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76" r:id="rId3"/>
    <p:sldId id="258" r:id="rId4"/>
    <p:sldId id="277" r:id="rId5"/>
    <p:sldId id="260" r:id="rId6"/>
    <p:sldId id="261" r:id="rId7"/>
    <p:sldId id="278" r:id="rId8"/>
    <p:sldId id="263" r:id="rId9"/>
    <p:sldId id="279" r:id="rId10"/>
    <p:sldId id="281" r:id="rId11"/>
    <p:sldId id="280" r:id="rId12"/>
    <p:sldId id="282" r:id="rId13"/>
    <p:sldId id="283" r:id="rId14"/>
    <p:sldId id="284" r:id="rId15"/>
    <p:sldId id="285" r:id="rId16"/>
    <p:sldId id="286" r:id="rId17"/>
    <p:sldId id="287" r:id="rId18"/>
    <p:sldId id="289" r:id="rId19"/>
    <p:sldId id="288" r:id="rId20"/>
    <p:sldId id="291" r:id="rId2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2A70"/>
    <a:srgbClr val="C2B498"/>
    <a:srgbClr val="BEB4CD"/>
    <a:srgbClr val="695782"/>
    <a:srgbClr val="6077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3" d="100"/>
          <a:sy n="33" d="100"/>
        </p:scale>
        <p:origin x="-1038" y="-180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Sales</c:v>
                </c:pt>
              </c:strCache>
            </c:strRef>
          </c:tx>
          <c:spPr>
            <a:solidFill>
              <a:srgbClr val="000000"/>
            </a:solidFill>
            <a:ln w="19050" cap="flat">
              <a:solidFill>
                <a:srgbClr val="FFFFFF"/>
              </a:solidFill>
              <a:prstDash val="solid"/>
              <a:round/>
            </a:ln>
            <a:effectLst/>
          </c:spPr>
          <c:dPt>
            <c:idx val="0"/>
            <c:bubble3D val="0"/>
            <c:spPr>
              <a:solidFill>
                <a:srgbClr val="412A70"/>
              </a:solidFill>
              <a:ln w="19050" cap="flat">
                <a:solidFill>
                  <a:srgbClr val="FFFFFF"/>
                </a:solidFill>
                <a:prstDash val="solid"/>
                <a:round/>
              </a:ln>
              <a:effectLst/>
            </c:spPr>
            <c:extLst>
              <c:ext xmlns:c16="http://schemas.microsoft.com/office/drawing/2014/chart" uri="{C3380CC4-5D6E-409C-BE32-E72D297353CC}">
                <c16:uniqueId val="{00000001-3A4A-4AD2-ACBB-8DF8A2B0B831}"/>
              </c:ext>
            </c:extLst>
          </c:dPt>
          <c:dPt>
            <c:idx val="1"/>
            <c:bubble3D val="0"/>
            <c:spPr>
              <a:solidFill>
                <a:srgbClr val="C1B397"/>
              </a:solidFill>
              <a:ln w="19050" cap="flat">
                <a:solidFill>
                  <a:srgbClr val="FFFFFF"/>
                </a:solidFill>
                <a:prstDash val="solid"/>
                <a:round/>
              </a:ln>
              <a:effectLst/>
            </c:spPr>
            <c:extLst>
              <c:ext xmlns:c16="http://schemas.microsoft.com/office/drawing/2014/chart" uri="{C3380CC4-5D6E-409C-BE32-E72D297353CC}">
                <c16:uniqueId val="{00000003-3A4A-4AD2-ACBB-8DF8A2B0B831}"/>
              </c:ext>
            </c:extLst>
          </c:dPt>
          <c:dPt>
            <c:idx val="2"/>
            <c:bubble3D val="0"/>
            <c:spPr>
              <a:solidFill>
                <a:srgbClr val="60773A"/>
              </a:solidFill>
              <a:ln w="19050" cap="flat">
                <a:solidFill>
                  <a:srgbClr val="FFFFFF"/>
                </a:solidFill>
                <a:prstDash val="solid"/>
                <a:round/>
              </a:ln>
              <a:effectLst/>
            </c:spPr>
            <c:extLst>
              <c:ext xmlns:c16="http://schemas.microsoft.com/office/drawing/2014/chart" uri="{C3380CC4-5D6E-409C-BE32-E72D297353CC}">
                <c16:uniqueId val="{00000005-3A4A-4AD2-ACBB-8DF8A2B0B831}"/>
              </c:ext>
            </c:extLst>
          </c:dPt>
          <c:dPt>
            <c:idx val="3"/>
            <c:bubble3D val="0"/>
            <c:spPr>
              <a:solidFill>
                <a:srgbClr val="91969B"/>
              </a:solidFill>
              <a:ln w="19050" cap="flat">
                <a:solidFill>
                  <a:srgbClr val="FFFFFF"/>
                </a:solidFill>
                <a:prstDash val="solid"/>
                <a:round/>
              </a:ln>
              <a:effectLst/>
            </c:spPr>
            <c:extLst>
              <c:ext xmlns:c16="http://schemas.microsoft.com/office/drawing/2014/chart" uri="{C3380CC4-5D6E-409C-BE32-E72D297353CC}">
                <c16:uniqueId val="{00000007-3A4A-4AD2-ACBB-8DF8A2B0B831}"/>
              </c:ext>
            </c:extLst>
          </c:dPt>
          <c:cat>
            <c:strRef>
              <c:f>Sheet1!$B$1:$E$1</c:f>
              <c:strCache>
                <c:ptCount val="4"/>
                <c:pt idx="0">
                  <c:v>1st Qtr</c:v>
                </c:pt>
                <c:pt idx="1">
                  <c:v>2nd Qtr</c:v>
                </c:pt>
                <c:pt idx="2">
                  <c:v>3rd Qtr</c:v>
                </c:pt>
                <c:pt idx="3">
                  <c:v>4th Qtr</c:v>
                </c:pt>
              </c:strCache>
            </c:strRef>
          </c:cat>
          <c:val>
            <c:numRef>
              <c:f>Sheet1!$B$2:$E$2</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A4A-4AD2-ACBB-8DF8A2B0B831}"/>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gap"/>
    <c:showDLblsOverMax val="1"/>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B449327-3B2F-EA4B-902F-85ED6D917E13}" type="slidenum">
              <a:rPr lang="en-US" smtClean="0"/>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angle About US">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84615" y="2187412"/>
            <a:ext cx="10622768" cy="2380344"/>
          </a:xfrm>
          <a:custGeom>
            <a:avLst/>
            <a:gdLst>
              <a:gd name="connsiteX0" fmla="*/ 9016239 w 10622768"/>
              <a:gd name="connsiteY0" fmla="*/ 1 h 2380344"/>
              <a:gd name="connsiteX1" fmla="*/ 10622768 w 10622768"/>
              <a:gd name="connsiteY1" fmla="*/ 2380344 h 2380344"/>
              <a:gd name="connsiteX2" fmla="*/ 7409709 w 10622768"/>
              <a:gd name="connsiteY2" fmla="*/ 2380344 h 2380344"/>
              <a:gd name="connsiteX3" fmla="*/ 5311384 w 10622768"/>
              <a:gd name="connsiteY3" fmla="*/ 1 h 2380344"/>
              <a:gd name="connsiteX4" fmla="*/ 6917913 w 10622768"/>
              <a:gd name="connsiteY4" fmla="*/ 2380344 h 2380344"/>
              <a:gd name="connsiteX5" fmla="*/ 3704854 w 10622768"/>
              <a:gd name="connsiteY5" fmla="*/ 2380344 h 2380344"/>
              <a:gd name="connsiteX6" fmla="*/ 1606529 w 10622768"/>
              <a:gd name="connsiteY6" fmla="*/ 1 h 2380344"/>
              <a:gd name="connsiteX7" fmla="*/ 3213059 w 10622768"/>
              <a:gd name="connsiteY7" fmla="*/ 2380344 h 2380344"/>
              <a:gd name="connsiteX8" fmla="*/ 0 w 10622768"/>
              <a:gd name="connsiteY8" fmla="*/ 2380344 h 2380344"/>
              <a:gd name="connsiteX9" fmla="*/ 5557282 w 10622768"/>
              <a:gd name="connsiteY9" fmla="*/ 0 h 2380344"/>
              <a:gd name="connsiteX10" fmla="*/ 8770341 w 10622768"/>
              <a:gd name="connsiteY10" fmla="*/ 0 h 2380344"/>
              <a:gd name="connsiteX11" fmla="*/ 7163811 w 10622768"/>
              <a:gd name="connsiteY11" fmla="*/ 2380343 h 2380344"/>
              <a:gd name="connsiteX12" fmla="*/ 1852427 w 10622768"/>
              <a:gd name="connsiteY12" fmla="*/ 0 h 2380344"/>
              <a:gd name="connsiteX13" fmla="*/ 5065486 w 10622768"/>
              <a:gd name="connsiteY13" fmla="*/ 0 h 2380344"/>
              <a:gd name="connsiteX14" fmla="*/ 3458956 w 10622768"/>
              <a:gd name="connsiteY14" fmla="*/ 2380343 h 238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22768" h="2380344">
                <a:moveTo>
                  <a:pt x="9016239" y="1"/>
                </a:moveTo>
                <a:lnTo>
                  <a:pt x="10622768" y="2380344"/>
                </a:lnTo>
                <a:lnTo>
                  <a:pt x="7409709" y="2380344"/>
                </a:lnTo>
                <a:close/>
                <a:moveTo>
                  <a:pt x="5311384" y="1"/>
                </a:moveTo>
                <a:lnTo>
                  <a:pt x="6917913" y="2380344"/>
                </a:lnTo>
                <a:lnTo>
                  <a:pt x="3704854" y="2380344"/>
                </a:lnTo>
                <a:close/>
                <a:moveTo>
                  <a:pt x="1606529" y="1"/>
                </a:moveTo>
                <a:lnTo>
                  <a:pt x="3213059" y="2380344"/>
                </a:lnTo>
                <a:lnTo>
                  <a:pt x="0" y="2380344"/>
                </a:lnTo>
                <a:close/>
                <a:moveTo>
                  <a:pt x="5557282" y="0"/>
                </a:moveTo>
                <a:lnTo>
                  <a:pt x="8770341" y="0"/>
                </a:lnTo>
                <a:lnTo>
                  <a:pt x="7163811" y="2380343"/>
                </a:lnTo>
                <a:close/>
                <a:moveTo>
                  <a:pt x="1852427" y="0"/>
                </a:moveTo>
                <a:lnTo>
                  <a:pt x="5065486" y="0"/>
                </a:lnTo>
                <a:lnTo>
                  <a:pt x="3458956" y="2380343"/>
                </a:lnTo>
                <a:close/>
              </a:path>
            </a:pathLst>
          </a:custGeom>
          <a:pattFill prst="dashVert">
            <a:fgClr>
              <a:schemeClr val="accent1"/>
            </a:fgClr>
            <a:bgClr>
              <a:schemeClr val="bg1"/>
            </a:bgClr>
          </a:pattFill>
        </p:spPr>
        <p:txBody>
          <a:bodyPr wrap="square">
            <a:noAutofit/>
          </a:bodyPr>
          <a:lstStyle/>
          <a:p>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e Do2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049200" cy="4389438"/>
          </a:xfrm>
          <a:prstGeom prst="rect">
            <a:avLst/>
          </a:prstGeom>
          <a:pattFill prst="dashVert">
            <a:fgClr>
              <a:schemeClr val="accent1"/>
            </a:fgClr>
            <a:bgClr>
              <a:schemeClr val="bg1"/>
            </a:bgClr>
          </a:pattFill>
        </p:spPr>
        <p:txBody>
          <a:bodyPr/>
          <a:lstStyle/>
          <a:p>
            <a:endParaRPr lang="id-ID"/>
          </a:p>
        </p:txBody>
      </p:sp>
      <p:sp>
        <p:nvSpPr>
          <p:cNvPr id="9" name="Picture Placeholder 3"/>
          <p:cNvSpPr>
            <a:spLocks noGrp="1"/>
          </p:cNvSpPr>
          <p:nvPr>
            <p:ph type="pic" sz="quarter" idx="11"/>
          </p:nvPr>
        </p:nvSpPr>
        <p:spPr>
          <a:xfrm>
            <a:off x="3049200" y="2456516"/>
            <a:ext cx="3049200" cy="4389438"/>
          </a:xfrm>
          <a:prstGeom prst="rect">
            <a:avLst/>
          </a:prstGeom>
          <a:pattFill prst="dashVert">
            <a:fgClr>
              <a:schemeClr val="accent1"/>
            </a:fgClr>
            <a:bgClr>
              <a:schemeClr val="bg1"/>
            </a:bgClr>
          </a:pattFill>
        </p:spPr>
        <p:txBody>
          <a:bodyPr/>
          <a:lstStyle/>
          <a:p>
            <a:endParaRPr lang="id-ID"/>
          </a:p>
        </p:txBody>
      </p:sp>
      <p:sp>
        <p:nvSpPr>
          <p:cNvPr id="10" name="Picture Placeholder 3"/>
          <p:cNvSpPr>
            <a:spLocks noGrp="1"/>
          </p:cNvSpPr>
          <p:nvPr>
            <p:ph type="pic" sz="quarter" idx="12"/>
          </p:nvPr>
        </p:nvSpPr>
        <p:spPr>
          <a:xfrm>
            <a:off x="6093600" y="0"/>
            <a:ext cx="3049200" cy="4389438"/>
          </a:xfrm>
          <a:prstGeom prst="rect">
            <a:avLst/>
          </a:prstGeom>
          <a:pattFill prst="dashVert">
            <a:fgClr>
              <a:schemeClr val="accent1"/>
            </a:fgClr>
            <a:bgClr>
              <a:schemeClr val="bg1"/>
            </a:bgClr>
          </a:pattFill>
        </p:spPr>
        <p:txBody>
          <a:bodyPr/>
          <a:lstStyle/>
          <a:p>
            <a:endParaRPr lang="id-ID"/>
          </a:p>
        </p:txBody>
      </p:sp>
      <p:sp>
        <p:nvSpPr>
          <p:cNvPr id="11" name="Picture Placeholder 3"/>
          <p:cNvSpPr>
            <a:spLocks noGrp="1"/>
          </p:cNvSpPr>
          <p:nvPr>
            <p:ph type="pic" sz="quarter" idx="13"/>
          </p:nvPr>
        </p:nvSpPr>
        <p:spPr>
          <a:xfrm>
            <a:off x="9142800" y="2456516"/>
            <a:ext cx="3049200" cy="4389438"/>
          </a:xfrm>
          <a:prstGeom prst="rect">
            <a:avLst/>
          </a:prstGeom>
          <a:pattFill prst="dashVert">
            <a:fgClr>
              <a:schemeClr val="accent1"/>
            </a:fgClr>
            <a:bgClr>
              <a:schemeClr val="bg1"/>
            </a:bgClr>
          </a:pattFill>
        </p:spPr>
        <p:txBody>
          <a:bodyPr/>
          <a:lstStyle/>
          <a:p>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Portfolio5">
    <p:spTree>
      <p:nvGrpSpPr>
        <p:cNvPr id="1" name=""/>
        <p:cNvGrpSpPr/>
        <p:nvPr/>
      </p:nvGrpSpPr>
      <p:grpSpPr>
        <a:xfrm>
          <a:off x="0" y="0"/>
          <a:ext cx="0" cy="0"/>
          <a:chOff x="0" y="0"/>
          <a:chExt cx="0" cy="0"/>
        </a:xfrm>
      </p:grpSpPr>
      <p:sp>
        <p:nvSpPr>
          <p:cNvPr id="299" name="Shape 299"/>
          <p:cNvSpPr>
            <a:spLocks noGrp="1"/>
          </p:cNvSpPr>
          <p:nvPr>
            <p:ph type="pic" sz="quarter" idx="13"/>
          </p:nvPr>
        </p:nvSpPr>
        <p:spPr>
          <a:xfrm>
            <a:off x="10062116" y="1672682"/>
            <a:ext cx="2129884" cy="1561172"/>
          </a:xfrm>
          <a:prstGeom prst="rect">
            <a:avLst/>
          </a:prstGeom>
        </p:spPr>
        <p:txBody>
          <a:bodyPr lIns="91439" rIns="91439">
            <a:noAutofit/>
          </a:bodyPr>
          <a:lstStyle/>
          <a:p>
            <a:endParaRPr/>
          </a:p>
        </p:txBody>
      </p:sp>
      <p:sp>
        <p:nvSpPr>
          <p:cNvPr id="300" name="Shape 300"/>
          <p:cNvSpPr>
            <a:spLocks noGrp="1"/>
          </p:cNvSpPr>
          <p:nvPr>
            <p:ph type="pic" sz="quarter" idx="14"/>
          </p:nvPr>
        </p:nvSpPr>
        <p:spPr>
          <a:xfrm>
            <a:off x="5613321" y="3376960"/>
            <a:ext cx="1504874" cy="1529577"/>
          </a:xfrm>
          <a:prstGeom prst="rect">
            <a:avLst/>
          </a:prstGeom>
        </p:spPr>
        <p:txBody>
          <a:bodyPr lIns="91439" rIns="91439">
            <a:noAutofit/>
          </a:bodyPr>
          <a:lstStyle/>
          <a:p>
            <a:endParaRPr/>
          </a:p>
        </p:txBody>
      </p:sp>
      <p:sp>
        <p:nvSpPr>
          <p:cNvPr id="301" name="Shape 301"/>
          <p:cNvSpPr>
            <a:spLocks noGrp="1"/>
          </p:cNvSpPr>
          <p:nvPr>
            <p:ph type="pic" sz="quarter" idx="15"/>
          </p:nvPr>
        </p:nvSpPr>
        <p:spPr>
          <a:xfrm>
            <a:off x="7274310" y="3376960"/>
            <a:ext cx="2653991" cy="3481040"/>
          </a:xfrm>
          <a:prstGeom prst="rect">
            <a:avLst/>
          </a:prstGeom>
        </p:spPr>
        <p:txBody>
          <a:bodyPr lIns="91439" rIns="91439">
            <a:noAutofit/>
          </a:bodyPr>
          <a:lstStyle/>
          <a:p>
            <a:endParaRPr/>
          </a:p>
        </p:txBody>
      </p:sp>
      <p:sp>
        <p:nvSpPr>
          <p:cNvPr id="302" name="Shape 302"/>
          <p:cNvSpPr>
            <a:spLocks noGrp="1"/>
          </p:cNvSpPr>
          <p:nvPr>
            <p:ph type="pic" sz="quarter" idx="16"/>
          </p:nvPr>
        </p:nvSpPr>
        <p:spPr>
          <a:xfrm>
            <a:off x="5613321" y="-11151"/>
            <a:ext cx="4292678" cy="3245005"/>
          </a:xfrm>
          <a:prstGeom prst="rect">
            <a:avLst/>
          </a:prstGeom>
        </p:spPr>
        <p:txBody>
          <a:bodyPr lIns="91439" rIns="91439">
            <a:noAutofit/>
          </a:bodyPr>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reative Layout4">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474913" y="0"/>
            <a:ext cx="3885546" cy="6858000"/>
          </a:xfrm>
          <a:prstGeom prst="rect">
            <a:avLst/>
          </a:prstGeom>
          <a:pattFill prst="dashVert">
            <a:fgClr>
              <a:schemeClr val="accent1"/>
            </a:fgClr>
            <a:bgClr>
              <a:schemeClr val="bg1"/>
            </a:bgClr>
          </a:pattFill>
        </p:spPr>
        <p:txBody>
          <a:bodyPr/>
          <a:lstStyle/>
          <a:p>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reative Layout5">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831541" y="0"/>
            <a:ext cx="3885546" cy="6858000"/>
          </a:xfrm>
          <a:prstGeom prst="rect">
            <a:avLst/>
          </a:prstGeom>
          <a:pattFill prst="dashVert">
            <a:fgClr>
              <a:schemeClr val="accent1"/>
            </a:fgClr>
            <a:bgClr>
              <a:schemeClr val="bg1"/>
            </a:bgClr>
          </a:pattFill>
        </p:spPr>
        <p:txBody>
          <a:bodyPr/>
          <a:lstStyle/>
          <a:p>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reative Layout1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492624" y="-1"/>
            <a:ext cx="5593977" cy="6858000"/>
          </a:xfrm>
          <a:custGeom>
            <a:avLst/>
            <a:gdLst>
              <a:gd name="connsiteX0" fmla="*/ 1398494 w 5593977"/>
              <a:gd name="connsiteY0" fmla="*/ 0 h 6858000"/>
              <a:gd name="connsiteX1" fmla="*/ 5593977 w 5593977"/>
              <a:gd name="connsiteY1" fmla="*/ 0 h 6858000"/>
              <a:gd name="connsiteX2" fmla="*/ 4195483 w 5593977"/>
              <a:gd name="connsiteY2" fmla="*/ 6858000 h 6858000"/>
              <a:gd name="connsiteX3" fmla="*/ 0 w 559397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593977" h="6858000">
                <a:moveTo>
                  <a:pt x="1398494" y="0"/>
                </a:moveTo>
                <a:lnTo>
                  <a:pt x="5593977" y="0"/>
                </a:lnTo>
                <a:lnTo>
                  <a:pt x="4195483" y="6858000"/>
                </a:lnTo>
                <a:lnTo>
                  <a:pt x="0" y="6858000"/>
                </a:lnTo>
                <a:close/>
              </a:path>
            </a:pathLst>
          </a:custGeom>
          <a:pattFill prst="dashVert">
            <a:fgClr>
              <a:schemeClr val="accent1"/>
            </a:fgClr>
            <a:bgClr>
              <a:schemeClr val="bg1"/>
            </a:bgClr>
          </a:pattFill>
        </p:spPr>
        <p:txBody>
          <a:bodyPr wrap="square">
            <a:noAutofit/>
          </a:bodyPr>
          <a:lstStyle/>
          <a:p>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325228" y="3606282"/>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lumMod val="5000"/>
                <a:lumOff val="95000"/>
              </a:schemeClr>
            </a:gs>
            <a:gs pos="76000">
              <a:srgbClr val="BEB4CD"/>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9" name="矩形 48"/>
          <p:cNvSpPr/>
          <p:nvPr/>
        </p:nvSpPr>
        <p:spPr>
          <a:xfrm>
            <a:off x="0" y="1767205"/>
            <a:ext cx="7752715" cy="1146810"/>
          </a:xfrm>
          <a:prstGeom prst="rect">
            <a:avLst/>
          </a:prstGeom>
          <a:solidFill>
            <a:srgbClr val="412A7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13973" y="1915472"/>
            <a:ext cx="7299825" cy="861774"/>
          </a:xfrm>
          <a:prstGeom prst="rect">
            <a:avLst/>
          </a:prstGeom>
          <a:noFill/>
        </p:spPr>
        <p:txBody>
          <a:bodyPr wrap="square" rtlCol="0">
            <a:spAutoFit/>
          </a:bodyPr>
          <a:lstStyle>
            <a:defPPr>
              <a:defRPr lang="zh-CN"/>
            </a:defPPr>
            <a:lvl1pPr>
              <a:defRPr sz="9600" b="1">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defRPr>
            </a:lvl1pPr>
            <a:lvl2pPr>
              <a:defRPr/>
            </a:lvl2pPr>
            <a:lvl3pPr>
              <a:defRPr/>
            </a:lvl3pPr>
            <a:lvl4pPr>
              <a:defRPr/>
            </a:lvl4pPr>
            <a:lvl5pPr>
              <a:defRPr/>
            </a:lvl5pPr>
            <a:lvl6pPr>
              <a:defRPr/>
            </a:lvl6pPr>
            <a:lvl7pPr>
              <a:defRPr/>
            </a:lvl7pPr>
            <a:lvl8pPr>
              <a:defRPr/>
            </a:lvl8pPr>
            <a:lvl9pPr>
              <a:defRPr/>
            </a:lvl9pPr>
          </a:lstStyle>
          <a:p>
            <a:pPr algn="ctr"/>
            <a:r>
              <a:rPr lang="zh-CN" altLang="en-US" sz="5000" b="0" dirty="0">
                <a:effectLst/>
                <a:latin typeface="方正尚酷简体" panose="02000000000000000000" pitchFamily="2" charset="-122"/>
                <a:ea typeface="方正尚酷简体" panose="02000000000000000000" pitchFamily="2" charset="-122"/>
              </a:rPr>
              <a:t>感谢来参加我们的婚礼！</a:t>
            </a:r>
          </a:p>
        </p:txBody>
      </p:sp>
      <p:sp>
        <p:nvSpPr>
          <p:cNvPr id="60" name="圆角矩形 59"/>
          <p:cNvSpPr/>
          <p:nvPr/>
        </p:nvSpPr>
        <p:spPr>
          <a:xfrm>
            <a:off x="1787499" y="3120007"/>
            <a:ext cx="4632173" cy="432000"/>
          </a:xfrm>
          <a:prstGeom prst="roundRect">
            <a:avLst>
              <a:gd name="adj" fmla="val 50000"/>
            </a:avLst>
          </a:prstGeom>
          <a:solidFill>
            <a:srgbClr val="412A7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2001569" y="3151341"/>
            <a:ext cx="4204032" cy="384810"/>
          </a:xfrm>
          <a:prstGeom prst="rect">
            <a:avLst/>
          </a:prstGeom>
          <a:noFill/>
        </p:spPr>
        <p:txBody>
          <a:bodyPr wrap="square" rtlCol="0">
            <a:spAutoFit/>
          </a:bodyPr>
          <a:lstStyle>
            <a:defPPr>
              <a:defRPr lang="zh-CN"/>
            </a:defPPr>
            <a:lvl1pPr>
              <a:defRPr sz="9600" b="1">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defRPr>
            </a:lvl1pPr>
            <a:lvl2pPr>
              <a:defRPr/>
            </a:lvl2pPr>
            <a:lvl3pPr>
              <a:defRPr/>
            </a:lvl3pPr>
            <a:lvl4pPr>
              <a:defRPr/>
            </a:lvl4pPr>
            <a:lvl5pPr>
              <a:defRPr/>
            </a:lvl5pPr>
            <a:lvl6pPr>
              <a:defRPr/>
            </a:lvl6pPr>
            <a:lvl7pPr>
              <a:defRPr/>
            </a:lvl7pPr>
            <a:lvl8pPr>
              <a:defRPr/>
            </a:lvl8pPr>
            <a:lvl9pPr>
              <a:defRPr/>
            </a:lvl9pPr>
          </a:lstStyle>
          <a:p>
            <a:pPr algn="ctr"/>
            <a:r>
              <a:rPr lang="zh-CN" altLang="en-US" sz="1800" b="0" dirty="0">
                <a:effectLst/>
                <a:latin typeface="微软雅黑" panose="020B0503020204020204" charset="-122"/>
                <a:ea typeface="微软雅黑" panose="020B0503020204020204" charset="-122"/>
                <a:sym typeface="+mn-ea"/>
              </a:rPr>
              <a:t>新郎：罗密欧    </a:t>
            </a:r>
            <a:r>
              <a:rPr lang="zh-CN" altLang="en-US" sz="1800" b="0" dirty="0">
                <a:effectLst/>
                <a:latin typeface="微软雅黑" panose="020B0503020204020204" charset="-122"/>
                <a:ea typeface="微软雅黑" panose="020B0503020204020204" charset="-122"/>
              </a:rPr>
              <a:t>新娘：朱丽叶 </a:t>
            </a:r>
          </a:p>
        </p:txBody>
      </p:sp>
    </p:spTree>
  </p:cSld>
  <p:clrMapOvr>
    <a:masterClrMapping/>
  </p:clrMapOvr>
  <p:transition advTm="3931">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400"/>
                                  </p:stCondLst>
                                  <p:childTnLst>
                                    <p:set>
                                      <p:cBhvr>
                                        <p:cTn id="6" dur="1" fill="hold">
                                          <p:stCondLst>
                                            <p:cond delay="0"/>
                                          </p:stCondLst>
                                        </p:cTn>
                                        <p:tgtEl>
                                          <p:spTgt spid="49"/>
                                        </p:tgtEl>
                                        <p:attrNameLst>
                                          <p:attrName>style.visibility</p:attrName>
                                        </p:attrNameLst>
                                      </p:cBhvr>
                                      <p:to>
                                        <p:strVal val="visible"/>
                                      </p:to>
                                    </p:set>
                                    <p:anim calcmode="lin" valueType="num">
                                      <p:cBhvr>
                                        <p:cTn id="7" dur="250" fill="hold"/>
                                        <p:tgtEl>
                                          <p:spTgt spid="49"/>
                                        </p:tgtEl>
                                        <p:attrNameLst>
                                          <p:attrName>ppt_w</p:attrName>
                                        </p:attrNameLst>
                                      </p:cBhvr>
                                      <p:tavLst>
                                        <p:tav tm="0">
                                          <p:val>
                                            <p:fltVal val="0"/>
                                          </p:val>
                                        </p:tav>
                                        <p:tav tm="100000">
                                          <p:val>
                                            <p:strVal val="#ppt_w"/>
                                          </p:val>
                                        </p:tav>
                                      </p:tavLst>
                                    </p:anim>
                                    <p:anim calcmode="lin" valueType="num">
                                      <p:cBhvr>
                                        <p:cTn id="8" dur="250" fill="hold"/>
                                        <p:tgtEl>
                                          <p:spTgt spid="49"/>
                                        </p:tgtEl>
                                        <p:attrNameLst>
                                          <p:attrName>ppt_h</p:attrName>
                                        </p:attrNameLst>
                                      </p:cBhvr>
                                      <p:tavLst>
                                        <p:tav tm="0">
                                          <p:val>
                                            <p:fltVal val="0"/>
                                          </p:val>
                                        </p:tav>
                                        <p:tav tm="100000">
                                          <p:val>
                                            <p:strVal val="#ppt_h"/>
                                          </p:val>
                                        </p:tav>
                                      </p:tavLst>
                                    </p:anim>
                                    <p:animEffect transition="in" filter="fade">
                                      <p:cBhvr>
                                        <p:cTn id="9" dur="250"/>
                                        <p:tgtEl>
                                          <p:spTgt spid="49"/>
                                        </p:tgtEl>
                                      </p:cBhvr>
                                    </p:animEffect>
                                  </p:childTnLst>
                                </p:cTn>
                              </p:par>
                              <p:par>
                                <p:cTn id="10" presetID="6" presetClass="emph" presetSubtype="0" decel="100000" fill="hold" grpId="1" nodeType="withEffect">
                                  <p:stCondLst>
                                    <p:cond delay="600"/>
                                  </p:stCondLst>
                                  <p:childTnLst>
                                    <p:animScale>
                                      <p:cBhvr>
                                        <p:cTn id="11" dur="250" fill="hold"/>
                                        <p:tgtEl>
                                          <p:spTgt spid="49"/>
                                        </p:tgtEl>
                                      </p:cBhvr>
                                      <p:by x="120000" y="120000"/>
                                    </p:animScale>
                                  </p:childTnLst>
                                </p:cTn>
                              </p:par>
                              <p:par>
                                <p:cTn id="12" presetID="6" presetClass="emph" presetSubtype="0" decel="100000" fill="hold" grpId="2" nodeType="withEffect">
                                  <p:stCondLst>
                                    <p:cond delay="800"/>
                                  </p:stCondLst>
                                  <p:childTnLst>
                                    <p:animScale>
                                      <p:cBhvr>
                                        <p:cTn id="13" dur="250" fill="hold"/>
                                        <p:tgtEl>
                                          <p:spTgt spid="49"/>
                                        </p:tgtEl>
                                      </p:cBhvr>
                                      <p:by x="83000" y="83000"/>
                                    </p:animScale>
                                  </p:childTnLst>
                                </p:cTn>
                              </p:par>
                              <p:par>
                                <p:cTn id="14" presetID="53" presetClass="entr" presetSubtype="16" fill="hold" grpId="0" nodeType="withEffect">
                                  <p:stCondLst>
                                    <p:cond delay="600"/>
                                  </p:stCondLst>
                                  <p:childTnLst>
                                    <p:set>
                                      <p:cBhvr>
                                        <p:cTn id="15" dur="1" fill="hold">
                                          <p:stCondLst>
                                            <p:cond delay="0"/>
                                          </p:stCondLst>
                                        </p:cTn>
                                        <p:tgtEl>
                                          <p:spTgt spid="8"/>
                                        </p:tgtEl>
                                        <p:attrNameLst>
                                          <p:attrName>style.visibility</p:attrName>
                                        </p:attrNameLst>
                                      </p:cBhvr>
                                      <p:to>
                                        <p:strVal val="visible"/>
                                      </p:to>
                                    </p:set>
                                    <p:anim calcmode="lin" valueType="num">
                                      <p:cBhvr>
                                        <p:cTn id="16" dur="250" fill="hold"/>
                                        <p:tgtEl>
                                          <p:spTgt spid="8"/>
                                        </p:tgtEl>
                                        <p:attrNameLst>
                                          <p:attrName>ppt_w</p:attrName>
                                        </p:attrNameLst>
                                      </p:cBhvr>
                                      <p:tavLst>
                                        <p:tav tm="0">
                                          <p:val>
                                            <p:fltVal val="0"/>
                                          </p:val>
                                        </p:tav>
                                        <p:tav tm="100000">
                                          <p:val>
                                            <p:strVal val="#ppt_w"/>
                                          </p:val>
                                        </p:tav>
                                      </p:tavLst>
                                    </p:anim>
                                    <p:anim calcmode="lin" valueType="num">
                                      <p:cBhvr>
                                        <p:cTn id="17" dur="250" fill="hold"/>
                                        <p:tgtEl>
                                          <p:spTgt spid="8"/>
                                        </p:tgtEl>
                                        <p:attrNameLst>
                                          <p:attrName>ppt_h</p:attrName>
                                        </p:attrNameLst>
                                      </p:cBhvr>
                                      <p:tavLst>
                                        <p:tav tm="0">
                                          <p:val>
                                            <p:fltVal val="0"/>
                                          </p:val>
                                        </p:tav>
                                        <p:tav tm="100000">
                                          <p:val>
                                            <p:strVal val="#ppt_h"/>
                                          </p:val>
                                        </p:tav>
                                      </p:tavLst>
                                    </p:anim>
                                    <p:animEffect transition="in" filter="fade">
                                      <p:cBhvr>
                                        <p:cTn id="18" dur="250"/>
                                        <p:tgtEl>
                                          <p:spTgt spid="8"/>
                                        </p:tgtEl>
                                      </p:cBhvr>
                                    </p:animEffect>
                                  </p:childTnLst>
                                </p:cTn>
                              </p:par>
                              <p:par>
                                <p:cTn id="19" presetID="6" presetClass="emph" presetSubtype="0" decel="100000" fill="hold" grpId="1" nodeType="withEffect">
                                  <p:stCondLst>
                                    <p:cond delay="800"/>
                                  </p:stCondLst>
                                  <p:childTnLst>
                                    <p:animScale>
                                      <p:cBhvr>
                                        <p:cTn id="20" dur="250" fill="hold"/>
                                        <p:tgtEl>
                                          <p:spTgt spid="8"/>
                                        </p:tgtEl>
                                      </p:cBhvr>
                                      <p:by x="120000" y="120000"/>
                                    </p:animScale>
                                  </p:childTnLst>
                                </p:cTn>
                              </p:par>
                              <p:par>
                                <p:cTn id="21" presetID="6" presetClass="emph" presetSubtype="0" decel="100000" fill="hold" grpId="2" nodeType="withEffect">
                                  <p:stCondLst>
                                    <p:cond delay="1000"/>
                                  </p:stCondLst>
                                  <p:childTnLst>
                                    <p:animScale>
                                      <p:cBhvr>
                                        <p:cTn id="22" dur="250" fill="hold"/>
                                        <p:tgtEl>
                                          <p:spTgt spid="8"/>
                                        </p:tgtEl>
                                      </p:cBhvr>
                                      <p:by x="83000" y="83000"/>
                                    </p:animScale>
                                  </p:childTnLst>
                                </p:cTn>
                              </p:par>
                            </p:childTnLst>
                          </p:cTn>
                        </p:par>
                        <p:par>
                          <p:cTn id="23" fill="hold">
                            <p:stCondLst>
                              <p:cond delay="900"/>
                            </p:stCondLst>
                            <p:childTnLst>
                              <p:par>
                                <p:cTn id="24" presetID="53" presetClass="entr" presetSubtype="16"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fltVal val="0"/>
                                          </p:val>
                                        </p:tav>
                                        <p:tav tm="100000">
                                          <p:val>
                                            <p:strVal val="#ppt_h"/>
                                          </p:val>
                                        </p:tav>
                                      </p:tavLst>
                                    </p:anim>
                                    <p:animEffect transition="in" filter="fade">
                                      <p:cBhvr>
                                        <p:cTn id="28" dur="500"/>
                                        <p:tgtEl>
                                          <p:spTgt spid="60"/>
                                        </p:tgtEl>
                                      </p:cBhvr>
                                    </p:animEffect>
                                  </p:childTnLst>
                                </p:cTn>
                              </p:par>
                              <p:par>
                                <p:cTn id="29" presetID="35" presetClass="path" presetSubtype="0" accel="50000" decel="50000" fill="hold" grpId="1" nodeType="withEffect">
                                  <p:stCondLst>
                                    <p:cond delay="0"/>
                                  </p:stCondLst>
                                  <p:childTnLst>
                                    <p:animMotion origin="layout" path="M 1.45833E-6 4.44444E-6 L -0.20326 4.44444E-6 " pathEditMode="relative" rAng="0" ptsTypes="AA">
                                      <p:cBhvr>
                                        <p:cTn id="30" dur="1000" spd="-100000" fill="hold"/>
                                        <p:tgtEl>
                                          <p:spTgt spid="60"/>
                                        </p:tgtEl>
                                        <p:attrNameLst>
                                          <p:attrName>ppt_x</p:attrName>
                                          <p:attrName>ppt_y</p:attrName>
                                        </p:attrNameLst>
                                      </p:cBhvr>
                                      <p:rCtr x="-10169" y="0"/>
                                    </p:animMotion>
                                  </p:childTnLst>
                                </p:cTn>
                              </p:par>
                              <p:par>
                                <p:cTn id="31" presetID="53" presetClass="entr" presetSubtype="16" fill="hold" grpId="0" nodeType="withEffect">
                                  <p:stCondLst>
                                    <p:cond delay="50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35" presetClass="path" presetSubtype="0" accel="50000" decel="50000" fill="hold" grpId="1" nodeType="withEffect">
                                  <p:stCondLst>
                                    <p:cond delay="500"/>
                                  </p:stCondLst>
                                  <p:childTnLst>
                                    <p:animMotion origin="layout" path="M 1.45833E-6 4.44444E-6 L -0.20326 4.44444E-6 " pathEditMode="relative" rAng="0" ptsTypes="AA">
                                      <p:cBhvr>
                                        <p:cTn id="37" dur="1000" spd="-100000" fill="hold"/>
                                        <p:tgtEl>
                                          <p:spTgt spid="51"/>
                                        </p:tgtEl>
                                        <p:attrNameLst>
                                          <p:attrName>ppt_x</p:attrName>
                                          <p:attrName>ppt_y</p:attrName>
                                        </p:attrNameLst>
                                      </p:cBhvr>
                                      <p:rCtr x="-101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49" grpId="1" bldLvl="0" animBg="1"/>
      <p:bldP spid="49" grpId="2" bldLvl="0" animBg="1"/>
      <p:bldP spid="8" grpId="0"/>
      <p:bldP spid="8" grpId="1"/>
      <p:bldP spid="8" grpId="2"/>
      <p:bldP spid="60" grpId="0" bldLvl="0" animBg="1"/>
      <p:bldP spid="60" grpId="1" bldLvl="0" animBg="1"/>
      <p:bldP spid="51" grpId="0"/>
      <p:bldP spid="5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 name="shutterstock_404830606 拷贝.jpg"/>
          <p:cNvPicPr>
            <a:picLocks noGrp="1" noChangeAspect="1"/>
          </p:cNvPicPr>
          <p:nvPr>
            <p:ph type="pic" idx="13"/>
          </p:nvPr>
        </p:nvPicPr>
        <p:blipFill>
          <a:blip r:embed="rId3" cstate="screen"/>
          <a:srcRect/>
          <a:stretch>
            <a:fillRect/>
          </a:stretch>
        </p:blipFill>
        <p:spPr>
          <a:prstGeom prst="rect">
            <a:avLst/>
          </a:prstGeom>
        </p:spPr>
      </p:pic>
      <p:sp>
        <p:nvSpPr>
          <p:cNvPr id="707" name="Shape 707"/>
          <p:cNvSpPr/>
          <p:nvPr/>
        </p:nvSpPr>
        <p:spPr>
          <a:xfrm>
            <a:off x="4085980" y="1785"/>
            <a:ext cx="4048523" cy="6854430"/>
          </a:xfrm>
          <a:prstGeom prst="rect">
            <a:avLst/>
          </a:prstGeom>
          <a:solidFill>
            <a:srgbClr val="412A70">
              <a:alpha val="80000"/>
            </a:srgbClr>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pic>
        <p:nvPicPr>
          <p:cNvPr id="709" name="shutterstock_90403084 拷贝.jpg" descr="C:\Users\Administrator\Desktop\rBACFFQG0_fB4l7IAAi3W21wOBc256.jpgrBACFFQG0_fB4l7IAAi3W21wOBc256"/>
          <p:cNvPicPr>
            <a:picLocks noGrp="1" noChangeAspect="1"/>
          </p:cNvPicPr>
          <p:nvPr>
            <p:ph type="pic" idx="14"/>
          </p:nvPr>
        </p:nvPicPr>
        <p:blipFill>
          <a:blip r:embed="rId4"/>
          <a:srcRect/>
          <a:stretch>
            <a:fillRect/>
          </a:stretch>
        </p:blipFill>
        <p:spPr>
          <a:xfrm>
            <a:off x="-64135" y="1270"/>
            <a:ext cx="4130040" cy="6854190"/>
          </a:xfrm>
          <a:prstGeom prst="rect">
            <a:avLst/>
          </a:prstGeom>
        </p:spPr>
      </p:pic>
      <p:pic>
        <p:nvPicPr>
          <p:cNvPr id="710" name="shutterstock_134602631.jpg" descr="C:\Users\Administrator\Desktop\rBACFFQG0_eSUoYpAAiJv12NX2c303.jpgrBACFFQG0_eSUoYpAAiJv12NX2c303"/>
          <p:cNvPicPr>
            <a:picLocks noGrp="1" noChangeAspect="1"/>
          </p:cNvPicPr>
          <p:nvPr>
            <p:ph type="pic" idx="15"/>
          </p:nvPr>
        </p:nvPicPr>
        <p:blipFill>
          <a:blip r:embed="rId5"/>
          <a:srcRect/>
          <a:stretch>
            <a:fillRect/>
          </a:stretch>
        </p:blipFill>
        <p:spPr>
          <a:xfrm>
            <a:off x="8158480" y="1270"/>
            <a:ext cx="4048760" cy="6855460"/>
          </a:xfrm>
          <a:prstGeom prst="rect">
            <a:avLst/>
          </a:prstGeom>
        </p:spPr>
      </p:pic>
      <p:sp>
        <p:nvSpPr>
          <p:cNvPr id="714" name="Shape 714"/>
          <p:cNvSpPr/>
          <p:nvPr/>
        </p:nvSpPr>
        <p:spPr>
          <a:xfrm>
            <a:off x="4991852" y="0"/>
            <a:ext cx="2208295" cy="3170099"/>
          </a:xfrm>
          <a:prstGeom prst="rect">
            <a:avLst/>
          </a:prstGeom>
          <a:ln w="12700">
            <a:miter lim="400000"/>
          </a:ln>
        </p:spPr>
        <p:txBody>
          <a:bodyPr wrap="none" lIns="45719" rIns="45719">
            <a:spAutoFit/>
          </a:bodyPr>
          <a:lstStyle>
            <a:lvl1pPr algn="ctr">
              <a:defRPr sz="20000" i="1">
                <a:solidFill>
                  <a:srgbClr val="E7E7E7"/>
                </a:solidFill>
                <a:latin typeface="Futura LT Light"/>
                <a:ea typeface="Futura LT Light"/>
                <a:cs typeface="Futura LT Light"/>
                <a:sym typeface="Futura LT Light"/>
              </a:defRPr>
            </a:lvl1pPr>
          </a:lstStyle>
          <a:p>
            <a:r>
              <a:rPr i="0" dirty="0">
                <a:latin typeface="微软雅黑" panose="020B0503020204020204" charset="-122"/>
                <a:ea typeface="微软雅黑" panose="020B0503020204020204" charset="-122"/>
              </a:rPr>
              <a:t>G</a:t>
            </a:r>
          </a:p>
        </p:txBody>
      </p:sp>
      <p:grpSp>
        <p:nvGrpSpPr>
          <p:cNvPr id="2" name="组合 1"/>
          <p:cNvGrpSpPr/>
          <p:nvPr/>
        </p:nvGrpSpPr>
        <p:grpSpPr>
          <a:xfrm>
            <a:off x="4668179" y="2842621"/>
            <a:ext cx="2855639" cy="3527564"/>
            <a:chOff x="4688123" y="2842621"/>
            <a:chExt cx="2855639" cy="3527564"/>
          </a:xfrm>
        </p:grpSpPr>
        <p:sp>
          <p:nvSpPr>
            <p:cNvPr id="711" name="Shape 711"/>
            <p:cNvSpPr/>
            <p:nvPr/>
          </p:nvSpPr>
          <p:spPr>
            <a:xfrm>
              <a:off x="4688123" y="3975600"/>
              <a:ext cx="2855639" cy="2394585"/>
            </a:xfrm>
            <a:prstGeom prst="rect">
              <a:avLst/>
            </a:prstGeom>
            <a:ln w="12700">
              <a:miter lim="400000"/>
            </a:ln>
          </p:spPr>
          <p:txBody>
            <a:bodyPr lIns="45719" rIns="45719">
              <a:spAutoFit/>
            </a:bodyPr>
            <a:lstStyle>
              <a:lvl1pPr algn="ctr" defTabSz="1087120">
                <a:lnSpc>
                  <a:spcPct val="120000"/>
                </a:lnSpc>
                <a:spcBef>
                  <a:spcPts val="500"/>
                </a:spcBef>
                <a:defRPr sz="1400">
                  <a:solidFill>
                    <a:srgbClr val="FFFFFF"/>
                  </a:solidFill>
                  <a:latin typeface="Futura LT Light"/>
                  <a:ea typeface="Futura LT Light"/>
                  <a:cs typeface="Futura LT Light"/>
                  <a:sym typeface="Futura LT Light"/>
                </a:defRPr>
              </a:lvl1pPr>
            </a:lstStyle>
            <a:p>
              <a:r>
                <a:rPr>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712" name="Shape 712"/>
            <p:cNvSpPr/>
            <p:nvPr/>
          </p:nvSpPr>
          <p:spPr>
            <a:xfrm>
              <a:off x="4953258" y="3000991"/>
              <a:ext cx="2325370" cy="808990"/>
            </a:xfrm>
            <a:prstGeom prst="rect">
              <a:avLst/>
            </a:prstGeom>
            <a:ln w="12700">
              <a:miter lim="400000"/>
            </a:ln>
          </p:spPr>
          <p:txBody>
            <a:bodyPr wrap="none" lIns="45719" rIns="45719">
              <a:spAutoFit/>
            </a:bodyPr>
            <a:lstStyle>
              <a:lvl1pPr algn="ctr" defTabSz="457200">
                <a:defRPr sz="4400" cap="all">
                  <a:solidFill>
                    <a:srgbClr val="C1B397"/>
                  </a:solidFill>
                  <a:latin typeface="Futura LT Light"/>
                  <a:ea typeface="Futura LT Light"/>
                  <a:cs typeface="Futura LT Light"/>
                  <a:sym typeface="Futura LT Light"/>
                </a:defRPr>
              </a:lvl1pPr>
            </a:lstStyle>
            <a:p>
              <a:pPr algn="ctr"/>
              <a:r>
                <a:rPr>
                  <a:latin typeface="微软雅黑" panose="020B0503020204020204" charset="-122"/>
                  <a:ea typeface="微软雅黑" panose="020B0503020204020204" charset="-122"/>
                </a:rPr>
                <a:t>添加标题</a:t>
              </a:r>
            </a:p>
          </p:txBody>
        </p:sp>
        <p:sp>
          <p:nvSpPr>
            <p:cNvPr id="713" name="Shape 713"/>
            <p:cNvSpPr/>
            <p:nvPr/>
          </p:nvSpPr>
          <p:spPr>
            <a:xfrm>
              <a:off x="5410191" y="2842621"/>
              <a:ext cx="1411504" cy="316740"/>
            </a:xfrm>
            <a:prstGeom prst="rect">
              <a:avLst/>
            </a:prstGeom>
            <a:ln w="12700">
              <a:miter lim="400000"/>
            </a:ln>
          </p:spPr>
          <p:txBody>
            <a:bodyPr wrap="none" lIns="45719" rIns="45719">
              <a:spAutoFit/>
            </a:bodyPr>
            <a:lstStyle>
              <a:lvl1pPr algn="r" defTabSz="457200">
                <a:defRPr sz="1400" cap="all">
                  <a:solidFill>
                    <a:srgbClr val="E7E7E7"/>
                  </a:solidFill>
                  <a:latin typeface="Futura LT Light"/>
                  <a:ea typeface="Futura LT Light"/>
                  <a:cs typeface="Futura LT Light"/>
                  <a:sym typeface="Futura LT Light"/>
                </a:defRPr>
              </a:lvl1pPr>
            </a:lstStyle>
            <a:p>
              <a:r>
                <a:rPr>
                  <a:latin typeface="微软雅黑" panose="020B0503020204020204" charset="-122"/>
                  <a:ea typeface="微软雅黑" panose="020B0503020204020204" charset="-122"/>
                </a:rPr>
                <a:t>fashion in life</a:t>
              </a:r>
            </a:p>
          </p:txBody>
        </p:sp>
        <p:grpSp>
          <p:nvGrpSpPr>
            <p:cNvPr id="717" name="Group 717"/>
            <p:cNvGrpSpPr/>
            <p:nvPr/>
          </p:nvGrpSpPr>
          <p:grpSpPr>
            <a:xfrm>
              <a:off x="5478016" y="3842250"/>
              <a:ext cx="1275854" cy="139701"/>
              <a:chOff x="0" y="6350"/>
              <a:chExt cx="1275853" cy="139700"/>
            </a:xfrm>
          </p:grpSpPr>
          <p:sp>
            <p:nvSpPr>
              <p:cNvPr id="715" name="Shape 715"/>
              <p:cNvSpPr/>
              <p:nvPr/>
            </p:nvSpPr>
            <p:spPr>
              <a:xfrm>
                <a:off x="0" y="76200"/>
                <a:ext cx="1275853" cy="0"/>
              </a:xfrm>
              <a:prstGeom prst="line">
                <a:avLst/>
              </a:prstGeom>
              <a:noFill/>
              <a:ln w="12700" cap="flat">
                <a:solidFill>
                  <a:srgbClr val="E7E7E7"/>
                </a:solidFill>
                <a:prstDash val="solid"/>
                <a:miter lim="800000"/>
              </a:ln>
              <a:effectLst/>
            </p:spPr>
            <p:txBody>
              <a:bodyPr wrap="square" lIns="45719" tIns="45719" rIns="45719" bIns="45719" numCol="1" anchor="t">
                <a:noAutofit/>
              </a:bodyPr>
              <a:lstStyle/>
              <a:p>
                <a:endParaRPr/>
              </a:p>
            </p:txBody>
          </p:sp>
          <p:sp>
            <p:nvSpPr>
              <p:cNvPr id="716" name="Shape 716"/>
              <p:cNvSpPr/>
              <p:nvPr/>
            </p:nvSpPr>
            <p:spPr>
              <a:xfrm>
                <a:off x="568039" y="6350"/>
                <a:ext cx="139701" cy="1397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E7E7E7"/>
              </a:solidFill>
              <a:ln w="12700" cap="flat">
                <a:noFill/>
                <a:miter lim="400000"/>
              </a:ln>
              <a:effectLst/>
            </p:spPr>
            <p:txBody>
              <a:bodyPr wrap="square" lIns="45719" tIns="45719" rIns="45719" bIns="45719" numCol="1" anchor="ctr">
                <a:noAutofit/>
              </a:bodyPr>
              <a:lstStyle/>
              <a:p>
                <a:endParaRPr>
                  <a:latin typeface="微软雅黑" panose="020B0503020204020204" charset="-122"/>
                  <a:ea typeface="微软雅黑" panose="020B050302020402020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3931">
        <p:strips dir="ld"/>
      </p:transition>
    </mc:Choice>
    <mc:Fallback xmlns="">
      <p:transition spd="slow" advTm="3931">
        <p:strips dir="ld"/>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
                                        </p:tgtEl>
                                        <p:attrNameLst>
                                          <p:attrName>style.visibility</p:attrName>
                                        </p:attrNameLst>
                                      </p:cBhvr>
                                      <p:to>
                                        <p:strVal val="visible"/>
                                      </p:to>
                                    </p:set>
                                    <p:animEffect transition="in" filter="fade">
                                      <p:cBhvr>
                                        <p:cTn id="7" dur="1000"/>
                                        <p:tgtEl>
                                          <p:spTgt spid="70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714"/>
                                        </p:tgtEl>
                                        <p:attrNameLst>
                                          <p:attrName>style.visibility</p:attrName>
                                        </p:attrNameLst>
                                      </p:cBhvr>
                                      <p:to>
                                        <p:strVal val="visible"/>
                                      </p:to>
                                    </p:set>
                                    <p:animEffect transition="in" filter="fade">
                                      <p:cBhvr>
                                        <p:cTn id="11" dur="1000"/>
                                        <p:tgtEl>
                                          <p:spTgt spid="714"/>
                                        </p:tgtEl>
                                      </p:cBhvr>
                                    </p:animEffect>
                                    <p:anim calcmode="lin" valueType="num">
                                      <p:cBhvr>
                                        <p:cTn id="12" dur="1000" fill="hold"/>
                                        <p:tgtEl>
                                          <p:spTgt spid="714"/>
                                        </p:tgtEl>
                                        <p:attrNameLst>
                                          <p:attrName>ppt_x</p:attrName>
                                        </p:attrNameLst>
                                      </p:cBhvr>
                                      <p:tavLst>
                                        <p:tav tm="0">
                                          <p:val>
                                            <p:strVal val="#ppt_x"/>
                                          </p:val>
                                        </p:tav>
                                        <p:tav tm="100000">
                                          <p:val>
                                            <p:strVal val="#ppt_x"/>
                                          </p:val>
                                        </p:tav>
                                      </p:tavLst>
                                    </p:anim>
                                    <p:anim calcmode="lin" valueType="num">
                                      <p:cBhvr>
                                        <p:cTn id="13" dur="900" decel="100000" fill="hold"/>
                                        <p:tgtEl>
                                          <p:spTgt spid="71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0" bldLvl="0" animBg="1"/>
      <p:bldP spid="7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rot="5400000" flipH="1">
            <a:off x="6905625" y="2503805"/>
            <a:ext cx="7071360" cy="226314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lnSpc>
                <a:spcPct val="70000"/>
              </a:lnSpc>
            </a:pPr>
            <a:r>
              <a:rPr lang="id-ID" sz="11500" b="0" dirty="0">
                <a:solidFill>
                  <a:schemeClr val="tx1">
                    <a:alpha val="10000"/>
                  </a:schemeClr>
                </a:solidFill>
                <a:latin typeface="微软雅黑" panose="020B0503020204020204" charset="-122"/>
                <a:ea typeface="微软雅黑" panose="020B0503020204020204" charset="-122"/>
              </a:rPr>
              <a:t>FASHION</a:t>
            </a:r>
          </a:p>
        </p:txBody>
      </p:sp>
      <p:grpSp>
        <p:nvGrpSpPr>
          <p:cNvPr id="2" name="组合 1"/>
          <p:cNvGrpSpPr/>
          <p:nvPr/>
        </p:nvGrpSpPr>
        <p:grpSpPr>
          <a:xfrm>
            <a:off x="358011" y="1581336"/>
            <a:ext cx="5000137" cy="2014907"/>
            <a:chOff x="358011" y="1581336"/>
            <a:chExt cx="5000137" cy="2014907"/>
          </a:xfrm>
        </p:grpSpPr>
        <p:sp>
          <p:nvSpPr>
            <p:cNvPr id="5" name="Title 1"/>
            <p:cNvSpPr txBox="1"/>
            <p:nvPr/>
          </p:nvSpPr>
          <p:spPr>
            <a:xfrm>
              <a:off x="358011" y="1581336"/>
              <a:ext cx="5000137" cy="201490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altLang="zh-CN">
                  <a:latin typeface="微软雅黑" panose="020B0503020204020204" charset="-122"/>
                  <a:ea typeface="微软雅黑" panose="020B0503020204020204" charset="-122"/>
                </a:rPr>
                <a:t>请在此粘贴或者输入您的文字内容</a:t>
              </a:r>
            </a:p>
          </p:txBody>
        </p:sp>
        <p:sp>
          <p:nvSpPr>
            <p:cNvPr id="6" name="TextBox 5"/>
            <p:cNvSpPr txBox="1"/>
            <p:nvPr/>
          </p:nvSpPr>
          <p:spPr>
            <a:xfrm>
              <a:off x="1689606" y="2803212"/>
              <a:ext cx="3645550" cy="253916"/>
            </a:xfrm>
            <a:prstGeom prst="rect">
              <a:avLst/>
            </a:prstGeom>
            <a:noFill/>
          </p:spPr>
          <p:txBody>
            <a:bodyPr wrap="none" rtlCol="0">
              <a:spAutoFit/>
            </a:bodyPr>
            <a:lstStyle/>
            <a:p>
              <a:pPr lvl="0" algn="r"/>
              <a:r>
                <a:rPr lang="en-US" sz="1050" spc="300" dirty="0">
                  <a:solidFill>
                    <a:srgbClr val="222222">
                      <a:alpha val="50000"/>
                    </a:srgbClr>
                  </a:solidFill>
                  <a:latin typeface="微软雅黑" panose="020B0503020204020204" charset="-122"/>
                  <a:ea typeface="微软雅黑" panose="020B0503020204020204" charset="-122"/>
                  <a:cs typeface="Source Sans Pro" charset="0"/>
                </a:rPr>
                <a:t>FAN BING </a:t>
              </a:r>
              <a:r>
                <a:rPr lang="en-US" sz="1050" spc="300" dirty="0" err="1">
                  <a:solidFill>
                    <a:srgbClr val="222222">
                      <a:alpha val="50000"/>
                    </a:srgbClr>
                  </a:solidFill>
                  <a:latin typeface="微软雅黑" panose="020B0503020204020204" charset="-122"/>
                  <a:ea typeface="微软雅黑" panose="020B0503020204020204" charset="-122"/>
                  <a:cs typeface="Source Sans Pro" charset="0"/>
                </a:rPr>
                <a:t>BING</a:t>
              </a:r>
              <a:r>
                <a:rPr lang="en-US" sz="1050" spc="300" dirty="0">
                  <a:solidFill>
                    <a:srgbClr val="222222">
                      <a:alpha val="50000"/>
                    </a:srgbClr>
                  </a:solidFill>
                  <a:latin typeface="微软雅黑" panose="020B0503020204020204" charset="-122"/>
                  <a:ea typeface="微软雅黑" panose="020B0503020204020204" charset="-122"/>
                  <a:cs typeface="Source Sans Pro" charset="0"/>
                </a:rPr>
                <a:t> FASHION PHOTO REMIX</a:t>
              </a:r>
            </a:p>
          </p:txBody>
        </p:sp>
      </p:grpSp>
      <p:sp>
        <p:nvSpPr>
          <p:cNvPr id="7" name="TextBox 6"/>
          <p:cNvSpPr txBox="1"/>
          <p:nvPr/>
        </p:nvSpPr>
        <p:spPr>
          <a:xfrm>
            <a:off x="358011" y="3162125"/>
            <a:ext cx="4977136" cy="2011680"/>
          </a:xfrm>
          <a:prstGeom prst="rect">
            <a:avLst/>
          </a:prstGeom>
          <a:noFill/>
        </p:spPr>
        <p:txBody>
          <a:bodyPr wrap="square" rtlCol="0">
            <a:spAutoFit/>
          </a:bodyPr>
          <a:lstStyle/>
          <a:p>
            <a:pPr algn="r">
              <a:lnSpc>
                <a:spcPct val="150000"/>
              </a:lnSpc>
            </a:pPr>
            <a:r>
              <a:rPr sz="1200" dirty="0">
                <a:solidFill>
                  <a:schemeClr val="tx1">
                    <a:alpha val="6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pic>
        <p:nvPicPr>
          <p:cNvPr id="8" name="图片占位符 7" descr="C:\Users\Administrator\Desktop\QQ截图20170417150343.pngQQ截图20170417150343"/>
          <p:cNvPicPr>
            <a:picLocks noGrp="1" noChangeAspect="1"/>
          </p:cNvPicPr>
          <p:nvPr>
            <p:ph type="pic" sz="quarter" idx="10"/>
          </p:nvPr>
        </p:nvPicPr>
        <p:blipFill>
          <a:blip r:embed="rId3"/>
          <a:srcRect/>
          <a:stretch>
            <a:fillRect/>
          </a:stretch>
        </p:blipFill>
        <p:spPr>
          <a:xfrm>
            <a:off x="5831840" y="-15875"/>
            <a:ext cx="3885565" cy="6874510"/>
          </a:xfrm>
        </p:spPr>
      </p:pic>
    </p:spTree>
  </p:cSld>
  <p:clrMapOvr>
    <a:masterClrMapping/>
  </p:clrMapOvr>
  <mc:AlternateContent xmlns:mc="http://schemas.openxmlformats.org/markup-compatibility/2006" xmlns:p14="http://schemas.microsoft.com/office/powerpoint/2010/main">
    <mc:Choice Requires="p14">
      <p:transition spd="slow" p14:dur="1500" advTm="7067">
        <p:random/>
      </p:transition>
    </mc:Choice>
    <mc:Fallback xmlns="">
      <p:transition spd="slow" advTm="706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4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0" name="shutterstock_94292269.jpg" descr="C:\Users\Administrator\Desktop\rBACE1QG0_fAIYyBAAafMEsMXsc276.jpgrBACE1QG0_fAIYyBAAafMEsMXsc276"/>
          <p:cNvPicPr>
            <a:picLocks noGrp="1" noChangeAspect="1"/>
          </p:cNvPicPr>
          <p:nvPr>
            <p:ph type="pic" idx="13"/>
          </p:nvPr>
        </p:nvPicPr>
        <p:blipFill>
          <a:blip r:embed="rId3"/>
          <a:srcRect/>
          <a:stretch>
            <a:fillRect/>
          </a:stretch>
        </p:blipFill>
        <p:spPr>
          <a:xfrm>
            <a:off x="649923" y="0"/>
            <a:ext cx="10287635" cy="6858635"/>
          </a:xfrm>
          <a:prstGeom prst="rect">
            <a:avLst/>
          </a:prstGeom>
        </p:spPr>
      </p:pic>
      <p:sp>
        <p:nvSpPr>
          <p:cNvPr id="721" name="Shape 721"/>
          <p:cNvSpPr/>
          <p:nvPr/>
        </p:nvSpPr>
        <p:spPr>
          <a:xfrm>
            <a:off x="7506846" y="-1"/>
            <a:ext cx="2585705" cy="6858001"/>
          </a:xfrm>
          <a:prstGeom prst="rect">
            <a:avLst/>
          </a:prstGeom>
          <a:solidFill>
            <a:srgbClr val="412A70">
              <a:alpha val="90000"/>
            </a:srgbClr>
          </a:solidFill>
          <a:ln w="3175">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latin typeface="微软雅黑" panose="020B0503020204020204" charset="-122"/>
              <a:ea typeface="微软雅黑" panose="020B0503020204020204" charset="-122"/>
            </a:endParaRPr>
          </a:p>
        </p:txBody>
      </p:sp>
      <p:sp>
        <p:nvSpPr>
          <p:cNvPr id="722" name="Shape 722"/>
          <p:cNvSpPr/>
          <p:nvPr/>
        </p:nvSpPr>
        <p:spPr>
          <a:xfrm>
            <a:off x="650537" y="1785"/>
            <a:ext cx="616890" cy="6854429"/>
          </a:xfrm>
          <a:prstGeom prst="rect">
            <a:avLst/>
          </a:prstGeom>
          <a:solidFill>
            <a:srgbClr val="412A70">
              <a:alpha val="90000"/>
            </a:srgbClr>
          </a:solidFill>
          <a:ln w="3175">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latin typeface="微软雅黑" panose="020B0503020204020204" charset="-122"/>
              <a:ea typeface="微软雅黑" panose="020B0503020204020204" charset="-122"/>
            </a:endParaRPr>
          </a:p>
        </p:txBody>
      </p:sp>
      <p:sp>
        <p:nvSpPr>
          <p:cNvPr id="723" name="Shape 723"/>
          <p:cNvSpPr/>
          <p:nvPr/>
        </p:nvSpPr>
        <p:spPr>
          <a:xfrm>
            <a:off x="11953991" y="1785"/>
            <a:ext cx="236513" cy="6854429"/>
          </a:xfrm>
          <a:prstGeom prst="rect">
            <a:avLst/>
          </a:prstGeom>
          <a:solidFill>
            <a:srgbClr val="412A70">
              <a:alpha val="90000"/>
            </a:srgbClr>
          </a:solidFill>
          <a:ln w="3175">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latin typeface="微软雅黑" panose="020B0503020204020204" charset="-122"/>
              <a:ea typeface="微软雅黑" panose="020B0503020204020204" charset="-122"/>
            </a:endParaRPr>
          </a:p>
        </p:txBody>
      </p:sp>
      <p:sp>
        <p:nvSpPr>
          <p:cNvPr id="724" name="Shape 724"/>
          <p:cNvSpPr/>
          <p:nvPr/>
        </p:nvSpPr>
        <p:spPr>
          <a:xfrm>
            <a:off x="11160352" y="-1"/>
            <a:ext cx="616889" cy="6858001"/>
          </a:xfrm>
          <a:prstGeom prst="rect">
            <a:avLst/>
          </a:prstGeom>
          <a:solidFill>
            <a:srgbClr val="412A70">
              <a:alpha val="90000"/>
            </a:srgbClr>
          </a:solidFill>
          <a:ln w="3175">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latin typeface="微软雅黑" panose="020B0503020204020204" charset="-122"/>
              <a:ea typeface="微软雅黑" panose="020B0503020204020204" charset="-122"/>
            </a:endParaRPr>
          </a:p>
        </p:txBody>
      </p:sp>
      <p:sp>
        <p:nvSpPr>
          <p:cNvPr id="725" name="Shape 725"/>
          <p:cNvSpPr/>
          <p:nvPr/>
        </p:nvSpPr>
        <p:spPr>
          <a:xfrm>
            <a:off x="295656" y="1786"/>
            <a:ext cx="236513" cy="6854429"/>
          </a:xfrm>
          <a:prstGeom prst="rect">
            <a:avLst/>
          </a:prstGeom>
          <a:solidFill>
            <a:srgbClr val="412A70">
              <a:alpha val="90000"/>
            </a:srgbClr>
          </a:solidFill>
          <a:ln w="3175">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latin typeface="微软雅黑" panose="020B0503020204020204" charset="-122"/>
              <a:ea typeface="微软雅黑" panose="020B0503020204020204" charset="-122"/>
            </a:endParaRPr>
          </a:p>
        </p:txBody>
      </p:sp>
      <p:grpSp>
        <p:nvGrpSpPr>
          <p:cNvPr id="2" name="组合 1"/>
          <p:cNvGrpSpPr/>
          <p:nvPr/>
        </p:nvGrpSpPr>
        <p:grpSpPr>
          <a:xfrm>
            <a:off x="7637013" y="1793227"/>
            <a:ext cx="2325370" cy="4393219"/>
            <a:chOff x="7637013" y="1793227"/>
            <a:chExt cx="2325370" cy="4393219"/>
          </a:xfrm>
        </p:grpSpPr>
        <p:sp>
          <p:nvSpPr>
            <p:cNvPr id="726" name="Shape 726"/>
            <p:cNvSpPr/>
            <p:nvPr/>
          </p:nvSpPr>
          <p:spPr>
            <a:xfrm>
              <a:off x="7747956" y="3024146"/>
              <a:ext cx="2103485" cy="3162300"/>
            </a:xfrm>
            <a:prstGeom prst="rect">
              <a:avLst/>
            </a:prstGeom>
            <a:ln w="12700">
              <a:miter lim="400000"/>
            </a:ln>
          </p:spPr>
          <p:txBody>
            <a:bodyPr lIns="45719" rIns="45719">
              <a:spAutoFit/>
            </a:bodyPr>
            <a:lstStyle>
              <a:lvl1pPr algn="ctr" defTabSz="1087120">
                <a:lnSpc>
                  <a:spcPct val="120000"/>
                </a:lnSpc>
                <a:spcBef>
                  <a:spcPts val="500"/>
                </a:spcBef>
                <a:defRPr sz="1400">
                  <a:solidFill>
                    <a:srgbClr val="E7E7E7"/>
                  </a:solidFill>
                  <a:latin typeface="Futura LT Light"/>
                  <a:ea typeface="Futura LT Light"/>
                  <a:cs typeface="Futura LT Light"/>
                  <a:sym typeface="Futura LT Light"/>
                </a:defRPr>
              </a:lvl1pPr>
            </a:lstStyle>
            <a:p>
              <a:r>
                <a:rPr>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727" name="Shape 727"/>
            <p:cNvSpPr/>
            <p:nvPr/>
          </p:nvSpPr>
          <p:spPr>
            <a:xfrm>
              <a:off x="7637013" y="1951596"/>
              <a:ext cx="2325370" cy="808990"/>
            </a:xfrm>
            <a:prstGeom prst="rect">
              <a:avLst/>
            </a:prstGeom>
            <a:ln w="12700">
              <a:miter lim="400000"/>
            </a:ln>
          </p:spPr>
          <p:txBody>
            <a:bodyPr wrap="none" lIns="45719" rIns="45719">
              <a:spAutoFit/>
            </a:bodyPr>
            <a:lstStyle>
              <a:lvl1pPr algn="ctr" defTabSz="457200">
                <a:defRPr sz="4400" cap="all">
                  <a:solidFill>
                    <a:srgbClr val="C1B397"/>
                  </a:solidFill>
                  <a:latin typeface="Futura LT Light"/>
                  <a:ea typeface="Futura LT Light"/>
                  <a:cs typeface="Futura LT Light"/>
                  <a:sym typeface="Futura LT Light"/>
                </a:defRPr>
              </a:lvl1pPr>
            </a:lstStyle>
            <a:p>
              <a:pPr algn="ctr"/>
              <a:r>
                <a:rPr>
                  <a:latin typeface="微软雅黑" panose="020B0503020204020204" charset="-122"/>
                  <a:ea typeface="微软雅黑" panose="020B0503020204020204" charset="-122"/>
                </a:rPr>
                <a:t>添加标题</a:t>
              </a:r>
            </a:p>
          </p:txBody>
        </p:sp>
        <p:sp>
          <p:nvSpPr>
            <p:cNvPr id="728" name="Shape 728"/>
            <p:cNvSpPr/>
            <p:nvPr/>
          </p:nvSpPr>
          <p:spPr>
            <a:xfrm>
              <a:off x="8093946" y="1793227"/>
              <a:ext cx="1411504" cy="316740"/>
            </a:xfrm>
            <a:prstGeom prst="rect">
              <a:avLst/>
            </a:prstGeom>
            <a:ln w="12700">
              <a:miter lim="400000"/>
            </a:ln>
          </p:spPr>
          <p:txBody>
            <a:bodyPr wrap="none" lIns="45719" rIns="45719">
              <a:spAutoFit/>
            </a:bodyPr>
            <a:lstStyle>
              <a:lvl1pPr algn="ctr" defTabSz="457200">
                <a:defRPr sz="1400" cap="all">
                  <a:solidFill>
                    <a:srgbClr val="E7E7E7"/>
                  </a:solidFill>
                  <a:latin typeface="Futura LT Light"/>
                  <a:ea typeface="Futura LT Light"/>
                  <a:cs typeface="Futura LT Light"/>
                  <a:sym typeface="Futura LT Light"/>
                </a:defRPr>
              </a:lvl1pPr>
            </a:lstStyle>
            <a:p>
              <a:r>
                <a:rPr>
                  <a:latin typeface="微软雅黑" panose="020B0503020204020204" charset="-122"/>
                  <a:ea typeface="微软雅黑" panose="020B0503020204020204" charset="-122"/>
                </a:rPr>
                <a:t>FASHION IN LIFE</a:t>
              </a:r>
            </a:p>
          </p:txBody>
        </p:sp>
        <p:grpSp>
          <p:nvGrpSpPr>
            <p:cNvPr id="731" name="Group 731"/>
            <p:cNvGrpSpPr/>
            <p:nvPr/>
          </p:nvGrpSpPr>
          <p:grpSpPr>
            <a:xfrm>
              <a:off x="8161769" y="2859981"/>
              <a:ext cx="1275855" cy="139701"/>
              <a:chOff x="-2" y="17271"/>
              <a:chExt cx="1275853" cy="139700"/>
            </a:xfrm>
          </p:grpSpPr>
          <p:sp>
            <p:nvSpPr>
              <p:cNvPr id="729" name="Shape 729"/>
              <p:cNvSpPr/>
              <p:nvPr/>
            </p:nvSpPr>
            <p:spPr>
              <a:xfrm>
                <a:off x="-2" y="87121"/>
                <a:ext cx="1275853" cy="0"/>
              </a:xfrm>
              <a:prstGeom prst="line">
                <a:avLst/>
              </a:prstGeom>
              <a:noFill/>
              <a:ln w="12700" cap="flat">
                <a:solidFill>
                  <a:srgbClr val="E7E7E7"/>
                </a:solidFill>
                <a:prstDash val="solid"/>
                <a:miter lim="800000"/>
              </a:ln>
              <a:effectLst/>
            </p:spPr>
            <p:txBody>
              <a:bodyPr wrap="square" lIns="45719" tIns="45719" rIns="45719" bIns="45719" numCol="1" anchor="t">
                <a:noAutofit/>
              </a:bodyPr>
              <a:lstStyle/>
              <a:p>
                <a:endParaRPr/>
              </a:p>
            </p:txBody>
          </p:sp>
          <p:sp>
            <p:nvSpPr>
              <p:cNvPr id="730" name="Shape 730"/>
              <p:cNvSpPr/>
              <p:nvPr/>
            </p:nvSpPr>
            <p:spPr>
              <a:xfrm>
                <a:off x="568075" y="17271"/>
                <a:ext cx="139701" cy="1397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E7E7E7"/>
              </a:solidFill>
              <a:ln w="12700" cap="flat">
                <a:noFill/>
                <a:miter lim="400000"/>
              </a:ln>
              <a:effectLst/>
            </p:spPr>
            <p:txBody>
              <a:bodyPr wrap="square" lIns="45719" tIns="45719" rIns="45719" bIns="45719" numCol="1" anchor="ctr">
                <a:noAutofit/>
              </a:bodyPr>
              <a:lstStyle/>
              <a:p>
                <a:endParaRPr>
                  <a:latin typeface="微软雅黑" panose="020B0503020204020204" charset="-122"/>
                  <a:ea typeface="微软雅黑" panose="020B050302020402020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300" advTm="2948">
        <p:cover dir="ld"/>
      </p:transition>
    </mc:Choice>
    <mc:Fallback xmlns="">
      <p:transition spd="slow" advTm="2948">
        <p:cover dir="ld"/>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decel="44400" fill="hold" grpId="1" nodeType="afterEffect">
                                  <p:stCondLst>
                                    <p:cond delay="0"/>
                                  </p:stCondLst>
                                  <p:childTnLst>
                                    <p:set>
                                      <p:cBhvr>
                                        <p:cTn id="6" dur="indefinite" fill="hold"/>
                                        <p:tgtEl>
                                          <p:spTgt spid="722"/>
                                        </p:tgtEl>
                                        <p:attrNameLst>
                                          <p:attrName>style.visibility</p:attrName>
                                        </p:attrNameLst>
                                      </p:cBhvr>
                                      <p:to>
                                        <p:strVal val="visible"/>
                                      </p:to>
                                    </p:set>
                                    <p:anim calcmode="lin" valueType="num">
                                      <p:cBhvr>
                                        <p:cTn id="7" dur="900" fill="hold"/>
                                        <p:tgtEl>
                                          <p:spTgt spid="722"/>
                                        </p:tgtEl>
                                        <p:attrNameLst>
                                          <p:attrName>ppt_x</p:attrName>
                                        </p:attrNameLst>
                                      </p:cBhvr>
                                      <p:tavLst>
                                        <p:tav tm="0">
                                          <p:val>
                                            <p:strVal val="1+#ppt_w/2"/>
                                          </p:val>
                                        </p:tav>
                                        <p:tav tm="100000">
                                          <p:val>
                                            <p:strVal val="#ppt_x"/>
                                          </p:val>
                                        </p:tav>
                                      </p:tavLst>
                                    </p:anim>
                                    <p:anim calcmode="lin" valueType="num">
                                      <p:cBhvr>
                                        <p:cTn id="8" dur="900" fill="hold"/>
                                        <p:tgtEl>
                                          <p:spTgt spid="722"/>
                                        </p:tgtEl>
                                        <p:attrNameLst>
                                          <p:attrName>ppt_y</p:attrName>
                                        </p:attrNameLst>
                                      </p:cBhvr>
                                      <p:tavLst>
                                        <p:tav tm="0">
                                          <p:val>
                                            <p:strVal val="#ppt_y"/>
                                          </p:val>
                                        </p:tav>
                                        <p:tav tm="100000">
                                          <p:val>
                                            <p:strVal val="#ppt_y"/>
                                          </p:val>
                                        </p:tav>
                                      </p:tavLst>
                                    </p:anim>
                                  </p:childTnLst>
                                </p:cTn>
                              </p:par>
                              <p:par>
                                <p:cTn id="9" presetID="2" presetClass="entr" presetSubtype="8" decel="44400" fill="hold" grpId="2" nodeType="withEffect">
                                  <p:stCondLst>
                                    <p:cond delay="100"/>
                                  </p:stCondLst>
                                  <p:childTnLst>
                                    <p:set>
                                      <p:cBhvr>
                                        <p:cTn id="10" dur="indefinite" fill="hold"/>
                                        <p:tgtEl>
                                          <p:spTgt spid="723"/>
                                        </p:tgtEl>
                                        <p:attrNameLst>
                                          <p:attrName>style.visibility</p:attrName>
                                        </p:attrNameLst>
                                      </p:cBhvr>
                                      <p:to>
                                        <p:strVal val="visible"/>
                                      </p:to>
                                    </p:set>
                                    <p:anim calcmode="lin" valueType="num">
                                      <p:cBhvr>
                                        <p:cTn id="11" dur="900" fill="hold"/>
                                        <p:tgtEl>
                                          <p:spTgt spid="723"/>
                                        </p:tgtEl>
                                        <p:attrNameLst>
                                          <p:attrName>ppt_x</p:attrName>
                                        </p:attrNameLst>
                                      </p:cBhvr>
                                      <p:tavLst>
                                        <p:tav tm="0">
                                          <p:val>
                                            <p:strVal val="0-#ppt_w/2"/>
                                          </p:val>
                                        </p:tav>
                                        <p:tav tm="100000">
                                          <p:val>
                                            <p:strVal val="#ppt_x"/>
                                          </p:val>
                                        </p:tav>
                                      </p:tavLst>
                                    </p:anim>
                                    <p:anim calcmode="lin" valueType="num">
                                      <p:cBhvr>
                                        <p:cTn id="12" dur="900" fill="hold"/>
                                        <p:tgtEl>
                                          <p:spTgt spid="723"/>
                                        </p:tgtEl>
                                        <p:attrNameLst>
                                          <p:attrName>ppt_y</p:attrName>
                                        </p:attrNameLst>
                                      </p:cBhvr>
                                      <p:tavLst>
                                        <p:tav tm="0">
                                          <p:val>
                                            <p:strVal val="#ppt_y"/>
                                          </p:val>
                                        </p:tav>
                                        <p:tav tm="100000">
                                          <p:val>
                                            <p:strVal val="#ppt_y"/>
                                          </p:val>
                                        </p:tav>
                                      </p:tavLst>
                                    </p:anim>
                                  </p:childTnLst>
                                </p:cTn>
                              </p:par>
                              <p:par>
                                <p:cTn id="13" presetID="2" presetClass="entr" presetSubtype="2" decel="44400" fill="hold" grpId="3" nodeType="withEffect">
                                  <p:stCondLst>
                                    <p:cond delay="200"/>
                                  </p:stCondLst>
                                  <p:childTnLst>
                                    <p:set>
                                      <p:cBhvr>
                                        <p:cTn id="14" dur="indefinite" fill="hold"/>
                                        <p:tgtEl>
                                          <p:spTgt spid="725"/>
                                        </p:tgtEl>
                                        <p:attrNameLst>
                                          <p:attrName>style.visibility</p:attrName>
                                        </p:attrNameLst>
                                      </p:cBhvr>
                                      <p:to>
                                        <p:strVal val="visible"/>
                                      </p:to>
                                    </p:set>
                                    <p:anim calcmode="lin" valueType="num">
                                      <p:cBhvr>
                                        <p:cTn id="15" dur="900" fill="hold"/>
                                        <p:tgtEl>
                                          <p:spTgt spid="725"/>
                                        </p:tgtEl>
                                        <p:attrNameLst>
                                          <p:attrName>ppt_x</p:attrName>
                                        </p:attrNameLst>
                                      </p:cBhvr>
                                      <p:tavLst>
                                        <p:tav tm="0">
                                          <p:val>
                                            <p:strVal val="1+#ppt_w/2"/>
                                          </p:val>
                                        </p:tav>
                                        <p:tav tm="100000">
                                          <p:val>
                                            <p:strVal val="#ppt_x"/>
                                          </p:val>
                                        </p:tav>
                                      </p:tavLst>
                                    </p:anim>
                                    <p:anim calcmode="lin" valueType="num">
                                      <p:cBhvr>
                                        <p:cTn id="16" dur="900" fill="hold"/>
                                        <p:tgtEl>
                                          <p:spTgt spid="725"/>
                                        </p:tgtEl>
                                        <p:attrNameLst>
                                          <p:attrName>ppt_y</p:attrName>
                                        </p:attrNameLst>
                                      </p:cBhvr>
                                      <p:tavLst>
                                        <p:tav tm="0">
                                          <p:val>
                                            <p:strVal val="#ppt_y"/>
                                          </p:val>
                                        </p:tav>
                                        <p:tav tm="100000">
                                          <p:val>
                                            <p:strVal val="#ppt_y"/>
                                          </p:val>
                                        </p:tav>
                                      </p:tavLst>
                                    </p:anim>
                                  </p:childTnLst>
                                </p:cTn>
                              </p:par>
                              <p:par>
                                <p:cTn id="17" presetID="2" presetClass="entr" presetSubtype="8" decel="44400" fill="hold" grpId="4" nodeType="withEffect">
                                  <p:stCondLst>
                                    <p:cond delay="300"/>
                                  </p:stCondLst>
                                  <p:childTnLst>
                                    <p:set>
                                      <p:cBhvr>
                                        <p:cTn id="18" dur="indefinite" fill="hold"/>
                                        <p:tgtEl>
                                          <p:spTgt spid="724"/>
                                        </p:tgtEl>
                                        <p:attrNameLst>
                                          <p:attrName>style.visibility</p:attrName>
                                        </p:attrNameLst>
                                      </p:cBhvr>
                                      <p:to>
                                        <p:strVal val="visible"/>
                                      </p:to>
                                    </p:set>
                                    <p:anim calcmode="lin" valueType="num">
                                      <p:cBhvr>
                                        <p:cTn id="19" dur="900" fill="hold"/>
                                        <p:tgtEl>
                                          <p:spTgt spid="724"/>
                                        </p:tgtEl>
                                        <p:attrNameLst>
                                          <p:attrName>ppt_x</p:attrName>
                                        </p:attrNameLst>
                                      </p:cBhvr>
                                      <p:tavLst>
                                        <p:tav tm="0">
                                          <p:val>
                                            <p:strVal val="0-#ppt_w/2"/>
                                          </p:val>
                                        </p:tav>
                                        <p:tav tm="100000">
                                          <p:val>
                                            <p:strVal val="#ppt_x"/>
                                          </p:val>
                                        </p:tav>
                                      </p:tavLst>
                                    </p:anim>
                                    <p:anim calcmode="lin" valueType="num">
                                      <p:cBhvr>
                                        <p:cTn id="20" dur="900" fill="hold"/>
                                        <p:tgtEl>
                                          <p:spTgt spid="724"/>
                                        </p:tgtEl>
                                        <p:attrNameLst>
                                          <p:attrName>ppt_y</p:attrName>
                                        </p:attrNameLst>
                                      </p:cBhvr>
                                      <p:tavLst>
                                        <p:tav tm="0">
                                          <p:val>
                                            <p:strVal val="#ppt_y"/>
                                          </p:val>
                                        </p:tav>
                                        <p:tav tm="100000">
                                          <p:val>
                                            <p:strVal val="#ppt_y"/>
                                          </p:val>
                                        </p:tav>
                                      </p:tavLst>
                                    </p:anim>
                                  </p:childTnLst>
                                </p:cTn>
                              </p:par>
                              <p:par>
                                <p:cTn id="21" presetID="2" presetClass="entr" presetSubtype="8" decel="44400" fill="hold" grpId="5" nodeType="withEffect">
                                  <p:stCondLst>
                                    <p:cond delay="400"/>
                                  </p:stCondLst>
                                  <p:childTnLst>
                                    <p:set>
                                      <p:cBhvr>
                                        <p:cTn id="22" dur="indefinite" fill="hold"/>
                                        <p:tgtEl>
                                          <p:spTgt spid="721"/>
                                        </p:tgtEl>
                                        <p:attrNameLst>
                                          <p:attrName>style.visibility</p:attrName>
                                        </p:attrNameLst>
                                      </p:cBhvr>
                                      <p:to>
                                        <p:strVal val="visible"/>
                                      </p:to>
                                    </p:set>
                                    <p:anim calcmode="lin" valueType="num">
                                      <p:cBhvr>
                                        <p:cTn id="23" dur="900" fill="hold"/>
                                        <p:tgtEl>
                                          <p:spTgt spid="721"/>
                                        </p:tgtEl>
                                        <p:attrNameLst>
                                          <p:attrName>ppt_x</p:attrName>
                                        </p:attrNameLst>
                                      </p:cBhvr>
                                      <p:tavLst>
                                        <p:tav tm="0">
                                          <p:val>
                                            <p:strVal val="0-#ppt_w/2"/>
                                          </p:val>
                                        </p:tav>
                                        <p:tav tm="100000">
                                          <p:val>
                                            <p:strVal val="#ppt_x"/>
                                          </p:val>
                                        </p:tav>
                                      </p:tavLst>
                                    </p:anim>
                                    <p:anim calcmode="lin" valueType="num">
                                      <p:cBhvr>
                                        <p:cTn id="24" dur="900" fill="hold"/>
                                        <p:tgtEl>
                                          <p:spTgt spid="721"/>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37"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900" decel="100000" fill="hold"/>
                                        <p:tgtEl>
                                          <p:spTgt spid="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 grpId="5" bldLvl="0" animBg="1" advAuto="0"/>
      <p:bldP spid="722" grpId="1" bldLvl="0" animBg="1" advAuto="0"/>
      <p:bldP spid="723" grpId="2" bldLvl="0" animBg="1" advAuto="0"/>
      <p:bldP spid="724" grpId="4" bldLvl="0" animBg="1" advAuto="0"/>
      <p:bldP spid="725" grpId="3" bldLvl="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3" name="shutterstock_269395550.jpg" descr="C:\Users\Administrator\Desktop\rBACE1QG0_bRUR51AAioLrzZ1xE046.jpgrBACE1QG0_bRUR51AAioLrzZ1xE046"/>
          <p:cNvPicPr>
            <a:picLocks noGrp="1" noChangeAspect="1"/>
          </p:cNvPicPr>
          <p:nvPr>
            <p:ph type="pic" idx="13"/>
          </p:nvPr>
        </p:nvPicPr>
        <p:blipFill>
          <a:blip r:embed="rId3"/>
          <a:srcRect/>
          <a:stretch>
            <a:fillRect/>
          </a:stretch>
        </p:blipFill>
        <p:spPr>
          <a:xfrm>
            <a:off x="-635" y="-635"/>
            <a:ext cx="12220575" cy="6859905"/>
          </a:xfrm>
          <a:prstGeom prst="rect">
            <a:avLst/>
          </a:prstGeom>
        </p:spPr>
      </p:pic>
      <p:sp>
        <p:nvSpPr>
          <p:cNvPr id="734" name="Shape 734"/>
          <p:cNvSpPr/>
          <p:nvPr/>
        </p:nvSpPr>
        <p:spPr>
          <a:xfrm>
            <a:off x="0" y="1492175"/>
            <a:ext cx="5800378" cy="5365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20537" y="16830"/>
                  <a:pt x="18467" y="12566"/>
                  <a:pt x="15630" y="9249"/>
                </a:cubicBezTo>
                <a:cubicBezTo>
                  <a:pt x="13252" y="6470"/>
                  <a:pt x="10426" y="4413"/>
                  <a:pt x="7493" y="2846"/>
                </a:cubicBezTo>
                <a:cubicBezTo>
                  <a:pt x="5076" y="1555"/>
                  <a:pt x="2575" y="595"/>
                  <a:pt x="0" y="0"/>
                </a:cubicBezTo>
                <a:close/>
              </a:path>
            </a:pathLst>
          </a:custGeom>
          <a:solidFill>
            <a:srgbClr val="60773A"/>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736" name="Shape 736"/>
          <p:cNvSpPr/>
          <p:nvPr/>
        </p:nvSpPr>
        <p:spPr>
          <a:xfrm>
            <a:off x="0" y="1492175"/>
            <a:ext cx="5800378" cy="5365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ubicBezTo>
                  <a:pt x="20971" y="17533"/>
                  <a:pt x="19038" y="13615"/>
                  <a:pt x="15944" y="10134"/>
                </a:cubicBezTo>
                <a:cubicBezTo>
                  <a:pt x="12084" y="5794"/>
                  <a:pt x="6564" y="2285"/>
                  <a:pt x="0" y="0"/>
                </a:cubicBezTo>
                <a:close/>
              </a:path>
            </a:pathLst>
          </a:custGeom>
          <a:solidFill>
            <a:srgbClr val="412A70"/>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737" name="Shape 737"/>
          <p:cNvSpPr/>
          <p:nvPr/>
        </p:nvSpPr>
        <p:spPr>
          <a:xfrm>
            <a:off x="446137" y="4748122"/>
            <a:ext cx="4471714" cy="1626870"/>
          </a:xfrm>
          <a:prstGeom prst="rect">
            <a:avLst/>
          </a:prstGeom>
          <a:ln w="12700">
            <a:miter lim="400000"/>
          </a:ln>
        </p:spPr>
        <p:txBody>
          <a:bodyPr lIns="45719" rIns="45719">
            <a:spAutoFit/>
          </a:bodyPr>
          <a:lstStyle>
            <a:lvl1pPr defTabSz="1087120">
              <a:lnSpc>
                <a:spcPct val="120000"/>
              </a:lnSpc>
              <a:spcBef>
                <a:spcPts val="500"/>
              </a:spcBef>
              <a:defRPr sz="1400">
                <a:solidFill>
                  <a:srgbClr val="FFFFFF"/>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738" name="Shape 738"/>
          <p:cNvSpPr/>
          <p:nvPr/>
        </p:nvSpPr>
        <p:spPr>
          <a:xfrm>
            <a:off x="446137" y="3773513"/>
            <a:ext cx="2325370" cy="808990"/>
          </a:xfrm>
          <a:prstGeom prst="rect">
            <a:avLst/>
          </a:prstGeom>
          <a:ln w="12700">
            <a:miter lim="400000"/>
          </a:ln>
        </p:spPr>
        <p:txBody>
          <a:bodyPr wrap="none" lIns="45719" rIns="45719">
            <a:spAutoFit/>
          </a:bodyPr>
          <a:lstStyle>
            <a:lvl1pPr defTabSz="457200">
              <a:defRPr sz="4400" cap="all">
                <a:solidFill>
                  <a:srgbClr val="C1B397"/>
                </a:solidFill>
                <a:latin typeface="Futura LT Light"/>
                <a:ea typeface="Futura LT Light"/>
                <a:cs typeface="Futura LT Light"/>
                <a:sym typeface="Futura LT Light"/>
              </a:defRPr>
            </a:lvl1pPr>
          </a:lstStyle>
          <a:p>
            <a:pPr algn="l"/>
            <a:r>
              <a:rPr dirty="0">
                <a:latin typeface="微软雅黑" panose="020B0503020204020204" charset="-122"/>
                <a:ea typeface="微软雅黑" panose="020B0503020204020204" charset="-122"/>
              </a:rPr>
              <a:t>添加标题</a:t>
            </a:r>
          </a:p>
        </p:txBody>
      </p:sp>
      <p:sp>
        <p:nvSpPr>
          <p:cNvPr id="739" name="Shape 739"/>
          <p:cNvSpPr/>
          <p:nvPr/>
        </p:nvSpPr>
        <p:spPr>
          <a:xfrm>
            <a:off x="446137" y="3615143"/>
            <a:ext cx="1411504" cy="316740"/>
          </a:xfrm>
          <a:prstGeom prst="rect">
            <a:avLst/>
          </a:prstGeom>
          <a:ln w="12700">
            <a:miter lim="400000"/>
          </a:ln>
        </p:spPr>
        <p:txBody>
          <a:bodyPr wrap="none" lIns="45719" rIns="45719">
            <a:spAutoFit/>
          </a:bodyPr>
          <a:lstStyle>
            <a:lvl1pPr defTabSz="457200">
              <a:defRPr sz="1400" cap="all">
                <a:solidFill>
                  <a:srgbClr val="E7E7E7"/>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fashion in life</a:t>
            </a:r>
          </a:p>
        </p:txBody>
      </p:sp>
      <p:sp>
        <p:nvSpPr>
          <p:cNvPr id="740" name="Shape 740"/>
          <p:cNvSpPr/>
          <p:nvPr/>
        </p:nvSpPr>
        <p:spPr>
          <a:xfrm>
            <a:off x="446137" y="4662392"/>
            <a:ext cx="1275853" cy="1"/>
          </a:xfrm>
          <a:prstGeom prst="line">
            <a:avLst/>
          </a:prstGeom>
          <a:ln>
            <a:solidFill>
              <a:srgbClr val="E7E7E7"/>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14:dur="900" advTm="4914">
        <p14:flythrough dir="out" hasBounce="1"/>
      </p:transition>
    </mc:Choice>
    <mc:Fallback xmlns="">
      <p:transition spd="slow" advTm="491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34"/>
                                        </p:tgtEl>
                                        <p:attrNameLst>
                                          <p:attrName>style.visibility</p:attrName>
                                        </p:attrNameLst>
                                      </p:cBhvr>
                                      <p:to>
                                        <p:strVal val="visible"/>
                                      </p:to>
                                    </p:set>
                                    <p:animEffect transition="in" filter="wipe(right)">
                                      <p:cBhvr>
                                        <p:cTn id="7" dur="1000"/>
                                        <p:tgtEl>
                                          <p:spTgt spid="73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39"/>
                                        </p:tgtEl>
                                        <p:attrNameLst>
                                          <p:attrName>style.visibility</p:attrName>
                                        </p:attrNameLst>
                                      </p:cBhvr>
                                      <p:to>
                                        <p:strVal val="visible"/>
                                      </p:to>
                                    </p:set>
                                    <p:animEffect transition="in" filter="fade">
                                      <p:cBhvr>
                                        <p:cTn id="11" dur="500"/>
                                        <p:tgtEl>
                                          <p:spTgt spid="739"/>
                                        </p:tgtEl>
                                      </p:cBhvr>
                                    </p:animEffect>
                                  </p:childTnLst>
                                </p:cTn>
                              </p:par>
                              <p:par>
                                <p:cTn id="12" presetID="37" presetClass="entr" presetSubtype="0" fill="hold" grpId="0" nodeType="withEffect">
                                  <p:stCondLst>
                                    <p:cond delay="0"/>
                                  </p:stCondLst>
                                  <p:childTnLst>
                                    <p:set>
                                      <p:cBhvr>
                                        <p:cTn id="13" dur="1" fill="hold">
                                          <p:stCondLst>
                                            <p:cond delay="0"/>
                                          </p:stCondLst>
                                        </p:cTn>
                                        <p:tgtEl>
                                          <p:spTgt spid="738"/>
                                        </p:tgtEl>
                                        <p:attrNameLst>
                                          <p:attrName>style.visibility</p:attrName>
                                        </p:attrNameLst>
                                      </p:cBhvr>
                                      <p:to>
                                        <p:strVal val="visible"/>
                                      </p:to>
                                    </p:set>
                                    <p:animEffect transition="in" filter="fade">
                                      <p:cBhvr>
                                        <p:cTn id="14" dur="1000"/>
                                        <p:tgtEl>
                                          <p:spTgt spid="738"/>
                                        </p:tgtEl>
                                      </p:cBhvr>
                                    </p:animEffect>
                                    <p:anim calcmode="lin" valueType="num">
                                      <p:cBhvr>
                                        <p:cTn id="15" dur="1000" fill="hold"/>
                                        <p:tgtEl>
                                          <p:spTgt spid="738"/>
                                        </p:tgtEl>
                                        <p:attrNameLst>
                                          <p:attrName>ppt_x</p:attrName>
                                        </p:attrNameLst>
                                      </p:cBhvr>
                                      <p:tavLst>
                                        <p:tav tm="0">
                                          <p:val>
                                            <p:strVal val="#ppt_x"/>
                                          </p:val>
                                        </p:tav>
                                        <p:tav tm="100000">
                                          <p:val>
                                            <p:strVal val="#ppt_x"/>
                                          </p:val>
                                        </p:tav>
                                      </p:tavLst>
                                    </p:anim>
                                    <p:anim calcmode="lin" valueType="num">
                                      <p:cBhvr>
                                        <p:cTn id="16" dur="900" decel="100000" fill="hold"/>
                                        <p:tgtEl>
                                          <p:spTgt spid="73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738"/>
                                        </p:tgtEl>
                                        <p:attrNameLst>
                                          <p:attrName>ppt_y</p:attrName>
                                        </p:attrNameLst>
                                      </p:cBhvr>
                                      <p:tavLst>
                                        <p:tav tm="0">
                                          <p:val>
                                            <p:strVal val="#ppt_y-.03"/>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740"/>
                                        </p:tgtEl>
                                        <p:attrNameLst>
                                          <p:attrName>style.visibility</p:attrName>
                                        </p:attrNameLst>
                                      </p:cBhvr>
                                      <p:to>
                                        <p:strVal val="visible"/>
                                      </p:to>
                                    </p:set>
                                    <p:animEffect transition="in" filter="wipe(left)">
                                      <p:cBhvr>
                                        <p:cTn id="21" dur="500"/>
                                        <p:tgtEl>
                                          <p:spTgt spid="74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37"/>
                                        </p:tgtEl>
                                        <p:attrNameLst>
                                          <p:attrName>style.visibility</p:attrName>
                                        </p:attrNameLst>
                                      </p:cBhvr>
                                      <p:to>
                                        <p:strVal val="visible"/>
                                      </p:to>
                                    </p:set>
                                    <p:animEffect transition="in" filter="wipe(up)">
                                      <p:cBhvr>
                                        <p:cTn id="24" dur="500"/>
                                        <p:tgtEl>
                                          <p:spTgt spid="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 grpId="0" bldLvl="0" animBg="1"/>
      <p:bldP spid="737" grpId="0" animBg="1"/>
      <p:bldP spid="738" grpId="0" animBg="1"/>
      <p:bldP spid="739" grpId="0" animBg="1"/>
      <p:bldP spid="740"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 name="shutterstock_218627713.jpg" descr="C:\Users\Administrator\Desktop\QQ截图20170417150418.pngQQ截图20170417150418"/>
          <p:cNvPicPr>
            <a:picLocks noGrp="1" noChangeAspect="1"/>
          </p:cNvPicPr>
          <p:nvPr>
            <p:ph type="pic" idx="13"/>
          </p:nvPr>
        </p:nvPicPr>
        <p:blipFill>
          <a:blip r:embed="rId3"/>
          <a:srcRect/>
          <a:stretch>
            <a:fillRect/>
          </a:stretch>
        </p:blipFill>
        <p:spPr>
          <a:xfrm>
            <a:off x="12065" y="0"/>
            <a:ext cx="12232640" cy="6913880"/>
          </a:xfrm>
          <a:prstGeom prst="rect">
            <a:avLst/>
          </a:prstGeom>
        </p:spPr>
      </p:pic>
      <p:grpSp>
        <p:nvGrpSpPr>
          <p:cNvPr id="3" name="组合 2"/>
          <p:cNvGrpSpPr/>
          <p:nvPr/>
        </p:nvGrpSpPr>
        <p:grpSpPr>
          <a:xfrm>
            <a:off x="1681195" y="0"/>
            <a:ext cx="2733611" cy="6914557"/>
            <a:chOff x="1681195" y="0"/>
            <a:chExt cx="2733611" cy="6914557"/>
          </a:xfrm>
        </p:grpSpPr>
        <p:sp>
          <p:nvSpPr>
            <p:cNvPr id="779" name="Shape 779"/>
            <p:cNvSpPr/>
            <p:nvPr/>
          </p:nvSpPr>
          <p:spPr>
            <a:xfrm rot="16200000">
              <a:off x="-409278" y="2090473"/>
              <a:ext cx="6914557" cy="2733611"/>
            </a:xfrm>
            <a:prstGeom prst="rect">
              <a:avLst/>
            </a:prstGeom>
            <a:solidFill>
              <a:srgbClr val="C2B498">
                <a:alpha val="50144"/>
              </a:srgbClr>
            </a:solidFill>
            <a:ln w="3175">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latin typeface="微软雅黑" panose="020B0503020204020204" charset="-122"/>
                <a:ea typeface="微软雅黑" panose="020B0503020204020204" charset="-122"/>
              </a:endParaRPr>
            </a:p>
          </p:txBody>
        </p:sp>
        <p:sp>
          <p:nvSpPr>
            <p:cNvPr id="781" name="Shape 781"/>
            <p:cNvSpPr/>
            <p:nvPr/>
          </p:nvSpPr>
          <p:spPr>
            <a:xfrm rot="16200000">
              <a:off x="-409278" y="2133509"/>
              <a:ext cx="6914557" cy="2647539"/>
            </a:xfrm>
            <a:prstGeom prst="rect">
              <a:avLst/>
            </a:prstGeom>
            <a:solidFill>
              <a:srgbClr val="412A70">
                <a:alpha val="80000"/>
              </a:srgbClr>
            </a:solidFill>
            <a:ln w="3175">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latin typeface="微软雅黑" panose="020B0503020204020204" charset="-122"/>
                <a:ea typeface="微软雅黑" panose="020B0503020204020204" charset="-122"/>
              </a:endParaRPr>
            </a:p>
          </p:txBody>
        </p:sp>
      </p:grpSp>
      <p:grpSp>
        <p:nvGrpSpPr>
          <p:cNvPr id="2" name="组合 1"/>
          <p:cNvGrpSpPr/>
          <p:nvPr/>
        </p:nvGrpSpPr>
        <p:grpSpPr>
          <a:xfrm>
            <a:off x="1885315" y="2529144"/>
            <a:ext cx="2325370" cy="4295278"/>
            <a:chOff x="1885315" y="2529144"/>
            <a:chExt cx="2325370" cy="4295278"/>
          </a:xfrm>
        </p:grpSpPr>
        <p:sp>
          <p:nvSpPr>
            <p:cNvPr id="782" name="Shape 782"/>
            <p:cNvSpPr/>
            <p:nvPr/>
          </p:nvSpPr>
          <p:spPr>
            <a:xfrm>
              <a:off x="1984248" y="3662122"/>
              <a:ext cx="2127503" cy="3162300"/>
            </a:xfrm>
            <a:prstGeom prst="rect">
              <a:avLst/>
            </a:prstGeom>
            <a:ln w="12700">
              <a:miter lim="400000"/>
            </a:ln>
          </p:spPr>
          <p:txBody>
            <a:bodyPr lIns="45719" rIns="45719">
              <a:spAutoFit/>
            </a:bodyPr>
            <a:lstStyle>
              <a:lvl1pPr algn="ctr" defTabSz="1087120">
                <a:lnSpc>
                  <a:spcPct val="120000"/>
                </a:lnSpc>
                <a:spcBef>
                  <a:spcPts val="500"/>
                </a:spcBef>
                <a:defRPr sz="1400">
                  <a:solidFill>
                    <a:srgbClr val="FFFFFF"/>
                  </a:solidFill>
                  <a:latin typeface="Futura LT Light"/>
                  <a:ea typeface="Futura LT Light"/>
                  <a:cs typeface="Futura LT Light"/>
                  <a:sym typeface="Futura LT Light"/>
                </a:defRPr>
              </a:lvl1pPr>
            </a:lstStyle>
            <a:p>
              <a:r>
                <a:rPr>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783" name="Shape 783"/>
            <p:cNvSpPr/>
            <p:nvPr/>
          </p:nvSpPr>
          <p:spPr>
            <a:xfrm>
              <a:off x="1885315" y="2687514"/>
              <a:ext cx="2325370" cy="808990"/>
            </a:xfrm>
            <a:prstGeom prst="rect">
              <a:avLst/>
            </a:prstGeom>
            <a:ln w="12700">
              <a:miter lim="400000"/>
            </a:ln>
          </p:spPr>
          <p:txBody>
            <a:bodyPr wrap="none" lIns="45719" rIns="45719">
              <a:spAutoFit/>
            </a:bodyPr>
            <a:lstStyle>
              <a:lvl1pPr algn="ctr" defTabSz="457200">
                <a:defRPr sz="4400" cap="all">
                  <a:solidFill>
                    <a:srgbClr val="C1B397"/>
                  </a:solidFill>
                  <a:latin typeface="Futura LT Light"/>
                  <a:ea typeface="Futura LT Light"/>
                  <a:cs typeface="Futura LT Light"/>
                  <a:sym typeface="Futura LT Light"/>
                </a:defRPr>
              </a:lvl1pPr>
            </a:lstStyle>
            <a:p>
              <a:pPr algn="ctr"/>
              <a:r>
                <a:rPr dirty="0">
                  <a:latin typeface="微软雅黑" panose="020B0503020204020204" charset="-122"/>
                  <a:ea typeface="微软雅黑" panose="020B0503020204020204" charset="-122"/>
                </a:rPr>
                <a:t>添加标题</a:t>
              </a:r>
            </a:p>
          </p:txBody>
        </p:sp>
        <p:sp>
          <p:nvSpPr>
            <p:cNvPr id="784" name="Shape 784"/>
            <p:cNvSpPr/>
            <p:nvPr/>
          </p:nvSpPr>
          <p:spPr>
            <a:xfrm>
              <a:off x="2342248" y="2529144"/>
              <a:ext cx="1411505" cy="316740"/>
            </a:xfrm>
            <a:prstGeom prst="rect">
              <a:avLst/>
            </a:prstGeom>
            <a:ln w="12700">
              <a:miter lim="400000"/>
            </a:ln>
          </p:spPr>
          <p:txBody>
            <a:bodyPr wrap="none" lIns="45719" rIns="45719">
              <a:spAutoFit/>
            </a:bodyPr>
            <a:lstStyle>
              <a:lvl1pPr algn="r" defTabSz="457200">
                <a:defRPr sz="1400" cap="all">
                  <a:solidFill>
                    <a:srgbClr val="E7E7E7"/>
                  </a:solidFill>
                  <a:latin typeface="Futura LT Light"/>
                  <a:ea typeface="Futura LT Light"/>
                  <a:cs typeface="Futura LT Light"/>
                  <a:sym typeface="Futura LT Light"/>
                </a:defRPr>
              </a:lvl1pPr>
            </a:lstStyle>
            <a:p>
              <a:r>
                <a:rPr>
                  <a:latin typeface="微软雅黑" panose="020B0503020204020204" charset="-122"/>
                  <a:ea typeface="微软雅黑" panose="020B0503020204020204" charset="-122"/>
                </a:rPr>
                <a:t>fashion in life</a:t>
              </a:r>
            </a:p>
          </p:txBody>
        </p:sp>
        <p:sp>
          <p:nvSpPr>
            <p:cNvPr id="785" name="Shape 785"/>
            <p:cNvSpPr/>
            <p:nvPr/>
          </p:nvSpPr>
          <p:spPr>
            <a:xfrm>
              <a:off x="2410073" y="3576393"/>
              <a:ext cx="1275854" cy="1"/>
            </a:xfrm>
            <a:prstGeom prst="line">
              <a:avLst/>
            </a:prstGeom>
            <a:ln>
              <a:solidFill>
                <a:srgbClr val="E7E7E7"/>
              </a:solidFill>
              <a:miter/>
            </a:ln>
          </p:spPr>
          <p:txBody>
            <a:bodyPr lIns="45719" rIns="45719"/>
            <a:lstStyle/>
            <a:p>
              <a:endParaRPr/>
            </a:p>
          </p:txBody>
        </p:sp>
      </p:grpSp>
      <p:sp>
        <p:nvSpPr>
          <p:cNvPr id="786" name="Shape 786"/>
          <p:cNvSpPr/>
          <p:nvPr/>
        </p:nvSpPr>
        <p:spPr>
          <a:xfrm>
            <a:off x="2208347" y="440698"/>
            <a:ext cx="1679304" cy="2400657"/>
          </a:xfrm>
          <a:prstGeom prst="rect">
            <a:avLst/>
          </a:prstGeom>
          <a:ln w="12700">
            <a:miter lim="400000"/>
          </a:ln>
        </p:spPr>
        <p:txBody>
          <a:bodyPr wrap="none" lIns="45719" rIns="45719">
            <a:spAutoFit/>
          </a:bodyPr>
          <a:lstStyle>
            <a:lvl1pPr algn="ctr">
              <a:defRPr sz="15000" i="1">
                <a:solidFill>
                  <a:srgbClr val="E7E7E7"/>
                </a:solidFill>
                <a:latin typeface="Futura LT Light"/>
                <a:ea typeface="Futura LT Light"/>
                <a:cs typeface="Futura LT Light"/>
                <a:sym typeface="Futura LT Light"/>
              </a:defRPr>
            </a:lvl1pPr>
          </a:lstStyle>
          <a:p>
            <a:r>
              <a:rPr i="0" dirty="0">
                <a:latin typeface="微软雅黑" panose="020B0503020204020204" charset="-122"/>
                <a:ea typeface="微软雅黑" panose="020B0503020204020204" charset="-122"/>
              </a:rPr>
              <a:t>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901">
        <p15:prstTrans prst="fallOver"/>
      </p:transition>
    </mc:Choice>
    <mc:Fallback xmlns="">
      <p:transition spd="slow" advTm="2901">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786"/>
                                        </p:tgtEl>
                                        <p:attrNameLst>
                                          <p:attrName>style.visibility</p:attrName>
                                        </p:attrNameLst>
                                      </p:cBhvr>
                                      <p:to>
                                        <p:strVal val="visible"/>
                                      </p:to>
                                    </p:set>
                                    <p:anim calcmode="lin" valueType="num">
                                      <p:cBhvr>
                                        <p:cTn id="11" dur="1000" fill="hold"/>
                                        <p:tgtEl>
                                          <p:spTgt spid="786"/>
                                        </p:tgtEl>
                                        <p:attrNameLst>
                                          <p:attrName>ppt_w</p:attrName>
                                        </p:attrNameLst>
                                      </p:cBhvr>
                                      <p:tavLst>
                                        <p:tav tm="0">
                                          <p:val>
                                            <p:strVal val="#ppt_w+.3"/>
                                          </p:val>
                                        </p:tav>
                                        <p:tav tm="100000">
                                          <p:val>
                                            <p:strVal val="#ppt_w"/>
                                          </p:val>
                                        </p:tav>
                                      </p:tavLst>
                                    </p:anim>
                                    <p:anim calcmode="lin" valueType="num">
                                      <p:cBhvr>
                                        <p:cTn id="12" dur="1000" fill="hold"/>
                                        <p:tgtEl>
                                          <p:spTgt spid="786"/>
                                        </p:tgtEl>
                                        <p:attrNameLst>
                                          <p:attrName>ppt_h</p:attrName>
                                        </p:attrNameLst>
                                      </p:cBhvr>
                                      <p:tavLst>
                                        <p:tav tm="0">
                                          <p:val>
                                            <p:strVal val="#ppt_h"/>
                                          </p:val>
                                        </p:tav>
                                        <p:tav tm="100000">
                                          <p:val>
                                            <p:strVal val="#ppt_h"/>
                                          </p:val>
                                        </p:tav>
                                      </p:tavLst>
                                    </p:anim>
                                    <p:animEffect transition="in" filter="fade">
                                      <p:cBhvr>
                                        <p:cTn id="13" dur="1000"/>
                                        <p:tgtEl>
                                          <p:spTgt spid="786"/>
                                        </p:tgtEl>
                                      </p:cBhvr>
                                    </p:animEffect>
                                  </p:childTnLst>
                                </p:cTn>
                              </p:par>
                              <p:par>
                                <p:cTn id="14" presetID="37" presetClass="entr" presetSubtype="0" fill="hold" nodeType="withEffect">
                                  <p:stCondLst>
                                    <p:cond delay="2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shutterstock_74418757 拷贝.jpg" descr="C:\Users\Administrator\Desktop\rBACE1QG0_fwoe6DAAgn2ja2X30430.jpgrBACE1QG0_fwoe6DAAgn2ja2X30430"/>
          <p:cNvPicPr>
            <a:picLocks noGrp="1" noChangeAspect="1"/>
          </p:cNvPicPr>
          <p:nvPr>
            <p:ph type="pic" idx="13"/>
          </p:nvPr>
        </p:nvPicPr>
        <p:blipFill rotWithShape="1">
          <a:blip r:embed="rId3"/>
          <a:srcRect/>
          <a:stretch>
            <a:fillRect/>
          </a:stretch>
        </p:blipFill>
        <p:spPr>
          <a:xfrm>
            <a:off x="0" y="0"/>
            <a:ext cx="12192000" cy="6859905"/>
          </a:xfrm>
          <a:prstGeom prst="rect">
            <a:avLst/>
          </a:prstGeom>
        </p:spPr>
      </p:pic>
      <p:sp>
        <p:nvSpPr>
          <p:cNvPr id="429" name="Shape 429"/>
          <p:cNvSpPr/>
          <p:nvPr/>
        </p:nvSpPr>
        <p:spPr>
          <a:xfrm>
            <a:off x="2163405" y="2873112"/>
            <a:ext cx="2178050" cy="1414780"/>
          </a:xfrm>
          <a:prstGeom prst="rect">
            <a:avLst/>
          </a:prstGeom>
          <a:ln w="12700">
            <a:miter lim="400000"/>
          </a:ln>
        </p:spPr>
        <p:txBody>
          <a:bodyPr wrap="none" lIns="22859" tIns="22859" rIns="22859" bIns="22859">
            <a:spAutoFit/>
          </a:bodyPr>
          <a:lstStyle>
            <a:lvl1pPr algn="r" defTabSz="913765">
              <a:lnSpc>
                <a:spcPct val="90000"/>
              </a:lnSpc>
              <a:defRPr sz="8400">
                <a:solidFill>
                  <a:srgbClr val="E7E7E7"/>
                </a:solidFill>
                <a:latin typeface="FZShangKuS-R-GB"/>
                <a:ea typeface="FZShangKuS-R-GB"/>
                <a:cs typeface="FZShangKuS-R-GB"/>
                <a:sym typeface="FZShangKuS-R-GB"/>
              </a:defRPr>
            </a:lvl1pPr>
          </a:lstStyle>
          <a:p>
            <a:pPr>
              <a:lnSpc>
                <a:spcPct val="100000"/>
              </a:lnSpc>
            </a:pPr>
            <a:r>
              <a:rPr dirty="0" err="1">
                <a:solidFill>
                  <a:srgbClr val="412A70"/>
                </a:solidFill>
                <a:effectLst>
                  <a:outerShdw blurRad="38100" dist="38100" dir="2700000" algn="tl">
                    <a:srgbClr val="000000">
                      <a:alpha val="43137"/>
                    </a:srgbClr>
                  </a:outerShdw>
                </a:effectLst>
                <a:latin typeface="微软雅黑" panose="020B0503020204020204" charset="-122"/>
                <a:ea typeface="微软雅黑" panose="020B0503020204020204" charset="-122"/>
              </a:rPr>
              <a:t>引领</a:t>
            </a:r>
          </a:p>
        </p:txBody>
      </p:sp>
      <p:sp>
        <p:nvSpPr>
          <p:cNvPr id="431" name="Shape 431"/>
          <p:cNvSpPr/>
          <p:nvPr/>
        </p:nvSpPr>
        <p:spPr>
          <a:xfrm>
            <a:off x="2241245" y="5063259"/>
            <a:ext cx="2705540" cy="793193"/>
          </a:xfrm>
          <a:prstGeom prst="rect">
            <a:avLst/>
          </a:prstGeom>
          <a:ln w="12700">
            <a:miter lim="400000"/>
          </a:ln>
        </p:spPr>
        <p:txBody>
          <a:bodyPr lIns="22859" tIns="22859" rIns="22859" bIns="22859">
            <a:spAutoFit/>
          </a:bodyPr>
          <a:lstStyle/>
          <a:p>
            <a:pPr defTabSz="913765">
              <a:defRPr sz="2400">
                <a:solidFill>
                  <a:srgbClr val="E7E7E7"/>
                </a:solidFill>
                <a:latin typeface="Futura LT Light"/>
                <a:ea typeface="Futura LT Light"/>
                <a:cs typeface="Futura LT Light"/>
                <a:sym typeface="Futura LT Light"/>
              </a:defRPr>
            </a:pPr>
            <a:r>
              <a:rPr dirty="0">
                <a:solidFill>
                  <a:srgbClr val="412A70"/>
                </a:solidFill>
                <a:latin typeface="微软雅黑" panose="020B0503020204020204" charset="-122"/>
                <a:ea typeface="微软雅黑" panose="020B0503020204020204" charset="-122"/>
              </a:rPr>
              <a:t>INTERNATIONAL</a:t>
            </a:r>
          </a:p>
          <a:p>
            <a:pPr defTabSz="913765">
              <a:defRPr sz="2400">
                <a:solidFill>
                  <a:srgbClr val="E7E7E7"/>
                </a:solidFill>
                <a:latin typeface="Futura LT Light"/>
                <a:ea typeface="Futura LT Light"/>
                <a:cs typeface="Futura LT Light"/>
                <a:sym typeface="Futura LT Light"/>
              </a:defRPr>
            </a:pPr>
            <a:r>
              <a:rPr dirty="0">
                <a:solidFill>
                  <a:srgbClr val="412A70"/>
                </a:solidFill>
                <a:latin typeface="微软雅黑" panose="020B0503020204020204" charset="-122"/>
                <a:ea typeface="微软雅黑" panose="020B0503020204020204" charset="-122"/>
              </a:rPr>
              <a:t>MORDERN</a:t>
            </a:r>
          </a:p>
        </p:txBody>
      </p:sp>
      <p:sp>
        <p:nvSpPr>
          <p:cNvPr id="432" name="Shape 432"/>
          <p:cNvSpPr/>
          <p:nvPr/>
        </p:nvSpPr>
        <p:spPr>
          <a:xfrm>
            <a:off x="2296700" y="4986373"/>
            <a:ext cx="2438444" cy="1"/>
          </a:xfrm>
          <a:prstGeom prst="line">
            <a:avLst/>
          </a:prstGeom>
          <a:ln w="12700">
            <a:solidFill>
              <a:srgbClr val="E7E7E7"/>
            </a:solidFill>
            <a:miter/>
          </a:ln>
        </p:spPr>
        <p:txBody>
          <a:bodyPr lIns="22859" tIns="22859" rIns="22859" bIns="22859"/>
          <a:lstStyle/>
          <a:p>
            <a:pPr defTabSz="913765">
              <a:defRPr>
                <a:solidFill>
                  <a:srgbClr val="445469"/>
                </a:solidFill>
                <a:latin typeface="Lato Light"/>
                <a:ea typeface="Lato Light"/>
                <a:cs typeface="Lato Light"/>
                <a:sym typeface="Lato Light"/>
              </a:defRPr>
            </a:pPr>
            <a:endParaRPr/>
          </a:p>
        </p:txBody>
      </p:sp>
      <p:sp>
        <p:nvSpPr>
          <p:cNvPr id="433" name="Shape 433"/>
          <p:cNvSpPr/>
          <p:nvPr/>
        </p:nvSpPr>
        <p:spPr>
          <a:xfrm>
            <a:off x="2307834" y="2817681"/>
            <a:ext cx="2438444" cy="1"/>
          </a:xfrm>
          <a:prstGeom prst="line">
            <a:avLst/>
          </a:prstGeom>
          <a:ln w="12700">
            <a:solidFill>
              <a:srgbClr val="E7E7E7"/>
            </a:solidFill>
            <a:miter/>
          </a:ln>
        </p:spPr>
        <p:txBody>
          <a:bodyPr lIns="22859" tIns="22859" rIns="22859" bIns="22859"/>
          <a:lstStyle/>
          <a:p>
            <a:pPr defTabSz="913765">
              <a:defRPr>
                <a:solidFill>
                  <a:srgbClr val="445469"/>
                </a:solidFill>
                <a:latin typeface="Lato Light"/>
                <a:ea typeface="Lato Light"/>
                <a:cs typeface="Lato Light"/>
                <a:sym typeface="Lato Light"/>
              </a:defRPr>
            </a:pPr>
            <a:endParaRPr/>
          </a:p>
        </p:txBody>
      </p:sp>
      <p:sp>
        <p:nvSpPr>
          <p:cNvPr id="434" name="Shape 434"/>
          <p:cNvSpPr/>
          <p:nvPr/>
        </p:nvSpPr>
        <p:spPr>
          <a:xfrm>
            <a:off x="2263514" y="2368812"/>
            <a:ext cx="1357421" cy="415496"/>
          </a:xfrm>
          <a:prstGeom prst="rect">
            <a:avLst/>
          </a:prstGeom>
          <a:ln w="12700">
            <a:miter lim="400000"/>
          </a:ln>
        </p:spPr>
        <p:txBody>
          <a:bodyPr wrap="none" lIns="22859" tIns="22859" rIns="22859" bIns="22859">
            <a:spAutoFit/>
          </a:bodyPr>
          <a:lstStyle>
            <a:lvl1pPr defTabSz="913765">
              <a:lnSpc>
                <a:spcPct val="90000"/>
              </a:lnSpc>
              <a:defRPr sz="2400">
                <a:solidFill>
                  <a:srgbClr val="E7E7E7"/>
                </a:solidFill>
                <a:latin typeface="Futura LT Light"/>
                <a:ea typeface="Futura LT Light"/>
                <a:cs typeface="Futura LT Light"/>
                <a:sym typeface="Futura LT Light"/>
              </a:defRPr>
            </a:lvl1pPr>
          </a:lstStyle>
          <a:p>
            <a:pPr>
              <a:lnSpc>
                <a:spcPct val="100000"/>
              </a:lnSpc>
            </a:pPr>
            <a:r>
              <a:rPr dirty="0">
                <a:solidFill>
                  <a:srgbClr val="412A70"/>
                </a:solidFill>
                <a:latin typeface="微软雅黑" panose="020B0503020204020204" charset="-122"/>
                <a:ea typeface="微软雅黑" panose="020B0503020204020204" charset="-122"/>
              </a:rPr>
              <a:t>FASHION</a:t>
            </a:r>
          </a:p>
        </p:txBody>
      </p:sp>
      <p:sp>
        <p:nvSpPr>
          <p:cNvPr id="435" name="Shape 435"/>
          <p:cNvSpPr/>
          <p:nvPr/>
        </p:nvSpPr>
        <p:spPr>
          <a:xfrm>
            <a:off x="6624258" y="4277306"/>
            <a:ext cx="5567742" cy="434231"/>
          </a:xfrm>
          <a:prstGeom prst="rect">
            <a:avLst/>
          </a:prstGeom>
          <a:solidFill>
            <a:srgbClr val="412A70">
              <a:alpha val="90000"/>
            </a:srgbClr>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436" name="Shape 436"/>
          <p:cNvSpPr/>
          <p:nvPr/>
        </p:nvSpPr>
        <p:spPr>
          <a:xfrm>
            <a:off x="-1" y="3259882"/>
            <a:ext cx="2017059" cy="434231"/>
          </a:xfrm>
          <a:prstGeom prst="rect">
            <a:avLst/>
          </a:prstGeom>
          <a:solidFill>
            <a:srgbClr val="412A70">
              <a:alpha val="90000"/>
            </a:srgbClr>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437" name="Shape 437"/>
          <p:cNvSpPr/>
          <p:nvPr/>
        </p:nvSpPr>
        <p:spPr>
          <a:xfrm>
            <a:off x="2241245" y="4036838"/>
            <a:ext cx="4254048" cy="907939"/>
          </a:xfrm>
          <a:prstGeom prst="rect">
            <a:avLst/>
          </a:prstGeom>
          <a:ln w="12700">
            <a:miter lim="400000"/>
          </a:ln>
        </p:spPr>
        <p:txBody>
          <a:bodyPr wrap="none" lIns="22859" tIns="22859" rIns="22859" bIns="22859">
            <a:spAutoFit/>
          </a:bodyPr>
          <a:lstStyle>
            <a:lvl1pPr defTabSz="913765">
              <a:lnSpc>
                <a:spcPct val="70000"/>
              </a:lnSpc>
              <a:defRPr sz="5600" i="1" cap="all" spc="0">
                <a:solidFill>
                  <a:srgbClr val="E7E7E7"/>
                </a:solidFill>
                <a:latin typeface="Futura LT Light"/>
                <a:ea typeface="Futura LT Light"/>
                <a:cs typeface="Futura LT Light"/>
                <a:sym typeface="Futura LT Light"/>
              </a:defRPr>
            </a:lvl1pPr>
          </a:lstStyle>
          <a:p>
            <a:pPr>
              <a:lnSpc>
                <a:spcPct val="100000"/>
              </a:lnSpc>
            </a:pPr>
            <a:r>
              <a:rPr lang="en-US" altLang="zh-CN" dirty="0">
                <a:solidFill>
                  <a:srgbClr val="412A70"/>
                </a:solidFill>
                <a:effectLst>
                  <a:outerShdw blurRad="38100" dist="38100" dir="2700000" algn="tl">
                    <a:srgbClr val="000000">
                      <a:alpha val="43137"/>
                    </a:srgbClr>
                  </a:outerShdw>
                </a:effectLst>
                <a:latin typeface="微软雅黑" panose="020B0503020204020204" charset="-122"/>
                <a:ea typeface="微软雅黑" panose="020B0503020204020204" charset="-122"/>
              </a:rPr>
              <a:t>innovative</a:t>
            </a:r>
          </a:p>
        </p:txBody>
      </p:sp>
    </p:spTree>
  </p:cSld>
  <p:clrMapOvr>
    <a:masterClrMapping/>
  </p:clrMapOvr>
  <mc:AlternateContent xmlns:mc="http://schemas.openxmlformats.org/markup-compatibility/2006" xmlns:p14="http://schemas.microsoft.com/office/powerpoint/2010/main">
    <mc:Choice Requires="p14">
      <p:transition spd="slow" p14:dur="1300" advTm="5476">
        <p14:pan dir="u"/>
      </p:transition>
    </mc:Choice>
    <mc:Fallback xmlns="">
      <p:transition spd="slow" advTm="5476">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2" presetClass="entr" presetSubtype="2" decel="24000" fill="hold" grpId="0" nodeType="clickEffect">
                                  <p:stCondLst>
                                    <p:cond delay="0"/>
                                  </p:stCondLst>
                                  <p:childTnLst>
                                    <p:set>
                                      <p:cBhvr>
                                        <p:cTn id="6" dur="1" fill="hold">
                                          <p:stCondLst>
                                            <p:cond delay="0"/>
                                          </p:stCondLst>
                                        </p:cTn>
                                        <p:tgtEl>
                                          <p:spTgt spid="435"/>
                                        </p:tgtEl>
                                        <p:attrNameLst>
                                          <p:attrName>style.visibility</p:attrName>
                                        </p:attrNameLst>
                                      </p:cBhvr>
                                      <p:to>
                                        <p:strVal val="visible"/>
                                      </p:to>
                                    </p:set>
                                    <p:anim calcmode="lin" valueType="num">
                                      <p:cBhvr additive="base">
                                        <p:cTn id="7" dur="750" fill="hold"/>
                                        <p:tgtEl>
                                          <p:spTgt spid="435"/>
                                        </p:tgtEl>
                                        <p:attrNameLst>
                                          <p:attrName>ppt_x</p:attrName>
                                        </p:attrNameLst>
                                      </p:cBhvr>
                                      <p:tavLst>
                                        <p:tav tm="0">
                                          <p:val>
                                            <p:strVal val="1+#ppt_w/2"/>
                                          </p:val>
                                        </p:tav>
                                        <p:tav tm="100000">
                                          <p:val>
                                            <p:strVal val="#ppt_x"/>
                                          </p:val>
                                        </p:tav>
                                      </p:tavLst>
                                    </p:anim>
                                    <p:anim calcmode="lin" valueType="num">
                                      <p:cBhvr additive="base">
                                        <p:cTn id="8" dur="750" fill="hold"/>
                                        <p:tgtEl>
                                          <p:spTgt spid="435"/>
                                        </p:tgtEl>
                                        <p:attrNameLst>
                                          <p:attrName>ppt_y</p:attrName>
                                        </p:attrNameLst>
                                      </p:cBhvr>
                                      <p:tavLst>
                                        <p:tav tm="0">
                                          <p:val>
                                            <p:strVal val="#ppt_y"/>
                                          </p:val>
                                        </p:tav>
                                        <p:tav tm="100000">
                                          <p:val>
                                            <p:strVal val="#ppt_y"/>
                                          </p:val>
                                        </p:tav>
                                      </p:tavLst>
                                    </p:anim>
                                  </p:childTnLst>
                                </p:cTn>
                              </p:par>
                              <p:par>
                                <p:cTn id="9" presetID="2" presetClass="entr" presetSubtype="8" decel="24000" fill="hold" grpId="0" nodeType="withEffect">
                                  <p:stCondLst>
                                    <p:cond delay="250"/>
                                  </p:stCondLst>
                                  <p:childTnLst>
                                    <p:set>
                                      <p:cBhvr>
                                        <p:cTn id="10" dur="1" fill="hold">
                                          <p:stCondLst>
                                            <p:cond delay="0"/>
                                          </p:stCondLst>
                                        </p:cTn>
                                        <p:tgtEl>
                                          <p:spTgt spid="436"/>
                                        </p:tgtEl>
                                        <p:attrNameLst>
                                          <p:attrName>style.visibility</p:attrName>
                                        </p:attrNameLst>
                                      </p:cBhvr>
                                      <p:to>
                                        <p:strVal val="visible"/>
                                      </p:to>
                                    </p:set>
                                    <p:anim calcmode="lin" valueType="num">
                                      <p:cBhvr additive="base">
                                        <p:cTn id="11" dur="500" fill="hold"/>
                                        <p:tgtEl>
                                          <p:spTgt spid="436"/>
                                        </p:tgtEl>
                                        <p:attrNameLst>
                                          <p:attrName>ppt_x</p:attrName>
                                        </p:attrNameLst>
                                      </p:cBhvr>
                                      <p:tavLst>
                                        <p:tav tm="0">
                                          <p:val>
                                            <p:strVal val="0-#ppt_w/2"/>
                                          </p:val>
                                        </p:tav>
                                        <p:tav tm="100000">
                                          <p:val>
                                            <p:strVal val="#ppt_x"/>
                                          </p:val>
                                        </p:tav>
                                      </p:tavLst>
                                    </p:anim>
                                    <p:anim calcmode="lin" valueType="num">
                                      <p:cBhvr additive="base">
                                        <p:cTn id="12" dur="500" fill="hold"/>
                                        <p:tgtEl>
                                          <p:spTgt spid="436"/>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400"/>
                                  </p:stCondLst>
                                  <p:childTnLst>
                                    <p:set>
                                      <p:cBhvr>
                                        <p:cTn id="14" dur="1" fill="hold">
                                          <p:stCondLst>
                                            <p:cond delay="0"/>
                                          </p:stCondLst>
                                        </p:cTn>
                                        <p:tgtEl>
                                          <p:spTgt spid="429"/>
                                        </p:tgtEl>
                                        <p:attrNameLst>
                                          <p:attrName>style.visibility</p:attrName>
                                        </p:attrNameLst>
                                      </p:cBhvr>
                                      <p:to>
                                        <p:strVal val="visible"/>
                                      </p:to>
                                    </p:set>
                                    <p:animEffect transition="in" filter="fade">
                                      <p:cBhvr>
                                        <p:cTn id="15" dur="500"/>
                                        <p:tgtEl>
                                          <p:spTgt spid="429"/>
                                        </p:tgtEl>
                                      </p:cBhvr>
                                    </p:animEffect>
                                    <p:anim calcmode="lin" valueType="num">
                                      <p:cBhvr>
                                        <p:cTn id="16" dur="500" fill="hold"/>
                                        <p:tgtEl>
                                          <p:spTgt spid="429"/>
                                        </p:tgtEl>
                                        <p:attrNameLst>
                                          <p:attrName>ppt_x</p:attrName>
                                        </p:attrNameLst>
                                      </p:cBhvr>
                                      <p:tavLst>
                                        <p:tav tm="0">
                                          <p:val>
                                            <p:strVal val="#ppt_x"/>
                                          </p:val>
                                        </p:tav>
                                        <p:tav tm="100000">
                                          <p:val>
                                            <p:strVal val="#ppt_x"/>
                                          </p:val>
                                        </p:tav>
                                      </p:tavLst>
                                    </p:anim>
                                    <p:anim calcmode="lin" valueType="num">
                                      <p:cBhvr>
                                        <p:cTn id="17" dur="500" fill="hold"/>
                                        <p:tgtEl>
                                          <p:spTgt spid="42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400"/>
                                  </p:stCondLst>
                                  <p:childTnLst>
                                    <p:set>
                                      <p:cBhvr>
                                        <p:cTn id="19" dur="1" fill="hold">
                                          <p:stCondLst>
                                            <p:cond delay="0"/>
                                          </p:stCondLst>
                                        </p:cTn>
                                        <p:tgtEl>
                                          <p:spTgt spid="437"/>
                                        </p:tgtEl>
                                        <p:attrNameLst>
                                          <p:attrName>style.visibility</p:attrName>
                                        </p:attrNameLst>
                                      </p:cBhvr>
                                      <p:to>
                                        <p:strVal val="visible"/>
                                      </p:to>
                                    </p:set>
                                    <p:animEffect transition="in" filter="fade">
                                      <p:cBhvr>
                                        <p:cTn id="20" dur="500"/>
                                        <p:tgtEl>
                                          <p:spTgt spid="437"/>
                                        </p:tgtEl>
                                      </p:cBhvr>
                                    </p:animEffect>
                                    <p:anim calcmode="lin" valueType="num">
                                      <p:cBhvr>
                                        <p:cTn id="21" dur="500" fill="hold"/>
                                        <p:tgtEl>
                                          <p:spTgt spid="437"/>
                                        </p:tgtEl>
                                        <p:attrNameLst>
                                          <p:attrName>ppt_x</p:attrName>
                                        </p:attrNameLst>
                                      </p:cBhvr>
                                      <p:tavLst>
                                        <p:tav tm="0">
                                          <p:val>
                                            <p:strVal val="#ppt_x"/>
                                          </p:val>
                                        </p:tav>
                                        <p:tav tm="100000">
                                          <p:val>
                                            <p:strVal val="#ppt_x"/>
                                          </p:val>
                                        </p:tav>
                                      </p:tavLst>
                                    </p:anim>
                                    <p:anim calcmode="lin" valueType="num">
                                      <p:cBhvr>
                                        <p:cTn id="22" dur="500" fill="hold"/>
                                        <p:tgtEl>
                                          <p:spTgt spid="437"/>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33"/>
                                        </p:tgtEl>
                                        <p:attrNameLst>
                                          <p:attrName>style.visibility</p:attrName>
                                        </p:attrNameLst>
                                      </p:cBhvr>
                                      <p:to>
                                        <p:strVal val="visible"/>
                                      </p:to>
                                    </p:set>
                                    <p:animEffect transition="in" filter="wipe(left)">
                                      <p:cBhvr>
                                        <p:cTn id="26" dur="500"/>
                                        <p:tgtEl>
                                          <p:spTgt spid="43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32"/>
                                        </p:tgtEl>
                                        <p:attrNameLst>
                                          <p:attrName>style.visibility</p:attrName>
                                        </p:attrNameLst>
                                      </p:cBhvr>
                                      <p:to>
                                        <p:strVal val="visible"/>
                                      </p:to>
                                    </p:set>
                                    <p:animEffect transition="in" filter="wipe(right)">
                                      <p:cBhvr>
                                        <p:cTn id="29" dur="500"/>
                                        <p:tgtEl>
                                          <p:spTgt spid="432"/>
                                        </p:tgtEl>
                                      </p:cBhvr>
                                    </p:animEffect>
                                  </p:childTnLst>
                                </p:cTn>
                              </p:par>
                              <p:par>
                                <p:cTn id="30" presetID="10" presetClass="entr" presetSubtype="0" fill="hold" grpId="0" nodeType="withEffect">
                                  <p:stCondLst>
                                    <p:cond delay="250"/>
                                  </p:stCondLst>
                                  <p:childTnLst>
                                    <p:set>
                                      <p:cBhvr>
                                        <p:cTn id="31" dur="1" fill="hold">
                                          <p:stCondLst>
                                            <p:cond delay="0"/>
                                          </p:stCondLst>
                                        </p:cTn>
                                        <p:tgtEl>
                                          <p:spTgt spid="431"/>
                                        </p:tgtEl>
                                        <p:attrNameLst>
                                          <p:attrName>style.visibility</p:attrName>
                                        </p:attrNameLst>
                                      </p:cBhvr>
                                      <p:to>
                                        <p:strVal val="visible"/>
                                      </p:to>
                                    </p:set>
                                    <p:animEffect transition="in" filter="fade">
                                      <p:cBhvr>
                                        <p:cTn id="32" dur="500"/>
                                        <p:tgtEl>
                                          <p:spTgt spid="431"/>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434"/>
                                        </p:tgtEl>
                                        <p:attrNameLst>
                                          <p:attrName>style.visibility</p:attrName>
                                        </p:attrNameLst>
                                      </p:cBhvr>
                                      <p:to>
                                        <p:strVal val="visible"/>
                                      </p:to>
                                    </p:set>
                                    <p:animEffect transition="in" filter="fade">
                                      <p:cBhvr>
                                        <p:cTn id="35"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 grpId="0" animBg="1"/>
      <p:bldP spid="431" grpId="0" animBg="1"/>
      <p:bldP spid="432" grpId="0" bldLvl="0" animBg="1"/>
      <p:bldP spid="433" grpId="0" bldLvl="0" animBg="1"/>
      <p:bldP spid="434" grpId="0" animBg="1"/>
      <p:bldP spid="435" grpId="0" bldLvl="0" animBg="1"/>
      <p:bldP spid="436" grpId="0" bldLvl="0" animBg="1"/>
      <p:bldP spid="4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Shape 803"/>
          <p:cNvSpPr/>
          <p:nvPr/>
        </p:nvSpPr>
        <p:spPr>
          <a:xfrm rot="16200000" flipH="1">
            <a:off x="3592507" y="-2976015"/>
            <a:ext cx="5623477" cy="115755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412A70"/>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grpSp>
        <p:nvGrpSpPr>
          <p:cNvPr id="816" name="Group 816"/>
          <p:cNvGrpSpPr/>
          <p:nvPr/>
        </p:nvGrpSpPr>
        <p:grpSpPr>
          <a:xfrm>
            <a:off x="5807513" y="2179412"/>
            <a:ext cx="5503964" cy="3168349"/>
            <a:chOff x="0" y="0"/>
            <a:chExt cx="5503963" cy="3168348"/>
          </a:xfrm>
        </p:grpSpPr>
        <p:sp>
          <p:nvSpPr>
            <p:cNvPr id="804" name="Shape 804"/>
            <p:cNvSpPr/>
            <p:nvPr/>
          </p:nvSpPr>
          <p:spPr>
            <a:xfrm>
              <a:off x="-1" y="3046004"/>
              <a:ext cx="2772367" cy="122345"/>
            </a:xfrm>
            <a:custGeom>
              <a:avLst/>
              <a:gdLst/>
              <a:ahLst/>
              <a:cxnLst>
                <a:cxn ang="0">
                  <a:pos x="wd2" y="hd2"/>
                </a:cxn>
                <a:cxn ang="5400000">
                  <a:pos x="wd2" y="hd2"/>
                </a:cxn>
                <a:cxn ang="10800000">
                  <a:pos x="wd2" y="hd2"/>
                </a:cxn>
                <a:cxn ang="16200000">
                  <a:pos x="wd2" y="hd2"/>
                </a:cxn>
              </a:cxnLst>
              <a:rect l="0" t="0" r="r" b="b"/>
              <a:pathLst>
                <a:path w="21600" h="21600" extrusionOk="0">
                  <a:moveTo>
                    <a:pt x="0" y="8862"/>
                  </a:moveTo>
                  <a:cubicBezTo>
                    <a:pt x="0" y="12738"/>
                    <a:pt x="732" y="21600"/>
                    <a:pt x="1904" y="21600"/>
                  </a:cubicBezTo>
                  <a:cubicBezTo>
                    <a:pt x="3075" y="21600"/>
                    <a:pt x="21600" y="21600"/>
                    <a:pt x="21600" y="21600"/>
                  </a:cubicBezTo>
                  <a:cubicBezTo>
                    <a:pt x="21600" y="0"/>
                    <a:pt x="21600" y="0"/>
                    <a:pt x="21600" y="0"/>
                  </a:cubicBezTo>
                  <a:cubicBezTo>
                    <a:pt x="0" y="0"/>
                    <a:pt x="0" y="0"/>
                    <a:pt x="0" y="0"/>
                  </a:cubicBezTo>
                  <a:lnTo>
                    <a:pt x="0" y="8862"/>
                  </a:lnTo>
                  <a:close/>
                </a:path>
              </a:pathLst>
            </a:custGeom>
            <a:solidFill>
              <a:srgbClr val="B3B4B5"/>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sp>
          <p:nvSpPr>
            <p:cNvPr id="805" name="Shape 805"/>
            <p:cNvSpPr/>
            <p:nvPr/>
          </p:nvSpPr>
          <p:spPr>
            <a:xfrm>
              <a:off x="2731595" y="3046004"/>
              <a:ext cx="2772366" cy="122345"/>
            </a:xfrm>
            <a:custGeom>
              <a:avLst/>
              <a:gdLst/>
              <a:ahLst/>
              <a:cxnLst>
                <a:cxn ang="0">
                  <a:pos x="wd2" y="hd2"/>
                </a:cxn>
                <a:cxn ang="5400000">
                  <a:pos x="wd2" y="hd2"/>
                </a:cxn>
                <a:cxn ang="10800000">
                  <a:pos x="wd2" y="hd2"/>
                </a:cxn>
                <a:cxn ang="16200000">
                  <a:pos x="wd2" y="hd2"/>
                </a:cxn>
              </a:cxnLst>
              <a:rect l="0" t="0" r="r" b="b"/>
              <a:pathLst>
                <a:path w="21600" h="21600" extrusionOk="0">
                  <a:moveTo>
                    <a:pt x="21600" y="8862"/>
                  </a:moveTo>
                  <a:cubicBezTo>
                    <a:pt x="21600" y="12738"/>
                    <a:pt x="20867" y="21600"/>
                    <a:pt x="19694" y="21600"/>
                  </a:cubicBezTo>
                  <a:cubicBezTo>
                    <a:pt x="18521" y="21600"/>
                    <a:pt x="0" y="21600"/>
                    <a:pt x="0" y="21600"/>
                  </a:cubicBezTo>
                  <a:cubicBezTo>
                    <a:pt x="0" y="0"/>
                    <a:pt x="0" y="0"/>
                    <a:pt x="0" y="0"/>
                  </a:cubicBezTo>
                  <a:cubicBezTo>
                    <a:pt x="21600" y="0"/>
                    <a:pt x="21600" y="0"/>
                    <a:pt x="21600" y="0"/>
                  </a:cubicBezTo>
                  <a:lnTo>
                    <a:pt x="21600" y="8862"/>
                  </a:lnTo>
                  <a:close/>
                </a:path>
              </a:pathLst>
            </a:custGeom>
            <a:solidFill>
              <a:srgbClr val="B3B4B5"/>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sp>
          <p:nvSpPr>
            <p:cNvPr id="806" name="Shape 806"/>
            <p:cNvSpPr/>
            <p:nvPr/>
          </p:nvSpPr>
          <p:spPr>
            <a:xfrm>
              <a:off x="542554" y="0"/>
              <a:ext cx="4459621" cy="3055417"/>
            </a:xfrm>
            <a:custGeom>
              <a:avLst/>
              <a:gdLst/>
              <a:ahLst/>
              <a:cxnLst>
                <a:cxn ang="0">
                  <a:pos x="wd2" y="hd2"/>
                </a:cxn>
                <a:cxn ang="5400000">
                  <a:pos x="wd2" y="hd2"/>
                </a:cxn>
                <a:cxn ang="10800000">
                  <a:pos x="wd2" y="hd2"/>
                </a:cxn>
                <a:cxn ang="16200000">
                  <a:pos x="wd2" y="hd2"/>
                </a:cxn>
              </a:cxnLst>
              <a:rect l="0" t="0" r="r" b="b"/>
              <a:pathLst>
                <a:path w="21600" h="21600" extrusionOk="0">
                  <a:moveTo>
                    <a:pt x="20917" y="0"/>
                  </a:moveTo>
                  <a:cubicBezTo>
                    <a:pt x="683" y="0"/>
                    <a:pt x="683" y="0"/>
                    <a:pt x="683" y="0"/>
                  </a:cubicBezTo>
                  <a:cubicBezTo>
                    <a:pt x="304" y="0"/>
                    <a:pt x="0" y="444"/>
                    <a:pt x="0" y="998"/>
                  </a:cubicBezTo>
                  <a:cubicBezTo>
                    <a:pt x="0" y="4834"/>
                    <a:pt x="0" y="4834"/>
                    <a:pt x="0" y="4834"/>
                  </a:cubicBezTo>
                  <a:cubicBezTo>
                    <a:pt x="0" y="20602"/>
                    <a:pt x="0" y="20602"/>
                    <a:pt x="0" y="20602"/>
                  </a:cubicBezTo>
                  <a:cubicBezTo>
                    <a:pt x="0" y="21156"/>
                    <a:pt x="304" y="21600"/>
                    <a:pt x="683" y="21600"/>
                  </a:cubicBezTo>
                  <a:cubicBezTo>
                    <a:pt x="20917" y="21600"/>
                    <a:pt x="20917" y="21600"/>
                    <a:pt x="20917" y="21600"/>
                  </a:cubicBezTo>
                  <a:cubicBezTo>
                    <a:pt x="21296" y="21600"/>
                    <a:pt x="21600" y="21156"/>
                    <a:pt x="21600" y="20602"/>
                  </a:cubicBezTo>
                  <a:cubicBezTo>
                    <a:pt x="21600" y="998"/>
                    <a:pt x="21600" y="998"/>
                    <a:pt x="21600" y="998"/>
                  </a:cubicBezTo>
                  <a:cubicBezTo>
                    <a:pt x="21600" y="444"/>
                    <a:pt x="21296" y="0"/>
                    <a:pt x="20917" y="0"/>
                  </a:cubicBezTo>
                  <a:close/>
                </a:path>
              </a:pathLst>
            </a:custGeom>
            <a:solidFill>
              <a:srgbClr val="D2D3D5"/>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sp>
          <p:nvSpPr>
            <p:cNvPr id="807" name="Shape 807"/>
            <p:cNvSpPr/>
            <p:nvPr/>
          </p:nvSpPr>
          <p:spPr>
            <a:xfrm>
              <a:off x="558236" y="15683"/>
              <a:ext cx="4431398" cy="3024049"/>
            </a:xfrm>
            <a:custGeom>
              <a:avLst/>
              <a:gdLst/>
              <a:ahLst/>
              <a:cxnLst>
                <a:cxn ang="0">
                  <a:pos x="wd2" y="hd2"/>
                </a:cxn>
                <a:cxn ang="5400000">
                  <a:pos x="wd2" y="hd2"/>
                </a:cxn>
                <a:cxn ang="10800000">
                  <a:pos x="wd2" y="hd2"/>
                </a:cxn>
                <a:cxn ang="16200000">
                  <a:pos x="wd2" y="hd2"/>
                </a:cxn>
              </a:cxnLst>
              <a:rect l="0" t="0" r="r" b="b"/>
              <a:pathLst>
                <a:path w="21600" h="21600" extrusionOk="0">
                  <a:moveTo>
                    <a:pt x="611" y="21600"/>
                  </a:moveTo>
                  <a:cubicBezTo>
                    <a:pt x="275" y="21600"/>
                    <a:pt x="0" y="21197"/>
                    <a:pt x="0" y="20704"/>
                  </a:cubicBezTo>
                  <a:cubicBezTo>
                    <a:pt x="0" y="896"/>
                    <a:pt x="0" y="896"/>
                    <a:pt x="0" y="896"/>
                  </a:cubicBezTo>
                  <a:cubicBezTo>
                    <a:pt x="0" y="403"/>
                    <a:pt x="275" y="0"/>
                    <a:pt x="611" y="0"/>
                  </a:cubicBezTo>
                  <a:cubicBezTo>
                    <a:pt x="20974" y="0"/>
                    <a:pt x="20974" y="0"/>
                    <a:pt x="20974" y="0"/>
                  </a:cubicBezTo>
                  <a:cubicBezTo>
                    <a:pt x="21325" y="0"/>
                    <a:pt x="21600" y="403"/>
                    <a:pt x="21600" y="896"/>
                  </a:cubicBezTo>
                  <a:cubicBezTo>
                    <a:pt x="21600" y="20704"/>
                    <a:pt x="21600" y="20704"/>
                    <a:pt x="21600" y="20704"/>
                  </a:cubicBezTo>
                  <a:cubicBezTo>
                    <a:pt x="21600" y="21197"/>
                    <a:pt x="21325" y="21600"/>
                    <a:pt x="20974" y="21600"/>
                  </a:cubicBezTo>
                  <a:lnTo>
                    <a:pt x="611" y="21600"/>
                  </a:lnTo>
                  <a:close/>
                </a:path>
              </a:pathLst>
            </a:custGeom>
            <a:solidFill>
              <a:srgbClr val="D9D9D9"/>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sp>
          <p:nvSpPr>
            <p:cNvPr id="808" name="Shape 808"/>
            <p:cNvSpPr/>
            <p:nvPr/>
          </p:nvSpPr>
          <p:spPr>
            <a:xfrm>
              <a:off x="-1" y="2995812"/>
              <a:ext cx="5503965" cy="100384"/>
            </a:xfrm>
            <a:prstGeom prst="rect">
              <a:avLst/>
            </a:prstGeom>
            <a:solidFill>
              <a:srgbClr val="F2F2F2"/>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sp>
          <p:nvSpPr>
            <p:cNvPr id="809" name="Shape 809"/>
            <p:cNvSpPr/>
            <p:nvPr/>
          </p:nvSpPr>
          <p:spPr>
            <a:xfrm>
              <a:off x="2355255" y="2995812"/>
              <a:ext cx="790313" cy="564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71" y="12000"/>
                    <a:pt x="943" y="21600"/>
                    <a:pt x="1886" y="21600"/>
                  </a:cubicBezTo>
                  <a:cubicBezTo>
                    <a:pt x="19714" y="21600"/>
                    <a:pt x="19714" y="21600"/>
                    <a:pt x="19714" y="21600"/>
                  </a:cubicBezTo>
                  <a:cubicBezTo>
                    <a:pt x="20657" y="21600"/>
                    <a:pt x="21429" y="12000"/>
                    <a:pt x="21600" y="0"/>
                  </a:cubicBezTo>
                  <a:lnTo>
                    <a:pt x="0" y="0"/>
                  </a:lnTo>
                  <a:close/>
                </a:path>
              </a:pathLst>
            </a:custGeom>
            <a:solidFill>
              <a:srgbClr val="B3B4B5"/>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sp>
          <p:nvSpPr>
            <p:cNvPr id="810" name="Shape 810"/>
            <p:cNvSpPr/>
            <p:nvPr/>
          </p:nvSpPr>
          <p:spPr>
            <a:xfrm>
              <a:off x="705635" y="207040"/>
              <a:ext cx="4136598" cy="2613105"/>
            </a:xfrm>
            <a:prstGeom prst="rect">
              <a:avLst/>
            </a:prstGeom>
            <a:solidFill>
              <a:srgbClr val="F2F2F2"/>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sp>
          <p:nvSpPr>
            <p:cNvPr id="811" name="Shape 811"/>
            <p:cNvSpPr/>
            <p:nvPr/>
          </p:nvSpPr>
          <p:spPr>
            <a:xfrm>
              <a:off x="2747277" y="97245"/>
              <a:ext cx="47044" cy="47057"/>
            </a:xfrm>
            <a:prstGeom prst="ellipse">
              <a:avLst/>
            </a:prstGeom>
            <a:solidFill>
              <a:srgbClr val="2C2C2C"/>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sp>
          <p:nvSpPr>
            <p:cNvPr id="812" name="Shape 812"/>
            <p:cNvSpPr/>
            <p:nvPr/>
          </p:nvSpPr>
          <p:spPr>
            <a:xfrm>
              <a:off x="2747277" y="94109"/>
              <a:ext cx="47044" cy="43919"/>
            </a:xfrm>
            <a:prstGeom prst="ellipse">
              <a:avLst/>
            </a:prstGeom>
            <a:solidFill>
              <a:srgbClr val="0A0A0A"/>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sp>
          <p:nvSpPr>
            <p:cNvPr id="813" name="Shape 813"/>
            <p:cNvSpPr/>
            <p:nvPr/>
          </p:nvSpPr>
          <p:spPr>
            <a:xfrm>
              <a:off x="2756683" y="100382"/>
              <a:ext cx="28228" cy="31371"/>
            </a:xfrm>
            <a:prstGeom prst="ellipse">
              <a:avLst/>
            </a:prstGeom>
            <a:solidFill>
              <a:srgbClr val="000000"/>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sp>
          <p:nvSpPr>
            <p:cNvPr id="814" name="Shape 814"/>
            <p:cNvSpPr/>
            <p:nvPr/>
          </p:nvSpPr>
          <p:spPr>
            <a:xfrm>
              <a:off x="2762956" y="109793"/>
              <a:ext cx="15683" cy="15687"/>
            </a:xfrm>
            <a:prstGeom prst="ellipse">
              <a:avLst/>
            </a:prstGeom>
            <a:solidFill>
              <a:srgbClr val="2C99B4"/>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sp>
          <p:nvSpPr>
            <p:cNvPr id="815" name="Shape 815"/>
            <p:cNvSpPr/>
            <p:nvPr/>
          </p:nvSpPr>
          <p:spPr>
            <a:xfrm>
              <a:off x="2767622" y="112893"/>
              <a:ext cx="6351" cy="635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21600" y="21600"/>
                  </a:lnTo>
                  <a:lnTo>
                    <a:pt x="0" y="10800"/>
                  </a:lnTo>
                  <a:lnTo>
                    <a:pt x="21600" y="0"/>
                  </a:lnTo>
                  <a:lnTo>
                    <a:pt x="21600" y="10800"/>
                  </a:lnTo>
                  <a:close/>
                </a:path>
              </a:pathLst>
            </a:custGeom>
            <a:solidFill>
              <a:srgbClr val="FFFFFF"/>
            </a:solidFill>
            <a:ln w="12700" cap="flat">
              <a:noFill/>
              <a:miter lim="400000"/>
            </a:ln>
            <a:effectLst/>
          </p:spPr>
          <p:txBody>
            <a:bodyPr wrap="square" lIns="22859" tIns="22859" rIns="22859" bIns="22859" numCol="1" anchor="t">
              <a:noAutofit/>
            </a:bodyPr>
            <a:lstStyle/>
            <a:p>
              <a:pPr defTabSz="913765">
                <a:defRPr>
                  <a:solidFill>
                    <a:srgbClr val="7F7F7F"/>
                  </a:solidFill>
                  <a:latin typeface="Roboto Light"/>
                  <a:ea typeface="Roboto Light"/>
                  <a:cs typeface="Roboto Light"/>
                  <a:sym typeface="Roboto Light"/>
                </a:defRPr>
              </a:pPr>
              <a:endParaRPr>
                <a:latin typeface="微软雅黑" panose="020B0503020204020204" charset="-122"/>
                <a:ea typeface="微软雅黑" panose="020B0503020204020204" charset="-122"/>
              </a:endParaRPr>
            </a:p>
          </p:txBody>
        </p:sp>
      </p:grpSp>
      <p:grpSp>
        <p:nvGrpSpPr>
          <p:cNvPr id="4" name="组合 3"/>
          <p:cNvGrpSpPr/>
          <p:nvPr/>
        </p:nvGrpSpPr>
        <p:grpSpPr>
          <a:xfrm>
            <a:off x="731465" y="2203813"/>
            <a:ext cx="4646598" cy="1272892"/>
            <a:chOff x="731465" y="2203813"/>
            <a:chExt cx="4646598" cy="1272892"/>
          </a:xfrm>
        </p:grpSpPr>
        <p:sp>
          <p:nvSpPr>
            <p:cNvPr id="817" name="Shape 817"/>
            <p:cNvSpPr/>
            <p:nvPr/>
          </p:nvSpPr>
          <p:spPr>
            <a:xfrm>
              <a:off x="1562156" y="2606755"/>
              <a:ext cx="3815907" cy="869950"/>
            </a:xfrm>
            <a:prstGeom prst="rect">
              <a:avLst/>
            </a:prstGeom>
            <a:ln w="12700">
              <a:miter lim="400000"/>
            </a:ln>
          </p:spPr>
          <p:txBody>
            <a:bodyPr lIns="54372" tIns="54372" rIns="54372" bIns="54372">
              <a:spAutoFit/>
            </a:bodyPr>
            <a:lstStyle>
              <a:lvl1pPr defTabSz="543560">
                <a:lnSpc>
                  <a:spcPts val="2000"/>
                </a:lnSpc>
                <a:spcBef>
                  <a:spcPts val="200"/>
                </a:spcBef>
                <a:defRPr sz="1200">
                  <a:solidFill>
                    <a:srgbClr val="7F7F7F"/>
                  </a:solidFill>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818" name="Shape 818"/>
            <p:cNvSpPr/>
            <p:nvPr/>
          </p:nvSpPr>
          <p:spPr>
            <a:xfrm>
              <a:off x="1620942" y="2315289"/>
              <a:ext cx="1263650" cy="240030"/>
            </a:xfrm>
            <a:prstGeom prst="rect">
              <a:avLst/>
            </a:prstGeom>
            <a:ln w="12700">
              <a:miter lim="400000"/>
            </a:ln>
          </p:spPr>
          <p:txBody>
            <a:bodyPr wrap="none" lIns="22859" tIns="22859" rIns="22859" bIns="22859" anchor="ctr">
              <a:spAutoFit/>
            </a:bodyPr>
            <a:lstStyle>
              <a:lvl1pPr defTabSz="913765">
                <a:defRPr sz="1200">
                  <a:latin typeface="Futura LT Medium"/>
                  <a:ea typeface="Futura LT Medium"/>
                  <a:cs typeface="Futura LT Medium"/>
                  <a:sym typeface="Futura LT Medium"/>
                </a:defRPr>
              </a:lvl1pPr>
            </a:lstStyle>
            <a:p>
              <a:pPr algn="l"/>
              <a:r>
                <a:rPr dirty="0">
                  <a:latin typeface="微软雅黑" panose="020B0503020204020204" charset="-122"/>
                  <a:ea typeface="微软雅黑" panose="020B0503020204020204" charset="-122"/>
                </a:rPr>
                <a:t>单击此处添加标题</a:t>
              </a:r>
            </a:p>
          </p:txBody>
        </p:sp>
        <p:sp>
          <p:nvSpPr>
            <p:cNvPr id="823" name="Shape 823"/>
            <p:cNvSpPr/>
            <p:nvPr/>
          </p:nvSpPr>
          <p:spPr>
            <a:xfrm>
              <a:off x="731465" y="2203813"/>
              <a:ext cx="675031" cy="734317"/>
            </a:xfrm>
            <a:prstGeom prst="rect">
              <a:avLst/>
            </a:prstGeom>
            <a:ln w="12700">
              <a:miter lim="400000"/>
            </a:ln>
          </p:spPr>
          <p:txBody>
            <a:bodyPr wrap="none" lIns="22859" tIns="22859" rIns="22859" bIns="22859">
              <a:spAutoFit/>
            </a:bodyPr>
            <a:lstStyle>
              <a:lvl1pPr algn="ctr" defTabSz="913765">
                <a:defRPr sz="4200">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01</a:t>
              </a:r>
            </a:p>
          </p:txBody>
        </p:sp>
      </p:grpSp>
      <p:grpSp>
        <p:nvGrpSpPr>
          <p:cNvPr id="6" name="组合 5"/>
          <p:cNvGrpSpPr/>
          <p:nvPr/>
        </p:nvGrpSpPr>
        <p:grpSpPr>
          <a:xfrm>
            <a:off x="731465" y="4876734"/>
            <a:ext cx="4697958" cy="1268488"/>
            <a:chOff x="731465" y="4876734"/>
            <a:chExt cx="4697958" cy="1268488"/>
          </a:xfrm>
        </p:grpSpPr>
        <p:sp>
          <p:nvSpPr>
            <p:cNvPr id="821" name="Shape 821"/>
            <p:cNvSpPr/>
            <p:nvPr/>
          </p:nvSpPr>
          <p:spPr>
            <a:xfrm>
              <a:off x="1613517" y="5275272"/>
              <a:ext cx="3815906" cy="869950"/>
            </a:xfrm>
            <a:prstGeom prst="rect">
              <a:avLst/>
            </a:prstGeom>
            <a:ln w="12700">
              <a:miter lim="400000"/>
            </a:ln>
          </p:spPr>
          <p:txBody>
            <a:bodyPr lIns="54372" tIns="54372" rIns="54372" bIns="54372">
              <a:spAutoFit/>
            </a:bodyPr>
            <a:lstStyle>
              <a:lvl1pPr defTabSz="543560">
                <a:lnSpc>
                  <a:spcPts val="2000"/>
                </a:lnSpc>
                <a:spcBef>
                  <a:spcPts val="200"/>
                </a:spcBef>
                <a:defRPr sz="1200">
                  <a:solidFill>
                    <a:srgbClr val="7F7F7F"/>
                  </a:solidFill>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822" name="Shape 822"/>
            <p:cNvSpPr/>
            <p:nvPr/>
          </p:nvSpPr>
          <p:spPr>
            <a:xfrm>
              <a:off x="1672302" y="4983807"/>
              <a:ext cx="1263650" cy="240030"/>
            </a:xfrm>
            <a:prstGeom prst="rect">
              <a:avLst/>
            </a:prstGeom>
            <a:ln w="12700">
              <a:miter lim="400000"/>
            </a:ln>
          </p:spPr>
          <p:txBody>
            <a:bodyPr wrap="none" lIns="22859" tIns="22859" rIns="22859" bIns="22859" anchor="ctr">
              <a:spAutoFit/>
            </a:bodyPr>
            <a:lstStyle>
              <a:lvl1pPr defTabSz="913765">
                <a:defRPr sz="1200">
                  <a:latin typeface="Futura LT Medium"/>
                  <a:ea typeface="Futura LT Medium"/>
                  <a:cs typeface="Futura LT Medium"/>
                  <a:sym typeface="Futura LT Medium"/>
                </a:defRPr>
              </a:lvl1pPr>
            </a:lstStyle>
            <a:p>
              <a:pPr algn="l"/>
              <a:r>
                <a:rPr>
                  <a:latin typeface="微软雅黑" panose="020B0503020204020204" charset="-122"/>
                  <a:ea typeface="微软雅黑" panose="020B0503020204020204" charset="-122"/>
                </a:rPr>
                <a:t>单击此处添加标题</a:t>
              </a:r>
            </a:p>
          </p:txBody>
        </p:sp>
        <p:sp>
          <p:nvSpPr>
            <p:cNvPr id="824" name="Shape 824"/>
            <p:cNvSpPr/>
            <p:nvPr/>
          </p:nvSpPr>
          <p:spPr>
            <a:xfrm>
              <a:off x="731465" y="4876734"/>
              <a:ext cx="675031" cy="734317"/>
            </a:xfrm>
            <a:prstGeom prst="rect">
              <a:avLst/>
            </a:prstGeom>
            <a:ln w="12700">
              <a:miter lim="400000"/>
            </a:ln>
          </p:spPr>
          <p:txBody>
            <a:bodyPr wrap="none" lIns="22859" tIns="22859" rIns="22859" bIns="22859">
              <a:spAutoFit/>
            </a:bodyPr>
            <a:lstStyle>
              <a:lvl1pPr algn="ctr" defTabSz="913765">
                <a:defRPr sz="4200">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03</a:t>
              </a:r>
            </a:p>
          </p:txBody>
        </p:sp>
      </p:grpSp>
      <p:grpSp>
        <p:nvGrpSpPr>
          <p:cNvPr id="5" name="组合 4"/>
          <p:cNvGrpSpPr/>
          <p:nvPr/>
        </p:nvGrpSpPr>
        <p:grpSpPr>
          <a:xfrm>
            <a:off x="731465" y="3513754"/>
            <a:ext cx="4678058" cy="1305707"/>
            <a:chOff x="731465" y="3513754"/>
            <a:chExt cx="4678058" cy="1305707"/>
          </a:xfrm>
        </p:grpSpPr>
        <p:sp>
          <p:nvSpPr>
            <p:cNvPr id="819" name="Shape 819"/>
            <p:cNvSpPr/>
            <p:nvPr/>
          </p:nvSpPr>
          <p:spPr>
            <a:xfrm>
              <a:off x="1593617" y="3949511"/>
              <a:ext cx="3815906" cy="869950"/>
            </a:xfrm>
            <a:prstGeom prst="rect">
              <a:avLst/>
            </a:prstGeom>
            <a:ln w="12700">
              <a:miter lim="400000"/>
            </a:ln>
          </p:spPr>
          <p:txBody>
            <a:bodyPr lIns="54372" tIns="54372" rIns="54372" bIns="54372">
              <a:spAutoFit/>
            </a:bodyPr>
            <a:lstStyle>
              <a:lvl1pPr defTabSz="543560">
                <a:lnSpc>
                  <a:spcPts val="2000"/>
                </a:lnSpc>
                <a:spcBef>
                  <a:spcPts val="200"/>
                </a:spcBef>
                <a:defRPr sz="1200">
                  <a:solidFill>
                    <a:srgbClr val="7F7F7F"/>
                  </a:solidFill>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820" name="Shape 820"/>
            <p:cNvSpPr/>
            <p:nvPr/>
          </p:nvSpPr>
          <p:spPr>
            <a:xfrm>
              <a:off x="1652403" y="3658045"/>
              <a:ext cx="1263650" cy="240030"/>
            </a:xfrm>
            <a:prstGeom prst="rect">
              <a:avLst/>
            </a:prstGeom>
            <a:ln w="12700">
              <a:miter lim="400000"/>
            </a:ln>
          </p:spPr>
          <p:txBody>
            <a:bodyPr wrap="none" lIns="22859" tIns="22859" rIns="22859" bIns="22859" anchor="ctr">
              <a:spAutoFit/>
            </a:bodyPr>
            <a:lstStyle>
              <a:lvl1pPr defTabSz="913765">
                <a:defRPr sz="1200">
                  <a:latin typeface="Futura LT Medium"/>
                  <a:ea typeface="Futura LT Medium"/>
                  <a:cs typeface="Futura LT Medium"/>
                  <a:sym typeface="Futura LT Medium"/>
                </a:defRPr>
              </a:lvl1pPr>
            </a:lstStyle>
            <a:p>
              <a:pPr algn="l"/>
              <a:r>
                <a:rPr>
                  <a:latin typeface="微软雅黑" panose="020B0503020204020204" charset="-122"/>
                  <a:ea typeface="微软雅黑" panose="020B0503020204020204" charset="-122"/>
                </a:rPr>
                <a:t>单击此处添加标题</a:t>
              </a:r>
            </a:p>
          </p:txBody>
        </p:sp>
        <p:sp>
          <p:nvSpPr>
            <p:cNvPr id="825" name="Shape 825"/>
            <p:cNvSpPr/>
            <p:nvPr/>
          </p:nvSpPr>
          <p:spPr>
            <a:xfrm>
              <a:off x="731465" y="3513754"/>
              <a:ext cx="675031" cy="734317"/>
            </a:xfrm>
            <a:prstGeom prst="rect">
              <a:avLst/>
            </a:prstGeom>
            <a:ln w="12700">
              <a:miter lim="400000"/>
            </a:ln>
          </p:spPr>
          <p:txBody>
            <a:bodyPr wrap="none" lIns="22859" tIns="22859" rIns="22859" bIns="22859">
              <a:spAutoFit/>
            </a:bodyPr>
            <a:lstStyle>
              <a:lvl1pPr algn="ctr" defTabSz="913765">
                <a:defRPr sz="4200">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02</a:t>
              </a:r>
            </a:p>
          </p:txBody>
        </p:sp>
      </p:grpSp>
      <p:pic>
        <p:nvPicPr>
          <p:cNvPr id="826" name="63453453453453434-(6).jpg" descr="C:\Users\Administrator\Desktop\QQ截图20170417150439.pngQQ截图20170417150439"/>
          <p:cNvPicPr>
            <a:picLocks noGrp="1" noChangeAspect="1"/>
          </p:cNvPicPr>
          <p:nvPr>
            <p:ph type="pic" idx="13"/>
          </p:nvPr>
        </p:nvPicPr>
        <p:blipFill>
          <a:blip r:embed="rId3"/>
          <a:srcRect/>
          <a:stretch>
            <a:fillRect/>
          </a:stretch>
        </p:blipFill>
        <p:spPr>
          <a:xfrm>
            <a:off x="6512878" y="2388235"/>
            <a:ext cx="4095115" cy="2611120"/>
          </a:xfrm>
          <a:prstGeom prst="rect">
            <a:avLst/>
          </a:prstGeom>
        </p:spPr>
      </p:pic>
      <p:sp>
        <p:nvSpPr>
          <p:cNvPr id="827" name="Shape 827"/>
          <p:cNvSpPr/>
          <p:nvPr/>
        </p:nvSpPr>
        <p:spPr>
          <a:xfrm>
            <a:off x="3838575" y="244004"/>
            <a:ext cx="4514850" cy="762000"/>
          </a:xfrm>
          <a:prstGeom prst="rect">
            <a:avLst/>
          </a:prstGeom>
          <a:ln w="12700">
            <a:miter lim="400000"/>
          </a:ln>
        </p:spPr>
        <p:txBody>
          <a:bodyPr wrap="none" lIns="22859" tIns="22859" rIns="22859" bIns="22859">
            <a:spAutoFit/>
          </a:bodyPr>
          <a:lstStyle>
            <a:lvl1pPr algn="ctr" defTabSz="913765">
              <a:defRPr sz="4400" cap="all">
                <a:solidFill>
                  <a:srgbClr val="FFFFFF"/>
                </a:solidFill>
                <a:latin typeface="Futura LT Light"/>
                <a:ea typeface="Futura LT Light"/>
                <a:cs typeface="Futura LT Light"/>
                <a:sym typeface="Futura LT Light"/>
              </a:defRPr>
            </a:lvl1pPr>
          </a:lstStyle>
          <a:p>
            <a:pPr algn="ctr"/>
            <a:r>
              <a:rPr dirty="0">
                <a:latin typeface="微软雅黑" panose="020B0503020204020204" charset="-122"/>
                <a:ea typeface="微软雅黑" panose="020B0503020204020204" charset="-122"/>
              </a:rPr>
              <a:t>单击此处添加标题</a:t>
            </a:r>
          </a:p>
        </p:txBody>
      </p:sp>
      <p:sp>
        <p:nvSpPr>
          <p:cNvPr id="828" name="Shape 828"/>
          <p:cNvSpPr/>
          <p:nvPr/>
        </p:nvSpPr>
        <p:spPr>
          <a:xfrm>
            <a:off x="5379548" y="1074410"/>
            <a:ext cx="1432904" cy="261621"/>
          </a:xfrm>
          <a:prstGeom prst="rect">
            <a:avLst/>
          </a:prstGeom>
          <a:ln w="12700">
            <a:miter lim="400000"/>
          </a:ln>
        </p:spPr>
        <p:txBody>
          <a:bodyPr wrap="none" lIns="22859" tIns="22859" rIns="22859" bIns="22859" anchor="ctr">
            <a:spAutoFit/>
          </a:bodyPr>
          <a:lstStyle>
            <a:lvl1pPr algn="ctr" defTabSz="913765">
              <a:defRPr sz="1400" cap="all">
                <a:solidFill>
                  <a:srgbClr val="E7E7E7"/>
                </a:solidFill>
                <a:latin typeface="Lato Light"/>
                <a:ea typeface="Lato Light"/>
                <a:cs typeface="Lato Light"/>
                <a:sym typeface="Lato Light"/>
              </a:defRPr>
            </a:lvl1pPr>
          </a:lstStyle>
          <a:p>
            <a:r>
              <a:rPr dirty="0">
                <a:latin typeface="微软雅黑" panose="020B0503020204020204" charset="-122"/>
                <a:ea typeface="微软雅黑" panose="020B0503020204020204" charset="-122"/>
              </a:rPr>
              <a:t>fashion in life</a:t>
            </a:r>
          </a:p>
        </p:txBody>
      </p:sp>
      <p:grpSp>
        <p:nvGrpSpPr>
          <p:cNvPr id="831" name="Group 831"/>
          <p:cNvGrpSpPr/>
          <p:nvPr/>
        </p:nvGrpSpPr>
        <p:grpSpPr>
          <a:xfrm>
            <a:off x="5458073" y="937934"/>
            <a:ext cx="1275855" cy="139701"/>
            <a:chOff x="0" y="6350"/>
            <a:chExt cx="1275853" cy="139700"/>
          </a:xfrm>
        </p:grpSpPr>
        <p:sp>
          <p:nvSpPr>
            <p:cNvPr id="829" name="Shape 829"/>
            <p:cNvSpPr/>
            <p:nvPr/>
          </p:nvSpPr>
          <p:spPr>
            <a:xfrm>
              <a:off x="0" y="76200"/>
              <a:ext cx="1275853" cy="0"/>
            </a:xfrm>
            <a:prstGeom prst="line">
              <a:avLst/>
            </a:prstGeom>
            <a:noFill/>
            <a:ln w="12700" cap="flat">
              <a:solidFill>
                <a:srgbClr val="E7E7E7"/>
              </a:solidFill>
              <a:prstDash val="solid"/>
              <a:miter lim="800000"/>
            </a:ln>
            <a:effectLst/>
          </p:spPr>
          <p:txBody>
            <a:bodyPr wrap="square" lIns="45719" tIns="45719" rIns="45719" bIns="45719" numCol="1" anchor="t">
              <a:noAutofit/>
            </a:bodyPr>
            <a:lstStyle/>
            <a:p>
              <a:endParaRPr/>
            </a:p>
          </p:txBody>
        </p:sp>
        <p:sp>
          <p:nvSpPr>
            <p:cNvPr id="830" name="Shape 830"/>
            <p:cNvSpPr/>
            <p:nvPr/>
          </p:nvSpPr>
          <p:spPr>
            <a:xfrm>
              <a:off x="568075" y="6350"/>
              <a:ext cx="139701" cy="1397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E7E7E7"/>
            </a:solidFill>
            <a:ln w="3175" cap="flat">
              <a:noFill/>
              <a:miter lim="400000"/>
            </a:ln>
            <a:effectLst/>
          </p:spPr>
          <p:txBody>
            <a:bodyPr wrap="square" lIns="45719" tIns="45719" rIns="45719" bIns="45719" numCol="1" anchor="ctr">
              <a:noAutofit/>
            </a:bodyPr>
            <a:lstStyle/>
            <a:p>
              <a:pPr>
                <a:defRPr>
                  <a:solidFill>
                    <a:srgbClr val="E7E7E7"/>
                  </a:solidFill>
                </a:defRPr>
              </a:pPr>
              <a:endParaRPr>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300" advTm="3557">
        <p14:pan dir="u"/>
      </p:transition>
    </mc:Choice>
    <mc:Fallback xmlns="">
      <p:transition spd="slow" advTm="35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26"/>
                                        </p:tgtEl>
                                        <p:attrNameLst>
                                          <p:attrName>style.visibility</p:attrName>
                                        </p:attrNameLst>
                                      </p:cBhvr>
                                      <p:to>
                                        <p:strVal val="visible"/>
                                      </p:to>
                                    </p:set>
                                    <p:animEffect transition="in" filter="randombar(horizontal)">
                                      <p:cBhvr>
                                        <p:cTn id="7" dur="1000"/>
                                        <p:tgtEl>
                                          <p:spTgt spid="826"/>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900" decel="100000" fill="hold"/>
                                        <p:tgtEl>
                                          <p:spTgt spid="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rot="16200000">
            <a:off x="-1317327" y="2297436"/>
            <a:ext cx="6106917" cy="2263126"/>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lnSpc>
                <a:spcPct val="70000"/>
              </a:lnSpc>
            </a:pPr>
            <a:r>
              <a:rPr lang="id-ID" sz="11500" b="0" dirty="0">
                <a:solidFill>
                  <a:schemeClr val="tx1">
                    <a:alpha val="10000"/>
                  </a:schemeClr>
                </a:solidFill>
                <a:latin typeface="微软雅黑" panose="020B0503020204020204" charset="-122"/>
                <a:ea typeface="微软雅黑" panose="020B0503020204020204" charset="-122"/>
              </a:rPr>
              <a:t>FASHION</a:t>
            </a:r>
          </a:p>
        </p:txBody>
      </p:sp>
      <p:grpSp>
        <p:nvGrpSpPr>
          <p:cNvPr id="2" name="组合 1"/>
          <p:cNvGrpSpPr/>
          <p:nvPr/>
        </p:nvGrpSpPr>
        <p:grpSpPr>
          <a:xfrm>
            <a:off x="6124949" y="2044135"/>
            <a:ext cx="5455140" cy="2014907"/>
            <a:chOff x="6110344" y="2044135"/>
            <a:chExt cx="5455140" cy="2014907"/>
          </a:xfrm>
        </p:grpSpPr>
        <p:sp>
          <p:nvSpPr>
            <p:cNvPr id="4" name="Title 1"/>
            <p:cNvSpPr txBox="1"/>
            <p:nvPr/>
          </p:nvSpPr>
          <p:spPr>
            <a:xfrm>
              <a:off x="6110344" y="2044135"/>
              <a:ext cx="5455140" cy="201490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altLang="zh-CN">
                  <a:latin typeface="微软雅黑" panose="020B0503020204020204" charset="-122"/>
                  <a:ea typeface="微软雅黑" panose="020B0503020204020204" charset="-122"/>
                </a:rPr>
                <a:t>请在此粘贴或者输</a:t>
              </a:r>
            </a:p>
            <a:p>
              <a:pPr algn="r"/>
              <a:r>
                <a:rPr lang="en-US" altLang="zh-CN">
                  <a:latin typeface="微软雅黑" panose="020B0503020204020204" charset="-122"/>
                  <a:ea typeface="微软雅黑" panose="020B0503020204020204" charset="-122"/>
                </a:rPr>
                <a:t>入您的文字内容</a:t>
              </a:r>
            </a:p>
          </p:txBody>
        </p:sp>
        <p:sp>
          <p:nvSpPr>
            <p:cNvPr id="5" name="TextBox 4"/>
            <p:cNvSpPr txBox="1"/>
            <p:nvPr/>
          </p:nvSpPr>
          <p:spPr>
            <a:xfrm>
              <a:off x="7919934" y="3356297"/>
              <a:ext cx="3645550" cy="253916"/>
            </a:xfrm>
            <a:prstGeom prst="rect">
              <a:avLst/>
            </a:prstGeom>
            <a:noFill/>
          </p:spPr>
          <p:txBody>
            <a:bodyPr wrap="none" rtlCol="0">
              <a:spAutoFit/>
            </a:bodyPr>
            <a:lstStyle/>
            <a:p>
              <a:pPr lvl="0" algn="r"/>
              <a:r>
                <a:rPr lang="en-US" sz="1050" spc="300" dirty="0">
                  <a:solidFill>
                    <a:srgbClr val="222222">
                      <a:alpha val="50000"/>
                    </a:srgbClr>
                  </a:solidFill>
                  <a:latin typeface="微软雅黑" panose="020B0503020204020204" charset="-122"/>
                  <a:ea typeface="微软雅黑" panose="020B0503020204020204" charset="-122"/>
                  <a:cs typeface="Source Sans Pro" charset="0"/>
                </a:rPr>
                <a:t>FAN BING </a:t>
              </a:r>
              <a:r>
                <a:rPr lang="en-US" sz="1050" spc="300" dirty="0" err="1">
                  <a:solidFill>
                    <a:srgbClr val="222222">
                      <a:alpha val="50000"/>
                    </a:srgbClr>
                  </a:solidFill>
                  <a:latin typeface="微软雅黑" panose="020B0503020204020204" charset="-122"/>
                  <a:ea typeface="微软雅黑" panose="020B0503020204020204" charset="-122"/>
                  <a:cs typeface="Source Sans Pro" charset="0"/>
                </a:rPr>
                <a:t>BING</a:t>
              </a:r>
              <a:r>
                <a:rPr lang="en-US" sz="1050" spc="300" dirty="0">
                  <a:solidFill>
                    <a:srgbClr val="222222">
                      <a:alpha val="50000"/>
                    </a:srgbClr>
                  </a:solidFill>
                  <a:latin typeface="微软雅黑" panose="020B0503020204020204" charset="-122"/>
                  <a:ea typeface="微软雅黑" panose="020B0503020204020204" charset="-122"/>
                  <a:cs typeface="Source Sans Pro" charset="0"/>
                </a:rPr>
                <a:t> FASHION PHOTO REMIX</a:t>
              </a:r>
            </a:p>
          </p:txBody>
        </p:sp>
      </p:grpSp>
      <p:sp>
        <p:nvSpPr>
          <p:cNvPr id="6" name="TextBox 5"/>
          <p:cNvSpPr txBox="1"/>
          <p:nvPr/>
        </p:nvSpPr>
        <p:spPr>
          <a:xfrm>
            <a:off x="6603579" y="3957145"/>
            <a:ext cx="4977136" cy="1463040"/>
          </a:xfrm>
          <a:prstGeom prst="rect">
            <a:avLst/>
          </a:prstGeom>
          <a:noFill/>
        </p:spPr>
        <p:txBody>
          <a:bodyPr wrap="square" rtlCol="0">
            <a:spAutoFit/>
          </a:bodyPr>
          <a:lstStyle/>
          <a:p>
            <a:pPr algn="r">
              <a:lnSpc>
                <a:spcPct val="150000"/>
              </a:lnSpc>
            </a:pPr>
            <a:r>
              <a:rPr sz="1200" dirty="0">
                <a:solidFill>
                  <a:schemeClr val="tx1">
                    <a:alpha val="6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pic>
        <p:nvPicPr>
          <p:cNvPr id="7" name="图片占位符 6" descr="C:\Users\Administrator\Desktop\rBACFFQG0_eSUoYpAAiJv12NX2c303.jpgrBACFFQG0_eSUoYpAAiJv12NX2c303"/>
          <p:cNvPicPr>
            <a:picLocks noGrp="1" noChangeAspect="1"/>
          </p:cNvPicPr>
          <p:nvPr>
            <p:ph type="pic" sz="quarter" idx="10"/>
          </p:nvPr>
        </p:nvPicPr>
        <p:blipFill rotWithShape="1">
          <a:blip r:embed="rId3"/>
          <a:srcRect/>
          <a:stretch>
            <a:fillRect/>
          </a:stretch>
        </p:blipFill>
        <p:spPr>
          <a:xfrm>
            <a:off x="2003613" y="-1"/>
            <a:ext cx="4572000" cy="6858000"/>
          </a:xfrm>
        </p:spPr>
      </p:pic>
    </p:spTree>
  </p:cSld>
  <p:clrMapOvr>
    <a:masterClrMapping/>
  </p:clrMapOvr>
  <mc:AlternateContent xmlns:mc="http://schemas.openxmlformats.org/markup-compatibility/2006" xmlns:p14="http://schemas.microsoft.com/office/powerpoint/2010/main">
    <mc:Choice Requires="p14">
      <p:transition spd="slow" p14:dur="1500" advTm="6599">
        <p:random/>
      </p:transition>
    </mc:Choice>
    <mc:Fallback xmlns="">
      <p:transition spd="slow" advTm="659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par>
                          <p:cTn id="12" fill="hold">
                            <p:stCondLst>
                              <p:cond delay="2500"/>
                            </p:stCondLst>
                            <p:childTnLst>
                              <p:par>
                                <p:cTn id="13" presetID="31"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par>
                          <p:cTn id="19" fill="hold">
                            <p:stCondLst>
                              <p:cond delay="3500"/>
                            </p:stCondLst>
                            <p:childTnLst>
                              <p:par>
                                <p:cTn id="20" presetID="26"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0" name="Chart 920"/>
          <p:cNvGraphicFramePr/>
          <p:nvPr/>
        </p:nvGraphicFramePr>
        <p:xfrm>
          <a:off x="1584291" y="2139045"/>
          <a:ext cx="3350485" cy="3350484"/>
        </p:xfrm>
        <a:graphic>
          <a:graphicData uri="http://schemas.openxmlformats.org/drawingml/2006/chart">
            <c:chart xmlns:c="http://schemas.openxmlformats.org/drawingml/2006/chart" xmlns:r="http://schemas.openxmlformats.org/officeDocument/2006/relationships" r:id="rId3"/>
          </a:graphicData>
        </a:graphic>
      </p:graphicFrame>
      <p:sp>
        <p:nvSpPr>
          <p:cNvPr id="921" name="Shape 921"/>
          <p:cNvSpPr/>
          <p:nvPr/>
        </p:nvSpPr>
        <p:spPr>
          <a:xfrm>
            <a:off x="1868344" y="2439761"/>
            <a:ext cx="2754200" cy="2754200"/>
          </a:xfrm>
          <a:prstGeom prst="ellipse">
            <a:avLst/>
          </a:prstGeom>
          <a:solidFill>
            <a:srgbClr val="FFFFFF"/>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922" name="Shape 922"/>
          <p:cNvSpPr/>
          <p:nvPr/>
        </p:nvSpPr>
        <p:spPr>
          <a:xfrm>
            <a:off x="2296407" y="3120738"/>
            <a:ext cx="1999591" cy="1387098"/>
          </a:xfrm>
          <a:prstGeom prst="rect">
            <a:avLst/>
          </a:prstGeom>
          <a:ln w="12700">
            <a:miter lim="400000"/>
          </a:ln>
        </p:spPr>
        <p:txBody>
          <a:bodyPr wrap="none" lIns="22859" tIns="22859" rIns="22859" bIns="22859">
            <a:spAutoFit/>
          </a:bodyPr>
          <a:lstStyle>
            <a:lvl1pPr algn="ctr" defTabSz="913765">
              <a:defRPr sz="8200">
                <a:latin typeface="Futura LT Medium"/>
                <a:ea typeface="Futura LT Medium"/>
                <a:cs typeface="Futura LT Medium"/>
                <a:sym typeface="Futura LT Medium"/>
              </a:defRPr>
            </a:lvl1pPr>
          </a:lstStyle>
          <a:p>
            <a:r>
              <a:rPr dirty="0">
                <a:latin typeface="微软雅黑" panose="020B0503020204020204" charset="-122"/>
                <a:ea typeface="微软雅黑" panose="020B0503020204020204" charset="-122"/>
              </a:rPr>
              <a:t>62%</a:t>
            </a:r>
          </a:p>
        </p:txBody>
      </p:sp>
      <p:sp>
        <p:nvSpPr>
          <p:cNvPr id="28" name="Shape 407"/>
          <p:cNvSpPr/>
          <p:nvPr/>
        </p:nvSpPr>
        <p:spPr>
          <a:xfrm flipH="1">
            <a:off x="-1" y="0"/>
            <a:ext cx="3954814" cy="1857693"/>
          </a:xfrm>
          <a:custGeom>
            <a:avLst/>
            <a:gdLst/>
            <a:ahLst/>
            <a:cxnLst>
              <a:cxn ang="0">
                <a:pos x="wd2" y="hd2"/>
              </a:cxn>
              <a:cxn ang="5400000">
                <a:pos x="wd2" y="hd2"/>
              </a:cxn>
              <a:cxn ang="10800000">
                <a:pos x="wd2" y="hd2"/>
              </a:cxn>
              <a:cxn ang="16200000">
                <a:pos x="wd2" y="hd2"/>
              </a:cxn>
            </a:cxnLst>
            <a:rect l="0" t="0" r="r" b="b"/>
            <a:pathLst>
              <a:path w="21600" h="21600" extrusionOk="0">
                <a:moveTo>
                  <a:pt x="2595" y="0"/>
                </a:moveTo>
                <a:lnTo>
                  <a:pt x="21600" y="0"/>
                </a:lnTo>
                <a:lnTo>
                  <a:pt x="21600" y="21600"/>
                </a:lnTo>
                <a:lnTo>
                  <a:pt x="0" y="18224"/>
                </a:lnTo>
                <a:lnTo>
                  <a:pt x="2595" y="0"/>
                </a:lnTo>
                <a:close/>
              </a:path>
            </a:pathLst>
          </a:custGeom>
          <a:solidFill>
            <a:srgbClr val="60773A"/>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29" name="Shape 408"/>
          <p:cNvSpPr/>
          <p:nvPr/>
        </p:nvSpPr>
        <p:spPr>
          <a:xfrm flipH="1">
            <a:off x="1941" y="0"/>
            <a:ext cx="3607707" cy="1821543"/>
          </a:xfrm>
          <a:custGeom>
            <a:avLst/>
            <a:gdLst/>
            <a:ahLst/>
            <a:cxnLst>
              <a:cxn ang="0">
                <a:pos x="wd2" y="hd2"/>
              </a:cxn>
              <a:cxn ang="5400000">
                <a:pos x="wd2" y="hd2"/>
              </a:cxn>
              <a:cxn ang="10800000">
                <a:pos x="wd2" y="hd2"/>
              </a:cxn>
              <a:cxn ang="16200000">
                <a:pos x="wd2" y="hd2"/>
              </a:cxn>
            </a:cxnLst>
            <a:rect l="0" t="0" r="r" b="b"/>
            <a:pathLst>
              <a:path w="21600" h="21600" extrusionOk="0">
                <a:moveTo>
                  <a:pt x="767" y="0"/>
                </a:moveTo>
                <a:lnTo>
                  <a:pt x="21600" y="0"/>
                </a:lnTo>
                <a:lnTo>
                  <a:pt x="21600" y="21600"/>
                </a:lnTo>
                <a:lnTo>
                  <a:pt x="0" y="15754"/>
                </a:lnTo>
                <a:lnTo>
                  <a:pt x="767" y="0"/>
                </a:lnTo>
                <a:close/>
              </a:path>
            </a:pathLst>
          </a:custGeom>
          <a:solidFill>
            <a:srgbClr val="412A70"/>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30" name="Shape 409"/>
          <p:cNvSpPr/>
          <p:nvPr/>
        </p:nvSpPr>
        <p:spPr>
          <a:xfrm>
            <a:off x="934083" y="397709"/>
            <a:ext cx="1448793" cy="600162"/>
          </a:xfrm>
          <a:prstGeom prst="rect">
            <a:avLst/>
          </a:prstGeom>
          <a:ln w="12700">
            <a:miter lim="400000"/>
          </a:ln>
        </p:spPr>
        <p:txBody>
          <a:bodyPr wrap="none" lIns="22859" tIns="22859" rIns="22859" bIns="22859">
            <a:spAutoFit/>
          </a:bodyPr>
          <a:lstStyle>
            <a:lvl1pPr algn="ctr" defTabSz="913765">
              <a:defRPr sz="4400" cap="all">
                <a:solidFill>
                  <a:srgbClr val="C1B397"/>
                </a:solidFill>
                <a:latin typeface="Futura LT Light"/>
                <a:ea typeface="Futura LT Light"/>
                <a:cs typeface="Futura LT Light"/>
                <a:sym typeface="Futura LT Light"/>
              </a:defRPr>
            </a:lvl1pPr>
          </a:lstStyle>
          <a:p>
            <a:r>
              <a:rPr lang="en-US" altLang="zh-CN" sz="3600" dirty="0">
                <a:latin typeface="微软雅黑" panose="020B0503020204020204" charset="-122"/>
                <a:ea typeface="微软雅黑" panose="020B0503020204020204" charset="-122"/>
              </a:rPr>
              <a:t>chart</a:t>
            </a:r>
          </a:p>
        </p:txBody>
      </p:sp>
      <p:sp>
        <p:nvSpPr>
          <p:cNvPr id="31" name="Shape 410"/>
          <p:cNvSpPr/>
          <p:nvPr/>
        </p:nvSpPr>
        <p:spPr>
          <a:xfrm>
            <a:off x="942029" y="1128856"/>
            <a:ext cx="1432904" cy="261621"/>
          </a:xfrm>
          <a:prstGeom prst="rect">
            <a:avLst/>
          </a:prstGeom>
          <a:ln w="12700">
            <a:miter lim="400000"/>
          </a:ln>
        </p:spPr>
        <p:txBody>
          <a:bodyPr wrap="none" lIns="22859" tIns="22859" rIns="22859" bIns="22859" anchor="ctr">
            <a:spAutoFit/>
          </a:bodyPr>
          <a:lstStyle>
            <a:lvl1pPr algn="ctr" defTabSz="913765">
              <a:defRPr sz="1400" cap="all">
                <a:solidFill>
                  <a:srgbClr val="E7E7E7"/>
                </a:solidFill>
                <a:latin typeface="Lato Light"/>
                <a:ea typeface="Lato Light"/>
                <a:cs typeface="Lato Light"/>
                <a:sym typeface="Lato Light"/>
              </a:defRPr>
            </a:lvl1pPr>
          </a:lstStyle>
          <a:p>
            <a:r>
              <a:rPr dirty="0">
                <a:latin typeface="微软雅黑" panose="020B0503020204020204" charset="-122"/>
                <a:ea typeface="微软雅黑" panose="020B0503020204020204" charset="-122"/>
              </a:rPr>
              <a:t>fashion in life</a:t>
            </a:r>
          </a:p>
        </p:txBody>
      </p:sp>
      <p:grpSp>
        <p:nvGrpSpPr>
          <p:cNvPr id="32" name="Group 413"/>
          <p:cNvGrpSpPr/>
          <p:nvPr/>
        </p:nvGrpSpPr>
        <p:grpSpPr>
          <a:xfrm>
            <a:off x="1020555" y="993513"/>
            <a:ext cx="1275854" cy="139701"/>
            <a:chOff x="0" y="7483"/>
            <a:chExt cx="1275853" cy="139700"/>
          </a:xfrm>
        </p:grpSpPr>
        <p:sp>
          <p:nvSpPr>
            <p:cNvPr id="33" name="Shape 411"/>
            <p:cNvSpPr/>
            <p:nvPr/>
          </p:nvSpPr>
          <p:spPr>
            <a:xfrm>
              <a:off x="0" y="76200"/>
              <a:ext cx="1275853" cy="0"/>
            </a:xfrm>
            <a:prstGeom prst="line">
              <a:avLst/>
            </a:prstGeom>
            <a:noFill/>
            <a:ln w="12700" cap="flat">
              <a:solidFill>
                <a:srgbClr val="E7E7E7"/>
              </a:solidFill>
              <a:prstDash val="solid"/>
              <a:miter lim="800000"/>
            </a:ln>
            <a:effectLst/>
          </p:spPr>
          <p:txBody>
            <a:bodyPr wrap="square" lIns="45719" tIns="45719" rIns="45719" bIns="45719" numCol="1" anchor="t">
              <a:noAutofit/>
            </a:bodyPr>
            <a:lstStyle/>
            <a:p>
              <a:endParaRPr/>
            </a:p>
          </p:txBody>
        </p:sp>
        <p:sp>
          <p:nvSpPr>
            <p:cNvPr id="34" name="Shape 412"/>
            <p:cNvSpPr/>
            <p:nvPr/>
          </p:nvSpPr>
          <p:spPr>
            <a:xfrm>
              <a:off x="568073" y="7483"/>
              <a:ext cx="139701" cy="1397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E7E7E7"/>
            </a:solidFill>
            <a:ln w="3175" cap="flat">
              <a:noFill/>
              <a:miter lim="400000"/>
            </a:ln>
            <a:effectLst/>
          </p:spPr>
          <p:txBody>
            <a:bodyPr wrap="square" lIns="45719" tIns="45719" rIns="45719" bIns="45719" numCol="1" anchor="ctr">
              <a:noAutofit/>
            </a:bodyPr>
            <a:lstStyle/>
            <a:p>
              <a:pPr>
                <a:defRPr>
                  <a:solidFill>
                    <a:srgbClr val="E7E7E7"/>
                  </a:solidFill>
                </a:defRPr>
              </a:pPr>
              <a:endParaRPr>
                <a:latin typeface="微软雅黑" panose="020B0503020204020204" charset="-122"/>
                <a:ea typeface="微软雅黑" panose="020B0503020204020204" charset="-122"/>
              </a:endParaRPr>
            </a:p>
          </p:txBody>
        </p:sp>
      </p:grpSp>
      <p:grpSp>
        <p:nvGrpSpPr>
          <p:cNvPr id="35" name="组合 34"/>
          <p:cNvGrpSpPr/>
          <p:nvPr/>
        </p:nvGrpSpPr>
        <p:grpSpPr>
          <a:xfrm>
            <a:off x="9116114" y="4275754"/>
            <a:ext cx="2138901" cy="1520918"/>
            <a:chOff x="9116114" y="4275754"/>
            <a:chExt cx="2138901" cy="1520918"/>
          </a:xfrm>
        </p:grpSpPr>
        <p:sp>
          <p:nvSpPr>
            <p:cNvPr id="36" name="Shape 870"/>
            <p:cNvSpPr/>
            <p:nvPr/>
          </p:nvSpPr>
          <p:spPr>
            <a:xfrm>
              <a:off x="9206978" y="4275754"/>
              <a:ext cx="614046" cy="614046"/>
            </a:xfrm>
            <a:prstGeom prst="ellipse">
              <a:avLst/>
            </a:prstGeom>
            <a:solidFill>
              <a:srgbClr val="60773A"/>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37" name="Shape 874"/>
            <p:cNvSpPr/>
            <p:nvPr/>
          </p:nvSpPr>
          <p:spPr>
            <a:xfrm>
              <a:off x="9341736" y="4423933"/>
              <a:ext cx="345716" cy="298572"/>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rgbClr val="FFFFFF"/>
            </a:solidFill>
            <a:ln w="12700">
              <a:miter lim="400000"/>
            </a:ln>
          </p:spPr>
          <p:txBody>
            <a:bodyPr lIns="22859" tIns="22859" rIns="22859" bIns="22859" anchor="ctr"/>
            <a:lstStyle/>
            <a:p>
              <a:pPr defTabSz="227965">
                <a:defRPr sz="1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charset="-122"/>
                <a:ea typeface="微软雅黑" panose="020B0503020204020204" charset="-122"/>
              </a:endParaRPr>
            </a:p>
          </p:txBody>
        </p:sp>
        <p:sp>
          <p:nvSpPr>
            <p:cNvPr id="38" name="Shape 882"/>
            <p:cNvSpPr/>
            <p:nvPr/>
          </p:nvSpPr>
          <p:spPr>
            <a:xfrm>
              <a:off x="9166914" y="4985492"/>
              <a:ext cx="1146049" cy="294134"/>
            </a:xfrm>
            <a:prstGeom prst="rect">
              <a:avLst/>
            </a:prstGeom>
            <a:ln w="12700">
              <a:miter lim="400000"/>
            </a:ln>
          </p:spPr>
          <p:txBody>
            <a:bodyPr wrap="none" lIns="22859" tIns="22859" rIns="22859" bIns="22859">
              <a:spAutoFit/>
            </a:bodyPr>
            <a:lstStyle>
              <a:lvl1pPr defTabSz="913765">
                <a:defRPr sz="1600" spc="300">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ELEMENT</a:t>
              </a:r>
            </a:p>
          </p:txBody>
        </p:sp>
        <p:sp>
          <p:nvSpPr>
            <p:cNvPr id="39" name="Shape 883"/>
            <p:cNvSpPr/>
            <p:nvPr/>
          </p:nvSpPr>
          <p:spPr>
            <a:xfrm>
              <a:off x="9116114" y="5189882"/>
              <a:ext cx="2138901" cy="606790"/>
            </a:xfrm>
            <a:prstGeom prst="rect">
              <a:avLst/>
            </a:prstGeom>
            <a:ln w="12700">
              <a:miter lim="400000"/>
            </a:ln>
          </p:spPr>
          <p:txBody>
            <a:bodyPr lIns="54372" tIns="54372" rIns="54372" bIns="54372">
              <a:spAutoFit/>
            </a:bodyPr>
            <a:lstStyle>
              <a:lvl1pPr defTabSz="543560">
                <a:lnSpc>
                  <a:spcPts val="2000"/>
                </a:lnSpc>
                <a:spcBef>
                  <a:spcPts val="200"/>
                </a:spcBef>
                <a:defRPr sz="1200">
                  <a:solidFill>
                    <a:srgbClr val="7F7F7F"/>
                  </a:solidFill>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Frequently, your initial font choice is taken out</a:t>
              </a:r>
            </a:p>
          </p:txBody>
        </p:sp>
      </p:grpSp>
      <p:grpSp>
        <p:nvGrpSpPr>
          <p:cNvPr id="40" name="组合 39"/>
          <p:cNvGrpSpPr/>
          <p:nvPr/>
        </p:nvGrpSpPr>
        <p:grpSpPr>
          <a:xfrm>
            <a:off x="6462174" y="4275754"/>
            <a:ext cx="2138901" cy="1520918"/>
            <a:chOff x="6462174" y="4275754"/>
            <a:chExt cx="2138901" cy="1520918"/>
          </a:xfrm>
        </p:grpSpPr>
        <p:sp>
          <p:nvSpPr>
            <p:cNvPr id="41" name="Shape 875"/>
            <p:cNvSpPr/>
            <p:nvPr/>
          </p:nvSpPr>
          <p:spPr>
            <a:xfrm>
              <a:off x="6515127" y="4275754"/>
              <a:ext cx="614046" cy="614046"/>
            </a:xfrm>
            <a:prstGeom prst="ellipse">
              <a:avLst/>
            </a:prstGeom>
            <a:solidFill>
              <a:srgbClr val="412A70"/>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42" name="Shape 876"/>
            <p:cNvSpPr/>
            <p:nvPr/>
          </p:nvSpPr>
          <p:spPr>
            <a:xfrm>
              <a:off x="6688385" y="4392374"/>
              <a:ext cx="267528" cy="367850"/>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rgbClr val="FFFFFF"/>
            </a:solidFill>
            <a:ln w="12700">
              <a:miter lim="400000"/>
            </a:ln>
          </p:spPr>
          <p:txBody>
            <a:bodyPr lIns="22859" tIns="22859" rIns="22859" bIns="22859" anchor="ctr"/>
            <a:lstStyle/>
            <a:p>
              <a:pPr defTabSz="227965">
                <a:defRPr sz="1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charset="-122"/>
                <a:ea typeface="微软雅黑" panose="020B0503020204020204" charset="-122"/>
              </a:endParaRPr>
            </a:p>
          </p:txBody>
        </p:sp>
        <p:sp>
          <p:nvSpPr>
            <p:cNvPr id="43" name="Shape 881"/>
            <p:cNvSpPr/>
            <p:nvPr/>
          </p:nvSpPr>
          <p:spPr>
            <a:xfrm>
              <a:off x="6526679" y="4985492"/>
              <a:ext cx="1356869" cy="294134"/>
            </a:xfrm>
            <a:prstGeom prst="rect">
              <a:avLst/>
            </a:prstGeom>
            <a:ln w="12700">
              <a:miter lim="400000"/>
            </a:ln>
          </p:spPr>
          <p:txBody>
            <a:bodyPr wrap="none" lIns="22859" tIns="22859" rIns="22859" bIns="22859">
              <a:spAutoFit/>
            </a:bodyPr>
            <a:lstStyle>
              <a:lvl1pPr defTabSz="913765">
                <a:defRPr sz="1600" spc="300">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FUNCTION</a:t>
              </a:r>
            </a:p>
          </p:txBody>
        </p:sp>
        <p:sp>
          <p:nvSpPr>
            <p:cNvPr id="44" name="Shape 884"/>
            <p:cNvSpPr/>
            <p:nvPr/>
          </p:nvSpPr>
          <p:spPr>
            <a:xfrm>
              <a:off x="6462174" y="5189882"/>
              <a:ext cx="2138901" cy="606790"/>
            </a:xfrm>
            <a:prstGeom prst="rect">
              <a:avLst/>
            </a:prstGeom>
            <a:ln w="12700">
              <a:miter lim="400000"/>
            </a:ln>
          </p:spPr>
          <p:txBody>
            <a:bodyPr lIns="54372" tIns="54372" rIns="54372" bIns="54372">
              <a:spAutoFit/>
            </a:bodyPr>
            <a:lstStyle>
              <a:lvl1pPr defTabSz="543560">
                <a:lnSpc>
                  <a:spcPts val="2000"/>
                </a:lnSpc>
                <a:spcBef>
                  <a:spcPts val="200"/>
                </a:spcBef>
                <a:defRPr sz="1200">
                  <a:solidFill>
                    <a:srgbClr val="7F7F7F"/>
                  </a:solidFill>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Frequently, your initial font choice is taken out</a:t>
              </a:r>
            </a:p>
          </p:txBody>
        </p:sp>
      </p:grpSp>
      <p:grpSp>
        <p:nvGrpSpPr>
          <p:cNvPr id="45" name="组合 44"/>
          <p:cNvGrpSpPr/>
          <p:nvPr/>
        </p:nvGrpSpPr>
        <p:grpSpPr>
          <a:xfrm>
            <a:off x="9116114" y="2404591"/>
            <a:ext cx="2138901" cy="1512622"/>
            <a:chOff x="9116114" y="2404591"/>
            <a:chExt cx="2138901" cy="1512622"/>
          </a:xfrm>
        </p:grpSpPr>
        <p:sp>
          <p:nvSpPr>
            <p:cNvPr id="46" name="Shape 871"/>
            <p:cNvSpPr/>
            <p:nvPr/>
          </p:nvSpPr>
          <p:spPr>
            <a:xfrm>
              <a:off x="9206978" y="2404591"/>
              <a:ext cx="614046" cy="614046"/>
            </a:xfrm>
            <a:prstGeom prst="ellipse">
              <a:avLst/>
            </a:prstGeom>
            <a:solidFill>
              <a:srgbClr val="412A70"/>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47" name="Shape 873"/>
            <p:cNvSpPr/>
            <p:nvPr/>
          </p:nvSpPr>
          <p:spPr>
            <a:xfrm>
              <a:off x="9352373" y="2566761"/>
              <a:ext cx="313814" cy="27082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rgbClr val="FFFFFF"/>
            </a:solidFill>
            <a:ln w="12700">
              <a:miter lim="400000"/>
            </a:ln>
          </p:spPr>
          <p:txBody>
            <a:bodyPr lIns="22859" tIns="22859" rIns="22859" bIns="22859" anchor="ctr"/>
            <a:lstStyle/>
            <a:p>
              <a:pPr defTabSz="227965">
                <a:defRPr sz="1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charset="-122"/>
                <a:ea typeface="微软雅黑" panose="020B0503020204020204" charset="-122"/>
              </a:endParaRPr>
            </a:p>
          </p:txBody>
        </p:sp>
        <p:sp>
          <p:nvSpPr>
            <p:cNvPr id="48" name="Shape 880"/>
            <p:cNvSpPr/>
            <p:nvPr/>
          </p:nvSpPr>
          <p:spPr>
            <a:xfrm>
              <a:off x="9166914" y="3088160"/>
              <a:ext cx="791973" cy="294134"/>
            </a:xfrm>
            <a:prstGeom prst="rect">
              <a:avLst/>
            </a:prstGeom>
            <a:ln w="12700">
              <a:miter lim="400000"/>
            </a:ln>
          </p:spPr>
          <p:txBody>
            <a:bodyPr wrap="none" lIns="22859" tIns="22859" rIns="22859" bIns="22859">
              <a:spAutoFit/>
            </a:bodyPr>
            <a:lstStyle>
              <a:lvl1pPr defTabSz="913765">
                <a:defRPr sz="1600" spc="300">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NAME</a:t>
              </a:r>
            </a:p>
          </p:txBody>
        </p:sp>
        <p:sp>
          <p:nvSpPr>
            <p:cNvPr id="49" name="Shape 885"/>
            <p:cNvSpPr/>
            <p:nvPr/>
          </p:nvSpPr>
          <p:spPr>
            <a:xfrm>
              <a:off x="9116114" y="3310423"/>
              <a:ext cx="2138901" cy="606790"/>
            </a:xfrm>
            <a:prstGeom prst="rect">
              <a:avLst/>
            </a:prstGeom>
            <a:ln w="12700">
              <a:miter lim="400000"/>
            </a:ln>
          </p:spPr>
          <p:txBody>
            <a:bodyPr lIns="54372" tIns="54372" rIns="54372" bIns="54372">
              <a:spAutoFit/>
            </a:bodyPr>
            <a:lstStyle>
              <a:lvl1pPr defTabSz="543560">
                <a:lnSpc>
                  <a:spcPts val="2000"/>
                </a:lnSpc>
                <a:spcBef>
                  <a:spcPts val="200"/>
                </a:spcBef>
                <a:defRPr sz="1200">
                  <a:solidFill>
                    <a:srgbClr val="7F7F7F"/>
                  </a:solidFill>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Frequently, your initial font choice is taken out</a:t>
              </a:r>
            </a:p>
          </p:txBody>
        </p:sp>
      </p:grpSp>
      <p:grpSp>
        <p:nvGrpSpPr>
          <p:cNvPr id="50" name="组合 49"/>
          <p:cNvGrpSpPr/>
          <p:nvPr/>
        </p:nvGrpSpPr>
        <p:grpSpPr>
          <a:xfrm>
            <a:off x="6462174" y="2404591"/>
            <a:ext cx="2138901" cy="1512622"/>
            <a:chOff x="6462174" y="2404591"/>
            <a:chExt cx="2138901" cy="1512622"/>
          </a:xfrm>
        </p:grpSpPr>
        <p:sp>
          <p:nvSpPr>
            <p:cNvPr id="51" name="Shape 877"/>
            <p:cNvSpPr/>
            <p:nvPr/>
          </p:nvSpPr>
          <p:spPr>
            <a:xfrm>
              <a:off x="6515127" y="2404591"/>
              <a:ext cx="614046" cy="614046"/>
            </a:xfrm>
            <a:prstGeom prst="ellipse">
              <a:avLst/>
            </a:prstGeom>
            <a:solidFill>
              <a:srgbClr val="60773A"/>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52" name="Shape 878"/>
            <p:cNvSpPr/>
            <p:nvPr/>
          </p:nvSpPr>
          <p:spPr>
            <a:xfrm>
              <a:off x="6638225" y="2535486"/>
              <a:ext cx="367849" cy="367850"/>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rgbClr val="FFFFFF"/>
            </a:solidFill>
            <a:ln w="12700">
              <a:miter lim="400000"/>
            </a:ln>
          </p:spPr>
          <p:txBody>
            <a:bodyPr lIns="22859" tIns="22859" rIns="22859" bIns="22859" anchor="ctr"/>
            <a:lstStyle/>
            <a:p>
              <a:pPr defTabSz="227965">
                <a:defRPr sz="14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微软雅黑" panose="020B0503020204020204" charset="-122"/>
                <a:ea typeface="微软雅黑" panose="020B0503020204020204" charset="-122"/>
              </a:endParaRPr>
            </a:p>
          </p:txBody>
        </p:sp>
        <p:sp>
          <p:nvSpPr>
            <p:cNvPr id="53" name="Shape 879"/>
            <p:cNvSpPr/>
            <p:nvPr/>
          </p:nvSpPr>
          <p:spPr>
            <a:xfrm>
              <a:off x="6526679" y="3088160"/>
              <a:ext cx="1098704" cy="294134"/>
            </a:xfrm>
            <a:prstGeom prst="rect">
              <a:avLst/>
            </a:prstGeom>
            <a:ln w="12700">
              <a:miter lim="400000"/>
            </a:ln>
          </p:spPr>
          <p:txBody>
            <a:bodyPr wrap="none" lIns="22859" tIns="22859" rIns="22859" bIns="22859">
              <a:spAutoFit/>
            </a:bodyPr>
            <a:lstStyle>
              <a:lvl1pPr defTabSz="913765">
                <a:defRPr sz="1600" spc="300">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FEATURE</a:t>
              </a:r>
            </a:p>
          </p:txBody>
        </p:sp>
        <p:sp>
          <p:nvSpPr>
            <p:cNvPr id="54" name="Shape 886"/>
            <p:cNvSpPr/>
            <p:nvPr/>
          </p:nvSpPr>
          <p:spPr>
            <a:xfrm>
              <a:off x="6462174" y="3310423"/>
              <a:ext cx="2138901" cy="606790"/>
            </a:xfrm>
            <a:prstGeom prst="rect">
              <a:avLst/>
            </a:prstGeom>
            <a:ln w="12700">
              <a:miter lim="400000"/>
            </a:ln>
          </p:spPr>
          <p:txBody>
            <a:bodyPr lIns="54372" tIns="54372" rIns="54372" bIns="54372">
              <a:spAutoFit/>
            </a:bodyPr>
            <a:lstStyle>
              <a:lvl1pPr defTabSz="543560">
                <a:lnSpc>
                  <a:spcPts val="2000"/>
                </a:lnSpc>
                <a:spcBef>
                  <a:spcPts val="200"/>
                </a:spcBef>
                <a:defRPr sz="1200">
                  <a:solidFill>
                    <a:srgbClr val="7F7F7F"/>
                  </a:solidFill>
                  <a:latin typeface="Futura LT Medium"/>
                  <a:ea typeface="Futura LT Medium"/>
                  <a:cs typeface="Futura LT Medium"/>
                  <a:sym typeface="Futura LT Medium"/>
                </a:defRPr>
              </a:lvl1pPr>
            </a:lstStyle>
            <a:p>
              <a:r>
                <a:rPr>
                  <a:latin typeface="微软雅黑" panose="020B0503020204020204" charset="-122"/>
                  <a:ea typeface="微软雅黑" panose="020B0503020204020204" charset="-122"/>
                </a:rPr>
                <a:t>Frequently, your initial font choice is taken out</a:t>
              </a:r>
            </a:p>
          </p:txBody>
        </p:sp>
      </p:grpSp>
    </p:spTree>
  </p:cSld>
  <p:clrMapOvr>
    <a:masterClrMapping/>
  </p:clrMapOvr>
  <mc:AlternateContent xmlns:mc="http://schemas.openxmlformats.org/markup-compatibility/2006" xmlns:p14="http://schemas.microsoft.com/office/powerpoint/2010/main">
    <mc:Choice Requires="p14">
      <p:transition spd="med" p14:dur="700" advTm="6552">
        <p:fade/>
      </p:transition>
    </mc:Choice>
    <mc:Fallback xmlns="">
      <p:transition spd="med" advTm="65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930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0-#ppt_w/2"/>
                                          </p:val>
                                        </p:tav>
                                        <p:tav tm="100000">
                                          <p:val>
                                            <p:strVal val="#ppt_x"/>
                                          </p:val>
                                        </p:tav>
                                      </p:tavLst>
                                    </p:anim>
                                    <p:anim calcmode="lin" valueType="num">
                                      <p:cBhvr additive="base">
                                        <p:cTn id="8" dur="75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69300" fill="hold" grpId="0" nodeType="withEffect">
                                  <p:stCondLst>
                                    <p:cond delay="25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750" fill="hold"/>
                                        <p:tgtEl>
                                          <p:spTgt spid="29"/>
                                        </p:tgtEl>
                                        <p:attrNameLst>
                                          <p:attrName>ppt_x</p:attrName>
                                        </p:attrNameLst>
                                      </p:cBhvr>
                                      <p:tavLst>
                                        <p:tav tm="0">
                                          <p:val>
                                            <p:strVal val="0-#ppt_w/2"/>
                                          </p:val>
                                        </p:tav>
                                        <p:tav tm="100000">
                                          <p:val>
                                            <p:strVal val="#ppt_x"/>
                                          </p:val>
                                        </p:tav>
                                      </p:tavLst>
                                    </p:anim>
                                    <p:anim calcmode="lin" valueType="num">
                                      <p:cBhvr additive="base">
                                        <p:cTn id="12" dur="75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strVal val="#ppt_x"/>
                                          </p:val>
                                        </p:tav>
                                        <p:tav tm="100000">
                                          <p:val>
                                            <p:strVal val="#ppt_x"/>
                                          </p:val>
                                        </p:tav>
                                      </p:tavLst>
                                    </p:anim>
                                    <p:anim calcmode="lin" valueType="num">
                                      <p:cBhvr>
                                        <p:cTn id="18" dur="500" fill="hold"/>
                                        <p:tgtEl>
                                          <p:spTgt spid="30"/>
                                        </p:tgtEl>
                                        <p:attrNameLst>
                                          <p:attrName>ppt_y</p:attrName>
                                        </p:attrNameLst>
                                      </p:cBhvr>
                                      <p:tavLst>
                                        <p:tav tm="0">
                                          <p:val>
                                            <p:strVal val="#ppt_y-.1"/>
                                          </p:val>
                                        </p:tav>
                                        <p:tav tm="100000">
                                          <p:val>
                                            <p:strVal val="#ppt_y"/>
                                          </p:val>
                                        </p:tav>
                                      </p:tavLst>
                                    </p:anim>
                                  </p:childTnLst>
                                </p:cTn>
                              </p:par>
                              <p:par>
                                <p:cTn id="19" presetID="16" presetClass="entr" presetSubtype="37"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outVertical)">
                                      <p:cBhvr>
                                        <p:cTn id="21" dur="500"/>
                                        <p:tgtEl>
                                          <p:spTgt spid="3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22"/>
                                        </p:tgtEl>
                                        <p:attrNameLst>
                                          <p:attrName>style.visibility</p:attrName>
                                        </p:attrNameLst>
                                      </p:cBhvr>
                                      <p:to>
                                        <p:strVal val="visible"/>
                                      </p:to>
                                    </p:set>
                                    <p:animEffect transition="in" filter="fade">
                                      <p:cBhvr>
                                        <p:cTn id="29" dur="500"/>
                                        <p:tgtEl>
                                          <p:spTgt spid="922"/>
                                        </p:tgtEl>
                                      </p:cBhvr>
                                    </p:animEffect>
                                  </p:childTnLst>
                                </p:cTn>
                              </p:par>
                            </p:childTnLst>
                          </p:cTn>
                        </p:par>
                        <p:par>
                          <p:cTn id="30" fill="hold">
                            <p:stCondLst>
                              <p:cond delay="500"/>
                            </p:stCondLst>
                            <p:childTnLst>
                              <p:par>
                                <p:cTn id="31" presetID="37" presetClass="entr" presetSubtype="0" fill="hold"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900" decel="100000" fill="hold"/>
                                        <p:tgtEl>
                                          <p:spTgt spid="5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25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anim calcmode="lin" valueType="num">
                                      <p:cBhvr>
                                        <p:cTn id="40" dur="1000" fill="hold"/>
                                        <p:tgtEl>
                                          <p:spTgt spid="45"/>
                                        </p:tgtEl>
                                        <p:attrNameLst>
                                          <p:attrName>ppt_x</p:attrName>
                                        </p:attrNameLst>
                                      </p:cBhvr>
                                      <p:tavLst>
                                        <p:tav tm="0">
                                          <p:val>
                                            <p:strVal val="#ppt_x"/>
                                          </p:val>
                                        </p:tav>
                                        <p:tav tm="100000">
                                          <p:val>
                                            <p:strVal val="#ppt_x"/>
                                          </p:val>
                                        </p:tav>
                                      </p:tavLst>
                                    </p:anim>
                                    <p:anim calcmode="lin" valueType="num">
                                      <p:cBhvr>
                                        <p:cTn id="41" dur="900" decel="100000" fill="hold"/>
                                        <p:tgtEl>
                                          <p:spTgt spid="4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50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900" decel="100000" fill="hold"/>
                                        <p:tgtEl>
                                          <p:spTgt spid="4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75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000"/>
                                        <p:tgtEl>
                                          <p:spTgt spid="35"/>
                                        </p:tgtEl>
                                      </p:cBhvr>
                                    </p:animEffect>
                                    <p:anim calcmode="lin" valueType="num">
                                      <p:cBhvr>
                                        <p:cTn id="52" dur="1000" fill="hold"/>
                                        <p:tgtEl>
                                          <p:spTgt spid="35"/>
                                        </p:tgtEl>
                                        <p:attrNameLst>
                                          <p:attrName>ppt_x</p:attrName>
                                        </p:attrNameLst>
                                      </p:cBhvr>
                                      <p:tavLst>
                                        <p:tav tm="0">
                                          <p:val>
                                            <p:strVal val="#ppt_x"/>
                                          </p:val>
                                        </p:tav>
                                        <p:tav tm="100000">
                                          <p:val>
                                            <p:strVal val="#ppt_x"/>
                                          </p:val>
                                        </p:tav>
                                      </p:tavLst>
                                    </p:anim>
                                    <p:anim calcmode="lin" valueType="num">
                                      <p:cBhvr>
                                        <p:cTn id="53" dur="900" decel="100000" fill="hold"/>
                                        <p:tgtEl>
                                          <p:spTgt spid="35"/>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20" grpId="0">
        <p:bldAsOne/>
      </p:bldGraphic>
      <p:bldP spid="922" grpId="0" animBg="1"/>
      <p:bldP spid="28" grpId="0" bldLvl="0" animBg="1"/>
      <p:bldP spid="29" grpId="0" bldLvl="0" animBg="1"/>
      <p:bldP spid="30" grpId="0" animBg="1"/>
      <p:bldP spid="3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864" name="shutterstock_82727836.jpg" descr="C:\Users\Administrator\Desktop\QQ截图20170417150343.pngQQ截图20170417150343"/>
          <p:cNvPicPr>
            <a:picLocks noGrp="1" noChangeAspect="1"/>
          </p:cNvPicPr>
          <p:nvPr>
            <p:ph type="pic" idx="13"/>
          </p:nvPr>
        </p:nvPicPr>
        <p:blipFill>
          <a:blip r:embed="rId4"/>
          <a:srcRect/>
          <a:stretch>
            <a:fillRect/>
          </a:stretch>
        </p:blipFill>
        <p:spPr>
          <a:xfrm>
            <a:off x="6914217" y="2308227"/>
            <a:ext cx="4101066" cy="6282690"/>
          </a:xfrm>
          <a:prstGeom prst="rect">
            <a:avLst/>
          </a:prstGeom>
        </p:spPr>
      </p:pic>
      <p:sp>
        <p:nvSpPr>
          <p:cNvPr id="865" name="Shape 865"/>
          <p:cNvSpPr/>
          <p:nvPr/>
        </p:nvSpPr>
        <p:spPr>
          <a:xfrm>
            <a:off x="1260475" y="3380740"/>
            <a:ext cx="3102610" cy="2138680"/>
          </a:xfrm>
          <a:prstGeom prst="rect">
            <a:avLst/>
          </a:prstGeom>
          <a:ln w="12700">
            <a:miter lim="400000"/>
          </a:ln>
        </p:spPr>
        <p:txBody>
          <a:bodyPr wrap="square" lIns="45719" rIns="45719">
            <a:spAutoFit/>
          </a:bodyPr>
          <a:lstStyle>
            <a:lvl1pPr algn="just" defTabSz="1087120">
              <a:lnSpc>
                <a:spcPct val="120000"/>
              </a:lnSpc>
              <a:spcBef>
                <a:spcPts val="500"/>
              </a:spcBef>
              <a:defRPr sz="1400">
                <a:solidFill>
                  <a:srgbClr val="25211E"/>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66" name="Shape 866"/>
          <p:cNvSpPr/>
          <p:nvPr/>
        </p:nvSpPr>
        <p:spPr>
          <a:xfrm>
            <a:off x="1218941" y="2307926"/>
            <a:ext cx="4560570" cy="808990"/>
          </a:xfrm>
          <a:prstGeom prst="rect">
            <a:avLst/>
          </a:prstGeom>
          <a:ln w="12700">
            <a:miter lim="400000"/>
          </a:ln>
        </p:spPr>
        <p:txBody>
          <a:bodyPr wrap="none" lIns="45719" rIns="45719">
            <a:spAutoFit/>
          </a:bodyPr>
          <a:lstStyle>
            <a:lvl1pPr defTabSz="457200">
              <a:defRPr sz="4400" cap="all">
                <a:solidFill>
                  <a:srgbClr val="25211E"/>
                </a:solidFill>
                <a:latin typeface="Futura LT Light"/>
                <a:ea typeface="Futura LT Light"/>
                <a:cs typeface="Futura LT Light"/>
                <a:sym typeface="Futura LT Light"/>
              </a:defRPr>
            </a:lvl1pPr>
          </a:lstStyle>
          <a:p>
            <a:pPr algn="l"/>
            <a:r>
              <a:rPr dirty="0">
                <a:latin typeface="微软雅黑" panose="020B0503020204020204" charset="-122"/>
                <a:ea typeface="微软雅黑" panose="020B0503020204020204" charset="-122"/>
              </a:rPr>
              <a:t>单击此处添加标题</a:t>
            </a:r>
          </a:p>
        </p:txBody>
      </p:sp>
      <p:sp>
        <p:nvSpPr>
          <p:cNvPr id="867" name="Shape 867"/>
          <p:cNvSpPr/>
          <p:nvPr/>
        </p:nvSpPr>
        <p:spPr>
          <a:xfrm>
            <a:off x="1260633" y="2149556"/>
            <a:ext cx="2635480" cy="316740"/>
          </a:xfrm>
          <a:prstGeom prst="rect">
            <a:avLst/>
          </a:prstGeom>
          <a:ln w="12700">
            <a:miter lim="400000"/>
          </a:ln>
        </p:spPr>
        <p:txBody>
          <a:bodyPr wrap="none" lIns="45719" rIns="45719">
            <a:spAutoFit/>
          </a:bodyPr>
          <a:lstStyle>
            <a:lvl1pPr algn="ctr" defTabSz="457200">
              <a:defRPr sz="1400" cap="all">
                <a:solidFill>
                  <a:srgbClr val="25211E"/>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innovative and progressive</a:t>
            </a:r>
          </a:p>
        </p:txBody>
      </p:sp>
      <p:sp>
        <p:nvSpPr>
          <p:cNvPr id="868" name="Shape 868"/>
          <p:cNvSpPr/>
          <p:nvPr/>
        </p:nvSpPr>
        <p:spPr>
          <a:xfrm>
            <a:off x="1302520" y="3275240"/>
            <a:ext cx="1275854" cy="1"/>
          </a:xfrm>
          <a:prstGeom prst="line">
            <a:avLst/>
          </a:prstGeom>
          <a:ln>
            <a:solidFill>
              <a:srgbClr val="25211E"/>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med" p14:dur="700" advTm="4212">
        <p:fade/>
      </p:transition>
    </mc:Choice>
    <mc:Fallback xmlns="">
      <p:transition spd="med" advTm="421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67"/>
                                        </p:tgtEl>
                                        <p:attrNameLst>
                                          <p:attrName>style.visibility</p:attrName>
                                        </p:attrNameLst>
                                      </p:cBhvr>
                                      <p:to>
                                        <p:strVal val="visible"/>
                                      </p:to>
                                    </p:set>
                                    <p:animEffect transition="in" filter="fade">
                                      <p:cBhvr>
                                        <p:cTn id="7" dur="500"/>
                                        <p:tgtEl>
                                          <p:spTgt spid="867"/>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866"/>
                                        </p:tgtEl>
                                        <p:attrNameLst>
                                          <p:attrName>style.visibility</p:attrName>
                                        </p:attrNameLst>
                                      </p:cBhvr>
                                      <p:to>
                                        <p:strVal val="visible"/>
                                      </p:to>
                                    </p:set>
                                    <p:animEffect transition="in" filter="fade">
                                      <p:cBhvr>
                                        <p:cTn id="10" dur="1000"/>
                                        <p:tgtEl>
                                          <p:spTgt spid="866"/>
                                        </p:tgtEl>
                                      </p:cBhvr>
                                    </p:animEffect>
                                    <p:anim calcmode="lin" valueType="num">
                                      <p:cBhvr>
                                        <p:cTn id="11" dur="1000" fill="hold"/>
                                        <p:tgtEl>
                                          <p:spTgt spid="866"/>
                                        </p:tgtEl>
                                        <p:attrNameLst>
                                          <p:attrName>ppt_x</p:attrName>
                                        </p:attrNameLst>
                                      </p:cBhvr>
                                      <p:tavLst>
                                        <p:tav tm="0">
                                          <p:val>
                                            <p:strVal val="#ppt_x"/>
                                          </p:val>
                                        </p:tav>
                                        <p:tav tm="100000">
                                          <p:val>
                                            <p:strVal val="#ppt_x"/>
                                          </p:val>
                                        </p:tav>
                                      </p:tavLst>
                                    </p:anim>
                                    <p:anim calcmode="lin" valueType="num">
                                      <p:cBhvr>
                                        <p:cTn id="12" dur="900" decel="100000" fill="hold"/>
                                        <p:tgtEl>
                                          <p:spTgt spid="866"/>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866"/>
                                        </p:tgtEl>
                                        <p:attrNameLst>
                                          <p:attrName>ppt_y</p:attrName>
                                        </p:attrNameLst>
                                      </p:cBhvr>
                                      <p:tavLst>
                                        <p:tav tm="0">
                                          <p:val>
                                            <p:strVal val="#ppt_y-.03"/>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68"/>
                                        </p:tgtEl>
                                        <p:attrNameLst>
                                          <p:attrName>style.visibility</p:attrName>
                                        </p:attrNameLst>
                                      </p:cBhvr>
                                      <p:to>
                                        <p:strVal val="visible"/>
                                      </p:to>
                                    </p:set>
                                    <p:animEffect transition="in" filter="wipe(left)">
                                      <p:cBhvr>
                                        <p:cTn id="17" dur="500"/>
                                        <p:tgtEl>
                                          <p:spTgt spid="86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65"/>
                                        </p:tgtEl>
                                        <p:attrNameLst>
                                          <p:attrName>style.visibility</p:attrName>
                                        </p:attrNameLst>
                                      </p:cBhvr>
                                      <p:to>
                                        <p:strVal val="visible"/>
                                      </p:to>
                                    </p:set>
                                    <p:animEffect transition="in" filter="wipe(up)">
                                      <p:cBhvr>
                                        <p:cTn id="20" dur="500"/>
                                        <p:tgtEl>
                                          <p:spTgt spid="8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 grpId="0" animBg="1"/>
      <p:bldP spid="866" grpId="0" animBg="1"/>
      <p:bldP spid="867" grpId="0" animBg="1"/>
      <p:bldP spid="86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38200" y="735829"/>
            <a:ext cx="10515600" cy="623414"/>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ctr"/>
            <a:r>
              <a:rPr lang="en-US" altLang="zh-CN" sz="3200">
                <a:latin typeface="微软雅黑" panose="020B0503020204020204" charset="-122"/>
                <a:ea typeface="微软雅黑" panose="020B0503020204020204" charset="-122"/>
              </a:rPr>
              <a:t>请在此粘贴或者输入您的文字内容</a:t>
            </a:r>
          </a:p>
        </p:txBody>
      </p:sp>
      <p:sp>
        <p:nvSpPr>
          <p:cNvPr id="5" name="TextBox 4"/>
          <p:cNvSpPr txBox="1"/>
          <p:nvPr/>
        </p:nvSpPr>
        <p:spPr>
          <a:xfrm>
            <a:off x="4273225" y="1307285"/>
            <a:ext cx="3645550" cy="253916"/>
          </a:xfrm>
          <a:prstGeom prst="rect">
            <a:avLst/>
          </a:prstGeom>
          <a:noFill/>
        </p:spPr>
        <p:txBody>
          <a:bodyPr wrap="none" rtlCol="0">
            <a:spAutoFit/>
          </a:bodyPr>
          <a:lstStyle/>
          <a:p>
            <a:pPr lvl="0" algn="ctr"/>
            <a:r>
              <a:rPr lang="en-US" sz="1050" spc="300" dirty="0">
                <a:solidFill>
                  <a:srgbClr val="222222">
                    <a:alpha val="50000"/>
                  </a:srgbClr>
                </a:solidFill>
                <a:latin typeface="微软雅黑" panose="020B0503020204020204" charset="-122"/>
                <a:ea typeface="微软雅黑" panose="020B0503020204020204" charset="-122"/>
                <a:cs typeface="Source Sans Pro" charset="0"/>
              </a:rPr>
              <a:t>FAN BING </a:t>
            </a:r>
            <a:r>
              <a:rPr lang="en-US" sz="1050" spc="300" dirty="0" err="1">
                <a:solidFill>
                  <a:srgbClr val="222222">
                    <a:alpha val="50000"/>
                  </a:srgbClr>
                </a:solidFill>
                <a:latin typeface="微软雅黑" panose="020B0503020204020204" charset="-122"/>
                <a:ea typeface="微软雅黑" panose="020B0503020204020204" charset="-122"/>
                <a:cs typeface="Source Sans Pro" charset="0"/>
              </a:rPr>
              <a:t>BING</a:t>
            </a:r>
            <a:r>
              <a:rPr lang="en-US" sz="1050" spc="300" dirty="0">
                <a:solidFill>
                  <a:srgbClr val="222222">
                    <a:alpha val="50000"/>
                  </a:srgbClr>
                </a:solidFill>
                <a:latin typeface="微软雅黑" panose="020B0503020204020204" charset="-122"/>
                <a:ea typeface="微软雅黑" panose="020B0503020204020204" charset="-122"/>
                <a:cs typeface="Source Sans Pro" charset="0"/>
              </a:rPr>
              <a:t> FASHION PHOTO REMIX</a:t>
            </a:r>
          </a:p>
        </p:txBody>
      </p:sp>
      <p:sp>
        <p:nvSpPr>
          <p:cNvPr id="6" name="TextBox 5"/>
          <p:cNvSpPr txBox="1"/>
          <p:nvPr/>
        </p:nvSpPr>
        <p:spPr>
          <a:xfrm>
            <a:off x="1179940" y="4847806"/>
            <a:ext cx="9832117" cy="1371600"/>
          </a:xfrm>
          <a:prstGeom prst="rect">
            <a:avLst/>
          </a:prstGeom>
          <a:noFill/>
        </p:spPr>
        <p:txBody>
          <a:bodyPr wrap="square" rtlCol="0">
            <a:spAutoFit/>
          </a:bodyPr>
          <a:lstStyle/>
          <a:p>
            <a:pPr algn="ctr">
              <a:lnSpc>
                <a:spcPct val="150000"/>
              </a:lnSpc>
            </a:pPr>
            <a:r>
              <a:rPr sz="1400" dirty="0">
                <a:solidFill>
                  <a:schemeClr val="tx1">
                    <a:alpha val="6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pic>
        <p:nvPicPr>
          <p:cNvPr id="7" name="图片占位符 6" descr="C:\Users\Administrator\Desktop\rBACE1QG0_bRUR51AAioLrzZ1xE046.jpgrBACE1QG0_bRUR51AAioLrzZ1xE046"/>
          <p:cNvPicPr preferRelativeResize="0">
            <a:picLocks noGrp="1" noChangeAspect="1"/>
          </p:cNvPicPr>
          <p:nvPr>
            <p:ph type="pic" sz="quarter" idx="10"/>
          </p:nvPr>
        </p:nvPicPr>
        <p:blipFill rotWithShape="1">
          <a:blip r:embed="rId3"/>
          <a:srcRect/>
          <a:stretch>
            <a:fillRect/>
          </a:stretch>
        </p:blipFill>
        <p:spPr>
          <a:xfrm>
            <a:off x="1330960" y="1789430"/>
            <a:ext cx="9681210" cy="2943225"/>
          </a:xfrm>
          <a:blipFill rotWithShape="1">
            <a:blip r:embed="rId4"/>
            <a:stretch>
              <a:fillRect/>
            </a:stretch>
          </a:blipFill>
        </p:spPr>
      </p:pic>
    </p:spTree>
  </p:cSld>
  <p:clrMapOvr>
    <a:masterClrMapping/>
  </p:clrMapOvr>
  <mc:AlternateContent xmlns:mc="http://schemas.openxmlformats.org/markup-compatibility/2006" xmlns:p14="http://schemas.microsoft.com/office/powerpoint/2010/main">
    <mc:Choice Requires="p14">
      <p:transition spd="slow" p14:dur="1500" advTm="2808">
        <p:random/>
      </p:transition>
    </mc:Choice>
    <mc:Fallback xmlns="">
      <p:transition spd="slow" advTm="280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descr="C:\Users\Administrator\Desktop\QQ截图20170417150418.pngQQ截图20170417150418"/>
          <p:cNvPicPr>
            <a:picLocks noGrp="1" noChangeAspect="1"/>
          </p:cNvPicPr>
          <p:nvPr>
            <p:ph type="pic" idx="13"/>
          </p:nvPr>
        </p:nvPicPr>
        <p:blipFill>
          <a:blip r:embed="rId3"/>
          <a:srcRect/>
          <a:stretch>
            <a:fillRect/>
          </a:stretch>
        </p:blipFill>
        <p:spPr>
          <a:xfrm>
            <a:off x="0" y="0"/>
            <a:ext cx="12192000" cy="6857365"/>
          </a:xfrm>
        </p:spPr>
      </p:pic>
      <p:sp>
        <p:nvSpPr>
          <p:cNvPr id="965" name="Shape 965"/>
          <p:cNvSpPr/>
          <p:nvPr/>
        </p:nvSpPr>
        <p:spPr>
          <a:xfrm>
            <a:off x="-1" y="-1"/>
            <a:ext cx="12192002" cy="6858001"/>
          </a:xfrm>
          <a:prstGeom prst="rect">
            <a:avLst/>
          </a:prstGeom>
          <a:solidFill>
            <a:srgbClr val="412A70">
              <a:alpha val="90000"/>
            </a:srgbClr>
          </a:solidFill>
          <a:ln w="3175">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p>
        </p:txBody>
      </p:sp>
      <p:sp>
        <p:nvSpPr>
          <p:cNvPr id="966" name="Shape 966"/>
          <p:cNvSpPr/>
          <p:nvPr/>
        </p:nvSpPr>
        <p:spPr>
          <a:xfrm>
            <a:off x="4203175" y="2192159"/>
            <a:ext cx="3785650" cy="1200329"/>
          </a:xfrm>
          <a:prstGeom prst="rect">
            <a:avLst/>
          </a:prstGeom>
          <a:ln w="12700">
            <a:miter lim="400000"/>
          </a:ln>
        </p:spPr>
        <p:txBody>
          <a:bodyPr wrap="none" lIns="45719" rIns="45719">
            <a:spAutoFit/>
          </a:bodyPr>
          <a:lstStyle>
            <a:lvl1pPr>
              <a:lnSpc>
                <a:spcPct val="80000"/>
              </a:lnSpc>
              <a:defRPr sz="10000" cap="all">
                <a:solidFill>
                  <a:srgbClr val="E7E7E7"/>
                </a:solidFill>
                <a:latin typeface="FZShangKuS-R-GB"/>
                <a:ea typeface="FZShangKuS-R-GB"/>
                <a:cs typeface="FZShangKuS-R-GB"/>
                <a:sym typeface="FZShangKuS-R-GB"/>
              </a:defRPr>
            </a:lvl1pPr>
          </a:lstStyle>
          <a:p>
            <a:pPr algn="ctr">
              <a:lnSpc>
                <a:spcPct val="100000"/>
              </a:lnSpc>
            </a:pPr>
            <a:r>
              <a:rPr sz="7200" dirty="0" err="1">
                <a:latin typeface="方正尚酷简体" panose="02000000000000000000" pitchFamily="2" charset="-122"/>
                <a:ea typeface="方正尚酷简体" panose="02000000000000000000" pitchFamily="2" charset="-122"/>
              </a:rPr>
              <a:t>谢谢欣赏</a:t>
            </a:r>
            <a:endParaRPr sz="7200" dirty="0">
              <a:latin typeface="方正尚酷简体" panose="02000000000000000000" pitchFamily="2" charset="-122"/>
              <a:ea typeface="方正尚酷简体" panose="02000000000000000000" pitchFamily="2" charset="-122"/>
            </a:endParaRPr>
          </a:p>
        </p:txBody>
      </p:sp>
      <p:grpSp>
        <p:nvGrpSpPr>
          <p:cNvPr id="4" name="组合 3"/>
          <p:cNvGrpSpPr/>
          <p:nvPr/>
        </p:nvGrpSpPr>
        <p:grpSpPr>
          <a:xfrm>
            <a:off x="5458073" y="3440726"/>
            <a:ext cx="1275854" cy="139701"/>
            <a:chOff x="5458110" y="2374808"/>
            <a:chExt cx="1275854" cy="139701"/>
          </a:xfrm>
        </p:grpSpPr>
        <p:sp>
          <p:nvSpPr>
            <p:cNvPr id="16" name="Shape 715"/>
            <p:cNvSpPr/>
            <p:nvPr/>
          </p:nvSpPr>
          <p:spPr>
            <a:xfrm>
              <a:off x="5458110" y="2444659"/>
              <a:ext cx="1275854" cy="0"/>
            </a:xfrm>
            <a:prstGeom prst="line">
              <a:avLst/>
            </a:prstGeom>
            <a:noFill/>
            <a:ln w="12700" cap="flat">
              <a:solidFill>
                <a:srgbClr val="E7E7E7"/>
              </a:solidFill>
              <a:prstDash val="solid"/>
              <a:miter lim="800000"/>
            </a:ln>
            <a:effectLst/>
          </p:spPr>
          <p:txBody>
            <a:bodyPr wrap="square" lIns="45719" tIns="45719" rIns="45719" bIns="45719" numCol="1" anchor="t">
              <a:noAutofit/>
            </a:bodyPr>
            <a:lstStyle/>
            <a:p>
              <a:endParaRPr/>
            </a:p>
          </p:txBody>
        </p:sp>
        <p:sp>
          <p:nvSpPr>
            <p:cNvPr id="17" name="Shape 716"/>
            <p:cNvSpPr/>
            <p:nvPr/>
          </p:nvSpPr>
          <p:spPr>
            <a:xfrm>
              <a:off x="6026149" y="2374808"/>
              <a:ext cx="139701" cy="1397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E7E7E7"/>
            </a:solidFill>
            <a:ln w="12700" cap="flat">
              <a:noFill/>
              <a:miter lim="400000"/>
            </a:ln>
            <a:effectLst/>
          </p:spPr>
          <p:txBody>
            <a:bodyPr wrap="square" lIns="45719" tIns="45719" rIns="45719" bIns="45719" numCol="1" anchor="ctr">
              <a:noAutofit/>
            </a:bodyPr>
            <a:lstStyle/>
            <a:p>
              <a:endParaRPr/>
            </a:p>
          </p:txBody>
        </p:sp>
      </p:grpSp>
      <p:sp>
        <p:nvSpPr>
          <p:cNvPr id="51" name="文本框 50"/>
          <p:cNvSpPr txBox="1"/>
          <p:nvPr/>
        </p:nvSpPr>
        <p:spPr>
          <a:xfrm>
            <a:off x="3993984" y="5578311"/>
            <a:ext cx="4204032" cy="384810"/>
          </a:xfrm>
          <a:prstGeom prst="rect">
            <a:avLst/>
          </a:prstGeom>
          <a:noFill/>
        </p:spPr>
        <p:txBody>
          <a:bodyPr wrap="square" rtlCol="0">
            <a:spAutoFit/>
          </a:bodyPr>
          <a:lstStyle>
            <a:defPPr>
              <a:defRPr lang="zh-CN"/>
            </a:defPPr>
            <a:lvl1pPr>
              <a:defRPr sz="9600" b="1">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defRPr>
            </a:lvl1pPr>
            <a:lvl2pPr>
              <a:defRPr/>
            </a:lvl2pPr>
            <a:lvl3pPr>
              <a:defRPr/>
            </a:lvl3pPr>
            <a:lvl4pPr>
              <a:defRPr/>
            </a:lvl4pPr>
            <a:lvl5pPr>
              <a:defRPr/>
            </a:lvl5pPr>
            <a:lvl6pPr>
              <a:defRPr/>
            </a:lvl6pPr>
            <a:lvl7pPr>
              <a:defRPr/>
            </a:lvl7pPr>
            <a:lvl8pPr>
              <a:defRPr/>
            </a:lvl8pPr>
            <a:lvl9pPr>
              <a:defRPr/>
            </a:lvl9pPr>
          </a:lstStyle>
          <a:p>
            <a:pPr algn="ctr"/>
            <a:r>
              <a:rPr lang="zh-CN" altLang="en-US" sz="1800" b="0" dirty="0">
                <a:solidFill>
                  <a:srgbClr val="C2B498"/>
                </a:solidFill>
                <a:effectLst/>
                <a:latin typeface="微软雅黑" panose="020B0503020204020204" charset="-122"/>
                <a:ea typeface="微软雅黑" panose="020B0503020204020204" charset="-122"/>
                <a:sym typeface="+mn-ea"/>
              </a:rPr>
              <a:t>新郎：罗密欧    </a:t>
            </a:r>
            <a:r>
              <a:rPr lang="zh-CN" altLang="en-US" sz="1800" b="0" dirty="0">
                <a:solidFill>
                  <a:srgbClr val="C2B498"/>
                </a:solidFill>
                <a:effectLst/>
                <a:latin typeface="微软雅黑" panose="020B0503020204020204" charset="-122"/>
                <a:ea typeface="微软雅黑" panose="020B0503020204020204" charset="-122"/>
              </a:rPr>
              <a:t>新娘：朱丽叶 </a:t>
            </a:r>
          </a:p>
        </p:txBody>
      </p:sp>
    </p:spTree>
  </p:cSld>
  <p:clrMapOvr>
    <a:masterClrMapping/>
  </p:clrMapOvr>
  <mc:AlternateContent xmlns:mc="http://schemas.openxmlformats.org/markup-compatibility/2006" xmlns:p14="http://schemas.microsoft.com/office/powerpoint/2010/main">
    <mc:Choice Requires="p14">
      <p:transition spd="slow" p14:dur="1250" advTm="5055">
        <p14:flip dir="r"/>
      </p:transition>
    </mc:Choice>
    <mc:Fallback xmlns="">
      <p:transition spd="slow" advTm="5055">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65"/>
                                        </p:tgtEl>
                                        <p:attrNameLst>
                                          <p:attrName>style.visibility</p:attrName>
                                        </p:attrNameLst>
                                      </p:cBhvr>
                                      <p:to>
                                        <p:strVal val="visible"/>
                                      </p:to>
                                    </p:set>
                                    <p:animEffect transition="in" filter="fade">
                                      <p:cBhvr>
                                        <p:cTn id="7" dur="1000"/>
                                        <p:tgtEl>
                                          <p:spTgt spid="965"/>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66"/>
                                        </p:tgtEl>
                                        <p:attrNameLst>
                                          <p:attrName>style.visibility</p:attrName>
                                        </p:attrNameLst>
                                      </p:cBhvr>
                                      <p:to>
                                        <p:strVal val="visible"/>
                                      </p:to>
                                    </p:set>
                                    <p:animEffect transition="in" filter="fade">
                                      <p:cBhvr>
                                        <p:cTn id="11" dur="1000"/>
                                        <p:tgtEl>
                                          <p:spTgt spid="966"/>
                                        </p:tgtEl>
                                      </p:cBhvr>
                                    </p:animEffect>
                                    <p:anim calcmode="lin" valueType="num">
                                      <p:cBhvr>
                                        <p:cTn id="12" dur="1000" fill="hold"/>
                                        <p:tgtEl>
                                          <p:spTgt spid="966"/>
                                        </p:tgtEl>
                                        <p:attrNameLst>
                                          <p:attrName>ppt_x</p:attrName>
                                        </p:attrNameLst>
                                      </p:cBhvr>
                                      <p:tavLst>
                                        <p:tav tm="0">
                                          <p:val>
                                            <p:strVal val="#ppt_x"/>
                                          </p:val>
                                        </p:tav>
                                        <p:tav tm="100000">
                                          <p:val>
                                            <p:strVal val="#ppt_x"/>
                                          </p:val>
                                        </p:tav>
                                      </p:tavLst>
                                    </p:anim>
                                    <p:anim calcmode="lin" valueType="num">
                                      <p:cBhvr>
                                        <p:cTn id="13" dur="900" decel="100000" fill="hold"/>
                                        <p:tgtEl>
                                          <p:spTgt spid="96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6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16" presetClass="entr" presetSubtype="37"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par>
                                <p:cTn id="24" presetID="35" presetClass="path" presetSubtype="0" accel="50000" decel="50000" fill="hold" grpId="1" nodeType="withEffect">
                                  <p:stCondLst>
                                    <p:cond delay="500"/>
                                  </p:stCondLst>
                                  <p:childTnLst>
                                    <p:animMotion origin="layout" path="M 1.45833E-6 4.44444E-6 L -0.20326 4.44444E-6 " pathEditMode="relative" rAng="0" ptsTypes="AA">
                                      <p:cBhvr>
                                        <p:cTn id="25" dur="1000" spd="-100000" fill="hold"/>
                                        <p:tgtEl>
                                          <p:spTgt spid="51"/>
                                        </p:tgtEl>
                                        <p:attrNameLst>
                                          <p:attrName>ppt_x</p:attrName>
                                          <p:attrName>ppt_y</p:attrName>
                                        </p:attrNameLst>
                                      </p:cBhvr>
                                      <p:rCtr x="-101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 grpId="0" bldLvl="0" animBg="1"/>
      <p:bldP spid="966" grpId="0" animBg="1"/>
      <p:bldP spid="51" grpId="0"/>
      <p:bldP spid="5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8" name="shutterstock_313576352 拷贝.jpg" descr="C:\Users\Administrator\Desktop\rBACE1QG0_fAIYyBAAafMEsMXsc276.jpgrBACE1QG0_fAIYyBAAafMEsMXsc276"/>
          <p:cNvPicPr>
            <a:picLocks noGrp="1" noChangeAspect="1"/>
          </p:cNvPicPr>
          <p:nvPr>
            <p:ph type="pic" idx="13"/>
          </p:nvPr>
        </p:nvPicPr>
        <p:blipFill>
          <a:blip r:embed="rId3"/>
          <a:srcRect/>
          <a:stretch>
            <a:fillRect/>
          </a:stretch>
        </p:blipFill>
        <p:spPr>
          <a:xfrm>
            <a:off x="2540" y="-1270"/>
            <a:ext cx="12186285" cy="6859905"/>
          </a:xfrm>
          <a:prstGeom prst="rect">
            <a:avLst/>
          </a:prstGeom>
        </p:spPr>
      </p:pic>
      <p:sp>
        <p:nvSpPr>
          <p:cNvPr id="599" name="Shape 599"/>
          <p:cNvSpPr/>
          <p:nvPr/>
        </p:nvSpPr>
        <p:spPr>
          <a:xfrm>
            <a:off x="6502615" y="0"/>
            <a:ext cx="5689386" cy="64376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2485"/>
                </a:lnTo>
                <a:lnTo>
                  <a:pt x="6189" y="21600"/>
                </a:lnTo>
                <a:lnTo>
                  <a:pt x="0" y="0"/>
                </a:lnTo>
                <a:close/>
              </a:path>
            </a:pathLst>
          </a:custGeom>
          <a:solidFill>
            <a:srgbClr val="60773A"/>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600" name="Shape 600"/>
          <p:cNvSpPr/>
          <p:nvPr/>
        </p:nvSpPr>
        <p:spPr>
          <a:xfrm>
            <a:off x="6499440" y="0"/>
            <a:ext cx="5689386" cy="54537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738"/>
                </a:lnTo>
                <a:lnTo>
                  <a:pt x="6841" y="21600"/>
                </a:lnTo>
                <a:lnTo>
                  <a:pt x="0" y="0"/>
                </a:lnTo>
                <a:close/>
              </a:path>
            </a:pathLst>
          </a:custGeom>
          <a:solidFill>
            <a:srgbClr val="412A70"/>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9" name="Shape 534"/>
          <p:cNvSpPr/>
          <p:nvPr/>
        </p:nvSpPr>
        <p:spPr>
          <a:xfrm>
            <a:off x="7745506" y="1656858"/>
            <a:ext cx="4130308" cy="1626870"/>
          </a:xfrm>
          <a:prstGeom prst="rect">
            <a:avLst/>
          </a:prstGeom>
          <a:ln w="12700">
            <a:miter lim="400000"/>
          </a:ln>
        </p:spPr>
        <p:txBody>
          <a:bodyPr wrap="square" lIns="45719" rIns="45719">
            <a:spAutoFit/>
          </a:bodyPr>
          <a:lstStyle>
            <a:lvl1pPr algn="r" defTabSz="1087120">
              <a:lnSpc>
                <a:spcPct val="120000"/>
              </a:lnSpc>
              <a:spcBef>
                <a:spcPts val="500"/>
              </a:spcBef>
              <a:defRPr sz="1400">
                <a:solidFill>
                  <a:srgbClr val="FFFFFF"/>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10" name="Shape 535"/>
          <p:cNvSpPr/>
          <p:nvPr/>
        </p:nvSpPr>
        <p:spPr>
          <a:xfrm>
            <a:off x="7315244" y="682248"/>
            <a:ext cx="4560570" cy="808990"/>
          </a:xfrm>
          <a:prstGeom prst="rect">
            <a:avLst/>
          </a:prstGeom>
          <a:ln w="12700">
            <a:miter lim="400000"/>
          </a:ln>
        </p:spPr>
        <p:txBody>
          <a:bodyPr wrap="none" lIns="45719" rIns="45719">
            <a:spAutoFit/>
          </a:bodyPr>
          <a:lstStyle>
            <a:lvl1pPr algn="r" defTabSz="457200">
              <a:defRPr sz="4400" cap="all">
                <a:solidFill>
                  <a:srgbClr val="C1B397"/>
                </a:solidFill>
                <a:latin typeface="Futura LT Light"/>
                <a:ea typeface="Futura LT Light"/>
                <a:cs typeface="Futura LT Light"/>
                <a:sym typeface="Futura LT Light"/>
              </a:defRPr>
            </a:lvl1pPr>
          </a:lstStyle>
          <a:p>
            <a:pPr algn="r"/>
            <a:r>
              <a:rPr dirty="0">
                <a:latin typeface="微软雅黑" panose="020B0503020204020204" charset="-122"/>
                <a:ea typeface="微软雅黑" panose="020B0503020204020204" charset="-122"/>
              </a:rPr>
              <a:t>单击此处添加标题</a:t>
            </a:r>
          </a:p>
        </p:txBody>
      </p:sp>
      <p:sp>
        <p:nvSpPr>
          <p:cNvPr id="11" name="Shape 536"/>
          <p:cNvSpPr/>
          <p:nvPr/>
        </p:nvSpPr>
        <p:spPr>
          <a:xfrm>
            <a:off x="10464309" y="523879"/>
            <a:ext cx="1411505" cy="316740"/>
          </a:xfrm>
          <a:prstGeom prst="rect">
            <a:avLst/>
          </a:prstGeom>
          <a:ln w="12700">
            <a:miter lim="400000"/>
          </a:ln>
        </p:spPr>
        <p:txBody>
          <a:bodyPr wrap="none" lIns="45719" rIns="45719">
            <a:spAutoFit/>
          </a:bodyPr>
          <a:lstStyle>
            <a:lvl1pPr algn="r" defTabSz="457200">
              <a:defRPr sz="1400" cap="all">
                <a:solidFill>
                  <a:srgbClr val="E7E7E7"/>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fashion in life</a:t>
            </a:r>
          </a:p>
        </p:txBody>
      </p:sp>
      <p:sp>
        <p:nvSpPr>
          <p:cNvPr id="12" name="Shape 537"/>
          <p:cNvSpPr/>
          <p:nvPr/>
        </p:nvSpPr>
        <p:spPr>
          <a:xfrm>
            <a:off x="10599960" y="1571128"/>
            <a:ext cx="1275854" cy="1"/>
          </a:xfrm>
          <a:prstGeom prst="line">
            <a:avLst/>
          </a:prstGeom>
          <a:ln>
            <a:solidFill>
              <a:srgbClr val="E7E7E7"/>
            </a:solidFill>
            <a:miter/>
          </a:ln>
        </p:spPr>
        <p:txBody>
          <a:bodyPr lIns="45719" rIns="45719"/>
          <a:lstStyle/>
          <a:p>
            <a:endParaRPr/>
          </a:p>
        </p:txBody>
      </p:sp>
    </p:spTree>
  </p:cSld>
  <p:clrMapOvr>
    <a:masterClrMapping/>
  </p:clrMapOvr>
  <p:transition advTm="3229">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69300" fill="hold" grpId="0" nodeType="afterEffect">
                                  <p:stCondLst>
                                    <p:cond delay="0"/>
                                  </p:stCondLst>
                                  <p:childTnLst>
                                    <p:set>
                                      <p:cBhvr>
                                        <p:cTn id="6" dur="1" fill="hold">
                                          <p:stCondLst>
                                            <p:cond delay="0"/>
                                          </p:stCondLst>
                                        </p:cTn>
                                        <p:tgtEl>
                                          <p:spTgt spid="599"/>
                                        </p:tgtEl>
                                        <p:attrNameLst>
                                          <p:attrName>style.visibility</p:attrName>
                                        </p:attrNameLst>
                                      </p:cBhvr>
                                      <p:to>
                                        <p:strVal val="visible"/>
                                      </p:to>
                                    </p:set>
                                    <p:anim calcmode="lin" valueType="num">
                                      <p:cBhvr additive="base">
                                        <p:cTn id="7" dur="750" fill="hold"/>
                                        <p:tgtEl>
                                          <p:spTgt spid="599"/>
                                        </p:tgtEl>
                                        <p:attrNameLst>
                                          <p:attrName>ppt_x</p:attrName>
                                        </p:attrNameLst>
                                      </p:cBhvr>
                                      <p:tavLst>
                                        <p:tav tm="0">
                                          <p:val>
                                            <p:strVal val="#ppt_x"/>
                                          </p:val>
                                        </p:tav>
                                        <p:tav tm="100000">
                                          <p:val>
                                            <p:strVal val="#ppt_x"/>
                                          </p:val>
                                        </p:tav>
                                      </p:tavLst>
                                    </p:anim>
                                    <p:anim calcmode="lin" valueType="num">
                                      <p:cBhvr additive="base">
                                        <p:cTn id="8" dur="750" fill="hold"/>
                                        <p:tgtEl>
                                          <p:spTgt spid="599"/>
                                        </p:tgtEl>
                                        <p:attrNameLst>
                                          <p:attrName>ppt_y</p:attrName>
                                        </p:attrNameLst>
                                      </p:cBhvr>
                                      <p:tavLst>
                                        <p:tav tm="0">
                                          <p:val>
                                            <p:strVal val="0-#ppt_h/2"/>
                                          </p:val>
                                        </p:tav>
                                        <p:tav tm="100000">
                                          <p:val>
                                            <p:strVal val="#ppt_y"/>
                                          </p:val>
                                        </p:tav>
                                      </p:tavLst>
                                    </p:anim>
                                  </p:childTnLst>
                                </p:cTn>
                              </p:par>
                              <p:par>
                                <p:cTn id="9" presetID="2" presetClass="entr" presetSubtype="1" decel="69300" fill="hold" grpId="0" nodeType="withEffect">
                                  <p:stCondLst>
                                    <p:cond delay="250"/>
                                  </p:stCondLst>
                                  <p:childTnLst>
                                    <p:set>
                                      <p:cBhvr>
                                        <p:cTn id="10" dur="1" fill="hold">
                                          <p:stCondLst>
                                            <p:cond delay="0"/>
                                          </p:stCondLst>
                                        </p:cTn>
                                        <p:tgtEl>
                                          <p:spTgt spid="600"/>
                                        </p:tgtEl>
                                        <p:attrNameLst>
                                          <p:attrName>style.visibility</p:attrName>
                                        </p:attrNameLst>
                                      </p:cBhvr>
                                      <p:to>
                                        <p:strVal val="visible"/>
                                      </p:to>
                                    </p:set>
                                    <p:anim calcmode="lin" valueType="num">
                                      <p:cBhvr additive="base">
                                        <p:cTn id="11" dur="750" fill="hold"/>
                                        <p:tgtEl>
                                          <p:spTgt spid="600"/>
                                        </p:tgtEl>
                                        <p:attrNameLst>
                                          <p:attrName>ppt_x</p:attrName>
                                        </p:attrNameLst>
                                      </p:cBhvr>
                                      <p:tavLst>
                                        <p:tav tm="0">
                                          <p:val>
                                            <p:strVal val="#ppt_x"/>
                                          </p:val>
                                        </p:tav>
                                        <p:tav tm="100000">
                                          <p:val>
                                            <p:strVal val="#ppt_x"/>
                                          </p:val>
                                        </p:tav>
                                      </p:tavLst>
                                    </p:anim>
                                    <p:anim calcmode="lin" valueType="num">
                                      <p:cBhvr additive="base">
                                        <p:cTn id="12" dur="750" fill="hold"/>
                                        <p:tgtEl>
                                          <p:spTgt spid="6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23" fill="hold">
                            <p:stCondLst>
                              <p:cond delay="1500"/>
                            </p:stCondLst>
                            <p:childTnLst>
                              <p:par>
                                <p:cTn id="24" presetID="16" presetClass="entr" presetSubtype="37"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outVertical)">
                                      <p:cBhvr>
                                        <p:cTn id="26" dur="500"/>
                                        <p:tgtEl>
                                          <p:spTgt spid="12"/>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 grpId="0" bldLvl="0" animBg="1"/>
      <p:bldP spid="600" grpId="0" bldLvl="0" animBg="1"/>
      <p:bldP spid="9" grpId="0" animBg="1"/>
      <p:bldP spid="10" grpId="0" animBg="1"/>
      <p:bldP spid="11" grpId="0" animBg="1"/>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25" descr="C:\Users\Administrator\Desktop\rBACFFQG0_fT8i2zAAk5ngjcZyM077.jpgrBACFFQG0_fT8i2zAAk5ngjcZyM077"/>
          <p:cNvPicPr>
            <a:picLocks noGrp="1" noChangeAspect="1"/>
          </p:cNvPicPr>
          <p:nvPr>
            <p:ph type="pic" sz="quarter" idx="10"/>
          </p:nvPr>
        </p:nvPicPr>
        <p:blipFill>
          <a:blip r:embed="rId3" cstate="screen"/>
          <a:srcRect/>
          <a:stretch>
            <a:fillRect/>
          </a:stretch>
        </p:blipFill>
        <p:spPr>
          <a:xfrm>
            <a:off x="61560" y="0"/>
            <a:ext cx="2926080" cy="4389438"/>
          </a:xfrm>
        </p:spPr>
      </p:pic>
      <p:pic>
        <p:nvPicPr>
          <p:cNvPr id="32" name="图片占位符 31" descr="C:\Users\Administrator\Desktop\rBACE1QG0_fwdRS4AAjXPz8Qkh0436.jpgrBACE1QG0_fwdRS4AAjXPz8Qkh0436"/>
          <p:cNvPicPr>
            <a:picLocks noGrp="1" noChangeAspect="1"/>
          </p:cNvPicPr>
          <p:nvPr>
            <p:ph type="pic" sz="quarter" idx="12"/>
          </p:nvPr>
        </p:nvPicPr>
        <p:blipFill>
          <a:blip r:embed="rId4" cstate="screen"/>
          <a:srcRect/>
          <a:stretch>
            <a:fillRect/>
          </a:stretch>
        </p:blipFill>
        <p:spPr>
          <a:xfrm>
            <a:off x="6155160" y="0"/>
            <a:ext cx="2926080" cy="4389438"/>
          </a:xfrm>
        </p:spPr>
      </p:pic>
      <p:pic>
        <p:nvPicPr>
          <p:cNvPr id="33" name="图片占位符 32" descr="C:\Users\Administrator\Desktop\rBACFFQG0_eSUoYpAAiJv12NX2c303.jpgrBACFFQG0_eSUoYpAAiJv12NX2c303"/>
          <p:cNvPicPr>
            <a:picLocks noGrp="1" noChangeAspect="1"/>
          </p:cNvPicPr>
          <p:nvPr>
            <p:ph type="pic" sz="quarter" idx="13"/>
          </p:nvPr>
        </p:nvPicPr>
        <p:blipFill>
          <a:blip r:embed="rId5" cstate="screen"/>
          <a:srcRect/>
          <a:stretch>
            <a:fillRect/>
          </a:stretch>
        </p:blipFill>
        <p:spPr>
          <a:xfrm>
            <a:off x="9204360" y="2456516"/>
            <a:ext cx="2926080" cy="4389438"/>
          </a:xfrm>
        </p:spPr>
      </p:pic>
      <p:pic>
        <p:nvPicPr>
          <p:cNvPr id="35" name="图片占位符 34" descr="C:\Users\Administrator\Desktop\rBACFFQG0_fB4l7IAAi3W21wOBc256.jpgrBACFFQG0_fB4l7IAAi3W21wOBc256"/>
          <p:cNvPicPr>
            <a:picLocks noGrp="1" noChangeAspect="1"/>
          </p:cNvPicPr>
          <p:nvPr>
            <p:ph type="pic" sz="quarter" idx="11"/>
          </p:nvPr>
        </p:nvPicPr>
        <p:blipFill>
          <a:blip r:embed="rId6" cstate="screen"/>
          <a:srcRect/>
          <a:stretch>
            <a:fillRect/>
          </a:stretch>
        </p:blipFill>
        <p:spPr>
          <a:xfrm>
            <a:off x="3100600" y="2456515"/>
            <a:ext cx="2946400" cy="4420027"/>
          </a:xfrm>
        </p:spPr>
      </p:pic>
      <p:sp>
        <p:nvSpPr>
          <p:cNvPr id="22" name="Rectangle 21"/>
          <p:cNvSpPr/>
          <p:nvPr/>
        </p:nvSpPr>
        <p:spPr bwMode="auto">
          <a:xfrm>
            <a:off x="-1905" y="-2540"/>
            <a:ext cx="3049199" cy="4379285"/>
          </a:xfrm>
          <a:prstGeom prst="rect">
            <a:avLst/>
          </a:prstGeom>
          <a:gradFill>
            <a:gsLst>
              <a:gs pos="30000">
                <a:srgbClr val="412A70">
                  <a:alpha val="68000"/>
                </a:srgbClr>
              </a:gs>
              <a:gs pos="100000">
                <a:srgbClr val="60773A"/>
              </a:gs>
            </a:gsLst>
            <a:lin ang="2700000" scaled="1"/>
          </a:gradFill>
          <a:ln>
            <a:noFill/>
          </a:ln>
        </p:spPr>
        <p:txBody>
          <a:bodyPr vert="horz" wrap="square" lIns="91440" tIns="45720" rIns="91440" bIns="45720" numCol="1" rtlCol="0" anchor="ctr" anchorCtr="0" compatLnSpc="1">
            <a:prstTxWarp prst="textArchDown">
              <a:avLst/>
            </a:prstTxWarp>
          </a:bodyPr>
          <a:lstStyle/>
          <a:p>
            <a:pPr algn="ctr"/>
            <a:endParaRPr lang="en-US" dirty="0">
              <a:latin typeface="微软雅黑" panose="020B0503020204020204" charset="-122"/>
              <a:ea typeface="微软雅黑" panose="020B0503020204020204" charset="-122"/>
            </a:endParaRPr>
          </a:p>
        </p:txBody>
      </p:sp>
      <p:sp>
        <p:nvSpPr>
          <p:cNvPr id="25" name="Rectangle 24"/>
          <p:cNvSpPr/>
          <p:nvPr/>
        </p:nvSpPr>
        <p:spPr bwMode="auto">
          <a:xfrm>
            <a:off x="3047600" y="2460326"/>
            <a:ext cx="3049199" cy="4420027"/>
          </a:xfrm>
          <a:prstGeom prst="rect">
            <a:avLst/>
          </a:prstGeom>
          <a:gradFill>
            <a:gsLst>
              <a:gs pos="30000">
                <a:srgbClr val="412A70">
                  <a:alpha val="68000"/>
                </a:srgbClr>
              </a:gs>
              <a:gs pos="100000">
                <a:srgbClr val="60773A"/>
              </a:gs>
            </a:gsLst>
            <a:lin ang="2700000" scaled="1"/>
          </a:gradFill>
          <a:ln>
            <a:noFill/>
          </a:ln>
        </p:spPr>
        <p:txBody>
          <a:bodyPr vert="horz" wrap="square" lIns="91440" tIns="45720" rIns="91440" bIns="45720" numCol="1" rtlCol="0" anchor="ctr" anchorCtr="0" compatLnSpc="1">
            <a:prstTxWarp prst="textArchDown">
              <a:avLst/>
            </a:prstTxWarp>
          </a:bodyPr>
          <a:lstStyle/>
          <a:p>
            <a:pPr algn="ctr"/>
            <a:endParaRPr lang="en-US" dirty="0">
              <a:latin typeface="微软雅黑" panose="020B0503020204020204" charset="-122"/>
              <a:ea typeface="微软雅黑" panose="020B0503020204020204" charset="-122"/>
            </a:endParaRPr>
          </a:p>
        </p:txBody>
      </p:sp>
      <p:sp>
        <p:nvSpPr>
          <p:cNvPr id="27" name="Rectangle 26"/>
          <p:cNvSpPr/>
          <p:nvPr/>
        </p:nvSpPr>
        <p:spPr bwMode="auto">
          <a:xfrm>
            <a:off x="6095200" y="3810"/>
            <a:ext cx="3049199" cy="4373187"/>
          </a:xfrm>
          <a:prstGeom prst="rect">
            <a:avLst/>
          </a:prstGeom>
          <a:gradFill>
            <a:gsLst>
              <a:gs pos="30000">
                <a:srgbClr val="412A70">
                  <a:alpha val="68000"/>
                </a:srgbClr>
              </a:gs>
              <a:gs pos="100000">
                <a:srgbClr val="60773A"/>
              </a:gs>
            </a:gsLst>
            <a:lin ang="2700000" scaled="1"/>
          </a:gradFill>
          <a:ln>
            <a:noFill/>
          </a:ln>
        </p:spPr>
        <p:txBody>
          <a:bodyPr vert="horz" wrap="square" lIns="91440" tIns="45720" rIns="91440" bIns="45720" numCol="1" rtlCol="0" anchor="ctr" anchorCtr="0" compatLnSpc="1">
            <a:prstTxWarp prst="textArchDown">
              <a:avLst/>
            </a:prstTxWarp>
          </a:bodyPr>
          <a:lstStyle/>
          <a:p>
            <a:pPr algn="ctr"/>
            <a:endParaRPr lang="en-US" dirty="0">
              <a:latin typeface="微软雅黑" panose="020B0503020204020204" charset="-122"/>
              <a:ea typeface="微软雅黑" panose="020B0503020204020204" charset="-122"/>
            </a:endParaRPr>
          </a:p>
        </p:txBody>
      </p:sp>
      <p:sp>
        <p:nvSpPr>
          <p:cNvPr id="29" name="Rectangle 28"/>
          <p:cNvSpPr/>
          <p:nvPr/>
        </p:nvSpPr>
        <p:spPr bwMode="auto">
          <a:xfrm>
            <a:off x="9142801" y="2441783"/>
            <a:ext cx="3049199" cy="4420027"/>
          </a:xfrm>
          <a:prstGeom prst="rect">
            <a:avLst/>
          </a:prstGeom>
          <a:gradFill>
            <a:gsLst>
              <a:gs pos="30000">
                <a:srgbClr val="412A70">
                  <a:alpha val="68000"/>
                </a:srgbClr>
              </a:gs>
              <a:gs pos="100000">
                <a:srgbClr val="60773A"/>
              </a:gs>
            </a:gsLst>
            <a:lin ang="2700000" scaled="1"/>
          </a:gradFill>
          <a:ln>
            <a:noFill/>
          </a:ln>
        </p:spPr>
        <p:txBody>
          <a:bodyPr vert="horz" wrap="square" lIns="91440" tIns="45720" rIns="91440" bIns="45720" numCol="1" rtlCol="0" anchor="ctr" anchorCtr="0" compatLnSpc="1">
            <a:prstTxWarp prst="textArchDown">
              <a:avLst/>
            </a:prstTxWarp>
          </a:bodyPr>
          <a:lstStyle/>
          <a:p>
            <a:pPr algn="ctr"/>
            <a:endParaRPr lang="en-US" dirty="0">
              <a:latin typeface="微软雅黑" panose="020B0503020204020204" charset="-122"/>
              <a:ea typeface="微软雅黑" panose="020B0503020204020204" charset="-122"/>
            </a:endParaRPr>
          </a:p>
        </p:txBody>
      </p:sp>
      <p:grpSp>
        <p:nvGrpSpPr>
          <p:cNvPr id="6" name="Group 5"/>
          <p:cNvGrpSpPr/>
          <p:nvPr/>
        </p:nvGrpSpPr>
        <p:grpSpPr>
          <a:xfrm>
            <a:off x="411646" y="4875249"/>
            <a:ext cx="2067907" cy="1533313"/>
            <a:chOff x="5224333" y="3219084"/>
            <a:chExt cx="2067907" cy="1533313"/>
          </a:xfrm>
        </p:grpSpPr>
        <p:sp>
          <p:nvSpPr>
            <p:cNvPr id="7" name="TextBox 6"/>
            <p:cNvSpPr txBox="1"/>
            <p:nvPr/>
          </p:nvSpPr>
          <p:spPr>
            <a:xfrm>
              <a:off x="5224334" y="3563677"/>
              <a:ext cx="2067906" cy="1188720"/>
            </a:xfrm>
            <a:prstGeom prst="rect">
              <a:avLst/>
            </a:prstGeom>
            <a:noFill/>
          </p:spPr>
          <p:txBody>
            <a:bodyPr wrap="square" rtlCol="0">
              <a:spAutoFit/>
            </a:bodyPr>
            <a:lstStyle/>
            <a:p>
              <a:pPr>
                <a:lnSpc>
                  <a:spcPct val="150000"/>
                </a:lnSpc>
              </a:pPr>
              <a:r>
                <a:rPr lang="zh-CN" altLang="en-US" sz="1200" dirty="0">
                  <a:solidFill>
                    <a:schemeClr val="tx1">
                      <a:alpha val="60000"/>
                    </a:schemeClr>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sp>
          <p:nvSpPr>
            <p:cNvPr id="8" name="Title 1"/>
            <p:cNvSpPr txBox="1"/>
            <p:nvPr/>
          </p:nvSpPr>
          <p:spPr>
            <a:xfrm>
              <a:off x="5224333" y="3219084"/>
              <a:ext cx="2063247"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altLang="zh-CN" sz="1400">
                  <a:latin typeface="微软雅黑" panose="020B0503020204020204" charset="-122"/>
                  <a:ea typeface="微软雅黑" panose="020B0503020204020204" charset="-122"/>
                </a:rPr>
                <a:t>单击此处添加标题</a:t>
              </a:r>
            </a:p>
          </p:txBody>
        </p:sp>
      </p:grpSp>
      <p:grpSp>
        <p:nvGrpSpPr>
          <p:cNvPr id="10" name="Group 9"/>
          <p:cNvGrpSpPr/>
          <p:nvPr/>
        </p:nvGrpSpPr>
        <p:grpSpPr>
          <a:xfrm>
            <a:off x="3458446" y="815413"/>
            <a:ext cx="2067907" cy="1533313"/>
            <a:chOff x="5224333" y="3219084"/>
            <a:chExt cx="2067907" cy="1533313"/>
          </a:xfrm>
        </p:grpSpPr>
        <p:sp>
          <p:nvSpPr>
            <p:cNvPr id="11" name="TextBox 10"/>
            <p:cNvSpPr txBox="1"/>
            <p:nvPr/>
          </p:nvSpPr>
          <p:spPr>
            <a:xfrm>
              <a:off x="5224334" y="3563677"/>
              <a:ext cx="2067906" cy="1188720"/>
            </a:xfrm>
            <a:prstGeom prst="rect">
              <a:avLst/>
            </a:prstGeom>
            <a:noFill/>
          </p:spPr>
          <p:txBody>
            <a:bodyPr wrap="square" rtlCol="0">
              <a:spAutoFit/>
            </a:bodyPr>
            <a:lstStyle/>
            <a:p>
              <a:pPr>
                <a:lnSpc>
                  <a:spcPct val="150000"/>
                </a:lnSpc>
              </a:pPr>
              <a:r>
                <a:rPr lang="zh-CN" altLang="en-US" sz="1200" dirty="0">
                  <a:solidFill>
                    <a:schemeClr val="tx1">
                      <a:alpha val="60000"/>
                    </a:schemeClr>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sp>
          <p:nvSpPr>
            <p:cNvPr id="12" name="Title 1"/>
            <p:cNvSpPr txBox="1"/>
            <p:nvPr/>
          </p:nvSpPr>
          <p:spPr>
            <a:xfrm>
              <a:off x="5224333" y="3219084"/>
              <a:ext cx="2063247"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altLang="zh-CN" sz="1400">
                  <a:latin typeface="微软雅黑" panose="020B0503020204020204" charset="-122"/>
                  <a:ea typeface="微软雅黑" panose="020B0503020204020204" charset="-122"/>
                </a:rPr>
                <a:t>单击此处添加标题</a:t>
              </a:r>
            </a:p>
          </p:txBody>
        </p:sp>
      </p:grpSp>
      <p:grpSp>
        <p:nvGrpSpPr>
          <p:cNvPr id="14" name="Group 13"/>
          <p:cNvGrpSpPr/>
          <p:nvPr/>
        </p:nvGrpSpPr>
        <p:grpSpPr>
          <a:xfrm>
            <a:off x="6505246" y="4875249"/>
            <a:ext cx="2067907" cy="1533313"/>
            <a:chOff x="5224333" y="3219084"/>
            <a:chExt cx="2067907" cy="1533313"/>
          </a:xfrm>
        </p:grpSpPr>
        <p:sp>
          <p:nvSpPr>
            <p:cNvPr id="15" name="TextBox 14"/>
            <p:cNvSpPr txBox="1"/>
            <p:nvPr/>
          </p:nvSpPr>
          <p:spPr>
            <a:xfrm>
              <a:off x="5224334" y="3563677"/>
              <a:ext cx="2067906" cy="1188720"/>
            </a:xfrm>
            <a:prstGeom prst="rect">
              <a:avLst/>
            </a:prstGeom>
            <a:noFill/>
          </p:spPr>
          <p:txBody>
            <a:bodyPr wrap="square" rtlCol="0">
              <a:spAutoFit/>
            </a:bodyPr>
            <a:lstStyle/>
            <a:p>
              <a:pPr>
                <a:lnSpc>
                  <a:spcPct val="150000"/>
                </a:lnSpc>
              </a:pPr>
              <a:r>
                <a:rPr lang="zh-CN" altLang="en-US" sz="1200" dirty="0">
                  <a:solidFill>
                    <a:schemeClr val="tx1">
                      <a:alpha val="60000"/>
                    </a:schemeClr>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sp>
          <p:nvSpPr>
            <p:cNvPr id="16" name="Title 1"/>
            <p:cNvSpPr txBox="1"/>
            <p:nvPr/>
          </p:nvSpPr>
          <p:spPr>
            <a:xfrm>
              <a:off x="5224333" y="3219084"/>
              <a:ext cx="2063247"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altLang="zh-CN" sz="1400">
                  <a:latin typeface="微软雅黑" panose="020B0503020204020204" charset="-122"/>
                  <a:ea typeface="微软雅黑" panose="020B0503020204020204" charset="-122"/>
                </a:rPr>
                <a:t>单击此处添加标题</a:t>
              </a:r>
            </a:p>
          </p:txBody>
        </p:sp>
      </p:grpSp>
      <p:grpSp>
        <p:nvGrpSpPr>
          <p:cNvPr id="18" name="Group 17"/>
          <p:cNvGrpSpPr/>
          <p:nvPr/>
        </p:nvGrpSpPr>
        <p:grpSpPr>
          <a:xfrm>
            <a:off x="9554446" y="815413"/>
            <a:ext cx="2067907" cy="1533313"/>
            <a:chOff x="5224333" y="3219084"/>
            <a:chExt cx="2067907" cy="1533313"/>
          </a:xfrm>
        </p:grpSpPr>
        <p:sp>
          <p:nvSpPr>
            <p:cNvPr id="19" name="TextBox 18"/>
            <p:cNvSpPr txBox="1"/>
            <p:nvPr/>
          </p:nvSpPr>
          <p:spPr>
            <a:xfrm>
              <a:off x="5224334" y="3563677"/>
              <a:ext cx="2067906" cy="1188720"/>
            </a:xfrm>
            <a:prstGeom prst="rect">
              <a:avLst/>
            </a:prstGeom>
            <a:noFill/>
          </p:spPr>
          <p:txBody>
            <a:bodyPr wrap="square" rtlCol="0">
              <a:spAutoFit/>
            </a:bodyPr>
            <a:lstStyle/>
            <a:p>
              <a:pPr>
                <a:lnSpc>
                  <a:spcPct val="150000"/>
                </a:lnSpc>
              </a:pPr>
              <a:r>
                <a:rPr lang="zh-CN" altLang="en-US" sz="1200" dirty="0">
                  <a:solidFill>
                    <a:schemeClr val="tx1">
                      <a:alpha val="60000"/>
                    </a:schemeClr>
                  </a:solidFill>
                  <a:latin typeface="微软雅黑" panose="020B0503020204020204" charset="-122"/>
                  <a:ea typeface="微软雅黑" panose="020B0503020204020204" charset="-122"/>
                </a:rPr>
                <a:t>请在此粘贴或者输入您的文字内容请在此粘贴或者输入您的文字内容请在此粘贴或者输入您的文字内容</a:t>
              </a:r>
            </a:p>
          </p:txBody>
        </p:sp>
        <p:sp>
          <p:nvSpPr>
            <p:cNvPr id="20" name="Title 1"/>
            <p:cNvSpPr txBox="1"/>
            <p:nvPr/>
          </p:nvSpPr>
          <p:spPr>
            <a:xfrm>
              <a:off x="5224333" y="3219084"/>
              <a:ext cx="2063247" cy="36486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altLang="zh-CN" sz="1400">
                  <a:latin typeface="微软雅黑" panose="020B0503020204020204" charset="-122"/>
                  <a:ea typeface="微软雅黑" panose="020B0503020204020204" charset="-122"/>
                </a:rPr>
                <a:t>单击此处添加标题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Tm="12074">
        <p:random/>
      </p:transition>
    </mc:Choice>
    <mc:Fallback xmlns="">
      <p:transition spd="slow" advTm="12074">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1)">
                                      <p:cBhvr>
                                        <p:cTn id="13" dur="2000"/>
                                        <p:tgtEl>
                                          <p:spTgt spid="22"/>
                                        </p:tgtEl>
                                      </p:cBhvr>
                                    </p:animEffect>
                                  </p:childTnLst>
                                </p:cTn>
                              </p:par>
                            </p:childTnLst>
                          </p:cTn>
                        </p:par>
                        <p:par>
                          <p:cTn id="14" fill="hold">
                            <p:stCondLst>
                              <p:cond delay="3000"/>
                            </p:stCondLst>
                            <p:childTnLst>
                              <p:par>
                                <p:cTn id="15" presetID="42" presetClass="entr" presetSubtype="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2" presetClass="entr" presetSubtype="4"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par>
                          <p:cTn id="24" fill="hold">
                            <p:stCondLst>
                              <p:cond delay="4500"/>
                            </p:stCondLst>
                            <p:childTnLst>
                              <p:par>
                                <p:cTn id="25" presetID="42"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5500"/>
                            </p:stCondLst>
                            <p:childTnLst>
                              <p:par>
                                <p:cTn id="31" presetID="45"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2000"/>
                                        <p:tgtEl>
                                          <p:spTgt spid="27"/>
                                        </p:tgtEl>
                                      </p:cBhvr>
                                    </p:animEffect>
                                    <p:anim calcmode="lin" valueType="num">
                                      <p:cBhvr>
                                        <p:cTn id="34" dur="2000" fill="hold"/>
                                        <p:tgtEl>
                                          <p:spTgt spid="27"/>
                                        </p:tgtEl>
                                        <p:attrNameLst>
                                          <p:attrName>ppt_w</p:attrName>
                                        </p:attrNameLst>
                                      </p:cBhvr>
                                      <p:tavLst>
                                        <p:tav tm="0" fmla="#ppt_w*sin(2.5*pi*$)">
                                          <p:val>
                                            <p:fltVal val="0"/>
                                          </p:val>
                                        </p:tav>
                                        <p:tav tm="100000">
                                          <p:val>
                                            <p:fltVal val="1"/>
                                          </p:val>
                                        </p:tav>
                                      </p:tavLst>
                                    </p:anim>
                                    <p:anim calcmode="lin" valueType="num">
                                      <p:cBhvr>
                                        <p:cTn id="35" dur="2000" fill="hold"/>
                                        <p:tgtEl>
                                          <p:spTgt spid="27"/>
                                        </p:tgtEl>
                                        <p:attrNameLst>
                                          <p:attrName>ppt_h</p:attrName>
                                        </p:attrNameLst>
                                      </p:cBhvr>
                                      <p:tavLst>
                                        <p:tav tm="0">
                                          <p:val>
                                            <p:strVal val="#ppt_h"/>
                                          </p:val>
                                        </p:tav>
                                        <p:tav tm="100000">
                                          <p:val>
                                            <p:strVal val="#ppt_h"/>
                                          </p:val>
                                        </p:tav>
                                      </p:tavLst>
                                    </p:anim>
                                  </p:childTnLst>
                                </p:cTn>
                              </p:par>
                            </p:childTnLst>
                          </p:cTn>
                        </p:par>
                        <p:par>
                          <p:cTn id="36" fill="hold">
                            <p:stCondLst>
                              <p:cond delay="7500"/>
                            </p:stCondLst>
                            <p:childTnLst>
                              <p:par>
                                <p:cTn id="37" presetID="26" presetClass="entr" presetSubtype="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80">
                                          <p:stCondLst>
                                            <p:cond delay="0"/>
                                          </p:stCondLst>
                                        </p:cTn>
                                        <p:tgtEl>
                                          <p:spTgt spid="33"/>
                                        </p:tgtEl>
                                      </p:cBhvr>
                                    </p:animEffect>
                                    <p:anim calcmode="lin" valueType="num">
                                      <p:cBhvr>
                                        <p:cTn id="4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5" dur="26">
                                          <p:stCondLst>
                                            <p:cond delay="650"/>
                                          </p:stCondLst>
                                        </p:cTn>
                                        <p:tgtEl>
                                          <p:spTgt spid="33"/>
                                        </p:tgtEl>
                                      </p:cBhvr>
                                      <p:to x="100000" y="60000"/>
                                    </p:animScale>
                                    <p:animScale>
                                      <p:cBhvr>
                                        <p:cTn id="46" dur="166" decel="50000">
                                          <p:stCondLst>
                                            <p:cond delay="676"/>
                                          </p:stCondLst>
                                        </p:cTn>
                                        <p:tgtEl>
                                          <p:spTgt spid="33"/>
                                        </p:tgtEl>
                                      </p:cBhvr>
                                      <p:to x="100000" y="100000"/>
                                    </p:animScale>
                                    <p:animScale>
                                      <p:cBhvr>
                                        <p:cTn id="47" dur="26">
                                          <p:stCondLst>
                                            <p:cond delay="1312"/>
                                          </p:stCondLst>
                                        </p:cTn>
                                        <p:tgtEl>
                                          <p:spTgt spid="33"/>
                                        </p:tgtEl>
                                      </p:cBhvr>
                                      <p:to x="100000" y="80000"/>
                                    </p:animScale>
                                    <p:animScale>
                                      <p:cBhvr>
                                        <p:cTn id="48" dur="166" decel="50000">
                                          <p:stCondLst>
                                            <p:cond delay="1338"/>
                                          </p:stCondLst>
                                        </p:cTn>
                                        <p:tgtEl>
                                          <p:spTgt spid="33"/>
                                        </p:tgtEl>
                                      </p:cBhvr>
                                      <p:to x="100000" y="100000"/>
                                    </p:animScale>
                                    <p:animScale>
                                      <p:cBhvr>
                                        <p:cTn id="49" dur="26">
                                          <p:stCondLst>
                                            <p:cond delay="1642"/>
                                          </p:stCondLst>
                                        </p:cTn>
                                        <p:tgtEl>
                                          <p:spTgt spid="33"/>
                                        </p:tgtEl>
                                      </p:cBhvr>
                                      <p:to x="100000" y="90000"/>
                                    </p:animScale>
                                    <p:animScale>
                                      <p:cBhvr>
                                        <p:cTn id="50" dur="166" decel="50000">
                                          <p:stCondLst>
                                            <p:cond delay="1668"/>
                                          </p:stCondLst>
                                        </p:cTn>
                                        <p:tgtEl>
                                          <p:spTgt spid="33"/>
                                        </p:tgtEl>
                                      </p:cBhvr>
                                      <p:to x="100000" y="100000"/>
                                    </p:animScale>
                                    <p:animScale>
                                      <p:cBhvr>
                                        <p:cTn id="51" dur="26">
                                          <p:stCondLst>
                                            <p:cond delay="1808"/>
                                          </p:stCondLst>
                                        </p:cTn>
                                        <p:tgtEl>
                                          <p:spTgt spid="33"/>
                                        </p:tgtEl>
                                      </p:cBhvr>
                                      <p:to x="100000" y="95000"/>
                                    </p:animScale>
                                    <p:animScale>
                                      <p:cBhvr>
                                        <p:cTn id="52" dur="166" decel="50000">
                                          <p:stCondLst>
                                            <p:cond delay="1834"/>
                                          </p:stCondLst>
                                        </p:cTn>
                                        <p:tgtEl>
                                          <p:spTgt spid="33"/>
                                        </p:tgtEl>
                                      </p:cBhvr>
                                      <p:to x="100000" y="100000"/>
                                    </p:animScale>
                                  </p:childTnLst>
                                </p:cTn>
                              </p:par>
                            </p:childTnLst>
                          </p:cTn>
                        </p:par>
                        <p:par>
                          <p:cTn id="53" fill="hold">
                            <p:stCondLst>
                              <p:cond delay="95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10000"/>
                            </p:stCondLst>
                            <p:childTnLst>
                              <p:par>
                                <p:cTn id="60" presetID="42" presetClass="entr" presetSubtype="0"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anim calcmode="lin" valueType="num">
                                      <p:cBhvr>
                                        <p:cTn id="73" dur="1000" fill="hold"/>
                                        <p:tgtEl>
                                          <p:spTgt spid="18"/>
                                        </p:tgtEl>
                                        <p:attrNameLst>
                                          <p:attrName>ppt_x</p:attrName>
                                        </p:attrNameLst>
                                      </p:cBhvr>
                                      <p:tavLst>
                                        <p:tav tm="0">
                                          <p:val>
                                            <p:strVal val="#ppt_x"/>
                                          </p:val>
                                        </p:tav>
                                        <p:tav tm="100000">
                                          <p:val>
                                            <p:strVal val="#ppt_x"/>
                                          </p:val>
                                        </p:tav>
                                      </p:tavLst>
                                    </p:anim>
                                    <p:anim calcmode="lin" valueType="num">
                                      <p:cBhvr>
                                        <p:cTn id="74" dur="1000" fill="hold"/>
                                        <p:tgtEl>
                                          <p:spTgt spid="1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5" grpId="0" bldLvl="0" animBg="1"/>
      <p:bldP spid="27" grpId="0" bldLvl="0" animBg="1"/>
      <p:bldP spid="2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 name="shutterstock_173163065.jpg" descr="C:\Users\Administrator\Desktop\QQ截图20170417150418.pngQQ截图20170417150418"/>
          <p:cNvPicPr>
            <a:picLocks noGrp="1" noChangeAspect="1"/>
          </p:cNvPicPr>
          <p:nvPr>
            <p:ph type="pic" idx="13"/>
          </p:nvPr>
        </p:nvPicPr>
        <p:blipFill>
          <a:blip r:embed="rId3"/>
          <a:srcRect/>
          <a:stretch>
            <a:fillRect/>
          </a:stretch>
        </p:blipFill>
        <p:spPr>
          <a:xfrm>
            <a:off x="1625600" y="0"/>
            <a:ext cx="10583545" cy="6870700"/>
          </a:xfrm>
          <a:prstGeom prst="rect">
            <a:avLst/>
          </a:prstGeom>
        </p:spPr>
      </p:pic>
      <p:sp>
        <p:nvSpPr>
          <p:cNvPr id="618" name="Shape 618"/>
          <p:cNvSpPr/>
          <p:nvPr/>
        </p:nvSpPr>
        <p:spPr>
          <a:xfrm>
            <a:off x="0" y="-1"/>
            <a:ext cx="5033055"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004"/>
                </a:lnTo>
                <a:lnTo>
                  <a:pt x="6924" y="19275"/>
                </a:lnTo>
                <a:lnTo>
                  <a:pt x="0" y="21600"/>
                </a:lnTo>
                <a:close/>
              </a:path>
            </a:pathLst>
          </a:custGeom>
          <a:solidFill>
            <a:srgbClr val="60773A"/>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620" name="Shape 620"/>
          <p:cNvSpPr/>
          <p:nvPr/>
        </p:nvSpPr>
        <p:spPr>
          <a:xfrm>
            <a:off x="-5953" y="-1"/>
            <a:ext cx="4611424"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
                </a:lnTo>
                <a:lnTo>
                  <a:pt x="7514" y="19275"/>
                </a:lnTo>
                <a:lnTo>
                  <a:pt x="0" y="21600"/>
                </a:lnTo>
                <a:close/>
              </a:path>
            </a:pathLst>
          </a:custGeom>
          <a:solidFill>
            <a:srgbClr val="412A70"/>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621" name="Shape 621"/>
          <p:cNvSpPr/>
          <p:nvPr/>
        </p:nvSpPr>
        <p:spPr>
          <a:xfrm>
            <a:off x="3175" y="4587892"/>
            <a:ext cx="2357539" cy="2270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813" y="8860"/>
                </a:lnTo>
                <a:lnTo>
                  <a:pt x="21600" y="21600"/>
                </a:lnTo>
                <a:lnTo>
                  <a:pt x="0" y="21600"/>
                </a:lnTo>
                <a:lnTo>
                  <a:pt x="0" y="0"/>
                </a:lnTo>
                <a:close/>
              </a:path>
            </a:pathLst>
          </a:custGeom>
          <a:solidFill>
            <a:srgbClr val="60773A"/>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622" name="Shape 622"/>
          <p:cNvSpPr/>
          <p:nvPr/>
        </p:nvSpPr>
        <p:spPr>
          <a:xfrm>
            <a:off x="308133" y="1966822"/>
            <a:ext cx="2478360" cy="2650490"/>
          </a:xfrm>
          <a:prstGeom prst="rect">
            <a:avLst/>
          </a:prstGeom>
          <a:ln w="12700">
            <a:miter lim="400000"/>
          </a:ln>
        </p:spPr>
        <p:txBody>
          <a:bodyPr lIns="45719" rIns="45719">
            <a:spAutoFit/>
          </a:bodyPr>
          <a:lstStyle>
            <a:lvl1pPr algn="just" defTabSz="1087120">
              <a:lnSpc>
                <a:spcPct val="120000"/>
              </a:lnSpc>
              <a:spcBef>
                <a:spcPts val="500"/>
              </a:spcBef>
              <a:defRPr sz="1400">
                <a:solidFill>
                  <a:srgbClr val="E7E7E7"/>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623" name="Shape 623"/>
          <p:cNvSpPr/>
          <p:nvPr/>
        </p:nvSpPr>
        <p:spPr>
          <a:xfrm>
            <a:off x="266441" y="894272"/>
            <a:ext cx="3442970" cy="808990"/>
          </a:xfrm>
          <a:prstGeom prst="rect">
            <a:avLst/>
          </a:prstGeom>
          <a:ln w="12700">
            <a:miter lim="400000"/>
          </a:ln>
        </p:spPr>
        <p:txBody>
          <a:bodyPr wrap="none" lIns="45719" rIns="45719">
            <a:spAutoFit/>
          </a:bodyPr>
          <a:lstStyle>
            <a:lvl1pPr defTabSz="457200">
              <a:defRPr sz="4400" cap="all">
                <a:solidFill>
                  <a:srgbClr val="C1B397"/>
                </a:solidFill>
                <a:latin typeface="Futura LT Light"/>
                <a:ea typeface="Futura LT Light"/>
                <a:cs typeface="Futura LT Light"/>
                <a:sym typeface="Futura LT Light"/>
              </a:defRPr>
            </a:lvl1pPr>
          </a:lstStyle>
          <a:p>
            <a:pPr algn="l"/>
            <a:r>
              <a:rPr dirty="0">
                <a:latin typeface="微软雅黑" panose="020B0503020204020204" charset="-122"/>
                <a:ea typeface="微软雅黑" panose="020B0503020204020204" charset="-122"/>
              </a:rPr>
              <a:t>此处添加标题</a:t>
            </a:r>
          </a:p>
        </p:txBody>
      </p:sp>
      <p:sp>
        <p:nvSpPr>
          <p:cNvPr id="624" name="Shape 624"/>
          <p:cNvSpPr/>
          <p:nvPr/>
        </p:nvSpPr>
        <p:spPr>
          <a:xfrm>
            <a:off x="308133" y="735903"/>
            <a:ext cx="2635480" cy="316739"/>
          </a:xfrm>
          <a:prstGeom prst="rect">
            <a:avLst/>
          </a:prstGeom>
          <a:ln w="12700">
            <a:miter lim="400000"/>
          </a:ln>
        </p:spPr>
        <p:txBody>
          <a:bodyPr wrap="none" lIns="45719" rIns="45719">
            <a:spAutoFit/>
          </a:bodyPr>
          <a:lstStyle>
            <a:lvl1pPr algn="ctr" defTabSz="457200">
              <a:defRPr sz="1400" cap="all">
                <a:solidFill>
                  <a:srgbClr val="E7E7E7"/>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innovative and progressive</a:t>
            </a:r>
          </a:p>
        </p:txBody>
      </p:sp>
      <p:sp>
        <p:nvSpPr>
          <p:cNvPr id="625" name="Shape 625"/>
          <p:cNvSpPr/>
          <p:nvPr/>
        </p:nvSpPr>
        <p:spPr>
          <a:xfrm>
            <a:off x="350020" y="1861586"/>
            <a:ext cx="1275854" cy="1"/>
          </a:xfrm>
          <a:prstGeom prst="line">
            <a:avLst/>
          </a:prstGeom>
          <a:ln>
            <a:solidFill>
              <a:srgbClr val="E7E7E7"/>
            </a:solidFill>
            <a:miter/>
          </a:ln>
        </p:spPr>
        <p:txBody>
          <a:bodyPr lIns="45719" rIns="45719"/>
          <a:lstStyle/>
          <a:p>
            <a:endParaRPr/>
          </a:p>
        </p:txBody>
      </p:sp>
    </p:spTree>
  </p:cSld>
  <p:clrMapOvr>
    <a:masterClrMapping/>
  </p:clrMapOvr>
  <p:transition advTm="3885">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69300" fill="hold" grpId="0" nodeType="afterEffect">
                                  <p:stCondLst>
                                    <p:cond delay="0"/>
                                  </p:stCondLst>
                                  <p:childTnLst>
                                    <p:set>
                                      <p:cBhvr>
                                        <p:cTn id="6" dur="1" fill="hold">
                                          <p:stCondLst>
                                            <p:cond delay="0"/>
                                          </p:stCondLst>
                                        </p:cTn>
                                        <p:tgtEl>
                                          <p:spTgt spid="618"/>
                                        </p:tgtEl>
                                        <p:attrNameLst>
                                          <p:attrName>style.visibility</p:attrName>
                                        </p:attrNameLst>
                                      </p:cBhvr>
                                      <p:to>
                                        <p:strVal val="visible"/>
                                      </p:to>
                                    </p:set>
                                    <p:anim calcmode="lin" valueType="num">
                                      <p:cBhvr additive="base">
                                        <p:cTn id="7" dur="750" fill="hold"/>
                                        <p:tgtEl>
                                          <p:spTgt spid="618"/>
                                        </p:tgtEl>
                                        <p:attrNameLst>
                                          <p:attrName>ppt_x</p:attrName>
                                        </p:attrNameLst>
                                      </p:cBhvr>
                                      <p:tavLst>
                                        <p:tav tm="0">
                                          <p:val>
                                            <p:strVal val="0-#ppt_w/2"/>
                                          </p:val>
                                        </p:tav>
                                        <p:tav tm="100000">
                                          <p:val>
                                            <p:strVal val="#ppt_x"/>
                                          </p:val>
                                        </p:tav>
                                      </p:tavLst>
                                    </p:anim>
                                    <p:anim calcmode="lin" valueType="num">
                                      <p:cBhvr additive="base">
                                        <p:cTn id="8" dur="750" fill="hold"/>
                                        <p:tgtEl>
                                          <p:spTgt spid="618"/>
                                        </p:tgtEl>
                                        <p:attrNameLst>
                                          <p:attrName>ppt_y</p:attrName>
                                        </p:attrNameLst>
                                      </p:cBhvr>
                                      <p:tavLst>
                                        <p:tav tm="0">
                                          <p:val>
                                            <p:strVal val="1+#ppt_h/2"/>
                                          </p:val>
                                        </p:tav>
                                        <p:tav tm="100000">
                                          <p:val>
                                            <p:strVal val="#ppt_y"/>
                                          </p:val>
                                        </p:tav>
                                      </p:tavLst>
                                    </p:anim>
                                  </p:childTnLst>
                                </p:cTn>
                              </p:par>
                              <p:par>
                                <p:cTn id="9" presetID="2" presetClass="entr" presetSubtype="12" decel="69300" fill="hold" grpId="0" nodeType="withEffect">
                                  <p:stCondLst>
                                    <p:cond delay="250"/>
                                  </p:stCondLst>
                                  <p:childTnLst>
                                    <p:set>
                                      <p:cBhvr>
                                        <p:cTn id="10" dur="1" fill="hold">
                                          <p:stCondLst>
                                            <p:cond delay="0"/>
                                          </p:stCondLst>
                                        </p:cTn>
                                        <p:tgtEl>
                                          <p:spTgt spid="620"/>
                                        </p:tgtEl>
                                        <p:attrNameLst>
                                          <p:attrName>style.visibility</p:attrName>
                                        </p:attrNameLst>
                                      </p:cBhvr>
                                      <p:to>
                                        <p:strVal val="visible"/>
                                      </p:to>
                                    </p:set>
                                    <p:anim calcmode="lin" valueType="num">
                                      <p:cBhvr additive="base">
                                        <p:cTn id="11" dur="750" fill="hold"/>
                                        <p:tgtEl>
                                          <p:spTgt spid="620"/>
                                        </p:tgtEl>
                                        <p:attrNameLst>
                                          <p:attrName>ppt_x</p:attrName>
                                        </p:attrNameLst>
                                      </p:cBhvr>
                                      <p:tavLst>
                                        <p:tav tm="0">
                                          <p:val>
                                            <p:strVal val="0-#ppt_w/2"/>
                                          </p:val>
                                        </p:tav>
                                        <p:tav tm="100000">
                                          <p:val>
                                            <p:strVal val="#ppt_x"/>
                                          </p:val>
                                        </p:tav>
                                      </p:tavLst>
                                    </p:anim>
                                    <p:anim calcmode="lin" valueType="num">
                                      <p:cBhvr additive="base">
                                        <p:cTn id="12" dur="750" fill="hold"/>
                                        <p:tgtEl>
                                          <p:spTgt spid="620"/>
                                        </p:tgtEl>
                                        <p:attrNameLst>
                                          <p:attrName>ppt_y</p:attrName>
                                        </p:attrNameLst>
                                      </p:cBhvr>
                                      <p:tavLst>
                                        <p:tav tm="0">
                                          <p:val>
                                            <p:strVal val="1+#ppt_h/2"/>
                                          </p:val>
                                        </p:tav>
                                        <p:tav tm="100000">
                                          <p:val>
                                            <p:strVal val="#ppt_y"/>
                                          </p:val>
                                        </p:tav>
                                      </p:tavLst>
                                    </p:anim>
                                  </p:childTnLst>
                                </p:cTn>
                              </p:par>
                              <p:par>
                                <p:cTn id="13" presetID="2" presetClass="entr" presetSubtype="8" decel="69300" fill="hold" grpId="0" nodeType="withEffect">
                                  <p:stCondLst>
                                    <p:cond delay="500"/>
                                  </p:stCondLst>
                                  <p:childTnLst>
                                    <p:set>
                                      <p:cBhvr>
                                        <p:cTn id="14" dur="1" fill="hold">
                                          <p:stCondLst>
                                            <p:cond delay="0"/>
                                          </p:stCondLst>
                                        </p:cTn>
                                        <p:tgtEl>
                                          <p:spTgt spid="621"/>
                                        </p:tgtEl>
                                        <p:attrNameLst>
                                          <p:attrName>style.visibility</p:attrName>
                                        </p:attrNameLst>
                                      </p:cBhvr>
                                      <p:to>
                                        <p:strVal val="visible"/>
                                      </p:to>
                                    </p:set>
                                    <p:anim calcmode="lin" valueType="num">
                                      <p:cBhvr additive="base">
                                        <p:cTn id="15" dur="750" fill="hold"/>
                                        <p:tgtEl>
                                          <p:spTgt spid="621"/>
                                        </p:tgtEl>
                                        <p:attrNameLst>
                                          <p:attrName>ppt_x</p:attrName>
                                        </p:attrNameLst>
                                      </p:cBhvr>
                                      <p:tavLst>
                                        <p:tav tm="0">
                                          <p:val>
                                            <p:strVal val="0-#ppt_w/2"/>
                                          </p:val>
                                        </p:tav>
                                        <p:tav tm="100000">
                                          <p:val>
                                            <p:strVal val="#ppt_x"/>
                                          </p:val>
                                        </p:tav>
                                      </p:tavLst>
                                    </p:anim>
                                    <p:anim calcmode="lin" valueType="num">
                                      <p:cBhvr additive="base">
                                        <p:cTn id="16" dur="750" fill="hold"/>
                                        <p:tgtEl>
                                          <p:spTgt spid="621"/>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24"/>
                                        </p:tgtEl>
                                        <p:attrNameLst>
                                          <p:attrName>style.visibility</p:attrName>
                                        </p:attrNameLst>
                                      </p:cBhvr>
                                      <p:to>
                                        <p:strVal val="visible"/>
                                      </p:to>
                                    </p:set>
                                    <p:animEffect transition="in" filter="fade">
                                      <p:cBhvr>
                                        <p:cTn id="20" dur="500"/>
                                        <p:tgtEl>
                                          <p:spTgt spid="624"/>
                                        </p:tgtEl>
                                      </p:cBhvr>
                                    </p:animEffect>
                                  </p:childTnLst>
                                </p:cTn>
                              </p:par>
                              <p:par>
                                <p:cTn id="21" presetID="37" presetClass="entr" presetSubtype="0" fill="hold" grpId="0" nodeType="withEffect">
                                  <p:stCondLst>
                                    <p:cond delay="0"/>
                                  </p:stCondLst>
                                  <p:childTnLst>
                                    <p:set>
                                      <p:cBhvr>
                                        <p:cTn id="22" dur="1" fill="hold">
                                          <p:stCondLst>
                                            <p:cond delay="0"/>
                                          </p:stCondLst>
                                        </p:cTn>
                                        <p:tgtEl>
                                          <p:spTgt spid="623"/>
                                        </p:tgtEl>
                                        <p:attrNameLst>
                                          <p:attrName>style.visibility</p:attrName>
                                        </p:attrNameLst>
                                      </p:cBhvr>
                                      <p:to>
                                        <p:strVal val="visible"/>
                                      </p:to>
                                    </p:set>
                                    <p:animEffect transition="in" filter="fade">
                                      <p:cBhvr>
                                        <p:cTn id="23" dur="1000"/>
                                        <p:tgtEl>
                                          <p:spTgt spid="623"/>
                                        </p:tgtEl>
                                      </p:cBhvr>
                                    </p:animEffect>
                                    <p:anim calcmode="lin" valueType="num">
                                      <p:cBhvr>
                                        <p:cTn id="24" dur="1000" fill="hold"/>
                                        <p:tgtEl>
                                          <p:spTgt spid="623"/>
                                        </p:tgtEl>
                                        <p:attrNameLst>
                                          <p:attrName>ppt_x</p:attrName>
                                        </p:attrNameLst>
                                      </p:cBhvr>
                                      <p:tavLst>
                                        <p:tav tm="0">
                                          <p:val>
                                            <p:strVal val="#ppt_x"/>
                                          </p:val>
                                        </p:tav>
                                        <p:tav tm="100000">
                                          <p:val>
                                            <p:strVal val="#ppt_x"/>
                                          </p:val>
                                        </p:tav>
                                      </p:tavLst>
                                    </p:anim>
                                    <p:anim calcmode="lin" valueType="num">
                                      <p:cBhvr>
                                        <p:cTn id="25" dur="900" decel="100000" fill="hold"/>
                                        <p:tgtEl>
                                          <p:spTgt spid="62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23"/>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25"/>
                                        </p:tgtEl>
                                        <p:attrNameLst>
                                          <p:attrName>style.visibility</p:attrName>
                                        </p:attrNameLst>
                                      </p:cBhvr>
                                      <p:to>
                                        <p:strVal val="visible"/>
                                      </p:to>
                                    </p:set>
                                    <p:animEffect transition="in" filter="wipe(left)">
                                      <p:cBhvr>
                                        <p:cTn id="30" dur="500"/>
                                        <p:tgtEl>
                                          <p:spTgt spid="62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622"/>
                                        </p:tgtEl>
                                        <p:attrNameLst>
                                          <p:attrName>style.visibility</p:attrName>
                                        </p:attrNameLst>
                                      </p:cBhvr>
                                      <p:to>
                                        <p:strVal val="visible"/>
                                      </p:to>
                                    </p:set>
                                    <p:animEffect transition="in" filter="wipe(up)">
                                      <p:cBhvr>
                                        <p:cTn id="33" dur="5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bldLvl="0" animBg="1"/>
      <p:bldP spid="620" grpId="0" bldLvl="0" animBg="1"/>
      <p:bldP spid="621" grpId="0" bldLvl="0" animBg="1"/>
      <p:bldP spid="622" grpId="0" animBg="1"/>
      <p:bldP spid="623" grpId="0" animBg="1"/>
      <p:bldP spid="624" grpId="0" animBg="1"/>
      <p:bldP spid="62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 name="shutterstock_155778044.jpg" descr="C:\Users\Administrator\Desktop\QQ截图20170417150439.pngQQ截图20170417150439"/>
          <p:cNvPicPr>
            <a:picLocks noGrp="1" noChangeAspect="1"/>
          </p:cNvPicPr>
          <p:nvPr>
            <p:ph type="pic" idx="13"/>
          </p:nvPr>
        </p:nvPicPr>
        <p:blipFill>
          <a:blip r:embed="rId3"/>
          <a:srcRect/>
          <a:stretch>
            <a:fillRect/>
          </a:stretch>
        </p:blipFill>
        <p:spPr>
          <a:xfrm>
            <a:off x="-635" y="-635"/>
            <a:ext cx="12213590" cy="6859905"/>
          </a:xfrm>
          <a:prstGeom prst="rect">
            <a:avLst/>
          </a:prstGeom>
        </p:spPr>
      </p:pic>
      <p:sp>
        <p:nvSpPr>
          <p:cNvPr id="628" name="Shape 628"/>
          <p:cNvSpPr/>
          <p:nvPr/>
        </p:nvSpPr>
        <p:spPr>
          <a:xfrm>
            <a:off x="-1" y="0"/>
            <a:ext cx="9427687" cy="3536025"/>
          </a:xfrm>
          <a:custGeom>
            <a:avLst/>
            <a:gdLst/>
            <a:ahLst/>
            <a:cxnLst>
              <a:cxn ang="0">
                <a:pos x="wd2" y="hd2"/>
              </a:cxn>
              <a:cxn ang="5400000">
                <a:pos x="wd2" y="hd2"/>
              </a:cxn>
              <a:cxn ang="10800000">
                <a:pos x="wd2" y="hd2"/>
              </a:cxn>
              <a:cxn ang="16200000">
                <a:pos x="wd2" y="hd2"/>
              </a:cxn>
            </a:cxnLst>
            <a:rect l="0" t="0" r="r" b="b"/>
            <a:pathLst>
              <a:path w="21600" h="20960" extrusionOk="0">
                <a:moveTo>
                  <a:pt x="0" y="0"/>
                </a:moveTo>
                <a:lnTo>
                  <a:pt x="21600" y="0"/>
                </a:lnTo>
                <a:cubicBezTo>
                  <a:pt x="19587" y="1611"/>
                  <a:pt x="17687" y="4022"/>
                  <a:pt x="15967" y="7145"/>
                </a:cubicBezTo>
                <a:cubicBezTo>
                  <a:pt x="14940" y="9010"/>
                  <a:pt x="13983" y="11120"/>
                  <a:pt x="12947" y="12957"/>
                </a:cubicBezTo>
                <a:cubicBezTo>
                  <a:pt x="11645" y="15264"/>
                  <a:pt x="10229" y="17117"/>
                  <a:pt x="8734" y="18453"/>
                </a:cubicBezTo>
                <a:cubicBezTo>
                  <a:pt x="5932" y="20959"/>
                  <a:pt x="2926" y="21600"/>
                  <a:pt x="0" y="20315"/>
                </a:cubicBezTo>
                <a:lnTo>
                  <a:pt x="0" y="0"/>
                </a:lnTo>
                <a:close/>
              </a:path>
            </a:pathLst>
          </a:custGeom>
          <a:solidFill>
            <a:srgbClr val="60773A">
              <a:alpha val="95000"/>
            </a:srgbClr>
          </a:solidFill>
          <a:ln w="3175">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latin typeface="微软雅黑" panose="020B0503020204020204" charset="-122"/>
              <a:ea typeface="微软雅黑" panose="020B0503020204020204" charset="-122"/>
            </a:endParaRPr>
          </a:p>
        </p:txBody>
      </p:sp>
      <p:sp>
        <p:nvSpPr>
          <p:cNvPr id="630" name="Shape 630"/>
          <p:cNvSpPr/>
          <p:nvPr/>
        </p:nvSpPr>
        <p:spPr>
          <a:xfrm>
            <a:off x="-1" y="0"/>
            <a:ext cx="9422230" cy="3543676"/>
          </a:xfrm>
          <a:custGeom>
            <a:avLst/>
            <a:gdLst/>
            <a:ahLst/>
            <a:cxnLst>
              <a:cxn ang="0">
                <a:pos x="wd2" y="hd2"/>
              </a:cxn>
              <a:cxn ang="5400000">
                <a:pos x="wd2" y="hd2"/>
              </a:cxn>
              <a:cxn ang="10800000">
                <a:pos x="wd2" y="hd2"/>
              </a:cxn>
              <a:cxn ang="16200000">
                <a:pos x="wd2" y="hd2"/>
              </a:cxn>
            </a:cxnLst>
            <a:rect l="0" t="0" r="r" b="b"/>
            <a:pathLst>
              <a:path w="21600" h="20940" extrusionOk="0">
                <a:moveTo>
                  <a:pt x="0" y="0"/>
                </a:moveTo>
                <a:lnTo>
                  <a:pt x="21600" y="0"/>
                </a:lnTo>
                <a:cubicBezTo>
                  <a:pt x="19331" y="1588"/>
                  <a:pt x="17172" y="4145"/>
                  <a:pt x="15209" y="7573"/>
                </a:cubicBezTo>
                <a:cubicBezTo>
                  <a:pt x="14232" y="9279"/>
                  <a:pt x="13307" y="11194"/>
                  <a:pt x="12332" y="12916"/>
                </a:cubicBezTo>
                <a:cubicBezTo>
                  <a:pt x="11075" y="15138"/>
                  <a:pt x="9738" y="17030"/>
                  <a:pt x="8320" y="18395"/>
                </a:cubicBezTo>
                <a:cubicBezTo>
                  <a:pt x="5656" y="20960"/>
                  <a:pt x="2786" y="21600"/>
                  <a:pt x="0" y="20252"/>
                </a:cubicBezTo>
                <a:lnTo>
                  <a:pt x="0" y="0"/>
                </a:lnTo>
                <a:close/>
              </a:path>
            </a:pathLst>
          </a:custGeom>
          <a:solidFill>
            <a:srgbClr val="412A70">
              <a:alpha val="95000"/>
            </a:srgbClr>
          </a:solidFill>
          <a:ln w="3175">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latin typeface="微软雅黑" panose="020B0503020204020204" charset="-122"/>
              <a:ea typeface="微软雅黑" panose="020B0503020204020204" charset="-122"/>
            </a:endParaRPr>
          </a:p>
        </p:txBody>
      </p:sp>
      <p:sp>
        <p:nvSpPr>
          <p:cNvPr id="631" name="Shape 631"/>
          <p:cNvSpPr/>
          <p:nvPr/>
        </p:nvSpPr>
        <p:spPr>
          <a:xfrm>
            <a:off x="498117" y="516877"/>
            <a:ext cx="4560570" cy="808990"/>
          </a:xfrm>
          <a:prstGeom prst="rect">
            <a:avLst/>
          </a:prstGeom>
          <a:ln w="12700">
            <a:miter lim="400000"/>
          </a:ln>
        </p:spPr>
        <p:txBody>
          <a:bodyPr wrap="none" lIns="45719" rIns="45719">
            <a:spAutoFit/>
          </a:bodyPr>
          <a:lstStyle>
            <a:lvl1pPr>
              <a:lnSpc>
                <a:spcPct val="80000"/>
              </a:lnSpc>
              <a:defRPr sz="4400" i="1" cap="all">
                <a:solidFill>
                  <a:srgbClr val="E7E7E7"/>
                </a:solidFill>
                <a:latin typeface="Futura LT Light"/>
                <a:ea typeface="Futura LT Light"/>
                <a:cs typeface="Futura LT Light"/>
                <a:sym typeface="Futura LT Light"/>
              </a:defRPr>
            </a:lvl1pPr>
          </a:lstStyle>
          <a:p>
            <a:pPr algn="l">
              <a:lnSpc>
                <a:spcPct val="100000"/>
              </a:lnSpc>
            </a:pPr>
            <a:r>
              <a:rPr dirty="0">
                <a:latin typeface="微软雅黑" panose="020B0503020204020204" charset="-122"/>
                <a:ea typeface="微软雅黑" panose="020B0503020204020204" charset="-122"/>
              </a:rPr>
              <a:t>单击此处添加标题</a:t>
            </a:r>
          </a:p>
        </p:txBody>
      </p:sp>
      <p:sp>
        <p:nvSpPr>
          <p:cNvPr id="632" name="Shape 632"/>
          <p:cNvSpPr/>
          <p:nvPr/>
        </p:nvSpPr>
        <p:spPr>
          <a:xfrm>
            <a:off x="498117" y="1233782"/>
            <a:ext cx="2405850" cy="266067"/>
          </a:xfrm>
          <a:prstGeom prst="rect">
            <a:avLst/>
          </a:prstGeom>
          <a:solidFill>
            <a:srgbClr val="60773A"/>
          </a:solidFill>
          <a:ln w="12700">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latin typeface="微软雅黑" panose="020B0503020204020204" charset="-122"/>
              <a:ea typeface="微软雅黑" panose="020B0503020204020204" charset="-122"/>
            </a:endParaRPr>
          </a:p>
        </p:txBody>
      </p:sp>
      <p:sp>
        <p:nvSpPr>
          <p:cNvPr id="633" name="Shape 633"/>
          <p:cNvSpPr/>
          <p:nvPr/>
        </p:nvSpPr>
        <p:spPr>
          <a:xfrm>
            <a:off x="3004742" y="1190284"/>
            <a:ext cx="1503295" cy="353941"/>
          </a:xfrm>
          <a:prstGeom prst="rect">
            <a:avLst/>
          </a:prstGeom>
          <a:ln w="12700">
            <a:miter lim="400000"/>
          </a:ln>
        </p:spPr>
        <p:txBody>
          <a:bodyPr wrap="none" lIns="22859" tIns="22859" rIns="22859" bIns="22859">
            <a:spAutoFit/>
          </a:bodyPr>
          <a:lstStyle>
            <a:lvl1pPr defTabSz="913765">
              <a:lnSpc>
                <a:spcPct val="70000"/>
              </a:lnSpc>
              <a:defRPr sz="2000" cap="all">
                <a:solidFill>
                  <a:srgbClr val="E7E7E7"/>
                </a:solidFill>
                <a:latin typeface="Futura LT Light"/>
                <a:ea typeface="Futura LT Light"/>
                <a:cs typeface="Futura LT Light"/>
                <a:sym typeface="Futura LT Light"/>
              </a:defRPr>
            </a:lvl1pPr>
          </a:lstStyle>
          <a:p>
            <a:pPr>
              <a:lnSpc>
                <a:spcPct val="100000"/>
              </a:lnSpc>
            </a:pPr>
            <a:r>
              <a:rPr dirty="0">
                <a:latin typeface="微软雅黑" panose="020B0503020204020204" charset="-122"/>
                <a:ea typeface="微软雅黑" panose="020B0503020204020204" charset="-122"/>
              </a:rPr>
              <a:t>innovative</a:t>
            </a:r>
          </a:p>
        </p:txBody>
      </p:sp>
      <p:sp>
        <p:nvSpPr>
          <p:cNvPr id="634" name="Shape 634"/>
          <p:cNvSpPr/>
          <p:nvPr/>
        </p:nvSpPr>
        <p:spPr>
          <a:xfrm>
            <a:off x="498117" y="1556045"/>
            <a:ext cx="4811700" cy="869950"/>
          </a:xfrm>
          <a:prstGeom prst="rect">
            <a:avLst/>
          </a:prstGeom>
          <a:ln w="12700">
            <a:miter lim="400000"/>
          </a:ln>
        </p:spPr>
        <p:txBody>
          <a:bodyPr lIns="54372" tIns="54372" rIns="54372" bIns="54372">
            <a:spAutoFit/>
          </a:bodyPr>
          <a:lstStyle>
            <a:lvl1pPr algn="just" defTabSz="543560">
              <a:lnSpc>
                <a:spcPts val="2000"/>
              </a:lnSpc>
              <a:spcBef>
                <a:spcPts val="200"/>
              </a:spcBef>
              <a:defRPr sz="1200">
                <a:solidFill>
                  <a:srgbClr val="E7E7E7"/>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Tree>
  </p:cSld>
  <p:clrMapOvr>
    <a:masterClrMapping/>
  </p:clrMapOvr>
  <p:transition advTm="3744">
    <p:zoom dir="in"/>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8"/>
                                        </p:tgtEl>
                                        <p:attrNameLst>
                                          <p:attrName>style.visibility</p:attrName>
                                        </p:attrNameLst>
                                      </p:cBhvr>
                                      <p:to>
                                        <p:strVal val="visible"/>
                                      </p:to>
                                    </p:set>
                                    <p:animEffect transition="in" filter="wipe(left)">
                                      <p:cBhvr>
                                        <p:cTn id="7" dur="1000"/>
                                        <p:tgtEl>
                                          <p:spTgt spid="628"/>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31"/>
                                        </p:tgtEl>
                                        <p:attrNameLst>
                                          <p:attrName>style.visibility</p:attrName>
                                        </p:attrNameLst>
                                      </p:cBhvr>
                                      <p:to>
                                        <p:strVal val="visible"/>
                                      </p:to>
                                    </p:set>
                                    <p:animEffect transition="in" filter="fade">
                                      <p:cBhvr>
                                        <p:cTn id="11" dur="1000"/>
                                        <p:tgtEl>
                                          <p:spTgt spid="631"/>
                                        </p:tgtEl>
                                      </p:cBhvr>
                                    </p:animEffect>
                                    <p:anim calcmode="lin" valueType="num">
                                      <p:cBhvr>
                                        <p:cTn id="12" dur="1000" fill="hold"/>
                                        <p:tgtEl>
                                          <p:spTgt spid="631"/>
                                        </p:tgtEl>
                                        <p:attrNameLst>
                                          <p:attrName>ppt_x</p:attrName>
                                        </p:attrNameLst>
                                      </p:cBhvr>
                                      <p:tavLst>
                                        <p:tav tm="0">
                                          <p:val>
                                            <p:strVal val="#ppt_x"/>
                                          </p:val>
                                        </p:tav>
                                        <p:tav tm="100000">
                                          <p:val>
                                            <p:strVal val="#ppt_x"/>
                                          </p:val>
                                        </p:tav>
                                      </p:tavLst>
                                    </p:anim>
                                    <p:anim calcmode="lin" valueType="num">
                                      <p:cBhvr>
                                        <p:cTn id="13" dur="900" decel="100000" fill="hold"/>
                                        <p:tgtEl>
                                          <p:spTgt spid="63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31"/>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decel="69300" fill="hold" grpId="0" nodeType="afterEffect">
                                  <p:stCondLst>
                                    <p:cond delay="0"/>
                                  </p:stCondLst>
                                  <p:childTnLst>
                                    <p:set>
                                      <p:cBhvr>
                                        <p:cTn id="17" dur="1" fill="hold">
                                          <p:stCondLst>
                                            <p:cond delay="0"/>
                                          </p:stCondLst>
                                        </p:cTn>
                                        <p:tgtEl>
                                          <p:spTgt spid="632"/>
                                        </p:tgtEl>
                                        <p:attrNameLst>
                                          <p:attrName>style.visibility</p:attrName>
                                        </p:attrNameLst>
                                      </p:cBhvr>
                                      <p:to>
                                        <p:strVal val="visible"/>
                                      </p:to>
                                    </p:set>
                                    <p:anim calcmode="lin" valueType="num">
                                      <p:cBhvr additive="base">
                                        <p:cTn id="18" dur="750" fill="hold"/>
                                        <p:tgtEl>
                                          <p:spTgt spid="632"/>
                                        </p:tgtEl>
                                        <p:attrNameLst>
                                          <p:attrName>ppt_x</p:attrName>
                                        </p:attrNameLst>
                                      </p:cBhvr>
                                      <p:tavLst>
                                        <p:tav tm="0">
                                          <p:val>
                                            <p:strVal val="0-#ppt_w/2"/>
                                          </p:val>
                                        </p:tav>
                                        <p:tav tm="100000">
                                          <p:val>
                                            <p:strVal val="#ppt_x"/>
                                          </p:val>
                                        </p:tav>
                                      </p:tavLst>
                                    </p:anim>
                                    <p:anim calcmode="lin" valueType="num">
                                      <p:cBhvr additive="base">
                                        <p:cTn id="19" dur="750" fill="hold"/>
                                        <p:tgtEl>
                                          <p:spTgt spid="632"/>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633"/>
                                        </p:tgtEl>
                                        <p:attrNameLst>
                                          <p:attrName>style.visibility</p:attrName>
                                        </p:attrNameLst>
                                      </p:cBhvr>
                                      <p:to>
                                        <p:strVal val="visible"/>
                                      </p:to>
                                    </p:set>
                                    <p:animEffect transition="in" filter="fade">
                                      <p:cBhvr>
                                        <p:cTn id="22" dur="500"/>
                                        <p:tgtEl>
                                          <p:spTgt spid="633"/>
                                        </p:tgtEl>
                                      </p:cBhvr>
                                    </p:animEffect>
                                  </p:childTnLst>
                                </p:cTn>
                              </p:par>
                              <p:par>
                                <p:cTn id="23" presetID="22" presetClass="entr" presetSubtype="1" fill="hold" grpId="0" nodeType="withEffect">
                                  <p:stCondLst>
                                    <p:cond delay="500"/>
                                  </p:stCondLst>
                                  <p:childTnLst>
                                    <p:set>
                                      <p:cBhvr>
                                        <p:cTn id="24" dur="1" fill="hold">
                                          <p:stCondLst>
                                            <p:cond delay="0"/>
                                          </p:stCondLst>
                                        </p:cTn>
                                        <p:tgtEl>
                                          <p:spTgt spid="634"/>
                                        </p:tgtEl>
                                        <p:attrNameLst>
                                          <p:attrName>style.visibility</p:attrName>
                                        </p:attrNameLst>
                                      </p:cBhvr>
                                      <p:to>
                                        <p:strVal val="visible"/>
                                      </p:to>
                                    </p:set>
                                    <p:animEffect transition="in" filter="wipe(up)">
                                      <p:cBhvr>
                                        <p:cTn id="25" dur="500"/>
                                        <p:tgtEl>
                                          <p:spTgt spid="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 grpId="0" bldLvl="0" animBg="1"/>
      <p:bldP spid="631" grpId="0" animBg="1"/>
      <p:bldP spid="632" grpId="0" bldLvl="0" animBg="1"/>
      <p:bldP spid="633" grpId="0" animBg="1"/>
      <p:bldP spid="6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 name="shutterstock_259261346.jpg" descr="C:\Users\Administrator\Desktop\QQ截图20170417150418.pngQQ截图20170417150418"/>
          <p:cNvPicPr>
            <a:picLocks noGrp="1" noChangeAspect="1"/>
          </p:cNvPicPr>
          <p:nvPr>
            <p:ph type="pic" idx="16"/>
          </p:nvPr>
        </p:nvPicPr>
        <p:blipFill>
          <a:blip r:embed="rId3"/>
          <a:srcRect/>
          <a:stretch>
            <a:fillRect/>
          </a:stretch>
        </p:blipFill>
        <p:spPr>
          <a:xfrm>
            <a:off x="5613321" y="179109"/>
            <a:ext cx="4292678" cy="2864485"/>
          </a:xfrm>
          <a:prstGeom prst="rect">
            <a:avLst/>
          </a:prstGeom>
        </p:spPr>
      </p:pic>
      <p:pic>
        <p:nvPicPr>
          <p:cNvPr id="637" name="shutterstock_197352698.jpg" descr="C:\Users\Administrator\Desktop\rBACE1QG0_fwdRS4AAjXPz8Qkh0436.jpgrBACE1QG0_fwdRS4AAjXPz8Qkh0436"/>
          <p:cNvPicPr>
            <a:picLocks noGrp="1" noChangeAspect="1"/>
          </p:cNvPicPr>
          <p:nvPr>
            <p:ph type="pic" idx="15"/>
          </p:nvPr>
        </p:nvPicPr>
        <p:blipFill>
          <a:blip r:embed="rId4" cstate="screen"/>
          <a:srcRect/>
          <a:stretch>
            <a:fillRect/>
          </a:stretch>
        </p:blipFill>
        <p:spPr>
          <a:xfrm>
            <a:off x="7276465" y="3376930"/>
            <a:ext cx="2629535" cy="3481070"/>
          </a:xfrm>
          <a:prstGeom prst="rect">
            <a:avLst/>
          </a:prstGeom>
        </p:spPr>
      </p:pic>
      <p:pic>
        <p:nvPicPr>
          <p:cNvPr id="638" name="63453453453453434-(24).jpg" descr="C:\Users\Administrator\Desktop\rBACE1QG0_fAIYyBAAafMEsMXsc276.jpgrBACE1QG0_fAIYyBAAafMEsMXsc276"/>
          <p:cNvPicPr>
            <a:picLocks noGrp="1" noChangeAspect="1"/>
          </p:cNvPicPr>
          <p:nvPr>
            <p:ph type="pic" idx="13"/>
          </p:nvPr>
        </p:nvPicPr>
        <p:blipFill>
          <a:blip r:embed="rId5" cstate="screen"/>
          <a:srcRect/>
          <a:stretch>
            <a:fillRect/>
          </a:stretch>
        </p:blipFill>
        <p:spPr>
          <a:xfrm>
            <a:off x="10062116" y="1743338"/>
            <a:ext cx="2129884" cy="1419860"/>
          </a:xfrm>
          <a:prstGeom prst="rect">
            <a:avLst/>
          </a:prstGeom>
        </p:spPr>
      </p:pic>
      <p:pic>
        <p:nvPicPr>
          <p:cNvPr id="639" name="shutterstock_233254369.jpg" descr="C:\Users\Administrator\Desktop\rBACE1QG0_bRUR51AAioLrzZ1xE046.jpgrBACE1QG0_bRUR51AAioLrzZ1xE046"/>
          <p:cNvPicPr>
            <a:picLocks noGrp="1" noChangeAspect="1"/>
          </p:cNvPicPr>
          <p:nvPr>
            <p:ph type="pic" idx="14"/>
          </p:nvPr>
        </p:nvPicPr>
        <p:blipFill>
          <a:blip r:embed="rId6" cstate="screen"/>
          <a:srcRect/>
          <a:stretch>
            <a:fillRect/>
          </a:stretch>
        </p:blipFill>
        <p:spPr>
          <a:xfrm>
            <a:off x="5613400" y="3376295"/>
            <a:ext cx="1504950" cy="1266825"/>
          </a:xfrm>
          <a:prstGeom prst="rect">
            <a:avLst/>
          </a:prstGeom>
        </p:spPr>
      </p:pic>
      <p:sp>
        <p:nvSpPr>
          <p:cNvPr id="12" name="Shape 618"/>
          <p:cNvSpPr/>
          <p:nvPr/>
        </p:nvSpPr>
        <p:spPr>
          <a:xfrm>
            <a:off x="0" y="-1"/>
            <a:ext cx="5033055"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004"/>
                </a:lnTo>
                <a:lnTo>
                  <a:pt x="6924" y="19275"/>
                </a:lnTo>
                <a:lnTo>
                  <a:pt x="0" y="21600"/>
                </a:lnTo>
                <a:close/>
              </a:path>
            </a:pathLst>
          </a:custGeom>
          <a:solidFill>
            <a:srgbClr val="60773A"/>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13" name="Shape 620"/>
          <p:cNvSpPr/>
          <p:nvPr/>
        </p:nvSpPr>
        <p:spPr>
          <a:xfrm>
            <a:off x="-5953" y="-1"/>
            <a:ext cx="4611424"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
                </a:lnTo>
                <a:lnTo>
                  <a:pt x="7514" y="19275"/>
                </a:lnTo>
                <a:lnTo>
                  <a:pt x="0" y="21600"/>
                </a:lnTo>
                <a:close/>
              </a:path>
            </a:pathLst>
          </a:custGeom>
          <a:solidFill>
            <a:srgbClr val="412A70"/>
          </a:solidFill>
          <a:ln w="12700">
            <a:miter lim="400000"/>
          </a:ln>
        </p:spPr>
        <p:txBody>
          <a:bodyPr lIns="22859" tIns="22859" rIns="22859" bIns="22859" anchor="ctr"/>
          <a:lstStyle/>
          <a:p>
            <a:pPr algn="ctr" defTabSz="913765">
              <a:defRPr>
                <a:solidFill>
                  <a:srgbClr val="FFFFFF"/>
                </a:solidFill>
                <a:latin typeface="Lato Light"/>
                <a:ea typeface="Lato Light"/>
                <a:cs typeface="Lato Light"/>
                <a:sym typeface="Lato Light"/>
              </a:defRPr>
            </a:pPr>
            <a:endParaRPr>
              <a:latin typeface="微软雅黑" panose="020B0503020204020204" charset="-122"/>
              <a:ea typeface="微软雅黑" panose="020B0503020204020204" charset="-122"/>
            </a:endParaRPr>
          </a:p>
        </p:txBody>
      </p:sp>
      <p:sp>
        <p:nvSpPr>
          <p:cNvPr id="14" name="Shape 622"/>
          <p:cNvSpPr/>
          <p:nvPr/>
        </p:nvSpPr>
        <p:spPr>
          <a:xfrm>
            <a:off x="308133" y="1966822"/>
            <a:ext cx="2478360" cy="2650490"/>
          </a:xfrm>
          <a:prstGeom prst="rect">
            <a:avLst/>
          </a:prstGeom>
          <a:ln w="12700">
            <a:miter lim="400000"/>
          </a:ln>
        </p:spPr>
        <p:txBody>
          <a:bodyPr lIns="45719" rIns="45719">
            <a:spAutoFit/>
          </a:bodyPr>
          <a:lstStyle>
            <a:lvl1pPr algn="just" defTabSz="1087120">
              <a:lnSpc>
                <a:spcPct val="120000"/>
              </a:lnSpc>
              <a:spcBef>
                <a:spcPts val="500"/>
              </a:spcBef>
              <a:defRPr sz="1400">
                <a:solidFill>
                  <a:srgbClr val="E7E7E7"/>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15" name="Shape 623"/>
          <p:cNvSpPr/>
          <p:nvPr/>
        </p:nvSpPr>
        <p:spPr>
          <a:xfrm>
            <a:off x="266441" y="894272"/>
            <a:ext cx="3442970" cy="808990"/>
          </a:xfrm>
          <a:prstGeom prst="rect">
            <a:avLst/>
          </a:prstGeom>
          <a:ln w="12700">
            <a:miter lim="400000"/>
          </a:ln>
        </p:spPr>
        <p:txBody>
          <a:bodyPr wrap="none" lIns="45719" rIns="45719">
            <a:spAutoFit/>
          </a:bodyPr>
          <a:lstStyle>
            <a:lvl1pPr defTabSz="457200">
              <a:defRPr sz="4400" cap="all">
                <a:solidFill>
                  <a:srgbClr val="C1B397"/>
                </a:solidFill>
                <a:latin typeface="Futura LT Light"/>
                <a:ea typeface="Futura LT Light"/>
                <a:cs typeface="Futura LT Light"/>
                <a:sym typeface="Futura LT Light"/>
              </a:defRPr>
            </a:lvl1pPr>
          </a:lstStyle>
          <a:p>
            <a:pPr algn="l"/>
            <a:r>
              <a:rPr dirty="0">
                <a:latin typeface="微软雅黑" panose="020B0503020204020204" charset="-122"/>
                <a:ea typeface="微软雅黑" panose="020B0503020204020204" charset="-122"/>
              </a:rPr>
              <a:t>此处添加标题</a:t>
            </a:r>
          </a:p>
        </p:txBody>
      </p:sp>
      <p:sp>
        <p:nvSpPr>
          <p:cNvPr id="16" name="Shape 624"/>
          <p:cNvSpPr/>
          <p:nvPr/>
        </p:nvSpPr>
        <p:spPr>
          <a:xfrm>
            <a:off x="308133" y="735903"/>
            <a:ext cx="2635480" cy="316739"/>
          </a:xfrm>
          <a:prstGeom prst="rect">
            <a:avLst/>
          </a:prstGeom>
          <a:ln w="12700">
            <a:miter lim="400000"/>
          </a:ln>
        </p:spPr>
        <p:txBody>
          <a:bodyPr wrap="none" lIns="45719" rIns="45719">
            <a:spAutoFit/>
          </a:bodyPr>
          <a:lstStyle>
            <a:lvl1pPr algn="ctr" defTabSz="457200">
              <a:defRPr sz="1400" cap="all">
                <a:solidFill>
                  <a:srgbClr val="E7E7E7"/>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innovative and progressive</a:t>
            </a:r>
          </a:p>
        </p:txBody>
      </p:sp>
      <p:sp>
        <p:nvSpPr>
          <p:cNvPr id="17" name="Shape 625"/>
          <p:cNvSpPr/>
          <p:nvPr/>
        </p:nvSpPr>
        <p:spPr>
          <a:xfrm>
            <a:off x="350020" y="1861586"/>
            <a:ext cx="1275854" cy="1"/>
          </a:xfrm>
          <a:prstGeom prst="line">
            <a:avLst/>
          </a:prstGeom>
          <a:ln>
            <a:solidFill>
              <a:srgbClr val="E7E7E7"/>
            </a:solidFill>
            <a:miter/>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med" p14:dur="700" advTm="4821">
        <p:fade/>
      </p:transition>
    </mc:Choice>
    <mc:Fallback xmlns="">
      <p:transition spd="med" advTm="48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693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2" decel="69300"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900" decel="100000" fill="hold"/>
                                        <p:tgtEl>
                                          <p:spTgt spid="1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par>
                          <p:cTn id="30" fill="hold">
                            <p:stCondLst>
                              <p:cond delay="2000"/>
                            </p:stCondLst>
                            <p:childTnLst>
                              <p:par>
                                <p:cTn id="31" presetID="2" presetClass="entr" presetSubtype="1" decel="69300" fill="hold" nodeType="afterEffect">
                                  <p:stCondLst>
                                    <p:cond delay="0"/>
                                  </p:stCondLst>
                                  <p:childTnLst>
                                    <p:set>
                                      <p:cBhvr>
                                        <p:cTn id="32" dur="1" fill="hold">
                                          <p:stCondLst>
                                            <p:cond delay="0"/>
                                          </p:stCondLst>
                                        </p:cTn>
                                        <p:tgtEl>
                                          <p:spTgt spid="636"/>
                                        </p:tgtEl>
                                        <p:attrNameLst>
                                          <p:attrName>style.visibility</p:attrName>
                                        </p:attrNameLst>
                                      </p:cBhvr>
                                      <p:to>
                                        <p:strVal val="visible"/>
                                      </p:to>
                                    </p:set>
                                    <p:anim calcmode="lin" valueType="num">
                                      <p:cBhvr additive="base">
                                        <p:cTn id="33" dur="750" fill="hold"/>
                                        <p:tgtEl>
                                          <p:spTgt spid="636"/>
                                        </p:tgtEl>
                                        <p:attrNameLst>
                                          <p:attrName>ppt_x</p:attrName>
                                        </p:attrNameLst>
                                      </p:cBhvr>
                                      <p:tavLst>
                                        <p:tav tm="0">
                                          <p:val>
                                            <p:strVal val="#ppt_x"/>
                                          </p:val>
                                        </p:tav>
                                        <p:tav tm="100000">
                                          <p:val>
                                            <p:strVal val="#ppt_x"/>
                                          </p:val>
                                        </p:tav>
                                      </p:tavLst>
                                    </p:anim>
                                    <p:anim calcmode="lin" valueType="num">
                                      <p:cBhvr additive="base">
                                        <p:cTn id="34" dur="750" fill="hold"/>
                                        <p:tgtEl>
                                          <p:spTgt spid="636"/>
                                        </p:tgtEl>
                                        <p:attrNameLst>
                                          <p:attrName>ppt_y</p:attrName>
                                        </p:attrNameLst>
                                      </p:cBhvr>
                                      <p:tavLst>
                                        <p:tav tm="0">
                                          <p:val>
                                            <p:strVal val="0-#ppt_h/2"/>
                                          </p:val>
                                        </p:tav>
                                        <p:tav tm="100000">
                                          <p:val>
                                            <p:strVal val="#ppt_y"/>
                                          </p:val>
                                        </p:tav>
                                      </p:tavLst>
                                    </p:anim>
                                  </p:childTnLst>
                                </p:cTn>
                              </p:par>
                              <p:par>
                                <p:cTn id="35" presetID="2" presetClass="entr" presetSubtype="8" decel="69300" fill="hold" nodeType="withEffect">
                                  <p:stCondLst>
                                    <p:cond delay="250"/>
                                  </p:stCondLst>
                                  <p:childTnLst>
                                    <p:set>
                                      <p:cBhvr>
                                        <p:cTn id="36" dur="1" fill="hold">
                                          <p:stCondLst>
                                            <p:cond delay="0"/>
                                          </p:stCondLst>
                                        </p:cTn>
                                        <p:tgtEl>
                                          <p:spTgt spid="639"/>
                                        </p:tgtEl>
                                        <p:attrNameLst>
                                          <p:attrName>style.visibility</p:attrName>
                                        </p:attrNameLst>
                                      </p:cBhvr>
                                      <p:to>
                                        <p:strVal val="visible"/>
                                      </p:to>
                                    </p:set>
                                    <p:anim calcmode="lin" valueType="num">
                                      <p:cBhvr additive="base">
                                        <p:cTn id="37" dur="750" fill="hold"/>
                                        <p:tgtEl>
                                          <p:spTgt spid="639"/>
                                        </p:tgtEl>
                                        <p:attrNameLst>
                                          <p:attrName>ppt_x</p:attrName>
                                        </p:attrNameLst>
                                      </p:cBhvr>
                                      <p:tavLst>
                                        <p:tav tm="0">
                                          <p:val>
                                            <p:strVal val="0-#ppt_w/2"/>
                                          </p:val>
                                        </p:tav>
                                        <p:tav tm="100000">
                                          <p:val>
                                            <p:strVal val="#ppt_x"/>
                                          </p:val>
                                        </p:tav>
                                      </p:tavLst>
                                    </p:anim>
                                    <p:anim calcmode="lin" valueType="num">
                                      <p:cBhvr additive="base">
                                        <p:cTn id="38" dur="750" fill="hold"/>
                                        <p:tgtEl>
                                          <p:spTgt spid="639"/>
                                        </p:tgtEl>
                                        <p:attrNameLst>
                                          <p:attrName>ppt_y</p:attrName>
                                        </p:attrNameLst>
                                      </p:cBhvr>
                                      <p:tavLst>
                                        <p:tav tm="0">
                                          <p:val>
                                            <p:strVal val="#ppt_y"/>
                                          </p:val>
                                        </p:tav>
                                        <p:tav tm="100000">
                                          <p:val>
                                            <p:strVal val="#ppt_y"/>
                                          </p:val>
                                        </p:tav>
                                      </p:tavLst>
                                    </p:anim>
                                  </p:childTnLst>
                                </p:cTn>
                              </p:par>
                              <p:par>
                                <p:cTn id="39" presetID="2" presetClass="entr" presetSubtype="4" decel="69300" fill="hold" nodeType="withEffect">
                                  <p:stCondLst>
                                    <p:cond delay="500"/>
                                  </p:stCondLst>
                                  <p:childTnLst>
                                    <p:set>
                                      <p:cBhvr>
                                        <p:cTn id="40" dur="1" fill="hold">
                                          <p:stCondLst>
                                            <p:cond delay="0"/>
                                          </p:stCondLst>
                                        </p:cTn>
                                        <p:tgtEl>
                                          <p:spTgt spid="637"/>
                                        </p:tgtEl>
                                        <p:attrNameLst>
                                          <p:attrName>style.visibility</p:attrName>
                                        </p:attrNameLst>
                                      </p:cBhvr>
                                      <p:to>
                                        <p:strVal val="visible"/>
                                      </p:to>
                                    </p:set>
                                    <p:anim calcmode="lin" valueType="num">
                                      <p:cBhvr additive="base">
                                        <p:cTn id="41" dur="750" fill="hold"/>
                                        <p:tgtEl>
                                          <p:spTgt spid="637"/>
                                        </p:tgtEl>
                                        <p:attrNameLst>
                                          <p:attrName>ppt_x</p:attrName>
                                        </p:attrNameLst>
                                      </p:cBhvr>
                                      <p:tavLst>
                                        <p:tav tm="0">
                                          <p:val>
                                            <p:strVal val="#ppt_x"/>
                                          </p:val>
                                        </p:tav>
                                        <p:tav tm="100000">
                                          <p:val>
                                            <p:strVal val="#ppt_x"/>
                                          </p:val>
                                        </p:tav>
                                      </p:tavLst>
                                    </p:anim>
                                    <p:anim calcmode="lin" valueType="num">
                                      <p:cBhvr additive="base">
                                        <p:cTn id="42" dur="750" fill="hold"/>
                                        <p:tgtEl>
                                          <p:spTgt spid="637"/>
                                        </p:tgtEl>
                                        <p:attrNameLst>
                                          <p:attrName>ppt_y</p:attrName>
                                        </p:attrNameLst>
                                      </p:cBhvr>
                                      <p:tavLst>
                                        <p:tav tm="0">
                                          <p:val>
                                            <p:strVal val="1+#ppt_h/2"/>
                                          </p:val>
                                        </p:tav>
                                        <p:tav tm="100000">
                                          <p:val>
                                            <p:strVal val="#ppt_y"/>
                                          </p:val>
                                        </p:tav>
                                      </p:tavLst>
                                    </p:anim>
                                  </p:childTnLst>
                                </p:cTn>
                              </p:par>
                              <p:par>
                                <p:cTn id="43" presetID="2" presetClass="entr" presetSubtype="2" decel="69300" fill="hold" nodeType="withEffect">
                                  <p:stCondLst>
                                    <p:cond delay="750"/>
                                  </p:stCondLst>
                                  <p:childTnLst>
                                    <p:set>
                                      <p:cBhvr>
                                        <p:cTn id="44" dur="1" fill="hold">
                                          <p:stCondLst>
                                            <p:cond delay="0"/>
                                          </p:stCondLst>
                                        </p:cTn>
                                        <p:tgtEl>
                                          <p:spTgt spid="638"/>
                                        </p:tgtEl>
                                        <p:attrNameLst>
                                          <p:attrName>style.visibility</p:attrName>
                                        </p:attrNameLst>
                                      </p:cBhvr>
                                      <p:to>
                                        <p:strVal val="visible"/>
                                      </p:to>
                                    </p:set>
                                    <p:anim calcmode="lin" valueType="num">
                                      <p:cBhvr additive="base">
                                        <p:cTn id="45" dur="750" fill="hold"/>
                                        <p:tgtEl>
                                          <p:spTgt spid="638"/>
                                        </p:tgtEl>
                                        <p:attrNameLst>
                                          <p:attrName>ppt_x</p:attrName>
                                        </p:attrNameLst>
                                      </p:cBhvr>
                                      <p:tavLst>
                                        <p:tav tm="0">
                                          <p:val>
                                            <p:strVal val="1+#ppt_w/2"/>
                                          </p:val>
                                        </p:tav>
                                        <p:tav tm="100000">
                                          <p:val>
                                            <p:strVal val="#ppt_x"/>
                                          </p:val>
                                        </p:tav>
                                      </p:tavLst>
                                    </p:anim>
                                    <p:anim calcmode="lin" valueType="num">
                                      <p:cBhvr additive="base">
                                        <p:cTn id="46" dur="750" fill="hold"/>
                                        <p:tgtEl>
                                          <p:spTgt spid="6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animBg="1"/>
      <p:bldP spid="15" grpId="0" animBg="1"/>
      <p:bldP spid="16" grpId="0" animBg="1"/>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 name="shutterstock_392181019.jpg" descr="C:\Users\Administrator\Desktop\rBACFFQG0_fT8i2zAAk5ngjcZyM077.jpgrBACFFQG0_fT8i2zAAk5ngjcZyM077"/>
          <p:cNvPicPr>
            <a:picLocks noGrp="1" noChangeAspect="1"/>
          </p:cNvPicPr>
          <p:nvPr>
            <p:ph type="pic" idx="13"/>
          </p:nvPr>
        </p:nvPicPr>
        <p:blipFill>
          <a:blip r:embed="rId3"/>
          <a:srcRect/>
          <a:stretch>
            <a:fillRect/>
          </a:stretch>
        </p:blipFill>
        <p:spPr>
          <a:xfrm>
            <a:off x="0" y="1905"/>
            <a:ext cx="2965450" cy="6851650"/>
          </a:xfrm>
          <a:prstGeom prst="rect">
            <a:avLst/>
          </a:prstGeom>
        </p:spPr>
      </p:pic>
      <p:pic>
        <p:nvPicPr>
          <p:cNvPr id="695" name="shutterstock_392181244.jpg" descr="C:\Users\Administrator\Desktop\rBACFFQG0_fB4l7IAAi3W21wOBc256.jpgrBACFFQG0_fB4l7IAAi3W21wOBc256"/>
          <p:cNvPicPr>
            <a:picLocks noGrp="1" noChangeAspect="1"/>
          </p:cNvPicPr>
          <p:nvPr/>
        </p:nvPicPr>
        <p:blipFill>
          <a:blip r:embed="rId4"/>
          <a:srcRect/>
          <a:stretch>
            <a:fillRect/>
          </a:stretch>
        </p:blipFill>
        <p:spPr>
          <a:xfrm>
            <a:off x="3075940" y="1905"/>
            <a:ext cx="2967990" cy="6852285"/>
          </a:xfrm>
          <a:prstGeom prst="rect">
            <a:avLst/>
          </a:prstGeom>
          <a:ln w="12700">
            <a:miter lim="400000"/>
            <a:headEnd/>
            <a:tailEnd/>
          </a:ln>
        </p:spPr>
      </p:pic>
      <p:pic>
        <p:nvPicPr>
          <p:cNvPr id="696" name="shutterstock_392181079.jpg" descr="C:\Users\Administrator\Desktop\QQ截图20170417150325.pngQQ截图20170417150325"/>
          <p:cNvPicPr>
            <a:picLocks noGrp="1" noChangeAspect="1"/>
          </p:cNvPicPr>
          <p:nvPr/>
        </p:nvPicPr>
        <p:blipFill>
          <a:blip r:embed="rId5"/>
          <a:srcRect/>
          <a:stretch>
            <a:fillRect/>
          </a:stretch>
        </p:blipFill>
        <p:spPr>
          <a:xfrm>
            <a:off x="6148705" y="2540"/>
            <a:ext cx="2967355" cy="6851015"/>
          </a:xfrm>
          <a:prstGeom prst="rect">
            <a:avLst/>
          </a:prstGeom>
          <a:ln w="12700">
            <a:miter lim="400000"/>
            <a:headEnd/>
            <a:tailEnd/>
          </a:ln>
        </p:spPr>
      </p:pic>
      <p:pic>
        <p:nvPicPr>
          <p:cNvPr id="697" name="shutterstock_392181019.jpg" descr="C:\Users\Administrator\Desktop\QQ截图20170417150334.pngQQ截图20170417150334"/>
          <p:cNvPicPr>
            <a:picLocks noGrp="1" noChangeAspect="1"/>
          </p:cNvPicPr>
          <p:nvPr/>
        </p:nvPicPr>
        <p:blipFill>
          <a:blip r:embed="rId6"/>
          <a:srcRect/>
          <a:stretch>
            <a:fillRect/>
          </a:stretch>
        </p:blipFill>
        <p:spPr>
          <a:xfrm>
            <a:off x="9224645" y="1905"/>
            <a:ext cx="2967355" cy="6852285"/>
          </a:xfrm>
          <a:prstGeom prst="rect">
            <a:avLst/>
          </a:prstGeom>
          <a:ln w="12700">
            <a:miter lim="400000"/>
            <a:headEnd/>
            <a:tailEnd/>
          </a:ln>
        </p:spPr>
      </p:pic>
      <p:sp>
        <p:nvSpPr>
          <p:cNvPr id="698" name="Shape 698"/>
          <p:cNvSpPr/>
          <p:nvPr/>
        </p:nvSpPr>
        <p:spPr>
          <a:xfrm>
            <a:off x="0" y="2192122"/>
            <a:ext cx="12192000" cy="2473756"/>
          </a:xfrm>
          <a:prstGeom prst="roundRect">
            <a:avLst>
              <a:gd name="adj" fmla="val 0"/>
            </a:avLst>
          </a:prstGeom>
          <a:solidFill>
            <a:srgbClr val="412A70">
              <a:alpha val="86000"/>
            </a:srgbClr>
          </a:solidFill>
          <a:ln w="3175">
            <a:miter lim="400000"/>
          </a:ln>
        </p:spPr>
        <p:txBody>
          <a:bodyPr lIns="45719" rIns="45719" anchor="ctr"/>
          <a:lstStyle/>
          <a:p>
            <a:pPr algn="ctr">
              <a:defRPr>
                <a:solidFill>
                  <a:srgbClr val="FFFFFF"/>
                </a:solidFill>
                <a:latin typeface="方正尚酷简体"/>
                <a:ea typeface="方正尚酷简体"/>
                <a:cs typeface="方正尚酷简体"/>
                <a:sym typeface="方正尚酷简体"/>
              </a:defRPr>
            </a:pPr>
            <a:endParaRPr>
              <a:latin typeface="微软雅黑" panose="020B0503020204020204" charset="-122"/>
              <a:ea typeface="微软雅黑" panose="020B0503020204020204" charset="-122"/>
            </a:endParaRPr>
          </a:p>
        </p:txBody>
      </p:sp>
      <p:grpSp>
        <p:nvGrpSpPr>
          <p:cNvPr id="2" name="组合 1"/>
          <p:cNvGrpSpPr/>
          <p:nvPr/>
        </p:nvGrpSpPr>
        <p:grpSpPr>
          <a:xfrm>
            <a:off x="1887067" y="2352027"/>
            <a:ext cx="8417866" cy="2090074"/>
            <a:chOff x="1887067" y="2352027"/>
            <a:chExt cx="8417866" cy="2090074"/>
          </a:xfrm>
        </p:grpSpPr>
        <p:sp>
          <p:nvSpPr>
            <p:cNvPr id="699" name="Shape 699"/>
            <p:cNvSpPr/>
            <p:nvPr/>
          </p:nvSpPr>
          <p:spPr>
            <a:xfrm>
              <a:off x="1887067" y="3582946"/>
              <a:ext cx="8417866" cy="859155"/>
            </a:xfrm>
            <a:prstGeom prst="rect">
              <a:avLst/>
            </a:prstGeom>
            <a:ln w="12700">
              <a:miter lim="400000"/>
            </a:ln>
          </p:spPr>
          <p:txBody>
            <a:bodyPr lIns="45719" rIns="45719">
              <a:spAutoFit/>
            </a:bodyPr>
            <a:lstStyle>
              <a:lvl1pPr algn="ctr" defTabSz="1087120">
                <a:lnSpc>
                  <a:spcPct val="120000"/>
                </a:lnSpc>
                <a:spcBef>
                  <a:spcPts val="500"/>
                </a:spcBef>
                <a:defRPr sz="1400">
                  <a:solidFill>
                    <a:srgbClr val="E7E7E7"/>
                  </a:solidFill>
                  <a:latin typeface="Futura LT Light"/>
                  <a:ea typeface="Futura LT Light"/>
                  <a:cs typeface="Futura LT Light"/>
                  <a:sym typeface="Futura LT Light"/>
                </a:defRPr>
              </a:lvl1pPr>
            </a:lstStyle>
            <a:p>
              <a:r>
                <a:rPr>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700" name="Shape 700"/>
            <p:cNvSpPr/>
            <p:nvPr/>
          </p:nvSpPr>
          <p:spPr>
            <a:xfrm>
              <a:off x="3815715" y="2510396"/>
              <a:ext cx="4560570" cy="808990"/>
            </a:xfrm>
            <a:prstGeom prst="rect">
              <a:avLst/>
            </a:prstGeom>
            <a:ln w="12700">
              <a:miter lim="400000"/>
            </a:ln>
          </p:spPr>
          <p:txBody>
            <a:bodyPr wrap="none" lIns="45719" rIns="45719">
              <a:spAutoFit/>
            </a:bodyPr>
            <a:lstStyle>
              <a:lvl1pPr algn="ctr" defTabSz="457200">
                <a:defRPr sz="4400" cap="all">
                  <a:solidFill>
                    <a:srgbClr val="C1B397"/>
                  </a:solidFill>
                  <a:latin typeface="Futura LT Light"/>
                  <a:ea typeface="Futura LT Light"/>
                  <a:cs typeface="Futura LT Light"/>
                  <a:sym typeface="Futura LT Light"/>
                </a:defRPr>
              </a:lvl1pPr>
            </a:lstStyle>
            <a:p>
              <a:pPr algn="ctr"/>
              <a:r>
                <a:rPr>
                  <a:latin typeface="微软雅黑" panose="020B0503020204020204" charset="-122"/>
                  <a:ea typeface="微软雅黑" panose="020B0503020204020204" charset="-122"/>
                </a:rPr>
                <a:t>单击此处添加标题</a:t>
              </a:r>
            </a:p>
          </p:txBody>
        </p:sp>
        <p:sp>
          <p:nvSpPr>
            <p:cNvPr id="701" name="Shape 701"/>
            <p:cNvSpPr/>
            <p:nvPr/>
          </p:nvSpPr>
          <p:spPr>
            <a:xfrm>
              <a:off x="4778260" y="2352027"/>
              <a:ext cx="2635480" cy="316740"/>
            </a:xfrm>
            <a:prstGeom prst="rect">
              <a:avLst/>
            </a:prstGeom>
            <a:ln w="12700">
              <a:miter lim="400000"/>
            </a:ln>
          </p:spPr>
          <p:txBody>
            <a:bodyPr wrap="none" lIns="45719" rIns="45719">
              <a:spAutoFit/>
            </a:bodyPr>
            <a:lstStyle>
              <a:lvl1pPr algn="ctr" defTabSz="457200">
                <a:defRPr sz="1400" cap="all">
                  <a:solidFill>
                    <a:srgbClr val="E7E7E7"/>
                  </a:solidFill>
                  <a:latin typeface="Futura LT Light"/>
                  <a:ea typeface="Futura LT Light"/>
                  <a:cs typeface="Futura LT Light"/>
                  <a:sym typeface="Futura LT Light"/>
                </a:defRPr>
              </a:lvl1pPr>
            </a:lstStyle>
            <a:p>
              <a:r>
                <a:rPr dirty="0">
                  <a:latin typeface="微软雅黑" panose="020B0503020204020204" charset="-122"/>
                  <a:ea typeface="微软雅黑" panose="020B0503020204020204" charset="-122"/>
                </a:rPr>
                <a:t>innovative and progressive</a:t>
              </a:r>
            </a:p>
          </p:txBody>
        </p:sp>
        <p:grpSp>
          <p:nvGrpSpPr>
            <p:cNvPr id="704" name="Group 704"/>
            <p:cNvGrpSpPr/>
            <p:nvPr/>
          </p:nvGrpSpPr>
          <p:grpSpPr>
            <a:xfrm>
              <a:off x="5458073" y="3402065"/>
              <a:ext cx="1275855" cy="139701"/>
              <a:chOff x="0" y="555"/>
              <a:chExt cx="1275853" cy="139700"/>
            </a:xfrm>
          </p:grpSpPr>
          <p:sp>
            <p:nvSpPr>
              <p:cNvPr id="702" name="Shape 702"/>
              <p:cNvSpPr/>
              <p:nvPr/>
            </p:nvSpPr>
            <p:spPr>
              <a:xfrm>
                <a:off x="0" y="76200"/>
                <a:ext cx="1275853" cy="0"/>
              </a:xfrm>
              <a:prstGeom prst="line">
                <a:avLst/>
              </a:prstGeom>
              <a:noFill/>
              <a:ln w="12700" cap="flat">
                <a:solidFill>
                  <a:srgbClr val="E7E7E7"/>
                </a:solidFill>
                <a:prstDash val="solid"/>
                <a:miter lim="800000"/>
              </a:ln>
              <a:effectLst/>
            </p:spPr>
            <p:txBody>
              <a:bodyPr wrap="square" lIns="45719" tIns="45719" rIns="45719" bIns="45719" numCol="1" anchor="t">
                <a:noAutofit/>
              </a:bodyPr>
              <a:lstStyle/>
              <a:p>
                <a:endParaRPr/>
              </a:p>
            </p:txBody>
          </p:sp>
          <p:sp>
            <p:nvSpPr>
              <p:cNvPr id="703" name="Shape 703"/>
              <p:cNvSpPr/>
              <p:nvPr/>
            </p:nvSpPr>
            <p:spPr>
              <a:xfrm>
                <a:off x="568075" y="555"/>
                <a:ext cx="139701" cy="1397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E7E7E7"/>
              </a:solidFill>
              <a:ln w="12700" cap="flat">
                <a:noFill/>
                <a:miter lim="400000"/>
              </a:ln>
              <a:effectLst/>
            </p:spPr>
            <p:txBody>
              <a:bodyPr wrap="square" lIns="45719" tIns="45719" rIns="45719" bIns="45719" numCol="1" anchor="ctr">
                <a:noAutofit/>
              </a:bodyPr>
              <a:lstStyle/>
              <a:p>
                <a:endParaRPr>
                  <a:latin typeface="微软雅黑" panose="020B0503020204020204" charset="-122"/>
                  <a:ea typeface="微软雅黑" panose="020B0503020204020204" charset="-122"/>
                </a:endParaRPr>
              </a:p>
            </p:txBody>
          </p:sp>
        </p:grpSp>
      </p:grpSp>
    </p:spTree>
  </p:cSld>
  <p:clrMapOvr>
    <a:masterClrMapping/>
  </p:clrMapOvr>
  <p:transition advTm="6178">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94"/>
                                        </p:tgtEl>
                                        <p:attrNameLst>
                                          <p:attrName>style.visibility</p:attrName>
                                        </p:attrNameLst>
                                      </p:cBhvr>
                                      <p:to>
                                        <p:strVal val="visible"/>
                                      </p:to>
                                    </p:set>
                                    <p:animEffect transition="in" filter="fade">
                                      <p:cBhvr>
                                        <p:cTn id="7" dur="1000"/>
                                        <p:tgtEl>
                                          <p:spTgt spid="694"/>
                                        </p:tgtEl>
                                      </p:cBhvr>
                                    </p:animEffect>
                                    <p:anim calcmode="lin" valueType="num">
                                      <p:cBhvr>
                                        <p:cTn id="8" dur="1000" fill="hold"/>
                                        <p:tgtEl>
                                          <p:spTgt spid="694"/>
                                        </p:tgtEl>
                                        <p:attrNameLst>
                                          <p:attrName>ppt_x</p:attrName>
                                        </p:attrNameLst>
                                      </p:cBhvr>
                                      <p:tavLst>
                                        <p:tav tm="0">
                                          <p:val>
                                            <p:strVal val="#ppt_x"/>
                                          </p:val>
                                        </p:tav>
                                        <p:tav tm="100000">
                                          <p:val>
                                            <p:strVal val="#ppt_x"/>
                                          </p:val>
                                        </p:tav>
                                      </p:tavLst>
                                    </p:anim>
                                    <p:anim calcmode="lin" valueType="num">
                                      <p:cBhvr>
                                        <p:cTn id="9" dur="1000" fill="hold"/>
                                        <p:tgtEl>
                                          <p:spTgt spid="69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695"/>
                                        </p:tgtEl>
                                        <p:attrNameLst>
                                          <p:attrName>style.visibility</p:attrName>
                                        </p:attrNameLst>
                                      </p:cBhvr>
                                      <p:to>
                                        <p:strVal val="visible"/>
                                      </p:to>
                                    </p:set>
                                    <p:animEffect transition="in" filter="fade">
                                      <p:cBhvr>
                                        <p:cTn id="12" dur="1000"/>
                                        <p:tgtEl>
                                          <p:spTgt spid="695"/>
                                        </p:tgtEl>
                                      </p:cBhvr>
                                    </p:animEffect>
                                    <p:anim calcmode="lin" valueType="num">
                                      <p:cBhvr>
                                        <p:cTn id="13" dur="1000" fill="hold"/>
                                        <p:tgtEl>
                                          <p:spTgt spid="695"/>
                                        </p:tgtEl>
                                        <p:attrNameLst>
                                          <p:attrName>ppt_x</p:attrName>
                                        </p:attrNameLst>
                                      </p:cBhvr>
                                      <p:tavLst>
                                        <p:tav tm="0">
                                          <p:val>
                                            <p:strVal val="#ppt_x"/>
                                          </p:val>
                                        </p:tav>
                                        <p:tav tm="100000">
                                          <p:val>
                                            <p:strVal val="#ppt_x"/>
                                          </p:val>
                                        </p:tav>
                                      </p:tavLst>
                                    </p:anim>
                                    <p:anim calcmode="lin" valueType="num">
                                      <p:cBhvr>
                                        <p:cTn id="14" dur="1000" fill="hold"/>
                                        <p:tgtEl>
                                          <p:spTgt spid="69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696"/>
                                        </p:tgtEl>
                                        <p:attrNameLst>
                                          <p:attrName>style.visibility</p:attrName>
                                        </p:attrNameLst>
                                      </p:cBhvr>
                                      <p:to>
                                        <p:strVal val="visible"/>
                                      </p:to>
                                    </p:set>
                                    <p:animEffect transition="in" filter="fade">
                                      <p:cBhvr>
                                        <p:cTn id="17" dur="1000"/>
                                        <p:tgtEl>
                                          <p:spTgt spid="696"/>
                                        </p:tgtEl>
                                      </p:cBhvr>
                                    </p:animEffect>
                                    <p:anim calcmode="lin" valueType="num">
                                      <p:cBhvr>
                                        <p:cTn id="18" dur="1000" fill="hold"/>
                                        <p:tgtEl>
                                          <p:spTgt spid="696"/>
                                        </p:tgtEl>
                                        <p:attrNameLst>
                                          <p:attrName>ppt_x</p:attrName>
                                        </p:attrNameLst>
                                      </p:cBhvr>
                                      <p:tavLst>
                                        <p:tav tm="0">
                                          <p:val>
                                            <p:strVal val="#ppt_x"/>
                                          </p:val>
                                        </p:tav>
                                        <p:tav tm="100000">
                                          <p:val>
                                            <p:strVal val="#ppt_x"/>
                                          </p:val>
                                        </p:tav>
                                      </p:tavLst>
                                    </p:anim>
                                    <p:anim calcmode="lin" valueType="num">
                                      <p:cBhvr>
                                        <p:cTn id="19" dur="1000" fill="hold"/>
                                        <p:tgtEl>
                                          <p:spTgt spid="69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697"/>
                                        </p:tgtEl>
                                        <p:attrNameLst>
                                          <p:attrName>style.visibility</p:attrName>
                                        </p:attrNameLst>
                                      </p:cBhvr>
                                      <p:to>
                                        <p:strVal val="visible"/>
                                      </p:to>
                                    </p:set>
                                    <p:animEffect transition="in" filter="fade">
                                      <p:cBhvr>
                                        <p:cTn id="22" dur="1000"/>
                                        <p:tgtEl>
                                          <p:spTgt spid="697"/>
                                        </p:tgtEl>
                                      </p:cBhvr>
                                    </p:animEffect>
                                    <p:anim calcmode="lin" valueType="num">
                                      <p:cBhvr>
                                        <p:cTn id="23" dur="1000" fill="hold"/>
                                        <p:tgtEl>
                                          <p:spTgt spid="697"/>
                                        </p:tgtEl>
                                        <p:attrNameLst>
                                          <p:attrName>ppt_x</p:attrName>
                                        </p:attrNameLst>
                                      </p:cBhvr>
                                      <p:tavLst>
                                        <p:tav tm="0">
                                          <p:val>
                                            <p:strVal val="#ppt_x"/>
                                          </p:val>
                                        </p:tav>
                                        <p:tav tm="100000">
                                          <p:val>
                                            <p:strVal val="#ppt_x"/>
                                          </p:val>
                                        </p:tav>
                                      </p:tavLst>
                                    </p:anim>
                                    <p:anim calcmode="lin" valueType="num">
                                      <p:cBhvr>
                                        <p:cTn id="24" dur="1000" fill="hold"/>
                                        <p:tgtEl>
                                          <p:spTgt spid="697"/>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1500"/>
                                  </p:stCondLst>
                                  <p:childTnLst>
                                    <p:set>
                                      <p:cBhvr>
                                        <p:cTn id="26" dur="1" fill="hold">
                                          <p:stCondLst>
                                            <p:cond delay="0"/>
                                          </p:stCondLst>
                                        </p:cTn>
                                        <p:tgtEl>
                                          <p:spTgt spid="698"/>
                                        </p:tgtEl>
                                        <p:attrNameLst>
                                          <p:attrName>style.visibility</p:attrName>
                                        </p:attrNameLst>
                                      </p:cBhvr>
                                      <p:to>
                                        <p:strVal val="visible"/>
                                      </p:to>
                                    </p:set>
                                    <p:anim calcmode="lin" valueType="num">
                                      <p:cBhvr>
                                        <p:cTn id="27" dur="500" fill="hold"/>
                                        <p:tgtEl>
                                          <p:spTgt spid="698"/>
                                        </p:tgtEl>
                                        <p:attrNameLst>
                                          <p:attrName>ppt_w</p:attrName>
                                        </p:attrNameLst>
                                      </p:cBhvr>
                                      <p:tavLst>
                                        <p:tav tm="0">
                                          <p:val>
                                            <p:fltVal val="0"/>
                                          </p:val>
                                        </p:tav>
                                        <p:tav tm="100000">
                                          <p:val>
                                            <p:strVal val="#ppt_w"/>
                                          </p:val>
                                        </p:tav>
                                      </p:tavLst>
                                    </p:anim>
                                    <p:anim calcmode="lin" valueType="num">
                                      <p:cBhvr>
                                        <p:cTn id="28" dur="500" fill="hold"/>
                                        <p:tgtEl>
                                          <p:spTgt spid="698"/>
                                        </p:tgtEl>
                                        <p:attrNameLst>
                                          <p:attrName>ppt_h</p:attrName>
                                        </p:attrNameLst>
                                      </p:cBhvr>
                                      <p:tavLst>
                                        <p:tav tm="0">
                                          <p:val>
                                            <p:fltVal val="0"/>
                                          </p:val>
                                        </p:tav>
                                        <p:tav tm="100000">
                                          <p:val>
                                            <p:strVal val="#ppt_h"/>
                                          </p:val>
                                        </p:tav>
                                      </p:tavLst>
                                    </p:anim>
                                    <p:animEffect transition="in" filter="fade">
                                      <p:cBhvr>
                                        <p:cTn id="29" dur="500"/>
                                        <p:tgtEl>
                                          <p:spTgt spid="698"/>
                                        </p:tgtEl>
                                      </p:cBhvr>
                                    </p:animEffect>
                                  </p:childTnLst>
                                </p:cTn>
                              </p:par>
                              <p:par>
                                <p:cTn id="30" presetID="37" presetClass="entr" presetSubtype="0" fill="hold" nodeType="withEffect">
                                  <p:stCondLst>
                                    <p:cond delay="150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900" decel="100000" fill="hold"/>
                                        <p:tgtEl>
                                          <p:spTgt spid="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58077" y="1595306"/>
            <a:ext cx="4817151" cy="2014907"/>
            <a:chOff x="6758077" y="1595306"/>
            <a:chExt cx="4817151" cy="2014907"/>
          </a:xfrm>
        </p:grpSpPr>
        <p:sp>
          <p:nvSpPr>
            <p:cNvPr id="3" name="Title 1"/>
            <p:cNvSpPr txBox="1"/>
            <p:nvPr/>
          </p:nvSpPr>
          <p:spPr>
            <a:xfrm>
              <a:off x="6758077" y="1595306"/>
              <a:ext cx="4817151" cy="2014907"/>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altLang="zh-CN">
                  <a:latin typeface="微软雅黑" panose="020B0503020204020204" charset="-122"/>
                  <a:ea typeface="微软雅黑" panose="020B0503020204020204" charset="-122"/>
                </a:rPr>
                <a:t>请在此粘贴或者输入您的文字内容</a:t>
              </a:r>
            </a:p>
          </p:txBody>
        </p:sp>
        <p:sp>
          <p:nvSpPr>
            <p:cNvPr id="4" name="TextBox 3"/>
            <p:cNvSpPr txBox="1"/>
            <p:nvPr/>
          </p:nvSpPr>
          <p:spPr>
            <a:xfrm>
              <a:off x="6908464" y="2801942"/>
              <a:ext cx="3645550" cy="253916"/>
            </a:xfrm>
            <a:prstGeom prst="rect">
              <a:avLst/>
            </a:prstGeom>
            <a:noFill/>
          </p:spPr>
          <p:txBody>
            <a:bodyPr wrap="none" rtlCol="0">
              <a:spAutoFit/>
            </a:bodyPr>
            <a:lstStyle/>
            <a:p>
              <a:pPr lvl="0"/>
              <a:r>
                <a:rPr lang="en-US" sz="1050" spc="300" dirty="0">
                  <a:solidFill>
                    <a:srgbClr val="222222">
                      <a:alpha val="50000"/>
                    </a:srgbClr>
                  </a:solidFill>
                  <a:latin typeface="微软雅黑" panose="020B0503020204020204" charset="-122"/>
                  <a:ea typeface="微软雅黑" panose="020B0503020204020204" charset="-122"/>
                  <a:cs typeface="Source Sans Pro" charset="0"/>
                </a:rPr>
                <a:t>FAN BING </a:t>
              </a:r>
              <a:r>
                <a:rPr lang="en-US" sz="1050" spc="300" dirty="0" err="1">
                  <a:solidFill>
                    <a:srgbClr val="222222">
                      <a:alpha val="50000"/>
                    </a:srgbClr>
                  </a:solidFill>
                  <a:latin typeface="微软雅黑" panose="020B0503020204020204" charset="-122"/>
                  <a:ea typeface="微软雅黑" panose="020B0503020204020204" charset="-122"/>
                  <a:cs typeface="Source Sans Pro" charset="0"/>
                </a:rPr>
                <a:t>BING</a:t>
              </a:r>
              <a:r>
                <a:rPr lang="en-US" sz="1050" spc="300" dirty="0">
                  <a:solidFill>
                    <a:srgbClr val="222222">
                      <a:alpha val="50000"/>
                    </a:srgbClr>
                  </a:solidFill>
                  <a:latin typeface="微软雅黑" panose="020B0503020204020204" charset="-122"/>
                  <a:ea typeface="微软雅黑" panose="020B0503020204020204" charset="-122"/>
                  <a:cs typeface="Source Sans Pro" charset="0"/>
                </a:rPr>
                <a:t> FASHION PHOTO REMIX</a:t>
              </a:r>
            </a:p>
          </p:txBody>
        </p:sp>
      </p:grpSp>
      <p:sp>
        <p:nvSpPr>
          <p:cNvPr id="5" name="TextBox 4"/>
          <p:cNvSpPr txBox="1"/>
          <p:nvPr/>
        </p:nvSpPr>
        <p:spPr>
          <a:xfrm>
            <a:off x="6908464" y="3056080"/>
            <a:ext cx="4977136" cy="1463040"/>
          </a:xfrm>
          <a:prstGeom prst="rect">
            <a:avLst/>
          </a:prstGeom>
          <a:noFill/>
        </p:spPr>
        <p:txBody>
          <a:bodyPr wrap="square" rtlCol="0">
            <a:spAutoFit/>
          </a:bodyPr>
          <a:lstStyle/>
          <a:p>
            <a:pPr>
              <a:lnSpc>
                <a:spcPct val="150000"/>
              </a:lnSpc>
            </a:pPr>
            <a:r>
              <a:rPr sz="1200" dirty="0">
                <a:solidFill>
                  <a:schemeClr val="tx1">
                    <a:alpha val="6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 name="Title 1"/>
          <p:cNvSpPr txBox="1"/>
          <p:nvPr/>
        </p:nvSpPr>
        <p:spPr>
          <a:xfrm rot="16200000">
            <a:off x="-1797685" y="2247265"/>
            <a:ext cx="6788150" cy="2263140"/>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lnSpc>
                <a:spcPct val="70000"/>
              </a:lnSpc>
            </a:pPr>
            <a:r>
              <a:rPr lang="id-ID" sz="11500" b="0" dirty="0">
                <a:solidFill>
                  <a:schemeClr val="tx1">
                    <a:alpha val="10000"/>
                  </a:schemeClr>
                </a:solidFill>
                <a:latin typeface="微软雅黑" panose="020B0503020204020204" charset="-122"/>
                <a:ea typeface="微软雅黑" panose="020B0503020204020204" charset="-122"/>
              </a:rPr>
              <a:t>FASHION</a:t>
            </a:r>
          </a:p>
        </p:txBody>
      </p:sp>
      <p:pic>
        <p:nvPicPr>
          <p:cNvPr id="6" name="图片占位符 5" descr="C:\Users\Administrator\Desktop\QQ截图20170417150432.pngQQ截图20170417150432"/>
          <p:cNvPicPr>
            <a:picLocks noGrp="1" noChangeAspect="1"/>
          </p:cNvPicPr>
          <p:nvPr>
            <p:ph type="pic" sz="quarter" idx="10"/>
          </p:nvPr>
        </p:nvPicPr>
        <p:blipFill>
          <a:blip r:embed="rId3"/>
          <a:srcRect/>
          <a:stretch>
            <a:fillRect/>
          </a:stretch>
        </p:blipFill>
        <p:spPr>
          <a:xfrm>
            <a:off x="2007870" y="-15875"/>
            <a:ext cx="4352925" cy="6933565"/>
          </a:xfrm>
        </p:spPr>
      </p:pic>
    </p:spTree>
  </p:cSld>
  <p:clrMapOvr>
    <a:masterClrMapping/>
  </p:clrMapOvr>
  <mc:AlternateContent xmlns:mc="http://schemas.openxmlformats.org/markup-compatibility/2006" xmlns:p14="http://schemas.microsoft.com/office/powerpoint/2010/main">
    <mc:Choice Requires="p14">
      <p:transition spd="slow" p14:dur="1500" advTm="5943">
        <p:random/>
      </p:transition>
    </mc:Choice>
    <mc:Fallback xmlns="">
      <p:transition spd="slow" advTm="594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6"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par>
                          <p:cTn id="18" fill="hold">
                            <p:stCondLst>
                              <p:cond delay="35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宽屏</PresentationFormat>
  <Paragraphs>107</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Lato Light</vt:lpstr>
      <vt:lpstr>方正尚酷简体</vt:lpstr>
      <vt:lpstr>微软雅黑</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婚礼</dc:title>
  <dc:creator>第一PPT</dc:creator>
  <cp:keywords>www.1ppt.com</cp:keywords>
  <dc:description>www.1ppt.com</dc:description>
  <cp:lastModifiedBy>天 下</cp:lastModifiedBy>
  <cp:revision>14</cp:revision>
  <dcterms:created xsi:type="dcterms:W3CDTF">2017-04-17T04:15:00Z</dcterms:created>
  <dcterms:modified xsi:type="dcterms:W3CDTF">2021-01-04T15:08:01Z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