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5.xml" ContentType="application/vnd.openxmlformats-officedocument.themeOverride+xml"/>
  <Override PartName="/ppt/tags/tag11.xml" ContentType="application/vnd.openxmlformats-officedocument.presentationml.tags+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theme/themeOverride8.xml" ContentType="application/vnd.openxmlformats-officedocument.themeOverride+xml"/>
  <Override PartName="/ppt/notesSlides/notesSlide21.xml" ContentType="application/vnd.openxmlformats-officedocument.presentationml.notesSlide+xml"/>
  <Override PartName="/ppt/theme/themeOverride9.xml" ContentType="application/vnd.openxmlformats-officedocument.themeOverride+xml"/>
  <Override PartName="/ppt/notesSlides/notesSlide22.xml" ContentType="application/vnd.openxmlformats-officedocument.presentationml.notesSlide+xml"/>
  <Override PartName="/ppt/theme/themeOverride10.xml" ContentType="application/vnd.openxmlformats-officedocument.themeOverride+xml"/>
  <Override PartName="/ppt/notesSlides/notesSlide23.xml" ContentType="application/vnd.openxmlformats-officedocument.presentationml.notesSlide+xml"/>
  <Override PartName="/ppt/theme/themeOverride1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0" r:id="rId3"/>
    <p:sldId id="261" r:id="rId4"/>
    <p:sldId id="265" r:id="rId5"/>
    <p:sldId id="278" r:id="rId6"/>
    <p:sldId id="264" r:id="rId7"/>
    <p:sldId id="277" r:id="rId8"/>
    <p:sldId id="256" r:id="rId9"/>
    <p:sldId id="290" r:id="rId10"/>
    <p:sldId id="267" r:id="rId11"/>
    <p:sldId id="279" r:id="rId12"/>
    <p:sldId id="263" r:id="rId13"/>
    <p:sldId id="280" r:id="rId14"/>
    <p:sldId id="262" r:id="rId15"/>
    <p:sldId id="291" r:id="rId16"/>
    <p:sldId id="274" r:id="rId17"/>
    <p:sldId id="282" r:id="rId18"/>
    <p:sldId id="283" r:id="rId19"/>
    <p:sldId id="292" r:id="rId20"/>
    <p:sldId id="285" r:id="rId21"/>
    <p:sldId id="286" r:id="rId22"/>
    <p:sldId id="287" r:id="rId23"/>
    <p:sldId id="288" r:id="rId24"/>
    <p:sldId id="289" r:id="rId25"/>
    <p:sldId id="293"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71C"/>
    <a:srgbClr val="FDF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7E68B90-ACD9-48B1-910C-F609AF094D05}"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813710A-4584-499C-A663-E192B02111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C23FC-191D-46F8-90D6-666026D94A9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3710A-4584-499C-A663-E192B02111A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2191128" y="572627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d1e86a8b1a483e81dc1d7f6d65b3abe"/>
          <p:cNvPicPr>
            <a:picLocks noChangeAspect="1"/>
          </p:cNvPicPr>
          <p:nvPr userDrawn="1"/>
        </p:nvPicPr>
        <p:blipFill>
          <a:blip r:embed="rId6" cstate="screen"/>
          <a:srcRect b="-278"/>
          <a:stretch>
            <a:fillRect/>
          </a:stretch>
        </p:blipFill>
        <p:spPr>
          <a:xfrm>
            <a:off x="-17145" y="-6350"/>
            <a:ext cx="12265660" cy="6870700"/>
          </a:xfrm>
          <a:prstGeom prst="rect">
            <a:avLst/>
          </a:prstGeom>
        </p:spPr>
      </p:pic>
      <p:sp>
        <p:nvSpPr>
          <p:cNvPr id="8" name="矩形 7"/>
          <p:cNvSpPr/>
          <p:nvPr userDrawn="1"/>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f96f71f270f0750c5a24eac6ad8e388a"/>
          <p:cNvPicPr>
            <a:picLocks noChangeAspect="1"/>
          </p:cNvPicPr>
          <p:nvPr userDrawn="1"/>
        </p:nvPicPr>
        <p:blipFill>
          <a:blip r:embed="rId7" cstate="screen"/>
          <a:stretch>
            <a:fillRect/>
          </a:stretch>
        </p:blipFill>
        <p:spPr>
          <a:xfrm rot="10800000">
            <a:off x="9556115" y="-189230"/>
            <a:ext cx="3021965" cy="2807970"/>
          </a:xfrm>
          <a:prstGeom prst="rect">
            <a:avLst/>
          </a:prstGeom>
        </p:spPr>
      </p:pic>
      <p:pic>
        <p:nvPicPr>
          <p:cNvPr id="10" name="图片 9" descr="cb1c87c7cb64672c8d9c8a2be9fafb16"/>
          <p:cNvPicPr>
            <a:picLocks noChangeAspect="1"/>
          </p:cNvPicPr>
          <p:nvPr userDrawn="1"/>
        </p:nvPicPr>
        <p:blipFill>
          <a:blip r:embed="rId8" cstate="screen"/>
          <a:stretch>
            <a:fillRect/>
          </a:stretch>
        </p:blipFill>
        <p:spPr>
          <a:xfrm>
            <a:off x="-17145" y="5052695"/>
            <a:ext cx="3412490" cy="2276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857ab0b79adbb76daf83cbf04bb41ec"/>
          <p:cNvPicPr>
            <a:picLocks noChangeAspect="1"/>
          </p:cNvPicPr>
          <p:nvPr/>
        </p:nvPicPr>
        <p:blipFill>
          <a:blip r:embed="rId3" cstate="screen"/>
          <a:srcRect/>
          <a:stretch>
            <a:fillRect/>
          </a:stretch>
        </p:blipFill>
        <p:spPr>
          <a:xfrm>
            <a:off x="-19050" y="-4445"/>
            <a:ext cx="5468620" cy="6866890"/>
          </a:xfrm>
          <a:prstGeom prst="rect">
            <a:avLst/>
          </a:prstGeom>
        </p:spPr>
      </p:pic>
      <p:pic>
        <p:nvPicPr>
          <p:cNvPr id="3" name="图片 2" descr="7857ab0b79adbb76daf83cbf04bb41ec"/>
          <p:cNvPicPr>
            <a:picLocks noChangeAspect="1"/>
          </p:cNvPicPr>
          <p:nvPr/>
        </p:nvPicPr>
        <p:blipFill>
          <a:blip r:embed="rId4" cstate="screen"/>
          <a:srcRect t="-278" r="-2"/>
          <a:stretch>
            <a:fillRect/>
          </a:stretch>
        </p:blipFill>
        <p:spPr>
          <a:xfrm>
            <a:off x="5278120" y="-4445"/>
            <a:ext cx="6992620" cy="686689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905" y="1737614"/>
            <a:ext cx="6346190" cy="2963671"/>
          </a:xfrm>
          <a:prstGeom prst="rect">
            <a:avLst/>
          </a:prstGeom>
        </p:spPr>
      </p:pic>
      <p:sp>
        <p:nvSpPr>
          <p:cNvPr id="20" name="文本框 4"/>
          <p:cNvSpPr txBox="1"/>
          <p:nvPr/>
        </p:nvSpPr>
        <p:spPr>
          <a:xfrm>
            <a:off x="1943100" y="4674175"/>
            <a:ext cx="8305800" cy="830997"/>
          </a:xfrm>
          <a:prstGeom prst="rect">
            <a:avLst/>
          </a:prstGeom>
          <a:noFill/>
          <a:ln>
            <a:noFill/>
          </a:ln>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spc="300" dirty="0">
                <a:solidFill>
                  <a:srgbClr val="D8271C"/>
                </a:solidFill>
                <a:latin typeface="时尚中黑简体" panose="01010104010101010101" pitchFamily="2" charset="-122"/>
                <a:ea typeface="时尚中黑简体" panose="01010104010101010101" pitchFamily="2" charset="-122"/>
              </a:rPr>
              <a:t>浪漫爱情主题模板</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 calcmode="lin" valueType="num">
                                      <p:cBhvr>
                                        <p:cTn id="1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2" name="图片 1" descr="956d8af7965bfe3042c46e2289566be3"/>
          <p:cNvPicPr>
            <a:picLocks noChangeAspect="1"/>
          </p:cNvPicPr>
          <p:nvPr/>
        </p:nvPicPr>
        <p:blipFill>
          <a:blip r:embed="rId6"/>
          <a:stretch>
            <a:fillRect/>
          </a:stretch>
        </p:blipFill>
        <p:spPr>
          <a:xfrm>
            <a:off x="2286000" y="-189230"/>
            <a:ext cx="7619365" cy="7619365"/>
          </a:xfrm>
          <a:prstGeom prst="rect">
            <a:avLst/>
          </a:prstGeom>
        </p:spPr>
      </p:pic>
      <p:sp>
        <p:nvSpPr>
          <p:cNvPr id="8" name="TextBox 23"/>
          <p:cNvSpPr txBox="1"/>
          <p:nvPr/>
        </p:nvSpPr>
        <p:spPr>
          <a:xfrm>
            <a:off x="3687801" y="1623413"/>
            <a:ext cx="1835812" cy="683072"/>
          </a:xfrm>
          <a:prstGeom prst="rect">
            <a:avLst/>
          </a:prstGeom>
          <a:noFill/>
        </p:spPr>
        <p:txBody>
          <a:bodyPr wrap="square" rtlCol="0">
            <a:spAutoFit/>
          </a:bodyPr>
          <a:lstStyle/>
          <a:p>
            <a:pPr>
              <a:lnSpc>
                <a:spcPct val="150000"/>
              </a:lnSpc>
            </a:pPr>
            <a:r>
              <a:rPr lang="zh-CN" altLang="en-US" sz="855" dirty="0">
                <a:solidFill>
                  <a:schemeClr val="tx1">
                    <a:lumMod val="75000"/>
                    <a:lumOff val="25000"/>
                  </a:schemeClr>
                </a:solidFill>
                <a:cs typeface="+mn-ea"/>
                <a:sym typeface="+mn-lt"/>
              </a:rPr>
              <a:t>请替换文字内容，点击添加相关标题文字，修改文字内容，也可以直接复制你的内容到此。</a:t>
            </a:r>
            <a:endParaRPr lang="en-GB" altLang="zh-CN" sz="855" dirty="0">
              <a:solidFill>
                <a:schemeClr val="tx1">
                  <a:lumMod val="75000"/>
                  <a:lumOff val="25000"/>
                </a:schemeClr>
              </a:solidFill>
              <a:cs typeface="+mn-ea"/>
              <a:sym typeface="+mn-lt"/>
            </a:endParaRPr>
          </a:p>
        </p:txBody>
      </p:sp>
      <p:sp>
        <p:nvSpPr>
          <p:cNvPr id="9" name="TextBox 24"/>
          <p:cNvSpPr txBox="1"/>
          <p:nvPr/>
        </p:nvSpPr>
        <p:spPr>
          <a:xfrm>
            <a:off x="3687800" y="1439424"/>
            <a:ext cx="1205779" cy="267446"/>
          </a:xfrm>
          <a:prstGeom prst="rect">
            <a:avLst/>
          </a:prstGeom>
          <a:noFill/>
        </p:spPr>
        <p:txBody>
          <a:bodyPr wrap="none" rtlCol="0">
            <a:spAutoFit/>
          </a:bodyPr>
          <a:lstStyle/>
          <a:p>
            <a:r>
              <a:rPr lang="zh-CN" altLang="en-US" sz="1140" dirty="0">
                <a:solidFill>
                  <a:schemeClr val="tx1">
                    <a:lumMod val="75000"/>
                    <a:lumOff val="25000"/>
                  </a:schemeClr>
                </a:solidFill>
                <a:cs typeface="+mn-ea"/>
                <a:sym typeface="+mn-lt"/>
              </a:rPr>
              <a:t>请替换文字内容</a:t>
            </a:r>
          </a:p>
        </p:txBody>
      </p:sp>
      <p:sp>
        <p:nvSpPr>
          <p:cNvPr id="10" name="TextBox 23"/>
          <p:cNvSpPr txBox="1"/>
          <p:nvPr/>
        </p:nvSpPr>
        <p:spPr>
          <a:xfrm>
            <a:off x="6663141" y="1623413"/>
            <a:ext cx="1835812" cy="683072"/>
          </a:xfrm>
          <a:prstGeom prst="rect">
            <a:avLst/>
          </a:prstGeom>
          <a:noFill/>
        </p:spPr>
        <p:txBody>
          <a:bodyPr wrap="square" rtlCol="0">
            <a:spAutoFit/>
          </a:bodyPr>
          <a:lstStyle/>
          <a:p>
            <a:pPr>
              <a:lnSpc>
                <a:spcPct val="150000"/>
              </a:lnSpc>
            </a:pPr>
            <a:r>
              <a:rPr lang="zh-CN" altLang="en-US" sz="855">
                <a:solidFill>
                  <a:schemeClr val="tx1">
                    <a:lumMod val="75000"/>
                    <a:lumOff val="25000"/>
                  </a:schemeClr>
                </a:solidFill>
                <a:cs typeface="+mn-ea"/>
                <a:sym typeface="+mn-lt"/>
              </a:rPr>
              <a:t>请替换文字内容，点击添加相关标题文字，修改文字内容，也可以直接复制你的内容到此。</a:t>
            </a:r>
            <a:endParaRPr lang="en-GB" altLang="zh-CN" sz="855" dirty="0">
              <a:solidFill>
                <a:schemeClr val="tx1">
                  <a:lumMod val="75000"/>
                  <a:lumOff val="25000"/>
                </a:schemeClr>
              </a:solidFill>
              <a:cs typeface="+mn-ea"/>
              <a:sym typeface="+mn-lt"/>
            </a:endParaRPr>
          </a:p>
        </p:txBody>
      </p:sp>
      <p:sp>
        <p:nvSpPr>
          <p:cNvPr id="11" name="TextBox 24"/>
          <p:cNvSpPr txBox="1"/>
          <p:nvPr/>
        </p:nvSpPr>
        <p:spPr>
          <a:xfrm>
            <a:off x="6663141" y="1439424"/>
            <a:ext cx="1205779" cy="267446"/>
          </a:xfrm>
          <a:prstGeom prst="rect">
            <a:avLst/>
          </a:prstGeom>
          <a:noFill/>
        </p:spPr>
        <p:txBody>
          <a:bodyPr wrap="none" rtlCol="0">
            <a:spAutoFit/>
          </a:bodyPr>
          <a:lstStyle/>
          <a:p>
            <a:r>
              <a:rPr lang="zh-CN" altLang="en-US" sz="1140" dirty="0">
                <a:solidFill>
                  <a:schemeClr val="tx1">
                    <a:lumMod val="75000"/>
                    <a:lumOff val="25000"/>
                  </a:schemeClr>
                </a:solidFill>
                <a:cs typeface="+mn-ea"/>
                <a:sym typeface="+mn-lt"/>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down)">
                                      <p:cBhvr>
                                        <p:cTn id="12" dur="500"/>
                                        <p:tgtEl>
                                          <p:spTgt spid="9"/>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2697117" y="1936703"/>
            <a:ext cx="3021498" cy="3020405"/>
            <a:chOff x="1063124" y="1429779"/>
            <a:chExt cx="4513613" cy="4513613"/>
          </a:xfrm>
        </p:grpSpPr>
        <p:sp>
          <p:nvSpPr>
            <p:cNvPr id="3"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algn="ctr" defTabSz="1867535">
                <a:lnSpc>
                  <a:spcPct val="90000"/>
                </a:lnSpc>
                <a:spcAft>
                  <a:spcPct val="35000"/>
                </a:spcAft>
              </a:pPr>
              <a:endParaRPr lang="en-US" sz="4100" dirty="0">
                <a:cs typeface="+mn-ea"/>
                <a:sym typeface="+mn-lt"/>
              </a:endParaRPr>
            </a:p>
          </p:txBody>
        </p:sp>
        <p:sp>
          <p:nvSpPr>
            <p:cNvPr id="4"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cs typeface="+mn-ea"/>
                  <a:sym typeface="+mn-lt"/>
                </a:rPr>
                <a:t>标题</a:t>
              </a:r>
              <a:endParaRPr lang="en-US" dirty="0">
                <a:solidFill>
                  <a:schemeClr val="bg1"/>
                </a:solidFill>
                <a:cs typeface="+mn-ea"/>
                <a:sym typeface="+mn-lt"/>
              </a:endParaRPr>
            </a:p>
          </p:txBody>
        </p:sp>
        <p:sp>
          <p:nvSpPr>
            <p:cNvPr id="5" name="Freeform 10"/>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cs typeface="+mn-ea"/>
                  <a:sym typeface="+mn-lt"/>
                </a:rPr>
                <a:t>标题</a:t>
              </a:r>
              <a:endParaRPr lang="en-US" altLang="zh-CN" dirty="0">
                <a:solidFill>
                  <a:schemeClr val="bg1"/>
                </a:solidFill>
                <a:cs typeface="+mn-ea"/>
                <a:sym typeface="+mn-lt"/>
              </a:endParaRPr>
            </a:p>
          </p:txBody>
        </p:sp>
        <p:sp>
          <p:nvSpPr>
            <p:cNvPr id="6"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cs typeface="+mn-ea"/>
                  <a:sym typeface="+mn-lt"/>
                </a:rPr>
                <a:t>标题</a:t>
              </a:r>
              <a:endParaRPr lang="en-US" altLang="zh-CN" dirty="0">
                <a:solidFill>
                  <a:schemeClr val="bg1"/>
                </a:solidFill>
                <a:cs typeface="+mn-ea"/>
                <a:sym typeface="+mn-lt"/>
              </a:endParaRPr>
            </a:p>
          </p:txBody>
        </p:sp>
        <p:sp>
          <p:nvSpPr>
            <p:cNvPr id="7"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Aft>
                  <a:spcPct val="35000"/>
                </a:spcAft>
              </a:pPr>
              <a:r>
                <a:rPr lang="zh-CN" altLang="en-US" dirty="0">
                  <a:solidFill>
                    <a:schemeClr val="bg1"/>
                  </a:solidFill>
                  <a:cs typeface="+mn-ea"/>
                  <a:sym typeface="+mn-lt"/>
                </a:rPr>
                <a:t>标题</a:t>
              </a:r>
              <a:endParaRPr lang="en-US" altLang="zh-CN" dirty="0">
                <a:solidFill>
                  <a:schemeClr val="bg1"/>
                </a:solidFill>
                <a:cs typeface="+mn-ea"/>
                <a:sym typeface="+mn-lt"/>
              </a:endParaRPr>
            </a:p>
          </p:txBody>
        </p:sp>
        <p:sp>
          <p:nvSpPr>
            <p:cNvPr id="8" name="TextBox 78"/>
            <p:cNvSpPr txBox="1"/>
            <p:nvPr/>
          </p:nvSpPr>
          <p:spPr>
            <a:xfrm>
              <a:off x="2335762" y="3040253"/>
              <a:ext cx="1968335" cy="1517780"/>
            </a:xfrm>
            <a:prstGeom prst="rect">
              <a:avLst/>
            </a:prstGeom>
            <a:noFill/>
            <a:ln w="3175">
              <a:noFill/>
            </a:ln>
          </p:spPr>
          <p:txBody>
            <a:bodyPr wrap="square" rtlCol="0">
              <a:spAutoFit/>
            </a:bodyPr>
            <a:lstStyle/>
            <a:p>
              <a:pPr algn="ctr"/>
              <a:r>
                <a:rPr lang="en-US" sz="900" b="1" dirty="0">
                  <a:solidFill>
                    <a:schemeClr val="bg1"/>
                  </a:solidFill>
                  <a:cs typeface="+mn-ea"/>
                  <a:sym typeface="+mn-lt"/>
                </a:rPr>
                <a:t>EXCLUSIVE </a:t>
              </a:r>
            </a:p>
            <a:p>
              <a:pPr algn="ctr"/>
              <a:endParaRPr lang="en-US" sz="900" b="1" dirty="0">
                <a:solidFill>
                  <a:schemeClr val="bg1"/>
                </a:solidFill>
                <a:cs typeface="+mn-ea"/>
                <a:sym typeface="+mn-lt"/>
              </a:endParaRPr>
            </a:p>
            <a:p>
              <a:pPr algn="ctr"/>
              <a:r>
                <a:rPr lang="en-US" sz="700" dirty="0" err="1">
                  <a:solidFill>
                    <a:schemeClr val="bg1"/>
                  </a:solidFill>
                  <a:cs typeface="+mn-ea"/>
                  <a:sym typeface="+mn-lt"/>
                </a:rPr>
                <a:t>Sed</a:t>
              </a:r>
              <a:r>
                <a:rPr lang="en-US" sz="700" dirty="0">
                  <a:solidFill>
                    <a:schemeClr val="bg1"/>
                  </a:solidFill>
                  <a:cs typeface="+mn-ea"/>
                  <a:sym typeface="+mn-lt"/>
                </a:rPr>
                <a:t> </a:t>
              </a:r>
              <a:r>
                <a:rPr lang="en-US" sz="700" dirty="0" err="1">
                  <a:solidFill>
                    <a:schemeClr val="bg1"/>
                  </a:solidFill>
                  <a:cs typeface="+mn-ea"/>
                  <a:sym typeface="+mn-lt"/>
                </a:rPr>
                <a:t>ut</a:t>
              </a:r>
              <a:r>
                <a:rPr lang="en-US" sz="700" dirty="0">
                  <a:solidFill>
                    <a:schemeClr val="bg1"/>
                  </a:solidFill>
                  <a:cs typeface="+mn-ea"/>
                  <a:sym typeface="+mn-lt"/>
                </a:rPr>
                <a:t> </a:t>
              </a:r>
              <a:r>
                <a:rPr lang="en-US" sz="700" dirty="0" err="1">
                  <a:solidFill>
                    <a:schemeClr val="bg1"/>
                  </a:solidFill>
                  <a:cs typeface="+mn-ea"/>
                  <a:sym typeface="+mn-lt"/>
                </a:rPr>
                <a:t>perspiciatis</a:t>
              </a:r>
              <a:r>
                <a:rPr lang="en-US" sz="700" dirty="0">
                  <a:solidFill>
                    <a:schemeClr val="bg1"/>
                  </a:solidFill>
                  <a:cs typeface="+mn-ea"/>
                  <a:sym typeface="+mn-lt"/>
                </a:rPr>
                <a:t> </a:t>
              </a:r>
              <a:r>
                <a:rPr lang="en-US" sz="700" dirty="0" err="1">
                  <a:solidFill>
                    <a:schemeClr val="bg1"/>
                  </a:solidFill>
                  <a:cs typeface="+mn-ea"/>
                  <a:sym typeface="+mn-lt"/>
                </a:rPr>
                <a:t>unde</a:t>
              </a:r>
              <a:r>
                <a:rPr lang="en-US" sz="700" dirty="0">
                  <a:solidFill>
                    <a:schemeClr val="bg1"/>
                  </a:solidFill>
                  <a:cs typeface="+mn-ea"/>
                  <a:sym typeface="+mn-lt"/>
                </a:rPr>
                <a:t> </a:t>
              </a:r>
              <a:r>
                <a:rPr lang="en-US" sz="700" dirty="0" err="1">
                  <a:solidFill>
                    <a:schemeClr val="bg1"/>
                  </a:solidFill>
                  <a:cs typeface="+mn-ea"/>
                  <a:sym typeface="+mn-lt"/>
                </a:rPr>
                <a:t>omnis</a:t>
              </a:r>
              <a:r>
                <a:rPr lang="en-US" sz="700" dirty="0">
                  <a:solidFill>
                    <a:schemeClr val="bg1"/>
                  </a:solidFill>
                  <a:cs typeface="+mn-ea"/>
                  <a:sym typeface="+mn-lt"/>
                </a:rPr>
                <a:t> </a:t>
              </a:r>
              <a:r>
                <a:rPr lang="en-US" sz="700" dirty="0" err="1">
                  <a:solidFill>
                    <a:schemeClr val="bg1"/>
                  </a:solidFill>
                  <a:cs typeface="+mn-ea"/>
                  <a:sym typeface="+mn-lt"/>
                </a:rPr>
                <a:t>iste</a:t>
              </a:r>
              <a:r>
                <a:rPr lang="en-US" sz="700" dirty="0">
                  <a:solidFill>
                    <a:schemeClr val="bg1"/>
                  </a:solidFill>
                  <a:cs typeface="+mn-ea"/>
                  <a:sym typeface="+mn-lt"/>
                </a:rPr>
                <a:t> </a:t>
              </a:r>
              <a:r>
                <a:rPr lang="en-US" sz="700" dirty="0" err="1">
                  <a:solidFill>
                    <a:schemeClr val="bg1"/>
                  </a:solidFill>
                  <a:cs typeface="+mn-ea"/>
                  <a:sym typeface="+mn-lt"/>
                </a:rPr>
                <a:t>natus</a:t>
              </a:r>
              <a:r>
                <a:rPr lang="en-US" sz="700" dirty="0">
                  <a:solidFill>
                    <a:schemeClr val="bg1"/>
                  </a:solidFill>
                  <a:cs typeface="+mn-ea"/>
                  <a:sym typeface="+mn-lt"/>
                </a:rPr>
                <a:t> error sit </a:t>
              </a:r>
              <a:r>
                <a:rPr lang="en-US" sz="700" dirty="0" err="1">
                  <a:solidFill>
                    <a:schemeClr val="bg1"/>
                  </a:solidFill>
                  <a:cs typeface="+mn-ea"/>
                  <a:sym typeface="+mn-lt"/>
                </a:rPr>
                <a:t>voluptatem</a:t>
              </a:r>
              <a:r>
                <a:rPr lang="en-US" sz="700" dirty="0">
                  <a:solidFill>
                    <a:schemeClr val="bg1"/>
                  </a:solidFill>
                  <a:cs typeface="+mn-ea"/>
                  <a:sym typeface="+mn-lt"/>
                </a:rPr>
                <a:t> </a:t>
              </a:r>
              <a:r>
                <a:rPr lang="en-US" sz="700" dirty="0" err="1">
                  <a:solidFill>
                    <a:schemeClr val="bg1"/>
                  </a:solidFill>
                  <a:cs typeface="+mn-ea"/>
                  <a:sym typeface="+mn-lt"/>
                </a:rPr>
                <a:t>accusantium</a:t>
              </a:r>
              <a:r>
                <a:rPr lang="en-US" sz="700" dirty="0">
                  <a:solidFill>
                    <a:schemeClr val="bg1"/>
                  </a:solidFill>
                  <a:cs typeface="+mn-ea"/>
                  <a:sym typeface="+mn-lt"/>
                </a:rPr>
                <a:t> do</a:t>
              </a:r>
              <a:r>
                <a:rPr lang="zh-CN" altLang="en-US" sz="700" dirty="0">
                  <a:solidFill>
                    <a:schemeClr val="bg1"/>
                  </a:solidFill>
                  <a:cs typeface="+mn-ea"/>
                  <a:sym typeface="+mn-lt"/>
                </a:rPr>
                <a:t>请输入标题内容</a:t>
              </a:r>
              <a:r>
                <a:rPr lang="en-US" sz="700" dirty="0">
                  <a:solidFill>
                    <a:schemeClr val="bg1"/>
                  </a:solidFill>
                  <a:cs typeface="+mn-ea"/>
                  <a:sym typeface="+mn-lt"/>
                </a:rPr>
                <a:t>que </a:t>
              </a:r>
              <a:r>
                <a:rPr lang="en-US" sz="700" dirty="0" err="1">
                  <a:solidFill>
                    <a:schemeClr val="bg1"/>
                  </a:solidFill>
                  <a:cs typeface="+mn-ea"/>
                  <a:sym typeface="+mn-lt"/>
                </a:rPr>
                <a:t>laudantium</a:t>
              </a:r>
              <a:r>
                <a:rPr lang="en-US" sz="700" dirty="0">
                  <a:solidFill>
                    <a:schemeClr val="bg1"/>
                  </a:solidFill>
                  <a:cs typeface="+mn-ea"/>
                  <a:sym typeface="+mn-lt"/>
                </a:rPr>
                <a:t>, </a:t>
              </a:r>
              <a:r>
                <a:rPr lang="en-US" sz="700" dirty="0" err="1">
                  <a:solidFill>
                    <a:schemeClr val="bg1"/>
                  </a:solidFill>
                  <a:cs typeface="+mn-ea"/>
                  <a:sym typeface="+mn-lt"/>
                </a:rPr>
                <a:t>totam</a:t>
              </a:r>
              <a:r>
                <a:rPr lang="en-US" sz="700" dirty="0">
                  <a:solidFill>
                    <a:schemeClr val="bg1"/>
                  </a:solidFill>
                  <a:cs typeface="+mn-ea"/>
                  <a:sym typeface="+mn-lt"/>
                </a:rPr>
                <a:t> rem </a:t>
              </a:r>
              <a:r>
                <a:rPr lang="en-US" sz="700" dirty="0" err="1">
                  <a:solidFill>
                    <a:schemeClr val="bg1"/>
                  </a:solidFill>
                  <a:cs typeface="+mn-ea"/>
                  <a:sym typeface="+mn-lt"/>
                </a:rPr>
                <a:t>aperiam</a:t>
              </a:r>
              <a:r>
                <a:rPr lang="en-US" sz="700" dirty="0">
                  <a:solidFill>
                    <a:schemeClr val="bg1"/>
                  </a:solidFill>
                  <a:cs typeface="+mn-ea"/>
                  <a:sym typeface="+mn-lt"/>
                </a:rPr>
                <a:t>,. </a:t>
              </a:r>
            </a:p>
          </p:txBody>
        </p:sp>
      </p:grpSp>
      <p:sp>
        <p:nvSpPr>
          <p:cNvPr id="9" name="TextBox 54"/>
          <p:cNvSpPr txBox="1"/>
          <p:nvPr/>
        </p:nvSpPr>
        <p:spPr>
          <a:xfrm>
            <a:off x="6283179" y="2284243"/>
            <a:ext cx="415277" cy="530034"/>
          </a:xfrm>
          <a:prstGeom prst="rect">
            <a:avLst/>
          </a:prstGeom>
          <a:noFill/>
        </p:spPr>
        <p:txBody>
          <a:bodyPr wrap="square" lIns="37228" tIns="18614" rIns="37228" bIns="18614" rtlCol="0">
            <a:spAutoFit/>
          </a:bodyPr>
          <a:lstStyle/>
          <a:p>
            <a:r>
              <a:rPr lang="id-ID" sz="3200" dirty="0">
                <a:solidFill>
                  <a:schemeClr val="bg1">
                    <a:lumMod val="50000"/>
                  </a:schemeClr>
                </a:solidFill>
                <a:cs typeface="+mn-ea"/>
                <a:sym typeface="+mn-lt"/>
              </a:rPr>
              <a:t>1</a:t>
            </a:r>
            <a:r>
              <a:rPr lang="en-US" sz="3200" dirty="0">
                <a:solidFill>
                  <a:schemeClr val="bg1">
                    <a:lumMod val="50000"/>
                  </a:schemeClr>
                </a:solidFill>
                <a:cs typeface="+mn-ea"/>
                <a:sym typeface="+mn-lt"/>
              </a:rPr>
              <a:t>.</a:t>
            </a:r>
            <a:endParaRPr lang="id-ID" sz="3200" dirty="0">
              <a:solidFill>
                <a:schemeClr val="bg1">
                  <a:lumMod val="50000"/>
                </a:schemeClr>
              </a:solidFill>
              <a:cs typeface="+mn-ea"/>
              <a:sym typeface="+mn-lt"/>
            </a:endParaRPr>
          </a:p>
        </p:txBody>
      </p:sp>
      <p:sp>
        <p:nvSpPr>
          <p:cNvPr id="10" name="Rectangle 19"/>
          <p:cNvSpPr/>
          <p:nvPr/>
        </p:nvSpPr>
        <p:spPr>
          <a:xfrm>
            <a:off x="6644043" y="2346048"/>
            <a:ext cx="2944215" cy="428340"/>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cs typeface="+mn-ea"/>
                <a:sym typeface="+mn-lt"/>
              </a:rPr>
              <a:t>在此框中选择粘贴，并选择只保留文字。您的内容打在这后，在此框您的内容打在这里，或者通过复制您的文本后，</a:t>
            </a:r>
            <a:endParaRPr lang="en-US" altLang="zh-CN" sz="900" dirty="0">
              <a:solidFill>
                <a:schemeClr val="bg1">
                  <a:lumMod val="50000"/>
                </a:schemeClr>
              </a:solidFill>
              <a:cs typeface="+mn-ea"/>
              <a:sym typeface="+mn-lt"/>
            </a:endParaRPr>
          </a:p>
        </p:txBody>
      </p:sp>
      <p:sp>
        <p:nvSpPr>
          <p:cNvPr id="11" name="TextBox 56"/>
          <p:cNvSpPr txBox="1"/>
          <p:nvPr/>
        </p:nvSpPr>
        <p:spPr>
          <a:xfrm>
            <a:off x="6283179" y="2896920"/>
            <a:ext cx="415277" cy="530034"/>
          </a:xfrm>
          <a:prstGeom prst="rect">
            <a:avLst/>
          </a:prstGeom>
          <a:noFill/>
        </p:spPr>
        <p:txBody>
          <a:bodyPr wrap="square" lIns="37228" tIns="18614" rIns="37228" bIns="18614" rtlCol="0">
            <a:spAutoFit/>
          </a:bodyPr>
          <a:lstStyle/>
          <a:p>
            <a:r>
              <a:rPr lang="en-US" sz="3200" dirty="0">
                <a:solidFill>
                  <a:schemeClr val="bg1">
                    <a:lumMod val="50000"/>
                  </a:schemeClr>
                </a:solidFill>
                <a:cs typeface="+mn-ea"/>
                <a:sym typeface="+mn-lt"/>
              </a:rPr>
              <a:t>2.</a:t>
            </a:r>
            <a:endParaRPr lang="id-ID" sz="3200" dirty="0">
              <a:solidFill>
                <a:schemeClr val="bg1">
                  <a:lumMod val="50000"/>
                </a:schemeClr>
              </a:solidFill>
              <a:cs typeface="+mn-ea"/>
              <a:sym typeface="+mn-lt"/>
            </a:endParaRPr>
          </a:p>
        </p:txBody>
      </p:sp>
      <p:sp>
        <p:nvSpPr>
          <p:cNvPr id="12" name="Rectangle 19"/>
          <p:cNvSpPr/>
          <p:nvPr/>
        </p:nvSpPr>
        <p:spPr>
          <a:xfrm>
            <a:off x="6644043" y="2958725"/>
            <a:ext cx="2944215" cy="428340"/>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cs typeface="+mn-ea"/>
                <a:sym typeface="+mn-lt"/>
              </a:rPr>
              <a:t>在此框中选择粘贴，并选择只保留文字。您的内容打在这后，在此框您的内容打在这里，或者通过复制您的文本后，</a:t>
            </a:r>
            <a:endParaRPr lang="en-US" altLang="zh-CN" sz="900" dirty="0">
              <a:solidFill>
                <a:schemeClr val="bg1">
                  <a:lumMod val="50000"/>
                </a:schemeClr>
              </a:solidFill>
              <a:cs typeface="+mn-ea"/>
              <a:sym typeface="+mn-lt"/>
            </a:endParaRPr>
          </a:p>
        </p:txBody>
      </p:sp>
      <p:sp>
        <p:nvSpPr>
          <p:cNvPr id="13" name="TextBox 58"/>
          <p:cNvSpPr txBox="1"/>
          <p:nvPr/>
        </p:nvSpPr>
        <p:spPr>
          <a:xfrm>
            <a:off x="6283179" y="3519966"/>
            <a:ext cx="415277" cy="530034"/>
          </a:xfrm>
          <a:prstGeom prst="rect">
            <a:avLst/>
          </a:prstGeom>
          <a:noFill/>
        </p:spPr>
        <p:txBody>
          <a:bodyPr wrap="square" lIns="37228" tIns="18614" rIns="37228" bIns="18614" rtlCol="0">
            <a:spAutoFit/>
          </a:bodyPr>
          <a:lstStyle/>
          <a:p>
            <a:r>
              <a:rPr lang="en-US" sz="3200" dirty="0">
                <a:solidFill>
                  <a:schemeClr val="bg1">
                    <a:lumMod val="50000"/>
                  </a:schemeClr>
                </a:solidFill>
                <a:cs typeface="+mn-ea"/>
                <a:sym typeface="+mn-lt"/>
              </a:rPr>
              <a:t>3.</a:t>
            </a:r>
            <a:endParaRPr lang="id-ID" sz="3200" dirty="0">
              <a:solidFill>
                <a:schemeClr val="bg1">
                  <a:lumMod val="50000"/>
                </a:schemeClr>
              </a:solidFill>
              <a:cs typeface="+mn-ea"/>
              <a:sym typeface="+mn-lt"/>
            </a:endParaRPr>
          </a:p>
        </p:txBody>
      </p:sp>
      <p:sp>
        <p:nvSpPr>
          <p:cNvPr id="14" name="Rectangle 19"/>
          <p:cNvSpPr/>
          <p:nvPr/>
        </p:nvSpPr>
        <p:spPr>
          <a:xfrm>
            <a:off x="6644043" y="3581769"/>
            <a:ext cx="2944215" cy="428340"/>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cs typeface="+mn-ea"/>
                <a:sym typeface="+mn-lt"/>
              </a:rPr>
              <a:t>在此框中选择粘贴，并选择只保留文字。您的内容打在这后，在此框您的内容打在这里，或者通过复制您的文本后，</a:t>
            </a:r>
            <a:endParaRPr lang="en-US" altLang="zh-CN" sz="900" dirty="0">
              <a:solidFill>
                <a:schemeClr val="bg1">
                  <a:lumMod val="50000"/>
                </a:schemeClr>
              </a:solidFill>
              <a:cs typeface="+mn-ea"/>
              <a:sym typeface="+mn-lt"/>
            </a:endParaRPr>
          </a:p>
        </p:txBody>
      </p:sp>
      <p:cxnSp>
        <p:nvCxnSpPr>
          <p:cNvPr id="15" name="直接连接符 14"/>
          <p:cNvCxnSpPr/>
          <p:nvPr/>
        </p:nvCxnSpPr>
        <p:spPr>
          <a:xfrm>
            <a:off x="6393726" y="2900886"/>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393726" y="3475712"/>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17" name="TextBox 58"/>
          <p:cNvSpPr txBox="1"/>
          <p:nvPr/>
        </p:nvSpPr>
        <p:spPr>
          <a:xfrm>
            <a:off x="6283179" y="4151163"/>
            <a:ext cx="415277" cy="530034"/>
          </a:xfrm>
          <a:prstGeom prst="rect">
            <a:avLst/>
          </a:prstGeom>
          <a:noFill/>
        </p:spPr>
        <p:txBody>
          <a:bodyPr wrap="square" lIns="37228" tIns="18614" rIns="37228" bIns="18614" rtlCol="0">
            <a:spAutoFit/>
          </a:bodyPr>
          <a:lstStyle/>
          <a:p>
            <a:r>
              <a:rPr lang="en-US" sz="3200" dirty="0">
                <a:solidFill>
                  <a:schemeClr val="bg1">
                    <a:lumMod val="50000"/>
                  </a:schemeClr>
                </a:solidFill>
                <a:cs typeface="+mn-ea"/>
                <a:sym typeface="+mn-lt"/>
              </a:rPr>
              <a:t>4.</a:t>
            </a:r>
            <a:endParaRPr lang="id-ID" sz="3200" dirty="0">
              <a:solidFill>
                <a:schemeClr val="bg1">
                  <a:lumMod val="50000"/>
                </a:schemeClr>
              </a:solidFill>
              <a:cs typeface="+mn-ea"/>
              <a:sym typeface="+mn-lt"/>
            </a:endParaRPr>
          </a:p>
        </p:txBody>
      </p:sp>
      <p:sp>
        <p:nvSpPr>
          <p:cNvPr id="18" name="Rectangle 19"/>
          <p:cNvSpPr/>
          <p:nvPr/>
        </p:nvSpPr>
        <p:spPr>
          <a:xfrm>
            <a:off x="6644043" y="4229691"/>
            <a:ext cx="2944215" cy="428340"/>
          </a:xfrm>
          <a:prstGeom prst="rect">
            <a:avLst/>
          </a:prstGeom>
        </p:spPr>
        <p:txBody>
          <a:bodyPr wrap="square" lIns="37228" tIns="18614" rIns="37228" bIns="18614">
            <a:spAutoFit/>
          </a:bodyPr>
          <a:lstStyle/>
          <a:p>
            <a:pPr>
              <a:lnSpc>
                <a:spcPct val="150000"/>
              </a:lnSpc>
            </a:pPr>
            <a:r>
              <a:rPr lang="zh-CN" altLang="en-US" sz="900" dirty="0">
                <a:solidFill>
                  <a:schemeClr val="bg1">
                    <a:lumMod val="50000"/>
                  </a:schemeClr>
                </a:solidFill>
                <a:cs typeface="+mn-ea"/>
                <a:sym typeface="+mn-lt"/>
              </a:rPr>
              <a:t>在此框中选择粘贴，并选择只保留文字。您的内容打在这后，在此框您的内容打在这里，或者通过复制您的文本后，</a:t>
            </a:r>
            <a:endParaRPr lang="en-US" altLang="zh-CN" sz="900" dirty="0">
              <a:solidFill>
                <a:schemeClr val="bg1">
                  <a:lumMod val="50000"/>
                </a:schemeClr>
              </a:solidFill>
              <a:cs typeface="+mn-ea"/>
              <a:sym typeface="+mn-lt"/>
            </a:endParaRPr>
          </a:p>
        </p:txBody>
      </p:sp>
      <p:cxnSp>
        <p:nvCxnSpPr>
          <p:cNvPr id="19" name="直接连接符 18"/>
          <p:cNvCxnSpPr/>
          <p:nvPr/>
        </p:nvCxnSpPr>
        <p:spPr>
          <a:xfrm>
            <a:off x="6393726" y="4106909"/>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p:tgtEl>
                                          <p:spTgt spid="19"/>
                                        </p:tgtEl>
                                        <p:attrNameLst>
                                          <p:attrName>ppt_y</p:attrName>
                                        </p:attrNameLst>
                                      </p:cBhvr>
                                      <p:tavLst>
                                        <p:tav tm="0">
                                          <p:val>
                                            <p:strVal val="#ppt_y+#ppt_h*1.125000"/>
                                          </p:val>
                                        </p:tav>
                                        <p:tav tm="100000">
                                          <p:val>
                                            <p:strVal val="#ppt_y"/>
                                          </p:val>
                                        </p:tav>
                                      </p:tavLst>
                                    </p:anim>
                                    <p:animEffect transition="in" filter="wipe(up)">
                                      <p:cBhvr>
                                        <p:cTn id="45" dur="500"/>
                                        <p:tgtEl>
                                          <p:spTgt spid="19"/>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9" name="图片 8" descr="6514acd5cdc3d0c0326e2949496d0624"/>
          <p:cNvPicPr>
            <a:picLocks noChangeAspect="1"/>
          </p:cNvPicPr>
          <p:nvPr/>
        </p:nvPicPr>
        <p:blipFill>
          <a:blip r:embed="rId6" cstate="screen"/>
          <a:stretch>
            <a:fillRect/>
          </a:stretch>
        </p:blipFill>
        <p:spPr>
          <a:xfrm>
            <a:off x="1861185" y="1266190"/>
            <a:ext cx="3322955" cy="4839335"/>
          </a:xfrm>
          <a:prstGeom prst="rect">
            <a:avLst/>
          </a:prstGeom>
        </p:spPr>
      </p:pic>
      <p:grpSp>
        <p:nvGrpSpPr>
          <p:cNvPr id="8" name="Group 4"/>
          <p:cNvGrpSpPr/>
          <p:nvPr/>
        </p:nvGrpSpPr>
        <p:grpSpPr bwMode="auto">
          <a:xfrm>
            <a:off x="7010252" y="2297547"/>
            <a:ext cx="236861" cy="236935"/>
            <a:chOff x="4645616" y="2209799"/>
            <a:chExt cx="315279" cy="315280"/>
          </a:xfrm>
        </p:grpSpPr>
        <p:sp>
          <p:nvSpPr>
            <p:cNvPr id="10" name="Shape 801"/>
            <p:cNvSpPr/>
            <p:nvPr/>
          </p:nvSpPr>
          <p:spPr>
            <a:xfrm>
              <a:off x="4645616"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784" tIns="50784" rIns="50784" bIns="50784" anchor="ctr"/>
            <a:lstStyle/>
            <a:p>
              <a:pPr defTabSz="685800">
                <a:defRPr/>
              </a:pPr>
              <a:endParaRPr sz="1800">
                <a:cs typeface="+mn-ea"/>
                <a:sym typeface="+mn-lt"/>
              </a:endParaRPr>
            </a:p>
          </p:txBody>
        </p:sp>
        <p:sp>
          <p:nvSpPr>
            <p:cNvPr id="11" name="Shape 802"/>
            <p:cNvSpPr/>
            <p:nvPr/>
          </p:nvSpPr>
          <p:spPr bwMode="auto">
            <a:xfrm>
              <a:off x="4717963" y="2295483"/>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1800">
                <a:cs typeface="+mn-ea"/>
                <a:sym typeface="+mn-lt"/>
              </a:endParaRPr>
            </a:p>
          </p:txBody>
        </p:sp>
      </p:grpSp>
      <p:grpSp>
        <p:nvGrpSpPr>
          <p:cNvPr id="12" name="Group 13"/>
          <p:cNvGrpSpPr/>
          <p:nvPr/>
        </p:nvGrpSpPr>
        <p:grpSpPr bwMode="auto">
          <a:xfrm>
            <a:off x="7010252" y="3386971"/>
            <a:ext cx="236861" cy="236934"/>
            <a:chOff x="4645616" y="3675945"/>
            <a:chExt cx="315279" cy="315279"/>
          </a:xfrm>
        </p:grpSpPr>
        <p:sp>
          <p:nvSpPr>
            <p:cNvPr id="13" name="Shape 816"/>
            <p:cNvSpPr/>
            <p:nvPr/>
          </p:nvSpPr>
          <p:spPr>
            <a:xfrm>
              <a:off x="4645616" y="3675945"/>
              <a:ext cx="315279" cy="315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784" tIns="50784" rIns="50784" bIns="50784" anchor="ctr"/>
            <a:lstStyle/>
            <a:p>
              <a:pPr defTabSz="685800">
                <a:defRPr/>
              </a:pPr>
              <a:endParaRPr sz="1800">
                <a:cs typeface="+mn-ea"/>
                <a:sym typeface="+mn-lt"/>
              </a:endParaRPr>
            </a:p>
          </p:txBody>
        </p:sp>
        <p:sp>
          <p:nvSpPr>
            <p:cNvPr id="14" name="Shape 817"/>
            <p:cNvSpPr/>
            <p:nvPr/>
          </p:nvSpPr>
          <p:spPr bwMode="auto">
            <a:xfrm>
              <a:off x="4717963" y="3761629"/>
              <a:ext cx="170585" cy="143910"/>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1800">
                <a:cs typeface="+mn-ea"/>
                <a:sym typeface="+mn-lt"/>
              </a:endParaRPr>
            </a:p>
          </p:txBody>
        </p:sp>
      </p:grpSp>
      <p:grpSp>
        <p:nvGrpSpPr>
          <p:cNvPr id="15" name="Group 22"/>
          <p:cNvGrpSpPr/>
          <p:nvPr/>
        </p:nvGrpSpPr>
        <p:grpSpPr bwMode="auto">
          <a:xfrm>
            <a:off x="7010252" y="4533541"/>
            <a:ext cx="236861" cy="236935"/>
            <a:chOff x="4645616" y="5218290"/>
            <a:chExt cx="315279" cy="315280"/>
          </a:xfrm>
        </p:grpSpPr>
        <p:sp>
          <p:nvSpPr>
            <p:cNvPr id="16" name="Shape 831"/>
            <p:cNvSpPr/>
            <p:nvPr/>
          </p:nvSpPr>
          <p:spPr>
            <a:xfrm>
              <a:off x="4645616" y="5218290"/>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lIns="50784" tIns="50784" rIns="50784" bIns="50784" anchor="ctr"/>
            <a:lstStyle/>
            <a:p>
              <a:pPr defTabSz="685800">
                <a:defRPr/>
              </a:pPr>
              <a:endParaRPr sz="1800">
                <a:cs typeface="+mn-ea"/>
                <a:sym typeface="+mn-lt"/>
              </a:endParaRPr>
            </a:p>
          </p:txBody>
        </p:sp>
        <p:sp>
          <p:nvSpPr>
            <p:cNvPr id="17" name="Shape 832"/>
            <p:cNvSpPr/>
            <p:nvPr/>
          </p:nvSpPr>
          <p:spPr bwMode="auto">
            <a:xfrm>
              <a:off x="4717963" y="5303975"/>
              <a:ext cx="170585" cy="143909"/>
            </a:xfrm>
            <a:custGeom>
              <a:avLst/>
              <a:gdLst>
                <a:gd name="T0" fmla="*/ 85293 w 21600"/>
                <a:gd name="T1" fmla="*/ 71955 h 21600"/>
                <a:gd name="T2" fmla="*/ 85293 w 21600"/>
                <a:gd name="T3" fmla="*/ 71955 h 21600"/>
                <a:gd name="T4" fmla="*/ 85293 w 21600"/>
                <a:gd name="T5" fmla="*/ 71955 h 21600"/>
                <a:gd name="T6" fmla="*/ 85293 w 21600"/>
                <a:gd name="T7" fmla="*/ 7195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1800">
                <a:cs typeface="+mn-ea"/>
                <a:sym typeface="+mn-lt"/>
              </a:endParaRPr>
            </a:p>
          </p:txBody>
        </p:sp>
      </p:grpSp>
      <p:grpSp>
        <p:nvGrpSpPr>
          <p:cNvPr id="18" name="Group 47"/>
          <p:cNvGrpSpPr/>
          <p:nvPr/>
        </p:nvGrpSpPr>
        <p:grpSpPr bwMode="auto">
          <a:xfrm>
            <a:off x="7312579" y="2303500"/>
            <a:ext cx="2059145" cy="664369"/>
            <a:chOff x="5075151" y="1811883"/>
            <a:chExt cx="2746667" cy="884674"/>
          </a:xfrm>
        </p:grpSpPr>
        <p:sp>
          <p:nvSpPr>
            <p:cNvPr id="19" name="Text Placeholder 8"/>
            <p:cNvSpPr txBox="1"/>
            <p:nvPr/>
          </p:nvSpPr>
          <p:spPr>
            <a:xfrm>
              <a:off x="5075151" y="1811883"/>
              <a:ext cx="1605133" cy="286964"/>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cs typeface="+mn-ea"/>
                  <a:sym typeface="+mn-lt"/>
                </a:rPr>
                <a:t>这里输入标题</a:t>
              </a:r>
              <a:endParaRPr lang="en-US" altLang="zh-CN" dirty="0">
                <a:solidFill>
                  <a:schemeClr val="bg1">
                    <a:lumMod val="50000"/>
                  </a:schemeClr>
                </a:solidFill>
                <a:cs typeface="+mn-ea"/>
                <a:sym typeface="+mn-lt"/>
              </a:endParaRPr>
            </a:p>
          </p:txBody>
        </p:sp>
        <p:sp>
          <p:nvSpPr>
            <p:cNvPr id="20" name="Text Placeholder 1"/>
            <p:cNvSpPr txBox="1"/>
            <p:nvPr/>
          </p:nvSpPr>
          <p:spPr>
            <a:xfrm>
              <a:off x="5170411" y="2082992"/>
              <a:ext cx="2651407" cy="613565"/>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7755">
                <a:defRPr/>
              </a:pPr>
              <a:r>
                <a:rPr lang="zh-CN" altLang="en-US" sz="900" dirty="0">
                  <a:solidFill>
                    <a:schemeClr val="bg1">
                      <a:lumMod val="50000"/>
                    </a:schemeClr>
                  </a:solidFill>
                  <a:cs typeface="+mn-ea"/>
                  <a:sym typeface="+mn-lt"/>
                </a:rPr>
                <a:t>点击更改您的文字内容以下内容并没有什么实际意义</a:t>
              </a:r>
              <a:endParaRPr lang="en-US" altLang="zh-CN" sz="900" dirty="0">
                <a:solidFill>
                  <a:schemeClr val="bg1">
                    <a:lumMod val="50000"/>
                  </a:schemeClr>
                </a:solidFill>
                <a:cs typeface="+mn-ea"/>
                <a:sym typeface="+mn-lt"/>
              </a:endParaRPr>
            </a:p>
          </p:txBody>
        </p:sp>
      </p:grpSp>
      <p:grpSp>
        <p:nvGrpSpPr>
          <p:cNvPr id="21" name="Group 50"/>
          <p:cNvGrpSpPr/>
          <p:nvPr/>
        </p:nvGrpSpPr>
        <p:grpSpPr bwMode="auto">
          <a:xfrm>
            <a:off x="7318530" y="3365539"/>
            <a:ext cx="2059145" cy="696515"/>
            <a:chOff x="5082771" y="3227933"/>
            <a:chExt cx="2746667" cy="928216"/>
          </a:xfrm>
        </p:grpSpPr>
        <p:sp>
          <p:nvSpPr>
            <p:cNvPr id="22" name="Text Placeholder 8"/>
            <p:cNvSpPr txBox="1"/>
            <p:nvPr/>
          </p:nvSpPr>
          <p:spPr>
            <a:xfrm>
              <a:off x="5082771" y="3227933"/>
              <a:ext cx="1597195" cy="372873"/>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cs typeface="+mn-ea"/>
                  <a:sym typeface="+mn-lt"/>
                </a:rPr>
                <a:t>这里输入标题</a:t>
              </a:r>
              <a:endParaRPr lang="en-US" altLang="zh-CN" dirty="0">
                <a:solidFill>
                  <a:schemeClr val="bg1">
                    <a:lumMod val="50000"/>
                  </a:schemeClr>
                </a:solidFill>
                <a:cs typeface="+mn-ea"/>
                <a:sym typeface="+mn-lt"/>
              </a:endParaRPr>
            </a:p>
          </p:txBody>
        </p:sp>
        <p:sp>
          <p:nvSpPr>
            <p:cNvPr id="23" name="Text Placeholder 1"/>
            <p:cNvSpPr txBox="1"/>
            <p:nvPr/>
          </p:nvSpPr>
          <p:spPr>
            <a:xfrm>
              <a:off x="5178031" y="3542099"/>
              <a:ext cx="2651407" cy="614050"/>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7755">
                <a:defRPr/>
              </a:pPr>
              <a:r>
                <a:rPr lang="zh-CN" altLang="en-US" sz="900" dirty="0">
                  <a:solidFill>
                    <a:schemeClr val="bg1">
                      <a:lumMod val="50000"/>
                    </a:schemeClr>
                  </a:solidFill>
                  <a:cs typeface="+mn-ea"/>
                  <a:sym typeface="+mn-lt"/>
                </a:rPr>
                <a:t>点击更改您的文字内容以下内容并没有什么实际意义</a:t>
              </a:r>
              <a:endParaRPr lang="en-US" altLang="zh-CN" sz="900" dirty="0">
                <a:solidFill>
                  <a:schemeClr val="bg1">
                    <a:lumMod val="50000"/>
                  </a:schemeClr>
                </a:solidFill>
                <a:cs typeface="+mn-ea"/>
                <a:sym typeface="+mn-lt"/>
              </a:endParaRPr>
            </a:p>
          </p:txBody>
        </p:sp>
      </p:grpSp>
      <p:grpSp>
        <p:nvGrpSpPr>
          <p:cNvPr id="24" name="Group 58"/>
          <p:cNvGrpSpPr/>
          <p:nvPr/>
        </p:nvGrpSpPr>
        <p:grpSpPr bwMode="auto">
          <a:xfrm>
            <a:off x="7313766" y="4549021"/>
            <a:ext cx="2052005" cy="663177"/>
            <a:chOff x="5076421" y="4804867"/>
            <a:chExt cx="2737142" cy="884673"/>
          </a:xfrm>
        </p:grpSpPr>
        <p:sp>
          <p:nvSpPr>
            <p:cNvPr id="25" name="Text Placeholder 8"/>
            <p:cNvSpPr txBox="1"/>
            <p:nvPr/>
          </p:nvSpPr>
          <p:spPr>
            <a:xfrm>
              <a:off x="5076421" y="4804867"/>
              <a:ext cx="1613072" cy="244596"/>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cs typeface="+mn-ea"/>
                  <a:sym typeface="+mn-lt"/>
                </a:rPr>
                <a:t>这里输入标题</a:t>
              </a:r>
              <a:endParaRPr lang="en-US" altLang="zh-CN" dirty="0">
                <a:solidFill>
                  <a:schemeClr val="bg1">
                    <a:lumMod val="50000"/>
                  </a:schemeClr>
                </a:solidFill>
                <a:cs typeface="+mn-ea"/>
                <a:sym typeface="+mn-lt"/>
              </a:endParaRPr>
            </a:p>
          </p:txBody>
        </p:sp>
        <p:sp>
          <p:nvSpPr>
            <p:cNvPr id="26" name="Text Placeholder 1"/>
            <p:cNvSpPr txBox="1"/>
            <p:nvPr/>
          </p:nvSpPr>
          <p:spPr>
            <a:xfrm>
              <a:off x="5162155" y="5076463"/>
              <a:ext cx="2651408" cy="613077"/>
            </a:xfrm>
            <a:prstGeom prst="rect">
              <a:avLst/>
            </a:prstGeom>
          </p:spPr>
          <p:txBody>
            <a:bodyPr lIns="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087755">
                <a:defRPr/>
              </a:pPr>
              <a:r>
                <a:rPr lang="zh-CN" altLang="en-US" sz="900" dirty="0">
                  <a:solidFill>
                    <a:schemeClr val="bg1">
                      <a:lumMod val="50000"/>
                    </a:schemeClr>
                  </a:solidFill>
                  <a:cs typeface="+mn-ea"/>
                  <a:sym typeface="+mn-lt"/>
                </a:rPr>
                <a:t>点击更改您的文字内容以下内容并没有什么实际意义</a:t>
              </a:r>
              <a:endParaRPr lang="en-US" altLang="zh-CN" sz="9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
          <p:cNvCxnSpPr/>
          <p:nvPr/>
        </p:nvCxnSpPr>
        <p:spPr>
          <a:xfrm>
            <a:off x="2348726" y="3359399"/>
            <a:ext cx="1833550" cy="0"/>
          </a:xfrm>
          <a:prstGeom prst="line">
            <a:avLst/>
          </a:prstGeom>
          <a:ln w="508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3" name="Arc 9"/>
          <p:cNvSpPr/>
          <p:nvPr/>
        </p:nvSpPr>
        <p:spPr>
          <a:xfrm>
            <a:off x="4182276" y="3220611"/>
            <a:ext cx="277500" cy="277585"/>
          </a:xfrm>
          <a:prstGeom prst="arc">
            <a:avLst>
              <a:gd name="adj1" fmla="val 1821037"/>
              <a:gd name="adj2" fmla="val 19752242"/>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cs typeface="+mn-ea"/>
              <a:sym typeface="+mn-lt"/>
            </a:endParaRPr>
          </a:p>
        </p:txBody>
      </p:sp>
      <p:cxnSp>
        <p:nvCxnSpPr>
          <p:cNvPr id="4" name="Straight Connector 10"/>
          <p:cNvCxnSpPr/>
          <p:nvPr/>
        </p:nvCxnSpPr>
        <p:spPr>
          <a:xfrm>
            <a:off x="4323874" y="3359399"/>
            <a:ext cx="1833550"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6299023" y="3359399"/>
            <a:ext cx="1833550" cy="0"/>
          </a:xfrm>
          <a:prstGeom prst="line">
            <a:avLst/>
          </a:prstGeom>
          <a:ln w="508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6" name="Straight Connector 14"/>
          <p:cNvCxnSpPr/>
          <p:nvPr/>
        </p:nvCxnSpPr>
        <p:spPr>
          <a:xfrm>
            <a:off x="8274170" y="3359399"/>
            <a:ext cx="1833550" cy="0"/>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7" name="Arc 16"/>
          <p:cNvSpPr/>
          <p:nvPr/>
        </p:nvSpPr>
        <p:spPr>
          <a:xfrm>
            <a:off x="6154575" y="3220611"/>
            <a:ext cx="277500" cy="277585"/>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cs typeface="+mn-ea"/>
              <a:sym typeface="+mn-lt"/>
            </a:endParaRPr>
          </a:p>
        </p:txBody>
      </p:sp>
      <p:sp>
        <p:nvSpPr>
          <p:cNvPr id="8" name="Arc 17"/>
          <p:cNvSpPr/>
          <p:nvPr/>
        </p:nvSpPr>
        <p:spPr>
          <a:xfrm>
            <a:off x="8126875" y="3220611"/>
            <a:ext cx="277500" cy="277585"/>
          </a:xfrm>
          <a:prstGeom prst="arc">
            <a:avLst>
              <a:gd name="adj1" fmla="val 1821037"/>
              <a:gd name="adj2" fmla="val 19752242"/>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cs typeface="+mn-ea"/>
              <a:sym typeface="+mn-lt"/>
            </a:endParaRPr>
          </a:p>
        </p:txBody>
      </p:sp>
      <p:sp>
        <p:nvSpPr>
          <p:cNvPr id="9" name="Arc 18"/>
          <p:cNvSpPr/>
          <p:nvPr/>
        </p:nvSpPr>
        <p:spPr>
          <a:xfrm>
            <a:off x="10099176" y="3220611"/>
            <a:ext cx="277500" cy="277585"/>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sz="1800">
              <a:cs typeface="+mn-ea"/>
              <a:sym typeface="+mn-lt"/>
            </a:endParaRPr>
          </a:p>
        </p:txBody>
      </p:sp>
      <p:sp>
        <p:nvSpPr>
          <p:cNvPr id="10" name="TextBox 20"/>
          <p:cNvSpPr txBox="1"/>
          <p:nvPr/>
        </p:nvSpPr>
        <p:spPr>
          <a:xfrm>
            <a:off x="2466490" y="2937715"/>
            <a:ext cx="593587" cy="315384"/>
          </a:xfrm>
          <a:prstGeom prst="rect">
            <a:avLst/>
          </a:prstGeom>
          <a:noFill/>
        </p:spPr>
        <p:txBody>
          <a:bodyPr wrap="none" lIns="68568" tIns="34284" rIns="68568" bIns="34284" rtlCol="0">
            <a:spAutoFit/>
          </a:bodyPr>
          <a:lstStyle/>
          <a:p>
            <a:r>
              <a:rPr lang="en-US" sz="1600" dirty="0">
                <a:solidFill>
                  <a:schemeClr val="tx1">
                    <a:lumMod val="50000"/>
                    <a:lumOff val="50000"/>
                  </a:schemeClr>
                </a:solidFill>
                <a:cs typeface="+mn-ea"/>
                <a:sym typeface="+mn-lt"/>
              </a:rPr>
              <a:t>2017</a:t>
            </a:r>
          </a:p>
        </p:txBody>
      </p:sp>
      <p:sp>
        <p:nvSpPr>
          <p:cNvPr id="11" name="TextBox 21"/>
          <p:cNvSpPr txBox="1"/>
          <p:nvPr/>
        </p:nvSpPr>
        <p:spPr>
          <a:xfrm>
            <a:off x="2466493" y="3594621"/>
            <a:ext cx="1438189" cy="669217"/>
          </a:xfrm>
          <a:prstGeom prst="rect">
            <a:avLst/>
          </a:prstGeom>
          <a:noFill/>
        </p:spPr>
        <p:txBody>
          <a:bodyPr wrap="square" lIns="68568" tIns="34284" rIns="68568" bIns="34284" rtlCol="0">
            <a:spAutoFit/>
          </a:bodyPr>
          <a:lstStyle/>
          <a:p>
            <a:r>
              <a:rPr lang="zh-CN" altLang="en-US" sz="1200" dirty="0">
                <a:solidFill>
                  <a:schemeClr val="tx1">
                    <a:lumMod val="75000"/>
                    <a:lumOff val="25000"/>
                  </a:schemeClr>
                </a:solidFill>
                <a:cs typeface="+mn-ea"/>
                <a:sym typeface="+mn-lt"/>
              </a:rPr>
              <a:t>添加标题</a:t>
            </a:r>
          </a:p>
          <a:p>
            <a:r>
              <a:rPr lang="zh-CN" altLang="en-US" sz="900" dirty="0">
                <a:solidFill>
                  <a:schemeClr val="tx1">
                    <a:lumMod val="50000"/>
                    <a:lumOff val="50000"/>
                  </a:schemeClr>
                </a:solidFill>
                <a:cs typeface="+mn-ea"/>
                <a:sym typeface="+mn-lt"/>
              </a:rPr>
              <a:t>您的内容打在这里，或通过复制文本后在此选择粘贴，并选择只保留文字。</a:t>
            </a:r>
            <a:endParaRPr lang="en-US" sz="900" dirty="0">
              <a:solidFill>
                <a:schemeClr val="tx1">
                  <a:lumMod val="50000"/>
                  <a:lumOff val="50000"/>
                </a:schemeClr>
              </a:solidFill>
              <a:cs typeface="+mn-ea"/>
              <a:sym typeface="+mn-lt"/>
            </a:endParaRPr>
          </a:p>
        </p:txBody>
      </p:sp>
      <p:sp>
        <p:nvSpPr>
          <p:cNvPr id="12" name="TextBox 22"/>
          <p:cNvSpPr txBox="1"/>
          <p:nvPr/>
        </p:nvSpPr>
        <p:spPr>
          <a:xfrm>
            <a:off x="4508213" y="2938007"/>
            <a:ext cx="593484" cy="315384"/>
          </a:xfrm>
          <a:prstGeom prst="rect">
            <a:avLst/>
          </a:prstGeom>
          <a:noFill/>
        </p:spPr>
        <p:txBody>
          <a:bodyPr wrap="none" lIns="68568" tIns="34284" rIns="68568" bIns="34284" rtlCol="0">
            <a:spAutoFit/>
          </a:bodyPr>
          <a:lstStyle/>
          <a:p>
            <a:r>
              <a:rPr lang="en-US" sz="1600" dirty="0">
                <a:solidFill>
                  <a:schemeClr val="tx1">
                    <a:lumMod val="50000"/>
                    <a:lumOff val="50000"/>
                  </a:schemeClr>
                </a:solidFill>
                <a:cs typeface="+mn-ea"/>
                <a:sym typeface="+mn-lt"/>
              </a:rPr>
              <a:t>2016</a:t>
            </a:r>
          </a:p>
        </p:txBody>
      </p:sp>
      <p:sp>
        <p:nvSpPr>
          <p:cNvPr id="13" name="TextBox 23"/>
          <p:cNvSpPr txBox="1"/>
          <p:nvPr/>
        </p:nvSpPr>
        <p:spPr>
          <a:xfrm>
            <a:off x="4508215" y="3594914"/>
            <a:ext cx="1438189" cy="669217"/>
          </a:xfrm>
          <a:prstGeom prst="rect">
            <a:avLst/>
          </a:prstGeom>
          <a:noFill/>
        </p:spPr>
        <p:txBody>
          <a:bodyPr wrap="square" lIns="68568" tIns="34284" rIns="68568" bIns="34284" rtlCol="0">
            <a:spAutoFit/>
          </a:bodyPr>
          <a:lstStyle/>
          <a:p>
            <a:r>
              <a:rPr lang="zh-CN" altLang="en-US" sz="1200" dirty="0">
                <a:solidFill>
                  <a:schemeClr val="accent6"/>
                </a:solidFill>
                <a:cs typeface="+mn-ea"/>
                <a:sym typeface="+mn-lt"/>
              </a:rPr>
              <a:t>添加标题</a:t>
            </a:r>
          </a:p>
          <a:p>
            <a:r>
              <a:rPr lang="zh-CN" altLang="en-US" sz="900" dirty="0">
                <a:solidFill>
                  <a:schemeClr val="tx1">
                    <a:lumMod val="50000"/>
                    <a:lumOff val="50000"/>
                  </a:schemeClr>
                </a:solidFill>
                <a:cs typeface="+mn-ea"/>
                <a:sym typeface="+mn-lt"/>
              </a:rPr>
              <a:t>您的内容打在这里，或通过复制文本后在此选择粘贴，并选择只保留文字。</a:t>
            </a:r>
            <a:endParaRPr lang="en-US" sz="900" dirty="0">
              <a:solidFill>
                <a:schemeClr val="tx1">
                  <a:lumMod val="50000"/>
                  <a:lumOff val="50000"/>
                </a:schemeClr>
              </a:solidFill>
              <a:cs typeface="+mn-ea"/>
              <a:sym typeface="+mn-lt"/>
            </a:endParaRPr>
          </a:p>
        </p:txBody>
      </p:sp>
      <p:sp>
        <p:nvSpPr>
          <p:cNvPr id="14" name="TextBox 24"/>
          <p:cNvSpPr txBox="1"/>
          <p:nvPr/>
        </p:nvSpPr>
        <p:spPr>
          <a:xfrm>
            <a:off x="6546603" y="2937715"/>
            <a:ext cx="593728" cy="315459"/>
          </a:xfrm>
          <a:prstGeom prst="rect">
            <a:avLst/>
          </a:prstGeom>
          <a:noFill/>
        </p:spPr>
        <p:txBody>
          <a:bodyPr wrap="none" lIns="68568" tIns="34284" rIns="68568" bIns="34284" rtlCol="0">
            <a:spAutoFit/>
          </a:bodyPr>
          <a:lstStyle/>
          <a:p>
            <a:r>
              <a:rPr lang="en-US" sz="1600" dirty="0">
                <a:solidFill>
                  <a:schemeClr val="tx1">
                    <a:lumMod val="50000"/>
                    <a:lumOff val="50000"/>
                  </a:schemeClr>
                </a:solidFill>
                <a:cs typeface="+mn-ea"/>
                <a:sym typeface="+mn-lt"/>
              </a:rPr>
              <a:t>2019</a:t>
            </a:r>
          </a:p>
        </p:txBody>
      </p:sp>
      <p:sp>
        <p:nvSpPr>
          <p:cNvPr id="15" name="TextBox 25"/>
          <p:cNvSpPr txBox="1"/>
          <p:nvPr/>
        </p:nvSpPr>
        <p:spPr>
          <a:xfrm>
            <a:off x="6546607" y="3594621"/>
            <a:ext cx="1438189" cy="669217"/>
          </a:xfrm>
          <a:prstGeom prst="rect">
            <a:avLst/>
          </a:prstGeom>
          <a:noFill/>
        </p:spPr>
        <p:txBody>
          <a:bodyPr wrap="square" lIns="68568" tIns="34284" rIns="68568" bIns="34284" rtlCol="0">
            <a:spAutoFit/>
          </a:bodyPr>
          <a:lstStyle/>
          <a:p>
            <a:r>
              <a:rPr lang="zh-CN" altLang="en-US" sz="1200" dirty="0">
                <a:solidFill>
                  <a:schemeClr val="tx1">
                    <a:lumMod val="75000"/>
                    <a:lumOff val="25000"/>
                  </a:schemeClr>
                </a:solidFill>
                <a:cs typeface="+mn-ea"/>
                <a:sym typeface="+mn-lt"/>
              </a:rPr>
              <a:t>添加标题</a:t>
            </a:r>
          </a:p>
          <a:p>
            <a:r>
              <a:rPr lang="zh-CN" altLang="en-US" sz="900" dirty="0">
                <a:solidFill>
                  <a:schemeClr val="tx1">
                    <a:lumMod val="50000"/>
                    <a:lumOff val="50000"/>
                  </a:schemeClr>
                </a:solidFill>
                <a:cs typeface="+mn-ea"/>
                <a:sym typeface="+mn-lt"/>
              </a:rPr>
              <a:t>您的内容打在这里，或通过复制文本后在此选择粘贴，并选择只保留文字。</a:t>
            </a:r>
            <a:endParaRPr lang="en-US" sz="900" dirty="0">
              <a:solidFill>
                <a:schemeClr val="tx1">
                  <a:lumMod val="50000"/>
                  <a:lumOff val="50000"/>
                </a:schemeClr>
              </a:solidFill>
              <a:cs typeface="+mn-ea"/>
              <a:sym typeface="+mn-lt"/>
            </a:endParaRPr>
          </a:p>
        </p:txBody>
      </p:sp>
      <p:sp>
        <p:nvSpPr>
          <p:cNvPr id="16" name="TextBox 26"/>
          <p:cNvSpPr txBox="1"/>
          <p:nvPr/>
        </p:nvSpPr>
        <p:spPr>
          <a:xfrm>
            <a:off x="8545973" y="2937715"/>
            <a:ext cx="638612" cy="315459"/>
          </a:xfrm>
          <a:prstGeom prst="rect">
            <a:avLst/>
          </a:prstGeom>
          <a:noFill/>
        </p:spPr>
        <p:txBody>
          <a:bodyPr wrap="none" lIns="68568" tIns="34284" rIns="68568" bIns="34284" rtlCol="0">
            <a:spAutoFit/>
          </a:bodyPr>
          <a:lstStyle/>
          <a:p>
            <a:r>
              <a:rPr lang="en-US" sz="1600" dirty="0">
                <a:solidFill>
                  <a:schemeClr val="tx1">
                    <a:lumMod val="50000"/>
                    <a:lumOff val="50000"/>
                  </a:schemeClr>
                </a:solidFill>
                <a:cs typeface="+mn-ea"/>
                <a:sym typeface="+mn-lt"/>
              </a:rPr>
              <a:t>20XX</a:t>
            </a:r>
          </a:p>
        </p:txBody>
      </p:sp>
      <p:sp>
        <p:nvSpPr>
          <p:cNvPr id="17" name="TextBox 27"/>
          <p:cNvSpPr txBox="1"/>
          <p:nvPr/>
        </p:nvSpPr>
        <p:spPr>
          <a:xfrm>
            <a:off x="8545976" y="3594621"/>
            <a:ext cx="1438189" cy="669217"/>
          </a:xfrm>
          <a:prstGeom prst="rect">
            <a:avLst/>
          </a:prstGeom>
          <a:noFill/>
        </p:spPr>
        <p:txBody>
          <a:bodyPr wrap="square" lIns="68568" tIns="34284" rIns="68568" bIns="34284" rtlCol="0">
            <a:spAutoFit/>
          </a:bodyPr>
          <a:lstStyle/>
          <a:p>
            <a:r>
              <a:rPr lang="zh-CN" altLang="en-US" sz="1200" dirty="0">
                <a:solidFill>
                  <a:schemeClr val="accent6"/>
                </a:solidFill>
                <a:cs typeface="+mn-ea"/>
                <a:sym typeface="+mn-lt"/>
              </a:rPr>
              <a:t>添加标题</a:t>
            </a:r>
          </a:p>
          <a:p>
            <a:r>
              <a:rPr lang="zh-CN" altLang="en-US" sz="900" dirty="0">
                <a:solidFill>
                  <a:schemeClr val="tx1">
                    <a:lumMod val="50000"/>
                    <a:lumOff val="50000"/>
                  </a:schemeClr>
                </a:solidFill>
                <a:cs typeface="+mn-ea"/>
                <a:sym typeface="+mn-lt"/>
              </a:rPr>
              <a:t>您的内容打在这里，或通过复制文本后在此选择粘贴，并选择只保留文字。</a:t>
            </a:r>
            <a:endParaRPr 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2)">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2)">
                                      <p:cBhvr>
                                        <p:cTn id="27" dur="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2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heel(2)">
                                      <p:cBhvr>
                                        <p:cTn id="37" dur="25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right)">
                                      <p:cBhvr>
                                        <p:cTn id="42" dur="25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2"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Scale>
                                      <p:cBhvr>
                                        <p:cTn id="68"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500" decel="50000" fill="hold">
                                          <p:stCondLst>
                                            <p:cond delay="0"/>
                                          </p:stCondLst>
                                        </p:cTn>
                                        <p:tgtEl>
                                          <p:spTgt spid="11"/>
                                        </p:tgtEl>
                                        <p:attrNameLst>
                                          <p:attrName>ppt_x</p:attrName>
                                          <p:attrName>ppt_y</p:attrName>
                                        </p:attrNameLst>
                                      </p:cBhvr>
                                    </p:animMotion>
                                    <p:animEffect transition="in" filter="fade">
                                      <p:cBhvr>
                                        <p:cTn id="70" dur="500"/>
                                        <p:tgtEl>
                                          <p:spTgt spid="11"/>
                                        </p:tgtEl>
                                      </p:cBhvr>
                                    </p:animEffect>
                                  </p:childTnLst>
                                </p:cTn>
                              </p:par>
                            </p:childTnLst>
                          </p:cTn>
                        </p:par>
                        <p:par>
                          <p:cTn id="71" fill="hold">
                            <p:stCondLst>
                              <p:cond delay="1500"/>
                            </p:stCondLst>
                            <p:childTnLst>
                              <p:par>
                                <p:cTn id="72" presetID="5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Scale>
                                      <p:cBhvr>
                                        <p:cTn id="74"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500" decel="50000" fill="hold">
                                          <p:stCondLst>
                                            <p:cond delay="0"/>
                                          </p:stCondLst>
                                        </p:cTn>
                                        <p:tgtEl>
                                          <p:spTgt spid="13"/>
                                        </p:tgtEl>
                                        <p:attrNameLst>
                                          <p:attrName>ppt_x</p:attrName>
                                          <p:attrName>ppt_y</p:attrName>
                                        </p:attrNameLst>
                                      </p:cBhvr>
                                    </p:animMotion>
                                    <p:animEffect transition="in" filter="fade">
                                      <p:cBhvr>
                                        <p:cTn id="76" dur="500"/>
                                        <p:tgtEl>
                                          <p:spTgt spid="13"/>
                                        </p:tgtEl>
                                      </p:cBhvr>
                                    </p:animEffect>
                                  </p:childTnLst>
                                </p:cTn>
                              </p:par>
                            </p:childTnLst>
                          </p:cTn>
                        </p:par>
                        <p:par>
                          <p:cTn id="77" fill="hold">
                            <p:stCondLst>
                              <p:cond delay="2000"/>
                            </p:stCondLst>
                            <p:childTnLst>
                              <p:par>
                                <p:cTn id="78" presetID="52"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Scale>
                                      <p:cBhvr>
                                        <p:cTn id="80"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500" decel="50000" fill="hold">
                                          <p:stCondLst>
                                            <p:cond delay="0"/>
                                          </p:stCondLst>
                                        </p:cTn>
                                        <p:tgtEl>
                                          <p:spTgt spid="15"/>
                                        </p:tgtEl>
                                        <p:attrNameLst>
                                          <p:attrName>ppt_x</p:attrName>
                                          <p:attrName>ppt_y</p:attrName>
                                        </p:attrNameLst>
                                      </p:cBhvr>
                                    </p:animMotion>
                                    <p:animEffect transition="in" filter="fade">
                                      <p:cBhvr>
                                        <p:cTn id="82" dur="500"/>
                                        <p:tgtEl>
                                          <p:spTgt spid="15"/>
                                        </p:tgtEl>
                                      </p:cBhvr>
                                    </p:animEffect>
                                  </p:childTnLst>
                                </p:cTn>
                              </p:par>
                            </p:childTnLst>
                          </p:cTn>
                        </p:par>
                        <p:par>
                          <p:cTn id="83" fill="hold">
                            <p:stCondLst>
                              <p:cond delay="2500"/>
                            </p:stCondLst>
                            <p:childTnLst>
                              <p:par>
                                <p:cTn id="84" presetID="52"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Scale>
                                      <p:cBhvr>
                                        <p:cTn id="86"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500" decel="50000" fill="hold">
                                          <p:stCondLst>
                                            <p:cond delay="0"/>
                                          </p:stCondLst>
                                        </p:cTn>
                                        <p:tgtEl>
                                          <p:spTgt spid="17"/>
                                        </p:tgtEl>
                                        <p:attrNameLst>
                                          <p:attrName>ppt_x</p:attrName>
                                          <p:attrName>ppt_y</p:attrName>
                                        </p:attrNameLst>
                                      </p:cBhvr>
                                    </p:animMotion>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8" name="图片 7" descr="2c81100c5c2567c1a8a31845be9aea1f"/>
          <p:cNvPicPr>
            <a:picLocks noChangeAspect="1"/>
          </p:cNvPicPr>
          <p:nvPr/>
        </p:nvPicPr>
        <p:blipFill>
          <a:blip r:embed="rId6" cstate="screen"/>
          <a:stretch>
            <a:fillRect/>
          </a:stretch>
        </p:blipFill>
        <p:spPr>
          <a:xfrm>
            <a:off x="4865708" y="1719899"/>
            <a:ext cx="3296285" cy="4247515"/>
          </a:xfrm>
          <a:prstGeom prst="rect">
            <a:avLst/>
          </a:prstGeom>
        </p:spPr>
      </p:pic>
      <p:grpSp>
        <p:nvGrpSpPr>
          <p:cNvPr id="9" name="Group 2150"/>
          <p:cNvGrpSpPr/>
          <p:nvPr/>
        </p:nvGrpSpPr>
        <p:grpSpPr>
          <a:xfrm>
            <a:off x="1854974" y="2639667"/>
            <a:ext cx="1530929" cy="968423"/>
            <a:chOff x="-1" y="0"/>
            <a:chExt cx="4823912" cy="3050360"/>
          </a:xfrm>
        </p:grpSpPr>
        <p:sp>
          <p:nvSpPr>
            <p:cNvPr id="10"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cs typeface="+mn-ea"/>
                <a:sym typeface="+mn-lt"/>
              </a:endParaRPr>
            </a:p>
          </p:txBody>
        </p:sp>
        <p:sp>
          <p:nvSpPr>
            <p:cNvPr id="11" name="Shape 2147"/>
            <p:cNvSpPr/>
            <p:nvPr/>
          </p:nvSpPr>
          <p:spPr>
            <a:xfrm>
              <a:off x="1371613" y="0"/>
              <a:ext cx="2262854" cy="744048"/>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b="1" dirty="0">
                  <a:solidFill>
                    <a:schemeClr val="tx1">
                      <a:lumMod val="65000"/>
                      <a:lumOff val="35000"/>
                    </a:schemeClr>
                  </a:solidFill>
                  <a:latin typeface="+mn-lt"/>
                  <a:ea typeface="+mn-ea"/>
                  <a:cs typeface="+mn-ea"/>
                  <a:sym typeface="+mn-lt"/>
                </a:rPr>
                <a:t>文字内容</a:t>
              </a:r>
              <a:endParaRPr sz="1400" b="1" dirty="0">
                <a:solidFill>
                  <a:schemeClr val="tx1">
                    <a:lumMod val="65000"/>
                    <a:lumOff val="35000"/>
                  </a:schemeClr>
                </a:solidFill>
                <a:latin typeface="+mn-lt"/>
                <a:ea typeface="+mn-ea"/>
                <a:cs typeface="+mn-ea"/>
                <a:sym typeface="+mn-lt"/>
              </a:endParaRPr>
            </a:p>
          </p:txBody>
        </p:sp>
        <p:sp>
          <p:nvSpPr>
            <p:cNvPr id="12" name="Shape 2148"/>
            <p:cNvSpPr/>
            <p:nvPr/>
          </p:nvSpPr>
          <p:spPr>
            <a:xfrm>
              <a:off x="1431096" y="724418"/>
              <a:ext cx="3392815" cy="2325942"/>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mn-lt"/>
                  <a:ea typeface="+mn-ea"/>
                  <a:cs typeface="+mn-ea"/>
                  <a:sym typeface="+mn-lt"/>
                </a:rPr>
                <a:t>请替换文字内容，点击添加相关标题文字，修改文字内容</a:t>
              </a:r>
              <a:endParaRPr lang="zh-CN" altLang="en-US" sz="800" dirty="0">
                <a:solidFill>
                  <a:schemeClr val="bg1">
                    <a:lumMod val="65000"/>
                  </a:schemeClr>
                </a:solidFill>
                <a:latin typeface="+mn-lt"/>
                <a:ea typeface="+mn-ea"/>
                <a:cs typeface="+mn-ea"/>
                <a:sym typeface="+mn-lt"/>
              </a:endParaRPr>
            </a:p>
          </p:txBody>
        </p:sp>
        <p:sp>
          <p:nvSpPr>
            <p:cNvPr id="13" name="Shape 2149"/>
            <p:cNvSpPr/>
            <p:nvPr/>
          </p:nvSpPr>
          <p:spPr>
            <a:xfrm>
              <a:off x="400065" y="579684"/>
              <a:ext cx="494999" cy="581060"/>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mn-lt"/>
                  <a:ea typeface="+mn-ea"/>
                  <a:cs typeface="+mn-ea"/>
                  <a:sym typeface="+mn-lt"/>
                </a:rPr>
                <a:t>01</a:t>
              </a:r>
              <a:endParaRPr sz="1100" dirty="0">
                <a:solidFill>
                  <a:schemeClr val="bg1"/>
                </a:solidFill>
                <a:latin typeface="+mn-lt"/>
                <a:ea typeface="+mn-ea"/>
                <a:cs typeface="+mn-ea"/>
                <a:sym typeface="+mn-lt"/>
              </a:endParaRPr>
            </a:p>
          </p:txBody>
        </p:sp>
      </p:grpSp>
      <p:grpSp>
        <p:nvGrpSpPr>
          <p:cNvPr id="14" name="Group 2155"/>
          <p:cNvGrpSpPr/>
          <p:nvPr/>
        </p:nvGrpSpPr>
        <p:grpSpPr>
          <a:xfrm>
            <a:off x="1854977" y="3864585"/>
            <a:ext cx="1540368" cy="968423"/>
            <a:chOff x="-1" y="0"/>
            <a:chExt cx="4853654" cy="3050364"/>
          </a:xfrm>
        </p:grpSpPr>
        <p:sp>
          <p:nvSpPr>
            <p:cNvPr id="15"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cs typeface="+mn-ea"/>
                <a:sym typeface="+mn-lt"/>
              </a:endParaRPr>
            </a:p>
          </p:txBody>
        </p:sp>
        <p:sp>
          <p:nvSpPr>
            <p:cNvPr id="16" name="Shape 2152"/>
            <p:cNvSpPr/>
            <p:nvPr/>
          </p:nvSpPr>
          <p:spPr>
            <a:xfrm>
              <a:off x="1401355" y="0"/>
              <a:ext cx="2262854" cy="74404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mn-lt"/>
                  <a:ea typeface="+mn-ea"/>
                  <a:cs typeface="+mn-ea"/>
                  <a:sym typeface="+mn-lt"/>
                </a:rPr>
                <a:t>文字内容</a:t>
              </a:r>
              <a:endParaRPr sz="1400" b="1" dirty="0">
                <a:solidFill>
                  <a:schemeClr val="tx1">
                    <a:lumMod val="65000"/>
                    <a:lumOff val="35000"/>
                  </a:schemeClr>
                </a:solidFill>
                <a:latin typeface="+mn-lt"/>
                <a:ea typeface="+mn-ea"/>
                <a:cs typeface="+mn-ea"/>
                <a:sym typeface="+mn-lt"/>
              </a:endParaRPr>
            </a:p>
          </p:txBody>
        </p:sp>
        <p:sp>
          <p:nvSpPr>
            <p:cNvPr id="17" name="Shape 2153"/>
            <p:cNvSpPr/>
            <p:nvPr/>
          </p:nvSpPr>
          <p:spPr>
            <a:xfrm>
              <a:off x="1460836" y="724419"/>
              <a:ext cx="3392817"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mn-lt"/>
                  <a:ea typeface="+mn-ea"/>
                  <a:cs typeface="+mn-ea"/>
                  <a:sym typeface="+mn-lt"/>
                </a:rPr>
                <a:t>请替换文字内容，点击添加相关标题文字，修改文字内容</a:t>
              </a:r>
              <a:endParaRPr lang="zh-CN" altLang="en-US" sz="800" dirty="0">
                <a:solidFill>
                  <a:schemeClr val="bg1">
                    <a:lumMod val="65000"/>
                  </a:schemeClr>
                </a:solidFill>
                <a:latin typeface="+mn-lt"/>
                <a:ea typeface="+mn-ea"/>
                <a:cs typeface="+mn-ea"/>
                <a:sym typeface="+mn-lt"/>
              </a:endParaRPr>
            </a:p>
          </p:txBody>
        </p:sp>
        <p:sp>
          <p:nvSpPr>
            <p:cNvPr id="18" name="Shape 2154"/>
            <p:cNvSpPr/>
            <p:nvPr/>
          </p:nvSpPr>
          <p:spPr>
            <a:xfrm>
              <a:off x="400065" y="585137"/>
              <a:ext cx="494999" cy="5810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mn-lt"/>
                  <a:ea typeface="+mn-ea"/>
                  <a:cs typeface="+mn-ea"/>
                  <a:sym typeface="+mn-lt"/>
                </a:rPr>
                <a:t>03</a:t>
              </a:r>
              <a:endParaRPr sz="1100" dirty="0">
                <a:solidFill>
                  <a:schemeClr val="bg1"/>
                </a:solidFill>
                <a:latin typeface="+mn-lt"/>
                <a:ea typeface="+mn-ea"/>
                <a:cs typeface="+mn-ea"/>
                <a:sym typeface="+mn-lt"/>
              </a:endParaRPr>
            </a:p>
          </p:txBody>
        </p:sp>
      </p:grpSp>
      <p:grpSp>
        <p:nvGrpSpPr>
          <p:cNvPr id="19" name="Group 2160"/>
          <p:cNvGrpSpPr/>
          <p:nvPr/>
        </p:nvGrpSpPr>
        <p:grpSpPr>
          <a:xfrm>
            <a:off x="8817948" y="2618740"/>
            <a:ext cx="1564731" cy="968423"/>
            <a:chOff x="0" y="0"/>
            <a:chExt cx="4930421" cy="3050364"/>
          </a:xfrm>
        </p:grpSpPr>
        <p:sp>
          <p:nvSpPr>
            <p:cNvPr id="20"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cs typeface="+mn-ea"/>
                <a:sym typeface="+mn-lt"/>
              </a:endParaRPr>
            </a:p>
          </p:txBody>
        </p:sp>
        <p:sp>
          <p:nvSpPr>
            <p:cNvPr id="21" name="Shape 2157"/>
            <p:cNvSpPr/>
            <p:nvPr/>
          </p:nvSpPr>
          <p:spPr>
            <a:xfrm>
              <a:off x="1478120" y="0"/>
              <a:ext cx="2262854" cy="74404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mn-lt"/>
                  <a:ea typeface="+mn-ea"/>
                  <a:cs typeface="+mn-ea"/>
                  <a:sym typeface="+mn-lt"/>
                </a:rPr>
                <a:t>文字内容</a:t>
              </a:r>
              <a:endParaRPr sz="1400" b="1" dirty="0">
                <a:solidFill>
                  <a:schemeClr val="tx1">
                    <a:lumMod val="65000"/>
                    <a:lumOff val="35000"/>
                  </a:schemeClr>
                </a:solidFill>
                <a:latin typeface="+mn-lt"/>
                <a:ea typeface="+mn-ea"/>
                <a:cs typeface="+mn-ea"/>
                <a:sym typeface="+mn-lt"/>
              </a:endParaRPr>
            </a:p>
          </p:txBody>
        </p:sp>
        <p:sp>
          <p:nvSpPr>
            <p:cNvPr id="22" name="Shape 2158"/>
            <p:cNvSpPr/>
            <p:nvPr/>
          </p:nvSpPr>
          <p:spPr>
            <a:xfrm>
              <a:off x="1537609" y="724419"/>
              <a:ext cx="3392812"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mn-lt"/>
                  <a:ea typeface="+mn-ea"/>
                  <a:cs typeface="+mn-ea"/>
                  <a:sym typeface="+mn-lt"/>
                </a:rPr>
                <a:t>请替换文字内容，点击添加相关标题文字，修改文字内容</a:t>
              </a:r>
              <a:endParaRPr lang="zh-CN" altLang="en-US" sz="800" dirty="0">
                <a:solidFill>
                  <a:schemeClr val="bg1">
                    <a:lumMod val="65000"/>
                  </a:schemeClr>
                </a:solidFill>
                <a:latin typeface="+mn-lt"/>
                <a:ea typeface="+mn-ea"/>
                <a:cs typeface="+mn-ea"/>
                <a:sym typeface="+mn-lt"/>
              </a:endParaRPr>
            </a:p>
          </p:txBody>
        </p:sp>
        <p:sp>
          <p:nvSpPr>
            <p:cNvPr id="23" name="Shape 2159"/>
            <p:cNvSpPr/>
            <p:nvPr/>
          </p:nvSpPr>
          <p:spPr>
            <a:xfrm>
              <a:off x="400069" y="579685"/>
              <a:ext cx="494999" cy="5810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mn-lt"/>
                  <a:ea typeface="+mn-ea"/>
                  <a:cs typeface="+mn-ea"/>
                  <a:sym typeface="+mn-lt"/>
                </a:rPr>
                <a:t>02</a:t>
              </a:r>
              <a:endParaRPr sz="1100" dirty="0">
                <a:solidFill>
                  <a:schemeClr val="bg1"/>
                </a:solidFill>
                <a:latin typeface="+mn-lt"/>
                <a:ea typeface="+mn-ea"/>
                <a:cs typeface="+mn-ea"/>
                <a:sym typeface="+mn-lt"/>
              </a:endParaRPr>
            </a:p>
          </p:txBody>
        </p:sp>
      </p:grpSp>
      <p:grpSp>
        <p:nvGrpSpPr>
          <p:cNvPr id="24" name="Group 2165"/>
          <p:cNvGrpSpPr/>
          <p:nvPr/>
        </p:nvGrpSpPr>
        <p:grpSpPr>
          <a:xfrm>
            <a:off x="8817950" y="3843657"/>
            <a:ext cx="1574170" cy="968423"/>
            <a:chOff x="0" y="0"/>
            <a:chExt cx="4960164" cy="3050364"/>
          </a:xfrm>
        </p:grpSpPr>
        <p:sp>
          <p:nvSpPr>
            <p:cNvPr id="25"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cs typeface="+mn-ea"/>
                <a:sym typeface="+mn-lt"/>
              </a:endParaRPr>
            </a:p>
          </p:txBody>
        </p:sp>
        <p:sp>
          <p:nvSpPr>
            <p:cNvPr id="26" name="Shape 2162"/>
            <p:cNvSpPr/>
            <p:nvPr/>
          </p:nvSpPr>
          <p:spPr>
            <a:xfrm>
              <a:off x="1507863" y="0"/>
              <a:ext cx="2262854" cy="744049"/>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mn-lt"/>
                  <a:ea typeface="+mn-ea"/>
                  <a:cs typeface="+mn-ea"/>
                  <a:sym typeface="+mn-lt"/>
                </a:rPr>
                <a:t>文字内容</a:t>
              </a:r>
              <a:endParaRPr sz="1400" b="1" dirty="0">
                <a:solidFill>
                  <a:schemeClr val="tx1">
                    <a:lumMod val="65000"/>
                    <a:lumOff val="35000"/>
                  </a:schemeClr>
                </a:solidFill>
                <a:latin typeface="+mn-lt"/>
                <a:ea typeface="+mn-ea"/>
                <a:cs typeface="+mn-ea"/>
                <a:sym typeface="+mn-lt"/>
              </a:endParaRPr>
            </a:p>
          </p:txBody>
        </p:sp>
        <p:sp>
          <p:nvSpPr>
            <p:cNvPr id="27" name="Shape 2163"/>
            <p:cNvSpPr/>
            <p:nvPr/>
          </p:nvSpPr>
          <p:spPr>
            <a:xfrm>
              <a:off x="1567351" y="724419"/>
              <a:ext cx="3392813"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mn-lt"/>
                  <a:ea typeface="+mn-ea"/>
                  <a:cs typeface="+mn-ea"/>
                  <a:sym typeface="+mn-lt"/>
                </a:rPr>
                <a:t>请替换文字内容，点击添加相关标题文字，修改文字内容</a:t>
              </a:r>
              <a:endParaRPr lang="zh-CN" altLang="en-US" sz="800" dirty="0">
                <a:solidFill>
                  <a:schemeClr val="bg1">
                    <a:lumMod val="65000"/>
                  </a:schemeClr>
                </a:solidFill>
                <a:latin typeface="+mn-lt"/>
                <a:ea typeface="+mn-ea"/>
                <a:cs typeface="+mn-ea"/>
                <a:sym typeface="+mn-lt"/>
              </a:endParaRPr>
            </a:p>
          </p:txBody>
        </p:sp>
        <p:sp>
          <p:nvSpPr>
            <p:cNvPr id="28" name="Shape 2164"/>
            <p:cNvSpPr/>
            <p:nvPr/>
          </p:nvSpPr>
          <p:spPr>
            <a:xfrm>
              <a:off x="400066" y="585137"/>
              <a:ext cx="494999" cy="581061"/>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mn-lt"/>
                  <a:ea typeface="+mn-ea"/>
                  <a:cs typeface="+mn-ea"/>
                  <a:sym typeface="+mn-lt"/>
                </a:rPr>
                <a:t>04</a:t>
              </a:r>
              <a:endParaRPr sz="11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ppt_w"/>
                                          </p:val>
                                        </p:tav>
                                        <p:tav tm="100000">
                                          <p:val>
                                            <p:strVal val="#ppt_w"/>
                                          </p:val>
                                        </p:tav>
                                      </p:tavLst>
                                    </p:anim>
                                    <p:anim calcmode="lin" valueType="num">
                                      <p:cBhvr>
                                        <p:cTn id="8" dur="750" fill="hold"/>
                                        <p:tgtEl>
                                          <p:spTgt spid="9"/>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indefinite" fill="hold"/>
                                        <p:tgtEl>
                                          <p:spTgt spid="19"/>
                                        </p:tgtEl>
                                        <p:attrNameLst>
                                          <p:attrName>style.visibility</p:attrName>
                                        </p:attrNameLst>
                                      </p:cBhvr>
                                      <p:to>
                                        <p:strVal val="visible"/>
                                      </p:to>
                                    </p:set>
                                    <p:anim calcmode="lin" valueType="num">
                                      <p:cBhvr>
                                        <p:cTn id="12" dur="750" fill="hold"/>
                                        <p:tgtEl>
                                          <p:spTgt spid="19"/>
                                        </p:tgtEl>
                                        <p:attrNameLst>
                                          <p:attrName>ppt_w</p:attrName>
                                        </p:attrNameLst>
                                      </p:cBhvr>
                                      <p:tavLst>
                                        <p:tav tm="0">
                                          <p:val>
                                            <p:strVal val="4*#ppt_w"/>
                                          </p:val>
                                        </p:tav>
                                        <p:tav tm="100000">
                                          <p:val>
                                            <p:strVal val="#ppt_w"/>
                                          </p:val>
                                        </p:tav>
                                      </p:tavLst>
                                    </p:anim>
                                    <p:anim calcmode="lin" valueType="num">
                                      <p:cBhvr>
                                        <p:cTn id="13" dur="750" fill="hold"/>
                                        <p:tgtEl>
                                          <p:spTgt spid="19"/>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indefinite" fill="hold"/>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strVal val="4*#ppt_w"/>
                                          </p:val>
                                        </p:tav>
                                        <p:tav tm="100000">
                                          <p:val>
                                            <p:strVal val="#ppt_w"/>
                                          </p:val>
                                        </p:tav>
                                      </p:tavLst>
                                    </p:anim>
                                    <p:anim calcmode="lin" valueType="num">
                                      <p:cBhvr>
                                        <p:cTn id="18" dur="750" fill="hold"/>
                                        <p:tgtEl>
                                          <p:spTgt spid="14"/>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indefinite" fill="hold"/>
                                        <p:tgtEl>
                                          <p:spTgt spid="24"/>
                                        </p:tgtEl>
                                        <p:attrNameLst>
                                          <p:attrName>style.visibility</p:attrName>
                                        </p:attrNameLst>
                                      </p:cBhvr>
                                      <p:to>
                                        <p:strVal val="visible"/>
                                      </p:to>
                                    </p:set>
                                    <p:anim calcmode="lin" valueType="num">
                                      <p:cBhvr>
                                        <p:cTn id="22" dur="750" fill="hold"/>
                                        <p:tgtEl>
                                          <p:spTgt spid="24"/>
                                        </p:tgtEl>
                                        <p:attrNameLst>
                                          <p:attrName>ppt_w</p:attrName>
                                        </p:attrNameLst>
                                      </p:cBhvr>
                                      <p:tavLst>
                                        <p:tav tm="0">
                                          <p:val>
                                            <p:strVal val="4*#ppt_w"/>
                                          </p:val>
                                        </p:tav>
                                        <p:tav tm="100000">
                                          <p:val>
                                            <p:strVal val="#ppt_w"/>
                                          </p:val>
                                        </p:tav>
                                      </p:tavLst>
                                    </p:anim>
                                    <p:anim calcmode="lin" valueType="num">
                                      <p:cBhvr>
                                        <p:cTn id="23" dur="750" fill="hold"/>
                                        <p:tgtEl>
                                          <p:spTgt spid="2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dvAuto="0"/>
      <p:bldP spid="14" grpId="0" advAuto="0"/>
      <p:bldP spid="19" grpId="0" advAuto="0"/>
      <p:bldP spid="24" grpId="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57ab0b79adbb76daf83cbf04bb41ec"/>
          <p:cNvPicPr>
            <a:picLocks noChangeAspect="1"/>
          </p:cNvPicPr>
          <p:nvPr/>
        </p:nvPicPr>
        <p:blipFill>
          <a:blip r:embed="rId3" cstate="screen"/>
          <a:srcRect t="-278"/>
          <a:stretch>
            <a:fillRect/>
          </a:stretch>
        </p:blipFill>
        <p:spPr>
          <a:xfrm>
            <a:off x="-36830" y="-4445"/>
            <a:ext cx="12307570" cy="6866890"/>
          </a:xfrm>
          <a:prstGeom prst="rect">
            <a:avLst/>
          </a:prstGeom>
        </p:spPr>
      </p:pic>
      <p:sp>
        <p:nvSpPr>
          <p:cNvPr id="57" name="标题 4"/>
          <p:cNvSpPr txBox="1"/>
          <p:nvPr/>
        </p:nvSpPr>
        <p:spPr>
          <a:xfrm>
            <a:off x="3807460" y="3605530"/>
            <a:ext cx="4105275" cy="865505"/>
          </a:xfrm>
          <a:prstGeom prst="rect">
            <a:avLst/>
          </a:prstGeom>
        </p:spPr>
        <p:txBody>
          <a:bodyPr vert="horz" lIns="121855" tIns="60927" rIns="121855" bIns="6092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600" spc="300" dirty="0">
                <a:solidFill>
                  <a:srgbClr val="C00000"/>
                </a:solidFill>
                <a:latin typeface="思源宋体 CN Heavy" panose="02020900000000000000" charset="-122"/>
                <a:ea typeface="思源宋体 CN Heavy" panose="02020900000000000000" charset="-122"/>
                <a:cs typeface="+mn-cs"/>
              </a:rPr>
              <a:t>请输入您的标题</a:t>
            </a:r>
          </a:p>
        </p:txBody>
      </p:sp>
      <p:sp>
        <p:nvSpPr>
          <p:cNvPr id="58" name="文本框 8"/>
          <p:cNvSpPr txBox="1"/>
          <p:nvPr/>
        </p:nvSpPr>
        <p:spPr>
          <a:xfrm>
            <a:off x="4116070" y="3251835"/>
            <a:ext cx="3181350" cy="353695"/>
          </a:xfrm>
          <a:prstGeom prst="rect">
            <a:avLst/>
          </a:prstGeom>
          <a:noFill/>
        </p:spPr>
        <p:txBody>
          <a:bodyPr wrap="square" lIns="121855" tIns="60927" rIns="121855" bIns="60927" rtlCol="0">
            <a:spAutoFit/>
          </a:bodyPr>
          <a:lstStyle/>
          <a:p>
            <a:pPr algn="ctr"/>
            <a:r>
              <a:rPr lang="en-US" altLang="zh-CN" sz="1515" dirty="0">
                <a:solidFill>
                  <a:srgbClr val="C00000"/>
                </a:solidFill>
                <a:latin typeface="思源宋体 CN Heavy" panose="02020900000000000000" charset="-122"/>
                <a:ea typeface="思源宋体 CN Heavy" panose="02020900000000000000" charset="-122"/>
              </a:rPr>
              <a:t>Add The Title Words</a:t>
            </a:r>
          </a:p>
        </p:txBody>
      </p:sp>
      <p:cxnSp>
        <p:nvCxnSpPr>
          <p:cNvPr id="59" name="直接连接符 58"/>
          <p:cNvCxnSpPr/>
          <p:nvPr/>
        </p:nvCxnSpPr>
        <p:spPr>
          <a:xfrm>
            <a:off x="2139048" y="3429179"/>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618819" y="3428544"/>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1550"/>
                                        <p:tgtEl>
                                          <p:spTgt spid="5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9" name="图片 8" descr="timg (4)"/>
          <p:cNvPicPr>
            <a:picLocks noChangeAspect="1"/>
          </p:cNvPicPr>
          <p:nvPr/>
        </p:nvPicPr>
        <p:blipFill>
          <a:blip r:embed="rId6"/>
          <a:stretch>
            <a:fillRect/>
          </a:stretch>
        </p:blipFill>
        <p:spPr>
          <a:xfrm>
            <a:off x="2920365" y="1530350"/>
            <a:ext cx="6351270" cy="4230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Oval 65"/>
          <p:cNvSpPr>
            <a:spLocks noChangeArrowheads="1"/>
          </p:cNvSpPr>
          <p:nvPr/>
        </p:nvSpPr>
        <p:spPr bwMode="auto">
          <a:xfrm rot="10800000" flipV="1">
            <a:off x="1262768" y="2831052"/>
            <a:ext cx="1938523"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sp>
        <p:nvSpPr>
          <p:cNvPr id="146" name="Oval 65"/>
          <p:cNvSpPr>
            <a:spLocks noChangeArrowheads="1"/>
          </p:cNvSpPr>
          <p:nvPr/>
        </p:nvSpPr>
        <p:spPr bwMode="auto">
          <a:xfrm rot="10800000" flipV="1">
            <a:off x="1304241" y="6038115"/>
            <a:ext cx="1938521"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sp>
        <p:nvSpPr>
          <p:cNvPr id="147" name="Oval 65"/>
          <p:cNvSpPr>
            <a:spLocks noChangeArrowheads="1"/>
          </p:cNvSpPr>
          <p:nvPr/>
        </p:nvSpPr>
        <p:spPr bwMode="auto">
          <a:xfrm rot="10800000" flipV="1">
            <a:off x="8914271" y="4408718"/>
            <a:ext cx="1938523" cy="18436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5" tIns="67167" rIns="134335" bIns="67167" anchor="ctr"/>
          <a:lstStyle/>
          <a:p>
            <a:pPr defTabSz="913130">
              <a:defRPr/>
            </a:pPr>
            <a:endParaRPr lang="zh-CN" altLang="en-US" sz="2400" kern="0" dirty="0">
              <a:solidFill>
                <a:sysClr val="windowText" lastClr="000000"/>
              </a:solidFill>
              <a:cs typeface="+mn-ea"/>
              <a:sym typeface="+mn-lt"/>
            </a:endParaRPr>
          </a:p>
        </p:txBody>
      </p:sp>
      <p:grpSp>
        <p:nvGrpSpPr>
          <p:cNvPr id="2" name="组合 147"/>
          <p:cNvGrpSpPr/>
          <p:nvPr/>
        </p:nvGrpSpPr>
        <p:grpSpPr>
          <a:xfrm>
            <a:off x="1617157" y="1489511"/>
            <a:ext cx="1253064" cy="1334512"/>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0" name="菱形 149"/>
            <p:cNvSpPr/>
            <p:nvPr/>
          </p:nvSpPr>
          <p:spPr>
            <a:xfrm>
              <a:off x="611306" y="1203674"/>
              <a:ext cx="1328332" cy="1326722"/>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A</a:t>
              </a:r>
              <a:endParaRPr lang="zh-CN" altLang="en-US" sz="4265" dirty="0">
                <a:solidFill>
                  <a:srgbClr val="FFFFFF"/>
                </a:solidFill>
                <a:cs typeface="+mn-ea"/>
                <a:sym typeface="+mn-lt"/>
              </a:endParaRPr>
            </a:p>
          </p:txBody>
        </p:sp>
      </p:grpSp>
      <p:grpSp>
        <p:nvGrpSpPr>
          <p:cNvPr id="3" name="组合 150"/>
          <p:cNvGrpSpPr/>
          <p:nvPr/>
        </p:nvGrpSpPr>
        <p:grpSpPr>
          <a:xfrm>
            <a:off x="1646971" y="4681402"/>
            <a:ext cx="1253064" cy="1354333"/>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3" name="菱形 152"/>
            <p:cNvSpPr/>
            <p:nvPr/>
          </p:nvSpPr>
          <p:spPr>
            <a:xfrm>
              <a:off x="1951890" y="2794690"/>
              <a:ext cx="1328332" cy="1328471"/>
            </a:xfrm>
            <a:prstGeom prst="diamond">
              <a:avLst/>
            </a:prstGeom>
            <a:solidFill>
              <a:schemeClr val="accent3"/>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C</a:t>
              </a:r>
              <a:endParaRPr lang="zh-CN" altLang="en-US" sz="4265" dirty="0">
                <a:solidFill>
                  <a:srgbClr val="FFFFFF"/>
                </a:solidFill>
                <a:cs typeface="+mn-ea"/>
                <a:sym typeface="+mn-lt"/>
              </a:endParaRPr>
            </a:p>
          </p:txBody>
        </p:sp>
      </p:grpSp>
      <p:grpSp>
        <p:nvGrpSpPr>
          <p:cNvPr id="4" name="组合 153"/>
          <p:cNvGrpSpPr/>
          <p:nvPr/>
        </p:nvGrpSpPr>
        <p:grpSpPr>
          <a:xfrm>
            <a:off x="9256999" y="3085456"/>
            <a:ext cx="1253067" cy="1334512"/>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665" dirty="0">
                <a:solidFill>
                  <a:srgbClr val="FFFFFF"/>
                </a:solidFill>
                <a:cs typeface="+mn-ea"/>
                <a:sym typeface="+mn-lt"/>
              </a:endParaRPr>
            </a:p>
          </p:txBody>
        </p:sp>
        <p:sp>
          <p:nvSpPr>
            <p:cNvPr id="156" name="菱形 155"/>
            <p:cNvSpPr/>
            <p:nvPr/>
          </p:nvSpPr>
          <p:spPr>
            <a:xfrm>
              <a:off x="4056282" y="1203598"/>
              <a:ext cx="1328333"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B</a:t>
              </a:r>
              <a:endParaRPr lang="zh-CN" altLang="en-US" sz="4265" dirty="0">
                <a:solidFill>
                  <a:srgbClr val="FFFFFF"/>
                </a:solidFill>
                <a:cs typeface="+mn-ea"/>
                <a:sym typeface="+mn-lt"/>
              </a:endParaRPr>
            </a:p>
          </p:txBody>
        </p:sp>
      </p:grpSp>
      <p:sp>
        <p:nvSpPr>
          <p:cNvPr id="157" name="文本框 17"/>
          <p:cNvSpPr txBox="1"/>
          <p:nvPr/>
        </p:nvSpPr>
        <p:spPr>
          <a:xfrm>
            <a:off x="2937958" y="1670501"/>
            <a:ext cx="5938388" cy="656686"/>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sp>
        <p:nvSpPr>
          <p:cNvPr id="158" name="文本框 22"/>
          <p:cNvSpPr txBox="1"/>
          <p:nvPr/>
        </p:nvSpPr>
        <p:spPr>
          <a:xfrm>
            <a:off x="3078554" y="4967378"/>
            <a:ext cx="5657204" cy="656686"/>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sp>
        <p:nvSpPr>
          <p:cNvPr id="159" name="文本框 23"/>
          <p:cNvSpPr txBox="1"/>
          <p:nvPr/>
        </p:nvSpPr>
        <p:spPr>
          <a:xfrm>
            <a:off x="2946587" y="3318940"/>
            <a:ext cx="5921128" cy="656686"/>
          </a:xfrm>
          <a:prstGeom prst="rect">
            <a:avLst/>
          </a:prstGeom>
          <a:noFill/>
        </p:spPr>
        <p:txBody>
          <a:bodyPr wrap="square" lIns="134335" tIns="67167" rIns="134335" bIns="67167">
            <a:spAutoFit/>
          </a:bodyPr>
          <a:lstStyle/>
          <a:p>
            <a:pPr algn="just" defTabSz="913130">
              <a:lnSpc>
                <a:spcPct val="150000"/>
              </a:lnSpc>
              <a:defRPr/>
            </a:pPr>
            <a:r>
              <a:rPr lang="zh-CN" altLang="en-US" sz="1200" dirty="0">
                <a:solidFill>
                  <a:schemeClr val="tx1">
                    <a:lumMod val="50000"/>
                    <a:lumOff val="50000"/>
                  </a:schemeClr>
                </a:solidFill>
                <a:cs typeface="+mn-ea"/>
                <a:sym typeface="+mn-lt"/>
              </a:rPr>
              <a:t>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添加适当的文字，添加适当的文字添加适当的文字，一页的文字最好不要超过</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添加适当的文字</a:t>
            </a:r>
            <a:endParaRPr lang="en-US" altLang="zh-CN" sz="400" kern="0" dirty="0">
              <a:solidFill>
                <a:schemeClr val="tx1">
                  <a:lumMod val="50000"/>
                  <a:lumOff val="50000"/>
                </a:schemeClr>
              </a:solidFill>
              <a:cs typeface="+mn-ea"/>
              <a:sym typeface="+mn-lt"/>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p:cTn id="23" dur="500" fill="hold"/>
                                        <p:tgtEl>
                                          <p:spTgt spid="147"/>
                                        </p:tgtEl>
                                        <p:attrNameLst>
                                          <p:attrName>ppt_w</p:attrName>
                                        </p:attrNameLst>
                                      </p:cBhvr>
                                      <p:tavLst>
                                        <p:tav tm="0">
                                          <p:val>
                                            <p:fltVal val="0"/>
                                          </p:val>
                                        </p:tav>
                                        <p:tav tm="100000">
                                          <p:val>
                                            <p:strVal val="#ppt_w"/>
                                          </p:val>
                                        </p:tav>
                                      </p:tavLst>
                                    </p:anim>
                                    <p:anim calcmode="lin" valueType="num">
                                      <p:cBhvr>
                                        <p:cTn id="24" dur="500" fill="hold"/>
                                        <p:tgtEl>
                                          <p:spTgt spid="147"/>
                                        </p:tgtEl>
                                        <p:attrNameLst>
                                          <p:attrName>ppt_h</p:attrName>
                                        </p:attrNameLst>
                                      </p:cBhvr>
                                      <p:tavLst>
                                        <p:tav tm="0">
                                          <p:val>
                                            <p:fltVal val="0"/>
                                          </p:val>
                                        </p:tav>
                                        <p:tav tm="100000">
                                          <p:val>
                                            <p:strVal val="#ppt_h"/>
                                          </p:val>
                                        </p:tav>
                                      </p:tavLst>
                                    </p:anim>
                                    <p:animEffect transition="in" filter="fade">
                                      <p:cBhvr>
                                        <p:cTn id="25" dur="500"/>
                                        <p:tgtEl>
                                          <p:spTgt spid="147"/>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childTnLst>
                          </p:cTn>
                        </p:par>
                        <p:par>
                          <p:cTn id="42" fill="hold">
                            <p:stCondLst>
                              <p:cond delay="4500"/>
                            </p:stCondLst>
                            <p:childTnLst>
                              <p:par>
                                <p:cTn id="43" presetID="47"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57" grpId="0"/>
      <p:bldP spid="158" grpId="0"/>
      <p:bldP spid="1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8992" y="3032760"/>
            <a:ext cx="1669099" cy="1669099"/>
            <a:chOff x="8758992" y="2664460"/>
            <a:chExt cx="1669098" cy="1669098"/>
          </a:xfrm>
        </p:grpSpPr>
        <p:sp>
          <p:nvSpPr>
            <p:cNvPr id="3"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6"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7" name="组合 6"/>
          <p:cNvGrpSpPr/>
          <p:nvPr/>
        </p:nvGrpSpPr>
        <p:grpSpPr>
          <a:xfrm>
            <a:off x="1763912" y="3032760"/>
            <a:ext cx="1669099" cy="1669099"/>
            <a:chOff x="1763911" y="2664460"/>
            <a:chExt cx="1669098" cy="1669098"/>
          </a:xfrm>
        </p:grpSpPr>
        <p:sp>
          <p:nvSpPr>
            <p:cNvPr id="8"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1"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12" name="组合 11"/>
          <p:cNvGrpSpPr/>
          <p:nvPr/>
        </p:nvGrpSpPr>
        <p:grpSpPr>
          <a:xfrm>
            <a:off x="7010221" y="3032760"/>
            <a:ext cx="1669099" cy="1669099"/>
            <a:chOff x="7010221" y="2664460"/>
            <a:chExt cx="1669098" cy="1669098"/>
          </a:xfrm>
        </p:grpSpPr>
        <p:sp>
          <p:nvSpPr>
            <p:cNvPr id="13"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17" name="组合 16"/>
          <p:cNvGrpSpPr/>
          <p:nvPr/>
        </p:nvGrpSpPr>
        <p:grpSpPr>
          <a:xfrm>
            <a:off x="3512683" y="3032760"/>
            <a:ext cx="1669099" cy="1669099"/>
            <a:chOff x="3512681" y="2664460"/>
            <a:chExt cx="1669098" cy="1669098"/>
          </a:xfrm>
        </p:grpSpPr>
        <p:sp>
          <p:nvSpPr>
            <p:cNvPr id="18"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1"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grpSp>
        <p:nvGrpSpPr>
          <p:cNvPr id="22" name="组合 21"/>
          <p:cNvGrpSpPr/>
          <p:nvPr/>
        </p:nvGrpSpPr>
        <p:grpSpPr>
          <a:xfrm>
            <a:off x="5261452" y="3032760"/>
            <a:ext cx="1669099" cy="1669099"/>
            <a:chOff x="5261451" y="2664460"/>
            <a:chExt cx="1669098" cy="1669098"/>
          </a:xfrm>
        </p:grpSpPr>
        <p:sp>
          <p:nvSpPr>
            <p:cNvPr id="23"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121920" tIns="60960" rIns="121920" bIns="60960" numCol="1" anchor="t" anchorCtr="0" compatLnSpc="1"/>
              <a:lstStyle/>
              <a:p>
                <a:endParaRPr lang="zh-CN" altLang="en-US" sz="2400" dirty="0">
                  <a:solidFill>
                    <a:schemeClr val="tx2"/>
                  </a:solidFill>
                  <a:cs typeface="+mn-ea"/>
                  <a:sym typeface="+mn-lt"/>
                </a:endParaRPr>
              </a:p>
            </p:txBody>
          </p:sp>
        </p:grpSp>
      </p:grpSp>
      <p:sp>
        <p:nvSpPr>
          <p:cNvPr id="44" name="矩形 47"/>
          <p:cNvSpPr>
            <a:spLocks noChangeArrowheads="1"/>
          </p:cNvSpPr>
          <p:nvPr/>
        </p:nvSpPr>
        <p:spPr bwMode="auto">
          <a:xfrm>
            <a:off x="1487488"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47" name="矩形 47"/>
          <p:cNvSpPr>
            <a:spLocks noChangeArrowheads="1"/>
          </p:cNvSpPr>
          <p:nvPr/>
        </p:nvSpPr>
        <p:spPr bwMode="auto">
          <a:xfrm>
            <a:off x="3219936" y="4869162"/>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0" name="矩形 47"/>
          <p:cNvSpPr>
            <a:spLocks noChangeArrowheads="1"/>
          </p:cNvSpPr>
          <p:nvPr/>
        </p:nvSpPr>
        <p:spPr bwMode="auto">
          <a:xfrm>
            <a:off x="4852117"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1" name="矩形 47"/>
          <p:cNvSpPr>
            <a:spLocks noChangeArrowheads="1"/>
          </p:cNvSpPr>
          <p:nvPr/>
        </p:nvSpPr>
        <p:spPr bwMode="auto">
          <a:xfrm>
            <a:off x="6676320" y="4869162"/>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
        <p:nvSpPr>
          <p:cNvPr id="52" name="矩形 47"/>
          <p:cNvSpPr>
            <a:spLocks noChangeArrowheads="1"/>
          </p:cNvSpPr>
          <p:nvPr/>
        </p:nvSpPr>
        <p:spPr bwMode="auto">
          <a:xfrm>
            <a:off x="8304245" y="1988841"/>
            <a:ext cx="2684043" cy="8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bg1">
                    <a:lumMod val="50000"/>
                  </a:schemeClr>
                </a:solidFill>
                <a:latin typeface="+mn-lt"/>
                <a:ea typeface="+mn-ea"/>
                <a:cs typeface="+mn-ea"/>
                <a:sym typeface="+mn-lt"/>
              </a:rPr>
              <a:t>单击此处输入标题</a:t>
            </a:r>
            <a:endParaRPr lang="en-US" altLang="zh-CN" sz="20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a:p>
            <a:pPr>
              <a:buNone/>
            </a:pPr>
            <a:r>
              <a:rPr lang="zh-CN" altLang="en-US" sz="1200" dirty="0">
                <a:solidFill>
                  <a:schemeClr val="bg1">
                    <a:lumMod val="50000"/>
                  </a:schemeClr>
                </a:solidFill>
                <a:latin typeface="+mn-lt"/>
                <a:ea typeface="+mn-ea"/>
                <a:cs typeface="+mn-ea"/>
                <a:sym typeface="+mn-lt"/>
              </a:rPr>
              <a:t>请在这里输入您的主要叙述内容</a:t>
            </a:r>
            <a:endParaRPr lang="en-US" altLang="zh-CN" sz="1200" dirty="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57ab0b79adbb76daf83cbf04bb41ec"/>
          <p:cNvPicPr>
            <a:picLocks noChangeAspect="1"/>
          </p:cNvPicPr>
          <p:nvPr/>
        </p:nvPicPr>
        <p:blipFill>
          <a:blip r:embed="rId3" cstate="screen"/>
          <a:srcRect t="-278"/>
          <a:stretch>
            <a:fillRect/>
          </a:stretch>
        </p:blipFill>
        <p:spPr>
          <a:xfrm>
            <a:off x="-36830" y="-4445"/>
            <a:ext cx="12307570" cy="6866890"/>
          </a:xfrm>
          <a:prstGeom prst="rect">
            <a:avLst/>
          </a:prstGeom>
        </p:spPr>
      </p:pic>
      <p:sp>
        <p:nvSpPr>
          <p:cNvPr id="57" name="标题 4"/>
          <p:cNvSpPr txBox="1"/>
          <p:nvPr/>
        </p:nvSpPr>
        <p:spPr>
          <a:xfrm>
            <a:off x="3807460" y="3605530"/>
            <a:ext cx="4105275" cy="865505"/>
          </a:xfrm>
          <a:prstGeom prst="rect">
            <a:avLst/>
          </a:prstGeom>
        </p:spPr>
        <p:txBody>
          <a:bodyPr vert="horz" lIns="121855" tIns="60927" rIns="121855" bIns="6092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600" spc="300" dirty="0">
                <a:solidFill>
                  <a:srgbClr val="C00000"/>
                </a:solidFill>
                <a:latin typeface="思源宋体 CN Heavy" panose="02020900000000000000" charset="-122"/>
                <a:ea typeface="思源宋体 CN Heavy" panose="02020900000000000000" charset="-122"/>
                <a:cs typeface="+mn-cs"/>
              </a:rPr>
              <a:t>请输入您的标题</a:t>
            </a:r>
          </a:p>
        </p:txBody>
      </p:sp>
      <p:sp>
        <p:nvSpPr>
          <p:cNvPr id="58" name="文本框 8"/>
          <p:cNvSpPr txBox="1"/>
          <p:nvPr/>
        </p:nvSpPr>
        <p:spPr>
          <a:xfrm>
            <a:off x="4116070" y="3251835"/>
            <a:ext cx="3181350" cy="353695"/>
          </a:xfrm>
          <a:prstGeom prst="rect">
            <a:avLst/>
          </a:prstGeom>
          <a:noFill/>
        </p:spPr>
        <p:txBody>
          <a:bodyPr wrap="square" lIns="121855" tIns="60927" rIns="121855" bIns="60927" rtlCol="0">
            <a:spAutoFit/>
          </a:bodyPr>
          <a:lstStyle/>
          <a:p>
            <a:pPr algn="ctr"/>
            <a:r>
              <a:rPr lang="en-US" altLang="zh-CN" sz="1515" dirty="0">
                <a:solidFill>
                  <a:srgbClr val="C00000"/>
                </a:solidFill>
                <a:latin typeface="思源宋体 CN Heavy" panose="02020900000000000000" charset="-122"/>
                <a:ea typeface="思源宋体 CN Heavy" panose="02020900000000000000" charset="-122"/>
              </a:rPr>
              <a:t>Add The Title Words</a:t>
            </a:r>
          </a:p>
        </p:txBody>
      </p:sp>
      <p:cxnSp>
        <p:nvCxnSpPr>
          <p:cNvPr id="59" name="直接连接符 58"/>
          <p:cNvCxnSpPr/>
          <p:nvPr/>
        </p:nvCxnSpPr>
        <p:spPr>
          <a:xfrm>
            <a:off x="2139048" y="3429179"/>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618819" y="3428544"/>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1550"/>
                                        <p:tgtEl>
                                          <p:spTgt spid="5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57ab0b79adbb76daf83cbf04bb41ec"/>
          <p:cNvPicPr>
            <a:picLocks noChangeAspect="1"/>
          </p:cNvPicPr>
          <p:nvPr/>
        </p:nvPicPr>
        <p:blipFill>
          <a:blip r:embed="rId3" cstate="screen"/>
          <a:srcRect t="-278"/>
          <a:stretch>
            <a:fillRect/>
          </a:stretch>
        </p:blipFill>
        <p:spPr>
          <a:xfrm>
            <a:off x="-36830" y="-4445"/>
            <a:ext cx="12307570" cy="6866890"/>
          </a:xfrm>
          <a:prstGeom prst="rect">
            <a:avLst/>
          </a:prstGeom>
        </p:spPr>
      </p:pic>
      <p:grpSp>
        <p:nvGrpSpPr>
          <p:cNvPr id="6" name="组合 5"/>
          <p:cNvGrpSpPr/>
          <p:nvPr/>
        </p:nvGrpSpPr>
        <p:grpSpPr>
          <a:xfrm>
            <a:off x="3614051" y="2132835"/>
            <a:ext cx="5635267" cy="492442"/>
            <a:chOff x="2167226" y="1730685"/>
            <a:chExt cx="4226450" cy="369332"/>
          </a:xfrm>
          <a:noFill/>
        </p:grpSpPr>
        <p:sp>
          <p:nvSpPr>
            <p:cNvPr id="7" name="TextBox 4"/>
            <p:cNvSpPr txBox="1"/>
            <p:nvPr/>
          </p:nvSpPr>
          <p:spPr>
            <a:xfrm>
              <a:off x="2595617" y="1730685"/>
              <a:ext cx="3798059" cy="315663"/>
            </a:xfrm>
            <a:prstGeom prst="rect">
              <a:avLst/>
            </a:prstGeom>
            <a:grpFill/>
            <a:ln w="38100">
              <a:noFill/>
            </a:ln>
          </p:spPr>
          <p:txBody>
            <a:bodyPr wrap="none" rtlCol="0">
              <a:spAutoFit/>
            </a:bodyPr>
            <a:lstStyle/>
            <a:p>
              <a:r>
                <a:rPr lang="zh-CN" altLang="en-US" sz="2135" dirty="0">
                  <a:solidFill>
                    <a:srgbClr val="C00000"/>
                  </a:solidFill>
                  <a:latin typeface="微软雅黑" panose="020B0503020204020204" pitchFamily="34" charset="-122"/>
                  <a:ea typeface="微软雅黑" panose="020B0503020204020204" pitchFamily="34" charset="-122"/>
                </a:rPr>
                <a:t>添加目录文字标题 </a:t>
              </a:r>
              <a:r>
                <a:rPr lang="en-US" altLang="zh-CN" sz="1465" dirty="0">
                  <a:solidFill>
                    <a:srgbClr val="C00000"/>
                  </a:solidFill>
                  <a:latin typeface="微软雅黑" panose="020B0503020204020204" pitchFamily="34" charset="-122"/>
                  <a:ea typeface="微软雅黑" panose="020B0503020204020204" pitchFamily="34" charset="-122"/>
                </a:rPr>
                <a:t>ADD DIRECTORY ONE TITLES</a:t>
              </a:r>
            </a:p>
          </p:txBody>
        </p:sp>
        <p:sp>
          <p:nvSpPr>
            <p:cNvPr id="8" name="椭圆 7"/>
            <p:cNvSpPr/>
            <p:nvPr/>
          </p:nvSpPr>
          <p:spPr>
            <a:xfrm>
              <a:off x="2195969" y="1730685"/>
              <a:ext cx="369332" cy="369332"/>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9" name="TextBox 4"/>
            <p:cNvSpPr txBox="1"/>
            <p:nvPr/>
          </p:nvSpPr>
          <p:spPr>
            <a:xfrm>
              <a:off x="2167226" y="1750528"/>
              <a:ext cx="378950" cy="315423"/>
            </a:xfrm>
            <a:prstGeom prst="rect">
              <a:avLst/>
            </a:prstGeom>
            <a:grpFill/>
            <a:ln w="38100">
              <a:noFill/>
            </a:ln>
          </p:spPr>
          <p:txBody>
            <a:bodyPr wrap="none" rtlCol="0">
              <a:spAutoFit/>
            </a:bodyPr>
            <a:lstStyle/>
            <a:p>
              <a:r>
                <a:rPr lang="en-US" altLang="zh-CN" sz="2135" dirty="0">
                  <a:solidFill>
                    <a:srgbClr val="C00000"/>
                  </a:solidFill>
                  <a:latin typeface="微软雅黑" panose="020B0503020204020204" pitchFamily="34" charset="-122"/>
                  <a:ea typeface="微软雅黑" panose="020B0503020204020204" pitchFamily="34" charset="-122"/>
                </a:rPr>
                <a:t>01</a:t>
              </a:r>
            </a:p>
          </p:txBody>
        </p:sp>
      </p:grpSp>
      <p:grpSp>
        <p:nvGrpSpPr>
          <p:cNvPr id="10" name="组合 9"/>
          <p:cNvGrpSpPr/>
          <p:nvPr/>
        </p:nvGrpSpPr>
        <p:grpSpPr>
          <a:xfrm>
            <a:off x="3614051" y="3028168"/>
            <a:ext cx="5641679" cy="492442"/>
            <a:chOff x="2167226" y="1730685"/>
            <a:chExt cx="4231259" cy="369332"/>
          </a:xfrm>
          <a:noFill/>
        </p:grpSpPr>
        <p:sp>
          <p:nvSpPr>
            <p:cNvPr id="11" name="TextBox 4"/>
            <p:cNvSpPr txBox="1"/>
            <p:nvPr/>
          </p:nvSpPr>
          <p:spPr>
            <a:xfrm>
              <a:off x="2595617" y="1730685"/>
              <a:ext cx="3802868" cy="315423"/>
            </a:xfrm>
            <a:prstGeom prst="rect">
              <a:avLst/>
            </a:prstGeom>
            <a:grpFill/>
            <a:ln w="38100">
              <a:noFill/>
            </a:ln>
          </p:spPr>
          <p:txBody>
            <a:bodyPr wrap="none" rtlCol="0">
              <a:spAutoFit/>
            </a:bodyPr>
            <a:lstStyle/>
            <a:p>
              <a:r>
                <a:rPr lang="zh-CN" altLang="en-US" sz="2135" dirty="0">
                  <a:solidFill>
                    <a:srgbClr val="C00000"/>
                  </a:solidFill>
                  <a:latin typeface="微软雅黑" panose="020B0503020204020204" pitchFamily="34" charset="-122"/>
                  <a:ea typeface="微软雅黑" panose="020B0503020204020204" pitchFamily="34" charset="-122"/>
                </a:rPr>
                <a:t>添加目录文字标题 </a:t>
              </a:r>
              <a:r>
                <a:rPr lang="en-US" altLang="zh-CN" sz="1465" dirty="0">
                  <a:solidFill>
                    <a:srgbClr val="C00000"/>
                  </a:solidFill>
                  <a:latin typeface="微软雅黑" panose="020B0503020204020204" pitchFamily="34" charset="-122"/>
                  <a:ea typeface="微软雅黑" panose="020B0503020204020204" pitchFamily="34" charset="-122"/>
                </a:rPr>
                <a:t>ADD DIRECTORY ONE TITLES</a:t>
              </a:r>
            </a:p>
          </p:txBody>
        </p:sp>
        <p:sp>
          <p:nvSpPr>
            <p:cNvPr id="12" name="椭圆 11"/>
            <p:cNvSpPr/>
            <p:nvPr/>
          </p:nvSpPr>
          <p:spPr>
            <a:xfrm>
              <a:off x="2195969" y="1730685"/>
              <a:ext cx="369332" cy="369332"/>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13" name="TextBox 4"/>
            <p:cNvSpPr txBox="1"/>
            <p:nvPr/>
          </p:nvSpPr>
          <p:spPr>
            <a:xfrm>
              <a:off x="2167226" y="1750528"/>
              <a:ext cx="378950" cy="315423"/>
            </a:xfrm>
            <a:prstGeom prst="rect">
              <a:avLst/>
            </a:prstGeom>
            <a:grpFill/>
            <a:ln w="38100">
              <a:noFill/>
            </a:ln>
          </p:spPr>
          <p:txBody>
            <a:bodyPr wrap="none" rtlCol="0">
              <a:spAutoFit/>
            </a:bodyPr>
            <a:lstStyle/>
            <a:p>
              <a:r>
                <a:rPr lang="en-US" altLang="zh-CN" sz="2135" dirty="0">
                  <a:solidFill>
                    <a:srgbClr val="C00000"/>
                  </a:solidFill>
                  <a:latin typeface="微软雅黑" panose="020B0503020204020204" pitchFamily="34" charset="-122"/>
                  <a:ea typeface="微软雅黑" panose="020B0503020204020204" pitchFamily="34" charset="-122"/>
                </a:rPr>
                <a:t>02</a:t>
              </a:r>
            </a:p>
          </p:txBody>
        </p:sp>
      </p:grpSp>
      <p:grpSp>
        <p:nvGrpSpPr>
          <p:cNvPr id="27" name="组合 26"/>
          <p:cNvGrpSpPr/>
          <p:nvPr/>
        </p:nvGrpSpPr>
        <p:grpSpPr>
          <a:xfrm>
            <a:off x="3614051" y="3940270"/>
            <a:ext cx="5641679" cy="492442"/>
            <a:chOff x="2167226" y="1730685"/>
            <a:chExt cx="4231259" cy="369332"/>
          </a:xfrm>
          <a:noFill/>
        </p:grpSpPr>
        <p:sp>
          <p:nvSpPr>
            <p:cNvPr id="51" name="TextBox 4"/>
            <p:cNvSpPr txBox="1"/>
            <p:nvPr/>
          </p:nvSpPr>
          <p:spPr>
            <a:xfrm>
              <a:off x="2595617" y="1730685"/>
              <a:ext cx="3802868" cy="315423"/>
            </a:xfrm>
            <a:prstGeom prst="rect">
              <a:avLst/>
            </a:prstGeom>
            <a:grpFill/>
            <a:ln w="38100">
              <a:noFill/>
            </a:ln>
          </p:spPr>
          <p:txBody>
            <a:bodyPr wrap="none" rtlCol="0">
              <a:spAutoFit/>
            </a:bodyPr>
            <a:lstStyle/>
            <a:p>
              <a:r>
                <a:rPr lang="zh-CN" altLang="en-US" sz="2135" dirty="0">
                  <a:solidFill>
                    <a:srgbClr val="C00000"/>
                  </a:solidFill>
                  <a:latin typeface="微软雅黑" panose="020B0503020204020204" pitchFamily="34" charset="-122"/>
                  <a:ea typeface="微软雅黑" panose="020B0503020204020204" pitchFamily="34" charset="-122"/>
                </a:rPr>
                <a:t>添加目录文字标题 </a:t>
              </a:r>
              <a:r>
                <a:rPr lang="en-US" altLang="zh-CN" sz="1465" dirty="0">
                  <a:solidFill>
                    <a:srgbClr val="C00000"/>
                  </a:solidFill>
                  <a:latin typeface="微软雅黑" panose="020B0503020204020204" pitchFamily="34" charset="-122"/>
                  <a:ea typeface="微软雅黑" panose="020B0503020204020204" pitchFamily="34" charset="-122"/>
                </a:rPr>
                <a:t>ADD DIRECTORY ONE TITLES</a:t>
              </a:r>
            </a:p>
          </p:txBody>
        </p:sp>
        <p:sp>
          <p:nvSpPr>
            <p:cNvPr id="52" name="椭圆 51"/>
            <p:cNvSpPr/>
            <p:nvPr/>
          </p:nvSpPr>
          <p:spPr>
            <a:xfrm>
              <a:off x="2195969" y="1730685"/>
              <a:ext cx="369332" cy="369332"/>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53" name="TextBox 4"/>
            <p:cNvSpPr txBox="1"/>
            <p:nvPr/>
          </p:nvSpPr>
          <p:spPr>
            <a:xfrm>
              <a:off x="2167226" y="1750528"/>
              <a:ext cx="378950" cy="315423"/>
            </a:xfrm>
            <a:prstGeom prst="rect">
              <a:avLst/>
            </a:prstGeom>
            <a:grpFill/>
            <a:ln w="38100">
              <a:noFill/>
            </a:ln>
          </p:spPr>
          <p:txBody>
            <a:bodyPr wrap="none" rtlCol="0">
              <a:spAutoFit/>
            </a:bodyPr>
            <a:lstStyle/>
            <a:p>
              <a:r>
                <a:rPr lang="en-US" altLang="zh-CN" sz="2135" dirty="0">
                  <a:solidFill>
                    <a:srgbClr val="C00000"/>
                  </a:solidFill>
                  <a:latin typeface="微软雅黑" panose="020B0503020204020204" pitchFamily="34" charset="-122"/>
                  <a:ea typeface="微软雅黑" panose="020B0503020204020204" pitchFamily="34" charset="-122"/>
                </a:rPr>
                <a:t>03</a:t>
              </a:r>
            </a:p>
          </p:txBody>
        </p:sp>
      </p:grpSp>
      <p:grpSp>
        <p:nvGrpSpPr>
          <p:cNvPr id="54" name="组合 53"/>
          <p:cNvGrpSpPr/>
          <p:nvPr/>
        </p:nvGrpSpPr>
        <p:grpSpPr>
          <a:xfrm>
            <a:off x="3614051" y="4900376"/>
            <a:ext cx="5641679" cy="492442"/>
            <a:chOff x="2167226" y="1730685"/>
            <a:chExt cx="4231259" cy="369332"/>
          </a:xfrm>
          <a:noFill/>
        </p:grpSpPr>
        <p:sp>
          <p:nvSpPr>
            <p:cNvPr id="55" name="TextBox 4"/>
            <p:cNvSpPr txBox="1"/>
            <p:nvPr/>
          </p:nvSpPr>
          <p:spPr>
            <a:xfrm>
              <a:off x="2595617" y="1730685"/>
              <a:ext cx="3802868" cy="315423"/>
            </a:xfrm>
            <a:prstGeom prst="rect">
              <a:avLst/>
            </a:prstGeom>
            <a:grpFill/>
            <a:ln w="38100">
              <a:noFill/>
            </a:ln>
          </p:spPr>
          <p:txBody>
            <a:bodyPr wrap="none" rtlCol="0">
              <a:spAutoFit/>
            </a:bodyPr>
            <a:lstStyle/>
            <a:p>
              <a:r>
                <a:rPr lang="zh-CN" altLang="en-US" sz="2135" dirty="0">
                  <a:solidFill>
                    <a:srgbClr val="C00000"/>
                  </a:solidFill>
                  <a:latin typeface="微软雅黑" panose="020B0503020204020204" pitchFamily="34" charset="-122"/>
                  <a:ea typeface="微软雅黑" panose="020B0503020204020204" pitchFamily="34" charset="-122"/>
                </a:rPr>
                <a:t>添加目录文字标题 </a:t>
              </a:r>
              <a:r>
                <a:rPr lang="en-US" altLang="zh-CN" sz="1465" dirty="0">
                  <a:solidFill>
                    <a:srgbClr val="C00000"/>
                  </a:solidFill>
                  <a:latin typeface="微软雅黑" panose="020B0503020204020204" pitchFamily="34" charset="-122"/>
                  <a:ea typeface="微软雅黑" panose="020B0503020204020204" pitchFamily="34" charset="-122"/>
                </a:rPr>
                <a:t>ADD DIRECTORY ONE TITLES</a:t>
              </a:r>
            </a:p>
          </p:txBody>
        </p:sp>
        <p:sp>
          <p:nvSpPr>
            <p:cNvPr id="56" name="椭圆 55"/>
            <p:cNvSpPr/>
            <p:nvPr/>
          </p:nvSpPr>
          <p:spPr>
            <a:xfrm>
              <a:off x="2195969" y="1730685"/>
              <a:ext cx="369332" cy="369332"/>
            </a:xfrm>
            <a:prstGeom prst="ellipse">
              <a:avLst/>
            </a:prstGeom>
            <a:gr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66" name="TextBox 4"/>
            <p:cNvSpPr txBox="1"/>
            <p:nvPr/>
          </p:nvSpPr>
          <p:spPr>
            <a:xfrm>
              <a:off x="2167226" y="1750528"/>
              <a:ext cx="378950" cy="315423"/>
            </a:xfrm>
            <a:prstGeom prst="rect">
              <a:avLst/>
            </a:prstGeom>
            <a:grpFill/>
            <a:ln w="38100">
              <a:noFill/>
            </a:ln>
          </p:spPr>
          <p:txBody>
            <a:bodyPr wrap="none" rtlCol="0">
              <a:spAutoFit/>
            </a:bodyPr>
            <a:lstStyle/>
            <a:p>
              <a:r>
                <a:rPr lang="en-US" altLang="zh-CN" sz="2135" dirty="0">
                  <a:solidFill>
                    <a:srgbClr val="C00000"/>
                  </a:solidFill>
                  <a:latin typeface="微软雅黑" panose="020B0503020204020204" pitchFamily="34" charset="-122"/>
                  <a:ea typeface="微软雅黑" panose="020B0503020204020204" pitchFamily="34" charset="-122"/>
                </a:rPr>
                <a:t>04</a:t>
              </a:r>
            </a:p>
          </p:txBody>
        </p:sp>
      </p:grpSp>
      <p:sp>
        <p:nvSpPr>
          <p:cNvPr id="67" name="Text Placeholder 8"/>
          <p:cNvSpPr txBox="1"/>
          <p:nvPr/>
        </p:nvSpPr>
        <p:spPr>
          <a:xfrm rot="5400000">
            <a:off x="696873" y="3232689"/>
            <a:ext cx="1824203" cy="609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sz="3735" dirty="0">
                <a:solidFill>
                  <a:srgbClr val="C00000"/>
                </a:solidFill>
                <a:latin typeface="微软雅黑" panose="020B0503020204020204" pitchFamily="34" charset="-122"/>
                <a:ea typeface="微软雅黑" panose="020B0503020204020204" pitchFamily="34" charset="-122"/>
              </a:rPr>
              <a:t>目 录</a:t>
            </a:r>
          </a:p>
        </p:txBody>
      </p:sp>
      <p:sp>
        <p:nvSpPr>
          <p:cNvPr id="68" name="Text Placeholder 8"/>
          <p:cNvSpPr txBox="1"/>
          <p:nvPr/>
        </p:nvSpPr>
        <p:spPr>
          <a:xfrm rot="5400000">
            <a:off x="315637" y="3770018"/>
            <a:ext cx="1672569" cy="304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zh-CN" sz="1600" dirty="0">
                <a:solidFill>
                  <a:srgbClr val="C00000"/>
                </a:solidFill>
                <a:latin typeface="微软雅黑" panose="020B0503020204020204" pitchFamily="34" charset="-122"/>
                <a:ea typeface="微软雅黑" panose="020B0503020204020204" pitchFamily="34" charset="-122"/>
              </a:rPr>
              <a:t>DIRECTORY</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294850" y="2055143"/>
            <a:ext cx="9796629" cy="3900534"/>
            <a:chOff x="1171444" y="2167131"/>
            <a:chExt cx="9796676" cy="3901436"/>
          </a:xfrm>
        </p:grpSpPr>
        <p:sp>
          <p:nvSpPr>
            <p:cNvPr id="6" name="矩形 5"/>
            <p:cNvSpPr/>
            <p:nvPr/>
          </p:nvSpPr>
          <p:spPr>
            <a:xfrm flipV="1">
              <a:off x="1290088" y="4356530"/>
              <a:ext cx="9497261" cy="1344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 name="组合 34"/>
            <p:cNvGrpSpPr/>
            <p:nvPr/>
          </p:nvGrpSpPr>
          <p:grpSpPr bwMode="auto">
            <a:xfrm>
              <a:off x="4990230" y="2167131"/>
              <a:ext cx="2007470" cy="2011082"/>
              <a:chOff x="0" y="0"/>
              <a:chExt cx="1154113" cy="1155699"/>
            </a:xfrm>
            <a:solidFill>
              <a:schemeClr val="bg1"/>
            </a:solidFill>
          </p:grpSpPr>
          <p:sp>
            <p:nvSpPr>
              <p:cNvPr id="9" name="Oval 30"/>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0"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4" name="组合 37"/>
            <p:cNvGrpSpPr/>
            <p:nvPr/>
          </p:nvGrpSpPr>
          <p:grpSpPr bwMode="auto">
            <a:xfrm>
              <a:off x="8851398" y="2485469"/>
              <a:ext cx="1473702" cy="1476354"/>
              <a:chOff x="0" y="0"/>
              <a:chExt cx="1154113" cy="1155698"/>
            </a:xfrm>
            <a:solidFill>
              <a:schemeClr val="bg1"/>
            </a:solidFill>
          </p:grpSpPr>
          <p:sp>
            <p:nvSpPr>
              <p:cNvPr id="13"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5" name="组合 40"/>
            <p:cNvGrpSpPr/>
            <p:nvPr/>
          </p:nvGrpSpPr>
          <p:grpSpPr bwMode="auto">
            <a:xfrm>
              <a:off x="1778680" y="2460754"/>
              <a:ext cx="1486602" cy="1487230"/>
              <a:chOff x="0" y="0"/>
              <a:chExt cx="1155700" cy="1155698"/>
            </a:xfrm>
            <a:solidFill>
              <a:schemeClr val="bg1"/>
            </a:solidFill>
          </p:grpSpPr>
          <p:sp>
            <p:nvSpPr>
              <p:cNvPr id="16"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endParaRPr lang="zh-CN" altLang="en-US" sz="1465" dirty="0">
                  <a:solidFill>
                    <a:schemeClr val="tx1"/>
                  </a:solidFill>
                  <a:latin typeface="+mn-lt"/>
                  <a:ea typeface="+mn-ea"/>
                  <a:cs typeface="+mn-ea"/>
                  <a:sym typeface="+mn-lt"/>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lnSpc>
                    <a:spcPct val="150000"/>
                  </a:lnSpc>
                </a:pPr>
                <a:endParaRPr lang="zh-CN" altLang="en-US" sz="2000" dirty="0">
                  <a:cs typeface="+mn-ea"/>
                  <a:sym typeface="+mn-lt"/>
                </a:endParaRPr>
              </a:p>
            </p:txBody>
          </p:sp>
        </p:grpSp>
        <p:grpSp>
          <p:nvGrpSpPr>
            <p:cNvPr id="7" name="组合 17"/>
            <p:cNvGrpSpPr/>
            <p:nvPr/>
          </p:nvGrpSpPr>
          <p:grpSpPr>
            <a:xfrm>
              <a:off x="1171444" y="4699850"/>
              <a:ext cx="9796676" cy="1368717"/>
              <a:chOff x="1137991" y="3631201"/>
              <a:chExt cx="9796676" cy="1368717"/>
            </a:xfrm>
          </p:grpSpPr>
          <p:sp>
            <p:nvSpPr>
              <p:cNvPr id="19" name="文本框 18"/>
              <p:cNvSpPr txBox="1"/>
              <p:nvPr/>
            </p:nvSpPr>
            <p:spPr>
              <a:xfrm>
                <a:off x="1137991"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0" name="矩形 19"/>
              <p:cNvSpPr/>
              <p:nvPr/>
            </p:nvSpPr>
            <p:spPr>
              <a:xfrm>
                <a:off x="1219062"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sp>
            <p:nvSpPr>
              <p:cNvPr id="21" name="文本框 20"/>
              <p:cNvSpPr txBox="1"/>
              <p:nvPr/>
            </p:nvSpPr>
            <p:spPr>
              <a:xfrm>
                <a:off x="4619380"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2" name="矩形 21"/>
              <p:cNvSpPr/>
              <p:nvPr/>
            </p:nvSpPr>
            <p:spPr>
              <a:xfrm>
                <a:off x="4700451"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sp>
            <p:nvSpPr>
              <p:cNvPr id="23" name="文本框 22"/>
              <p:cNvSpPr txBox="1"/>
              <p:nvPr/>
            </p:nvSpPr>
            <p:spPr>
              <a:xfrm>
                <a:off x="8162892" y="3631201"/>
                <a:ext cx="2771775" cy="338632"/>
              </a:xfrm>
              <a:prstGeom prst="rect">
                <a:avLst/>
              </a:prstGeom>
              <a:noFill/>
            </p:spPr>
            <p:txBody>
              <a:bodyPr wrap="square" rtlCol="0">
                <a:spAutoFit/>
              </a:bodyPr>
              <a:lstStyle/>
              <a:p>
                <a:pPr algn="ctr"/>
                <a:r>
                  <a:rPr lang="zh-CN" altLang="en-US" sz="1600" b="1" dirty="0">
                    <a:solidFill>
                      <a:schemeClr val="bg1">
                        <a:lumMod val="50000"/>
                      </a:schemeClr>
                    </a:solidFill>
                    <a:cs typeface="+mn-ea"/>
                    <a:sym typeface="+mn-lt"/>
                  </a:rPr>
                  <a:t>点击此处添加标题</a:t>
                </a:r>
              </a:p>
            </p:txBody>
          </p:sp>
          <p:sp>
            <p:nvSpPr>
              <p:cNvPr id="24" name="矩形 23"/>
              <p:cNvSpPr/>
              <p:nvPr/>
            </p:nvSpPr>
            <p:spPr>
              <a:xfrm>
                <a:off x="8243964" y="4168345"/>
                <a:ext cx="2609632" cy="831573"/>
              </a:xfrm>
              <a:prstGeom prst="rect">
                <a:avLst/>
              </a:prstGeom>
            </p:spPr>
            <p:txBody>
              <a:bodyPr wrap="square">
                <a:spAutoFit/>
              </a:bodyPr>
              <a:lstStyle/>
              <a:p>
                <a:pPr algn="ctr">
                  <a:lnSpc>
                    <a:spcPct val="15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981434" y="2250730"/>
            <a:ext cx="4571325" cy="564297"/>
          </a:xfrm>
          <a:prstGeom prst="rect">
            <a:avLst/>
          </a:prstGeom>
          <a:noFill/>
        </p:spPr>
        <p:txBody>
          <a:bodyPr wrap="square" lIns="91419" tIns="45708" rIns="91419" bIns="45708"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r>
              <a:rPr lang="en-US" altLang="zh-CN" sz="1465" dirty="0">
                <a:solidFill>
                  <a:schemeClr val="bg1">
                    <a:lumMod val="50000"/>
                  </a:schemeClr>
                </a:solidFill>
                <a:cs typeface="+mn-ea"/>
                <a:sym typeface="+mn-lt"/>
              </a:rPr>
              <a:t> </a:t>
            </a:r>
            <a:r>
              <a:rPr lang="zh-CN" altLang="en-US" sz="1465" dirty="0">
                <a:solidFill>
                  <a:schemeClr val="bg1">
                    <a:lumMod val="50000"/>
                  </a:schemeClr>
                </a:solidFill>
                <a:cs typeface="+mn-ea"/>
                <a:sym typeface="+mn-lt"/>
              </a:rPr>
              <a:t>单击此处可编辑内容</a:t>
            </a:r>
            <a:r>
              <a:rPr lang="en-US" altLang="zh-CN" sz="1465" dirty="0">
                <a:solidFill>
                  <a:schemeClr val="bg1">
                    <a:lumMod val="50000"/>
                  </a:schemeClr>
                </a:solidFill>
                <a:cs typeface="+mn-ea"/>
                <a:sym typeface="+mn-lt"/>
              </a:rPr>
              <a:t>, consectetuer adipiscing elit. </a:t>
            </a:r>
          </a:p>
        </p:txBody>
      </p:sp>
      <p:sp>
        <p:nvSpPr>
          <p:cNvPr id="7" name="文本框 6"/>
          <p:cNvSpPr txBox="1"/>
          <p:nvPr/>
        </p:nvSpPr>
        <p:spPr>
          <a:xfrm>
            <a:off x="1981433" y="3153413"/>
            <a:ext cx="4810103" cy="564297"/>
          </a:xfrm>
          <a:prstGeom prst="rect">
            <a:avLst/>
          </a:prstGeom>
          <a:noFill/>
        </p:spPr>
        <p:txBody>
          <a:bodyPr wrap="square" lIns="91419" tIns="45708" rIns="91419" bIns="45708"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 </a:t>
            </a:r>
            <a:r>
              <a:rPr lang="zh-CN" altLang="en-US" sz="1465" dirty="0">
                <a:solidFill>
                  <a:schemeClr val="bg1">
                    <a:lumMod val="50000"/>
                  </a:schemeClr>
                </a:solidFill>
                <a:cs typeface="+mn-ea"/>
                <a:sym typeface="+mn-lt"/>
              </a:rPr>
              <a:t>单击此处可编辑内容</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sp>
        <p:nvSpPr>
          <p:cNvPr id="9" name="文本框 8"/>
          <p:cNvSpPr txBox="1"/>
          <p:nvPr/>
        </p:nvSpPr>
        <p:spPr>
          <a:xfrm>
            <a:off x="1981433" y="4056094"/>
            <a:ext cx="4810103" cy="564297"/>
          </a:xfrm>
          <a:prstGeom prst="rect">
            <a:avLst/>
          </a:prstGeom>
          <a:noFill/>
        </p:spPr>
        <p:txBody>
          <a:bodyPr wrap="square" lIns="91419" tIns="45708" rIns="91419" bIns="45708"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 </a:t>
            </a:r>
            <a:r>
              <a:rPr lang="zh-CN" altLang="en-US" sz="1465" dirty="0">
                <a:solidFill>
                  <a:schemeClr val="bg1">
                    <a:lumMod val="50000"/>
                  </a:schemeClr>
                </a:solidFill>
                <a:cs typeface="+mn-ea"/>
                <a:sym typeface="+mn-lt"/>
              </a:rPr>
              <a:t>单击此处可编辑内容</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sp>
        <p:nvSpPr>
          <p:cNvPr id="10" name="文本框 9"/>
          <p:cNvSpPr txBox="1"/>
          <p:nvPr/>
        </p:nvSpPr>
        <p:spPr>
          <a:xfrm>
            <a:off x="1981433" y="4958776"/>
            <a:ext cx="4810103" cy="564297"/>
          </a:xfrm>
          <a:prstGeom prst="rect">
            <a:avLst/>
          </a:prstGeom>
          <a:noFill/>
        </p:spPr>
        <p:txBody>
          <a:bodyPr wrap="square" lIns="91419" tIns="45708" rIns="91419" bIns="45708"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600" b="1" dirty="0">
                <a:solidFill>
                  <a:schemeClr val="bg1">
                    <a:lumMod val="50000"/>
                  </a:schemeClr>
                </a:solidFill>
                <a:cs typeface="+mn-ea"/>
                <a:sym typeface="+mn-lt"/>
              </a:rPr>
              <a:t>加入标题描述</a:t>
            </a:r>
            <a:endParaRPr lang="en-US" altLang="zh-CN" sz="1600" b="1" dirty="0">
              <a:solidFill>
                <a:schemeClr val="bg1">
                  <a:lumMod val="50000"/>
                </a:schemeClr>
              </a:solidFill>
              <a:cs typeface="+mn-ea"/>
              <a:sym typeface="+mn-lt"/>
            </a:endParaRPr>
          </a:p>
          <a:p>
            <a:pPr lvl="0"/>
            <a:r>
              <a:rPr lang="en-US" altLang="zh-CN" sz="1465" dirty="0">
                <a:solidFill>
                  <a:schemeClr val="bg1">
                    <a:lumMod val="50000"/>
                  </a:schemeClr>
                </a:solidFill>
                <a:cs typeface="+mn-ea"/>
                <a:sym typeface="+mn-lt"/>
              </a:rPr>
              <a:t> </a:t>
            </a:r>
            <a:r>
              <a:rPr lang="zh-CN" altLang="en-US" sz="1465" dirty="0">
                <a:solidFill>
                  <a:schemeClr val="bg1">
                    <a:lumMod val="50000"/>
                  </a:schemeClr>
                </a:solidFill>
                <a:cs typeface="+mn-ea"/>
                <a:sym typeface="+mn-lt"/>
              </a:rPr>
              <a:t>单击此处可编辑内容</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consectetuer</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adipiscing</a:t>
            </a:r>
            <a:r>
              <a:rPr lang="en-US" altLang="zh-CN" sz="1465" dirty="0">
                <a:solidFill>
                  <a:schemeClr val="bg1">
                    <a:lumMod val="50000"/>
                  </a:schemeClr>
                </a:solidFill>
                <a:cs typeface="+mn-ea"/>
                <a:sym typeface="+mn-lt"/>
              </a:rPr>
              <a:t> </a:t>
            </a:r>
            <a:r>
              <a:rPr lang="en-US" altLang="zh-CN" sz="1465" dirty="0" err="1">
                <a:solidFill>
                  <a:schemeClr val="bg1">
                    <a:lumMod val="50000"/>
                  </a:schemeClr>
                </a:solidFill>
                <a:cs typeface="+mn-ea"/>
                <a:sym typeface="+mn-lt"/>
              </a:rPr>
              <a:t>elit</a:t>
            </a:r>
            <a:r>
              <a:rPr lang="en-US" altLang="zh-CN" sz="1465" dirty="0">
                <a:solidFill>
                  <a:schemeClr val="bg1">
                    <a:lumMod val="50000"/>
                  </a:schemeClr>
                </a:solidFill>
                <a:cs typeface="+mn-ea"/>
                <a:sym typeface="+mn-lt"/>
              </a:rPr>
              <a:t>. </a:t>
            </a:r>
          </a:p>
        </p:txBody>
      </p:sp>
      <p:grpSp>
        <p:nvGrpSpPr>
          <p:cNvPr id="2" name="组合 11"/>
          <p:cNvGrpSpPr/>
          <p:nvPr/>
        </p:nvGrpSpPr>
        <p:grpSpPr>
          <a:xfrm>
            <a:off x="6791535" y="2215073"/>
            <a:ext cx="3340904" cy="3340147"/>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endParaRPr lang="zh-CN" altLang="en-US" sz="2400">
                <a:cs typeface="+mn-ea"/>
                <a:sym typeface="+mn-lt"/>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endParaRPr lang="zh-CN" altLang="en-US" sz="2400" dirty="0">
                <a:cs typeface="+mn-ea"/>
                <a:sym typeface="+mn-lt"/>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endParaRPr lang="zh-CN" altLang="en-US" sz="2400">
                <a:cs typeface="+mn-ea"/>
                <a:sym typeface="+mn-lt"/>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endParaRPr lang="zh-CN" altLang="en-US" sz="2400" dirty="0">
                <a:cs typeface="+mn-ea"/>
                <a:sym typeface="+mn-lt"/>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01</a:t>
              </a:r>
              <a:endParaRPr lang="zh-CN" altLang="en-US" sz="3200" b="1" dirty="0">
                <a:cs typeface="+mn-ea"/>
                <a:sym typeface="+mn-lt"/>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04</a:t>
              </a:r>
              <a:endParaRPr lang="zh-CN" altLang="en-US" sz="3200" b="1"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52141" y="1891124"/>
            <a:ext cx="5146932" cy="3962825"/>
          </a:xfrm>
          <a:prstGeom prst="rect">
            <a:avLst/>
          </a:pr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a:endParaRPr sz="2400">
              <a:cs typeface="+mn-ea"/>
              <a:sym typeface="+mn-lt"/>
            </a:endParaRPr>
          </a:p>
        </p:txBody>
      </p:sp>
      <p:grpSp>
        <p:nvGrpSpPr>
          <p:cNvPr id="2" name="组合 4"/>
          <p:cNvGrpSpPr/>
          <p:nvPr/>
        </p:nvGrpSpPr>
        <p:grpSpPr>
          <a:xfrm>
            <a:off x="2120857" y="1916011"/>
            <a:ext cx="2005967" cy="1512989"/>
            <a:chOff x="2399137" y="1456900"/>
            <a:chExt cx="2006237" cy="1512989"/>
          </a:xfrm>
        </p:grpSpPr>
        <p:sp>
          <p:nvSpPr>
            <p:cNvPr id="27" name="文本框 9"/>
            <p:cNvSpPr txBox="1"/>
            <p:nvPr/>
          </p:nvSpPr>
          <p:spPr>
            <a:xfrm>
              <a:off x="2399137" y="1456900"/>
              <a:ext cx="2006237" cy="707886"/>
            </a:xfrm>
            <a:prstGeom prst="rect">
              <a:avLst/>
            </a:prstGeom>
            <a:noFill/>
          </p:spPr>
          <p:txBody>
            <a:bodyPr wrap="none" lIns="0" tIns="0" rIns="0" bIns="0" anchor="ctr" anchorCtr="0">
              <a:normAutofit/>
            </a:bodyPr>
            <a:lstStyle/>
            <a:p>
              <a:r>
                <a:rPr lang="zh-CN" altLang="en-US" sz="3200" b="1" dirty="0">
                  <a:solidFill>
                    <a:schemeClr val="bg1">
                      <a:lumMod val="50000"/>
                    </a:schemeClr>
                  </a:solidFill>
                  <a:cs typeface="+mn-ea"/>
                  <a:sym typeface="+mn-lt"/>
                </a:rPr>
                <a:t>标题文本预设</a:t>
              </a:r>
            </a:p>
          </p:txBody>
        </p:sp>
        <p:sp>
          <p:nvSpPr>
            <p:cNvPr id="28" name="文本框 12"/>
            <p:cNvSpPr txBox="1"/>
            <p:nvPr/>
          </p:nvSpPr>
          <p:spPr bwMode="auto">
            <a:xfrm>
              <a:off x="2399137" y="2157359"/>
              <a:ext cx="2006237" cy="812530"/>
            </a:xfrm>
            <a:prstGeom prst="rect">
              <a:avLst/>
            </a:prstGeom>
            <a:noFill/>
            <a:ln w="9525">
              <a:noFill/>
              <a:miter lim="800000"/>
            </a:ln>
          </p:spPr>
          <p:txBody>
            <a:bodyPr wrap="square" lIns="0" tIns="0" rIns="0" bIns="0" anchor="ctr" anchorCtr="0">
              <a:normAutofit fontScale="85000" lnSpcReduction="10000"/>
              <a:scene3d>
                <a:camera prst="orthographicFront"/>
                <a:lightRig rig="threePt" dir="t"/>
              </a:scene3d>
              <a:sp3d>
                <a:bevelT w="0" h="0"/>
              </a:sp3d>
            </a:bodyPr>
            <a:lstStyle/>
            <a:p>
              <a:pPr algn="l">
                <a:lnSpc>
                  <a:spcPct val="120000"/>
                </a:lnSpc>
                <a:defRPr/>
              </a:pPr>
              <a:r>
                <a:rPr lang="zh-CN" altLang="en-US" sz="1465" dirty="0">
                  <a:solidFill>
                    <a:schemeClr val="bg1">
                      <a:lumMod val="50000"/>
                    </a:schemeClr>
                  </a:solidFill>
                  <a:cs typeface="+mn-ea"/>
                  <a:sym typeface="+mn-lt"/>
                </a:rPr>
                <a:t>此部分内容作为文字排版占位显示（建议使用主题字体）</a:t>
              </a:r>
              <a:br>
                <a:rPr lang="zh-CN" altLang="en-US" sz="1465" dirty="0">
                  <a:solidFill>
                    <a:schemeClr val="bg1">
                      <a:lumMod val="50000"/>
                    </a:schemeClr>
                  </a:solidFill>
                  <a:cs typeface="+mn-ea"/>
                  <a:sym typeface="+mn-lt"/>
                </a:rPr>
              </a:br>
              <a:r>
                <a:rPr lang="zh-CN" altLang="en-US" sz="1465" dirty="0">
                  <a:solidFill>
                    <a:schemeClr val="bg1">
                      <a:lumMod val="50000"/>
                    </a:schemeClr>
                  </a:solidFill>
                  <a:cs typeface="+mn-ea"/>
                  <a:sym typeface="+mn-lt"/>
                </a:rPr>
                <a:t>如需更改请在（设置形状格式）菜单下（文本选项）中调整</a:t>
              </a:r>
            </a:p>
          </p:txBody>
        </p:sp>
      </p:grpSp>
      <p:grpSp>
        <p:nvGrpSpPr>
          <p:cNvPr id="3" name="组合 5"/>
          <p:cNvGrpSpPr/>
          <p:nvPr/>
        </p:nvGrpSpPr>
        <p:grpSpPr>
          <a:xfrm>
            <a:off x="2120857" y="3668996"/>
            <a:ext cx="2612648" cy="658233"/>
            <a:chOff x="1487488" y="2204864"/>
            <a:chExt cx="2613001" cy="658233"/>
          </a:xfrm>
        </p:grpSpPr>
        <p:sp>
          <p:nvSpPr>
            <p:cNvPr id="21" name="圆角矩形 15"/>
            <p:cNvSpPr/>
            <p:nvPr/>
          </p:nvSpPr>
          <p:spPr>
            <a:xfrm>
              <a:off x="1487488" y="2312730"/>
              <a:ext cx="2613001" cy="442502"/>
            </a:xfrm>
            <a:prstGeom prst="roundRect">
              <a:avLst>
                <a:gd name="adj" fmla="val 21525"/>
              </a:avLst>
            </a:prstGeom>
            <a:solidFill>
              <a:schemeClr val="accent4">
                <a:lumMod val="100000"/>
              </a:schemeClr>
            </a:solidFill>
            <a:ln w="12700" cap="flat">
              <a:noFill/>
              <a:miter lim="400000"/>
            </a:ln>
            <a:effectLst/>
          </p:spPr>
          <p:txBody>
            <a:bodyPr anchor="ctr"/>
            <a:lstStyle/>
            <a:p>
              <a:pPr algn="ctr"/>
              <a:endParaRPr sz="2400">
                <a:cs typeface="+mn-ea"/>
                <a:sym typeface="+mn-lt"/>
              </a:endParaRPr>
            </a:p>
          </p:txBody>
        </p:sp>
        <p:sp>
          <p:nvSpPr>
            <p:cNvPr id="22" name="任意多边形 19"/>
            <p:cNvSpPr/>
            <p:nvPr/>
          </p:nvSpPr>
          <p:spPr>
            <a:xfrm>
              <a:off x="1769354" y="2204864"/>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23" name="矩形 22"/>
            <p:cNvSpPr/>
            <p:nvPr/>
          </p:nvSpPr>
          <p:spPr>
            <a:xfrm>
              <a:off x="2474831" y="2404750"/>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5" name="组合 23"/>
            <p:cNvGrpSpPr/>
            <p:nvPr/>
          </p:nvGrpSpPr>
          <p:grpSpPr>
            <a:xfrm>
              <a:off x="1877220" y="2312730"/>
              <a:ext cx="442502" cy="442502"/>
              <a:chOff x="0" y="0"/>
              <a:chExt cx="885002" cy="885002"/>
            </a:xfrm>
          </p:grpSpPr>
          <p:sp>
            <p:nvSpPr>
              <p:cNvPr id="25" name="任意多边形 23"/>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4"/>
                </a:solidFill>
                <a:prstDash val="solid"/>
                <a:miter lim="400000"/>
              </a:ln>
              <a:effectLst/>
            </p:spPr>
            <p:txBody>
              <a:bodyPr anchor="ctr"/>
              <a:lstStyle/>
              <a:p>
                <a:pPr algn="ctr"/>
                <a:endParaRPr sz="2400">
                  <a:cs typeface="+mn-ea"/>
                  <a:sym typeface="+mn-lt"/>
                </a:endParaRPr>
              </a:p>
            </p:txBody>
          </p:sp>
          <p:sp>
            <p:nvSpPr>
              <p:cNvPr id="26" name="任意多边形 24"/>
              <p:cNvSpPr/>
              <p:nvPr/>
            </p:nvSpPr>
            <p:spPr>
              <a:xfrm>
                <a:off x="204600" y="195529"/>
                <a:ext cx="475801" cy="401439"/>
              </a:xfrm>
              <a:custGeom>
                <a:avLst/>
                <a:gdLst/>
                <a:ahLst/>
                <a:cxnLst>
                  <a:cxn ang="0">
                    <a:pos x="wd2" y="hd2"/>
                  </a:cxn>
                  <a:cxn ang="5400000">
                    <a:pos x="wd2" y="hd2"/>
                  </a:cxn>
                  <a:cxn ang="10800000">
                    <a:pos x="wd2" y="hd2"/>
                  </a:cxn>
                  <a:cxn ang="16200000">
                    <a:pos x="wd2" y="hd2"/>
                  </a:cxn>
                </a:cxnLst>
                <a:rect l="0" t="0" r="r" b="b"/>
                <a:pathLst>
                  <a:path w="21600" h="21600" extrusionOk="0">
                    <a:moveTo>
                      <a:pt x="7427" y="0"/>
                    </a:moveTo>
                    <a:cubicBezTo>
                      <a:pt x="6595" y="0"/>
                      <a:pt x="5854" y="590"/>
                      <a:pt x="5543" y="1508"/>
                    </a:cubicBezTo>
                    <a:lnTo>
                      <a:pt x="4621" y="4258"/>
                    </a:lnTo>
                    <a:lnTo>
                      <a:pt x="1689" y="4833"/>
                    </a:lnTo>
                    <a:cubicBezTo>
                      <a:pt x="708" y="5026"/>
                      <a:pt x="0" y="6024"/>
                      <a:pt x="0" y="7204"/>
                    </a:cubicBezTo>
                    <a:lnTo>
                      <a:pt x="0" y="19206"/>
                    </a:lnTo>
                    <a:cubicBezTo>
                      <a:pt x="0" y="20530"/>
                      <a:pt x="912" y="21600"/>
                      <a:pt x="2029" y="21600"/>
                    </a:cubicBezTo>
                    <a:lnTo>
                      <a:pt x="19571" y="21600"/>
                    </a:lnTo>
                    <a:cubicBezTo>
                      <a:pt x="20687" y="21600"/>
                      <a:pt x="21600" y="20530"/>
                      <a:pt x="21600" y="19206"/>
                    </a:cubicBezTo>
                    <a:lnTo>
                      <a:pt x="21600" y="7204"/>
                    </a:lnTo>
                    <a:cubicBezTo>
                      <a:pt x="21600" y="6024"/>
                      <a:pt x="20892" y="5026"/>
                      <a:pt x="19911" y="4833"/>
                    </a:cubicBezTo>
                    <a:lnTo>
                      <a:pt x="16979" y="4258"/>
                    </a:lnTo>
                    <a:lnTo>
                      <a:pt x="16057" y="1508"/>
                    </a:lnTo>
                    <a:cubicBezTo>
                      <a:pt x="15747" y="591"/>
                      <a:pt x="15005" y="0"/>
                      <a:pt x="14173" y="0"/>
                    </a:cubicBezTo>
                    <a:lnTo>
                      <a:pt x="7427" y="0"/>
                    </a:lnTo>
                    <a:close/>
                    <a:moveTo>
                      <a:pt x="7320" y="1841"/>
                    </a:moveTo>
                    <a:lnTo>
                      <a:pt x="14067" y="1841"/>
                    </a:lnTo>
                    <a:cubicBezTo>
                      <a:pt x="14342" y="1841"/>
                      <a:pt x="14595" y="2044"/>
                      <a:pt x="14698" y="2348"/>
                    </a:cubicBezTo>
                    <a:lnTo>
                      <a:pt x="15901" y="5926"/>
                    </a:lnTo>
                    <a:lnTo>
                      <a:pt x="19581" y="6651"/>
                    </a:lnTo>
                    <a:cubicBezTo>
                      <a:pt x="19906" y="6715"/>
                      <a:pt x="20144" y="7054"/>
                      <a:pt x="20144" y="7445"/>
                    </a:cubicBezTo>
                    <a:cubicBezTo>
                      <a:pt x="20144" y="7445"/>
                      <a:pt x="20144" y="19448"/>
                      <a:pt x="20144" y="19448"/>
                    </a:cubicBezTo>
                    <a:cubicBezTo>
                      <a:pt x="20144" y="19890"/>
                      <a:pt x="19837" y="20242"/>
                      <a:pt x="19464" y="20242"/>
                    </a:cubicBezTo>
                    <a:lnTo>
                      <a:pt x="1922" y="20242"/>
                    </a:lnTo>
                    <a:cubicBezTo>
                      <a:pt x="1549" y="20242"/>
                      <a:pt x="1243" y="19890"/>
                      <a:pt x="1243" y="19448"/>
                    </a:cubicBezTo>
                    <a:lnTo>
                      <a:pt x="1243" y="7445"/>
                    </a:lnTo>
                    <a:cubicBezTo>
                      <a:pt x="1243" y="7054"/>
                      <a:pt x="1480" y="6715"/>
                      <a:pt x="1806" y="6651"/>
                    </a:cubicBezTo>
                    <a:lnTo>
                      <a:pt x="5485" y="5926"/>
                    </a:lnTo>
                    <a:lnTo>
                      <a:pt x="6689" y="2348"/>
                    </a:lnTo>
                    <a:cubicBezTo>
                      <a:pt x="6792" y="2044"/>
                      <a:pt x="7043" y="1841"/>
                      <a:pt x="7320" y="1841"/>
                    </a:cubicBezTo>
                    <a:close/>
                    <a:moveTo>
                      <a:pt x="10679" y="5892"/>
                    </a:moveTo>
                    <a:cubicBezTo>
                      <a:pt x="7695" y="5892"/>
                      <a:pt x="5281" y="8755"/>
                      <a:pt x="5281" y="12290"/>
                    </a:cubicBezTo>
                    <a:cubicBezTo>
                      <a:pt x="5281" y="15826"/>
                      <a:pt x="7695" y="18689"/>
                      <a:pt x="10679" y="18689"/>
                    </a:cubicBezTo>
                    <a:cubicBezTo>
                      <a:pt x="13661" y="18689"/>
                      <a:pt x="16076" y="15826"/>
                      <a:pt x="16076" y="12290"/>
                    </a:cubicBezTo>
                    <a:cubicBezTo>
                      <a:pt x="16076" y="8755"/>
                      <a:pt x="13661" y="5892"/>
                      <a:pt x="10679" y="5892"/>
                    </a:cubicBezTo>
                    <a:close/>
                    <a:moveTo>
                      <a:pt x="10261" y="7376"/>
                    </a:moveTo>
                    <a:cubicBezTo>
                      <a:pt x="11295" y="7282"/>
                      <a:pt x="12363" y="7653"/>
                      <a:pt x="13212" y="8516"/>
                    </a:cubicBezTo>
                    <a:cubicBezTo>
                      <a:pt x="14911" y="10240"/>
                      <a:pt x="15105" y="13280"/>
                      <a:pt x="13649" y="15294"/>
                    </a:cubicBezTo>
                    <a:cubicBezTo>
                      <a:pt x="12194" y="17308"/>
                      <a:pt x="9639" y="17537"/>
                      <a:pt x="7941" y="15812"/>
                    </a:cubicBezTo>
                    <a:cubicBezTo>
                      <a:pt x="6242" y="14086"/>
                      <a:pt x="6039" y="11058"/>
                      <a:pt x="7494" y="9045"/>
                    </a:cubicBezTo>
                    <a:cubicBezTo>
                      <a:pt x="8222" y="8038"/>
                      <a:pt x="9228" y="7470"/>
                      <a:pt x="10261" y="7376"/>
                    </a:cubicBezTo>
                    <a:close/>
                    <a:moveTo>
                      <a:pt x="10776" y="8838"/>
                    </a:moveTo>
                    <a:cubicBezTo>
                      <a:pt x="9285" y="8838"/>
                      <a:pt x="8077" y="10270"/>
                      <a:pt x="8077" y="12037"/>
                    </a:cubicBezTo>
                    <a:cubicBezTo>
                      <a:pt x="8077" y="12258"/>
                      <a:pt x="8229" y="12440"/>
                      <a:pt x="8417" y="12440"/>
                    </a:cubicBezTo>
                    <a:cubicBezTo>
                      <a:pt x="8603" y="12440"/>
                      <a:pt x="8756" y="12258"/>
                      <a:pt x="8756" y="12037"/>
                    </a:cubicBezTo>
                    <a:cubicBezTo>
                      <a:pt x="8756" y="10711"/>
                      <a:pt x="9657" y="9643"/>
                      <a:pt x="10776" y="9643"/>
                    </a:cubicBezTo>
                    <a:cubicBezTo>
                      <a:pt x="10962" y="9643"/>
                      <a:pt x="11116" y="9461"/>
                      <a:pt x="11116" y="9241"/>
                    </a:cubicBezTo>
                    <a:cubicBezTo>
                      <a:pt x="11116" y="9020"/>
                      <a:pt x="10962" y="8838"/>
                      <a:pt x="10776" y="8838"/>
                    </a:cubicBezTo>
                    <a:close/>
                  </a:path>
                </a:pathLst>
              </a:custGeom>
              <a:solidFill>
                <a:schemeClr val="accent4"/>
              </a:solidFill>
              <a:ln w="12700" cap="flat">
                <a:noFill/>
                <a:miter lim="400000"/>
              </a:ln>
              <a:effectLst/>
            </p:spPr>
            <p:txBody>
              <a:bodyPr anchor="ctr"/>
              <a:lstStyle/>
              <a:p>
                <a:pPr algn="ctr"/>
                <a:endParaRPr sz="2400">
                  <a:cs typeface="+mn-ea"/>
                  <a:sym typeface="+mn-lt"/>
                </a:endParaRPr>
              </a:p>
            </p:txBody>
          </p:sp>
        </p:grpSp>
      </p:grpSp>
      <p:grpSp>
        <p:nvGrpSpPr>
          <p:cNvPr id="6" name="组合 6"/>
          <p:cNvGrpSpPr/>
          <p:nvPr/>
        </p:nvGrpSpPr>
        <p:grpSpPr>
          <a:xfrm>
            <a:off x="2120857" y="4432356"/>
            <a:ext cx="2612648" cy="658233"/>
            <a:chOff x="1487488" y="2807457"/>
            <a:chExt cx="2613001" cy="658233"/>
          </a:xfrm>
        </p:grpSpPr>
        <p:sp>
          <p:nvSpPr>
            <p:cNvPr id="15" name="圆角矩形 26"/>
            <p:cNvSpPr/>
            <p:nvPr/>
          </p:nvSpPr>
          <p:spPr>
            <a:xfrm>
              <a:off x="1487488" y="2915323"/>
              <a:ext cx="2613001" cy="442502"/>
            </a:xfrm>
            <a:prstGeom prst="roundRect">
              <a:avLst>
                <a:gd name="adj" fmla="val 21525"/>
              </a:avLst>
            </a:prstGeom>
            <a:solidFill>
              <a:schemeClr val="accent1"/>
            </a:solidFill>
            <a:ln w="12700" cap="flat">
              <a:noFill/>
              <a:miter lim="400000"/>
            </a:ln>
            <a:effectLst/>
          </p:spPr>
          <p:txBody>
            <a:bodyPr anchor="ctr"/>
            <a:lstStyle/>
            <a:p>
              <a:pPr algn="ctr"/>
              <a:endParaRPr sz="2400">
                <a:cs typeface="+mn-ea"/>
                <a:sym typeface="+mn-lt"/>
              </a:endParaRPr>
            </a:p>
          </p:txBody>
        </p:sp>
        <p:sp>
          <p:nvSpPr>
            <p:cNvPr id="16" name="任意多边形 27"/>
            <p:cNvSpPr/>
            <p:nvPr/>
          </p:nvSpPr>
          <p:spPr>
            <a:xfrm>
              <a:off x="1769354" y="2807457"/>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17" name="矩形 16"/>
            <p:cNvSpPr/>
            <p:nvPr/>
          </p:nvSpPr>
          <p:spPr>
            <a:xfrm>
              <a:off x="2474831" y="3007343"/>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7" name="组合 17"/>
            <p:cNvGrpSpPr/>
            <p:nvPr/>
          </p:nvGrpSpPr>
          <p:grpSpPr>
            <a:xfrm>
              <a:off x="1877220" y="2915323"/>
              <a:ext cx="442502" cy="442502"/>
              <a:chOff x="0" y="0"/>
              <a:chExt cx="885002" cy="885002"/>
            </a:xfrm>
          </p:grpSpPr>
          <p:sp>
            <p:nvSpPr>
              <p:cNvPr id="19" name="任意多边形 30"/>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1"/>
                </a:solidFill>
                <a:prstDash val="solid"/>
                <a:miter lim="400000"/>
              </a:ln>
              <a:effectLst/>
            </p:spPr>
            <p:txBody>
              <a:bodyPr anchor="ctr"/>
              <a:lstStyle/>
              <a:p>
                <a:pPr algn="ctr"/>
                <a:endParaRPr sz="2400">
                  <a:cs typeface="+mn-ea"/>
                  <a:sym typeface="+mn-lt"/>
                </a:endParaRPr>
              </a:p>
            </p:txBody>
          </p:sp>
          <p:sp>
            <p:nvSpPr>
              <p:cNvPr id="20" name="任意多边形 31"/>
              <p:cNvSpPr/>
              <p:nvPr/>
            </p:nvSpPr>
            <p:spPr>
              <a:xfrm>
                <a:off x="205258" y="215586"/>
                <a:ext cx="449085" cy="449089"/>
              </a:xfrm>
              <a:custGeom>
                <a:avLst/>
                <a:gdLst/>
                <a:ahLst/>
                <a:cxnLst>
                  <a:cxn ang="0">
                    <a:pos x="wd2" y="hd2"/>
                  </a:cxn>
                  <a:cxn ang="5400000">
                    <a:pos x="wd2" y="hd2"/>
                  </a:cxn>
                  <a:cxn ang="10800000">
                    <a:pos x="wd2" y="hd2"/>
                  </a:cxn>
                  <a:cxn ang="16200000">
                    <a:pos x="wd2" y="hd2"/>
                  </a:cxn>
                </a:cxnLst>
                <a:rect l="0" t="0" r="r" b="b"/>
                <a:pathLst>
                  <a:path w="21600" h="21600" extrusionOk="0">
                    <a:moveTo>
                      <a:pt x="4727" y="0"/>
                    </a:moveTo>
                    <a:cubicBezTo>
                      <a:pt x="3608" y="0"/>
                      <a:pt x="2704" y="903"/>
                      <a:pt x="2704" y="2023"/>
                    </a:cubicBezTo>
                    <a:lnTo>
                      <a:pt x="2704" y="3375"/>
                    </a:lnTo>
                    <a:lnTo>
                      <a:pt x="2023" y="3375"/>
                    </a:lnTo>
                    <a:cubicBezTo>
                      <a:pt x="904" y="3375"/>
                      <a:pt x="0" y="4278"/>
                      <a:pt x="0" y="5397"/>
                    </a:cubicBezTo>
                    <a:lnTo>
                      <a:pt x="0" y="18896"/>
                    </a:lnTo>
                    <a:cubicBezTo>
                      <a:pt x="0" y="20387"/>
                      <a:pt x="1213" y="21600"/>
                      <a:pt x="2704" y="21600"/>
                    </a:cubicBezTo>
                    <a:lnTo>
                      <a:pt x="18896" y="21600"/>
                    </a:lnTo>
                    <a:cubicBezTo>
                      <a:pt x="20387" y="21600"/>
                      <a:pt x="21600" y="20387"/>
                      <a:pt x="21600" y="18896"/>
                    </a:cubicBezTo>
                    <a:lnTo>
                      <a:pt x="21600" y="2023"/>
                    </a:lnTo>
                    <a:cubicBezTo>
                      <a:pt x="21600" y="903"/>
                      <a:pt x="20696" y="0"/>
                      <a:pt x="19577" y="0"/>
                    </a:cubicBezTo>
                    <a:lnTo>
                      <a:pt x="4727" y="0"/>
                    </a:lnTo>
                    <a:close/>
                    <a:moveTo>
                      <a:pt x="4696" y="1321"/>
                    </a:moveTo>
                    <a:lnTo>
                      <a:pt x="19546" y="1321"/>
                    </a:lnTo>
                    <a:cubicBezTo>
                      <a:pt x="19919" y="1321"/>
                      <a:pt x="20217" y="1619"/>
                      <a:pt x="20217" y="1992"/>
                    </a:cubicBezTo>
                    <a:cubicBezTo>
                      <a:pt x="20217" y="1992"/>
                      <a:pt x="20217" y="18865"/>
                      <a:pt x="20217" y="18865"/>
                    </a:cubicBezTo>
                    <a:cubicBezTo>
                      <a:pt x="20217" y="19608"/>
                      <a:pt x="19610" y="20217"/>
                      <a:pt x="18865" y="20217"/>
                    </a:cubicBezTo>
                    <a:lnTo>
                      <a:pt x="2673" y="20217"/>
                    </a:lnTo>
                    <a:cubicBezTo>
                      <a:pt x="1928" y="20217"/>
                      <a:pt x="1321" y="19608"/>
                      <a:pt x="1321" y="18865"/>
                    </a:cubicBezTo>
                    <a:lnTo>
                      <a:pt x="1321" y="5366"/>
                    </a:lnTo>
                    <a:cubicBezTo>
                      <a:pt x="1321" y="4994"/>
                      <a:pt x="1620" y="4696"/>
                      <a:pt x="1992" y="4696"/>
                    </a:cubicBezTo>
                    <a:lnTo>
                      <a:pt x="2673" y="4696"/>
                    </a:lnTo>
                    <a:lnTo>
                      <a:pt x="2673" y="18194"/>
                    </a:lnTo>
                    <a:cubicBezTo>
                      <a:pt x="2673" y="18567"/>
                      <a:pt x="2971" y="18865"/>
                      <a:pt x="3344" y="18865"/>
                    </a:cubicBezTo>
                    <a:cubicBezTo>
                      <a:pt x="3717" y="18865"/>
                      <a:pt x="4025" y="18567"/>
                      <a:pt x="4025" y="18194"/>
                    </a:cubicBezTo>
                    <a:lnTo>
                      <a:pt x="4025" y="1992"/>
                    </a:lnTo>
                    <a:cubicBezTo>
                      <a:pt x="4025" y="1619"/>
                      <a:pt x="4323" y="1321"/>
                      <a:pt x="4696" y="1321"/>
                    </a:cubicBezTo>
                    <a:close/>
                    <a:moveTo>
                      <a:pt x="5955" y="2642"/>
                    </a:moveTo>
                    <a:cubicBezTo>
                      <a:pt x="5582" y="2642"/>
                      <a:pt x="5284" y="2940"/>
                      <a:pt x="5284" y="3313"/>
                    </a:cubicBezTo>
                    <a:lnTo>
                      <a:pt x="5284" y="8039"/>
                    </a:lnTo>
                    <a:cubicBezTo>
                      <a:pt x="5284" y="8412"/>
                      <a:pt x="5582" y="8710"/>
                      <a:pt x="5955" y="8710"/>
                    </a:cubicBezTo>
                    <a:lnTo>
                      <a:pt x="10681" y="8710"/>
                    </a:lnTo>
                    <a:cubicBezTo>
                      <a:pt x="11054" y="8710"/>
                      <a:pt x="11362" y="8412"/>
                      <a:pt x="11362" y="8039"/>
                    </a:cubicBezTo>
                    <a:lnTo>
                      <a:pt x="11362" y="3313"/>
                    </a:lnTo>
                    <a:cubicBezTo>
                      <a:pt x="11362" y="2940"/>
                      <a:pt x="11054" y="2642"/>
                      <a:pt x="10681" y="2642"/>
                    </a:cubicBezTo>
                    <a:lnTo>
                      <a:pt x="5955" y="2642"/>
                    </a:lnTo>
                    <a:close/>
                    <a:moveTo>
                      <a:pt x="6605" y="3963"/>
                    </a:moveTo>
                    <a:lnTo>
                      <a:pt x="9980" y="3963"/>
                    </a:lnTo>
                    <a:lnTo>
                      <a:pt x="9980" y="7338"/>
                    </a:lnTo>
                    <a:lnTo>
                      <a:pt x="6605" y="7338"/>
                    </a:lnTo>
                    <a:cubicBezTo>
                      <a:pt x="6605" y="7338"/>
                      <a:pt x="6605" y="3963"/>
                      <a:pt x="6605" y="3963"/>
                    </a:cubicBezTo>
                    <a:close/>
                    <a:moveTo>
                      <a:pt x="13045" y="3963"/>
                    </a:moveTo>
                    <a:cubicBezTo>
                      <a:pt x="12858" y="3963"/>
                      <a:pt x="12704" y="4117"/>
                      <a:pt x="12704" y="4303"/>
                    </a:cubicBezTo>
                    <a:cubicBezTo>
                      <a:pt x="12704" y="4490"/>
                      <a:pt x="12858" y="4634"/>
                      <a:pt x="13045" y="4634"/>
                    </a:cubicBezTo>
                    <a:lnTo>
                      <a:pt x="18442" y="4634"/>
                    </a:lnTo>
                    <a:cubicBezTo>
                      <a:pt x="18629" y="4634"/>
                      <a:pt x="18783" y="4490"/>
                      <a:pt x="18783" y="4303"/>
                    </a:cubicBezTo>
                    <a:cubicBezTo>
                      <a:pt x="18783" y="4117"/>
                      <a:pt x="18629" y="3963"/>
                      <a:pt x="18442" y="3963"/>
                    </a:cubicBezTo>
                    <a:lnTo>
                      <a:pt x="13045" y="3963"/>
                    </a:lnTo>
                    <a:close/>
                    <a:moveTo>
                      <a:pt x="13045" y="5986"/>
                    </a:moveTo>
                    <a:cubicBezTo>
                      <a:pt x="12858" y="5986"/>
                      <a:pt x="12704" y="6140"/>
                      <a:pt x="12704" y="6326"/>
                    </a:cubicBezTo>
                    <a:cubicBezTo>
                      <a:pt x="12704" y="6512"/>
                      <a:pt x="12858" y="6667"/>
                      <a:pt x="13045" y="6667"/>
                    </a:cubicBezTo>
                    <a:lnTo>
                      <a:pt x="18442" y="6667"/>
                    </a:lnTo>
                    <a:cubicBezTo>
                      <a:pt x="18629" y="6667"/>
                      <a:pt x="18783" y="6512"/>
                      <a:pt x="18783" y="6326"/>
                    </a:cubicBezTo>
                    <a:cubicBezTo>
                      <a:pt x="18783" y="6140"/>
                      <a:pt x="18629" y="5986"/>
                      <a:pt x="18442" y="5986"/>
                    </a:cubicBezTo>
                    <a:lnTo>
                      <a:pt x="13045" y="5986"/>
                    </a:lnTo>
                    <a:close/>
                    <a:moveTo>
                      <a:pt x="13045" y="8008"/>
                    </a:moveTo>
                    <a:cubicBezTo>
                      <a:pt x="12858" y="8008"/>
                      <a:pt x="12704" y="8163"/>
                      <a:pt x="12704" y="8349"/>
                    </a:cubicBezTo>
                    <a:cubicBezTo>
                      <a:pt x="12704" y="8535"/>
                      <a:pt x="12858" y="8690"/>
                      <a:pt x="13045" y="8690"/>
                    </a:cubicBezTo>
                    <a:lnTo>
                      <a:pt x="18442" y="8690"/>
                    </a:lnTo>
                    <a:cubicBezTo>
                      <a:pt x="18629" y="8690"/>
                      <a:pt x="18783" y="8535"/>
                      <a:pt x="18783" y="8349"/>
                    </a:cubicBezTo>
                    <a:cubicBezTo>
                      <a:pt x="18783" y="8163"/>
                      <a:pt x="18629" y="8008"/>
                      <a:pt x="18442" y="8008"/>
                    </a:cubicBezTo>
                    <a:lnTo>
                      <a:pt x="13045" y="8008"/>
                    </a:lnTo>
                    <a:close/>
                    <a:moveTo>
                      <a:pt x="5624" y="10041"/>
                    </a:moveTo>
                    <a:cubicBezTo>
                      <a:pt x="5439" y="10041"/>
                      <a:pt x="5284" y="10186"/>
                      <a:pt x="5284" y="10372"/>
                    </a:cubicBezTo>
                    <a:cubicBezTo>
                      <a:pt x="5284" y="10558"/>
                      <a:pt x="5439" y="10712"/>
                      <a:pt x="5624" y="10712"/>
                    </a:cubicBezTo>
                    <a:lnTo>
                      <a:pt x="18442" y="10712"/>
                    </a:lnTo>
                    <a:cubicBezTo>
                      <a:pt x="18628" y="10712"/>
                      <a:pt x="18783" y="10558"/>
                      <a:pt x="18783" y="10372"/>
                    </a:cubicBezTo>
                    <a:cubicBezTo>
                      <a:pt x="18783" y="10186"/>
                      <a:pt x="18628" y="10041"/>
                      <a:pt x="18442" y="10041"/>
                    </a:cubicBezTo>
                    <a:lnTo>
                      <a:pt x="5624" y="10041"/>
                    </a:lnTo>
                    <a:close/>
                    <a:moveTo>
                      <a:pt x="5624" y="12064"/>
                    </a:moveTo>
                    <a:cubicBezTo>
                      <a:pt x="5439" y="12064"/>
                      <a:pt x="5284" y="12209"/>
                      <a:pt x="5284" y="12394"/>
                    </a:cubicBezTo>
                    <a:cubicBezTo>
                      <a:pt x="5284" y="12582"/>
                      <a:pt x="5439" y="12735"/>
                      <a:pt x="5624" y="12735"/>
                    </a:cubicBezTo>
                    <a:lnTo>
                      <a:pt x="18442" y="12735"/>
                    </a:lnTo>
                    <a:cubicBezTo>
                      <a:pt x="18628" y="12735"/>
                      <a:pt x="18783" y="12582"/>
                      <a:pt x="18783" y="12394"/>
                    </a:cubicBezTo>
                    <a:cubicBezTo>
                      <a:pt x="18783" y="12209"/>
                      <a:pt x="18628" y="12064"/>
                      <a:pt x="18442" y="12064"/>
                    </a:cubicBezTo>
                    <a:lnTo>
                      <a:pt x="5624" y="12064"/>
                    </a:lnTo>
                    <a:close/>
                    <a:moveTo>
                      <a:pt x="5624" y="14087"/>
                    </a:moveTo>
                    <a:cubicBezTo>
                      <a:pt x="5439" y="14087"/>
                      <a:pt x="5284" y="14241"/>
                      <a:pt x="5284" y="14428"/>
                    </a:cubicBezTo>
                    <a:cubicBezTo>
                      <a:pt x="5284" y="14615"/>
                      <a:pt x="5439" y="14758"/>
                      <a:pt x="5624" y="14758"/>
                    </a:cubicBezTo>
                    <a:lnTo>
                      <a:pt x="11022" y="14758"/>
                    </a:lnTo>
                    <a:cubicBezTo>
                      <a:pt x="11208" y="14758"/>
                      <a:pt x="11362" y="14615"/>
                      <a:pt x="11362" y="14428"/>
                    </a:cubicBezTo>
                    <a:cubicBezTo>
                      <a:pt x="11362" y="14241"/>
                      <a:pt x="11208" y="14087"/>
                      <a:pt x="11022" y="14087"/>
                    </a:cubicBezTo>
                    <a:lnTo>
                      <a:pt x="5624" y="14087"/>
                    </a:lnTo>
                    <a:close/>
                    <a:moveTo>
                      <a:pt x="13045" y="14087"/>
                    </a:moveTo>
                    <a:cubicBezTo>
                      <a:pt x="12859" y="14087"/>
                      <a:pt x="12704" y="14241"/>
                      <a:pt x="12704" y="14428"/>
                    </a:cubicBezTo>
                    <a:cubicBezTo>
                      <a:pt x="12704" y="14615"/>
                      <a:pt x="12859" y="14758"/>
                      <a:pt x="13045" y="14758"/>
                    </a:cubicBezTo>
                    <a:lnTo>
                      <a:pt x="18442" y="14758"/>
                    </a:lnTo>
                    <a:cubicBezTo>
                      <a:pt x="18628" y="14758"/>
                      <a:pt x="18783" y="14615"/>
                      <a:pt x="18783" y="14428"/>
                    </a:cubicBezTo>
                    <a:cubicBezTo>
                      <a:pt x="18783" y="14241"/>
                      <a:pt x="18628" y="14087"/>
                      <a:pt x="18442" y="14087"/>
                    </a:cubicBezTo>
                    <a:lnTo>
                      <a:pt x="13045" y="14087"/>
                    </a:lnTo>
                    <a:close/>
                    <a:moveTo>
                      <a:pt x="5624" y="16110"/>
                    </a:moveTo>
                    <a:cubicBezTo>
                      <a:pt x="5439" y="16110"/>
                      <a:pt x="5284" y="16264"/>
                      <a:pt x="5284" y="16450"/>
                    </a:cubicBezTo>
                    <a:cubicBezTo>
                      <a:pt x="5284" y="16637"/>
                      <a:pt x="5439" y="16791"/>
                      <a:pt x="5624" y="16791"/>
                    </a:cubicBezTo>
                    <a:lnTo>
                      <a:pt x="11022" y="16791"/>
                    </a:lnTo>
                    <a:cubicBezTo>
                      <a:pt x="11208" y="16791"/>
                      <a:pt x="11362" y="16637"/>
                      <a:pt x="11362" y="16450"/>
                    </a:cubicBezTo>
                    <a:cubicBezTo>
                      <a:pt x="11362" y="16264"/>
                      <a:pt x="11208" y="16110"/>
                      <a:pt x="11022" y="16110"/>
                    </a:cubicBezTo>
                    <a:lnTo>
                      <a:pt x="5624" y="16110"/>
                    </a:lnTo>
                    <a:close/>
                    <a:moveTo>
                      <a:pt x="13045" y="16110"/>
                    </a:moveTo>
                    <a:cubicBezTo>
                      <a:pt x="12859" y="16110"/>
                      <a:pt x="12704" y="16264"/>
                      <a:pt x="12704" y="16450"/>
                    </a:cubicBezTo>
                    <a:cubicBezTo>
                      <a:pt x="12704" y="16637"/>
                      <a:pt x="12859" y="16791"/>
                      <a:pt x="13045" y="16791"/>
                    </a:cubicBezTo>
                    <a:lnTo>
                      <a:pt x="18442" y="16791"/>
                    </a:lnTo>
                    <a:cubicBezTo>
                      <a:pt x="18628" y="16791"/>
                      <a:pt x="18783" y="16637"/>
                      <a:pt x="18783" y="16450"/>
                    </a:cubicBezTo>
                    <a:cubicBezTo>
                      <a:pt x="18783" y="16264"/>
                      <a:pt x="18628" y="16110"/>
                      <a:pt x="18442" y="16110"/>
                    </a:cubicBezTo>
                    <a:lnTo>
                      <a:pt x="13045" y="16110"/>
                    </a:lnTo>
                    <a:close/>
                    <a:moveTo>
                      <a:pt x="5624" y="18132"/>
                    </a:moveTo>
                    <a:cubicBezTo>
                      <a:pt x="5439" y="18132"/>
                      <a:pt x="5284" y="18287"/>
                      <a:pt x="5284" y="18473"/>
                    </a:cubicBezTo>
                    <a:cubicBezTo>
                      <a:pt x="5284" y="18660"/>
                      <a:pt x="5439" y="18814"/>
                      <a:pt x="5624" y="18814"/>
                    </a:cubicBezTo>
                    <a:lnTo>
                      <a:pt x="11022" y="18814"/>
                    </a:lnTo>
                    <a:cubicBezTo>
                      <a:pt x="11208" y="18814"/>
                      <a:pt x="11362" y="18660"/>
                      <a:pt x="11362" y="18473"/>
                    </a:cubicBezTo>
                    <a:cubicBezTo>
                      <a:pt x="11362" y="18287"/>
                      <a:pt x="11208" y="18132"/>
                      <a:pt x="11022" y="18132"/>
                    </a:cubicBezTo>
                    <a:lnTo>
                      <a:pt x="5624" y="18132"/>
                    </a:lnTo>
                    <a:close/>
                    <a:moveTo>
                      <a:pt x="13045" y="18132"/>
                    </a:moveTo>
                    <a:cubicBezTo>
                      <a:pt x="12859" y="18132"/>
                      <a:pt x="12704" y="18287"/>
                      <a:pt x="12704" y="18473"/>
                    </a:cubicBezTo>
                    <a:cubicBezTo>
                      <a:pt x="12704" y="18660"/>
                      <a:pt x="12859" y="18814"/>
                      <a:pt x="13045" y="18814"/>
                    </a:cubicBezTo>
                    <a:lnTo>
                      <a:pt x="18442" y="18814"/>
                    </a:lnTo>
                    <a:cubicBezTo>
                      <a:pt x="18628" y="18814"/>
                      <a:pt x="18783" y="18660"/>
                      <a:pt x="18783" y="18473"/>
                    </a:cubicBezTo>
                    <a:cubicBezTo>
                      <a:pt x="18783" y="18287"/>
                      <a:pt x="18628" y="18132"/>
                      <a:pt x="18442" y="18132"/>
                    </a:cubicBezTo>
                    <a:lnTo>
                      <a:pt x="13045" y="18132"/>
                    </a:lnTo>
                    <a:close/>
                  </a:path>
                </a:pathLst>
              </a:custGeom>
              <a:solidFill>
                <a:schemeClr val="accent1"/>
              </a:solidFill>
              <a:ln w="12700" cap="flat">
                <a:noFill/>
                <a:miter lim="400000"/>
              </a:ln>
              <a:effectLst/>
            </p:spPr>
            <p:txBody>
              <a:bodyPr anchor="ctr"/>
              <a:lstStyle/>
              <a:p>
                <a:pPr algn="ctr"/>
                <a:endParaRPr sz="2400">
                  <a:cs typeface="+mn-ea"/>
                  <a:sym typeface="+mn-lt"/>
                </a:endParaRPr>
              </a:p>
            </p:txBody>
          </p:sp>
        </p:grpSp>
      </p:grpSp>
      <p:grpSp>
        <p:nvGrpSpPr>
          <p:cNvPr id="8" name="组合 7"/>
          <p:cNvGrpSpPr/>
          <p:nvPr/>
        </p:nvGrpSpPr>
        <p:grpSpPr>
          <a:xfrm>
            <a:off x="2120857" y="5195716"/>
            <a:ext cx="2612648" cy="658233"/>
            <a:chOff x="1487488" y="3410050"/>
            <a:chExt cx="2613001" cy="658233"/>
          </a:xfrm>
        </p:grpSpPr>
        <p:sp>
          <p:nvSpPr>
            <p:cNvPr id="9" name="圆角矩形 33"/>
            <p:cNvSpPr/>
            <p:nvPr/>
          </p:nvSpPr>
          <p:spPr>
            <a:xfrm>
              <a:off x="1487488" y="3517916"/>
              <a:ext cx="2613001" cy="442502"/>
            </a:xfrm>
            <a:prstGeom prst="roundRect">
              <a:avLst>
                <a:gd name="adj" fmla="val 21525"/>
              </a:avLst>
            </a:prstGeom>
            <a:solidFill>
              <a:schemeClr val="accent2"/>
            </a:solidFill>
            <a:ln w="12700" cap="flat">
              <a:noFill/>
              <a:miter lim="400000"/>
            </a:ln>
            <a:effectLst/>
          </p:spPr>
          <p:txBody>
            <a:bodyPr anchor="ctr"/>
            <a:lstStyle/>
            <a:p>
              <a:pPr algn="ctr"/>
              <a:endParaRPr sz="2400">
                <a:cs typeface="+mn-ea"/>
                <a:sym typeface="+mn-lt"/>
              </a:endParaRPr>
            </a:p>
          </p:txBody>
        </p:sp>
        <p:sp>
          <p:nvSpPr>
            <p:cNvPr id="10" name="任意多边形 34"/>
            <p:cNvSpPr/>
            <p:nvPr/>
          </p:nvSpPr>
          <p:spPr>
            <a:xfrm>
              <a:off x="1769354" y="3410050"/>
              <a:ext cx="658232" cy="6582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a:endParaRPr sz="2400">
                <a:cs typeface="+mn-ea"/>
                <a:sym typeface="+mn-lt"/>
              </a:endParaRPr>
            </a:p>
          </p:txBody>
        </p:sp>
        <p:sp>
          <p:nvSpPr>
            <p:cNvPr id="11" name="矩形 10"/>
            <p:cNvSpPr/>
            <p:nvPr/>
          </p:nvSpPr>
          <p:spPr>
            <a:xfrm>
              <a:off x="2474831" y="3603889"/>
              <a:ext cx="1499260" cy="234875"/>
            </a:xfrm>
            <a:prstGeom prst="rect">
              <a:avLst/>
            </a:prstGeom>
            <a:noFill/>
            <a:ln w="12700" cap="flat">
              <a:noFill/>
              <a:miter lim="400000"/>
            </a:ln>
            <a:effectLst/>
          </p:spPr>
          <p:txBody>
            <a:bodyPr wrap="none" lIns="0" tIns="0" rIns="0" bIns="0" anchor="ctr">
              <a:normAutofit lnSpcReduction="10000"/>
            </a:bodyPr>
            <a:lstStyle/>
            <a:p>
              <a:pPr lvl="0">
                <a:defRPr sz="1800">
                  <a:solidFill>
                    <a:srgbClr val="000000"/>
                  </a:solidFill>
                </a:defRPr>
              </a:pPr>
              <a:r>
                <a:rPr lang="zh-CN" altLang="en-US" sz="1600" dirty="0">
                  <a:solidFill>
                    <a:schemeClr val="bg1"/>
                  </a:solidFill>
                  <a:cs typeface="+mn-ea"/>
                  <a:sym typeface="+mn-lt"/>
                </a:rPr>
                <a:t>标题文本预设</a:t>
              </a:r>
            </a:p>
          </p:txBody>
        </p:sp>
        <p:grpSp>
          <p:nvGrpSpPr>
            <p:cNvPr id="12" name="组合 11"/>
            <p:cNvGrpSpPr/>
            <p:nvPr/>
          </p:nvGrpSpPr>
          <p:grpSpPr>
            <a:xfrm>
              <a:off x="1877220" y="3517915"/>
              <a:ext cx="442502" cy="442503"/>
              <a:chOff x="0" y="0"/>
              <a:chExt cx="885002" cy="885002"/>
            </a:xfrm>
          </p:grpSpPr>
          <p:sp>
            <p:nvSpPr>
              <p:cNvPr id="13" name="任意多边形 37"/>
              <p:cNvSpPr/>
              <p:nvPr/>
            </p:nvSpPr>
            <p:spPr>
              <a:xfrm>
                <a:off x="0" y="0"/>
                <a:ext cx="885002" cy="885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solidFill>
                <a:prstDash val="solid"/>
                <a:miter lim="400000"/>
              </a:ln>
              <a:effectLst/>
            </p:spPr>
            <p:txBody>
              <a:bodyPr anchor="ctr"/>
              <a:lstStyle/>
              <a:p>
                <a:pPr algn="ctr"/>
                <a:endParaRPr sz="2400">
                  <a:cs typeface="+mn-ea"/>
                  <a:sym typeface="+mn-lt"/>
                </a:endParaRPr>
              </a:p>
            </p:txBody>
          </p:sp>
          <p:sp>
            <p:nvSpPr>
              <p:cNvPr id="14" name="任意多边形 38"/>
              <p:cNvSpPr/>
              <p:nvPr/>
            </p:nvSpPr>
            <p:spPr>
              <a:xfrm>
                <a:off x="160666" y="222246"/>
                <a:ext cx="512869" cy="449089"/>
              </a:xfrm>
              <a:custGeom>
                <a:avLst/>
                <a:gdLst/>
                <a:ahLst/>
                <a:cxnLst>
                  <a:cxn ang="0">
                    <a:pos x="wd2" y="hd2"/>
                  </a:cxn>
                  <a:cxn ang="5400000">
                    <a:pos x="wd2" y="hd2"/>
                  </a:cxn>
                  <a:cxn ang="10800000">
                    <a:pos x="wd2" y="hd2"/>
                  </a:cxn>
                  <a:cxn ang="16200000">
                    <a:pos x="wd2" y="hd2"/>
                  </a:cxn>
                </a:cxnLst>
                <a:rect l="0" t="0" r="r" b="b"/>
                <a:pathLst>
                  <a:path w="21600" h="21600" extrusionOk="0">
                    <a:moveTo>
                      <a:pt x="10782" y="0"/>
                    </a:moveTo>
                    <a:cubicBezTo>
                      <a:pt x="10633" y="0"/>
                      <a:pt x="10476" y="23"/>
                      <a:pt x="10320" y="63"/>
                    </a:cubicBezTo>
                    <a:lnTo>
                      <a:pt x="1569" y="2361"/>
                    </a:lnTo>
                    <a:cubicBezTo>
                      <a:pt x="647" y="2604"/>
                      <a:pt x="0" y="3536"/>
                      <a:pt x="0" y="4617"/>
                    </a:cubicBezTo>
                    <a:cubicBezTo>
                      <a:pt x="0" y="5699"/>
                      <a:pt x="647" y="6620"/>
                      <a:pt x="1569" y="6863"/>
                    </a:cubicBezTo>
                    <a:lnTo>
                      <a:pt x="3369" y="7337"/>
                    </a:lnTo>
                    <a:lnTo>
                      <a:pt x="3369" y="13841"/>
                    </a:lnTo>
                    <a:cubicBezTo>
                      <a:pt x="3369" y="15882"/>
                      <a:pt x="5418" y="17689"/>
                      <a:pt x="10782" y="17689"/>
                    </a:cubicBezTo>
                    <a:cubicBezTo>
                      <a:pt x="16144" y="17689"/>
                      <a:pt x="18185" y="15882"/>
                      <a:pt x="18185" y="13841"/>
                    </a:cubicBezTo>
                    <a:lnTo>
                      <a:pt x="18185" y="7337"/>
                    </a:lnTo>
                    <a:lnTo>
                      <a:pt x="19985" y="6863"/>
                    </a:lnTo>
                    <a:cubicBezTo>
                      <a:pt x="20907" y="6620"/>
                      <a:pt x="21554" y="5699"/>
                      <a:pt x="21554" y="4617"/>
                    </a:cubicBezTo>
                    <a:cubicBezTo>
                      <a:pt x="21554" y="3536"/>
                      <a:pt x="20906" y="2604"/>
                      <a:pt x="19985" y="2361"/>
                    </a:cubicBezTo>
                    <a:lnTo>
                      <a:pt x="11225" y="53"/>
                    </a:lnTo>
                    <a:cubicBezTo>
                      <a:pt x="11078" y="15"/>
                      <a:pt x="10930" y="0"/>
                      <a:pt x="10782" y="0"/>
                    </a:cubicBezTo>
                    <a:close/>
                    <a:moveTo>
                      <a:pt x="10615" y="1687"/>
                    </a:moveTo>
                    <a:cubicBezTo>
                      <a:pt x="10666" y="1687"/>
                      <a:pt x="10713" y="1695"/>
                      <a:pt x="10763" y="1708"/>
                    </a:cubicBezTo>
                    <a:lnTo>
                      <a:pt x="19523" y="4016"/>
                    </a:lnTo>
                    <a:cubicBezTo>
                      <a:pt x="19830" y="4097"/>
                      <a:pt x="20040" y="4407"/>
                      <a:pt x="20040" y="4765"/>
                    </a:cubicBezTo>
                    <a:cubicBezTo>
                      <a:pt x="20040" y="5123"/>
                      <a:pt x="19830" y="5433"/>
                      <a:pt x="19523" y="5513"/>
                    </a:cubicBezTo>
                    <a:lnTo>
                      <a:pt x="10763" y="7822"/>
                    </a:lnTo>
                    <a:cubicBezTo>
                      <a:pt x="10713" y="7835"/>
                      <a:pt x="10666" y="7843"/>
                      <a:pt x="10615" y="7843"/>
                    </a:cubicBezTo>
                    <a:cubicBezTo>
                      <a:pt x="10564" y="7843"/>
                      <a:pt x="10508" y="7835"/>
                      <a:pt x="10458" y="7822"/>
                    </a:cubicBezTo>
                    <a:lnTo>
                      <a:pt x="1708" y="5513"/>
                    </a:lnTo>
                    <a:cubicBezTo>
                      <a:pt x="1402" y="5433"/>
                      <a:pt x="1182" y="5123"/>
                      <a:pt x="1182" y="4765"/>
                    </a:cubicBezTo>
                    <a:cubicBezTo>
                      <a:pt x="1182" y="4407"/>
                      <a:pt x="1402" y="4097"/>
                      <a:pt x="1708" y="4016"/>
                    </a:cubicBezTo>
                    <a:lnTo>
                      <a:pt x="10458" y="1708"/>
                    </a:lnTo>
                    <a:cubicBezTo>
                      <a:pt x="10508" y="1695"/>
                      <a:pt x="10564" y="1687"/>
                      <a:pt x="10615" y="1687"/>
                    </a:cubicBezTo>
                    <a:close/>
                    <a:moveTo>
                      <a:pt x="4726" y="7759"/>
                    </a:moveTo>
                    <a:lnTo>
                      <a:pt x="10338" y="9235"/>
                    </a:lnTo>
                    <a:cubicBezTo>
                      <a:pt x="10486" y="9272"/>
                      <a:pt x="10642" y="9298"/>
                      <a:pt x="10791" y="9298"/>
                    </a:cubicBezTo>
                    <a:cubicBezTo>
                      <a:pt x="10939" y="9298"/>
                      <a:pt x="11086" y="9275"/>
                      <a:pt x="11243" y="9235"/>
                    </a:cubicBezTo>
                    <a:lnTo>
                      <a:pt x="16846" y="7759"/>
                    </a:lnTo>
                    <a:cubicBezTo>
                      <a:pt x="16846" y="7759"/>
                      <a:pt x="16846" y="13915"/>
                      <a:pt x="16846" y="13915"/>
                    </a:cubicBezTo>
                    <a:cubicBezTo>
                      <a:pt x="16846" y="14765"/>
                      <a:pt x="14832" y="16213"/>
                      <a:pt x="10791" y="16213"/>
                    </a:cubicBezTo>
                    <a:cubicBezTo>
                      <a:pt x="6749" y="16213"/>
                      <a:pt x="4726" y="14765"/>
                      <a:pt x="4726" y="13915"/>
                    </a:cubicBezTo>
                    <a:lnTo>
                      <a:pt x="4726" y="7759"/>
                    </a:lnTo>
                    <a:close/>
                    <a:moveTo>
                      <a:pt x="20252" y="7759"/>
                    </a:moveTo>
                    <a:cubicBezTo>
                      <a:pt x="19881" y="7759"/>
                      <a:pt x="19578" y="8103"/>
                      <a:pt x="19578" y="8528"/>
                    </a:cubicBezTo>
                    <a:lnTo>
                      <a:pt x="19578" y="15454"/>
                    </a:lnTo>
                    <a:cubicBezTo>
                      <a:pt x="19578" y="15880"/>
                      <a:pt x="19881" y="16224"/>
                      <a:pt x="20252" y="16224"/>
                    </a:cubicBezTo>
                    <a:cubicBezTo>
                      <a:pt x="20624" y="16224"/>
                      <a:pt x="20926" y="15880"/>
                      <a:pt x="20926" y="15454"/>
                    </a:cubicBezTo>
                    <a:lnTo>
                      <a:pt x="20926" y="8528"/>
                    </a:lnTo>
                    <a:cubicBezTo>
                      <a:pt x="20926" y="8103"/>
                      <a:pt x="20624" y="7759"/>
                      <a:pt x="20252" y="7759"/>
                    </a:cubicBezTo>
                    <a:close/>
                    <a:moveTo>
                      <a:pt x="20252" y="16993"/>
                    </a:moveTo>
                    <a:cubicBezTo>
                      <a:pt x="19509" y="16993"/>
                      <a:pt x="18905" y="19222"/>
                      <a:pt x="18905" y="20071"/>
                    </a:cubicBezTo>
                    <a:cubicBezTo>
                      <a:pt x="18905" y="20920"/>
                      <a:pt x="19509" y="21600"/>
                      <a:pt x="20252" y="21600"/>
                    </a:cubicBezTo>
                    <a:cubicBezTo>
                      <a:pt x="20995" y="21600"/>
                      <a:pt x="21600" y="20920"/>
                      <a:pt x="21600" y="20071"/>
                    </a:cubicBezTo>
                    <a:cubicBezTo>
                      <a:pt x="21600" y="19222"/>
                      <a:pt x="20995" y="16993"/>
                      <a:pt x="20252" y="16993"/>
                    </a:cubicBezTo>
                    <a:close/>
                  </a:path>
                </a:pathLst>
              </a:custGeom>
              <a:solidFill>
                <a:schemeClr val="accent2"/>
              </a:solidFill>
              <a:ln w="12700" cap="flat">
                <a:noFill/>
                <a:miter lim="400000"/>
              </a:ln>
              <a:effectLst/>
            </p:spPr>
            <p:txBody>
              <a:bodyPr anchor="ctr"/>
              <a:lstStyle/>
              <a:p>
                <a:pPr algn="ctr"/>
                <a:endParaRPr sz="24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004920" y="3430977"/>
            <a:ext cx="0" cy="6623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04921" y="4093336"/>
            <a:ext cx="225778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262709" y="4093336"/>
            <a:ext cx="22577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5"/>
          <p:cNvSpPr txBox="1">
            <a:spLocks noChangeArrowheads="1"/>
          </p:cNvSpPr>
          <p:nvPr/>
        </p:nvSpPr>
        <p:spPr bwMode="auto">
          <a:xfrm>
            <a:off x="2076869" y="3203148"/>
            <a:ext cx="2255671" cy="39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cxnSp>
        <p:nvCxnSpPr>
          <p:cNvPr id="17" name="直接连接符 16"/>
          <p:cNvCxnSpPr/>
          <p:nvPr/>
        </p:nvCxnSpPr>
        <p:spPr>
          <a:xfrm>
            <a:off x="4367283"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20493" y="3334996"/>
            <a:ext cx="0" cy="758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20497" y="4093336"/>
            <a:ext cx="225567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878392" y="4093341"/>
            <a:ext cx="0" cy="681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776165" y="4093336"/>
            <a:ext cx="2257785" cy="0"/>
          </a:xfrm>
          <a:prstGeom prst="line">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2" name="文本框 31"/>
          <p:cNvSpPr txBox="1">
            <a:spLocks noChangeArrowheads="1"/>
          </p:cNvSpPr>
          <p:nvPr/>
        </p:nvSpPr>
        <p:spPr bwMode="auto">
          <a:xfrm>
            <a:off x="4285986" y="4221406"/>
            <a:ext cx="2255671" cy="39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3" name="文本框 32"/>
          <p:cNvSpPr txBox="1">
            <a:spLocks noChangeArrowheads="1"/>
          </p:cNvSpPr>
          <p:nvPr/>
        </p:nvSpPr>
        <p:spPr bwMode="auto">
          <a:xfrm>
            <a:off x="6520497" y="3203148"/>
            <a:ext cx="2255671" cy="39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600" b="1" dirty="0">
                <a:solidFill>
                  <a:schemeClr val="bg1">
                    <a:lumMod val="50000"/>
                  </a:schemeClr>
                </a:solidFill>
                <a:latin typeface="+mn-lt"/>
                <a:ea typeface="+mn-ea"/>
                <a:cs typeface="+mn-ea"/>
                <a:sym typeface="+mn-lt"/>
              </a:rPr>
              <a:t>此处输入文本</a:t>
            </a:r>
            <a:endParaRPr lang="en-US" altLang="zh-CN" sz="1600" b="1" dirty="0">
              <a:solidFill>
                <a:schemeClr val="bg1">
                  <a:lumMod val="50000"/>
                </a:schemeClr>
              </a:solidFill>
              <a:latin typeface="+mn-lt"/>
              <a:ea typeface="+mn-ea"/>
              <a:cs typeface="+mn-ea"/>
              <a:sym typeface="+mn-lt"/>
            </a:endParaRPr>
          </a:p>
        </p:txBody>
      </p:sp>
      <p:sp>
        <p:nvSpPr>
          <p:cNvPr id="34" name="文本框 33"/>
          <p:cNvSpPr txBox="1">
            <a:spLocks noChangeArrowheads="1"/>
          </p:cNvSpPr>
          <p:nvPr/>
        </p:nvSpPr>
        <p:spPr bwMode="auto">
          <a:xfrm>
            <a:off x="8776165" y="4221406"/>
            <a:ext cx="2257785" cy="43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65" b="1" dirty="0">
                <a:solidFill>
                  <a:schemeClr val="bg1">
                    <a:lumMod val="50000"/>
                  </a:schemeClr>
                </a:solidFill>
                <a:latin typeface="+mn-lt"/>
                <a:ea typeface="+mn-ea"/>
                <a:cs typeface="+mn-ea"/>
                <a:sym typeface="+mn-lt"/>
              </a:rPr>
              <a:t>此处输入文本</a:t>
            </a:r>
            <a:endParaRPr lang="en-US" altLang="zh-CN" sz="1865" b="1" dirty="0">
              <a:solidFill>
                <a:schemeClr val="bg1">
                  <a:lumMod val="50000"/>
                </a:schemeClr>
              </a:solidFill>
              <a:latin typeface="+mn-lt"/>
              <a:ea typeface="+mn-ea"/>
              <a:cs typeface="+mn-ea"/>
              <a:sym typeface="+mn-lt"/>
            </a:endParaRPr>
          </a:p>
        </p:txBody>
      </p:sp>
      <p:grpSp>
        <p:nvGrpSpPr>
          <p:cNvPr id="35" name="组合 34"/>
          <p:cNvGrpSpPr/>
          <p:nvPr/>
        </p:nvGrpSpPr>
        <p:grpSpPr>
          <a:xfrm>
            <a:off x="1583832" y="2572286"/>
            <a:ext cx="865451" cy="858694"/>
            <a:chOff x="1187624" y="1857800"/>
            <a:chExt cx="649288" cy="644219"/>
          </a:xfrm>
        </p:grpSpPr>
        <p:sp>
          <p:nvSpPr>
            <p:cNvPr id="36" name="椭圆 35"/>
            <p:cNvSpPr/>
            <p:nvPr/>
          </p:nvSpPr>
          <p:spPr>
            <a:xfrm>
              <a:off x="1187624" y="1857800"/>
              <a:ext cx="649288" cy="6442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37" name="文本框 5"/>
            <p:cNvSpPr txBox="1">
              <a:spLocks noChangeArrowheads="1"/>
            </p:cNvSpPr>
            <p:nvPr/>
          </p:nvSpPr>
          <p:spPr bwMode="auto">
            <a:xfrm>
              <a:off x="1187624"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01</a:t>
              </a:r>
            </a:p>
          </p:txBody>
        </p:sp>
      </p:grpSp>
      <p:grpSp>
        <p:nvGrpSpPr>
          <p:cNvPr id="38" name="组合 37"/>
          <p:cNvGrpSpPr/>
          <p:nvPr/>
        </p:nvGrpSpPr>
        <p:grpSpPr>
          <a:xfrm>
            <a:off x="6093060" y="2572286"/>
            <a:ext cx="867565" cy="858694"/>
            <a:chOff x="4570588" y="1857800"/>
            <a:chExt cx="650875" cy="644219"/>
          </a:xfrm>
        </p:grpSpPr>
        <p:sp>
          <p:nvSpPr>
            <p:cNvPr id="39" name="椭圆 38"/>
            <p:cNvSpPr/>
            <p:nvPr/>
          </p:nvSpPr>
          <p:spPr>
            <a:xfrm>
              <a:off x="4570588" y="1857800"/>
              <a:ext cx="650875" cy="644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0" name="文本框 5"/>
            <p:cNvSpPr txBox="1">
              <a:spLocks noChangeArrowheads="1"/>
            </p:cNvSpPr>
            <p:nvPr/>
          </p:nvSpPr>
          <p:spPr bwMode="auto">
            <a:xfrm>
              <a:off x="4572000" y="1923678"/>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02</a:t>
              </a:r>
            </a:p>
          </p:txBody>
        </p:sp>
      </p:grpSp>
      <p:grpSp>
        <p:nvGrpSpPr>
          <p:cNvPr id="41" name="组合 40"/>
          <p:cNvGrpSpPr/>
          <p:nvPr/>
        </p:nvGrpSpPr>
        <p:grpSpPr>
          <a:xfrm>
            <a:off x="3885760" y="4678731"/>
            <a:ext cx="865449" cy="860795"/>
            <a:chOff x="2914601" y="3438123"/>
            <a:chExt cx="649287" cy="645795"/>
          </a:xfrm>
        </p:grpSpPr>
        <p:sp>
          <p:nvSpPr>
            <p:cNvPr id="42" name="椭圆 41"/>
            <p:cNvSpPr/>
            <p:nvPr/>
          </p:nvSpPr>
          <p:spPr>
            <a:xfrm>
              <a:off x="2914601" y="3438123"/>
              <a:ext cx="649287" cy="645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3" name="文本框 5"/>
            <p:cNvSpPr txBox="1">
              <a:spLocks noChangeArrowheads="1"/>
            </p:cNvSpPr>
            <p:nvPr/>
          </p:nvSpPr>
          <p:spPr bwMode="auto">
            <a:xfrm>
              <a:off x="2915816"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03</a:t>
              </a:r>
            </a:p>
          </p:txBody>
        </p:sp>
      </p:grpSp>
      <p:grpSp>
        <p:nvGrpSpPr>
          <p:cNvPr id="44" name="组合 43"/>
          <p:cNvGrpSpPr/>
          <p:nvPr/>
        </p:nvGrpSpPr>
        <p:grpSpPr>
          <a:xfrm>
            <a:off x="8396869" y="4678731"/>
            <a:ext cx="865449" cy="860795"/>
            <a:chOff x="6298977" y="3438123"/>
            <a:chExt cx="649287" cy="645795"/>
          </a:xfrm>
        </p:grpSpPr>
        <p:sp>
          <p:nvSpPr>
            <p:cNvPr id="45" name="椭圆 44"/>
            <p:cNvSpPr/>
            <p:nvPr/>
          </p:nvSpPr>
          <p:spPr>
            <a:xfrm>
              <a:off x="6298977" y="3438123"/>
              <a:ext cx="649287" cy="645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lumMod val="65000"/>
                  </a:schemeClr>
                </a:solidFill>
                <a:cs typeface="+mn-ea"/>
                <a:sym typeface="+mn-lt"/>
              </a:endParaRPr>
            </a:p>
          </p:txBody>
        </p:sp>
        <p:sp>
          <p:nvSpPr>
            <p:cNvPr id="46" name="文本框 5"/>
            <p:cNvSpPr txBox="1">
              <a:spLocks noChangeArrowheads="1"/>
            </p:cNvSpPr>
            <p:nvPr/>
          </p:nvSpPr>
          <p:spPr bwMode="auto">
            <a:xfrm>
              <a:off x="6300192" y="3507854"/>
              <a:ext cx="648072" cy="49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1" tIns="60935" rIns="121871" bIns="609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en-US" altLang="zh-CN" sz="3200" b="1" dirty="0">
                  <a:solidFill>
                    <a:schemeClr val="bg1"/>
                  </a:solidFill>
                  <a:latin typeface="+mn-lt"/>
                  <a:ea typeface="+mn-ea"/>
                  <a:cs typeface="+mn-ea"/>
                  <a:sym typeface="+mn-lt"/>
                </a:rPr>
                <a:t>04</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4"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6500"/>
                            </p:stCondLst>
                            <p:childTnLst>
                              <p:par>
                                <p:cTn id="54" presetID="1"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7000"/>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8500"/>
                            </p:stCondLst>
                            <p:childTnLst>
                              <p:par>
                                <p:cTn id="71" presetID="1"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5"/>
          <p:cNvSpPr>
            <a:spLocks noChangeShapeType="1"/>
          </p:cNvSpPr>
          <p:nvPr/>
        </p:nvSpPr>
        <p:spPr bwMode="auto">
          <a:xfrm>
            <a:off x="9978720"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5" name="Freeform 17"/>
          <p:cNvSpPr/>
          <p:nvPr/>
        </p:nvSpPr>
        <p:spPr bwMode="auto">
          <a:xfrm>
            <a:off x="913818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4"/>
          </a:solidFill>
          <a:ln>
            <a:noFill/>
          </a:ln>
        </p:spPr>
        <p:txBody>
          <a:bodyPr lIns="91431" tIns="45715" rIns="91431" bIns="45715"/>
          <a:lstStyle/>
          <a:p>
            <a:endParaRPr lang="zh-CN" altLang="en-US" sz="2400">
              <a:cs typeface="+mn-ea"/>
              <a:sym typeface="+mn-lt"/>
            </a:endParaRPr>
          </a:p>
        </p:txBody>
      </p:sp>
      <p:grpSp>
        <p:nvGrpSpPr>
          <p:cNvPr id="2" name="组合 25"/>
          <p:cNvGrpSpPr/>
          <p:nvPr/>
        </p:nvGrpSpPr>
        <p:grpSpPr>
          <a:xfrm>
            <a:off x="9443836" y="2597823"/>
            <a:ext cx="1067949" cy="1066275"/>
            <a:chOff x="9444287" y="2597823"/>
            <a:chExt cx="1068093" cy="1066274"/>
          </a:xfrm>
        </p:grpSpPr>
        <p:sp>
          <p:nvSpPr>
            <p:cNvPr id="4" name="Oval 16"/>
            <p:cNvSpPr>
              <a:spLocks noChangeArrowheads="1"/>
            </p:cNvSpPr>
            <p:nvPr/>
          </p:nvSpPr>
          <p:spPr bwMode="auto">
            <a:xfrm>
              <a:off x="9444287" y="2597823"/>
              <a:ext cx="1068093" cy="1066274"/>
            </a:xfrm>
            <a:prstGeom prst="ellipse">
              <a:avLst/>
            </a:prstGeom>
            <a:solidFill>
              <a:schemeClr val="accent4"/>
            </a:solidFill>
            <a:ln>
              <a:noFill/>
            </a:ln>
          </p:spPr>
          <p:txBody>
            <a:bodyPr/>
            <a:lstStyle/>
            <a:p>
              <a:endParaRPr lang="zh-CN" altLang="en-US" sz="2400" dirty="0">
                <a:cs typeface="+mn-ea"/>
                <a:sym typeface="+mn-lt"/>
              </a:endParaRPr>
            </a:p>
          </p:txBody>
        </p:sp>
        <p:sp>
          <p:nvSpPr>
            <p:cNvPr id="6" name="Freeform 18"/>
            <p:cNvSpPr>
              <a:spLocks noEditPoints="1"/>
            </p:cNvSpPr>
            <p:nvPr/>
          </p:nvSpPr>
          <p:spPr bwMode="auto">
            <a:xfrm>
              <a:off x="9724502" y="2928986"/>
              <a:ext cx="507662" cy="449436"/>
            </a:xfrm>
            <a:custGeom>
              <a:avLst/>
              <a:gdLst>
                <a:gd name="T0" fmla="*/ 32 w 170"/>
                <a:gd name="T1" fmla="*/ 150 h 150"/>
                <a:gd name="T2" fmla="*/ 29 w 170"/>
                <a:gd name="T3" fmla="*/ 150 h 150"/>
                <a:gd name="T4" fmla="*/ 29 w 170"/>
                <a:gd name="T5" fmla="*/ 150 h 150"/>
                <a:gd name="T6" fmla="*/ 52 w 170"/>
                <a:gd name="T7" fmla="*/ 111 h 150"/>
                <a:gd name="T8" fmla="*/ 52 w 170"/>
                <a:gd name="T9" fmla="*/ 111 h 150"/>
                <a:gd name="T10" fmla="*/ 0 w 170"/>
                <a:gd name="T11" fmla="*/ 58 h 150"/>
                <a:gd name="T12" fmla="*/ 0 w 170"/>
                <a:gd name="T13" fmla="*/ 58 h 150"/>
                <a:gd name="T14" fmla="*/ 85 w 170"/>
                <a:gd name="T15" fmla="*/ 0 h 150"/>
                <a:gd name="T16" fmla="*/ 85 w 170"/>
                <a:gd name="T17" fmla="*/ 0 h 150"/>
                <a:gd name="T18" fmla="*/ 170 w 170"/>
                <a:gd name="T19" fmla="*/ 58 h 150"/>
                <a:gd name="T20" fmla="*/ 170 w 170"/>
                <a:gd name="T21" fmla="*/ 58 h 150"/>
                <a:gd name="T22" fmla="*/ 111 w 170"/>
                <a:gd name="T23" fmla="*/ 113 h 150"/>
                <a:gd name="T24" fmla="*/ 111 w 170"/>
                <a:gd name="T25" fmla="*/ 113 h 150"/>
                <a:gd name="T26" fmla="*/ 32 w 170"/>
                <a:gd name="T27" fmla="*/ 150 h 150"/>
                <a:gd name="T28" fmla="*/ 32 w 170"/>
                <a:gd name="T29" fmla="*/ 150 h 150"/>
                <a:gd name="T30" fmla="*/ 32 w 170"/>
                <a:gd name="T31" fmla="*/ 150 h 150"/>
                <a:gd name="T32" fmla="*/ 33 w 170"/>
                <a:gd name="T33" fmla="*/ 27 h 150"/>
                <a:gd name="T34" fmla="*/ 14 w 170"/>
                <a:gd name="T35" fmla="*/ 58 h 150"/>
                <a:gd name="T36" fmla="*/ 14 w 170"/>
                <a:gd name="T37" fmla="*/ 58 h 150"/>
                <a:gd name="T38" fmla="*/ 62 w 170"/>
                <a:gd name="T39" fmla="*/ 99 h 150"/>
                <a:gd name="T40" fmla="*/ 62 w 170"/>
                <a:gd name="T41" fmla="*/ 99 h 150"/>
                <a:gd name="T42" fmla="*/ 68 w 170"/>
                <a:gd name="T43" fmla="*/ 101 h 150"/>
                <a:gd name="T44" fmla="*/ 67 w 170"/>
                <a:gd name="T45" fmla="*/ 107 h 150"/>
                <a:gd name="T46" fmla="*/ 58 w 170"/>
                <a:gd name="T47" fmla="*/ 132 h 150"/>
                <a:gd name="T48" fmla="*/ 58 w 170"/>
                <a:gd name="T49" fmla="*/ 132 h 150"/>
                <a:gd name="T50" fmla="*/ 102 w 170"/>
                <a:gd name="T51" fmla="*/ 102 h 150"/>
                <a:gd name="T52" fmla="*/ 102 w 170"/>
                <a:gd name="T53" fmla="*/ 102 h 150"/>
                <a:gd name="T54" fmla="*/ 103 w 170"/>
                <a:gd name="T55" fmla="*/ 100 h 150"/>
                <a:gd name="T56" fmla="*/ 106 w 170"/>
                <a:gd name="T57" fmla="*/ 100 h 150"/>
                <a:gd name="T58" fmla="*/ 156 w 170"/>
                <a:gd name="T59" fmla="*/ 58 h 150"/>
                <a:gd name="T60" fmla="*/ 156 w 170"/>
                <a:gd name="T61" fmla="*/ 58 h 150"/>
                <a:gd name="T62" fmla="*/ 137 w 170"/>
                <a:gd name="T63" fmla="*/ 27 h 150"/>
                <a:gd name="T64" fmla="*/ 137 w 170"/>
                <a:gd name="T65" fmla="*/ 27 h 150"/>
                <a:gd name="T66" fmla="*/ 85 w 170"/>
                <a:gd name="T67" fmla="*/ 14 h 150"/>
                <a:gd name="T68" fmla="*/ 85 w 170"/>
                <a:gd name="T69" fmla="*/ 14 h 150"/>
                <a:gd name="T70" fmla="*/ 85 w 170"/>
                <a:gd name="T71" fmla="*/ 14 h 150"/>
                <a:gd name="T72" fmla="*/ 85 w 170"/>
                <a:gd name="T73" fmla="*/ 14 h 150"/>
                <a:gd name="T74" fmla="*/ 33 w 170"/>
                <a:gd name="T75"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chemeClr val="bg1"/>
            </a:solidFill>
            <a:ln>
              <a:noFill/>
            </a:ln>
          </p:spPr>
          <p:txBody>
            <a:bodyPr/>
            <a:lstStyle/>
            <a:p>
              <a:endParaRPr lang="zh-CN" altLang="en-US" sz="2400">
                <a:cs typeface="+mn-ea"/>
                <a:sym typeface="+mn-lt"/>
              </a:endParaRPr>
            </a:p>
          </p:txBody>
        </p:sp>
      </p:grpSp>
      <p:sp>
        <p:nvSpPr>
          <p:cNvPr id="8" name="Line 6"/>
          <p:cNvSpPr>
            <a:spLocks noChangeShapeType="1"/>
          </p:cNvSpPr>
          <p:nvPr/>
        </p:nvSpPr>
        <p:spPr bwMode="auto">
          <a:xfrm>
            <a:off x="2285891"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0" name="Freeform 8"/>
          <p:cNvSpPr/>
          <p:nvPr/>
        </p:nvSpPr>
        <p:spPr bwMode="auto">
          <a:xfrm>
            <a:off x="1447178"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1"/>
          </a:solidFill>
          <a:ln>
            <a:noFill/>
          </a:ln>
        </p:spPr>
        <p:txBody>
          <a:bodyPr lIns="91431" tIns="45715" rIns="91431" bIns="45715"/>
          <a:lstStyle/>
          <a:p>
            <a:endParaRPr lang="zh-CN" altLang="en-US" sz="2400">
              <a:cs typeface="+mn-ea"/>
              <a:sym typeface="+mn-lt"/>
            </a:endParaRPr>
          </a:p>
        </p:txBody>
      </p:sp>
      <p:grpSp>
        <p:nvGrpSpPr>
          <p:cNvPr id="7" name="组合 1"/>
          <p:cNvGrpSpPr/>
          <p:nvPr/>
        </p:nvGrpSpPr>
        <p:grpSpPr>
          <a:xfrm>
            <a:off x="1751008" y="2597823"/>
            <a:ext cx="1069768" cy="1066275"/>
            <a:chOff x="1750419" y="2597823"/>
            <a:chExt cx="1069913" cy="1066274"/>
          </a:xfrm>
        </p:grpSpPr>
        <p:sp>
          <p:nvSpPr>
            <p:cNvPr id="9" name="Oval 7"/>
            <p:cNvSpPr>
              <a:spLocks noChangeArrowheads="1"/>
            </p:cNvSpPr>
            <p:nvPr/>
          </p:nvSpPr>
          <p:spPr bwMode="auto">
            <a:xfrm>
              <a:off x="1750419" y="2597823"/>
              <a:ext cx="1069913" cy="1066274"/>
            </a:xfrm>
            <a:prstGeom prst="ellipse">
              <a:avLst/>
            </a:prstGeom>
            <a:solidFill>
              <a:schemeClr val="accent1"/>
            </a:solidFill>
            <a:ln>
              <a:noFill/>
            </a:ln>
          </p:spPr>
          <p:txBody>
            <a:bodyPr/>
            <a:lstStyle/>
            <a:p>
              <a:endParaRPr lang="zh-CN" altLang="en-US" sz="2400">
                <a:cs typeface="+mn-ea"/>
                <a:sym typeface="+mn-lt"/>
              </a:endParaRPr>
            </a:p>
          </p:txBody>
        </p:sp>
        <p:grpSp>
          <p:nvGrpSpPr>
            <p:cNvPr id="11" name="Group 19"/>
            <p:cNvGrpSpPr/>
            <p:nvPr/>
          </p:nvGrpSpPr>
          <p:grpSpPr bwMode="auto">
            <a:xfrm>
              <a:off x="2037913" y="2825270"/>
              <a:ext cx="494926" cy="602282"/>
              <a:chOff x="0" y="0"/>
              <a:chExt cx="272" cy="331"/>
            </a:xfrm>
          </p:grpSpPr>
          <p:sp>
            <p:nvSpPr>
              <p:cNvPr id="12" name="Freeform 20"/>
              <p:cNvSpPr/>
              <p:nvPr/>
            </p:nvSpPr>
            <p:spPr bwMode="auto">
              <a:xfrm>
                <a:off x="70" y="0"/>
                <a:ext cx="202" cy="208"/>
              </a:xfrm>
              <a:custGeom>
                <a:avLst/>
                <a:gdLst>
                  <a:gd name="T0" fmla="*/ 62 w 123"/>
                  <a:gd name="T1" fmla="*/ 33 h 127"/>
                  <a:gd name="T2" fmla="*/ 49 w 123"/>
                  <a:gd name="T3" fmla="*/ 30 h 127"/>
                  <a:gd name="T4" fmla="*/ 49 w 123"/>
                  <a:gd name="T5" fmla="*/ 0 h 127"/>
                  <a:gd name="T6" fmla="*/ 0 w 123"/>
                  <a:gd name="T7" fmla="*/ 48 h 127"/>
                  <a:gd name="T8" fmla="*/ 49 w 123"/>
                  <a:gd name="T9" fmla="*/ 95 h 127"/>
                  <a:gd name="T10" fmla="*/ 49 w 123"/>
                  <a:gd name="T11" fmla="*/ 65 h 127"/>
                  <a:gd name="T12" fmla="*/ 96 w 123"/>
                  <a:gd name="T13" fmla="*/ 107 h 127"/>
                  <a:gd name="T14" fmla="*/ 78 w 123"/>
                  <a:gd name="T15" fmla="*/ 127 h 127"/>
                  <a:gd name="T16" fmla="*/ 115 w 123"/>
                  <a:gd name="T17" fmla="*/ 98 h 127"/>
                  <a:gd name="T18" fmla="*/ 62 w 123"/>
                  <a:gd name="T19" fmla="*/ 3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13" name="Freeform 21"/>
              <p:cNvSpPr/>
              <p:nvPr/>
            </p:nvSpPr>
            <p:spPr bwMode="auto">
              <a:xfrm>
                <a:off x="0" y="123"/>
                <a:ext cx="202" cy="208"/>
              </a:xfrm>
              <a:custGeom>
                <a:avLst/>
                <a:gdLst>
                  <a:gd name="T0" fmla="*/ 61 w 123"/>
                  <a:gd name="T1" fmla="*/ 94 h 127"/>
                  <a:gd name="T2" fmla="*/ 74 w 123"/>
                  <a:gd name="T3" fmla="*/ 97 h 127"/>
                  <a:gd name="T4" fmla="*/ 74 w 123"/>
                  <a:gd name="T5" fmla="*/ 127 h 127"/>
                  <a:gd name="T6" fmla="*/ 123 w 123"/>
                  <a:gd name="T7" fmla="*/ 79 h 127"/>
                  <a:gd name="T8" fmla="*/ 74 w 123"/>
                  <a:gd name="T9" fmla="*/ 31 h 127"/>
                  <a:gd name="T10" fmla="*/ 74 w 123"/>
                  <a:gd name="T11" fmla="*/ 62 h 127"/>
                  <a:gd name="T12" fmla="*/ 27 w 123"/>
                  <a:gd name="T13" fmla="*/ 20 h 127"/>
                  <a:gd name="T14" fmla="*/ 45 w 123"/>
                  <a:gd name="T15" fmla="*/ 0 h 127"/>
                  <a:gd name="T16" fmla="*/ 8 w 123"/>
                  <a:gd name="T17" fmla="*/ 29 h 127"/>
                  <a:gd name="T18" fmla="*/ 61 w 123"/>
                  <a:gd name="T1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15" name="Line 12"/>
          <p:cNvSpPr>
            <a:spLocks noChangeShapeType="1"/>
          </p:cNvSpPr>
          <p:nvPr/>
        </p:nvSpPr>
        <p:spPr bwMode="auto">
          <a:xfrm>
            <a:off x="7491479"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17" name="Freeform 14"/>
          <p:cNvSpPr/>
          <p:nvPr/>
        </p:nvSpPr>
        <p:spPr bwMode="auto">
          <a:xfrm>
            <a:off x="6652766"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3"/>
          </a:solidFill>
          <a:ln>
            <a:noFill/>
          </a:ln>
        </p:spPr>
        <p:txBody>
          <a:bodyPr lIns="91431" tIns="45715" rIns="91431" bIns="45715"/>
          <a:lstStyle/>
          <a:p>
            <a:endParaRPr lang="zh-CN" altLang="en-US" sz="2400">
              <a:cs typeface="+mn-ea"/>
              <a:sym typeface="+mn-lt"/>
            </a:endParaRPr>
          </a:p>
        </p:txBody>
      </p:sp>
      <p:grpSp>
        <p:nvGrpSpPr>
          <p:cNvPr id="14" name="组合 13"/>
          <p:cNvGrpSpPr/>
          <p:nvPr/>
        </p:nvGrpSpPr>
        <p:grpSpPr>
          <a:xfrm>
            <a:off x="6956595" y="2597823"/>
            <a:ext cx="1069768" cy="1066275"/>
            <a:chOff x="6956709" y="2597823"/>
            <a:chExt cx="1069913" cy="1066274"/>
          </a:xfrm>
        </p:grpSpPr>
        <p:sp>
          <p:nvSpPr>
            <p:cNvPr id="16" name="Oval 13"/>
            <p:cNvSpPr>
              <a:spLocks noChangeArrowheads="1"/>
            </p:cNvSpPr>
            <p:nvPr/>
          </p:nvSpPr>
          <p:spPr bwMode="auto">
            <a:xfrm>
              <a:off x="6956709" y="2597823"/>
              <a:ext cx="1069913" cy="1066274"/>
            </a:xfrm>
            <a:prstGeom prst="ellipse">
              <a:avLst/>
            </a:prstGeom>
            <a:solidFill>
              <a:schemeClr val="accent3"/>
            </a:solidFill>
            <a:ln>
              <a:noFill/>
            </a:ln>
          </p:spPr>
          <p:txBody>
            <a:bodyPr/>
            <a:lstStyle/>
            <a:p>
              <a:endParaRPr lang="zh-CN" altLang="en-US" sz="2400">
                <a:cs typeface="+mn-ea"/>
                <a:sym typeface="+mn-lt"/>
              </a:endParaRPr>
            </a:p>
          </p:txBody>
        </p:sp>
        <p:grpSp>
          <p:nvGrpSpPr>
            <p:cNvPr id="18" name="Group 22"/>
            <p:cNvGrpSpPr/>
            <p:nvPr/>
          </p:nvGrpSpPr>
          <p:grpSpPr bwMode="auto">
            <a:xfrm>
              <a:off x="7266038" y="2947182"/>
              <a:ext cx="453076" cy="413044"/>
              <a:chOff x="0" y="0"/>
              <a:chExt cx="249" cy="227"/>
            </a:xfrm>
          </p:grpSpPr>
          <p:sp>
            <p:nvSpPr>
              <p:cNvPr id="19"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0"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1"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2"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cs typeface="+mn-ea"/>
                  <a:sym typeface="+mn-lt"/>
                </a:endParaRPr>
              </a:p>
            </p:txBody>
          </p:sp>
          <p:sp>
            <p:nvSpPr>
              <p:cNvPr id="23" name="Freeform 27"/>
              <p:cNvSpPr>
                <a:spLocks noEditPoints="1"/>
              </p:cNvSpPr>
              <p:nvPr/>
            </p:nvSpPr>
            <p:spPr bwMode="auto">
              <a:xfrm>
                <a:off x="0" y="0"/>
                <a:ext cx="249" cy="227"/>
              </a:xfrm>
              <a:custGeom>
                <a:avLst/>
                <a:gdLst>
                  <a:gd name="T0" fmla="*/ 135 w 152"/>
                  <a:gd name="T1" fmla="*/ 70 h 138"/>
                  <a:gd name="T2" fmla="*/ 118 w 152"/>
                  <a:gd name="T3" fmla="*/ 70 h 138"/>
                  <a:gd name="T4" fmla="*/ 118 w 152"/>
                  <a:gd name="T5" fmla="*/ 0 h 138"/>
                  <a:gd name="T6" fmla="*/ 34 w 152"/>
                  <a:gd name="T7" fmla="*/ 0 h 138"/>
                  <a:gd name="T8" fmla="*/ 34 w 152"/>
                  <a:gd name="T9" fmla="*/ 70 h 138"/>
                  <a:gd name="T10" fmla="*/ 17 w 152"/>
                  <a:gd name="T11" fmla="*/ 70 h 138"/>
                  <a:gd name="T12" fmla="*/ 0 w 152"/>
                  <a:gd name="T13" fmla="*/ 87 h 138"/>
                  <a:gd name="T14" fmla="*/ 0 w 152"/>
                  <a:gd name="T15" fmla="*/ 121 h 138"/>
                  <a:gd name="T16" fmla="*/ 17 w 152"/>
                  <a:gd name="T17" fmla="*/ 138 h 138"/>
                  <a:gd name="T18" fmla="*/ 135 w 152"/>
                  <a:gd name="T19" fmla="*/ 138 h 138"/>
                  <a:gd name="T20" fmla="*/ 152 w 152"/>
                  <a:gd name="T21" fmla="*/ 121 h 138"/>
                  <a:gd name="T22" fmla="*/ 152 w 152"/>
                  <a:gd name="T23" fmla="*/ 87 h 138"/>
                  <a:gd name="T24" fmla="*/ 135 w 152"/>
                  <a:gd name="T25" fmla="*/ 70 h 138"/>
                  <a:gd name="T26" fmla="*/ 40 w 152"/>
                  <a:gd name="T27" fmla="*/ 6 h 138"/>
                  <a:gd name="T28" fmla="*/ 111 w 152"/>
                  <a:gd name="T29" fmla="*/ 6 h 138"/>
                  <a:gd name="T30" fmla="*/ 111 w 152"/>
                  <a:gd name="T31" fmla="*/ 70 h 138"/>
                  <a:gd name="T32" fmla="*/ 40 w 152"/>
                  <a:gd name="T33" fmla="*/ 70 h 138"/>
                  <a:gd name="T34" fmla="*/ 40 w 152"/>
                  <a:gd name="T35" fmla="*/ 6 h 138"/>
                  <a:gd name="T36" fmla="*/ 145 w 152"/>
                  <a:gd name="T37" fmla="*/ 121 h 138"/>
                  <a:gd name="T38" fmla="*/ 135 w 152"/>
                  <a:gd name="T39" fmla="*/ 131 h 138"/>
                  <a:gd name="T40" fmla="*/ 17 w 152"/>
                  <a:gd name="T41" fmla="*/ 131 h 138"/>
                  <a:gd name="T42" fmla="*/ 7 w 152"/>
                  <a:gd name="T43" fmla="*/ 121 h 138"/>
                  <a:gd name="T44" fmla="*/ 7 w 152"/>
                  <a:gd name="T45" fmla="*/ 87 h 138"/>
                  <a:gd name="T46" fmla="*/ 17 w 152"/>
                  <a:gd name="T47" fmla="*/ 77 h 138"/>
                  <a:gd name="T48" fmla="*/ 135 w 152"/>
                  <a:gd name="T49" fmla="*/ 77 h 138"/>
                  <a:gd name="T50" fmla="*/ 145 w 152"/>
                  <a:gd name="T51" fmla="*/ 87 h 138"/>
                  <a:gd name="T52" fmla="*/ 145 w 152"/>
                  <a:gd name="T53" fmla="*/ 1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4"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sp>
            <p:nvSpPr>
              <p:cNvPr id="25"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cs typeface="+mn-ea"/>
                  <a:sym typeface="+mn-lt"/>
                </a:endParaRPr>
              </a:p>
            </p:txBody>
          </p:sp>
        </p:grpSp>
      </p:grpSp>
      <p:sp>
        <p:nvSpPr>
          <p:cNvPr id="27" name="Line 9"/>
          <p:cNvSpPr>
            <a:spLocks noChangeShapeType="1"/>
          </p:cNvSpPr>
          <p:nvPr/>
        </p:nvSpPr>
        <p:spPr bwMode="auto">
          <a:xfrm>
            <a:off x="4886075" y="4078257"/>
            <a:ext cx="0" cy="553152"/>
          </a:xfrm>
          <a:prstGeom prst="line">
            <a:avLst/>
          </a:prstGeom>
          <a:noFill/>
          <a:ln w="6350">
            <a:solidFill>
              <a:schemeClr val="bg1">
                <a:lumMod val="65000"/>
              </a:schemeClr>
            </a:solidFill>
            <a:round/>
            <a:tailEnd type="oval" w="sm" len="sm"/>
          </a:ln>
          <a:extLst>
            <a:ext uri="{909E8E84-426E-40DD-AFC4-6F175D3DCCD1}">
              <a14:hiddenFill xmlns:a14="http://schemas.microsoft.com/office/drawing/2010/main">
                <a:noFill/>
              </a14:hiddenFill>
            </a:ext>
          </a:extLst>
        </p:spPr>
        <p:txBody>
          <a:bodyPr lIns="91431" tIns="45715" rIns="91431" bIns="45715"/>
          <a:lstStyle/>
          <a:p>
            <a:endParaRPr lang="zh-CN" altLang="en-US" sz="2400">
              <a:cs typeface="+mn-ea"/>
              <a:sym typeface="+mn-lt"/>
            </a:endParaRPr>
          </a:p>
        </p:txBody>
      </p:sp>
      <p:sp>
        <p:nvSpPr>
          <p:cNvPr id="29" name="Freeform 11"/>
          <p:cNvSpPr/>
          <p:nvPr/>
        </p:nvSpPr>
        <p:spPr bwMode="auto">
          <a:xfrm>
            <a:off x="4047364" y="1926398"/>
            <a:ext cx="1750201" cy="2045209"/>
          </a:xfrm>
          <a:custGeom>
            <a:avLst/>
            <a:gdLst>
              <a:gd name="T0" fmla="*/ 526 w 586"/>
              <a:gd name="T1" fmla="*/ 0 h 685"/>
              <a:gd name="T2" fmla="*/ 467 w 586"/>
              <a:gd name="T3" fmla="*/ 119 h 685"/>
              <a:gd name="T4" fmla="*/ 490 w 586"/>
              <a:gd name="T5" fmla="*/ 119 h 685"/>
              <a:gd name="T6" fmla="*/ 490 w 586"/>
              <a:gd name="T7" fmla="*/ 403 h 685"/>
              <a:gd name="T8" fmla="*/ 281 w 586"/>
              <a:gd name="T9" fmla="*/ 613 h 685"/>
              <a:gd name="T10" fmla="*/ 72 w 586"/>
              <a:gd name="T11" fmla="*/ 403 h 685"/>
              <a:gd name="T12" fmla="*/ 0 w 586"/>
              <a:gd name="T13" fmla="*/ 403 h 685"/>
              <a:gd name="T14" fmla="*/ 281 w 586"/>
              <a:gd name="T15" fmla="*/ 685 h 685"/>
              <a:gd name="T16" fmla="*/ 562 w 586"/>
              <a:gd name="T17" fmla="*/ 403 h 685"/>
              <a:gd name="T18" fmla="*/ 562 w 586"/>
              <a:gd name="T19" fmla="*/ 119 h 685"/>
              <a:gd name="T20" fmla="*/ 586 w 586"/>
              <a:gd name="T21" fmla="*/ 119 h 685"/>
              <a:gd name="T22" fmla="*/ 526 w 586"/>
              <a:gd name="T23"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chemeClr val="accent2"/>
          </a:solidFill>
          <a:ln>
            <a:noFill/>
          </a:ln>
        </p:spPr>
        <p:txBody>
          <a:bodyPr lIns="91431" tIns="45715" rIns="91431" bIns="45715"/>
          <a:lstStyle/>
          <a:p>
            <a:endParaRPr lang="zh-CN" altLang="en-US" sz="2400">
              <a:cs typeface="+mn-ea"/>
              <a:sym typeface="+mn-lt"/>
            </a:endParaRPr>
          </a:p>
        </p:txBody>
      </p:sp>
      <p:grpSp>
        <p:nvGrpSpPr>
          <p:cNvPr id="26" name="组合 6"/>
          <p:cNvGrpSpPr/>
          <p:nvPr/>
        </p:nvGrpSpPr>
        <p:grpSpPr>
          <a:xfrm>
            <a:off x="4351192" y="2597823"/>
            <a:ext cx="1069768" cy="1066275"/>
            <a:chOff x="4350955" y="2597823"/>
            <a:chExt cx="1069913" cy="1066274"/>
          </a:xfrm>
        </p:grpSpPr>
        <p:sp>
          <p:nvSpPr>
            <p:cNvPr id="28" name="Oval 10"/>
            <p:cNvSpPr>
              <a:spLocks noChangeArrowheads="1"/>
            </p:cNvSpPr>
            <p:nvPr/>
          </p:nvSpPr>
          <p:spPr bwMode="auto">
            <a:xfrm>
              <a:off x="4350955" y="2597823"/>
              <a:ext cx="1069913" cy="1066274"/>
            </a:xfrm>
            <a:prstGeom prst="ellipse">
              <a:avLst/>
            </a:prstGeom>
            <a:solidFill>
              <a:schemeClr val="accent2"/>
            </a:solidFill>
            <a:ln>
              <a:noFill/>
            </a:ln>
          </p:spPr>
          <p:txBody>
            <a:bodyPr/>
            <a:lstStyle/>
            <a:p>
              <a:endParaRPr lang="zh-CN" altLang="en-US" sz="2400">
                <a:cs typeface="+mn-ea"/>
                <a:sym typeface="+mn-lt"/>
              </a:endParaRPr>
            </a:p>
          </p:txBody>
        </p:sp>
        <p:sp>
          <p:nvSpPr>
            <p:cNvPr id="30" name="Freeform 30"/>
            <p:cNvSpPr>
              <a:spLocks noEditPoints="1"/>
            </p:cNvSpPr>
            <p:nvPr/>
          </p:nvSpPr>
          <p:spPr bwMode="auto">
            <a:xfrm>
              <a:off x="4638449" y="2899873"/>
              <a:ext cx="494926" cy="462173"/>
            </a:xfrm>
            <a:custGeom>
              <a:avLst/>
              <a:gdLst>
                <a:gd name="T0" fmla="*/ 27 w 166"/>
                <a:gd name="T1" fmla="*/ 100 h 155"/>
                <a:gd name="T2" fmla="*/ 23 w 166"/>
                <a:gd name="T3" fmla="*/ 90 h 155"/>
                <a:gd name="T4" fmla="*/ 20 w 166"/>
                <a:gd name="T5" fmla="*/ 23 h 155"/>
                <a:gd name="T6" fmla="*/ 50 w 166"/>
                <a:gd name="T7" fmla="*/ 26 h 155"/>
                <a:gd name="T8" fmla="*/ 50 w 166"/>
                <a:gd name="T9" fmla="*/ 0 h 155"/>
                <a:gd name="T10" fmla="*/ 114 w 166"/>
                <a:gd name="T11" fmla="*/ 26 h 155"/>
                <a:gd name="T12" fmla="*/ 119 w 166"/>
                <a:gd name="T13" fmla="*/ 30 h 155"/>
                <a:gd name="T14" fmla="*/ 166 w 166"/>
                <a:gd name="T15" fmla="*/ 80 h 155"/>
                <a:gd name="T16" fmla="*/ 139 w 166"/>
                <a:gd name="T17" fmla="*/ 95 h 155"/>
                <a:gd name="T18" fmla="*/ 155 w 166"/>
                <a:gd name="T19" fmla="*/ 117 h 155"/>
                <a:gd name="T20" fmla="*/ 89 w 166"/>
                <a:gd name="T21" fmla="*/ 134 h 155"/>
                <a:gd name="T22" fmla="*/ 82 w 166"/>
                <a:gd name="T23" fmla="*/ 135 h 155"/>
                <a:gd name="T24" fmla="*/ 80 w 166"/>
                <a:gd name="T25" fmla="*/ 135 h 155"/>
                <a:gd name="T26" fmla="*/ 13 w 166"/>
                <a:gd name="T27" fmla="*/ 118 h 155"/>
                <a:gd name="T28" fmla="*/ 36 w 166"/>
                <a:gd name="T29" fmla="*/ 79 h 155"/>
                <a:gd name="T30" fmla="*/ 42 w 166"/>
                <a:gd name="T31" fmla="*/ 97 h 155"/>
                <a:gd name="T32" fmla="*/ 44 w 166"/>
                <a:gd name="T33" fmla="*/ 101 h 155"/>
                <a:gd name="T34" fmla="*/ 61 w 166"/>
                <a:gd name="T35" fmla="*/ 135 h 155"/>
                <a:gd name="T36" fmla="*/ 77 w 166"/>
                <a:gd name="T37" fmla="*/ 120 h 155"/>
                <a:gd name="T38" fmla="*/ 82 w 166"/>
                <a:gd name="T39" fmla="*/ 120 h 155"/>
                <a:gd name="T40" fmla="*/ 91 w 166"/>
                <a:gd name="T41" fmla="*/ 119 h 155"/>
                <a:gd name="T42" fmla="*/ 107 w 166"/>
                <a:gd name="T43" fmla="*/ 133 h 155"/>
                <a:gd name="T44" fmla="*/ 122 w 166"/>
                <a:gd name="T45" fmla="*/ 97 h 155"/>
                <a:gd name="T46" fmla="*/ 127 w 166"/>
                <a:gd name="T47" fmla="*/ 82 h 155"/>
                <a:gd name="T48" fmla="*/ 128 w 166"/>
                <a:gd name="T49" fmla="*/ 77 h 155"/>
                <a:gd name="T50" fmla="*/ 137 w 166"/>
                <a:gd name="T51" fmla="*/ 39 h 155"/>
                <a:gd name="T52" fmla="*/ 113 w 166"/>
                <a:gd name="T53" fmla="*/ 43 h 155"/>
                <a:gd name="T54" fmla="*/ 103 w 166"/>
                <a:gd name="T55" fmla="*/ 37 h 155"/>
                <a:gd name="T56" fmla="*/ 99 w 166"/>
                <a:gd name="T57" fmla="*/ 14 h 155"/>
                <a:gd name="T58" fmla="*/ 65 w 166"/>
                <a:gd name="T59" fmla="*/ 34 h 155"/>
                <a:gd name="T60" fmla="*/ 50 w 166"/>
                <a:gd name="T61" fmla="*/ 44 h 155"/>
                <a:gd name="T62" fmla="*/ 47 w 166"/>
                <a:gd name="T63" fmla="*/ 47 h 155"/>
                <a:gd name="T64" fmla="*/ 19 w 166"/>
                <a:gd name="T65" fmla="*/ 73 h 155"/>
                <a:gd name="T66" fmla="*/ 83 w 166"/>
                <a:gd name="T67" fmla="*/ 50 h 155"/>
                <a:gd name="T68" fmla="*/ 110 w 166"/>
                <a:gd name="T69" fmla="*/ 75 h 155"/>
                <a:gd name="T70" fmla="*/ 83 w 166"/>
                <a:gd name="T71" fmla="*/ 101 h 155"/>
                <a:gd name="T72" fmla="*/ 83 w 166"/>
                <a:gd name="T73" fmla="*/ 94 h 155"/>
                <a:gd name="T74" fmla="*/ 95 w 166"/>
                <a:gd name="T75" fmla="*/ 75 h 155"/>
                <a:gd name="T76" fmla="*/ 83 w 166"/>
                <a:gd name="T77" fmla="*/ 64 h 155"/>
                <a:gd name="T78" fmla="*/ 72 w 166"/>
                <a:gd name="T79" fmla="*/ 75 h 155"/>
                <a:gd name="T80" fmla="*/ 83 w 166"/>
                <a:gd name="T81" fmla="*/ 87 h 155"/>
                <a:gd name="T82" fmla="*/ 83 w 166"/>
                <a:gd name="T83" fmla="*/ 94 h 155"/>
                <a:gd name="T84" fmla="*/ 57 w 166"/>
                <a:gd name="T85"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chemeClr val="bg1"/>
            </a:solidFill>
            <a:ln>
              <a:noFill/>
            </a:ln>
          </p:spPr>
          <p:txBody>
            <a:bodyPr/>
            <a:lstStyle/>
            <a:p>
              <a:endParaRPr lang="zh-CN" altLang="en-US" sz="2400">
                <a:cs typeface="+mn-ea"/>
                <a:sym typeface="+mn-lt"/>
              </a:endParaRPr>
            </a:p>
          </p:txBody>
        </p:sp>
      </p:grpSp>
      <p:sp>
        <p:nvSpPr>
          <p:cNvPr id="31" name="文本框 13"/>
          <p:cNvSpPr txBox="1">
            <a:spLocks noChangeArrowheads="1"/>
          </p:cNvSpPr>
          <p:nvPr/>
        </p:nvSpPr>
        <p:spPr bwMode="auto">
          <a:xfrm>
            <a:off x="1026071"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2" name="文本框 18"/>
          <p:cNvSpPr txBox="1">
            <a:spLocks noChangeArrowheads="1"/>
          </p:cNvSpPr>
          <p:nvPr/>
        </p:nvSpPr>
        <p:spPr bwMode="auto">
          <a:xfrm>
            <a:off x="100618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3" name="文本框 13"/>
          <p:cNvSpPr txBox="1">
            <a:spLocks noChangeArrowheads="1"/>
          </p:cNvSpPr>
          <p:nvPr/>
        </p:nvSpPr>
        <p:spPr bwMode="auto">
          <a:xfrm>
            <a:off x="3626257"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4" name="文本框 18"/>
          <p:cNvSpPr txBox="1">
            <a:spLocks noChangeArrowheads="1"/>
          </p:cNvSpPr>
          <p:nvPr/>
        </p:nvSpPr>
        <p:spPr bwMode="auto">
          <a:xfrm>
            <a:off x="3606373"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5" name="文本框 13"/>
          <p:cNvSpPr txBox="1">
            <a:spLocks noChangeArrowheads="1"/>
          </p:cNvSpPr>
          <p:nvPr/>
        </p:nvSpPr>
        <p:spPr bwMode="auto">
          <a:xfrm>
            <a:off x="6254546" y="4841097"/>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6" name="文本框 18"/>
          <p:cNvSpPr txBox="1">
            <a:spLocks noChangeArrowheads="1"/>
          </p:cNvSpPr>
          <p:nvPr/>
        </p:nvSpPr>
        <p:spPr bwMode="auto">
          <a:xfrm>
            <a:off x="6293646" y="5241150"/>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
        <p:nvSpPr>
          <p:cNvPr id="37" name="文本框 13"/>
          <p:cNvSpPr txBox="1">
            <a:spLocks noChangeArrowheads="1"/>
          </p:cNvSpPr>
          <p:nvPr/>
        </p:nvSpPr>
        <p:spPr bwMode="auto">
          <a:xfrm>
            <a:off x="8766291" y="4834739"/>
            <a:ext cx="2490151"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600" dirty="0">
                <a:solidFill>
                  <a:schemeClr val="bg1">
                    <a:lumMod val="50000"/>
                  </a:schemeClr>
                </a:solidFill>
                <a:latin typeface="+mn-lt"/>
                <a:ea typeface="+mn-ea"/>
                <a:cs typeface="+mn-ea"/>
                <a:sym typeface="+mn-lt"/>
              </a:rPr>
              <a:t>在此位置添加你内容</a:t>
            </a:r>
          </a:p>
        </p:txBody>
      </p:sp>
      <p:sp>
        <p:nvSpPr>
          <p:cNvPr id="38" name="文本框 18"/>
          <p:cNvSpPr txBox="1">
            <a:spLocks noChangeArrowheads="1"/>
          </p:cNvSpPr>
          <p:nvPr/>
        </p:nvSpPr>
        <p:spPr bwMode="auto">
          <a:xfrm>
            <a:off x="8893869" y="5234792"/>
            <a:ext cx="2559409"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200" dirty="0">
                <a:solidFill>
                  <a:schemeClr val="bg1">
                    <a:lumMod val="50000"/>
                  </a:schemeClr>
                </a:solidFill>
                <a:latin typeface="+mn-lt"/>
                <a:ea typeface="+mn-ea"/>
                <a:cs typeface="+mn-ea"/>
                <a:sym typeface="+mn-lt"/>
              </a:rPr>
              <a:t>点击输入详细内容，添加你的论文内容。点击输入详细内容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750"/>
                                        <p:tgtEl>
                                          <p:spTgt spid="26"/>
                                        </p:tgtEl>
                                      </p:cBhvr>
                                    </p:animEffect>
                                    <p:anim calcmode="lin" valueType="num">
                                      <p:cBhvr>
                                        <p:cTn id="33" dur="750" fill="hold"/>
                                        <p:tgtEl>
                                          <p:spTgt spid="26"/>
                                        </p:tgtEl>
                                        <p:attrNameLst>
                                          <p:attrName>ppt_x</p:attrName>
                                        </p:attrNameLst>
                                      </p:cBhvr>
                                      <p:tavLst>
                                        <p:tav tm="0">
                                          <p:val>
                                            <p:strVal val="#ppt_x"/>
                                          </p:val>
                                        </p:tav>
                                        <p:tav tm="100000">
                                          <p:val>
                                            <p:strVal val="#ppt_x"/>
                                          </p:val>
                                        </p:tav>
                                      </p:tavLst>
                                    </p:anim>
                                    <p:anim calcmode="lin" valueType="num">
                                      <p:cBhvr>
                                        <p:cTn id="34" dur="750" fill="hold"/>
                                        <p:tgtEl>
                                          <p:spTgt spid="2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750"/>
                                        <p:tgtEl>
                                          <p:spTgt spid="14"/>
                                        </p:tgtEl>
                                      </p:cBhvr>
                                    </p:animEffect>
                                    <p:anim calcmode="lin" valueType="num">
                                      <p:cBhvr>
                                        <p:cTn id="38" dur="750" fill="hold"/>
                                        <p:tgtEl>
                                          <p:spTgt spid="14"/>
                                        </p:tgtEl>
                                        <p:attrNameLst>
                                          <p:attrName>ppt_x</p:attrName>
                                        </p:attrNameLst>
                                      </p:cBhvr>
                                      <p:tavLst>
                                        <p:tav tm="0">
                                          <p:val>
                                            <p:strVal val="#ppt_x"/>
                                          </p:val>
                                        </p:tav>
                                        <p:tav tm="100000">
                                          <p:val>
                                            <p:strVal val="#ppt_x"/>
                                          </p:val>
                                        </p:tav>
                                      </p:tavLst>
                                    </p:anim>
                                    <p:anim calcmode="lin" valueType="num">
                                      <p:cBhvr>
                                        <p:cTn id="39" dur="750" fill="hold"/>
                                        <p:tgtEl>
                                          <p:spTgt spid="14"/>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750"/>
                                        <p:tgtEl>
                                          <p:spTgt spid="2"/>
                                        </p:tgtEl>
                                      </p:cBhvr>
                                    </p:animEffect>
                                    <p:anim calcmode="lin" valueType="num">
                                      <p:cBhvr>
                                        <p:cTn id="43" dur="750" fill="hold"/>
                                        <p:tgtEl>
                                          <p:spTgt spid="2"/>
                                        </p:tgtEl>
                                        <p:attrNameLst>
                                          <p:attrName>ppt_x</p:attrName>
                                        </p:attrNameLst>
                                      </p:cBhvr>
                                      <p:tavLst>
                                        <p:tav tm="0">
                                          <p:val>
                                            <p:strVal val="#ppt_x"/>
                                          </p:val>
                                        </p:tav>
                                        <p:tav tm="100000">
                                          <p:val>
                                            <p:strVal val="#ppt_x"/>
                                          </p:val>
                                        </p:tav>
                                      </p:tavLst>
                                    </p:anim>
                                    <p:anim calcmode="lin" valueType="num">
                                      <p:cBhvr>
                                        <p:cTn id="44" dur="750" fill="hold"/>
                                        <p:tgtEl>
                                          <p:spTgt spid="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7" presetClass="entr" presetSubtype="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100000">
                                          <p:val>
                                            <p:strVal val="#ppt_x"/>
                                          </p:val>
                                        </p:tav>
                                      </p:tavLst>
                                    </p:anim>
                                    <p:anim calcmode="lin" valueType="num">
                                      <p:cBhvr>
                                        <p:cTn id="49" dur="500" fill="hold"/>
                                        <p:tgtEl>
                                          <p:spTgt spid="8"/>
                                        </p:tgtEl>
                                        <p:attrNameLst>
                                          <p:attrName>ppt_y</p:attrName>
                                        </p:attrNameLst>
                                      </p:cBhvr>
                                      <p:tavLst>
                                        <p:tav tm="0">
                                          <p:val>
                                            <p:strVal val="#ppt_y-#ppt_h/2"/>
                                          </p:val>
                                        </p:tav>
                                        <p:tav tm="100000">
                                          <p:val>
                                            <p:strVal val="#ppt_y"/>
                                          </p:val>
                                        </p:tav>
                                      </p:tavLst>
                                    </p:anim>
                                    <p:anim calcmode="lin" valueType="num">
                                      <p:cBhvr>
                                        <p:cTn id="50" dur="500" fill="hold"/>
                                        <p:tgtEl>
                                          <p:spTgt spid="8"/>
                                        </p:tgtEl>
                                        <p:attrNameLst>
                                          <p:attrName>ppt_w</p:attrName>
                                        </p:attrNameLst>
                                      </p:cBhvr>
                                      <p:tavLst>
                                        <p:tav tm="0">
                                          <p:val>
                                            <p:strVal val="#ppt_w"/>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par>
                                <p:cTn id="52" presetID="17" presetClass="entr" presetSubtype="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ppt_h/2"/>
                                          </p:val>
                                        </p:tav>
                                        <p:tav tm="100000">
                                          <p:val>
                                            <p:strVal val="#ppt_y"/>
                                          </p:val>
                                        </p:tav>
                                      </p:tavLst>
                                    </p:anim>
                                    <p:anim calcmode="lin" valueType="num">
                                      <p:cBhvr>
                                        <p:cTn id="56" dur="500" fill="hold"/>
                                        <p:tgtEl>
                                          <p:spTgt spid="27"/>
                                        </p:tgtEl>
                                        <p:attrNameLst>
                                          <p:attrName>ppt_w</p:attrName>
                                        </p:attrNameLst>
                                      </p:cBhvr>
                                      <p:tavLst>
                                        <p:tav tm="0">
                                          <p:val>
                                            <p:strVal val="#ppt_w"/>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childTnLst>
                                </p:cTn>
                              </p:par>
                              <p:par>
                                <p:cTn id="58" presetID="17" presetClass="entr" presetSubtype="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ppt_h/2"/>
                                          </p:val>
                                        </p:tav>
                                        <p:tav tm="100000">
                                          <p:val>
                                            <p:strVal val="#ppt_y"/>
                                          </p:val>
                                        </p:tav>
                                      </p:tavLst>
                                    </p:anim>
                                    <p:anim calcmode="lin" valueType="num">
                                      <p:cBhvr>
                                        <p:cTn id="62" dur="500" fill="hold"/>
                                        <p:tgtEl>
                                          <p:spTgt spid="15"/>
                                        </p:tgtEl>
                                        <p:attrNameLst>
                                          <p:attrName>ppt_w</p:attrName>
                                        </p:attrNameLst>
                                      </p:cBhvr>
                                      <p:tavLst>
                                        <p:tav tm="0">
                                          <p:val>
                                            <p:strVal val="#ppt_w"/>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childTnLst>
                                </p:cTn>
                              </p:par>
                              <p:par>
                                <p:cTn id="64" presetID="17" presetClass="entr" presetSubtype="1"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
                                          </p:val>
                                        </p:tav>
                                        <p:tav tm="100000">
                                          <p:val>
                                            <p:strVal val="#ppt_x"/>
                                          </p:val>
                                        </p:tav>
                                      </p:tavLst>
                                    </p:anim>
                                    <p:anim calcmode="lin" valueType="num">
                                      <p:cBhvr>
                                        <p:cTn id="67" dur="500" fill="hold"/>
                                        <p:tgtEl>
                                          <p:spTgt spid="3"/>
                                        </p:tgtEl>
                                        <p:attrNameLst>
                                          <p:attrName>ppt_y</p:attrName>
                                        </p:attrNameLst>
                                      </p:cBhvr>
                                      <p:tavLst>
                                        <p:tav tm="0">
                                          <p:val>
                                            <p:strVal val="#ppt_y-#ppt_h/2"/>
                                          </p:val>
                                        </p:tav>
                                        <p:tav tm="100000">
                                          <p:val>
                                            <p:strVal val="#ppt_y"/>
                                          </p:val>
                                        </p:tav>
                                      </p:tavLst>
                                    </p:anim>
                                    <p:anim calcmode="lin" valueType="num">
                                      <p:cBhvr>
                                        <p:cTn id="68" dur="500" fill="hold"/>
                                        <p:tgtEl>
                                          <p:spTgt spid="3"/>
                                        </p:tgtEl>
                                        <p:attrNameLst>
                                          <p:attrName>ppt_w</p:attrName>
                                        </p:attrNameLst>
                                      </p:cBhvr>
                                      <p:tavLst>
                                        <p:tav tm="0">
                                          <p:val>
                                            <p:strVal val="#ppt_w"/>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anim calcmode="lin" valueType="num">
                                      <p:cBhvr>
                                        <p:cTn id="74" dur="500" fill="hold"/>
                                        <p:tgtEl>
                                          <p:spTgt spid="31"/>
                                        </p:tgtEl>
                                        <p:attrNameLst>
                                          <p:attrName>ppt_x</p:attrName>
                                        </p:attrNameLst>
                                      </p:cBhvr>
                                      <p:tavLst>
                                        <p:tav tm="0">
                                          <p:val>
                                            <p:strVal val="#ppt_x"/>
                                          </p:val>
                                        </p:tav>
                                        <p:tav tm="100000">
                                          <p:val>
                                            <p:strVal val="#ppt_x"/>
                                          </p:val>
                                        </p:tav>
                                      </p:tavLst>
                                    </p:anim>
                                    <p:anim calcmode="lin" valueType="num">
                                      <p:cBhvr>
                                        <p:cTn id="75" dur="500" fill="hold"/>
                                        <p:tgtEl>
                                          <p:spTgt spid="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anim calcmode="lin" valueType="num">
                                      <p:cBhvr>
                                        <p:cTn id="84" dur="500" fill="hold"/>
                                        <p:tgtEl>
                                          <p:spTgt spid="33"/>
                                        </p:tgtEl>
                                        <p:attrNameLst>
                                          <p:attrName>ppt_x</p:attrName>
                                        </p:attrNameLst>
                                      </p:cBhvr>
                                      <p:tavLst>
                                        <p:tav tm="0">
                                          <p:val>
                                            <p:strVal val="#ppt_x"/>
                                          </p:val>
                                        </p:tav>
                                        <p:tav tm="100000">
                                          <p:val>
                                            <p:strVal val="#ppt_x"/>
                                          </p:val>
                                        </p:tav>
                                      </p:tavLst>
                                    </p:anim>
                                    <p:anim calcmode="lin" valueType="num">
                                      <p:cBhvr>
                                        <p:cTn id="85" dur="500" fill="hold"/>
                                        <p:tgtEl>
                                          <p:spTgt spid="33"/>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anim calcmode="lin" valueType="num">
                                      <p:cBhvr>
                                        <p:cTn id="89" dur="500" fill="hold"/>
                                        <p:tgtEl>
                                          <p:spTgt spid="34"/>
                                        </p:tgtEl>
                                        <p:attrNameLst>
                                          <p:attrName>ppt_x</p:attrName>
                                        </p:attrNameLst>
                                      </p:cBhvr>
                                      <p:tavLst>
                                        <p:tav tm="0">
                                          <p:val>
                                            <p:strVal val="#ppt_x"/>
                                          </p:val>
                                        </p:tav>
                                        <p:tav tm="100000">
                                          <p:val>
                                            <p:strVal val="#ppt_x"/>
                                          </p:val>
                                        </p:tav>
                                      </p:tavLst>
                                    </p:anim>
                                    <p:anim calcmode="lin" valueType="num">
                                      <p:cBhvr>
                                        <p:cTn id="90" dur="5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anim calcmode="lin" valueType="num">
                                      <p:cBhvr>
                                        <p:cTn id="94" dur="500" fill="hold"/>
                                        <p:tgtEl>
                                          <p:spTgt spid="35"/>
                                        </p:tgtEl>
                                        <p:attrNameLst>
                                          <p:attrName>ppt_x</p:attrName>
                                        </p:attrNameLst>
                                      </p:cBhvr>
                                      <p:tavLst>
                                        <p:tav tm="0">
                                          <p:val>
                                            <p:strVal val="#ppt_x"/>
                                          </p:val>
                                        </p:tav>
                                        <p:tav tm="100000">
                                          <p:val>
                                            <p:strVal val="#ppt_x"/>
                                          </p:val>
                                        </p:tav>
                                      </p:tavLst>
                                    </p:anim>
                                    <p:anim calcmode="lin" valueType="num">
                                      <p:cBhvr>
                                        <p:cTn id="95" dur="500" fill="hold"/>
                                        <p:tgtEl>
                                          <p:spTgt spid="35"/>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anim calcmode="lin" valueType="num">
                                      <p:cBhvr>
                                        <p:cTn id="99" dur="500" fill="hold"/>
                                        <p:tgtEl>
                                          <p:spTgt spid="36"/>
                                        </p:tgtEl>
                                        <p:attrNameLst>
                                          <p:attrName>ppt_x</p:attrName>
                                        </p:attrNameLst>
                                      </p:cBhvr>
                                      <p:tavLst>
                                        <p:tav tm="0">
                                          <p:val>
                                            <p:strVal val="#ppt_x"/>
                                          </p:val>
                                        </p:tav>
                                        <p:tav tm="100000">
                                          <p:val>
                                            <p:strVal val="#ppt_x"/>
                                          </p:val>
                                        </p:tav>
                                      </p:tavLst>
                                    </p:anim>
                                    <p:anim calcmode="lin" valueType="num">
                                      <p:cBhvr>
                                        <p:cTn id="100" dur="500" fill="hold"/>
                                        <p:tgtEl>
                                          <p:spTgt spid="3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anim calcmode="lin" valueType="num">
                                      <p:cBhvr>
                                        <p:cTn id="104" dur="500" fill="hold"/>
                                        <p:tgtEl>
                                          <p:spTgt spid="37"/>
                                        </p:tgtEl>
                                        <p:attrNameLst>
                                          <p:attrName>ppt_x</p:attrName>
                                        </p:attrNameLst>
                                      </p:cBhvr>
                                      <p:tavLst>
                                        <p:tav tm="0">
                                          <p:val>
                                            <p:strVal val="#ppt_x"/>
                                          </p:val>
                                        </p:tav>
                                        <p:tav tm="100000">
                                          <p:val>
                                            <p:strVal val="#ppt_x"/>
                                          </p:val>
                                        </p:tav>
                                      </p:tavLst>
                                    </p:anim>
                                    <p:anim calcmode="lin" valueType="num">
                                      <p:cBhvr>
                                        <p:cTn id="105" dur="500" fill="hold"/>
                                        <p:tgtEl>
                                          <p:spTgt spid="37"/>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anim calcmode="lin" valueType="num">
                                      <p:cBhvr>
                                        <p:cTn id="109" dur="500" fill="hold"/>
                                        <p:tgtEl>
                                          <p:spTgt spid="38"/>
                                        </p:tgtEl>
                                        <p:attrNameLst>
                                          <p:attrName>ppt_x</p:attrName>
                                        </p:attrNameLst>
                                      </p:cBhvr>
                                      <p:tavLst>
                                        <p:tav tm="0">
                                          <p:val>
                                            <p:strVal val="#ppt_x"/>
                                          </p:val>
                                        </p:tav>
                                        <p:tav tm="100000">
                                          <p:val>
                                            <p:strVal val="#ppt_x"/>
                                          </p:val>
                                        </p:tav>
                                      </p:tavLst>
                                    </p:anim>
                                    <p:anim calcmode="lin" valueType="num">
                                      <p:cBhvr>
                                        <p:cTn id="11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5" grpId="0" animBg="1"/>
      <p:bldP spid="17" grpId="0" animBg="1"/>
      <p:bldP spid="27" grpId="0" animBg="1"/>
      <p:bldP spid="29" grpId="0" animBg="1"/>
      <p:bldP spid="31" grpId="0"/>
      <p:bldP spid="32" grpId="0"/>
      <p:bldP spid="33" grpId="0"/>
      <p:bldP spid="34" grpId="0"/>
      <p:bldP spid="35" grpId="0"/>
      <p:bldP spid="36"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857ab0b79adbb76daf83cbf04bb41ec"/>
          <p:cNvPicPr>
            <a:picLocks noChangeAspect="1"/>
          </p:cNvPicPr>
          <p:nvPr/>
        </p:nvPicPr>
        <p:blipFill>
          <a:blip r:embed="rId3" cstate="screen"/>
          <a:srcRect/>
          <a:stretch>
            <a:fillRect/>
          </a:stretch>
        </p:blipFill>
        <p:spPr>
          <a:xfrm>
            <a:off x="-19050" y="-4445"/>
            <a:ext cx="5468620" cy="6866890"/>
          </a:xfrm>
          <a:prstGeom prst="rect">
            <a:avLst/>
          </a:prstGeom>
        </p:spPr>
      </p:pic>
      <p:pic>
        <p:nvPicPr>
          <p:cNvPr id="3" name="图片 2" descr="7857ab0b79adbb76daf83cbf04bb41ec"/>
          <p:cNvPicPr>
            <a:picLocks noChangeAspect="1"/>
          </p:cNvPicPr>
          <p:nvPr/>
        </p:nvPicPr>
        <p:blipFill>
          <a:blip r:embed="rId4" cstate="screen"/>
          <a:srcRect t="-278" r="-2"/>
          <a:stretch>
            <a:fillRect/>
          </a:stretch>
        </p:blipFill>
        <p:spPr>
          <a:xfrm>
            <a:off x="5278120" y="-4445"/>
            <a:ext cx="6992620" cy="686689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905" y="1737614"/>
            <a:ext cx="6346190" cy="2963671"/>
          </a:xfrm>
          <a:prstGeom prst="rect">
            <a:avLst/>
          </a:prstGeom>
        </p:spPr>
      </p:pic>
      <p:sp>
        <p:nvSpPr>
          <p:cNvPr id="8" name="文本框 4"/>
          <p:cNvSpPr txBox="1"/>
          <p:nvPr/>
        </p:nvSpPr>
        <p:spPr>
          <a:xfrm>
            <a:off x="3115310" y="4701285"/>
            <a:ext cx="6553835" cy="830997"/>
          </a:xfrm>
          <a:prstGeom prst="rect">
            <a:avLst/>
          </a:prstGeom>
          <a:noFill/>
          <a:ln>
            <a:noFill/>
          </a:ln>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spc="300" dirty="0">
                <a:solidFill>
                  <a:srgbClr val="D8271C"/>
                </a:solidFill>
                <a:latin typeface="汉仪大宋简" panose="02010609000101010101" pitchFamily="49" charset="-122"/>
                <a:ea typeface="汉仪大宋简" panose="02010609000101010101" pitchFamily="49"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57ab0b79adbb76daf83cbf04bb41ec"/>
          <p:cNvPicPr>
            <a:picLocks noChangeAspect="1"/>
          </p:cNvPicPr>
          <p:nvPr/>
        </p:nvPicPr>
        <p:blipFill>
          <a:blip r:embed="rId3" cstate="screen"/>
          <a:srcRect t="-278"/>
          <a:stretch>
            <a:fillRect/>
          </a:stretch>
        </p:blipFill>
        <p:spPr>
          <a:xfrm>
            <a:off x="-36830" y="-4445"/>
            <a:ext cx="12307570" cy="6866890"/>
          </a:xfrm>
          <a:prstGeom prst="rect">
            <a:avLst/>
          </a:prstGeom>
        </p:spPr>
      </p:pic>
      <p:sp>
        <p:nvSpPr>
          <p:cNvPr id="57" name="标题 4"/>
          <p:cNvSpPr txBox="1"/>
          <p:nvPr/>
        </p:nvSpPr>
        <p:spPr>
          <a:xfrm>
            <a:off x="3807460" y="3605530"/>
            <a:ext cx="4105275" cy="865505"/>
          </a:xfrm>
          <a:prstGeom prst="rect">
            <a:avLst/>
          </a:prstGeom>
        </p:spPr>
        <p:txBody>
          <a:bodyPr vert="horz" lIns="121855" tIns="60927" rIns="121855" bIns="6092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600" spc="300" dirty="0">
                <a:solidFill>
                  <a:srgbClr val="C00000"/>
                </a:solidFill>
                <a:latin typeface="微软雅黑" panose="020B0503020204020204" pitchFamily="34" charset="-122"/>
                <a:ea typeface="微软雅黑" panose="020B0503020204020204" pitchFamily="34" charset="-122"/>
                <a:cs typeface="+mn-cs"/>
              </a:rPr>
              <a:t>请输入您的标题</a:t>
            </a:r>
          </a:p>
        </p:txBody>
      </p:sp>
      <p:sp>
        <p:nvSpPr>
          <p:cNvPr id="58" name="文本框 8"/>
          <p:cNvSpPr txBox="1"/>
          <p:nvPr/>
        </p:nvSpPr>
        <p:spPr>
          <a:xfrm>
            <a:off x="4116070" y="3251835"/>
            <a:ext cx="3181350" cy="353695"/>
          </a:xfrm>
          <a:prstGeom prst="rect">
            <a:avLst/>
          </a:prstGeom>
          <a:noFill/>
        </p:spPr>
        <p:txBody>
          <a:bodyPr wrap="square" lIns="121855" tIns="60927" rIns="121855" bIns="60927" rtlCol="0">
            <a:spAutoFit/>
          </a:bodyPr>
          <a:lstStyle/>
          <a:p>
            <a:pPr algn="ctr"/>
            <a:r>
              <a:rPr lang="en-US" altLang="zh-CN" sz="1515" dirty="0">
                <a:solidFill>
                  <a:srgbClr val="C00000"/>
                </a:solidFill>
                <a:latin typeface="微软雅黑" panose="020B0503020204020204" pitchFamily="34" charset="-122"/>
                <a:ea typeface="微软雅黑" panose="020B0503020204020204" pitchFamily="34" charset="-122"/>
              </a:rPr>
              <a:t>Add The Title Words</a:t>
            </a:r>
          </a:p>
        </p:txBody>
      </p:sp>
      <p:cxnSp>
        <p:nvCxnSpPr>
          <p:cNvPr id="59" name="直接连接符 58"/>
          <p:cNvCxnSpPr/>
          <p:nvPr/>
        </p:nvCxnSpPr>
        <p:spPr>
          <a:xfrm>
            <a:off x="2139048" y="3429179"/>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618819" y="3428544"/>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1550"/>
                                        <p:tgtEl>
                                          <p:spTgt spid="5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2" name="图片 1" descr="e6ab6f62731dd9630dd3929dd3768373"/>
          <p:cNvPicPr>
            <a:picLocks noChangeAspect="1"/>
          </p:cNvPicPr>
          <p:nvPr/>
        </p:nvPicPr>
        <p:blipFill>
          <a:blip r:embed="rId6" cstate="screen"/>
          <a:stretch>
            <a:fillRect/>
          </a:stretch>
        </p:blipFill>
        <p:spPr>
          <a:xfrm>
            <a:off x="1395210" y="1415357"/>
            <a:ext cx="6024245" cy="4554855"/>
          </a:xfrm>
          <a:prstGeom prst="rect">
            <a:avLst/>
          </a:prstGeom>
        </p:spPr>
      </p:pic>
      <p:sp>
        <p:nvSpPr>
          <p:cNvPr id="8" name="Rectángulo 49"/>
          <p:cNvSpPr/>
          <p:nvPr/>
        </p:nvSpPr>
        <p:spPr>
          <a:xfrm>
            <a:off x="7809949" y="2106280"/>
            <a:ext cx="3322438" cy="146529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a:p>
            <a:pPr>
              <a:lnSpc>
                <a:spcPct val="150000"/>
              </a:lnSpc>
            </a:pPr>
            <a:r>
              <a:rPr lang="zh-CN" altLang="en-US" sz="900" dirty="0">
                <a:solidFill>
                  <a:schemeClr val="tx1">
                    <a:lumMod val="50000"/>
                    <a:lumOff val="50000"/>
                  </a:schemeClr>
                </a:solidFill>
                <a:cs typeface="+mn-ea"/>
                <a:sym typeface="+mn-lt"/>
              </a:rPr>
              <a:t>此处添加详细文本描述，建议与标题相关并符合整体语言风格，语言描述尽量简洁。此处添加详细文本描述，建议与标题相关并符合整体语言风格此处添加详细文本描述</a:t>
            </a:r>
            <a:endParaRPr lang="en-US" altLang="zh-CN" sz="900" dirty="0">
              <a:solidFill>
                <a:schemeClr val="tx1">
                  <a:lumMod val="50000"/>
                  <a:lumOff val="50000"/>
                </a:schemeClr>
              </a:solidFill>
              <a:cs typeface="+mn-ea"/>
              <a:sym typeface="+mn-lt"/>
            </a:endParaRPr>
          </a:p>
          <a:p>
            <a:pPr>
              <a:lnSpc>
                <a:spcPct val="150000"/>
              </a:lnSpc>
            </a:pPr>
            <a:endParaRPr lang="en-US" altLang="zh-CN" sz="900" dirty="0">
              <a:solidFill>
                <a:schemeClr val="tx1">
                  <a:lumMod val="50000"/>
                  <a:lumOff val="50000"/>
                </a:schemeClr>
              </a:solidFill>
              <a:cs typeface="+mn-ea"/>
              <a:sym typeface="+mn-lt"/>
            </a:endParaRPr>
          </a:p>
          <a:p>
            <a:pPr>
              <a:lnSpc>
                <a:spcPct val="150000"/>
              </a:lnSpc>
            </a:pPr>
            <a:r>
              <a:rPr lang="zh-CN" altLang="en-US" sz="900" dirty="0">
                <a:solidFill>
                  <a:schemeClr val="tx1">
                    <a:lumMod val="50000"/>
                    <a:lumOff val="50000"/>
                  </a:schemeClr>
                </a:solidFill>
                <a:cs typeface="+mn-ea"/>
                <a:sym typeface="+mn-lt"/>
              </a:rPr>
              <a:t>此处添加详细文本描述，建议与标题相关并符合整体语言风格，语言描述尽量简洁。此处添加详细文本描述</a:t>
            </a:r>
            <a:endParaRPr lang="en-US" altLang="zh-CN" sz="900" dirty="0">
              <a:solidFill>
                <a:schemeClr val="tx1">
                  <a:lumMod val="50000"/>
                  <a:lumOff val="50000"/>
                </a:schemeClr>
              </a:solidFill>
              <a:cs typeface="+mn-ea"/>
              <a:sym typeface="+mn-lt"/>
            </a:endParaRPr>
          </a:p>
        </p:txBody>
      </p:sp>
      <p:sp>
        <p:nvSpPr>
          <p:cNvPr id="9" name="Textbox 1"/>
          <p:cNvSpPr/>
          <p:nvPr/>
        </p:nvSpPr>
        <p:spPr>
          <a:xfrm>
            <a:off x="8061437" y="404989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p:txBody>
      </p:sp>
      <p:sp>
        <p:nvSpPr>
          <p:cNvPr id="10" name="11 Rectángulo redondeado"/>
          <p:cNvSpPr>
            <a:spLocks noChangeAspect="1"/>
          </p:cNvSpPr>
          <p:nvPr/>
        </p:nvSpPr>
        <p:spPr>
          <a:xfrm rot="16200000">
            <a:off x="7936328" y="4102171"/>
            <a:ext cx="16390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cs typeface="+mn-ea"/>
              <a:sym typeface="+mn-lt"/>
            </a:endParaRPr>
          </a:p>
        </p:txBody>
      </p:sp>
      <p:sp>
        <p:nvSpPr>
          <p:cNvPr id="11" name="11 Rectángulo redondeado"/>
          <p:cNvSpPr>
            <a:spLocks noChangeAspect="1"/>
          </p:cNvSpPr>
          <p:nvPr/>
        </p:nvSpPr>
        <p:spPr>
          <a:xfrm rot="16200000">
            <a:off x="9305095" y="4102171"/>
            <a:ext cx="16390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cs typeface="+mn-ea"/>
              <a:sym typeface="+mn-lt"/>
            </a:endParaRPr>
          </a:p>
        </p:txBody>
      </p:sp>
      <p:sp>
        <p:nvSpPr>
          <p:cNvPr id="12" name="Textbox 1"/>
          <p:cNvSpPr/>
          <p:nvPr/>
        </p:nvSpPr>
        <p:spPr>
          <a:xfrm>
            <a:off x="9430204" y="4049896"/>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p:txBody>
      </p:sp>
      <p:sp>
        <p:nvSpPr>
          <p:cNvPr id="13" name="11 Rectángulo redondeado"/>
          <p:cNvSpPr>
            <a:spLocks noChangeAspect="1"/>
          </p:cNvSpPr>
          <p:nvPr/>
        </p:nvSpPr>
        <p:spPr>
          <a:xfrm rot="16200000">
            <a:off x="7936328" y="4534903"/>
            <a:ext cx="16390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cs typeface="+mn-ea"/>
              <a:sym typeface="+mn-lt"/>
            </a:endParaRPr>
          </a:p>
        </p:txBody>
      </p:sp>
      <p:sp>
        <p:nvSpPr>
          <p:cNvPr id="14" name="11 Rectángulo redondeado"/>
          <p:cNvSpPr>
            <a:spLocks noChangeAspect="1"/>
          </p:cNvSpPr>
          <p:nvPr/>
        </p:nvSpPr>
        <p:spPr>
          <a:xfrm rot="16200000">
            <a:off x="9305095" y="4534903"/>
            <a:ext cx="16390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cs typeface="+mn-ea"/>
              <a:sym typeface="+mn-lt"/>
            </a:endParaRPr>
          </a:p>
        </p:txBody>
      </p:sp>
      <p:sp>
        <p:nvSpPr>
          <p:cNvPr id="15" name="Textbox 1"/>
          <p:cNvSpPr/>
          <p:nvPr/>
        </p:nvSpPr>
        <p:spPr>
          <a:xfrm>
            <a:off x="8061437" y="4481811"/>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p:txBody>
      </p:sp>
      <p:sp>
        <p:nvSpPr>
          <p:cNvPr id="16" name="Textbox 1"/>
          <p:cNvSpPr/>
          <p:nvPr/>
        </p:nvSpPr>
        <p:spPr>
          <a:xfrm>
            <a:off x="9430204" y="4481811"/>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p:txBody>
      </p:sp>
      <p:sp>
        <p:nvSpPr>
          <p:cNvPr id="17" name="11 Rectángulo redondeado"/>
          <p:cNvSpPr>
            <a:spLocks noChangeAspect="1"/>
          </p:cNvSpPr>
          <p:nvPr/>
        </p:nvSpPr>
        <p:spPr>
          <a:xfrm rot="16200000">
            <a:off x="7936328" y="4959285"/>
            <a:ext cx="16390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080"/>
            <a:endParaRPr lang="en-US" dirty="0">
              <a:solidFill>
                <a:srgbClr val="000000"/>
              </a:solidFill>
              <a:cs typeface="+mn-ea"/>
              <a:sym typeface="+mn-lt"/>
            </a:endParaRPr>
          </a:p>
        </p:txBody>
      </p:sp>
      <p:sp>
        <p:nvSpPr>
          <p:cNvPr id="18" name="Textbox 1"/>
          <p:cNvSpPr/>
          <p:nvPr/>
        </p:nvSpPr>
        <p:spPr>
          <a:xfrm>
            <a:off x="8061437" y="4877733"/>
            <a:ext cx="1269056" cy="274959"/>
          </a:xfrm>
          <a:prstGeom prst="rect">
            <a:avLst/>
          </a:prstGeom>
        </p:spPr>
        <p:txBody>
          <a:bodyPr wrap="square" lIns="89449" tIns="44710" rIns="89449" bIns="44710">
            <a:spAutoFit/>
          </a:bodyPr>
          <a:lstStyle/>
          <a:p>
            <a:pPr lvl="0" algn="ctr" defTabSz="890905"/>
            <a:r>
              <a:rPr lang="zh-CN" altLang="en-US" sz="1200" dirty="0">
                <a:solidFill>
                  <a:schemeClr val="tx1">
                    <a:lumMod val="75000"/>
                    <a:lumOff val="25000"/>
                  </a:schemeClr>
                </a:solidFill>
                <a:cs typeface="+mn-ea"/>
                <a:sym typeface="+mn-lt"/>
              </a:rPr>
              <a:t>单击添加标题</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35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5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35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35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3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P spid="13" grpId="0" animBg="1"/>
      <p:bldP spid="14" grpId="0" animBg="1"/>
      <p:bldP spid="15" grpId="0"/>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4"/>
          <p:cNvSpPr/>
          <p:nvPr>
            <p:custDataLst>
              <p:tags r:id="rId2"/>
            </p:custDataLst>
          </p:nvPr>
        </p:nvSpPr>
        <p:spPr>
          <a:xfrm>
            <a:off x="6277582" y="2444592"/>
            <a:ext cx="750094" cy="750094"/>
          </a:xfrm>
          <a:prstGeom prst="flowChartConnector">
            <a:avLst/>
          </a:prstGeom>
          <a:solidFill>
            <a:schemeClr val="accent1"/>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81000" anchor="ctr">
            <a:normAutofit/>
          </a:bodyPr>
          <a:lstStyle/>
          <a:p>
            <a:pPr algn="ctr">
              <a:defRPr/>
            </a:pPr>
            <a:r>
              <a:rPr lang="zh-CN" altLang="en-US" sz="900" dirty="0">
                <a:solidFill>
                  <a:srgbClr val="FFFFFF"/>
                </a:solidFill>
                <a:cs typeface="+mn-ea"/>
                <a:sym typeface="+mn-lt"/>
              </a:rPr>
              <a:t>请输入标题内容</a:t>
            </a:r>
          </a:p>
        </p:txBody>
      </p:sp>
      <p:sp>
        <p:nvSpPr>
          <p:cNvPr id="3" name="MH_SubTitle_3"/>
          <p:cNvSpPr/>
          <p:nvPr>
            <p:custDataLst>
              <p:tags r:id="rId3"/>
            </p:custDataLst>
          </p:nvPr>
        </p:nvSpPr>
        <p:spPr>
          <a:xfrm>
            <a:off x="6713351" y="2900601"/>
            <a:ext cx="750094" cy="751284"/>
          </a:xfrm>
          <a:prstGeom prst="flowChartConnector">
            <a:avLst/>
          </a:prstGeom>
          <a:solidFill>
            <a:schemeClr val="accent1"/>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900" dirty="0">
                <a:solidFill>
                  <a:srgbClr val="FFFFFF"/>
                </a:solidFill>
                <a:cs typeface="+mn-ea"/>
                <a:sym typeface="+mn-lt"/>
              </a:rPr>
              <a:t>请输入标题内容</a:t>
            </a:r>
          </a:p>
        </p:txBody>
      </p:sp>
      <p:sp>
        <p:nvSpPr>
          <p:cNvPr id="4" name="MH_SubTitle_2"/>
          <p:cNvSpPr/>
          <p:nvPr>
            <p:custDataLst>
              <p:tags r:id="rId4"/>
            </p:custDataLst>
          </p:nvPr>
        </p:nvSpPr>
        <p:spPr>
          <a:xfrm>
            <a:off x="5658457" y="2938701"/>
            <a:ext cx="1160860" cy="1160859"/>
          </a:xfrm>
          <a:prstGeom prst="flowChartConnector">
            <a:avLst/>
          </a:prstGeom>
          <a:solidFill>
            <a:schemeClr val="accent1"/>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10000"/>
          </a:bodyPr>
          <a:lstStyle/>
          <a:p>
            <a:pPr algn="ctr">
              <a:defRPr/>
            </a:pPr>
            <a:r>
              <a:rPr lang="zh-CN" altLang="en-US" dirty="0">
                <a:solidFill>
                  <a:srgbClr val="FFFFFF"/>
                </a:solidFill>
                <a:cs typeface="+mn-ea"/>
                <a:sym typeface="+mn-lt"/>
              </a:rPr>
              <a:t>请输入标题内容</a:t>
            </a:r>
          </a:p>
        </p:txBody>
      </p:sp>
      <p:sp>
        <p:nvSpPr>
          <p:cNvPr id="5" name="MH_SubTitle_1"/>
          <p:cNvSpPr/>
          <p:nvPr>
            <p:custDataLst>
              <p:tags r:id="rId5"/>
            </p:custDataLst>
          </p:nvPr>
        </p:nvSpPr>
        <p:spPr>
          <a:xfrm>
            <a:off x="6449032" y="3547111"/>
            <a:ext cx="945356" cy="945356"/>
          </a:xfrm>
          <a:prstGeom prst="flowChartConnector">
            <a:avLst/>
          </a:prstGeom>
          <a:solidFill>
            <a:schemeClr val="accent1"/>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defRPr/>
            </a:pPr>
            <a:r>
              <a:rPr lang="zh-CN" altLang="en-US" sz="1500" dirty="0">
                <a:solidFill>
                  <a:srgbClr val="FFFFFF"/>
                </a:solidFill>
                <a:cs typeface="+mn-ea"/>
                <a:sym typeface="+mn-lt"/>
              </a:rPr>
              <a:t>请输入标题内容</a:t>
            </a:r>
          </a:p>
        </p:txBody>
      </p:sp>
      <p:sp>
        <p:nvSpPr>
          <p:cNvPr id="6" name="MH_Title_1"/>
          <p:cNvSpPr/>
          <p:nvPr>
            <p:custDataLst>
              <p:tags r:id="rId6"/>
            </p:custDataLst>
          </p:nvPr>
        </p:nvSpPr>
        <p:spPr>
          <a:xfrm>
            <a:off x="5460813" y="3938827"/>
            <a:ext cx="1363266" cy="1363265"/>
          </a:xfrm>
          <a:prstGeom prst="flowChartConnector">
            <a:avLst/>
          </a:prstGeom>
          <a:solidFill>
            <a:schemeClr val="accent2"/>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100" dirty="0">
                <a:solidFill>
                  <a:srgbClr val="FFFFFF"/>
                </a:solidFill>
                <a:cs typeface="+mn-ea"/>
                <a:sym typeface="+mn-lt"/>
              </a:rPr>
              <a:t>请输入标题内容</a:t>
            </a:r>
          </a:p>
        </p:txBody>
      </p:sp>
      <p:cxnSp>
        <p:nvCxnSpPr>
          <p:cNvPr id="7" name="MH_Other_1"/>
          <p:cNvCxnSpPr/>
          <p:nvPr>
            <p:custDataLst>
              <p:tags r:id="rId7"/>
            </p:custDataLst>
          </p:nvPr>
        </p:nvCxnSpPr>
        <p:spPr>
          <a:xfrm>
            <a:off x="7101494" y="4290060"/>
            <a:ext cx="552450" cy="0"/>
          </a:xfrm>
          <a:prstGeom prst="line">
            <a:avLst/>
          </a:prstGeom>
          <a:ln w="12700">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8" name="MH_Other_2"/>
          <p:cNvCxnSpPr/>
          <p:nvPr>
            <p:custDataLst>
              <p:tags r:id="rId8"/>
            </p:custDataLst>
          </p:nvPr>
        </p:nvCxnSpPr>
        <p:spPr>
          <a:xfrm>
            <a:off x="7328904" y="3087529"/>
            <a:ext cx="552450" cy="0"/>
          </a:xfrm>
          <a:prstGeom prst="line">
            <a:avLst/>
          </a:prstGeom>
          <a:ln w="12700">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9" name="MH_Other_3"/>
          <p:cNvCxnSpPr/>
          <p:nvPr>
            <p:custDataLst>
              <p:tags r:id="rId9"/>
            </p:custDataLst>
          </p:nvPr>
        </p:nvCxnSpPr>
        <p:spPr>
          <a:xfrm>
            <a:off x="5286982" y="3651885"/>
            <a:ext cx="552450" cy="0"/>
          </a:xfrm>
          <a:prstGeom prst="line">
            <a:avLst/>
          </a:prstGeom>
          <a:ln w="12700">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10" name="MH_Other_4"/>
          <p:cNvCxnSpPr/>
          <p:nvPr>
            <p:custDataLst>
              <p:tags r:id="rId10"/>
            </p:custDataLst>
          </p:nvPr>
        </p:nvCxnSpPr>
        <p:spPr>
          <a:xfrm>
            <a:off x="5971591" y="2544604"/>
            <a:ext cx="552450" cy="0"/>
          </a:xfrm>
          <a:prstGeom prst="line">
            <a:avLst/>
          </a:prstGeom>
          <a:ln w="12700">
            <a:solidFill>
              <a:srgbClr val="D5D5D5"/>
            </a:solidFill>
          </a:ln>
        </p:spPr>
        <p:style>
          <a:lnRef idx="1">
            <a:schemeClr val="accent1"/>
          </a:lnRef>
          <a:fillRef idx="0">
            <a:schemeClr val="accent1"/>
          </a:fillRef>
          <a:effectRef idx="0">
            <a:schemeClr val="accent1"/>
          </a:effectRef>
          <a:fontRef idx="minor">
            <a:schemeClr val="tx1"/>
          </a:fontRef>
        </p:style>
      </p:cxnSp>
      <p:sp>
        <p:nvSpPr>
          <p:cNvPr id="11" name="Subtitle 2"/>
          <p:cNvSpPr txBox="1"/>
          <p:nvPr/>
        </p:nvSpPr>
        <p:spPr bwMode="auto">
          <a:xfrm>
            <a:off x="7867114" y="4125801"/>
            <a:ext cx="2345531" cy="37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000" dirty="0">
              <a:solidFill>
                <a:schemeClr val="tx1">
                  <a:lumMod val="65000"/>
                  <a:lumOff val="35000"/>
                </a:schemeClr>
              </a:solidFill>
              <a:latin typeface="+mn-lt"/>
              <a:ea typeface="+mn-ea"/>
              <a:cs typeface="+mn-ea"/>
              <a:sym typeface="+mn-lt"/>
            </a:endParaRPr>
          </a:p>
        </p:txBody>
      </p:sp>
      <p:sp>
        <p:nvSpPr>
          <p:cNvPr id="12" name="TextBox 46"/>
          <p:cNvSpPr txBox="1">
            <a:spLocks noChangeArrowheads="1"/>
          </p:cNvSpPr>
          <p:nvPr/>
        </p:nvSpPr>
        <p:spPr bwMode="auto">
          <a:xfrm>
            <a:off x="3900072" y="1907512"/>
            <a:ext cx="1747839" cy="27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mn-lt"/>
                <a:ea typeface="+mn-ea"/>
                <a:cs typeface="+mn-ea"/>
                <a:sym typeface="+mn-lt"/>
              </a:rPr>
              <a:t>单击编辑标题</a:t>
            </a:r>
          </a:p>
        </p:txBody>
      </p:sp>
      <p:grpSp>
        <p:nvGrpSpPr>
          <p:cNvPr id="13" name="组合 12"/>
          <p:cNvGrpSpPr/>
          <p:nvPr/>
        </p:nvGrpSpPr>
        <p:grpSpPr>
          <a:xfrm>
            <a:off x="2912099" y="3268598"/>
            <a:ext cx="3023811" cy="629381"/>
            <a:chOff x="858855" y="2445638"/>
            <a:chExt cx="3023811" cy="629381"/>
          </a:xfrm>
        </p:grpSpPr>
        <p:sp>
          <p:nvSpPr>
            <p:cNvPr id="14" name="Subtitle 2"/>
            <p:cNvSpPr txBox="1"/>
            <p:nvPr/>
          </p:nvSpPr>
          <p:spPr bwMode="auto">
            <a:xfrm>
              <a:off x="858855" y="2698005"/>
              <a:ext cx="2345531" cy="37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000" dirty="0">
                <a:solidFill>
                  <a:schemeClr val="tx1">
                    <a:lumMod val="65000"/>
                    <a:lumOff val="35000"/>
                  </a:schemeClr>
                </a:solidFill>
                <a:latin typeface="+mn-lt"/>
                <a:ea typeface="+mn-ea"/>
                <a:cs typeface="+mn-ea"/>
                <a:sym typeface="+mn-lt"/>
              </a:endParaRPr>
            </a:p>
          </p:txBody>
        </p:sp>
        <p:sp>
          <p:nvSpPr>
            <p:cNvPr id="15" name="TextBox 46"/>
            <p:cNvSpPr txBox="1">
              <a:spLocks noChangeArrowheads="1"/>
            </p:cNvSpPr>
            <p:nvPr/>
          </p:nvSpPr>
          <p:spPr bwMode="auto">
            <a:xfrm>
              <a:off x="2134827" y="2445638"/>
              <a:ext cx="1747839" cy="27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mn-lt"/>
                  <a:ea typeface="+mn-ea"/>
                  <a:cs typeface="+mn-ea"/>
                  <a:sym typeface="+mn-lt"/>
                </a:rPr>
                <a:t>单击编辑标题</a:t>
              </a:r>
            </a:p>
          </p:txBody>
        </p:sp>
      </p:grpSp>
      <p:sp>
        <p:nvSpPr>
          <p:cNvPr id="16" name="Subtitle 2"/>
          <p:cNvSpPr txBox="1"/>
          <p:nvPr/>
        </p:nvSpPr>
        <p:spPr bwMode="auto">
          <a:xfrm>
            <a:off x="7965539" y="2938701"/>
            <a:ext cx="2345531" cy="37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000" dirty="0">
              <a:solidFill>
                <a:schemeClr val="tx1">
                  <a:lumMod val="65000"/>
                  <a:lumOff val="35000"/>
                </a:schemeClr>
              </a:solidFill>
              <a:latin typeface="+mn-lt"/>
              <a:ea typeface="+mn-ea"/>
              <a:cs typeface="+mn-ea"/>
              <a:sym typeface="+mn-lt"/>
            </a:endParaRPr>
          </a:p>
        </p:txBody>
      </p:sp>
      <p:sp>
        <p:nvSpPr>
          <p:cNvPr id="17" name="TextBox 46"/>
          <p:cNvSpPr txBox="1">
            <a:spLocks noChangeArrowheads="1"/>
          </p:cNvSpPr>
          <p:nvPr/>
        </p:nvSpPr>
        <p:spPr bwMode="auto">
          <a:xfrm>
            <a:off x="9241511" y="2686334"/>
            <a:ext cx="1747839" cy="27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mn-lt"/>
                <a:ea typeface="+mn-ea"/>
                <a:cs typeface="+mn-ea"/>
                <a:sym typeface="+mn-lt"/>
              </a:rPr>
              <a:t>单击编辑标题</a:t>
            </a:r>
          </a:p>
        </p:txBody>
      </p:sp>
      <p:sp>
        <p:nvSpPr>
          <p:cNvPr id="18" name="Subtitle 2"/>
          <p:cNvSpPr txBox="1"/>
          <p:nvPr/>
        </p:nvSpPr>
        <p:spPr bwMode="auto">
          <a:xfrm>
            <a:off x="2881480" y="2213815"/>
            <a:ext cx="2345531" cy="37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4" rIns="68569" bIns="34284">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12495">
              <a:spcBef>
                <a:spcPct val="20000"/>
              </a:spcBef>
              <a:defRPr/>
            </a:pPr>
            <a:r>
              <a:rPr lang="zh-CN" altLang="en-US" sz="1000" dirty="0">
                <a:solidFill>
                  <a:schemeClr val="tx1">
                    <a:lumMod val="65000"/>
                    <a:lumOff val="35000"/>
                  </a:schemeClr>
                </a:solidFill>
                <a:latin typeface="+mn-lt"/>
                <a:ea typeface="+mn-ea"/>
                <a:cs typeface="+mn-ea"/>
                <a:sym typeface="+mn-lt"/>
              </a:rPr>
              <a:t>单击此处可编辑内容，根据您的需要自由拉伸文本框大小</a:t>
            </a:r>
            <a:endParaRPr lang="en-US" altLang="zh-CN" sz="1000" dirty="0">
              <a:solidFill>
                <a:schemeClr val="tx1">
                  <a:lumMod val="65000"/>
                  <a:lumOff val="35000"/>
                </a:schemeClr>
              </a:solidFill>
              <a:latin typeface="+mn-lt"/>
              <a:ea typeface="+mn-ea"/>
              <a:cs typeface="+mn-ea"/>
              <a:sym typeface="+mn-lt"/>
            </a:endParaRPr>
          </a:p>
        </p:txBody>
      </p:sp>
      <p:sp>
        <p:nvSpPr>
          <p:cNvPr id="19" name="TextBox 46"/>
          <p:cNvSpPr txBox="1">
            <a:spLocks noChangeArrowheads="1"/>
          </p:cNvSpPr>
          <p:nvPr/>
        </p:nvSpPr>
        <p:spPr bwMode="auto">
          <a:xfrm>
            <a:off x="9077279" y="3838101"/>
            <a:ext cx="1747839" cy="27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200" b="1" dirty="0">
                <a:solidFill>
                  <a:schemeClr val="tx1">
                    <a:lumMod val="65000"/>
                    <a:lumOff val="35000"/>
                  </a:schemeClr>
                </a:solidFill>
                <a:latin typeface="+mn-lt"/>
                <a:ea typeface="+mn-ea"/>
                <a:cs typeface="+mn-ea"/>
                <a:sym typeface="+mn-lt"/>
              </a:rPr>
              <a:t>单击编辑标题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1" grpId="0"/>
      <p:bldP spid="12"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2" name="图片 1" descr="2bbd7b56e336c2f2a6ad68597c50fdca"/>
          <p:cNvPicPr>
            <a:picLocks noChangeAspect="1"/>
          </p:cNvPicPr>
          <p:nvPr/>
        </p:nvPicPr>
        <p:blipFill>
          <a:blip r:embed="rId6" cstate="screen"/>
          <a:srcRect/>
          <a:stretch>
            <a:fillRect/>
          </a:stretch>
        </p:blipFill>
        <p:spPr>
          <a:xfrm>
            <a:off x="7582535" y="609600"/>
            <a:ext cx="3215640" cy="6000115"/>
          </a:xfrm>
          <a:prstGeom prst="rect">
            <a:avLst/>
          </a:prstGeom>
        </p:spPr>
      </p:pic>
      <p:grpSp>
        <p:nvGrpSpPr>
          <p:cNvPr id="8" name="组合 18"/>
          <p:cNvGrpSpPr/>
          <p:nvPr/>
        </p:nvGrpSpPr>
        <p:grpSpPr>
          <a:xfrm>
            <a:off x="2854024" y="2037805"/>
            <a:ext cx="3107038" cy="2964755"/>
            <a:chOff x="6220893" y="1742935"/>
            <a:chExt cx="4896054" cy="4093808"/>
          </a:xfrm>
        </p:grpSpPr>
        <p:sp>
          <p:nvSpPr>
            <p:cNvPr id="9" name="矩形 8"/>
            <p:cNvSpPr/>
            <p:nvPr/>
          </p:nvSpPr>
          <p:spPr>
            <a:xfrm>
              <a:off x="6220893" y="1742935"/>
              <a:ext cx="4852269" cy="409380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dirty="0">
                <a:solidFill>
                  <a:schemeClr val="bg1"/>
                </a:solidFill>
                <a:cs typeface="+mn-ea"/>
                <a:sym typeface="+mn-lt"/>
              </a:endParaRPr>
            </a:p>
          </p:txBody>
        </p:sp>
        <p:sp>
          <p:nvSpPr>
            <p:cNvPr id="10" name="矩形 7"/>
            <p:cNvSpPr>
              <a:spLocks noChangeArrowheads="1"/>
            </p:cNvSpPr>
            <p:nvPr/>
          </p:nvSpPr>
          <p:spPr bwMode="auto">
            <a:xfrm>
              <a:off x="6487956" y="3303378"/>
              <a:ext cx="4302354" cy="191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800" dirty="0">
                  <a:solidFill>
                    <a:schemeClr val="bg1">
                      <a:lumMod val="50000"/>
                    </a:schemeClr>
                  </a:solidFill>
                  <a:cs typeface="+mn-ea"/>
                  <a:sym typeface="+mn-lt"/>
                </a:rPr>
                <a:t>此处添加详细文本描述，建议与标题相关并符合整体语言风格，语言描述尽量简洁生动。尽量将每页幻灯片的字数控制在  </a:t>
              </a:r>
              <a:r>
                <a:rPr lang="en-US" altLang="zh-CN" sz="800" dirty="0">
                  <a:solidFill>
                    <a:schemeClr val="bg1">
                      <a:lumMod val="50000"/>
                    </a:schemeClr>
                  </a:solidFill>
                  <a:cs typeface="+mn-ea"/>
                  <a:sym typeface="+mn-lt"/>
                </a:rPr>
                <a:t>200</a:t>
              </a:r>
              <a:r>
                <a:rPr lang="zh-CN" altLang="en-US" sz="800" dirty="0">
                  <a:solidFill>
                    <a:schemeClr val="bg1">
                      <a:lumMod val="50000"/>
                    </a:schemeClr>
                  </a:solidFill>
                  <a:cs typeface="+mn-ea"/>
                  <a:sym typeface="+mn-lt"/>
                </a:rPr>
                <a:t>字以内此处添加详细文本描述，建议与标题相关并符合整体语言风格，语言描述尽量。尽量将每页幻灯片的字数控制在  </a:t>
              </a:r>
              <a:r>
                <a:rPr lang="en-US" altLang="zh-CN" sz="800" dirty="0">
                  <a:solidFill>
                    <a:schemeClr val="bg1">
                      <a:lumMod val="50000"/>
                    </a:schemeClr>
                  </a:solidFill>
                  <a:cs typeface="+mn-ea"/>
                  <a:sym typeface="+mn-lt"/>
                </a:rPr>
                <a:t>200</a:t>
              </a:r>
              <a:r>
                <a:rPr lang="zh-CN" altLang="en-US" sz="800" dirty="0">
                  <a:solidFill>
                    <a:schemeClr val="bg1">
                      <a:lumMod val="50000"/>
                    </a:schemeClr>
                  </a:solidFill>
                  <a:cs typeface="+mn-ea"/>
                  <a:sym typeface="+mn-lt"/>
                </a:rPr>
                <a:t>字以内此处添加详细文本描述，建议与标题相关并符合整体语言风格，语言描述尽量简洁生动。</a:t>
              </a:r>
            </a:p>
          </p:txBody>
        </p:sp>
        <p:sp>
          <p:nvSpPr>
            <p:cNvPr id="11" name="矩形 10"/>
            <p:cNvSpPr>
              <a:spLocks noChangeArrowheads="1"/>
            </p:cNvSpPr>
            <p:nvPr/>
          </p:nvSpPr>
          <p:spPr bwMode="auto">
            <a:xfrm>
              <a:off x="6589563" y="2352515"/>
              <a:ext cx="4527384" cy="10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1100" dirty="0">
                  <a:solidFill>
                    <a:schemeClr val="bg1">
                      <a:lumMod val="50000"/>
                    </a:schemeClr>
                  </a:solidFill>
                  <a:cs typeface="+mn-ea"/>
                  <a:sym typeface="+mn-lt"/>
                </a:rPr>
                <a:t>VEHICULANULLA QUIS 请输入标题内容 UT LIBERO MALESUADA FEUGIATMALESUADA FEUGIAT</a:t>
              </a:r>
            </a:p>
            <a:p>
              <a:pPr eaLnBrk="1" hangingPunct="1"/>
              <a:endParaRPr lang="zh-CN" altLang="en-US" sz="11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142343" y="3152593"/>
            <a:ext cx="0" cy="1297112"/>
          </a:xfrm>
          <a:prstGeom prst="line">
            <a:avLst/>
          </a:prstGeom>
          <a:noFill/>
          <a:ln>
            <a:solidFill>
              <a:schemeClr val="accent5"/>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a:off x="7051101" y="2928542"/>
            <a:ext cx="0" cy="1608569"/>
          </a:xfrm>
          <a:prstGeom prst="line">
            <a:avLst/>
          </a:prstGeom>
          <a:noFill/>
          <a:ln>
            <a:solidFill>
              <a:schemeClr val="accent3"/>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4" name="组合 36"/>
          <p:cNvGrpSpPr/>
          <p:nvPr/>
        </p:nvGrpSpPr>
        <p:grpSpPr>
          <a:xfrm>
            <a:off x="1422401" y="3115378"/>
            <a:ext cx="9133115" cy="1283984"/>
            <a:chOff x="-1" y="3391836"/>
            <a:chExt cx="12177486" cy="1711978"/>
          </a:xfrm>
        </p:grpSpPr>
        <p:sp>
          <p:nvSpPr>
            <p:cNvPr id="5" name="任意多边形: 形状 1"/>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形状 9"/>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7" name="直接连接符 6"/>
          <p:cNvCxnSpPr/>
          <p:nvPr/>
        </p:nvCxnSpPr>
        <p:spPr>
          <a:xfrm>
            <a:off x="8955314" y="2154013"/>
            <a:ext cx="0" cy="952421"/>
          </a:xfrm>
          <a:prstGeom prst="line">
            <a:avLst/>
          </a:prstGeom>
          <a:noFill/>
          <a:ln>
            <a:solidFill>
              <a:schemeClr val="accent4"/>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5380756" y="2154012"/>
            <a:ext cx="0" cy="1556657"/>
          </a:xfrm>
          <a:prstGeom prst="line">
            <a:avLst/>
          </a:prstGeom>
          <a:noFill/>
          <a:ln>
            <a:solidFill>
              <a:schemeClr val="accent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组合 40"/>
          <p:cNvGrpSpPr/>
          <p:nvPr/>
        </p:nvGrpSpPr>
        <p:grpSpPr>
          <a:xfrm>
            <a:off x="8580854" y="3106413"/>
            <a:ext cx="748923" cy="599141"/>
            <a:chOff x="9544603" y="3379883"/>
            <a:chExt cx="998563" cy="798854"/>
          </a:xfrm>
        </p:grpSpPr>
        <p:sp>
          <p:nvSpPr>
            <p:cNvPr id="10" name="泪滴形 9"/>
            <p:cNvSpPr/>
            <p:nvPr/>
          </p:nvSpPr>
          <p:spPr>
            <a:xfrm rot="8100000">
              <a:off x="9645376" y="3379883"/>
              <a:ext cx="798854" cy="79885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9544603" y="3603501"/>
              <a:ext cx="998563" cy="492442"/>
            </a:xfrm>
            <a:prstGeom prst="rect">
              <a:avLst/>
            </a:prstGeom>
            <a:noFill/>
          </p:spPr>
          <p:txBody>
            <a:bodyPr wrap="none" rtlCol="0">
              <a:spAutoFit/>
            </a:bodyPr>
            <a:lstStyle/>
            <a:p>
              <a:pPr algn="ctr"/>
              <a:r>
                <a:rPr lang="en-US" altLang="zh-CN" dirty="0">
                  <a:solidFill>
                    <a:schemeClr val="bg1"/>
                  </a:solidFill>
                  <a:cs typeface="+mn-ea"/>
                  <a:sym typeface="+mn-lt"/>
                </a:rPr>
                <a:t>20XX</a:t>
              </a:r>
              <a:endParaRPr lang="zh-CN" altLang="en-US" dirty="0">
                <a:solidFill>
                  <a:schemeClr val="bg1"/>
                </a:solidFill>
                <a:cs typeface="+mn-ea"/>
                <a:sym typeface="+mn-lt"/>
              </a:endParaRPr>
            </a:p>
          </p:txBody>
        </p:sp>
      </p:grpSp>
      <p:grpSp>
        <p:nvGrpSpPr>
          <p:cNvPr id="12" name="组合 39"/>
          <p:cNvGrpSpPr/>
          <p:nvPr/>
        </p:nvGrpSpPr>
        <p:grpSpPr>
          <a:xfrm>
            <a:off x="6702290" y="2836346"/>
            <a:ext cx="697627" cy="529140"/>
            <a:chOff x="7039849" y="3019795"/>
            <a:chExt cx="930169" cy="705520"/>
          </a:xfrm>
        </p:grpSpPr>
        <p:sp>
          <p:nvSpPr>
            <p:cNvPr id="13" name="泪滴形 12"/>
            <p:cNvSpPr/>
            <p:nvPr/>
          </p:nvSpPr>
          <p:spPr>
            <a:xfrm rot="8100000">
              <a:off x="7152175" y="3019795"/>
              <a:ext cx="705520" cy="70552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7039849" y="3152450"/>
              <a:ext cx="930169" cy="492443"/>
            </a:xfrm>
            <a:prstGeom prst="rect">
              <a:avLst/>
            </a:prstGeom>
            <a:noFill/>
          </p:spPr>
          <p:txBody>
            <a:bodyPr wrap="none" rtlCol="0">
              <a:spAutoFit/>
            </a:bodyPr>
            <a:lstStyle/>
            <a:p>
              <a:pPr algn="ctr"/>
              <a:r>
                <a:rPr lang="en-US" altLang="zh-CN" dirty="0">
                  <a:solidFill>
                    <a:schemeClr val="bg1"/>
                  </a:solidFill>
                  <a:cs typeface="+mn-ea"/>
                  <a:sym typeface="+mn-lt"/>
                </a:rPr>
                <a:t>2019</a:t>
              </a:r>
              <a:endParaRPr lang="zh-CN" altLang="en-US" dirty="0">
                <a:solidFill>
                  <a:schemeClr val="bg1"/>
                </a:solidFill>
                <a:cs typeface="+mn-ea"/>
                <a:sym typeface="+mn-lt"/>
              </a:endParaRPr>
            </a:p>
          </p:txBody>
        </p:sp>
      </p:grpSp>
      <p:grpSp>
        <p:nvGrpSpPr>
          <p:cNvPr id="15" name="组合 38"/>
          <p:cNvGrpSpPr/>
          <p:nvPr/>
        </p:nvGrpSpPr>
        <p:grpSpPr>
          <a:xfrm>
            <a:off x="5064601" y="3425143"/>
            <a:ext cx="697627" cy="599141"/>
            <a:chOff x="4856267" y="3804856"/>
            <a:chExt cx="930169" cy="798854"/>
          </a:xfrm>
        </p:grpSpPr>
        <p:sp>
          <p:nvSpPr>
            <p:cNvPr id="16" name="泪滴形 15"/>
            <p:cNvSpPr/>
            <p:nvPr/>
          </p:nvSpPr>
          <p:spPr>
            <a:xfrm rot="8100000">
              <a:off x="4921923" y="3804856"/>
              <a:ext cx="798854" cy="79885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4856267" y="4002001"/>
              <a:ext cx="930169" cy="492442"/>
            </a:xfrm>
            <a:prstGeom prst="rect">
              <a:avLst/>
            </a:prstGeom>
            <a:noFill/>
          </p:spPr>
          <p:txBody>
            <a:bodyPr wrap="none" rtlCol="0">
              <a:spAutoFit/>
            </a:bodyPr>
            <a:lstStyle/>
            <a:p>
              <a:pPr algn="ctr"/>
              <a:r>
                <a:rPr lang="en-US" altLang="zh-CN" dirty="0">
                  <a:solidFill>
                    <a:schemeClr val="bg1"/>
                  </a:solidFill>
                  <a:cs typeface="+mn-ea"/>
                  <a:sym typeface="+mn-lt"/>
                </a:rPr>
                <a:t>2015</a:t>
              </a:r>
              <a:endParaRPr lang="zh-CN" altLang="en-US" dirty="0">
                <a:solidFill>
                  <a:schemeClr val="bg1"/>
                </a:solidFill>
                <a:cs typeface="+mn-ea"/>
                <a:sym typeface="+mn-lt"/>
              </a:endParaRPr>
            </a:p>
          </p:txBody>
        </p:sp>
      </p:grpSp>
      <p:grpSp>
        <p:nvGrpSpPr>
          <p:cNvPr id="18" name="组合 37"/>
          <p:cNvGrpSpPr/>
          <p:nvPr/>
        </p:nvGrpSpPr>
        <p:grpSpPr>
          <a:xfrm>
            <a:off x="2795991" y="2780273"/>
            <a:ext cx="697627" cy="529140"/>
            <a:chOff x="1831451" y="2945030"/>
            <a:chExt cx="930169" cy="705520"/>
          </a:xfrm>
        </p:grpSpPr>
        <p:sp>
          <p:nvSpPr>
            <p:cNvPr id="19" name="泪滴形 18"/>
            <p:cNvSpPr/>
            <p:nvPr/>
          </p:nvSpPr>
          <p:spPr>
            <a:xfrm rot="8100000">
              <a:off x="1943294" y="2945030"/>
              <a:ext cx="705520" cy="70552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p:cNvSpPr txBox="1"/>
            <p:nvPr/>
          </p:nvSpPr>
          <p:spPr>
            <a:xfrm>
              <a:off x="1831451" y="3082261"/>
              <a:ext cx="930169" cy="492443"/>
            </a:xfrm>
            <a:prstGeom prst="rect">
              <a:avLst/>
            </a:prstGeom>
            <a:noFill/>
          </p:spPr>
          <p:txBody>
            <a:bodyPr wrap="none" rtlCol="0">
              <a:spAutoFit/>
            </a:bodyPr>
            <a:lstStyle/>
            <a:p>
              <a:pPr algn="ctr"/>
              <a:r>
                <a:rPr lang="en-US" altLang="zh-CN" dirty="0">
                  <a:solidFill>
                    <a:schemeClr val="bg1"/>
                  </a:solidFill>
                  <a:cs typeface="+mn-ea"/>
                  <a:sym typeface="+mn-lt"/>
                </a:rPr>
                <a:t>2014</a:t>
              </a:r>
              <a:endParaRPr lang="zh-CN" altLang="en-US" dirty="0">
                <a:solidFill>
                  <a:schemeClr val="bg1"/>
                </a:solidFill>
                <a:cs typeface="+mn-ea"/>
                <a:sym typeface="+mn-lt"/>
              </a:endParaRPr>
            </a:p>
          </p:txBody>
        </p:sp>
      </p:grpSp>
      <p:grpSp>
        <p:nvGrpSpPr>
          <p:cNvPr id="21" name="组合 41"/>
          <p:cNvGrpSpPr/>
          <p:nvPr/>
        </p:nvGrpSpPr>
        <p:grpSpPr>
          <a:xfrm>
            <a:off x="3298683" y="4227969"/>
            <a:ext cx="2495728" cy="966200"/>
            <a:chOff x="2501711" y="4875289"/>
            <a:chExt cx="3327637" cy="1288266"/>
          </a:xfrm>
        </p:grpSpPr>
        <p:sp>
          <p:nvSpPr>
            <p:cNvPr id="22" name="矩形 21"/>
            <p:cNvSpPr/>
            <p:nvPr/>
          </p:nvSpPr>
          <p:spPr>
            <a:xfrm>
              <a:off x="2501712" y="5227914"/>
              <a:ext cx="3327636" cy="935641"/>
            </a:xfrm>
            <a:prstGeom prst="rect">
              <a:avLst/>
            </a:prstGeom>
          </p:spPr>
          <p:txBody>
            <a:bodyPr wrap="square">
              <a:spAutoFit/>
            </a:bodyPr>
            <a:lstStyle/>
            <a:p>
              <a:pPr algn="just">
                <a:lnSpc>
                  <a:spcPct val="120000"/>
                </a:lnSpc>
              </a:pPr>
              <a:r>
                <a:rPr lang="zh-CN" altLang="en-US" sz="11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3" name="矩形 22"/>
            <p:cNvSpPr/>
            <p:nvPr/>
          </p:nvSpPr>
          <p:spPr>
            <a:xfrm>
              <a:off x="2501711" y="4875289"/>
              <a:ext cx="2241973" cy="528178"/>
            </a:xfrm>
            <a:prstGeom prst="rect">
              <a:avLst/>
            </a:prstGeom>
          </p:spPr>
          <p:txBody>
            <a:bodyPr wrap="square">
              <a:spAutoFit/>
            </a:bodyPr>
            <a:lstStyle/>
            <a:p>
              <a:pPr algn="just">
                <a:lnSpc>
                  <a:spcPct val="120000"/>
                </a:lnSpc>
              </a:pPr>
              <a:r>
                <a:rPr lang="zh-CN" altLang="en-US" b="1" dirty="0">
                  <a:solidFill>
                    <a:schemeClr val="bg1">
                      <a:lumMod val="50000"/>
                    </a:schemeClr>
                  </a:solidFill>
                  <a:cs typeface="+mn-ea"/>
                  <a:sym typeface="+mn-lt"/>
                </a:rPr>
                <a:t>标题文字添加</a:t>
              </a:r>
            </a:p>
          </p:txBody>
        </p:sp>
      </p:grpSp>
      <p:grpSp>
        <p:nvGrpSpPr>
          <p:cNvPr id="24" name="组合 43"/>
          <p:cNvGrpSpPr/>
          <p:nvPr/>
        </p:nvGrpSpPr>
        <p:grpSpPr>
          <a:xfrm>
            <a:off x="7207442" y="4227969"/>
            <a:ext cx="2495728" cy="966200"/>
            <a:chOff x="7713388" y="4875289"/>
            <a:chExt cx="3327637" cy="1288266"/>
          </a:xfrm>
        </p:grpSpPr>
        <p:sp>
          <p:nvSpPr>
            <p:cNvPr id="25" name="矩形 24"/>
            <p:cNvSpPr/>
            <p:nvPr/>
          </p:nvSpPr>
          <p:spPr>
            <a:xfrm>
              <a:off x="7713389" y="5227914"/>
              <a:ext cx="3327636" cy="935641"/>
            </a:xfrm>
            <a:prstGeom prst="rect">
              <a:avLst/>
            </a:prstGeom>
          </p:spPr>
          <p:txBody>
            <a:bodyPr wrap="square">
              <a:spAutoFit/>
            </a:bodyPr>
            <a:lstStyle/>
            <a:p>
              <a:pPr algn="just">
                <a:lnSpc>
                  <a:spcPct val="120000"/>
                </a:lnSpc>
              </a:pPr>
              <a:r>
                <a:rPr lang="zh-CN" altLang="en-US" sz="11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6" name="矩形 25"/>
            <p:cNvSpPr/>
            <p:nvPr/>
          </p:nvSpPr>
          <p:spPr>
            <a:xfrm>
              <a:off x="7713388" y="4875289"/>
              <a:ext cx="2241973" cy="528178"/>
            </a:xfrm>
            <a:prstGeom prst="rect">
              <a:avLst/>
            </a:prstGeom>
          </p:spPr>
          <p:txBody>
            <a:bodyPr wrap="square">
              <a:spAutoFit/>
            </a:bodyPr>
            <a:lstStyle/>
            <a:p>
              <a:pPr algn="just">
                <a:lnSpc>
                  <a:spcPct val="120000"/>
                </a:lnSpc>
              </a:pPr>
              <a:r>
                <a:rPr lang="zh-CN" altLang="en-US" b="1" dirty="0">
                  <a:solidFill>
                    <a:schemeClr val="bg1">
                      <a:lumMod val="50000"/>
                    </a:schemeClr>
                  </a:solidFill>
                  <a:cs typeface="+mn-ea"/>
                  <a:sym typeface="+mn-lt"/>
                </a:rPr>
                <a:t>标题文字添加</a:t>
              </a:r>
            </a:p>
          </p:txBody>
        </p:sp>
      </p:grpSp>
      <p:grpSp>
        <p:nvGrpSpPr>
          <p:cNvPr id="27" name="组合 44"/>
          <p:cNvGrpSpPr/>
          <p:nvPr/>
        </p:nvGrpSpPr>
        <p:grpSpPr>
          <a:xfrm>
            <a:off x="6393198" y="1784836"/>
            <a:ext cx="2495729" cy="966199"/>
            <a:chOff x="6627726" y="1617780"/>
            <a:chExt cx="3327638" cy="1288266"/>
          </a:xfrm>
        </p:grpSpPr>
        <p:sp>
          <p:nvSpPr>
            <p:cNvPr id="28" name="矩形 27"/>
            <p:cNvSpPr/>
            <p:nvPr/>
          </p:nvSpPr>
          <p:spPr>
            <a:xfrm>
              <a:off x="6627726" y="1970404"/>
              <a:ext cx="3327635" cy="935642"/>
            </a:xfrm>
            <a:prstGeom prst="rect">
              <a:avLst/>
            </a:prstGeom>
          </p:spPr>
          <p:txBody>
            <a:bodyPr wrap="square">
              <a:spAutoFit/>
            </a:bodyPr>
            <a:lstStyle/>
            <a:p>
              <a:pPr algn="r">
                <a:lnSpc>
                  <a:spcPct val="120000"/>
                </a:lnSpc>
              </a:pPr>
              <a:r>
                <a:rPr lang="zh-CN" altLang="en-US" sz="11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9" name="矩形 28"/>
            <p:cNvSpPr/>
            <p:nvPr/>
          </p:nvSpPr>
          <p:spPr>
            <a:xfrm>
              <a:off x="7713388" y="1617780"/>
              <a:ext cx="2241976" cy="528179"/>
            </a:xfrm>
            <a:prstGeom prst="rect">
              <a:avLst/>
            </a:prstGeom>
          </p:spPr>
          <p:txBody>
            <a:bodyPr wrap="square">
              <a:spAutoFit/>
            </a:bodyPr>
            <a:lstStyle/>
            <a:p>
              <a:pPr algn="r">
                <a:lnSpc>
                  <a:spcPct val="120000"/>
                </a:lnSpc>
              </a:pPr>
              <a:r>
                <a:rPr lang="zh-CN" altLang="en-US" b="1" dirty="0">
                  <a:solidFill>
                    <a:schemeClr val="bg1">
                      <a:lumMod val="50000"/>
                    </a:schemeClr>
                  </a:solidFill>
                  <a:cs typeface="+mn-ea"/>
                  <a:sym typeface="+mn-lt"/>
                </a:rPr>
                <a:t>标题文字添加</a:t>
              </a:r>
            </a:p>
          </p:txBody>
        </p:sp>
      </p:grpSp>
      <p:grpSp>
        <p:nvGrpSpPr>
          <p:cNvPr id="30" name="组合 42"/>
          <p:cNvGrpSpPr/>
          <p:nvPr/>
        </p:nvGrpSpPr>
        <p:grpSpPr>
          <a:xfrm>
            <a:off x="2770747" y="1784836"/>
            <a:ext cx="2495729" cy="966199"/>
            <a:chOff x="1797793" y="1617780"/>
            <a:chExt cx="3327638" cy="1288266"/>
          </a:xfrm>
        </p:grpSpPr>
        <p:sp>
          <p:nvSpPr>
            <p:cNvPr id="31" name="矩形 30"/>
            <p:cNvSpPr/>
            <p:nvPr/>
          </p:nvSpPr>
          <p:spPr>
            <a:xfrm>
              <a:off x="1797793" y="1970404"/>
              <a:ext cx="3327635" cy="935642"/>
            </a:xfrm>
            <a:prstGeom prst="rect">
              <a:avLst/>
            </a:prstGeom>
          </p:spPr>
          <p:txBody>
            <a:bodyPr wrap="square">
              <a:spAutoFit/>
            </a:bodyPr>
            <a:lstStyle/>
            <a:p>
              <a:pPr algn="r">
                <a:lnSpc>
                  <a:spcPct val="120000"/>
                </a:lnSpc>
              </a:pPr>
              <a:r>
                <a:rPr lang="zh-CN" altLang="en-US" sz="1100"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32" name="矩形 31"/>
            <p:cNvSpPr/>
            <p:nvPr/>
          </p:nvSpPr>
          <p:spPr>
            <a:xfrm>
              <a:off x="2883455" y="1617780"/>
              <a:ext cx="2241976" cy="528179"/>
            </a:xfrm>
            <a:prstGeom prst="rect">
              <a:avLst/>
            </a:prstGeom>
          </p:spPr>
          <p:txBody>
            <a:bodyPr wrap="square">
              <a:spAutoFit/>
            </a:bodyPr>
            <a:lstStyle/>
            <a:p>
              <a:pPr algn="r">
                <a:lnSpc>
                  <a:spcPct val="120000"/>
                </a:lnSpc>
              </a:pPr>
              <a:r>
                <a:rPr lang="zh-CN" altLang="en-US" b="1" dirty="0">
                  <a:solidFill>
                    <a:schemeClr val="bg1">
                      <a:lumMod val="50000"/>
                    </a:schemeClr>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par>
                                <p:cTn id="33" presetID="22" presetClass="entr" presetSubtype="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par>
                                <p:cTn id="36" presetID="2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par>
                          <p:cTn id="42" fill="hold">
                            <p:stCondLst>
                              <p:cond delay="2000"/>
                            </p:stCondLst>
                            <p:childTnLst>
                              <p:par>
                                <p:cTn id="43" presetID="1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ppt_x</p:attrName>
                                        </p:attrNameLst>
                                      </p:cBhvr>
                                      <p:tavLst>
                                        <p:tav tm="0">
                                          <p:val>
                                            <p:strVal val="#ppt_x-#ppt_w*1.125000"/>
                                          </p:val>
                                        </p:tav>
                                        <p:tav tm="100000">
                                          <p:val>
                                            <p:strVal val="#ppt_x"/>
                                          </p:val>
                                        </p:tav>
                                      </p:tavLst>
                                    </p:anim>
                                    <p:animEffect transition="in" filter="wipe(right)">
                                      <p:cBhvr>
                                        <p:cTn id="46" dur="500"/>
                                        <p:tgtEl>
                                          <p:spTgt spid="21"/>
                                        </p:tgtEl>
                                      </p:cBhvr>
                                    </p:animEffect>
                                  </p:childTnLst>
                                </p:cTn>
                              </p:par>
                            </p:childTnLst>
                          </p:cTn>
                        </p:par>
                        <p:par>
                          <p:cTn id="47" fill="hold">
                            <p:stCondLst>
                              <p:cond delay="2500"/>
                            </p:stCondLst>
                            <p:childTnLst>
                              <p:par>
                                <p:cTn id="48" presetID="12" presetClass="entr" presetSubtype="2"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p:tgtEl>
                                          <p:spTgt spid="30"/>
                                        </p:tgtEl>
                                        <p:attrNameLst>
                                          <p:attrName>ppt_x</p:attrName>
                                        </p:attrNameLst>
                                      </p:cBhvr>
                                      <p:tavLst>
                                        <p:tav tm="0">
                                          <p:val>
                                            <p:strVal val="#ppt_x+#ppt_w*1.125000"/>
                                          </p:val>
                                        </p:tav>
                                        <p:tav tm="100000">
                                          <p:val>
                                            <p:strVal val="#ppt_x"/>
                                          </p:val>
                                        </p:tav>
                                      </p:tavLst>
                                    </p:anim>
                                    <p:animEffect transition="in" filter="wipe(left)">
                                      <p:cBhvr>
                                        <p:cTn id="51" dur="500"/>
                                        <p:tgtEl>
                                          <p:spTgt spid="30"/>
                                        </p:tgtEl>
                                      </p:cBhvr>
                                    </p:animEffect>
                                  </p:childTnLst>
                                </p:cTn>
                              </p:par>
                            </p:childTnLst>
                          </p:cTn>
                        </p:par>
                        <p:par>
                          <p:cTn id="52" fill="hold">
                            <p:stCondLst>
                              <p:cond delay="3000"/>
                            </p:stCondLst>
                            <p:childTnLst>
                              <p:par>
                                <p:cTn id="53" presetID="1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ppt_x</p:attrName>
                                        </p:attrNameLst>
                                      </p:cBhvr>
                                      <p:tavLst>
                                        <p:tav tm="0">
                                          <p:val>
                                            <p:strVal val="#ppt_x-#ppt_w*1.125000"/>
                                          </p:val>
                                        </p:tav>
                                        <p:tav tm="100000">
                                          <p:val>
                                            <p:strVal val="#ppt_x"/>
                                          </p:val>
                                        </p:tav>
                                      </p:tavLst>
                                    </p:anim>
                                    <p:animEffect transition="in" filter="wipe(right)">
                                      <p:cBhvr>
                                        <p:cTn id="56" dur="500"/>
                                        <p:tgtEl>
                                          <p:spTgt spid="24"/>
                                        </p:tgtEl>
                                      </p:cBhvr>
                                    </p:animEffect>
                                  </p:childTnLst>
                                </p:cTn>
                              </p:par>
                            </p:childTnLst>
                          </p:cTn>
                        </p:par>
                        <p:par>
                          <p:cTn id="57" fill="hold">
                            <p:stCondLst>
                              <p:cond delay="3500"/>
                            </p:stCondLst>
                            <p:childTnLst>
                              <p:par>
                                <p:cTn id="58" presetID="12" presetClass="entr" presetSubtype="2"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p:tgtEl>
                                          <p:spTgt spid="27"/>
                                        </p:tgtEl>
                                        <p:attrNameLst>
                                          <p:attrName>ppt_x</p:attrName>
                                        </p:attrNameLst>
                                      </p:cBhvr>
                                      <p:tavLst>
                                        <p:tav tm="0">
                                          <p:val>
                                            <p:strVal val="#ppt_x+#ppt_w*1.125000"/>
                                          </p:val>
                                        </p:tav>
                                        <p:tav tm="100000">
                                          <p:val>
                                            <p:strVal val="#ppt_x"/>
                                          </p:val>
                                        </p:tav>
                                      </p:tavLst>
                                    </p:anim>
                                    <p:animEffect transition="in" filter="wipe(left)">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d1e86a8b1a483e81dc1d7f6d65b3abe"/>
          <p:cNvPicPr>
            <a:picLocks noChangeAspect="1"/>
          </p:cNvPicPr>
          <p:nvPr/>
        </p:nvPicPr>
        <p:blipFill>
          <a:blip r:embed="rId3" cstate="screen"/>
          <a:srcRect b="-278"/>
          <a:stretch>
            <a:fillRect/>
          </a:stretch>
        </p:blipFill>
        <p:spPr>
          <a:xfrm>
            <a:off x="-17145" y="-6350"/>
            <a:ext cx="12265660" cy="6870700"/>
          </a:xfrm>
          <a:prstGeom prst="rect">
            <a:avLst/>
          </a:prstGeom>
        </p:spPr>
      </p:pic>
      <p:sp>
        <p:nvSpPr>
          <p:cNvPr id="5" name="矩形 4"/>
          <p:cNvSpPr/>
          <p:nvPr/>
        </p:nvSpPr>
        <p:spPr>
          <a:xfrm>
            <a:off x="695960" y="847725"/>
            <a:ext cx="10896600" cy="5257800"/>
          </a:xfrm>
          <a:prstGeom prst="rect">
            <a:avLst/>
          </a:prstGeom>
          <a:solidFill>
            <a:srgbClr val="FD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f96f71f270f0750c5a24eac6ad8e388a"/>
          <p:cNvPicPr>
            <a:picLocks noChangeAspect="1"/>
          </p:cNvPicPr>
          <p:nvPr/>
        </p:nvPicPr>
        <p:blipFill>
          <a:blip r:embed="rId4" cstate="screen"/>
          <a:stretch>
            <a:fillRect/>
          </a:stretch>
        </p:blipFill>
        <p:spPr>
          <a:xfrm rot="10800000">
            <a:off x="9556115" y="-189230"/>
            <a:ext cx="3021965" cy="2807970"/>
          </a:xfrm>
          <a:prstGeom prst="rect">
            <a:avLst/>
          </a:prstGeom>
        </p:spPr>
      </p:pic>
      <p:pic>
        <p:nvPicPr>
          <p:cNvPr id="7" name="图片 6" descr="cb1c87c7cb64672c8d9c8a2be9fafb16"/>
          <p:cNvPicPr>
            <a:picLocks noChangeAspect="1"/>
          </p:cNvPicPr>
          <p:nvPr/>
        </p:nvPicPr>
        <p:blipFill>
          <a:blip r:embed="rId5" cstate="screen"/>
          <a:stretch>
            <a:fillRect/>
          </a:stretch>
        </p:blipFill>
        <p:spPr>
          <a:xfrm>
            <a:off x="-17145" y="5052695"/>
            <a:ext cx="3412490" cy="2276475"/>
          </a:xfrm>
          <a:prstGeom prst="rect">
            <a:avLst/>
          </a:prstGeom>
        </p:spPr>
      </p:pic>
      <p:pic>
        <p:nvPicPr>
          <p:cNvPr id="10" name="图片 9" descr="c66dd43bd0753e7036320b137975cd3a"/>
          <p:cNvPicPr>
            <a:picLocks noChangeAspect="1"/>
          </p:cNvPicPr>
          <p:nvPr/>
        </p:nvPicPr>
        <p:blipFill>
          <a:blip r:embed="rId6"/>
          <a:stretch>
            <a:fillRect/>
          </a:stretch>
        </p:blipFill>
        <p:spPr>
          <a:xfrm>
            <a:off x="3749675" y="596265"/>
            <a:ext cx="6268085" cy="6268085"/>
          </a:xfrm>
          <a:prstGeom prst="rect">
            <a:avLst/>
          </a:prstGeom>
        </p:spPr>
      </p:pic>
      <p:sp>
        <p:nvSpPr>
          <p:cNvPr id="8" name="Rectangle 4"/>
          <p:cNvSpPr>
            <a:spLocks noChangeArrowheads="1"/>
          </p:cNvSpPr>
          <p:nvPr/>
        </p:nvSpPr>
        <p:spPr bwMode="auto">
          <a:xfrm>
            <a:off x="8940942" y="3730307"/>
            <a:ext cx="1864218" cy="105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990" dirty="0">
                <a:solidFill>
                  <a:schemeClr val="tx1">
                    <a:lumMod val="75000"/>
                    <a:lumOff val="25000"/>
                  </a:schemeClr>
                </a:solidFill>
                <a:cs typeface="+mn-ea"/>
                <a:sym typeface="+mn-lt"/>
              </a:rPr>
              <a:t>请替换文字内容</a:t>
            </a:r>
            <a:endParaRPr lang="en-US" altLang="zh-CN" sz="1990" dirty="0">
              <a:solidFill>
                <a:schemeClr val="tx1">
                  <a:lumMod val="75000"/>
                  <a:lumOff val="25000"/>
                </a:schemeClr>
              </a:solidFill>
              <a:cs typeface="+mn-ea"/>
              <a:sym typeface="+mn-lt"/>
            </a:endParaRPr>
          </a:p>
          <a:p>
            <a:pPr>
              <a:lnSpc>
                <a:spcPct val="150000"/>
              </a:lnSpc>
            </a:pPr>
            <a:r>
              <a:rPr lang="zh-CN" altLang="en-US" sz="855">
                <a:solidFill>
                  <a:schemeClr val="tx1">
                    <a:lumMod val="75000"/>
                    <a:lumOff val="25000"/>
                  </a:schemeClr>
                </a:solidFill>
                <a:cs typeface="+mn-ea"/>
                <a:sym typeface="+mn-lt"/>
              </a:rPr>
              <a:t>请替换文字内容，点击添加相关标题文字，修改文字内容，也可以直接复制你的内容到此。</a:t>
            </a:r>
            <a:endParaRPr lang="en-GB" altLang="zh-CN" sz="855" dirty="0">
              <a:solidFill>
                <a:schemeClr val="tx1">
                  <a:lumMod val="75000"/>
                  <a:lumOff val="25000"/>
                </a:schemeClr>
              </a:solidFill>
              <a:cs typeface="+mn-ea"/>
              <a:sym typeface="+mn-lt"/>
            </a:endParaRPr>
          </a:p>
        </p:txBody>
      </p:sp>
      <p:sp>
        <p:nvSpPr>
          <p:cNvPr id="9" name="Rectangle 2"/>
          <p:cNvSpPr>
            <a:spLocks noChangeArrowheads="1"/>
          </p:cNvSpPr>
          <p:nvPr/>
        </p:nvSpPr>
        <p:spPr bwMode="auto">
          <a:xfrm>
            <a:off x="1775107" y="4038283"/>
            <a:ext cx="1864219" cy="105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990" dirty="0">
                <a:solidFill>
                  <a:schemeClr val="tx1">
                    <a:lumMod val="75000"/>
                    <a:lumOff val="25000"/>
                  </a:schemeClr>
                </a:solidFill>
                <a:cs typeface="+mn-ea"/>
                <a:sym typeface="+mn-lt"/>
              </a:rPr>
              <a:t>请替换文字内容</a:t>
            </a:r>
            <a:endParaRPr lang="en-US" altLang="zh-CN" sz="1990" dirty="0">
              <a:solidFill>
                <a:schemeClr val="tx1">
                  <a:lumMod val="75000"/>
                  <a:lumOff val="25000"/>
                </a:schemeClr>
              </a:solidFill>
              <a:cs typeface="+mn-ea"/>
              <a:sym typeface="+mn-lt"/>
            </a:endParaRPr>
          </a:p>
          <a:p>
            <a:pPr>
              <a:lnSpc>
                <a:spcPct val="150000"/>
              </a:lnSpc>
            </a:pPr>
            <a:r>
              <a:rPr lang="zh-CN" altLang="en-US" sz="855">
                <a:solidFill>
                  <a:schemeClr val="tx1">
                    <a:lumMod val="75000"/>
                    <a:lumOff val="25000"/>
                  </a:schemeClr>
                </a:solidFill>
                <a:cs typeface="+mn-ea"/>
                <a:sym typeface="+mn-lt"/>
              </a:rPr>
              <a:t>请替换文字内容，点击添加相关标题文字，修改文字内容，也可以直接复制你的内容到此。</a:t>
            </a:r>
            <a:endParaRPr lang="en-GB" altLang="zh-CN" sz="855" dirty="0">
              <a:solidFill>
                <a:schemeClr val="tx1">
                  <a:lumMod val="75000"/>
                  <a:lumOff val="25000"/>
                </a:schemeClr>
              </a:solidFill>
              <a:cs typeface="+mn-ea"/>
              <a:sym typeface="+mn-lt"/>
            </a:endParaRPr>
          </a:p>
        </p:txBody>
      </p:sp>
      <p:sp>
        <p:nvSpPr>
          <p:cNvPr id="11" name="Rectangle 3"/>
          <p:cNvSpPr>
            <a:spLocks noChangeArrowheads="1"/>
          </p:cNvSpPr>
          <p:nvPr/>
        </p:nvSpPr>
        <p:spPr bwMode="auto">
          <a:xfrm>
            <a:off x="1775107" y="2093596"/>
            <a:ext cx="1864219" cy="105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990" dirty="0">
                <a:solidFill>
                  <a:schemeClr val="tx1">
                    <a:lumMod val="75000"/>
                    <a:lumOff val="25000"/>
                  </a:schemeClr>
                </a:solidFill>
                <a:cs typeface="+mn-ea"/>
                <a:sym typeface="+mn-lt"/>
              </a:rPr>
              <a:t>请替换文字内容</a:t>
            </a:r>
            <a:endParaRPr lang="en-US" altLang="zh-CN" sz="1990" dirty="0">
              <a:solidFill>
                <a:schemeClr val="tx1">
                  <a:lumMod val="75000"/>
                  <a:lumOff val="25000"/>
                </a:schemeClr>
              </a:solidFill>
              <a:cs typeface="+mn-ea"/>
              <a:sym typeface="+mn-lt"/>
            </a:endParaRPr>
          </a:p>
          <a:p>
            <a:pPr>
              <a:lnSpc>
                <a:spcPct val="150000"/>
              </a:lnSpc>
            </a:pPr>
            <a:r>
              <a:rPr lang="zh-CN" altLang="en-US" sz="855">
                <a:solidFill>
                  <a:schemeClr val="tx1">
                    <a:lumMod val="75000"/>
                    <a:lumOff val="25000"/>
                  </a:schemeClr>
                </a:solidFill>
                <a:cs typeface="+mn-ea"/>
                <a:sym typeface="+mn-lt"/>
              </a:rPr>
              <a:t>请替换文字内容，点击添加相关标题文字，修改文字内容，也可以直接复制你的内容到此。</a:t>
            </a:r>
            <a:endParaRPr lang="en-GB" altLang="zh-CN" sz="855"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75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0000">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14:bounceEnd="60000">
                                          <p:cBhvr additive="base">
                                            <p:cTn id="15" dur="75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7857ab0b79adbb76daf83cbf04bb41ec"/>
          <p:cNvPicPr>
            <a:picLocks noChangeAspect="1"/>
          </p:cNvPicPr>
          <p:nvPr/>
        </p:nvPicPr>
        <p:blipFill>
          <a:blip r:embed="rId3" cstate="screen"/>
          <a:srcRect t="-278"/>
          <a:stretch>
            <a:fillRect/>
          </a:stretch>
        </p:blipFill>
        <p:spPr>
          <a:xfrm>
            <a:off x="-36830" y="-4445"/>
            <a:ext cx="12307570" cy="6866890"/>
          </a:xfrm>
          <a:prstGeom prst="rect">
            <a:avLst/>
          </a:prstGeom>
        </p:spPr>
      </p:pic>
      <p:sp>
        <p:nvSpPr>
          <p:cNvPr id="57" name="标题 4"/>
          <p:cNvSpPr txBox="1"/>
          <p:nvPr/>
        </p:nvSpPr>
        <p:spPr>
          <a:xfrm>
            <a:off x="3807460" y="3605530"/>
            <a:ext cx="4105275" cy="865505"/>
          </a:xfrm>
          <a:prstGeom prst="rect">
            <a:avLst/>
          </a:prstGeom>
        </p:spPr>
        <p:txBody>
          <a:bodyPr vert="horz" lIns="121855" tIns="60927" rIns="121855" bIns="6092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zh-CN" altLang="en-US" sz="3600" spc="300" dirty="0">
                <a:solidFill>
                  <a:srgbClr val="C00000"/>
                </a:solidFill>
                <a:latin typeface="思源宋体 CN Heavy" panose="02020900000000000000" charset="-122"/>
                <a:ea typeface="思源宋体 CN Heavy" panose="02020900000000000000" charset="-122"/>
                <a:cs typeface="+mn-cs"/>
              </a:rPr>
              <a:t>请输入您的标题</a:t>
            </a:r>
          </a:p>
        </p:txBody>
      </p:sp>
      <p:sp>
        <p:nvSpPr>
          <p:cNvPr id="58" name="文本框 8"/>
          <p:cNvSpPr txBox="1"/>
          <p:nvPr/>
        </p:nvSpPr>
        <p:spPr>
          <a:xfrm>
            <a:off x="4116070" y="3251835"/>
            <a:ext cx="3181350" cy="353695"/>
          </a:xfrm>
          <a:prstGeom prst="rect">
            <a:avLst/>
          </a:prstGeom>
          <a:noFill/>
        </p:spPr>
        <p:txBody>
          <a:bodyPr wrap="square" lIns="121855" tIns="60927" rIns="121855" bIns="60927" rtlCol="0">
            <a:spAutoFit/>
          </a:bodyPr>
          <a:lstStyle/>
          <a:p>
            <a:pPr algn="ctr"/>
            <a:r>
              <a:rPr lang="en-US" altLang="zh-CN" sz="1515" dirty="0">
                <a:solidFill>
                  <a:srgbClr val="C00000"/>
                </a:solidFill>
                <a:latin typeface="思源宋体 CN Heavy" panose="02020900000000000000" charset="-122"/>
                <a:ea typeface="思源宋体 CN Heavy" panose="02020900000000000000" charset="-122"/>
              </a:rPr>
              <a:t>Add The Title Words</a:t>
            </a:r>
          </a:p>
        </p:txBody>
      </p:sp>
      <p:cxnSp>
        <p:nvCxnSpPr>
          <p:cNvPr id="59" name="直接连接符 58"/>
          <p:cNvCxnSpPr/>
          <p:nvPr/>
        </p:nvCxnSpPr>
        <p:spPr>
          <a:xfrm>
            <a:off x="2139048" y="3429179"/>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618819" y="3428544"/>
            <a:ext cx="1976546" cy="0"/>
          </a:xfrm>
          <a:prstGeom prst="line">
            <a:avLst/>
          </a:prstGeom>
          <a:ln w="6350">
            <a:solidFill>
              <a:srgbClr val="C00000"/>
            </a:solidFill>
            <a:prstDash val="dash"/>
            <a:tailEnd type="none" w="sm" len="sm"/>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1550"/>
                                        <p:tgtEl>
                                          <p:spTgt spid="5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1000"/>
                                        <p:tgtEl>
                                          <p:spTgt spid="57"/>
                                        </p:tgtEl>
                                      </p:cBhvr>
                                    </p:animEffect>
                                    <p:anim calcmode="lin" valueType="num">
                                      <p:cBhvr>
                                        <p:cTn id="20" dur="1000" fill="hold"/>
                                        <p:tgtEl>
                                          <p:spTgt spid="57"/>
                                        </p:tgtEl>
                                        <p:attrNameLst>
                                          <p:attrName>ppt_x</p:attrName>
                                        </p:attrNameLst>
                                      </p:cBhvr>
                                      <p:tavLst>
                                        <p:tav tm="0">
                                          <p:val>
                                            <p:strVal val="#ppt_x"/>
                                          </p:val>
                                        </p:tav>
                                        <p:tav tm="100000">
                                          <p:val>
                                            <p:strVal val="#ppt_x"/>
                                          </p:val>
                                        </p:tav>
                                      </p:tavLst>
                                    </p:anim>
                                    <p:anim calcmode="lin" valueType="num">
                                      <p:cBhvr>
                                        <p:cTn id="2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CF1FD30B-DD7C-4126-9A22-FF9382A1B853"/>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G:\Users\Administrator\Desktop\20180119"/>
  <p:tag name="ISPRING_PRESENTATION_TITLE" val="演示文稿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106223247"/>
  <p:tag name="MH_LIBRARY" val="GRAPHIC"/>
  <p:tag name="MH_TYPE" val="Other"/>
  <p:tag name="MH_ORDER" val="3"/>
</p:tagLst>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fontScheme name="hwoma2vb">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8C532F"/>
    </a:accent1>
    <a:accent2>
      <a:srgbClr val="B20506"/>
    </a:accent2>
    <a:accent3>
      <a:srgbClr val="285709"/>
    </a:accent3>
    <a:accent4>
      <a:srgbClr val="8C532F"/>
    </a:accent4>
    <a:accent5>
      <a:srgbClr val="B20506"/>
    </a:accent5>
    <a:accent6>
      <a:srgbClr val="285709"/>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宽屏</PresentationFormat>
  <Paragraphs>196</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汉仪大宋简</vt:lpstr>
      <vt:lpstr>时尚中黑简体</vt:lpstr>
      <vt:lpstr>思源宋体 CN Heavy</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浪漫爱情</dc:title>
  <dc:creator>第一PPT</dc:creator>
  <cp:keywords>www.1ppt.com</cp:keywords>
  <dc:description>www.1ppt.com</dc:description>
  <cp:lastModifiedBy>天 下</cp:lastModifiedBy>
  <cp:revision>19</cp:revision>
  <dcterms:created xsi:type="dcterms:W3CDTF">2018-01-18T08:58:00Z</dcterms:created>
  <dcterms:modified xsi:type="dcterms:W3CDTF">2021-01-04T15:08:02Z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