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9" r:id="rId2"/>
    <p:sldId id="27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7" r:id="rId19"/>
    <p:sldId id="275" r:id="rId20"/>
    <p:sldId id="258" r:id="rId21"/>
    <p:sldId id="29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A4D0"/>
    <a:srgbClr val="F8CACC"/>
    <a:srgbClr val="AFB0CF"/>
    <a:srgbClr val="C7CBD1"/>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420" y="-171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矩形 1"/>
          <p:cNvSpPr/>
          <p:nvPr userDrawn="1"/>
        </p:nvSpPr>
        <p:spPr>
          <a:xfrm>
            <a:off x="-29210" y="-51435"/>
            <a:ext cx="12205970" cy="696023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descr="5ba04f81e734793f171c78b27c3a1889"/>
          <p:cNvPicPr>
            <a:picLocks noChangeAspect="1"/>
          </p:cNvPicPr>
          <p:nvPr userDrawn="1"/>
        </p:nvPicPr>
        <p:blipFill>
          <a:blip r:embed="rId2" cstate="screen"/>
          <a:srcRect/>
          <a:stretch>
            <a:fillRect/>
          </a:stretch>
        </p:blipFill>
        <p:spPr>
          <a:xfrm>
            <a:off x="8871585" y="2395855"/>
            <a:ext cx="3405505" cy="4513580"/>
          </a:xfrm>
          <a:prstGeom prst="rect">
            <a:avLst/>
          </a:prstGeom>
        </p:spPr>
      </p:pic>
      <p:pic>
        <p:nvPicPr>
          <p:cNvPr id="25" name="图片 24" descr="5ba04f81e734793f171c78b27c3a1889"/>
          <p:cNvPicPr>
            <a:picLocks noChangeAspect="1"/>
          </p:cNvPicPr>
          <p:nvPr userDrawn="1"/>
        </p:nvPicPr>
        <p:blipFill>
          <a:blip r:embed="rId2" cstate="screen"/>
          <a:srcRect/>
          <a:stretch>
            <a:fillRect/>
          </a:stretch>
        </p:blipFill>
        <p:spPr>
          <a:xfrm flipH="1">
            <a:off x="-29210" y="2512695"/>
            <a:ext cx="3316605" cy="4396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11201778" y="6545425"/>
            <a:ext cx="775136" cy="246221"/>
          </a:xfrm>
          <a:prstGeom prst="rect">
            <a:avLst/>
          </a:prstGeom>
        </p:spPr>
        <p:txBody>
          <a:bodyPr wrap="square">
            <a:spAutoFit/>
          </a:bodyPr>
          <a:lstStyle/>
          <a:p>
            <a:pPr defTabSz="914400"/>
            <a:r>
              <a:rPr lang="en-US" altLang="zh-CN" sz="100" dirty="0">
                <a:solidFill>
                  <a:srgbClr val="8DA4D0"/>
                </a:solidFill>
                <a:ea typeface="宋体" panose="02010600030101010101" pitchFamily="2" charset="-122"/>
              </a:rPr>
              <a:t>PPT</a:t>
            </a:r>
            <a:r>
              <a:rPr lang="zh-CN" altLang="en-US" sz="100" dirty="0">
                <a:solidFill>
                  <a:srgbClr val="8DA4D0"/>
                </a:solidFill>
                <a:ea typeface="宋体" panose="02010600030101010101" pitchFamily="2" charset="-122"/>
              </a:rPr>
              <a:t>模板下载：</a:t>
            </a:r>
            <a:r>
              <a:rPr lang="en-US" altLang="zh-CN" sz="100" dirty="0">
                <a:solidFill>
                  <a:srgbClr val="8DA4D0"/>
                </a:solidFill>
                <a:ea typeface="宋体" panose="02010600030101010101" pitchFamily="2" charset="-122"/>
              </a:rPr>
              <a:t>www.1ppt.com/moban/     </a:t>
            </a:r>
            <a:r>
              <a:rPr lang="zh-CN" altLang="en-US" sz="100" dirty="0">
                <a:solidFill>
                  <a:srgbClr val="8DA4D0"/>
                </a:solidFill>
                <a:ea typeface="宋体" panose="02010600030101010101" pitchFamily="2" charset="-122"/>
              </a:rPr>
              <a:t>行业</a:t>
            </a:r>
            <a:r>
              <a:rPr lang="en-US" altLang="zh-CN" sz="100" dirty="0">
                <a:solidFill>
                  <a:srgbClr val="8DA4D0"/>
                </a:solidFill>
                <a:ea typeface="宋体" panose="02010600030101010101" pitchFamily="2" charset="-122"/>
              </a:rPr>
              <a:t>PPT</a:t>
            </a:r>
            <a:r>
              <a:rPr lang="zh-CN" altLang="en-US" sz="100" dirty="0">
                <a:solidFill>
                  <a:srgbClr val="8DA4D0"/>
                </a:solidFill>
                <a:ea typeface="宋体" panose="02010600030101010101" pitchFamily="2" charset="-122"/>
              </a:rPr>
              <a:t>模板：</a:t>
            </a:r>
            <a:r>
              <a:rPr lang="en-US" altLang="zh-CN" sz="100" dirty="0">
                <a:solidFill>
                  <a:srgbClr val="8DA4D0"/>
                </a:solidFill>
                <a:ea typeface="宋体" panose="02010600030101010101" pitchFamily="2" charset="-122"/>
              </a:rPr>
              <a:t>www.1ppt.com/hangye/ </a:t>
            </a:r>
          </a:p>
          <a:p>
            <a:pPr defTabSz="914400"/>
            <a:r>
              <a:rPr lang="zh-CN" altLang="en-US" sz="100" dirty="0">
                <a:solidFill>
                  <a:srgbClr val="8DA4D0"/>
                </a:solidFill>
                <a:ea typeface="宋体" panose="02010600030101010101" pitchFamily="2" charset="-122"/>
              </a:rPr>
              <a:t>节日</a:t>
            </a:r>
            <a:r>
              <a:rPr lang="en-US" altLang="zh-CN" sz="100" dirty="0">
                <a:solidFill>
                  <a:srgbClr val="8DA4D0"/>
                </a:solidFill>
                <a:ea typeface="宋体" panose="02010600030101010101" pitchFamily="2" charset="-122"/>
              </a:rPr>
              <a:t>PPT</a:t>
            </a:r>
            <a:r>
              <a:rPr lang="zh-CN" altLang="en-US" sz="100" dirty="0">
                <a:solidFill>
                  <a:srgbClr val="8DA4D0"/>
                </a:solidFill>
                <a:ea typeface="宋体" panose="02010600030101010101" pitchFamily="2" charset="-122"/>
              </a:rPr>
              <a:t>模板：</a:t>
            </a:r>
            <a:r>
              <a:rPr lang="en-US" altLang="zh-CN" sz="100" dirty="0">
                <a:solidFill>
                  <a:srgbClr val="8DA4D0"/>
                </a:solidFill>
                <a:ea typeface="宋体" panose="02010600030101010101" pitchFamily="2" charset="-122"/>
              </a:rPr>
              <a:t>www.1ppt.com/jieri/           PPT</a:t>
            </a:r>
            <a:r>
              <a:rPr lang="zh-CN" altLang="en-US" sz="100" dirty="0">
                <a:solidFill>
                  <a:srgbClr val="8DA4D0"/>
                </a:solidFill>
                <a:ea typeface="宋体" panose="02010600030101010101" pitchFamily="2" charset="-122"/>
              </a:rPr>
              <a:t>素材下载：</a:t>
            </a:r>
            <a:r>
              <a:rPr lang="en-US" altLang="zh-CN" sz="100" dirty="0">
                <a:solidFill>
                  <a:srgbClr val="8DA4D0"/>
                </a:solidFill>
                <a:ea typeface="宋体" panose="02010600030101010101" pitchFamily="2" charset="-122"/>
              </a:rPr>
              <a:t>www.1ppt.com/sucai/</a:t>
            </a:r>
          </a:p>
          <a:p>
            <a:pPr defTabSz="914400"/>
            <a:r>
              <a:rPr lang="en-US" altLang="zh-CN" sz="100" dirty="0">
                <a:solidFill>
                  <a:srgbClr val="8DA4D0"/>
                </a:solidFill>
                <a:ea typeface="宋体" panose="02010600030101010101" pitchFamily="2" charset="-122"/>
              </a:rPr>
              <a:t>PPT</a:t>
            </a:r>
            <a:r>
              <a:rPr lang="zh-CN" altLang="en-US" sz="100" dirty="0">
                <a:solidFill>
                  <a:srgbClr val="8DA4D0"/>
                </a:solidFill>
                <a:ea typeface="宋体" panose="02010600030101010101" pitchFamily="2" charset="-122"/>
              </a:rPr>
              <a:t>背景图片：</a:t>
            </a:r>
            <a:r>
              <a:rPr lang="en-US" altLang="zh-CN" sz="100" dirty="0">
                <a:solidFill>
                  <a:srgbClr val="8DA4D0"/>
                </a:solidFill>
                <a:ea typeface="宋体" panose="02010600030101010101" pitchFamily="2" charset="-122"/>
              </a:rPr>
              <a:t>www.1ppt.com/beijing/      PPT</a:t>
            </a:r>
            <a:r>
              <a:rPr lang="zh-CN" altLang="en-US" sz="100" dirty="0">
                <a:solidFill>
                  <a:srgbClr val="8DA4D0"/>
                </a:solidFill>
                <a:ea typeface="宋体" panose="02010600030101010101" pitchFamily="2" charset="-122"/>
              </a:rPr>
              <a:t>图表下载：</a:t>
            </a:r>
            <a:r>
              <a:rPr lang="en-US" altLang="zh-CN" sz="100" dirty="0">
                <a:solidFill>
                  <a:srgbClr val="8DA4D0"/>
                </a:solidFill>
                <a:ea typeface="宋体" panose="02010600030101010101" pitchFamily="2" charset="-122"/>
              </a:rPr>
              <a:t>www.1ppt.com/tubiao/      </a:t>
            </a:r>
          </a:p>
          <a:p>
            <a:pPr defTabSz="914400"/>
            <a:r>
              <a:rPr lang="zh-CN" altLang="en-US" sz="100" dirty="0">
                <a:solidFill>
                  <a:srgbClr val="8DA4D0"/>
                </a:solidFill>
                <a:ea typeface="宋体" panose="02010600030101010101" pitchFamily="2" charset="-122"/>
              </a:rPr>
              <a:t>优秀</a:t>
            </a:r>
            <a:r>
              <a:rPr lang="en-US" altLang="zh-CN" sz="100" dirty="0">
                <a:solidFill>
                  <a:srgbClr val="8DA4D0"/>
                </a:solidFill>
                <a:ea typeface="宋体" panose="02010600030101010101" pitchFamily="2" charset="-122"/>
              </a:rPr>
              <a:t>PPT</a:t>
            </a:r>
            <a:r>
              <a:rPr lang="zh-CN" altLang="en-US" sz="100" dirty="0">
                <a:solidFill>
                  <a:srgbClr val="8DA4D0"/>
                </a:solidFill>
                <a:ea typeface="宋体" panose="02010600030101010101" pitchFamily="2" charset="-122"/>
              </a:rPr>
              <a:t>下载：</a:t>
            </a:r>
            <a:r>
              <a:rPr lang="en-US" altLang="zh-CN" sz="100" dirty="0">
                <a:solidFill>
                  <a:srgbClr val="8DA4D0"/>
                </a:solidFill>
                <a:ea typeface="宋体" panose="02010600030101010101" pitchFamily="2" charset="-122"/>
              </a:rPr>
              <a:t>www.1ppt.com/xiazai/        PPT</a:t>
            </a:r>
            <a:r>
              <a:rPr lang="zh-CN" altLang="en-US" sz="100" dirty="0">
                <a:solidFill>
                  <a:srgbClr val="8DA4D0"/>
                </a:solidFill>
                <a:ea typeface="宋体" panose="02010600030101010101" pitchFamily="2" charset="-122"/>
              </a:rPr>
              <a:t>教程： </a:t>
            </a:r>
            <a:r>
              <a:rPr lang="en-US" altLang="zh-CN" sz="100" dirty="0">
                <a:solidFill>
                  <a:srgbClr val="8DA4D0"/>
                </a:solidFill>
                <a:ea typeface="宋体" panose="02010600030101010101" pitchFamily="2" charset="-122"/>
              </a:rPr>
              <a:t>www.1ppt.com/powerpoint/      </a:t>
            </a:r>
          </a:p>
          <a:p>
            <a:pPr defTabSz="914400"/>
            <a:r>
              <a:rPr lang="en-US" altLang="zh-CN" sz="100" dirty="0">
                <a:solidFill>
                  <a:srgbClr val="8DA4D0"/>
                </a:solidFill>
                <a:ea typeface="宋体" panose="02010600030101010101" pitchFamily="2" charset="-122"/>
              </a:rPr>
              <a:t>Word</a:t>
            </a:r>
            <a:r>
              <a:rPr lang="zh-CN" altLang="en-US" sz="100" dirty="0">
                <a:solidFill>
                  <a:srgbClr val="8DA4D0"/>
                </a:solidFill>
                <a:ea typeface="宋体" panose="02010600030101010101" pitchFamily="2" charset="-122"/>
              </a:rPr>
              <a:t>教程： </a:t>
            </a:r>
            <a:r>
              <a:rPr lang="en-US" altLang="zh-CN" sz="100" dirty="0">
                <a:solidFill>
                  <a:srgbClr val="8DA4D0"/>
                </a:solidFill>
                <a:ea typeface="宋体" panose="02010600030101010101" pitchFamily="2" charset="-122"/>
              </a:rPr>
              <a:t>www.1ppt.com/word/              Excel</a:t>
            </a:r>
            <a:r>
              <a:rPr lang="zh-CN" altLang="en-US" sz="100" dirty="0">
                <a:solidFill>
                  <a:srgbClr val="8DA4D0"/>
                </a:solidFill>
                <a:ea typeface="宋体" panose="02010600030101010101" pitchFamily="2" charset="-122"/>
              </a:rPr>
              <a:t>教程：</a:t>
            </a:r>
            <a:r>
              <a:rPr lang="en-US" altLang="zh-CN" sz="100" dirty="0">
                <a:solidFill>
                  <a:srgbClr val="8DA4D0"/>
                </a:solidFill>
                <a:ea typeface="宋体" panose="02010600030101010101" pitchFamily="2" charset="-122"/>
              </a:rPr>
              <a:t>www.1ppt.com/excel/  </a:t>
            </a:r>
          </a:p>
          <a:p>
            <a:pPr defTabSz="914400"/>
            <a:r>
              <a:rPr lang="zh-CN" altLang="en-US" sz="100" dirty="0">
                <a:solidFill>
                  <a:srgbClr val="8DA4D0"/>
                </a:solidFill>
                <a:ea typeface="宋体" panose="02010600030101010101" pitchFamily="2" charset="-122"/>
              </a:rPr>
              <a:t>资料下载：</a:t>
            </a:r>
            <a:r>
              <a:rPr lang="en-US" altLang="zh-CN" sz="100" dirty="0">
                <a:solidFill>
                  <a:srgbClr val="8DA4D0"/>
                </a:solidFill>
                <a:ea typeface="宋体" panose="02010600030101010101" pitchFamily="2" charset="-122"/>
              </a:rPr>
              <a:t>www.1ppt.com/ziliao/                PPT</a:t>
            </a:r>
            <a:r>
              <a:rPr lang="zh-CN" altLang="en-US" sz="100" dirty="0">
                <a:solidFill>
                  <a:srgbClr val="8DA4D0"/>
                </a:solidFill>
                <a:ea typeface="宋体" panose="02010600030101010101" pitchFamily="2" charset="-122"/>
              </a:rPr>
              <a:t>课件下载：</a:t>
            </a:r>
            <a:r>
              <a:rPr lang="en-US" altLang="zh-CN" sz="100" dirty="0">
                <a:solidFill>
                  <a:srgbClr val="8DA4D0"/>
                </a:solidFill>
                <a:ea typeface="宋体" panose="02010600030101010101" pitchFamily="2" charset="-122"/>
              </a:rPr>
              <a:t>www.1ppt.com/kejian/ </a:t>
            </a:r>
          </a:p>
          <a:p>
            <a:pPr defTabSz="914400"/>
            <a:r>
              <a:rPr lang="zh-CN" altLang="en-US" sz="100" dirty="0">
                <a:solidFill>
                  <a:srgbClr val="8DA4D0"/>
                </a:solidFill>
                <a:ea typeface="宋体" panose="02010600030101010101" pitchFamily="2" charset="-122"/>
              </a:rPr>
              <a:t>范文下载：</a:t>
            </a:r>
            <a:r>
              <a:rPr lang="en-US" altLang="zh-CN" sz="100" dirty="0">
                <a:solidFill>
                  <a:srgbClr val="8DA4D0"/>
                </a:solidFill>
                <a:ea typeface="宋体" panose="02010600030101010101" pitchFamily="2" charset="-122"/>
              </a:rPr>
              <a:t>www.1ppt.com/fanwen/             </a:t>
            </a:r>
            <a:r>
              <a:rPr lang="zh-CN" altLang="en-US" sz="100" dirty="0">
                <a:solidFill>
                  <a:srgbClr val="8DA4D0"/>
                </a:solidFill>
                <a:ea typeface="宋体" panose="02010600030101010101" pitchFamily="2" charset="-122"/>
              </a:rPr>
              <a:t>试卷下载：</a:t>
            </a:r>
            <a:r>
              <a:rPr lang="en-US" altLang="zh-CN" sz="100" dirty="0">
                <a:solidFill>
                  <a:srgbClr val="8DA4D0"/>
                </a:solidFill>
                <a:ea typeface="宋体" panose="02010600030101010101" pitchFamily="2" charset="-122"/>
              </a:rPr>
              <a:t>www.1ppt.com/shiti/  </a:t>
            </a:r>
          </a:p>
          <a:p>
            <a:pPr defTabSz="914400"/>
            <a:r>
              <a:rPr lang="zh-CN" altLang="en-US" sz="100" dirty="0">
                <a:solidFill>
                  <a:srgbClr val="8DA4D0"/>
                </a:solidFill>
                <a:ea typeface="宋体" panose="02010600030101010101" pitchFamily="2" charset="-122"/>
              </a:rPr>
              <a:t>教案下载：</a:t>
            </a:r>
            <a:r>
              <a:rPr lang="en-US" altLang="zh-CN" sz="100" dirty="0">
                <a:solidFill>
                  <a:srgbClr val="8DA4D0"/>
                </a:solidFill>
                <a:ea typeface="宋体" panose="02010600030101010101" pitchFamily="2" charset="-122"/>
              </a:rPr>
              <a:t>www.1ppt.com/jiaoan/        </a:t>
            </a:r>
          </a:p>
          <a:p>
            <a:pPr defTabSz="914400"/>
            <a:r>
              <a:rPr lang="zh-CN" altLang="en-US" sz="100" dirty="0">
                <a:solidFill>
                  <a:srgbClr val="8DA4D0"/>
                </a:solidFill>
                <a:ea typeface="宋体" panose="02010600030101010101" pitchFamily="2" charset="-122"/>
              </a:rPr>
              <a:t>字体下载：</a:t>
            </a:r>
            <a:r>
              <a:rPr lang="en-US" altLang="zh-CN" sz="100" dirty="0">
                <a:solidFill>
                  <a:srgbClr val="8DA4D0"/>
                </a:solidFill>
                <a:ea typeface="宋体" panose="02010600030101010101" pitchFamily="2" charset="-122"/>
              </a:rPr>
              <a:t>www.1ppt.com/ziti/</a:t>
            </a:r>
          </a:p>
          <a:p>
            <a:pPr defTabSz="914400"/>
            <a:r>
              <a:rPr lang="en-US" altLang="zh-CN" sz="100" dirty="0">
                <a:solidFill>
                  <a:srgbClr val="8DA4D0"/>
                </a:solidFill>
                <a:ea typeface="宋体" panose="02010600030101010101" pitchFamily="2" charset="-122"/>
              </a:rPr>
              <a:t> </a:t>
            </a:r>
            <a:endParaRPr lang="zh-CN" altLang="en-US" sz="100" dirty="0">
              <a:solidFill>
                <a:srgbClr val="8DA4D0"/>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16E5758D-A3C3-4E88-8AC0-22500507BD7E}"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8DA4D0"/>
            </a:gs>
            <a:gs pos="42000">
              <a:srgbClr val="F8CACC"/>
            </a:gs>
            <a:gs pos="100000">
              <a:srgbClr val="DDC0CD"/>
            </a:gs>
            <a:gs pos="100000">
              <a:srgbClr val="8DA4D0"/>
            </a:gs>
            <a:gs pos="100000">
              <a:srgbClr val="8DA4D0"/>
            </a:gs>
            <a:gs pos="0">
              <a:srgbClr val="F8CACC"/>
            </a:gs>
            <a:gs pos="100000">
              <a:schemeClr val="accent5">
                <a:lumMod val="45000"/>
                <a:lumOff val="55000"/>
              </a:schemeClr>
            </a:gs>
            <a:gs pos="100000">
              <a:schemeClr val="accent5">
                <a:lumMod val="45000"/>
                <a:lumOff val="55000"/>
              </a:schemeClr>
            </a:gs>
            <a:gs pos="49000">
              <a:srgbClr val="BCB5CE"/>
            </a:gs>
            <a:gs pos="100000">
              <a:schemeClr val="accent1">
                <a:lumMod val="75000"/>
              </a:schemeClr>
            </a:gs>
          </a:gsLst>
          <a:lin ang="27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5a60492729c25"/>
          <p:cNvPicPr>
            <a:picLocks noChangeAspect="1"/>
          </p:cNvPicPr>
          <p:nvPr userDrawn="1"/>
        </p:nvPicPr>
        <p:blipFill>
          <a:blip r:embed="rId2" cstate="screen"/>
          <a:srcRect/>
          <a:stretch>
            <a:fillRect/>
          </a:stretch>
        </p:blipFill>
        <p:spPr>
          <a:xfrm>
            <a:off x="1798320" y="523875"/>
            <a:ext cx="8596630" cy="5342255"/>
          </a:xfrm>
          <a:prstGeom prst="rect">
            <a:avLst/>
          </a:prstGeom>
        </p:spPr>
      </p:pic>
      <p:pic>
        <p:nvPicPr>
          <p:cNvPr id="28" name="图片 27" descr="5a60492729c25"/>
          <p:cNvPicPr>
            <a:picLocks noChangeAspect="1"/>
          </p:cNvPicPr>
          <p:nvPr userDrawn="1"/>
        </p:nvPicPr>
        <p:blipFill>
          <a:blip r:embed="rId3" cstate="screen"/>
          <a:srcRect/>
          <a:stretch>
            <a:fillRect/>
          </a:stretch>
        </p:blipFill>
        <p:spPr>
          <a:xfrm flipV="1">
            <a:off x="-29210" y="-51435"/>
            <a:ext cx="2532380" cy="2030095"/>
          </a:xfrm>
          <a:prstGeom prst="rect">
            <a:avLst/>
          </a:prstGeom>
        </p:spPr>
      </p:pic>
      <p:pic>
        <p:nvPicPr>
          <p:cNvPr id="31" name="图片 30" descr="5a60492729c25"/>
          <p:cNvPicPr>
            <a:picLocks noChangeAspect="1"/>
          </p:cNvPicPr>
          <p:nvPr userDrawn="1"/>
        </p:nvPicPr>
        <p:blipFill>
          <a:blip r:embed="rId3" cstate="screen"/>
          <a:srcRect/>
          <a:stretch>
            <a:fillRect/>
          </a:stretch>
        </p:blipFill>
        <p:spPr>
          <a:xfrm flipH="1" flipV="1">
            <a:off x="9644380" y="-51435"/>
            <a:ext cx="2532380" cy="2030095"/>
          </a:xfrm>
          <a:prstGeom prst="rect">
            <a:avLst/>
          </a:prstGeom>
        </p:spPr>
      </p:pic>
      <p:pic>
        <p:nvPicPr>
          <p:cNvPr id="20" name="图片 19" descr="未标题-1"/>
          <p:cNvPicPr>
            <a:picLocks noChangeAspect="1"/>
          </p:cNvPicPr>
          <p:nvPr userDrawn="1"/>
        </p:nvPicPr>
        <p:blipFill>
          <a:blip r:embed="rId4" cstate="screen"/>
          <a:srcRect l="12783" t="19665" r="13943" b="40682"/>
          <a:stretch>
            <a:fillRect/>
          </a:stretch>
        </p:blipFill>
        <p:spPr>
          <a:xfrm>
            <a:off x="2745740" y="2159000"/>
            <a:ext cx="6701155" cy="2072640"/>
          </a:xfrm>
          <a:prstGeom prst="rect">
            <a:avLst/>
          </a:prstGeom>
        </p:spPr>
      </p:pic>
      <p:sp>
        <p:nvSpPr>
          <p:cNvPr id="2" name="文本框 1"/>
          <p:cNvSpPr txBox="1"/>
          <p:nvPr/>
        </p:nvSpPr>
        <p:spPr>
          <a:xfrm>
            <a:off x="3509645" y="5637530"/>
            <a:ext cx="5174615" cy="968375"/>
          </a:xfrm>
          <a:prstGeom prst="rect">
            <a:avLst/>
          </a:prstGeom>
          <a:noFill/>
        </p:spPr>
        <p:txBody>
          <a:bodyPr wrap="square" rtlCol="0" anchor="t">
            <a:spAutoFit/>
          </a:bodyPr>
          <a:lstStyle/>
          <a:p>
            <a:pPr algn="ctr" fontAlgn="auto">
              <a:lnSpc>
                <a:spcPts val="2280"/>
              </a:lnSpc>
            </a:pPr>
            <a:r>
              <a:rPr lang="en-US" altLang="zh-CN" sz="1400" i="1" u="sng" dirty="0">
                <a:solidFill>
                  <a:schemeClr val="accent2"/>
                </a:solidFill>
                <a:latin typeface="微软雅黑" panose="020B0503020204020204" pitchFamily="34" charset="-122"/>
                <a:ea typeface="微软雅黑" panose="020B0503020204020204" pitchFamily="34" charset="-122"/>
                <a:sym typeface="+mn-ea"/>
              </a:rPr>
              <a:t>I look at me like I'm a </a:t>
            </a:r>
            <a:r>
              <a:rPr lang="en-US" altLang="zh-CN" sz="1400" i="1" u="sng" dirty="0" err="1">
                <a:solidFill>
                  <a:schemeClr val="accent2"/>
                </a:solidFill>
                <a:latin typeface="微软雅黑" panose="020B0503020204020204" pitchFamily="34" charset="-122"/>
                <a:ea typeface="微软雅黑" panose="020B0503020204020204" pitchFamily="34" charset="-122"/>
                <a:sym typeface="+mn-ea"/>
              </a:rPr>
              <a:t>fool.I</a:t>
            </a:r>
            <a:r>
              <a:rPr lang="en-US" altLang="zh-CN" sz="1400" i="1" u="sng" dirty="0">
                <a:solidFill>
                  <a:schemeClr val="accent2"/>
                </a:solidFill>
                <a:latin typeface="微软雅黑" panose="020B0503020204020204" pitchFamily="34" charset="-122"/>
                <a:ea typeface="微软雅黑" panose="020B0503020204020204" pitchFamily="34" charset="-122"/>
                <a:sym typeface="+mn-ea"/>
              </a:rPr>
              <a:t> love you is the perfume of my clothes after I </a:t>
            </a:r>
            <a:r>
              <a:rPr lang="en-US" altLang="zh-CN" sz="1400" i="1" u="sng" dirty="0" err="1">
                <a:solidFill>
                  <a:schemeClr val="accent2"/>
                </a:solidFill>
                <a:latin typeface="微软雅黑" panose="020B0503020204020204" pitchFamily="34" charset="-122"/>
                <a:ea typeface="微软雅黑" panose="020B0503020204020204" pitchFamily="34" charset="-122"/>
                <a:sym typeface="+mn-ea"/>
              </a:rPr>
              <a:t>meet.Before</a:t>
            </a:r>
            <a:r>
              <a:rPr lang="en-US" altLang="zh-CN" sz="1400" i="1" u="sng" dirty="0">
                <a:solidFill>
                  <a:schemeClr val="accent2"/>
                </a:solidFill>
                <a:latin typeface="微软雅黑" panose="020B0503020204020204" pitchFamily="34" charset="-122"/>
                <a:ea typeface="微软雅黑" panose="020B0503020204020204" pitchFamily="34" charset="-122"/>
                <a:sym typeface="+mn-ea"/>
              </a:rPr>
              <a:t> you go to bed,I look at me like I'm a </a:t>
            </a:r>
            <a:r>
              <a:rPr lang="en-US" altLang="zh-CN" sz="1400" i="1" u="sng" dirty="0" err="1">
                <a:solidFill>
                  <a:schemeClr val="accent2"/>
                </a:solidFill>
                <a:latin typeface="微软雅黑" panose="020B0503020204020204" pitchFamily="34" charset="-122"/>
                <a:ea typeface="微软雅黑" panose="020B0503020204020204" pitchFamily="34" charset="-122"/>
                <a:sym typeface="+mn-ea"/>
              </a:rPr>
              <a:t>fool</a:t>
            </a:r>
            <a:endParaRPr lang="en-US" altLang="zh-CN" sz="1400" i="1" u="sng"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12" name="直接连接符 11"/>
          <p:cNvCxnSpPr/>
          <p:nvPr/>
        </p:nvCxnSpPr>
        <p:spPr>
          <a:xfrm>
            <a:off x="5995670" y="4231640"/>
            <a:ext cx="1209040"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441950" y="4389120"/>
            <a:ext cx="1762760"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心形 13"/>
          <p:cNvSpPr/>
          <p:nvPr/>
        </p:nvSpPr>
        <p:spPr>
          <a:xfrm>
            <a:off x="7453630" y="4160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4624070" y="2159000"/>
            <a:ext cx="1209040"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624070" y="2306320"/>
            <a:ext cx="1762760"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心形 16"/>
          <p:cNvSpPr/>
          <p:nvPr/>
        </p:nvSpPr>
        <p:spPr>
          <a:xfrm>
            <a:off x="5276850" y="159766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心形 17"/>
          <p:cNvSpPr/>
          <p:nvPr/>
        </p:nvSpPr>
        <p:spPr>
          <a:xfrm>
            <a:off x="3176270" y="41986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心形 18"/>
          <p:cNvSpPr/>
          <p:nvPr/>
        </p:nvSpPr>
        <p:spPr>
          <a:xfrm>
            <a:off x="9187180" y="30048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心形 20"/>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心形 2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心形 25"/>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3000" fill="hold"/>
                                        <p:tgtEl>
                                          <p:spTgt spid="21"/>
                                        </p:tgtEl>
                                        <p:attrNameLst>
                                          <p:attrName>ppt_x</p:attrName>
                                        </p:attrNameLst>
                                      </p:cBhvr>
                                      <p:tavLst>
                                        <p:tav tm="0">
                                          <p:val>
                                            <p:strVal val="1+#ppt_w/2"/>
                                          </p:val>
                                        </p:tav>
                                        <p:tav tm="100000">
                                          <p:val>
                                            <p:strVal val="#ppt_x"/>
                                          </p:val>
                                        </p:tav>
                                      </p:tavLst>
                                    </p:anim>
                                    <p:anim calcmode="lin" valueType="num">
                                      <p:cBhvr additive="base">
                                        <p:cTn id="8" dur="30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000" fill="hold"/>
                                        <p:tgtEl>
                                          <p:spTgt spid="22"/>
                                        </p:tgtEl>
                                        <p:attrNameLst>
                                          <p:attrName>ppt_x</p:attrName>
                                        </p:attrNameLst>
                                      </p:cBhvr>
                                      <p:tavLst>
                                        <p:tav tm="0">
                                          <p:val>
                                            <p:strVal val="0-#ppt_w/2"/>
                                          </p:val>
                                        </p:tav>
                                        <p:tav tm="100000">
                                          <p:val>
                                            <p:strVal val="#ppt_x"/>
                                          </p:val>
                                        </p:tav>
                                      </p:tavLst>
                                    </p:anim>
                                    <p:anim calcmode="lin" valueType="num">
                                      <p:cBhvr additive="base">
                                        <p:cTn id="12" dur="30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3000" fill="hold"/>
                                        <p:tgtEl>
                                          <p:spTgt spid="23"/>
                                        </p:tgtEl>
                                        <p:attrNameLst>
                                          <p:attrName>ppt_x</p:attrName>
                                        </p:attrNameLst>
                                      </p:cBhvr>
                                      <p:tavLst>
                                        <p:tav tm="0">
                                          <p:val>
                                            <p:strVal val="0-#ppt_w/2"/>
                                          </p:val>
                                        </p:tav>
                                        <p:tav tm="100000">
                                          <p:val>
                                            <p:strVal val="#ppt_x"/>
                                          </p:val>
                                        </p:tav>
                                      </p:tavLst>
                                    </p:anim>
                                    <p:anim calcmode="lin" valueType="num">
                                      <p:cBhvr additive="base">
                                        <p:cTn id="16" dur="30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000" fill="hold"/>
                                        <p:tgtEl>
                                          <p:spTgt spid="24"/>
                                        </p:tgtEl>
                                        <p:attrNameLst>
                                          <p:attrName>ppt_x</p:attrName>
                                        </p:attrNameLst>
                                      </p:cBhvr>
                                      <p:tavLst>
                                        <p:tav tm="0">
                                          <p:val>
                                            <p:strVal val="1+#ppt_w/2"/>
                                          </p:val>
                                        </p:tav>
                                        <p:tav tm="100000">
                                          <p:val>
                                            <p:strVal val="#ppt_x"/>
                                          </p:val>
                                        </p:tav>
                                      </p:tavLst>
                                    </p:anim>
                                    <p:anim calcmode="lin" valueType="num">
                                      <p:cBhvr additive="base">
                                        <p:cTn id="20" dur="30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3000" fill="hold"/>
                                        <p:tgtEl>
                                          <p:spTgt spid="26"/>
                                        </p:tgtEl>
                                        <p:attrNameLst>
                                          <p:attrName>ppt_x</p:attrName>
                                        </p:attrNameLst>
                                      </p:cBhvr>
                                      <p:tavLst>
                                        <p:tav tm="0">
                                          <p:val>
                                            <p:strVal val="1+#ppt_w/2"/>
                                          </p:val>
                                        </p:tav>
                                        <p:tav tm="100000">
                                          <p:val>
                                            <p:strVal val="#ppt_x"/>
                                          </p:val>
                                        </p:tav>
                                      </p:tavLst>
                                    </p:anim>
                                    <p:anim calcmode="lin" valueType="num">
                                      <p:cBhvr additive="base">
                                        <p:cTn id="24" dur="30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3000" fill="hold"/>
                                        <p:tgtEl>
                                          <p:spTgt spid="32"/>
                                        </p:tgtEl>
                                        <p:attrNameLst>
                                          <p:attrName>ppt_x</p:attrName>
                                        </p:attrNameLst>
                                      </p:cBhvr>
                                      <p:tavLst>
                                        <p:tav tm="0">
                                          <p:val>
                                            <p:strVal val="0-#ppt_w/2"/>
                                          </p:val>
                                        </p:tav>
                                        <p:tav tm="100000">
                                          <p:val>
                                            <p:strVal val="#ppt_x"/>
                                          </p:val>
                                        </p:tav>
                                      </p:tavLst>
                                    </p:anim>
                                    <p:anim calcmode="lin" valueType="num">
                                      <p:cBhvr additive="base">
                                        <p:cTn id="28" dur="3000" fill="hold"/>
                                        <p:tgtEl>
                                          <p:spTgt spid="32"/>
                                        </p:tgtEl>
                                        <p:attrNameLst>
                                          <p:attrName>ppt_y</p:attrName>
                                        </p:attrNameLst>
                                      </p:cBhvr>
                                      <p:tavLst>
                                        <p:tav tm="0">
                                          <p:val>
                                            <p:strVal val="#ppt_y"/>
                                          </p:val>
                                        </p:tav>
                                        <p:tav tm="100000">
                                          <p:val>
                                            <p:strVal val="#ppt_y"/>
                                          </p:val>
                                        </p:tav>
                                      </p:tavLst>
                                    </p:anim>
                                  </p:childTnLst>
                                </p:cTn>
                              </p:par>
                              <p:par>
                                <p:cTn id="29" presetID="0" presetClass="path" presetSubtype="0" accel="50000" decel="50000" fill="hold" nodeType="withEffect">
                                  <p:stCondLst>
                                    <p:cond delay="0"/>
                                  </p:stCondLst>
                                  <p:childTnLst>
                                    <p:animMotion origin="layout" path="M 0.000000 0.000000 L -0.001250 -0.011111 L -0.005000 -0.022222 L -0.007500 -0.033333 L -0.010000 -0.046667 L -0.013750 -0.060000 L -0.016250 -0.071111 L -0.018750 -0.082222 L -0.020000 -0.093333 L -0.023750 -0.106667 L -0.027500 -0.122222 L -0.030000 -0.133333 L -0.032500 -0.144444 L -0.035000 -0.155556 L -0.037500 -0.166667 L -0.041250 -0.177778 L -0.043750 -0.188889 L -0.046250 -0.200000 L -0.051250 -0.211111 L -0.055000 -0.222222 L -0.057500 -0.233333 L -0.061250 -0.244444 L -0.065000 -0.255556 L -0.071250 -0.266667 L -0.077500 -0.275556 L -0.085000 -0.282222 L -0.092500 -0.288889 L -0.098750 -0.293333 L -0.105000 -0.295556 L -0.111250 -0.300000 L -0.118750 -0.302222 L -0.125000 -0.306667 L -0.131250 -0.311111 L -0.138750 -0.313333 L -0.146250 -0.317778 L -0.153750 -0.320000 L -0.160000 -0.322222 L -0.166250 -0.324444 L -0.173750 -0.326667 L -0.180000 -0.326667 L -0.187500 -0.331111 L -0.193750 -0.333333 L -0.202500 -0.335556 L -0.210000 -0.340000 L -0.217500 -0.340000 L -0.223750 -0.340000 L -0.231250 -0.340000 L -0.238750 -0.340000 L -0.246250 -0.340000 L -0.252500 -0.340000 L -0.260000 -0.340000 L -0.266250 -0.340000 L -0.273750 -0.340000 L -0.280000 -0.337778 L -0.287500 -0.335556 L -0.296250 -0.331111 L -0.302500 -0.326667 L -0.310000 -0.322222 L -0.316250 -0.313333 L -0.322500 -0.308889 L -0.330000 -0.300000 L -0.336250 -0.288889 L -0.342500 -0.280000 L -0.348750 -0.266667 L -0.356250 -0.260000 L -0.361250 -0.246667 L -0.367500 -0.233333 L -0.370000 -0.222222 L -0.375000 -0.208889 L -0.378750 -0.197778 L -0.383750 -0.182222 L -0.388750 -0.171111 L -0.391250 -0.157778 L -0.396250 -0.144444 L -0.398750 -0.128889 L -0.400000 -0.117778 L -0.403750 -0.104444 L -0.405000 -0.091111 L -0.405000 -0.075556 L -0.405000 -0.062222 L -0.405000 -0.051111 L -0.405000 -0.037778 L -0.405000 -0.026667 L -0.405000 -0.013333 L -0.405000 0.000000 L -0.405000 0.013333 L -0.405000 0.024444 L -0.405000 0.035556 L -0.405000 0.046667 L -0.405000 0.060000 L -0.403750 0.071111 L -0.401250 0.084444 L -0.397500 0.097778 L -0.395000 0.108889 L -0.391250 0.120000 L -0.387500 0.133333 L -0.383750 0.144444 L -0.380000 0.155556 L -0.375000 0.166667 L -0.368750 0.177778 L -0.363750 0.188889 L -0.356250 0.200000 L -0.350000 0.208889 L -0.343750 0.215556 L -0.337500 0.228889 L -0.330000 0.237778 L -0.323750 0.246667 L -0.316250 0.255556 L -0.310000 0.260000 L -0.302500 0.271111 L -0.296250 0.277778 L -0.288750 0.284444 L -0.282500 0.291111 L -0.275000 0.300000 L -0.268750 0.306667 L -0.261250 0.313333 L -0.255000 0.320000 L -0.247500 0.324444 L -0.238750 0.331111 L -0.232500 0.335556 L -0.226250 0.340000 L -0.220000 0.344444 L -0.213750 0.346667 L -0.206250 0.353333 L -0.198750 0.357778 L -0.192500 0.362222 L -0.182500 0.371111 L -0.172500 0.375556 L -0.162500 0.384444 L -0.155000 0.388889 L -0.147500 0.395556 L -0.140000 0.402222 L -0.133750 0.404444 L -0.127500 0.408889 L -0.118750 0.413333 L -0.110000 0.422222 L -0.102500 0.426667 L -0.095000 0.428889 L -0.087500 0.431111 L -0.080000 0.433333 L -0.071250 0.437778 L -0.063750 0.437778 L -0.057500 0.442222 L -0.050000 0.444444 L -0.041250 0.446667 L -0.033750 0.451111 L -0.027500 0.451111 L -0.018750 0.453333 L -0.011250 0.457778 L -0.003750 0.457778 L 0.003750 0.460000 L 0.010000 0.460000 L 0.018750 0.464444 L 0.028750 0.466667 L 0.037500 0.466667 L 0.046250 0.466667 L 0.053750 0.466667 L 0.061250 0.466667 L 0.068750 0.464444 L 0.076250 0.464444 L 0.082500 0.462222 L 0.090000 0.457778 L 0.096250 0.457778 L 0.102500 0.453333 L 0.110000 0.451111 L 0.118750 0.448889 L 0.127500 0.444444 L 0.135000 0.444444 L 0.141250 0.440000 L 0.148750 0.437778 L 0.155000 0.435556 L 0.163750 0.433333 L 0.171250 0.428889 L 0.181250 0.426667 L 0.190000 0.420000 L 0.197500 0.415556 L 0.205000 0.408889 L 0.213750 0.402222 L 0.221250 0.397778 L 0.228750 0.388889 L 0.236250 0.380000 L 0.242500 0.373333 L 0.253750 0.360000 L 0.265000 0.351111 L 0.275000 0.344444 L 0.285000 0.337778 L 0.293750 0.326667 L 0.301250 0.315556 L 0.306250 0.304444 L 0.316250 0.291111 L 0.322500 0.277778 L 0.327500 0.266667 L 0.335000 0.253333 L 0.340000 0.242222 L 0.343750 0.231111 L 0.348750 0.217778 L 0.353750 0.202222 L 0.357500 0.186667 L 0.361250 0.173333 L 0.362500 0.162222 L 0.367500 0.144444 L 0.370000 0.126667 L 0.373750 0.113333 L 0.378750 0.097778 L 0.380000 0.084444 L 0.381250 0.073333 L 0.383750 0.057778 L 0.387500 0.040000 L 0.390000 0.022222 L 0.393750 0.006667 L 0.396250 -0.004444 L 0.397500 -0.017778 L 0.397500 -0.028889 L 0.398750 -0.042222 L 0.398750 -0.053333 L 0.398750 -0.066667 L 0.397500 -0.080000 L 0.395000 -0.093333 L 0.392500 -0.108889 L 0.387500 -0.122222 L 0.386250 -0.133333 L 0.382500 -0.148889 L 0.377500 -0.164444 L 0.372500 -0.177778 L 0.366250 -0.193333 L 0.358750 -0.204444 L 0.353750 -0.215556 L 0.346250 -0.224444 L 0.340000 -0.233333 L 0.332500 -0.244444 L 0.326250 -0.248889 L 0.320000 -0.255556 L 0.311250 -0.260000 L 0.303750 -0.264444 L 0.297500 -0.264444 L 0.288750 -0.264444 L 0.282500 -0.264444 L 0.275000 -0.264444 L 0.266250 -0.264444 L 0.257500 -0.262222 L 0.250000 -0.260000 L 0.242500 -0.257778 L 0.230000 -0.251111 L 0.222500 -0.248889 L 0.215000 -0.246667 L 0.208750 -0.244444 L 0.201250 -0.242222 L 0.193750 -0.237778 L 0.186250 -0.237778 L 0.178750 -0.233333 L 0.171250 -0.226667 L 0.163750 -0.222222 L 0.152500 -0.211111 L 0.145000 -0.206667 L 0.135000 -0.197778 L 0.126250 -0.191111 L 0.120000 -0.184444 L 0.112500 -0.175556 L 0.105000 -0.164444 L 0.098750 -0.160000 L 0.091250 -0.151111 L 0.083750 -0.142222 L 0.077500 -0.137778 L 0.071250 -0.128889 L 0.065000 -0.122222 L 0.057500 -0.115556 L 0.051250 -0.108889 L 0.046250 -0.097778 L 0.041250 -0.084444 L 0.035000 -0.075556 L 0.028750 -0.068889 L 0.025000 -0.057778 L 0.021250 -0.044444 L 0.016250 -0.033333 L 0.011250 -0.022222 L 0.005000 -0.015556 L -0.001250 -0.006667 L 0.000000 0.000000 Z " pathEditMode="relative" ptsTypes="">
                                      <p:cBhvr>
                                        <p:cTn id="30" dur="3000" fill="hold"/>
                                        <p:tgtEl>
                                          <p:spTgt spid="20"/>
                                        </p:tgtEl>
                                        <p:attrNameLst>
                                          <p:attrName>ppt_x</p:attrName>
                                          <p:attrName>ppt_y</p:attrName>
                                        </p:attrNameLst>
                                      </p:cBhvr>
                                    </p:animMotion>
                                  </p:childTnLst>
                                </p:cTn>
                              </p:par>
                              <p:par>
                                <p:cTn id="31" presetID="5" presetClass="entr" presetSubtype="1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heckerboard(across)">
                                      <p:cBhvr>
                                        <p:cTn id="33" dur="3000"/>
                                        <p:tgtEl>
                                          <p:spTgt spid="13"/>
                                        </p:tgtEl>
                                      </p:cBhvr>
                                    </p:animEffect>
                                  </p:childTnLst>
                                </p:cTn>
                              </p:par>
                              <p:par>
                                <p:cTn id="34" presetID="5" presetClass="entr" presetSubtype="1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3000"/>
                                        <p:tgtEl>
                                          <p:spTgt spid="12"/>
                                        </p:tgtEl>
                                      </p:cBhvr>
                                    </p:animEffect>
                                  </p:childTnLst>
                                </p:cTn>
                              </p:par>
                              <p:par>
                                <p:cTn id="37" presetID="5" presetClass="entr" presetSubtype="1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heckerboard(across)">
                                      <p:cBhvr>
                                        <p:cTn id="39" dur="3000"/>
                                        <p:tgtEl>
                                          <p:spTgt spid="16"/>
                                        </p:tgtEl>
                                      </p:cBhvr>
                                    </p:animEffect>
                                  </p:childTnLst>
                                </p:cTn>
                              </p:par>
                              <p:par>
                                <p:cTn id="40" presetID="5" presetClass="entr" presetSubtype="1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3000"/>
                                        <p:tgtEl>
                                          <p:spTgt spid="15"/>
                                        </p:tgtEl>
                                      </p:cBhvr>
                                    </p:animEffect>
                                  </p:childTnLst>
                                </p:cTn>
                              </p:par>
                            </p:childTnLst>
                          </p:cTn>
                        </p:par>
                        <p:par>
                          <p:cTn id="43" fill="hold">
                            <p:stCondLst>
                              <p:cond delay="3000"/>
                            </p:stCondLst>
                            <p:childTnLst>
                              <p:par>
                                <p:cTn id="44" presetID="9" presetClass="path" presetSubtype="0" accel="50000" decel="50000" fill="hold" grpId="0" nodeType="afterEffect">
                                  <p:stCondLst>
                                    <p:cond delay="0"/>
                                  </p:stCondLst>
                                  <p:childTnLst>
                                    <p:animMotion origin="layout" path="M 0 0 C 0.012 -0.018 0.033 -0.044 0.058 -0.044 C 0.095 -0.044 0.125 -0.017 0.125 0.017 C 0.125 0.028 0.122 0.038 0.116 0.047 C 0.117 0.047 0 0.182 0 0.183 C 0 0.182 -0.117 0.047 -0.116 0.047 C -0.122 0.038 -0.125 0.028 -0.125 0.017 C -0.125 -0.017 -0.095 -0.044 -0.057 -0.044 C -0.033 -0.044 -0.012 -0.018 0 0 Z" pathEditMode="relative" ptsTypes="">
                                      <p:cBhvr>
                                        <p:cTn id="45" dur="2000" fill="hold"/>
                                        <p:tgtEl>
                                          <p:spTgt spid="2"/>
                                        </p:tgtEl>
                                        <p:attrNameLst>
                                          <p:attrName>ppt_x</p:attrName>
                                          <p:attrName>ppt_y</p:attrName>
                                        </p:attrNameLst>
                                      </p:cBhvr>
                                    </p:animMotion>
                                  </p:childTnLst>
                                </p:cTn>
                              </p:par>
                              <p:par>
                                <p:cTn id="46" presetID="8" presetClass="emph" presetSubtype="0" fill="hold" nodeType="withEffect">
                                  <p:stCondLst>
                                    <p:cond delay="0"/>
                                  </p:stCondLst>
                                  <p:childTnLst>
                                    <p:animRot by="21600000">
                                      <p:cBhvr>
                                        <p:cTn id="47" dur="2000" fill="hold"/>
                                        <p:tgtEl>
                                          <p:spTgt spid="28"/>
                                        </p:tgtEl>
                                        <p:attrNameLst>
                                          <p:attrName>r</p:attrName>
                                        </p:attrNameLst>
                                      </p:cBhvr>
                                    </p:animRot>
                                  </p:childTnLst>
                                </p:cTn>
                              </p:par>
                              <p:par>
                                <p:cTn id="48" presetID="8" presetClass="emph" presetSubtype="0" fill="hold" nodeType="withEffect">
                                  <p:stCondLst>
                                    <p:cond delay="0"/>
                                  </p:stCondLst>
                                  <p:childTnLst>
                                    <p:animRot by="21600000">
                                      <p:cBhvr>
                                        <p:cTn id="49" dur="2000" fill="hold"/>
                                        <p:tgtEl>
                                          <p:spTgt spid="31"/>
                                        </p:tgtEl>
                                        <p:attrNameLst>
                                          <p:attrName>r</p:attrName>
                                        </p:attrNameLst>
                                      </p:cBhvr>
                                    </p:animRot>
                                  </p:childTnLst>
                                </p:cTn>
                              </p:par>
                              <p:par>
                                <p:cTn id="50" presetID="2" presetClass="entr" presetSubtype="6"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3000" fill="hold"/>
                                        <p:tgtEl>
                                          <p:spTgt spid="33"/>
                                        </p:tgtEl>
                                        <p:attrNameLst>
                                          <p:attrName>ppt_x</p:attrName>
                                        </p:attrNameLst>
                                      </p:cBhvr>
                                      <p:tavLst>
                                        <p:tav tm="0">
                                          <p:val>
                                            <p:strVal val="1+#ppt_w/2"/>
                                          </p:val>
                                        </p:tav>
                                        <p:tav tm="100000">
                                          <p:val>
                                            <p:strVal val="#ppt_x"/>
                                          </p:val>
                                        </p:tav>
                                      </p:tavLst>
                                    </p:anim>
                                    <p:anim calcmode="lin" valueType="num">
                                      <p:cBhvr additive="base">
                                        <p:cTn id="53" dur="3000" fill="hold"/>
                                        <p:tgtEl>
                                          <p:spTgt spid="33"/>
                                        </p:tgtEl>
                                        <p:attrNameLst>
                                          <p:attrName>ppt_y</p:attrName>
                                        </p:attrNameLst>
                                      </p:cBhvr>
                                      <p:tavLst>
                                        <p:tav tm="0">
                                          <p:val>
                                            <p:strVal val="1+#ppt_h/2"/>
                                          </p:val>
                                        </p:tav>
                                        <p:tav tm="100000">
                                          <p:val>
                                            <p:strVal val="#ppt_y"/>
                                          </p:val>
                                        </p:tav>
                                      </p:tavLst>
                                    </p:anim>
                                  </p:childTnLst>
                                </p:cTn>
                              </p:par>
                              <p:par>
                                <p:cTn id="54" presetID="2" presetClass="entr" presetSubtype="3"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3000" fill="hold"/>
                                        <p:tgtEl>
                                          <p:spTgt spid="34"/>
                                        </p:tgtEl>
                                        <p:attrNameLst>
                                          <p:attrName>ppt_x</p:attrName>
                                        </p:attrNameLst>
                                      </p:cBhvr>
                                      <p:tavLst>
                                        <p:tav tm="0">
                                          <p:val>
                                            <p:strVal val="1+#ppt_w/2"/>
                                          </p:val>
                                        </p:tav>
                                        <p:tav tm="100000">
                                          <p:val>
                                            <p:strVal val="#ppt_x"/>
                                          </p:val>
                                        </p:tav>
                                      </p:tavLst>
                                    </p:anim>
                                    <p:anim calcmode="lin" valueType="num">
                                      <p:cBhvr additive="base">
                                        <p:cTn id="57" dur="3000" fill="hold"/>
                                        <p:tgtEl>
                                          <p:spTgt spid="34"/>
                                        </p:tgtEl>
                                        <p:attrNameLst>
                                          <p:attrName>ppt_y</p:attrName>
                                        </p:attrNameLst>
                                      </p:cBhvr>
                                      <p:tavLst>
                                        <p:tav tm="0">
                                          <p:val>
                                            <p:strVal val="0-#ppt_h/2"/>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3000" fill="hold"/>
                                        <p:tgtEl>
                                          <p:spTgt spid="35"/>
                                        </p:tgtEl>
                                        <p:attrNameLst>
                                          <p:attrName>ppt_x</p:attrName>
                                        </p:attrNameLst>
                                      </p:cBhvr>
                                      <p:tavLst>
                                        <p:tav tm="0">
                                          <p:val>
                                            <p:strVal val="1+#ppt_w/2"/>
                                          </p:val>
                                        </p:tav>
                                        <p:tav tm="100000">
                                          <p:val>
                                            <p:strVal val="#ppt_x"/>
                                          </p:val>
                                        </p:tav>
                                      </p:tavLst>
                                    </p:anim>
                                    <p:anim calcmode="lin" valueType="num">
                                      <p:cBhvr additive="base">
                                        <p:cTn id="61"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2" grpId="0" animBg="1"/>
      <p:bldP spid="23" grpId="0" animBg="1"/>
      <p:bldP spid="24" grpId="0" animBg="1"/>
      <p:bldP spid="26" grpId="0" bldLvl="0" animBg="1"/>
      <p:bldP spid="32" grpId="0" bldLvl="0" animBg="1"/>
      <p:bldP spid="33" grpId="0" bldLvl="0" animBg="1"/>
      <p:bldP spid="34" grpId="0" bldLvl="0" animBg="1"/>
      <p:bldP spid="3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3658870" y="3273425"/>
            <a:ext cx="4873625" cy="3096895"/>
          </a:xfrm>
          <a:prstGeom prst="rect">
            <a:avLst/>
          </a:prstGeom>
        </p:spPr>
      </p:pic>
      <p:sp>
        <p:nvSpPr>
          <p:cNvPr id="7" name="Rectangle 27"/>
          <p:cNvSpPr>
            <a:spLocks noChangeArrowheads="1"/>
          </p:cNvSpPr>
          <p:nvPr/>
        </p:nvSpPr>
        <p:spPr bwMode="auto">
          <a:xfrm>
            <a:off x="2139315" y="1026160"/>
            <a:ext cx="7913370"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0000"/>
              </a:lnSpc>
            </a:pPr>
            <a:r>
              <a:rPr lang="en-US" altLang="zh-CN" sz="1400" dirty="0">
                <a:solidFill>
                  <a:schemeClr val="accent2"/>
                </a:solidFill>
                <a:latin typeface="微软雅黑" panose="020B0503020204020204" pitchFamily="34" charset="-122"/>
                <a:ea typeface="微软雅黑" panose="020B0503020204020204" pitchFamily="34" charset="-122"/>
              </a:rPr>
              <a:t>I love you takes one and a half hours to think about what to eat, and only one sandwich at the </a:t>
            </a:r>
            <a:r>
              <a:rPr lang="en-US" altLang="zh-CN" sz="1400" dirty="0" err="1">
                <a:solidFill>
                  <a:schemeClr val="accent2"/>
                </a:solidFill>
                <a:latin typeface="微软雅黑" panose="020B0503020204020204" pitchFamily="34" charset="-122"/>
                <a:ea typeface="微软雅黑" panose="020B0503020204020204" pitchFamily="34" charset="-122"/>
              </a:rPr>
              <a:t>end.I</a:t>
            </a:r>
            <a:r>
              <a:rPr lang="en-US" altLang="zh-CN" sz="1400" dirty="0">
                <a:solidFill>
                  <a:schemeClr val="accent2"/>
                </a:solidFill>
                <a:latin typeface="微软雅黑" panose="020B0503020204020204" pitchFamily="34" charset="-122"/>
                <a:ea typeface="微软雅黑" panose="020B0503020204020204" pitchFamily="34" charset="-122"/>
              </a:rPr>
              <a:t> love you makes wrinkles out of my nose when I look at me like I'm a </a:t>
            </a:r>
            <a:r>
              <a:rPr lang="en-US" altLang="zh-CN" sz="1400" dirty="0" err="1">
                <a:solidFill>
                  <a:schemeClr val="accent2"/>
                </a:solidFill>
                <a:latin typeface="微软雅黑" panose="020B0503020204020204" pitchFamily="34" charset="-122"/>
                <a:ea typeface="微软雅黑" panose="020B0503020204020204" pitchFamily="34" charset="-122"/>
              </a:rPr>
              <a:t>fool.I</a:t>
            </a:r>
            <a:r>
              <a:rPr lang="en-US" altLang="zh-CN" sz="1400" dirty="0">
                <a:solidFill>
                  <a:schemeClr val="accent2"/>
                </a:solidFill>
                <a:latin typeface="微软雅黑" panose="020B0503020204020204" pitchFamily="34" charset="-122"/>
                <a:ea typeface="微软雅黑" panose="020B0503020204020204" pitchFamily="34" charset="-122"/>
              </a:rPr>
              <a:t> love you is the perfume of my clothes after I </a:t>
            </a:r>
            <a:r>
              <a:rPr lang="en-US" altLang="zh-CN" sz="1400" dirty="0" err="1">
                <a:solidFill>
                  <a:schemeClr val="accent2"/>
                </a:solidFill>
                <a:latin typeface="微软雅黑" panose="020B0503020204020204" pitchFamily="34" charset="-122"/>
                <a:ea typeface="微软雅黑" panose="020B0503020204020204" pitchFamily="34" charset="-122"/>
              </a:rPr>
              <a:t>meet.Before</a:t>
            </a:r>
            <a:r>
              <a:rPr lang="en-US" altLang="zh-CN" sz="1400" dirty="0">
                <a:solidFill>
                  <a:schemeClr val="accent2"/>
                </a:solidFill>
                <a:latin typeface="微软雅黑" panose="020B0503020204020204" pitchFamily="34" charset="-122"/>
                <a:ea typeface="微软雅黑" panose="020B0503020204020204" pitchFamily="34" charset="-122"/>
              </a:rPr>
              <a:t> you go to bed, you are the one I most want to talk </a:t>
            </a:r>
            <a:r>
              <a:rPr lang="en-US" altLang="zh-CN" sz="1400" dirty="0" err="1">
                <a:solidFill>
                  <a:schemeClr val="accent2"/>
                </a:solidFill>
                <a:latin typeface="微软雅黑" panose="020B0503020204020204" pitchFamily="34" charset="-122"/>
                <a:ea typeface="微软雅黑" panose="020B0503020204020204" pitchFamily="34" charset="-122"/>
              </a:rPr>
              <a:t>to.I'm</a:t>
            </a:r>
            <a:r>
              <a:rPr lang="en-US" altLang="zh-CN" sz="1400" dirty="0">
                <a:solidFill>
                  <a:schemeClr val="accent2"/>
                </a:solidFill>
                <a:latin typeface="微软雅黑" panose="020B0503020204020204" pitchFamily="34" charset="-122"/>
                <a:ea typeface="微软雅黑" panose="020B0503020204020204" pitchFamily="34" charset="-122"/>
              </a:rPr>
              <a:t> not here because I'm lonely, or because it's New Year's eve, because if you want to spend the rest of your life with someone, you want to start the rest of your life as early as possible."</a:t>
            </a:r>
          </a:p>
        </p:txBody>
      </p:sp>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1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3000" fill="hold"/>
                                        <p:tgtEl>
                                          <p:spTgt spid="22"/>
                                        </p:tgtEl>
                                        <p:attrNameLst>
                                          <p:attrName>ppt_x</p:attrName>
                                        </p:attrNameLst>
                                      </p:cBhvr>
                                      <p:tavLst>
                                        <p:tav tm="0">
                                          <p:val>
                                            <p:strVal val="0-#ppt_w/2"/>
                                          </p:val>
                                        </p:tav>
                                        <p:tav tm="100000">
                                          <p:val>
                                            <p:strVal val="#ppt_x"/>
                                          </p:val>
                                        </p:tav>
                                      </p:tavLst>
                                    </p:anim>
                                    <p:anim calcmode="lin" valueType="num">
                                      <p:cBhvr additive="base">
                                        <p:cTn id="11" dur="3000" fill="hold"/>
                                        <p:tgtEl>
                                          <p:spTgt spid="22"/>
                                        </p:tgtEl>
                                        <p:attrNameLst>
                                          <p:attrName>ppt_y</p:attrName>
                                        </p:attrNameLst>
                                      </p:cBhvr>
                                      <p:tavLst>
                                        <p:tav tm="0">
                                          <p:val>
                                            <p:strVal val="1+#ppt_h/2"/>
                                          </p:val>
                                        </p:tav>
                                        <p:tav tm="100000">
                                          <p:val>
                                            <p:strVal val="#ppt_y"/>
                                          </p:val>
                                        </p:tav>
                                      </p:tavLst>
                                    </p:anim>
                                  </p:childTnLst>
                                </p:cTn>
                              </p:par>
                              <p:par>
                                <p:cTn id="12" presetID="2" presetClass="entr" presetSubtype="9"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3000" fill="hold"/>
                                        <p:tgtEl>
                                          <p:spTgt spid="23"/>
                                        </p:tgtEl>
                                        <p:attrNameLst>
                                          <p:attrName>ppt_x</p:attrName>
                                        </p:attrNameLst>
                                      </p:cBhvr>
                                      <p:tavLst>
                                        <p:tav tm="0">
                                          <p:val>
                                            <p:strVal val="0-#ppt_w/2"/>
                                          </p:val>
                                        </p:tav>
                                        <p:tav tm="100000">
                                          <p:val>
                                            <p:strVal val="#ppt_x"/>
                                          </p:val>
                                        </p:tav>
                                      </p:tavLst>
                                    </p:anim>
                                    <p:anim calcmode="lin" valueType="num">
                                      <p:cBhvr additive="base">
                                        <p:cTn id="15" dur="3000" fill="hold"/>
                                        <p:tgtEl>
                                          <p:spTgt spid="23"/>
                                        </p:tgtEl>
                                        <p:attrNameLst>
                                          <p:attrName>ppt_y</p:attrName>
                                        </p:attrNameLst>
                                      </p:cBhvr>
                                      <p:tavLst>
                                        <p:tav tm="0">
                                          <p:val>
                                            <p:strVal val="0-#ppt_h/2"/>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3000" fill="hold"/>
                                        <p:tgtEl>
                                          <p:spTgt spid="32"/>
                                        </p:tgtEl>
                                        <p:attrNameLst>
                                          <p:attrName>ppt_x</p:attrName>
                                        </p:attrNameLst>
                                      </p:cBhvr>
                                      <p:tavLst>
                                        <p:tav tm="0">
                                          <p:val>
                                            <p:strVal val="0-#ppt_w/2"/>
                                          </p:val>
                                        </p:tav>
                                        <p:tav tm="100000">
                                          <p:val>
                                            <p:strVal val="#ppt_x"/>
                                          </p:val>
                                        </p:tav>
                                      </p:tavLst>
                                    </p:anim>
                                    <p:anim calcmode="lin" valueType="num">
                                      <p:cBhvr additive="base">
                                        <p:cTn id="19" dur="3000" fill="hold"/>
                                        <p:tgtEl>
                                          <p:spTgt spid="32"/>
                                        </p:tgtEl>
                                        <p:attrNameLst>
                                          <p:attrName>ppt_y</p:attrName>
                                        </p:attrNameLst>
                                      </p:cBhvr>
                                      <p:tavLst>
                                        <p:tav tm="0">
                                          <p:val>
                                            <p:strVal val="#ppt_y"/>
                                          </p:val>
                                        </p:tav>
                                        <p:tav tm="100000">
                                          <p:val>
                                            <p:strVal val="#ppt_y"/>
                                          </p:val>
                                        </p:tav>
                                      </p:tavLst>
                                    </p:anim>
                                  </p:childTnLst>
                                </p:cTn>
                              </p:par>
                              <p:par>
                                <p:cTn id="20" presetID="2" presetClass="entr" presetSubtype="6"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3000" fill="hold"/>
                                        <p:tgtEl>
                                          <p:spTgt spid="33"/>
                                        </p:tgtEl>
                                        <p:attrNameLst>
                                          <p:attrName>ppt_x</p:attrName>
                                        </p:attrNameLst>
                                      </p:cBhvr>
                                      <p:tavLst>
                                        <p:tav tm="0">
                                          <p:val>
                                            <p:strVal val="1+#ppt_w/2"/>
                                          </p:val>
                                        </p:tav>
                                        <p:tav tm="100000">
                                          <p:val>
                                            <p:strVal val="#ppt_x"/>
                                          </p:val>
                                        </p:tav>
                                      </p:tavLst>
                                    </p:anim>
                                    <p:anim calcmode="lin" valueType="num">
                                      <p:cBhvr additive="base">
                                        <p:cTn id="23" dur="3000" fill="hold"/>
                                        <p:tgtEl>
                                          <p:spTgt spid="33"/>
                                        </p:tgtEl>
                                        <p:attrNameLst>
                                          <p:attrName>ppt_y</p:attrName>
                                        </p:attrNameLst>
                                      </p:cBhvr>
                                      <p:tavLst>
                                        <p:tav tm="0">
                                          <p:val>
                                            <p:strVal val="1+#ppt_h/2"/>
                                          </p:val>
                                        </p:tav>
                                        <p:tav tm="100000">
                                          <p:val>
                                            <p:strVal val="#ppt_y"/>
                                          </p:val>
                                        </p:tav>
                                      </p:tavLst>
                                    </p:anim>
                                  </p:childTnLst>
                                </p:cTn>
                              </p:par>
                              <p:par>
                                <p:cTn id="24" presetID="2" presetClass="entr" presetSubtype="3"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3000" fill="hold"/>
                                        <p:tgtEl>
                                          <p:spTgt spid="34"/>
                                        </p:tgtEl>
                                        <p:attrNameLst>
                                          <p:attrName>ppt_x</p:attrName>
                                        </p:attrNameLst>
                                      </p:cBhvr>
                                      <p:tavLst>
                                        <p:tav tm="0">
                                          <p:val>
                                            <p:strVal val="1+#ppt_w/2"/>
                                          </p:val>
                                        </p:tav>
                                        <p:tav tm="100000">
                                          <p:val>
                                            <p:strVal val="#ppt_x"/>
                                          </p:val>
                                        </p:tav>
                                      </p:tavLst>
                                    </p:anim>
                                    <p:anim calcmode="lin" valueType="num">
                                      <p:cBhvr additive="base">
                                        <p:cTn id="27" dur="3000" fill="hold"/>
                                        <p:tgtEl>
                                          <p:spTgt spid="34"/>
                                        </p:tgtEl>
                                        <p:attrNameLst>
                                          <p:attrName>ppt_y</p:attrName>
                                        </p:attrNameLst>
                                      </p:cBhvr>
                                      <p:tavLst>
                                        <p:tav tm="0">
                                          <p:val>
                                            <p:strVal val="0-#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3000" fill="hold"/>
                                        <p:tgtEl>
                                          <p:spTgt spid="35"/>
                                        </p:tgtEl>
                                        <p:attrNameLst>
                                          <p:attrName>ppt_x</p:attrName>
                                        </p:attrNameLst>
                                      </p:cBhvr>
                                      <p:tavLst>
                                        <p:tav tm="0">
                                          <p:val>
                                            <p:strVal val="1+#ppt_w/2"/>
                                          </p:val>
                                        </p:tav>
                                        <p:tav tm="100000">
                                          <p:val>
                                            <p:strVal val="#ppt_x"/>
                                          </p:val>
                                        </p:tav>
                                      </p:tavLst>
                                    </p:anim>
                                    <p:anim calcmode="lin" valueType="num">
                                      <p:cBhvr additive="base">
                                        <p:cTn id="31"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2" grpId="0" bldLvl="0" animBg="1"/>
      <p:bldP spid="23" grpId="0" bldLvl="0" animBg="1"/>
      <p:bldP spid="32" grpId="0" bldLvl="0" animBg="1"/>
      <p:bldP spid="33" grpId="0" bldLvl="0" animBg="1"/>
      <p:bldP spid="34" grpId="0" bldLvl="0" animBg="1"/>
      <p:bldP spid="3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448560" y="582930"/>
            <a:ext cx="4892675" cy="3256280"/>
          </a:xfrm>
          <a:prstGeom prst="rect">
            <a:avLst/>
          </a:prstGeom>
        </p:spPr>
      </p:pic>
      <p:sp>
        <p:nvSpPr>
          <p:cNvPr id="2" name="矩形 1"/>
          <p:cNvSpPr/>
          <p:nvPr/>
        </p:nvSpPr>
        <p:spPr>
          <a:xfrm>
            <a:off x="5151120" y="2987040"/>
            <a:ext cx="4069080" cy="370332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27"/>
          <p:cNvSpPr>
            <a:spLocks noChangeArrowheads="1"/>
          </p:cNvSpPr>
          <p:nvPr/>
        </p:nvSpPr>
        <p:spPr bwMode="auto">
          <a:xfrm>
            <a:off x="5354571" y="3371737"/>
            <a:ext cx="3662628"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0000"/>
              </a:lnSpc>
            </a:pPr>
            <a:r>
              <a:rPr lang="en-US" altLang="zh-CN" sz="1400" dirty="0">
                <a:solidFill>
                  <a:schemeClr val="accent2"/>
                </a:solidFill>
                <a:latin typeface="微软雅黑" panose="020B0503020204020204" pitchFamily="34" charset="-122"/>
                <a:ea typeface="微软雅黑" panose="020B0503020204020204" pitchFamily="34" charset="-122"/>
              </a:rPr>
              <a:t>I love you takes one and a half hours to think about what to eat, and only one sandwich at the </a:t>
            </a:r>
            <a:r>
              <a:rPr lang="en-US" altLang="zh-CN" sz="1400" dirty="0" err="1">
                <a:solidFill>
                  <a:schemeClr val="accent2"/>
                </a:solidFill>
                <a:latin typeface="微软雅黑" panose="020B0503020204020204" pitchFamily="34" charset="-122"/>
                <a:ea typeface="微软雅黑" panose="020B0503020204020204" pitchFamily="34" charset="-122"/>
              </a:rPr>
              <a:t>end.I</a:t>
            </a:r>
            <a:r>
              <a:rPr lang="en-US" altLang="zh-CN" sz="1400" dirty="0">
                <a:solidFill>
                  <a:schemeClr val="accent2"/>
                </a:solidFill>
                <a:latin typeface="微软雅黑" panose="020B0503020204020204" pitchFamily="34" charset="-122"/>
                <a:ea typeface="微软雅黑" panose="020B0503020204020204" pitchFamily="34" charset="-122"/>
              </a:rPr>
              <a:t> love you makes wrinkles out of my nose when I look at me like I'm a </a:t>
            </a:r>
            <a:r>
              <a:rPr lang="en-US" altLang="zh-CN" sz="1400" dirty="0" err="1">
                <a:solidFill>
                  <a:schemeClr val="accent2"/>
                </a:solidFill>
                <a:latin typeface="微软雅黑" panose="020B0503020204020204" pitchFamily="34" charset="-122"/>
                <a:ea typeface="微软雅黑" panose="020B0503020204020204" pitchFamily="34" charset="-122"/>
              </a:rPr>
              <a:t>fool.I</a:t>
            </a:r>
            <a:r>
              <a:rPr lang="en-US" altLang="zh-CN" sz="1400" dirty="0">
                <a:solidFill>
                  <a:schemeClr val="accent2"/>
                </a:solidFill>
                <a:latin typeface="微软雅黑" panose="020B0503020204020204" pitchFamily="34" charset="-122"/>
                <a:ea typeface="微软雅黑" panose="020B0503020204020204" pitchFamily="34" charset="-122"/>
              </a:rPr>
              <a:t> love you is the perfume of my clothes after I </a:t>
            </a:r>
            <a:r>
              <a:rPr lang="en-US" altLang="zh-CN" sz="1400" dirty="0" err="1">
                <a:solidFill>
                  <a:schemeClr val="accent2"/>
                </a:solidFill>
                <a:latin typeface="微软雅黑" panose="020B0503020204020204" pitchFamily="34" charset="-122"/>
                <a:ea typeface="微软雅黑" panose="020B0503020204020204" pitchFamily="34" charset="-122"/>
              </a:rPr>
              <a:t>meet.Before</a:t>
            </a:r>
            <a:r>
              <a:rPr lang="en-US" altLang="zh-CN" sz="1400" dirty="0">
                <a:solidFill>
                  <a:schemeClr val="accent2"/>
                </a:solidFill>
                <a:latin typeface="微软雅黑" panose="020B0503020204020204" pitchFamily="34" charset="-122"/>
                <a:ea typeface="微软雅黑" panose="020B0503020204020204" pitchFamily="34" charset="-122"/>
              </a:rPr>
              <a:t> you go to bed, you are the one I most want to talk </a:t>
            </a:r>
            <a:r>
              <a:rPr lang="en-US" altLang="zh-CN" sz="1400" dirty="0" err="1">
                <a:solidFill>
                  <a:schemeClr val="accent2"/>
                </a:solidFill>
                <a:latin typeface="微软雅黑" panose="020B0503020204020204" pitchFamily="34" charset="-122"/>
                <a:ea typeface="微软雅黑" panose="020B0503020204020204" pitchFamily="34" charset="-122"/>
              </a:rPr>
              <a:t>to.I'm</a:t>
            </a:r>
            <a:r>
              <a:rPr lang="en-US" altLang="zh-CN" sz="1400" dirty="0">
                <a:solidFill>
                  <a:schemeClr val="accent2"/>
                </a:solidFill>
                <a:latin typeface="微软雅黑" panose="020B0503020204020204" pitchFamily="34" charset="-122"/>
                <a:ea typeface="微软雅黑" panose="020B0503020204020204" pitchFamily="34" charset="-122"/>
              </a:rPr>
              <a:t> not here because I'm lonely, or because it's New Year's eve, because if you want to spend the rest of your life with someone</a:t>
            </a:r>
          </a:p>
        </p:txBody>
      </p:sp>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2" presetClass="entr" presetSubtype="12"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3000" fill="hold"/>
                                        <p:tgtEl>
                                          <p:spTgt spid="22"/>
                                        </p:tgtEl>
                                        <p:attrNameLst>
                                          <p:attrName>ppt_x</p:attrName>
                                        </p:attrNameLst>
                                      </p:cBhvr>
                                      <p:tavLst>
                                        <p:tav tm="0">
                                          <p:val>
                                            <p:strVal val="0-#ppt_w/2"/>
                                          </p:val>
                                        </p:tav>
                                        <p:tav tm="100000">
                                          <p:val>
                                            <p:strVal val="#ppt_x"/>
                                          </p:val>
                                        </p:tav>
                                      </p:tavLst>
                                    </p:anim>
                                    <p:anim calcmode="lin" valueType="num">
                                      <p:cBhvr additive="base">
                                        <p:cTn id="16" dur="30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3000" fill="hold"/>
                                        <p:tgtEl>
                                          <p:spTgt spid="23"/>
                                        </p:tgtEl>
                                        <p:attrNameLst>
                                          <p:attrName>ppt_x</p:attrName>
                                        </p:attrNameLst>
                                      </p:cBhvr>
                                      <p:tavLst>
                                        <p:tav tm="0">
                                          <p:val>
                                            <p:strVal val="0-#ppt_w/2"/>
                                          </p:val>
                                        </p:tav>
                                        <p:tav tm="100000">
                                          <p:val>
                                            <p:strVal val="#ppt_x"/>
                                          </p:val>
                                        </p:tav>
                                      </p:tavLst>
                                    </p:anim>
                                    <p:anim calcmode="lin" valueType="num">
                                      <p:cBhvr additive="base">
                                        <p:cTn id="20" dur="3000" fill="hold"/>
                                        <p:tgtEl>
                                          <p:spTgt spid="23"/>
                                        </p:tgtEl>
                                        <p:attrNameLst>
                                          <p:attrName>ppt_y</p:attrName>
                                        </p:attrNameLst>
                                      </p:cBhvr>
                                      <p:tavLst>
                                        <p:tav tm="0">
                                          <p:val>
                                            <p:strVal val="0-#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3000" fill="hold"/>
                                        <p:tgtEl>
                                          <p:spTgt spid="32"/>
                                        </p:tgtEl>
                                        <p:attrNameLst>
                                          <p:attrName>ppt_x</p:attrName>
                                        </p:attrNameLst>
                                      </p:cBhvr>
                                      <p:tavLst>
                                        <p:tav tm="0">
                                          <p:val>
                                            <p:strVal val="0-#ppt_w/2"/>
                                          </p:val>
                                        </p:tav>
                                        <p:tav tm="100000">
                                          <p:val>
                                            <p:strVal val="#ppt_x"/>
                                          </p:val>
                                        </p:tav>
                                      </p:tavLst>
                                    </p:anim>
                                    <p:anim calcmode="lin" valueType="num">
                                      <p:cBhvr additive="base">
                                        <p:cTn id="24" dur="30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3000" fill="hold"/>
                                        <p:tgtEl>
                                          <p:spTgt spid="33"/>
                                        </p:tgtEl>
                                        <p:attrNameLst>
                                          <p:attrName>ppt_x</p:attrName>
                                        </p:attrNameLst>
                                      </p:cBhvr>
                                      <p:tavLst>
                                        <p:tav tm="0">
                                          <p:val>
                                            <p:strVal val="1+#ppt_w/2"/>
                                          </p:val>
                                        </p:tav>
                                        <p:tav tm="100000">
                                          <p:val>
                                            <p:strVal val="#ppt_x"/>
                                          </p:val>
                                        </p:tav>
                                      </p:tavLst>
                                    </p:anim>
                                    <p:anim calcmode="lin" valueType="num">
                                      <p:cBhvr additive="base">
                                        <p:cTn id="28" dur="30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3000" fill="hold"/>
                                        <p:tgtEl>
                                          <p:spTgt spid="34"/>
                                        </p:tgtEl>
                                        <p:attrNameLst>
                                          <p:attrName>ppt_x</p:attrName>
                                        </p:attrNameLst>
                                      </p:cBhvr>
                                      <p:tavLst>
                                        <p:tav tm="0">
                                          <p:val>
                                            <p:strVal val="1+#ppt_w/2"/>
                                          </p:val>
                                        </p:tav>
                                        <p:tav tm="100000">
                                          <p:val>
                                            <p:strVal val="#ppt_x"/>
                                          </p:val>
                                        </p:tav>
                                      </p:tavLst>
                                    </p:anim>
                                    <p:anim calcmode="lin" valueType="num">
                                      <p:cBhvr additive="base">
                                        <p:cTn id="32" dur="3000" fill="hold"/>
                                        <p:tgtEl>
                                          <p:spTgt spid="34"/>
                                        </p:tgtEl>
                                        <p:attrNameLst>
                                          <p:attrName>ppt_y</p:attrName>
                                        </p:attrNameLst>
                                      </p:cBhvr>
                                      <p:tavLst>
                                        <p:tav tm="0">
                                          <p:val>
                                            <p:strVal val="0-#ppt_h/2"/>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3000" fill="hold"/>
                                        <p:tgtEl>
                                          <p:spTgt spid="35"/>
                                        </p:tgtEl>
                                        <p:attrNameLst>
                                          <p:attrName>ppt_x</p:attrName>
                                        </p:attrNameLst>
                                      </p:cBhvr>
                                      <p:tavLst>
                                        <p:tav tm="0">
                                          <p:val>
                                            <p:strVal val="1+#ppt_w/2"/>
                                          </p:val>
                                        </p:tav>
                                        <p:tav tm="100000">
                                          <p:val>
                                            <p:strVal val="#ppt_x"/>
                                          </p:val>
                                        </p:tav>
                                      </p:tavLst>
                                    </p:anim>
                                    <p:anim calcmode="lin" valueType="num">
                                      <p:cBhvr additive="base">
                                        <p:cTn id="36"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2" grpId="0" bldLvl="0" animBg="1"/>
      <p:bldP spid="23" grpId="0" bldLvl="0" animBg="1"/>
      <p:bldP spid="32" grpId="0" bldLvl="0" animBg="1"/>
      <p:bldP spid="33" grpId="0" bldLvl="0" animBg="1"/>
      <p:bldP spid="34" grpId="0" bldLvl="0" animBg="1"/>
      <p:bldP spid="3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200910" y="703580"/>
            <a:ext cx="4067175" cy="2733040"/>
          </a:xfrm>
          <a:prstGeom prst="rect">
            <a:avLst/>
          </a:prstGeom>
        </p:spPr>
      </p:pic>
      <p:pic>
        <p:nvPicPr>
          <p:cNvPr id="5" name="图片 4"/>
          <p:cNvPicPr>
            <a:picLocks noChangeAspect="1"/>
          </p:cNvPicPr>
          <p:nvPr/>
        </p:nvPicPr>
        <p:blipFill>
          <a:blip r:embed="rId3" cstate="screen"/>
          <a:stretch>
            <a:fillRect/>
          </a:stretch>
        </p:blipFill>
        <p:spPr>
          <a:xfrm>
            <a:off x="5871210" y="2538730"/>
            <a:ext cx="3662045" cy="2441575"/>
          </a:xfrm>
          <a:prstGeom prst="rect">
            <a:avLst/>
          </a:prstGeom>
        </p:spPr>
      </p:pic>
      <p:sp>
        <p:nvSpPr>
          <p:cNvPr id="6" name="文本框 5"/>
          <p:cNvSpPr txBox="1"/>
          <p:nvPr/>
        </p:nvSpPr>
        <p:spPr>
          <a:xfrm>
            <a:off x="6853806" y="1183572"/>
            <a:ext cx="2813538" cy="830997"/>
          </a:xfrm>
          <a:prstGeom prst="rect">
            <a:avLst/>
          </a:prstGeom>
          <a:noFill/>
        </p:spPr>
        <p:txBody>
          <a:bodyPr wrap="square" rtlCol="0">
            <a:spAutoFit/>
          </a:bodyPr>
          <a:lstStyle/>
          <a:p>
            <a:r>
              <a:rPr lang="en-US" altLang="zh-CN" sz="4800" dirty="0">
                <a:solidFill>
                  <a:schemeClr val="accent2"/>
                </a:solidFill>
              </a:rPr>
              <a:t>love you</a:t>
            </a:r>
          </a:p>
        </p:txBody>
      </p:sp>
      <p:sp>
        <p:nvSpPr>
          <p:cNvPr id="7" name="Rectangle 27"/>
          <p:cNvSpPr>
            <a:spLocks noChangeArrowheads="1"/>
          </p:cNvSpPr>
          <p:nvPr/>
        </p:nvSpPr>
        <p:spPr bwMode="auto">
          <a:xfrm>
            <a:off x="2757170" y="3752850"/>
            <a:ext cx="2954655" cy="1706880"/>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zh-CN" sz="1400" dirty="0">
                <a:solidFill>
                  <a:schemeClr val="accent2"/>
                </a:solidFill>
                <a:latin typeface="微软雅黑" panose="020B0503020204020204" pitchFamily="34" charset="-122"/>
                <a:ea typeface="微软雅黑" panose="020B0503020204020204" pitchFamily="34" charset="-122"/>
              </a:rPr>
              <a:t>I love you takes one and a half hours to think about what to eat, and only one sandwich at the </a:t>
            </a:r>
            <a:r>
              <a:rPr lang="en-US" altLang="zh-CN" sz="1400" dirty="0" err="1">
                <a:solidFill>
                  <a:schemeClr val="accent2"/>
                </a:solidFill>
                <a:latin typeface="微软雅黑" panose="020B0503020204020204" pitchFamily="34" charset="-122"/>
                <a:ea typeface="微软雅黑" panose="020B0503020204020204" pitchFamily="34" charset="-122"/>
              </a:rPr>
              <a:t>end.I</a:t>
            </a:r>
            <a:r>
              <a:rPr lang="en-US" altLang="zh-CN" sz="1400" dirty="0">
                <a:solidFill>
                  <a:schemeClr val="accent2"/>
                </a:solidFill>
                <a:latin typeface="微软雅黑" panose="020B0503020204020204" pitchFamily="34" charset="-122"/>
                <a:ea typeface="微软雅黑" panose="020B0503020204020204" pitchFamily="34" charset="-122"/>
              </a:rPr>
              <a:t> love you makes wrinkles out</a:t>
            </a:r>
          </a:p>
        </p:txBody>
      </p:sp>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2" presetClass="entr" presetSubtype="12"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3000" fill="hold"/>
                                        <p:tgtEl>
                                          <p:spTgt spid="22"/>
                                        </p:tgtEl>
                                        <p:attrNameLst>
                                          <p:attrName>ppt_x</p:attrName>
                                        </p:attrNameLst>
                                      </p:cBhvr>
                                      <p:tavLst>
                                        <p:tav tm="0">
                                          <p:val>
                                            <p:strVal val="0-#ppt_w/2"/>
                                          </p:val>
                                        </p:tav>
                                        <p:tav tm="100000">
                                          <p:val>
                                            <p:strVal val="#ppt_x"/>
                                          </p:val>
                                        </p:tav>
                                      </p:tavLst>
                                    </p:anim>
                                    <p:anim calcmode="lin" valueType="num">
                                      <p:cBhvr additive="base">
                                        <p:cTn id="26" dur="30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3000" fill="hold"/>
                                        <p:tgtEl>
                                          <p:spTgt spid="23"/>
                                        </p:tgtEl>
                                        <p:attrNameLst>
                                          <p:attrName>ppt_x</p:attrName>
                                        </p:attrNameLst>
                                      </p:cBhvr>
                                      <p:tavLst>
                                        <p:tav tm="0">
                                          <p:val>
                                            <p:strVal val="0-#ppt_w/2"/>
                                          </p:val>
                                        </p:tav>
                                        <p:tav tm="100000">
                                          <p:val>
                                            <p:strVal val="#ppt_x"/>
                                          </p:val>
                                        </p:tav>
                                      </p:tavLst>
                                    </p:anim>
                                    <p:anim calcmode="lin" valueType="num">
                                      <p:cBhvr additive="base">
                                        <p:cTn id="30" dur="3000" fill="hold"/>
                                        <p:tgtEl>
                                          <p:spTgt spid="23"/>
                                        </p:tgtEl>
                                        <p:attrNameLst>
                                          <p:attrName>ppt_y</p:attrName>
                                        </p:attrNameLst>
                                      </p:cBhvr>
                                      <p:tavLst>
                                        <p:tav tm="0">
                                          <p:val>
                                            <p:strVal val="0-#ppt_h/2"/>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3000" fill="hold"/>
                                        <p:tgtEl>
                                          <p:spTgt spid="32"/>
                                        </p:tgtEl>
                                        <p:attrNameLst>
                                          <p:attrName>ppt_x</p:attrName>
                                        </p:attrNameLst>
                                      </p:cBhvr>
                                      <p:tavLst>
                                        <p:tav tm="0">
                                          <p:val>
                                            <p:strVal val="0-#ppt_w/2"/>
                                          </p:val>
                                        </p:tav>
                                        <p:tav tm="100000">
                                          <p:val>
                                            <p:strVal val="#ppt_x"/>
                                          </p:val>
                                        </p:tav>
                                      </p:tavLst>
                                    </p:anim>
                                    <p:anim calcmode="lin" valueType="num">
                                      <p:cBhvr additive="base">
                                        <p:cTn id="34" dur="3000" fill="hold"/>
                                        <p:tgtEl>
                                          <p:spTgt spid="32"/>
                                        </p:tgtEl>
                                        <p:attrNameLst>
                                          <p:attrName>ppt_y</p:attrName>
                                        </p:attrNameLst>
                                      </p:cBhvr>
                                      <p:tavLst>
                                        <p:tav tm="0">
                                          <p:val>
                                            <p:strVal val="#ppt_y"/>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3000" fill="hold"/>
                                        <p:tgtEl>
                                          <p:spTgt spid="33"/>
                                        </p:tgtEl>
                                        <p:attrNameLst>
                                          <p:attrName>ppt_x</p:attrName>
                                        </p:attrNameLst>
                                      </p:cBhvr>
                                      <p:tavLst>
                                        <p:tav tm="0">
                                          <p:val>
                                            <p:strVal val="1+#ppt_w/2"/>
                                          </p:val>
                                        </p:tav>
                                        <p:tav tm="100000">
                                          <p:val>
                                            <p:strVal val="#ppt_x"/>
                                          </p:val>
                                        </p:tav>
                                      </p:tavLst>
                                    </p:anim>
                                    <p:anim calcmode="lin" valueType="num">
                                      <p:cBhvr additive="base">
                                        <p:cTn id="38" dur="30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3"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3000" fill="hold"/>
                                        <p:tgtEl>
                                          <p:spTgt spid="34"/>
                                        </p:tgtEl>
                                        <p:attrNameLst>
                                          <p:attrName>ppt_x</p:attrName>
                                        </p:attrNameLst>
                                      </p:cBhvr>
                                      <p:tavLst>
                                        <p:tav tm="0">
                                          <p:val>
                                            <p:strVal val="1+#ppt_w/2"/>
                                          </p:val>
                                        </p:tav>
                                        <p:tav tm="100000">
                                          <p:val>
                                            <p:strVal val="#ppt_x"/>
                                          </p:val>
                                        </p:tav>
                                      </p:tavLst>
                                    </p:anim>
                                    <p:anim calcmode="lin" valueType="num">
                                      <p:cBhvr additive="base">
                                        <p:cTn id="42" dur="3000" fill="hold"/>
                                        <p:tgtEl>
                                          <p:spTgt spid="34"/>
                                        </p:tgtEl>
                                        <p:attrNameLst>
                                          <p:attrName>ppt_y</p:attrName>
                                        </p:attrNameLst>
                                      </p:cBhvr>
                                      <p:tavLst>
                                        <p:tav tm="0">
                                          <p:val>
                                            <p:strVal val="0-#ppt_h/2"/>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3000" fill="hold"/>
                                        <p:tgtEl>
                                          <p:spTgt spid="35"/>
                                        </p:tgtEl>
                                        <p:attrNameLst>
                                          <p:attrName>ppt_x</p:attrName>
                                        </p:attrNameLst>
                                      </p:cBhvr>
                                      <p:tavLst>
                                        <p:tav tm="0">
                                          <p:val>
                                            <p:strVal val="1+#ppt_w/2"/>
                                          </p:val>
                                        </p:tav>
                                        <p:tav tm="100000">
                                          <p:val>
                                            <p:strVal val="#ppt_x"/>
                                          </p:val>
                                        </p:tav>
                                      </p:tavLst>
                                    </p:anim>
                                    <p:anim calcmode="lin" valueType="num">
                                      <p:cBhvr additive="base">
                                        <p:cTn id="46"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P spid="22" grpId="0" bldLvl="0" animBg="1"/>
      <p:bldP spid="23" grpId="0" bldLvl="0" animBg="1"/>
      <p:bldP spid="32" grpId="0" bldLvl="0" animBg="1"/>
      <p:bldP spid="33" grpId="0" bldLvl="0" animBg="1"/>
      <p:bldP spid="34" grpId="0" bldLvl="0" animBg="1"/>
      <p:bldP spid="3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577515" y="1094688"/>
            <a:ext cx="7027616" cy="4395537"/>
          </a:xfrm>
          <a:prstGeom prst="rect">
            <a:avLst/>
          </a:prstGeom>
          <a:solidFill>
            <a:srgbClr val="F8CACC">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cstate="screen"/>
          <a:stretch>
            <a:fillRect/>
          </a:stretch>
        </p:blipFill>
        <p:spPr>
          <a:xfrm>
            <a:off x="5796915" y="1421130"/>
            <a:ext cx="3743325" cy="3743325"/>
          </a:xfrm>
          <a:prstGeom prst="rect">
            <a:avLst/>
          </a:prstGeom>
        </p:spPr>
      </p:pic>
      <p:sp>
        <p:nvSpPr>
          <p:cNvPr id="4" name="文本框 3"/>
          <p:cNvSpPr txBox="1"/>
          <p:nvPr/>
        </p:nvSpPr>
        <p:spPr>
          <a:xfrm>
            <a:off x="1871363" y="1094688"/>
            <a:ext cx="2813538" cy="830997"/>
          </a:xfrm>
          <a:prstGeom prst="rect">
            <a:avLst/>
          </a:prstGeom>
          <a:noFill/>
        </p:spPr>
        <p:txBody>
          <a:bodyPr wrap="square" rtlCol="0">
            <a:spAutoFit/>
          </a:bodyPr>
          <a:lstStyle/>
          <a:p>
            <a:r>
              <a:rPr lang="en-US" altLang="zh-CN" sz="4800" dirty="0">
                <a:solidFill>
                  <a:schemeClr val="accent2"/>
                </a:solidFill>
              </a:rPr>
              <a:t>love you</a:t>
            </a:r>
          </a:p>
        </p:txBody>
      </p:sp>
      <p:sp>
        <p:nvSpPr>
          <p:cNvPr id="5" name="Rectangle 27"/>
          <p:cNvSpPr>
            <a:spLocks noChangeArrowheads="1"/>
          </p:cNvSpPr>
          <p:nvPr/>
        </p:nvSpPr>
        <p:spPr bwMode="auto">
          <a:xfrm>
            <a:off x="1085868" y="2134854"/>
            <a:ext cx="4384490" cy="267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0000"/>
              </a:lnSpc>
            </a:pPr>
            <a:r>
              <a:rPr lang="en-US" altLang="zh-CN" sz="1400" dirty="0">
                <a:solidFill>
                  <a:schemeClr val="accent2"/>
                </a:solidFill>
                <a:latin typeface="微软雅黑" panose="020B0503020204020204" pitchFamily="34" charset="-122"/>
                <a:ea typeface="微软雅黑" panose="020B0503020204020204" pitchFamily="34" charset="-122"/>
              </a:rPr>
              <a:t>I love you takes one and a half hours to think about what to eat, and only one sandwich at the </a:t>
            </a:r>
            <a:r>
              <a:rPr lang="en-US" altLang="zh-CN" sz="1400" dirty="0" err="1">
                <a:solidFill>
                  <a:schemeClr val="accent2"/>
                </a:solidFill>
                <a:latin typeface="微软雅黑" panose="020B0503020204020204" pitchFamily="34" charset="-122"/>
                <a:ea typeface="微软雅黑" panose="020B0503020204020204" pitchFamily="34" charset="-122"/>
              </a:rPr>
              <a:t>end.I</a:t>
            </a:r>
            <a:r>
              <a:rPr lang="en-US" altLang="zh-CN" sz="1400" dirty="0">
                <a:solidFill>
                  <a:schemeClr val="accent2"/>
                </a:solidFill>
                <a:latin typeface="微软雅黑" panose="020B0503020204020204" pitchFamily="34" charset="-122"/>
                <a:ea typeface="微软雅黑" panose="020B0503020204020204" pitchFamily="34" charset="-122"/>
              </a:rPr>
              <a:t> love you makes wrinkles out of my nose when I look at me like I'm a </a:t>
            </a:r>
            <a:r>
              <a:rPr lang="en-US" altLang="zh-CN" sz="1400" dirty="0" err="1">
                <a:solidFill>
                  <a:schemeClr val="accent2"/>
                </a:solidFill>
                <a:latin typeface="微软雅黑" panose="020B0503020204020204" pitchFamily="34" charset="-122"/>
                <a:ea typeface="微软雅黑" panose="020B0503020204020204" pitchFamily="34" charset="-122"/>
              </a:rPr>
              <a:t>fool.I</a:t>
            </a:r>
            <a:r>
              <a:rPr lang="en-US" altLang="zh-CN" sz="1400" dirty="0">
                <a:solidFill>
                  <a:schemeClr val="accent2"/>
                </a:solidFill>
                <a:latin typeface="微软雅黑" panose="020B0503020204020204" pitchFamily="34" charset="-122"/>
                <a:ea typeface="微软雅黑" panose="020B0503020204020204" pitchFamily="34" charset="-122"/>
              </a:rPr>
              <a:t> love you is the perfume of my clothes after I </a:t>
            </a:r>
            <a:r>
              <a:rPr lang="en-US" altLang="zh-CN" sz="1400" dirty="0" err="1">
                <a:solidFill>
                  <a:schemeClr val="accent2"/>
                </a:solidFill>
                <a:latin typeface="微软雅黑" panose="020B0503020204020204" pitchFamily="34" charset="-122"/>
                <a:ea typeface="微软雅黑" panose="020B0503020204020204" pitchFamily="34" charset="-122"/>
              </a:rPr>
              <a:t>meet.Before</a:t>
            </a:r>
            <a:r>
              <a:rPr lang="en-US" altLang="zh-CN" sz="1400" dirty="0">
                <a:solidFill>
                  <a:schemeClr val="accent2"/>
                </a:solidFill>
                <a:latin typeface="微软雅黑" panose="020B0503020204020204" pitchFamily="34" charset="-122"/>
                <a:ea typeface="微软雅黑" panose="020B0503020204020204" pitchFamily="34" charset="-122"/>
              </a:rPr>
              <a:t> you go to bed, you are the one I most want to talk </a:t>
            </a:r>
            <a:r>
              <a:rPr lang="en-US" altLang="zh-CN" sz="1400" dirty="0" err="1">
                <a:solidFill>
                  <a:schemeClr val="accent2"/>
                </a:solidFill>
                <a:latin typeface="微软雅黑" panose="020B0503020204020204" pitchFamily="34" charset="-122"/>
                <a:ea typeface="微软雅黑" panose="020B0503020204020204" pitchFamily="34" charset="-122"/>
              </a:rPr>
              <a:t>to.I'm</a:t>
            </a:r>
            <a:r>
              <a:rPr lang="en-US" altLang="zh-CN" sz="1400" dirty="0">
                <a:solidFill>
                  <a:schemeClr val="accent2"/>
                </a:solidFill>
                <a:latin typeface="微软雅黑" panose="020B0503020204020204" pitchFamily="34" charset="-122"/>
                <a:ea typeface="微软雅黑" panose="020B0503020204020204" pitchFamily="34" charset="-122"/>
              </a:rPr>
              <a:t> not here because I'm lonely, or because it's New Year's eve, because if you want to spend the rest of your life with someone, you want to start the rest of your life as early as possible."</a:t>
            </a:r>
          </a:p>
        </p:txBody>
      </p:sp>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par>
                                <p:cTn id="18" presetID="2" presetClass="entr" presetSubtype="12"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3000" fill="hold"/>
                                        <p:tgtEl>
                                          <p:spTgt spid="22"/>
                                        </p:tgtEl>
                                        <p:attrNameLst>
                                          <p:attrName>ppt_x</p:attrName>
                                        </p:attrNameLst>
                                      </p:cBhvr>
                                      <p:tavLst>
                                        <p:tav tm="0">
                                          <p:val>
                                            <p:strVal val="0-#ppt_w/2"/>
                                          </p:val>
                                        </p:tav>
                                        <p:tav tm="100000">
                                          <p:val>
                                            <p:strVal val="#ppt_x"/>
                                          </p:val>
                                        </p:tav>
                                      </p:tavLst>
                                    </p:anim>
                                    <p:anim calcmode="lin" valueType="num">
                                      <p:cBhvr additive="base">
                                        <p:cTn id="21" dur="300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9"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3000" fill="hold"/>
                                        <p:tgtEl>
                                          <p:spTgt spid="23"/>
                                        </p:tgtEl>
                                        <p:attrNameLst>
                                          <p:attrName>ppt_x</p:attrName>
                                        </p:attrNameLst>
                                      </p:cBhvr>
                                      <p:tavLst>
                                        <p:tav tm="0">
                                          <p:val>
                                            <p:strVal val="0-#ppt_w/2"/>
                                          </p:val>
                                        </p:tav>
                                        <p:tav tm="100000">
                                          <p:val>
                                            <p:strVal val="#ppt_x"/>
                                          </p:val>
                                        </p:tav>
                                      </p:tavLst>
                                    </p:anim>
                                    <p:anim calcmode="lin" valueType="num">
                                      <p:cBhvr additive="base">
                                        <p:cTn id="25" dur="3000" fill="hold"/>
                                        <p:tgtEl>
                                          <p:spTgt spid="23"/>
                                        </p:tgtEl>
                                        <p:attrNameLst>
                                          <p:attrName>ppt_y</p:attrName>
                                        </p:attrNameLst>
                                      </p:cBhvr>
                                      <p:tavLst>
                                        <p:tav tm="0">
                                          <p:val>
                                            <p:strVal val="0-#ppt_h/2"/>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3000" fill="hold"/>
                                        <p:tgtEl>
                                          <p:spTgt spid="32"/>
                                        </p:tgtEl>
                                        <p:attrNameLst>
                                          <p:attrName>ppt_x</p:attrName>
                                        </p:attrNameLst>
                                      </p:cBhvr>
                                      <p:tavLst>
                                        <p:tav tm="0">
                                          <p:val>
                                            <p:strVal val="0-#ppt_w/2"/>
                                          </p:val>
                                        </p:tav>
                                        <p:tav tm="100000">
                                          <p:val>
                                            <p:strVal val="#ppt_x"/>
                                          </p:val>
                                        </p:tav>
                                      </p:tavLst>
                                    </p:anim>
                                    <p:anim calcmode="lin" valueType="num">
                                      <p:cBhvr additive="base">
                                        <p:cTn id="29" dur="3000" fill="hold"/>
                                        <p:tgtEl>
                                          <p:spTgt spid="32"/>
                                        </p:tgtEl>
                                        <p:attrNameLst>
                                          <p:attrName>ppt_y</p:attrName>
                                        </p:attrNameLst>
                                      </p:cBhvr>
                                      <p:tavLst>
                                        <p:tav tm="0">
                                          <p:val>
                                            <p:strVal val="#ppt_y"/>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3000" fill="hold"/>
                                        <p:tgtEl>
                                          <p:spTgt spid="33"/>
                                        </p:tgtEl>
                                        <p:attrNameLst>
                                          <p:attrName>ppt_x</p:attrName>
                                        </p:attrNameLst>
                                      </p:cBhvr>
                                      <p:tavLst>
                                        <p:tav tm="0">
                                          <p:val>
                                            <p:strVal val="1+#ppt_w/2"/>
                                          </p:val>
                                        </p:tav>
                                        <p:tav tm="100000">
                                          <p:val>
                                            <p:strVal val="#ppt_x"/>
                                          </p:val>
                                        </p:tav>
                                      </p:tavLst>
                                    </p:anim>
                                    <p:anim calcmode="lin" valueType="num">
                                      <p:cBhvr additive="base">
                                        <p:cTn id="33" dur="3000" fill="hold"/>
                                        <p:tgtEl>
                                          <p:spTgt spid="33"/>
                                        </p:tgtEl>
                                        <p:attrNameLst>
                                          <p:attrName>ppt_y</p:attrName>
                                        </p:attrNameLst>
                                      </p:cBhvr>
                                      <p:tavLst>
                                        <p:tav tm="0">
                                          <p:val>
                                            <p:strVal val="1+#ppt_h/2"/>
                                          </p:val>
                                        </p:tav>
                                        <p:tav tm="100000">
                                          <p:val>
                                            <p:strVal val="#ppt_y"/>
                                          </p:val>
                                        </p:tav>
                                      </p:tavLst>
                                    </p:anim>
                                  </p:childTnLst>
                                </p:cTn>
                              </p:par>
                              <p:par>
                                <p:cTn id="34" presetID="2" presetClass="entr" presetSubtype="3"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3000" fill="hold"/>
                                        <p:tgtEl>
                                          <p:spTgt spid="34"/>
                                        </p:tgtEl>
                                        <p:attrNameLst>
                                          <p:attrName>ppt_x</p:attrName>
                                        </p:attrNameLst>
                                      </p:cBhvr>
                                      <p:tavLst>
                                        <p:tav tm="0">
                                          <p:val>
                                            <p:strVal val="1+#ppt_w/2"/>
                                          </p:val>
                                        </p:tav>
                                        <p:tav tm="100000">
                                          <p:val>
                                            <p:strVal val="#ppt_x"/>
                                          </p:val>
                                        </p:tav>
                                      </p:tavLst>
                                    </p:anim>
                                    <p:anim calcmode="lin" valueType="num">
                                      <p:cBhvr additive="base">
                                        <p:cTn id="37" dur="3000" fill="hold"/>
                                        <p:tgtEl>
                                          <p:spTgt spid="34"/>
                                        </p:tgtEl>
                                        <p:attrNameLst>
                                          <p:attrName>ppt_y</p:attrName>
                                        </p:attrNameLst>
                                      </p:cBhvr>
                                      <p:tavLst>
                                        <p:tav tm="0">
                                          <p:val>
                                            <p:strVal val="0-#ppt_h/2"/>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3000" fill="hold"/>
                                        <p:tgtEl>
                                          <p:spTgt spid="35"/>
                                        </p:tgtEl>
                                        <p:attrNameLst>
                                          <p:attrName>ppt_x</p:attrName>
                                        </p:attrNameLst>
                                      </p:cBhvr>
                                      <p:tavLst>
                                        <p:tav tm="0">
                                          <p:val>
                                            <p:strVal val="1+#ppt_w/2"/>
                                          </p:val>
                                        </p:tav>
                                        <p:tav tm="100000">
                                          <p:val>
                                            <p:strVal val="#ppt_x"/>
                                          </p:val>
                                        </p:tav>
                                      </p:tavLst>
                                    </p:anim>
                                    <p:anim calcmode="lin" valueType="num">
                                      <p:cBhvr additive="base">
                                        <p:cTn id="41"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22" grpId="0" bldLvl="0" animBg="1"/>
      <p:bldP spid="23" grpId="0" bldLvl="0" animBg="1"/>
      <p:bldP spid="32" grpId="0" bldLvl="0" animBg="1"/>
      <p:bldP spid="33" grpId="0" bldLvl="0" animBg="1"/>
      <p:bldP spid="34" grpId="0" bldLvl="0" animBg="1"/>
      <p:bldP spid="3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7154778" y="693637"/>
            <a:ext cx="4219074" cy="1758940"/>
          </a:xfrm>
          <a:prstGeom prst="rect">
            <a:avLst/>
          </a:prstGeom>
          <a:solidFill>
            <a:srgbClr val="8DA4D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 name="图片 2"/>
          <p:cNvPicPr>
            <a:picLocks noChangeAspect="1"/>
          </p:cNvPicPr>
          <p:nvPr/>
        </p:nvPicPr>
        <p:blipFill>
          <a:blip r:embed="rId2" cstate="screen"/>
          <a:stretch>
            <a:fillRect/>
          </a:stretch>
        </p:blipFill>
        <p:spPr>
          <a:xfrm>
            <a:off x="2783840" y="693420"/>
            <a:ext cx="5228590" cy="3711575"/>
          </a:xfrm>
          <a:prstGeom prst="rect">
            <a:avLst/>
          </a:prstGeom>
        </p:spPr>
      </p:pic>
      <p:sp>
        <p:nvSpPr>
          <p:cNvPr id="4" name="文本框 3"/>
          <p:cNvSpPr txBox="1"/>
          <p:nvPr/>
        </p:nvSpPr>
        <p:spPr>
          <a:xfrm>
            <a:off x="6096000" y="693637"/>
            <a:ext cx="4425770" cy="1323439"/>
          </a:xfrm>
          <a:prstGeom prst="rect">
            <a:avLst/>
          </a:prstGeom>
          <a:noFill/>
        </p:spPr>
        <p:txBody>
          <a:bodyPr wrap="square" rtlCol="0">
            <a:spAutoFit/>
          </a:bodyPr>
          <a:lstStyle/>
          <a:p>
            <a:r>
              <a:rPr lang="en-US" altLang="zh-CN" sz="8000" dirty="0">
                <a:solidFill>
                  <a:srgbClr val="8DA4D0"/>
                </a:solidFill>
              </a:rPr>
              <a:t>love </a:t>
            </a:r>
            <a:r>
              <a:rPr lang="en-US" altLang="zh-CN" sz="8000" dirty="0">
                <a:solidFill>
                  <a:srgbClr val="F8CACC"/>
                </a:solidFill>
              </a:rPr>
              <a:t>you</a:t>
            </a:r>
          </a:p>
        </p:txBody>
      </p:sp>
      <p:sp>
        <p:nvSpPr>
          <p:cNvPr id="5" name="Rectangle 27"/>
          <p:cNvSpPr>
            <a:spLocks noChangeArrowheads="1"/>
          </p:cNvSpPr>
          <p:nvPr/>
        </p:nvSpPr>
        <p:spPr bwMode="auto">
          <a:xfrm>
            <a:off x="4636135" y="4509770"/>
            <a:ext cx="3857625" cy="189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0000"/>
              </a:lnSpc>
            </a:pPr>
            <a:r>
              <a:rPr lang="en-US" altLang="zh-CN" sz="1400" dirty="0">
                <a:solidFill>
                  <a:schemeClr val="accent2"/>
                </a:solidFill>
                <a:latin typeface="微软雅黑" panose="020B0503020204020204" pitchFamily="34" charset="-122"/>
                <a:ea typeface="微软雅黑" panose="020B0503020204020204" pitchFamily="34" charset="-122"/>
              </a:rPr>
              <a:t>I love you takes one and a half hours to think about what to eat, and only one sandwich at the </a:t>
            </a:r>
            <a:r>
              <a:rPr lang="en-US" altLang="zh-CN" sz="1400" dirty="0" err="1">
                <a:solidFill>
                  <a:schemeClr val="accent2"/>
                </a:solidFill>
                <a:latin typeface="微软雅黑" panose="020B0503020204020204" pitchFamily="34" charset="-122"/>
                <a:ea typeface="微软雅黑" panose="020B0503020204020204" pitchFamily="34" charset="-122"/>
              </a:rPr>
              <a:t>end.I</a:t>
            </a:r>
            <a:r>
              <a:rPr lang="en-US" altLang="zh-CN" sz="1400" dirty="0">
                <a:solidFill>
                  <a:schemeClr val="accent2"/>
                </a:solidFill>
                <a:latin typeface="微软雅黑" panose="020B0503020204020204" pitchFamily="34" charset="-122"/>
                <a:ea typeface="微软雅黑" panose="020B0503020204020204" pitchFamily="34" charset="-122"/>
              </a:rPr>
              <a:t> love you makes wrinkles out of my nose when I look at me like I'm a </a:t>
            </a:r>
            <a:r>
              <a:rPr lang="en-US" altLang="zh-CN" sz="1400" dirty="0" err="1">
                <a:solidFill>
                  <a:schemeClr val="accent2"/>
                </a:solidFill>
                <a:latin typeface="微软雅黑" panose="020B0503020204020204" pitchFamily="34" charset="-122"/>
                <a:ea typeface="微软雅黑" panose="020B0503020204020204" pitchFamily="34" charset="-122"/>
              </a:rPr>
              <a:t>fool.I</a:t>
            </a:r>
            <a:r>
              <a:rPr lang="en-US" altLang="zh-CN" sz="1400" dirty="0">
                <a:solidFill>
                  <a:schemeClr val="accent2"/>
                </a:solidFill>
                <a:latin typeface="微软雅黑" panose="020B0503020204020204" pitchFamily="34" charset="-122"/>
                <a:ea typeface="微软雅黑" panose="020B0503020204020204" pitchFamily="34" charset="-122"/>
              </a:rPr>
              <a:t> love you is the perfume of my clothes after I </a:t>
            </a:r>
            <a:r>
              <a:rPr lang="en-US" altLang="zh-CN" sz="1400" dirty="0" err="1">
                <a:solidFill>
                  <a:schemeClr val="accent2"/>
                </a:solidFill>
                <a:latin typeface="微软雅黑" panose="020B0503020204020204" pitchFamily="34" charset="-122"/>
                <a:ea typeface="微软雅黑" panose="020B0503020204020204" pitchFamily="34" charset="-122"/>
              </a:rPr>
              <a:t>meet.Before</a:t>
            </a:r>
            <a:r>
              <a:rPr lang="en-US" altLang="zh-CN" sz="1400" dirty="0">
                <a:solidFill>
                  <a:schemeClr val="accent2"/>
                </a:solidFill>
                <a:latin typeface="微软雅黑" panose="020B0503020204020204" pitchFamily="34" charset="-122"/>
                <a:ea typeface="微软雅黑" panose="020B0503020204020204" pitchFamily="34" charset="-122"/>
              </a:rPr>
              <a:t> you go to bed</a:t>
            </a:r>
          </a:p>
        </p:txBody>
      </p:sp>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2" presetClass="entr" presetSubtype="12"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3000" fill="hold"/>
                                        <p:tgtEl>
                                          <p:spTgt spid="22"/>
                                        </p:tgtEl>
                                        <p:attrNameLst>
                                          <p:attrName>ppt_x</p:attrName>
                                        </p:attrNameLst>
                                      </p:cBhvr>
                                      <p:tavLst>
                                        <p:tav tm="0">
                                          <p:val>
                                            <p:strVal val="0-#ppt_w/2"/>
                                          </p:val>
                                        </p:tav>
                                        <p:tav tm="100000">
                                          <p:val>
                                            <p:strVal val="#ppt_x"/>
                                          </p:val>
                                        </p:tav>
                                      </p:tavLst>
                                    </p:anim>
                                    <p:anim calcmode="lin" valueType="num">
                                      <p:cBhvr additive="base">
                                        <p:cTn id="20" dur="3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3000" fill="hold"/>
                                        <p:tgtEl>
                                          <p:spTgt spid="23"/>
                                        </p:tgtEl>
                                        <p:attrNameLst>
                                          <p:attrName>ppt_x</p:attrName>
                                        </p:attrNameLst>
                                      </p:cBhvr>
                                      <p:tavLst>
                                        <p:tav tm="0">
                                          <p:val>
                                            <p:strVal val="0-#ppt_w/2"/>
                                          </p:val>
                                        </p:tav>
                                        <p:tav tm="100000">
                                          <p:val>
                                            <p:strVal val="#ppt_x"/>
                                          </p:val>
                                        </p:tav>
                                      </p:tavLst>
                                    </p:anim>
                                    <p:anim calcmode="lin" valueType="num">
                                      <p:cBhvr additive="base">
                                        <p:cTn id="24" dur="3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3000" fill="hold"/>
                                        <p:tgtEl>
                                          <p:spTgt spid="32"/>
                                        </p:tgtEl>
                                        <p:attrNameLst>
                                          <p:attrName>ppt_x</p:attrName>
                                        </p:attrNameLst>
                                      </p:cBhvr>
                                      <p:tavLst>
                                        <p:tav tm="0">
                                          <p:val>
                                            <p:strVal val="0-#ppt_w/2"/>
                                          </p:val>
                                        </p:tav>
                                        <p:tav tm="100000">
                                          <p:val>
                                            <p:strVal val="#ppt_x"/>
                                          </p:val>
                                        </p:tav>
                                      </p:tavLst>
                                    </p:anim>
                                    <p:anim calcmode="lin" valueType="num">
                                      <p:cBhvr additive="base">
                                        <p:cTn id="28" dur="300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3000" fill="hold"/>
                                        <p:tgtEl>
                                          <p:spTgt spid="33"/>
                                        </p:tgtEl>
                                        <p:attrNameLst>
                                          <p:attrName>ppt_x</p:attrName>
                                        </p:attrNameLst>
                                      </p:cBhvr>
                                      <p:tavLst>
                                        <p:tav tm="0">
                                          <p:val>
                                            <p:strVal val="1+#ppt_w/2"/>
                                          </p:val>
                                        </p:tav>
                                        <p:tav tm="100000">
                                          <p:val>
                                            <p:strVal val="#ppt_x"/>
                                          </p:val>
                                        </p:tav>
                                      </p:tavLst>
                                    </p:anim>
                                    <p:anim calcmode="lin" valueType="num">
                                      <p:cBhvr additive="base">
                                        <p:cTn id="32" dur="30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3000" fill="hold"/>
                                        <p:tgtEl>
                                          <p:spTgt spid="34"/>
                                        </p:tgtEl>
                                        <p:attrNameLst>
                                          <p:attrName>ppt_x</p:attrName>
                                        </p:attrNameLst>
                                      </p:cBhvr>
                                      <p:tavLst>
                                        <p:tav tm="0">
                                          <p:val>
                                            <p:strVal val="1+#ppt_w/2"/>
                                          </p:val>
                                        </p:tav>
                                        <p:tav tm="100000">
                                          <p:val>
                                            <p:strVal val="#ppt_x"/>
                                          </p:val>
                                        </p:tav>
                                      </p:tavLst>
                                    </p:anim>
                                    <p:anim calcmode="lin" valueType="num">
                                      <p:cBhvr additive="base">
                                        <p:cTn id="36" dur="3000" fill="hold"/>
                                        <p:tgtEl>
                                          <p:spTgt spid="34"/>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3000" fill="hold"/>
                                        <p:tgtEl>
                                          <p:spTgt spid="35"/>
                                        </p:tgtEl>
                                        <p:attrNameLst>
                                          <p:attrName>ppt_x</p:attrName>
                                        </p:attrNameLst>
                                      </p:cBhvr>
                                      <p:tavLst>
                                        <p:tav tm="0">
                                          <p:val>
                                            <p:strVal val="1+#ppt_w/2"/>
                                          </p:val>
                                        </p:tav>
                                        <p:tav tm="100000">
                                          <p:val>
                                            <p:strVal val="#ppt_x"/>
                                          </p:val>
                                        </p:tav>
                                      </p:tavLst>
                                    </p:anim>
                                    <p:anim calcmode="lin" valueType="num">
                                      <p:cBhvr additive="base">
                                        <p:cTn id="40"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22" grpId="0" bldLvl="0" animBg="1"/>
      <p:bldP spid="23" grpId="0" bldLvl="0" animBg="1"/>
      <p:bldP spid="32" grpId="0" bldLvl="0" animBg="1"/>
      <p:bldP spid="33" grpId="0" bldLvl="0" animBg="1"/>
      <p:bldP spid="34" grpId="0" bldLvl="0" animBg="1"/>
      <p:bldP spid="3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993076" y="1097159"/>
            <a:ext cx="2813538" cy="1754326"/>
          </a:xfrm>
          <a:prstGeom prst="rect">
            <a:avLst/>
          </a:prstGeom>
          <a:noFill/>
          <a:ln>
            <a:solidFill>
              <a:srgbClr val="F8CACC"/>
            </a:solidFill>
          </a:ln>
        </p:spPr>
        <p:txBody>
          <a:bodyPr wrap="square" rtlCol="0">
            <a:spAutoFit/>
          </a:bodyPr>
          <a:lstStyle/>
          <a:p>
            <a:r>
              <a:rPr lang="en-US" altLang="zh-CN" sz="5400" dirty="0">
                <a:solidFill>
                  <a:srgbClr val="8DA4D0"/>
                </a:solidFill>
              </a:rPr>
              <a:t>love </a:t>
            </a:r>
          </a:p>
          <a:p>
            <a:r>
              <a:rPr lang="en-US" altLang="zh-CN" sz="5400" dirty="0">
                <a:solidFill>
                  <a:srgbClr val="8DA4D0"/>
                </a:solidFill>
              </a:rPr>
              <a:t>you</a:t>
            </a:r>
          </a:p>
        </p:txBody>
      </p:sp>
      <p:sp>
        <p:nvSpPr>
          <p:cNvPr id="6" name="Rectangle 27"/>
          <p:cNvSpPr>
            <a:spLocks noChangeArrowheads="1"/>
          </p:cNvSpPr>
          <p:nvPr/>
        </p:nvSpPr>
        <p:spPr bwMode="auto">
          <a:xfrm>
            <a:off x="5008659" y="2852031"/>
            <a:ext cx="2515088" cy="215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0000"/>
              </a:lnSpc>
            </a:pPr>
            <a:r>
              <a:rPr lang="en-US" altLang="zh-CN" sz="1400" dirty="0">
                <a:solidFill>
                  <a:schemeClr val="accent2"/>
                </a:solidFill>
                <a:latin typeface="微软雅黑" panose="020B0503020204020204" pitchFamily="34" charset="-122"/>
                <a:ea typeface="微软雅黑" panose="020B0503020204020204" pitchFamily="34" charset="-122"/>
              </a:rPr>
              <a:t>I love you takes one and a half hours to think about what to eat, and only one sandwich at the </a:t>
            </a:r>
            <a:r>
              <a:rPr lang="en-US" altLang="zh-CN" sz="1400" dirty="0" err="1">
                <a:solidFill>
                  <a:schemeClr val="accent2"/>
                </a:solidFill>
                <a:latin typeface="微软雅黑" panose="020B0503020204020204" pitchFamily="34" charset="-122"/>
                <a:ea typeface="微软雅黑" panose="020B0503020204020204" pitchFamily="34" charset="-122"/>
              </a:rPr>
              <a:t>end.I</a:t>
            </a:r>
            <a:r>
              <a:rPr lang="en-US" altLang="zh-CN" sz="1400" dirty="0">
                <a:solidFill>
                  <a:schemeClr val="accent2"/>
                </a:solidFill>
                <a:latin typeface="微软雅黑" panose="020B0503020204020204" pitchFamily="34" charset="-122"/>
                <a:ea typeface="微软雅黑" panose="020B0503020204020204" pitchFamily="34" charset="-122"/>
              </a:rPr>
              <a:t> love you makes wrinkles out of my nose when I look at me like I'm a </a:t>
            </a:r>
            <a:r>
              <a:rPr lang="en-US" altLang="zh-CN" sz="1400" dirty="0" err="1">
                <a:solidFill>
                  <a:schemeClr val="accent2"/>
                </a:solidFill>
                <a:latin typeface="微软雅黑" panose="020B0503020204020204" pitchFamily="34" charset="-122"/>
                <a:ea typeface="微软雅黑" panose="020B0503020204020204" pitchFamily="34" charset="-122"/>
              </a:rPr>
              <a:t>fool.I</a:t>
            </a:r>
            <a:r>
              <a:rPr lang="en-US" altLang="zh-CN" sz="1400" dirty="0">
                <a:solidFill>
                  <a:schemeClr val="accent2"/>
                </a:solidFill>
                <a:latin typeface="微软雅黑" panose="020B0503020204020204" pitchFamily="34" charset="-122"/>
                <a:ea typeface="微软雅黑" panose="020B0503020204020204" pitchFamily="34" charset="-122"/>
              </a:rPr>
              <a:t> love you is the perfume of my clothes</a:t>
            </a:r>
          </a:p>
        </p:txBody>
      </p:sp>
      <p:sp>
        <p:nvSpPr>
          <p:cNvPr id="7" name="矩形 6"/>
          <p:cNvSpPr/>
          <p:nvPr/>
        </p:nvSpPr>
        <p:spPr>
          <a:xfrm>
            <a:off x="4420469" y="3042686"/>
            <a:ext cx="387016" cy="1776664"/>
          </a:xfrm>
          <a:prstGeom prst="rect">
            <a:avLst/>
          </a:prstGeom>
          <a:solidFill>
            <a:srgbClr val="F8C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2" cstate="screen"/>
          <a:srcRect/>
          <a:stretch>
            <a:fillRect/>
          </a:stretch>
        </p:blipFill>
        <p:spPr>
          <a:xfrm>
            <a:off x="5008880" y="1097280"/>
            <a:ext cx="5051425" cy="1383030"/>
          </a:xfrm>
          <a:prstGeom prst="rect">
            <a:avLst/>
          </a:prstGeom>
        </p:spPr>
      </p:pic>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2" presetClass="entr" presetSubtype="12"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3000" fill="hold"/>
                                        <p:tgtEl>
                                          <p:spTgt spid="22"/>
                                        </p:tgtEl>
                                        <p:attrNameLst>
                                          <p:attrName>ppt_x</p:attrName>
                                        </p:attrNameLst>
                                      </p:cBhvr>
                                      <p:tavLst>
                                        <p:tav tm="0">
                                          <p:val>
                                            <p:strVal val="0-#ppt_w/2"/>
                                          </p:val>
                                        </p:tav>
                                        <p:tav tm="100000">
                                          <p:val>
                                            <p:strVal val="#ppt_x"/>
                                          </p:val>
                                        </p:tav>
                                      </p:tavLst>
                                    </p:anim>
                                    <p:anim calcmode="lin" valueType="num">
                                      <p:cBhvr additive="base">
                                        <p:cTn id="20" dur="3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3000" fill="hold"/>
                                        <p:tgtEl>
                                          <p:spTgt spid="23"/>
                                        </p:tgtEl>
                                        <p:attrNameLst>
                                          <p:attrName>ppt_x</p:attrName>
                                        </p:attrNameLst>
                                      </p:cBhvr>
                                      <p:tavLst>
                                        <p:tav tm="0">
                                          <p:val>
                                            <p:strVal val="0-#ppt_w/2"/>
                                          </p:val>
                                        </p:tav>
                                        <p:tav tm="100000">
                                          <p:val>
                                            <p:strVal val="#ppt_x"/>
                                          </p:val>
                                        </p:tav>
                                      </p:tavLst>
                                    </p:anim>
                                    <p:anim calcmode="lin" valueType="num">
                                      <p:cBhvr additive="base">
                                        <p:cTn id="24" dur="3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3000" fill="hold"/>
                                        <p:tgtEl>
                                          <p:spTgt spid="32"/>
                                        </p:tgtEl>
                                        <p:attrNameLst>
                                          <p:attrName>ppt_x</p:attrName>
                                        </p:attrNameLst>
                                      </p:cBhvr>
                                      <p:tavLst>
                                        <p:tav tm="0">
                                          <p:val>
                                            <p:strVal val="0-#ppt_w/2"/>
                                          </p:val>
                                        </p:tav>
                                        <p:tav tm="100000">
                                          <p:val>
                                            <p:strVal val="#ppt_x"/>
                                          </p:val>
                                        </p:tav>
                                      </p:tavLst>
                                    </p:anim>
                                    <p:anim calcmode="lin" valueType="num">
                                      <p:cBhvr additive="base">
                                        <p:cTn id="28" dur="300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3000" fill="hold"/>
                                        <p:tgtEl>
                                          <p:spTgt spid="33"/>
                                        </p:tgtEl>
                                        <p:attrNameLst>
                                          <p:attrName>ppt_x</p:attrName>
                                        </p:attrNameLst>
                                      </p:cBhvr>
                                      <p:tavLst>
                                        <p:tav tm="0">
                                          <p:val>
                                            <p:strVal val="1+#ppt_w/2"/>
                                          </p:val>
                                        </p:tav>
                                        <p:tav tm="100000">
                                          <p:val>
                                            <p:strVal val="#ppt_x"/>
                                          </p:val>
                                        </p:tav>
                                      </p:tavLst>
                                    </p:anim>
                                    <p:anim calcmode="lin" valueType="num">
                                      <p:cBhvr additive="base">
                                        <p:cTn id="32" dur="30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3000" fill="hold"/>
                                        <p:tgtEl>
                                          <p:spTgt spid="34"/>
                                        </p:tgtEl>
                                        <p:attrNameLst>
                                          <p:attrName>ppt_x</p:attrName>
                                        </p:attrNameLst>
                                      </p:cBhvr>
                                      <p:tavLst>
                                        <p:tav tm="0">
                                          <p:val>
                                            <p:strVal val="1+#ppt_w/2"/>
                                          </p:val>
                                        </p:tav>
                                        <p:tav tm="100000">
                                          <p:val>
                                            <p:strVal val="#ppt_x"/>
                                          </p:val>
                                        </p:tav>
                                      </p:tavLst>
                                    </p:anim>
                                    <p:anim calcmode="lin" valueType="num">
                                      <p:cBhvr additive="base">
                                        <p:cTn id="36" dur="3000" fill="hold"/>
                                        <p:tgtEl>
                                          <p:spTgt spid="34"/>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3000" fill="hold"/>
                                        <p:tgtEl>
                                          <p:spTgt spid="35"/>
                                        </p:tgtEl>
                                        <p:attrNameLst>
                                          <p:attrName>ppt_x</p:attrName>
                                        </p:attrNameLst>
                                      </p:cBhvr>
                                      <p:tavLst>
                                        <p:tav tm="0">
                                          <p:val>
                                            <p:strVal val="1+#ppt_w/2"/>
                                          </p:val>
                                        </p:tav>
                                        <p:tav tm="100000">
                                          <p:val>
                                            <p:strVal val="#ppt_x"/>
                                          </p:val>
                                        </p:tav>
                                      </p:tavLst>
                                    </p:anim>
                                    <p:anim calcmode="lin" valueType="num">
                                      <p:cBhvr additive="base">
                                        <p:cTn id="40"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22" grpId="0" bldLvl="0" animBg="1"/>
      <p:bldP spid="23" grpId="0" bldLvl="0" animBg="1"/>
      <p:bldP spid="32" grpId="0" bldLvl="0" animBg="1"/>
      <p:bldP spid="33" grpId="0" bldLvl="0" animBg="1"/>
      <p:bldP spid="34" grpId="0" bldLvl="0" animBg="1"/>
      <p:bldP spid="3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960370" y="1732280"/>
            <a:ext cx="4216400" cy="2811145"/>
          </a:xfrm>
          <a:prstGeom prst="rect">
            <a:avLst/>
          </a:prstGeom>
        </p:spPr>
      </p:pic>
      <p:sp>
        <p:nvSpPr>
          <p:cNvPr id="4" name="文本框 3"/>
          <p:cNvSpPr txBox="1"/>
          <p:nvPr/>
        </p:nvSpPr>
        <p:spPr>
          <a:xfrm>
            <a:off x="2855761" y="668955"/>
            <a:ext cx="4425770" cy="923330"/>
          </a:xfrm>
          <a:prstGeom prst="rect">
            <a:avLst/>
          </a:prstGeom>
          <a:noFill/>
        </p:spPr>
        <p:txBody>
          <a:bodyPr wrap="square" rtlCol="0">
            <a:spAutoFit/>
          </a:bodyPr>
          <a:lstStyle/>
          <a:p>
            <a:r>
              <a:rPr lang="en-US" altLang="zh-CN" sz="5400" dirty="0">
                <a:solidFill>
                  <a:schemeClr val="accent2"/>
                </a:solidFill>
              </a:rPr>
              <a:t>love you</a:t>
            </a:r>
          </a:p>
        </p:txBody>
      </p:sp>
      <p:sp>
        <p:nvSpPr>
          <p:cNvPr id="5" name="Rectangle 27"/>
          <p:cNvSpPr>
            <a:spLocks noChangeArrowheads="1"/>
          </p:cNvSpPr>
          <p:nvPr/>
        </p:nvSpPr>
        <p:spPr bwMode="auto">
          <a:xfrm>
            <a:off x="7315835" y="1089660"/>
            <a:ext cx="2197100" cy="267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0000"/>
              </a:lnSpc>
            </a:pPr>
            <a:r>
              <a:rPr lang="en-US" altLang="zh-CN" sz="1400" dirty="0">
                <a:solidFill>
                  <a:schemeClr val="accent2"/>
                </a:solidFill>
                <a:latin typeface="微软雅黑" panose="020B0503020204020204" pitchFamily="34" charset="-122"/>
                <a:ea typeface="微软雅黑" panose="020B0503020204020204" pitchFamily="34" charset="-122"/>
              </a:rPr>
              <a:t>I love you takes one and a half hours to think about what to eat, and only one sandwich at the </a:t>
            </a:r>
            <a:r>
              <a:rPr lang="en-US" altLang="zh-CN" sz="1400" dirty="0" err="1">
                <a:solidFill>
                  <a:schemeClr val="accent2"/>
                </a:solidFill>
                <a:latin typeface="微软雅黑" panose="020B0503020204020204" pitchFamily="34" charset="-122"/>
                <a:ea typeface="微软雅黑" panose="020B0503020204020204" pitchFamily="34" charset="-122"/>
              </a:rPr>
              <a:t>end.I</a:t>
            </a:r>
            <a:r>
              <a:rPr lang="en-US" altLang="zh-CN" sz="1400" dirty="0">
                <a:solidFill>
                  <a:schemeClr val="accent2"/>
                </a:solidFill>
                <a:latin typeface="微软雅黑" panose="020B0503020204020204" pitchFamily="34" charset="-122"/>
                <a:ea typeface="微软雅黑" panose="020B0503020204020204" pitchFamily="34" charset="-122"/>
              </a:rPr>
              <a:t> love you makes wrinkles out of my nose when I look at me like I'm a </a:t>
            </a:r>
            <a:r>
              <a:rPr lang="en-US" altLang="zh-CN" sz="1400" dirty="0" err="1">
                <a:solidFill>
                  <a:schemeClr val="accent2"/>
                </a:solidFill>
                <a:latin typeface="微软雅黑" panose="020B0503020204020204" pitchFamily="34" charset="-122"/>
                <a:ea typeface="微软雅黑" panose="020B0503020204020204" pitchFamily="34" charset="-122"/>
              </a:rPr>
              <a:t>fool.I</a:t>
            </a:r>
            <a:r>
              <a:rPr lang="en-US" altLang="zh-CN" sz="1400" dirty="0">
                <a:solidFill>
                  <a:schemeClr val="accent2"/>
                </a:solidFill>
                <a:latin typeface="微软雅黑" panose="020B0503020204020204" pitchFamily="34" charset="-122"/>
                <a:ea typeface="微软雅黑" panose="020B0503020204020204" pitchFamily="34" charset="-122"/>
              </a:rPr>
              <a:t> love you is the perfume of my clothes</a:t>
            </a:r>
          </a:p>
        </p:txBody>
      </p:sp>
      <p:pic>
        <p:nvPicPr>
          <p:cNvPr id="6" name="图片 5"/>
          <p:cNvPicPr>
            <a:picLocks noChangeAspect="1"/>
          </p:cNvPicPr>
          <p:nvPr/>
        </p:nvPicPr>
        <p:blipFill rotWithShape="1">
          <a:blip r:embed="rId3" cstate="screen"/>
          <a:srcRect/>
          <a:stretch>
            <a:fillRect/>
          </a:stretch>
        </p:blipFill>
        <p:spPr>
          <a:xfrm>
            <a:off x="6729095" y="3924935"/>
            <a:ext cx="2783840" cy="2035810"/>
          </a:xfrm>
          <a:prstGeom prst="rect">
            <a:avLst/>
          </a:prstGeom>
        </p:spPr>
      </p:pic>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2" presetClass="entr" presetSubtype="12"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3000" fill="hold"/>
                                        <p:tgtEl>
                                          <p:spTgt spid="22"/>
                                        </p:tgtEl>
                                        <p:attrNameLst>
                                          <p:attrName>ppt_x</p:attrName>
                                        </p:attrNameLst>
                                      </p:cBhvr>
                                      <p:tavLst>
                                        <p:tav tm="0">
                                          <p:val>
                                            <p:strVal val="0-#ppt_w/2"/>
                                          </p:val>
                                        </p:tav>
                                        <p:tav tm="100000">
                                          <p:val>
                                            <p:strVal val="#ppt_x"/>
                                          </p:val>
                                        </p:tav>
                                      </p:tavLst>
                                    </p:anim>
                                    <p:anim calcmode="lin" valueType="num">
                                      <p:cBhvr additive="base">
                                        <p:cTn id="26" dur="30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3000" fill="hold"/>
                                        <p:tgtEl>
                                          <p:spTgt spid="23"/>
                                        </p:tgtEl>
                                        <p:attrNameLst>
                                          <p:attrName>ppt_x</p:attrName>
                                        </p:attrNameLst>
                                      </p:cBhvr>
                                      <p:tavLst>
                                        <p:tav tm="0">
                                          <p:val>
                                            <p:strVal val="0-#ppt_w/2"/>
                                          </p:val>
                                        </p:tav>
                                        <p:tav tm="100000">
                                          <p:val>
                                            <p:strVal val="#ppt_x"/>
                                          </p:val>
                                        </p:tav>
                                      </p:tavLst>
                                    </p:anim>
                                    <p:anim calcmode="lin" valueType="num">
                                      <p:cBhvr additive="base">
                                        <p:cTn id="30" dur="3000" fill="hold"/>
                                        <p:tgtEl>
                                          <p:spTgt spid="23"/>
                                        </p:tgtEl>
                                        <p:attrNameLst>
                                          <p:attrName>ppt_y</p:attrName>
                                        </p:attrNameLst>
                                      </p:cBhvr>
                                      <p:tavLst>
                                        <p:tav tm="0">
                                          <p:val>
                                            <p:strVal val="0-#ppt_h/2"/>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3000" fill="hold"/>
                                        <p:tgtEl>
                                          <p:spTgt spid="32"/>
                                        </p:tgtEl>
                                        <p:attrNameLst>
                                          <p:attrName>ppt_x</p:attrName>
                                        </p:attrNameLst>
                                      </p:cBhvr>
                                      <p:tavLst>
                                        <p:tav tm="0">
                                          <p:val>
                                            <p:strVal val="0-#ppt_w/2"/>
                                          </p:val>
                                        </p:tav>
                                        <p:tav tm="100000">
                                          <p:val>
                                            <p:strVal val="#ppt_x"/>
                                          </p:val>
                                        </p:tav>
                                      </p:tavLst>
                                    </p:anim>
                                    <p:anim calcmode="lin" valueType="num">
                                      <p:cBhvr additive="base">
                                        <p:cTn id="34" dur="3000" fill="hold"/>
                                        <p:tgtEl>
                                          <p:spTgt spid="32"/>
                                        </p:tgtEl>
                                        <p:attrNameLst>
                                          <p:attrName>ppt_y</p:attrName>
                                        </p:attrNameLst>
                                      </p:cBhvr>
                                      <p:tavLst>
                                        <p:tav tm="0">
                                          <p:val>
                                            <p:strVal val="#ppt_y"/>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3000" fill="hold"/>
                                        <p:tgtEl>
                                          <p:spTgt spid="33"/>
                                        </p:tgtEl>
                                        <p:attrNameLst>
                                          <p:attrName>ppt_x</p:attrName>
                                        </p:attrNameLst>
                                      </p:cBhvr>
                                      <p:tavLst>
                                        <p:tav tm="0">
                                          <p:val>
                                            <p:strVal val="1+#ppt_w/2"/>
                                          </p:val>
                                        </p:tav>
                                        <p:tav tm="100000">
                                          <p:val>
                                            <p:strVal val="#ppt_x"/>
                                          </p:val>
                                        </p:tav>
                                      </p:tavLst>
                                    </p:anim>
                                    <p:anim calcmode="lin" valueType="num">
                                      <p:cBhvr additive="base">
                                        <p:cTn id="38" dur="30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3"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3000" fill="hold"/>
                                        <p:tgtEl>
                                          <p:spTgt spid="34"/>
                                        </p:tgtEl>
                                        <p:attrNameLst>
                                          <p:attrName>ppt_x</p:attrName>
                                        </p:attrNameLst>
                                      </p:cBhvr>
                                      <p:tavLst>
                                        <p:tav tm="0">
                                          <p:val>
                                            <p:strVal val="1+#ppt_w/2"/>
                                          </p:val>
                                        </p:tav>
                                        <p:tav tm="100000">
                                          <p:val>
                                            <p:strVal val="#ppt_x"/>
                                          </p:val>
                                        </p:tav>
                                      </p:tavLst>
                                    </p:anim>
                                    <p:anim calcmode="lin" valueType="num">
                                      <p:cBhvr additive="base">
                                        <p:cTn id="42" dur="3000" fill="hold"/>
                                        <p:tgtEl>
                                          <p:spTgt spid="34"/>
                                        </p:tgtEl>
                                        <p:attrNameLst>
                                          <p:attrName>ppt_y</p:attrName>
                                        </p:attrNameLst>
                                      </p:cBhvr>
                                      <p:tavLst>
                                        <p:tav tm="0">
                                          <p:val>
                                            <p:strVal val="0-#ppt_h/2"/>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3000" fill="hold"/>
                                        <p:tgtEl>
                                          <p:spTgt spid="35"/>
                                        </p:tgtEl>
                                        <p:attrNameLst>
                                          <p:attrName>ppt_x</p:attrName>
                                        </p:attrNameLst>
                                      </p:cBhvr>
                                      <p:tavLst>
                                        <p:tav tm="0">
                                          <p:val>
                                            <p:strVal val="1+#ppt_w/2"/>
                                          </p:val>
                                        </p:tav>
                                        <p:tav tm="100000">
                                          <p:val>
                                            <p:strVal val="#ppt_x"/>
                                          </p:val>
                                        </p:tav>
                                      </p:tavLst>
                                    </p:anim>
                                    <p:anim calcmode="lin" valueType="num">
                                      <p:cBhvr additive="base">
                                        <p:cTn id="46"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22" grpId="0" bldLvl="0" animBg="1"/>
      <p:bldP spid="23" grpId="0" bldLvl="0" animBg="1"/>
      <p:bldP spid="32" grpId="0" bldLvl="0" animBg="1"/>
      <p:bldP spid="33" grpId="0" bldLvl="0" animBg="1"/>
      <p:bldP spid="34" grpId="0" bldLvl="0" animBg="1"/>
      <p:bldP spid="3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srcRect/>
          <a:stretch>
            <a:fillRect/>
          </a:stretch>
        </p:blipFill>
        <p:spPr>
          <a:xfrm>
            <a:off x="-20320" y="-76200"/>
            <a:ext cx="8504555" cy="7010400"/>
          </a:xfrm>
          <a:prstGeom prst="rect">
            <a:avLst/>
          </a:prstGeom>
        </p:spPr>
      </p:pic>
      <p:sp>
        <p:nvSpPr>
          <p:cNvPr id="4" name="矩形 3"/>
          <p:cNvSpPr/>
          <p:nvPr/>
        </p:nvSpPr>
        <p:spPr>
          <a:xfrm>
            <a:off x="8484235" y="-76200"/>
            <a:ext cx="3732530" cy="7011035"/>
          </a:xfrm>
          <a:prstGeom prst="rect">
            <a:avLst/>
          </a:prstGeom>
          <a:solidFill>
            <a:srgbClr val="F8CACC">
              <a:alpha val="43000"/>
            </a:srgbClr>
          </a:solidFill>
          <a:ln>
            <a:solidFill>
              <a:srgbClr val="F8CA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745232" y="550261"/>
            <a:ext cx="3471266" cy="830997"/>
          </a:xfrm>
          <a:prstGeom prst="rect">
            <a:avLst/>
          </a:prstGeom>
          <a:noFill/>
        </p:spPr>
        <p:txBody>
          <a:bodyPr wrap="square" rtlCol="0">
            <a:spAutoFit/>
          </a:bodyPr>
          <a:lstStyle/>
          <a:p>
            <a:r>
              <a:rPr lang="en-US" altLang="zh-CN" sz="4800" dirty="0">
                <a:solidFill>
                  <a:schemeClr val="accent2"/>
                </a:solidFill>
              </a:rPr>
              <a:t>love you</a:t>
            </a:r>
          </a:p>
        </p:txBody>
      </p:sp>
      <p:sp>
        <p:nvSpPr>
          <p:cNvPr id="6" name="Rectangle 27"/>
          <p:cNvSpPr>
            <a:spLocks noChangeArrowheads="1"/>
          </p:cNvSpPr>
          <p:nvPr/>
        </p:nvSpPr>
        <p:spPr bwMode="auto">
          <a:xfrm>
            <a:off x="8745232" y="2134121"/>
            <a:ext cx="2621034" cy="215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0000"/>
              </a:lnSpc>
            </a:pPr>
            <a:r>
              <a:rPr lang="en-US" altLang="zh-CN" sz="1400" dirty="0">
                <a:solidFill>
                  <a:schemeClr val="accent2"/>
                </a:solidFill>
                <a:latin typeface="微软雅黑" panose="020B0503020204020204" pitchFamily="34" charset="-122"/>
                <a:ea typeface="微软雅黑" panose="020B0503020204020204" pitchFamily="34" charset="-122"/>
              </a:rPr>
              <a:t>I love you takes one and a half hours to think about what to eat, and only one sandwich at the </a:t>
            </a:r>
            <a:r>
              <a:rPr lang="en-US" altLang="zh-CN" sz="1400" dirty="0" err="1">
                <a:solidFill>
                  <a:schemeClr val="accent2"/>
                </a:solidFill>
                <a:latin typeface="微软雅黑" panose="020B0503020204020204" pitchFamily="34" charset="-122"/>
                <a:ea typeface="微软雅黑" panose="020B0503020204020204" pitchFamily="34" charset="-122"/>
              </a:rPr>
              <a:t>end.I</a:t>
            </a:r>
            <a:r>
              <a:rPr lang="en-US" altLang="zh-CN" sz="1400" dirty="0">
                <a:solidFill>
                  <a:schemeClr val="accent2"/>
                </a:solidFill>
                <a:latin typeface="微软雅黑" panose="020B0503020204020204" pitchFamily="34" charset="-122"/>
                <a:ea typeface="微软雅黑" panose="020B0503020204020204" pitchFamily="34" charset="-122"/>
              </a:rPr>
              <a:t> love you makes wrinkles out of my nose when I look at me like I'm a </a:t>
            </a:r>
            <a:r>
              <a:rPr lang="en-US" altLang="zh-CN" sz="1400" dirty="0" err="1">
                <a:solidFill>
                  <a:schemeClr val="accent2"/>
                </a:solidFill>
                <a:latin typeface="微软雅黑" panose="020B0503020204020204" pitchFamily="34" charset="-122"/>
                <a:ea typeface="微软雅黑" panose="020B0503020204020204" pitchFamily="34" charset="-122"/>
              </a:rPr>
              <a:t>fool.I</a:t>
            </a:r>
            <a:r>
              <a:rPr lang="en-US" altLang="zh-CN" sz="1400" dirty="0">
                <a:solidFill>
                  <a:schemeClr val="accent2"/>
                </a:solidFill>
                <a:latin typeface="微软雅黑" panose="020B0503020204020204" pitchFamily="34" charset="-122"/>
                <a:ea typeface="微软雅黑" panose="020B0503020204020204" pitchFamily="34" charset="-122"/>
              </a:rPr>
              <a:t> love you is the perfume of my clothes</a:t>
            </a:r>
          </a:p>
        </p:txBody>
      </p:sp>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par>
                                <p:cTn id="18" presetID="2" presetClass="entr" presetSubtype="12"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3000" fill="hold"/>
                                        <p:tgtEl>
                                          <p:spTgt spid="22"/>
                                        </p:tgtEl>
                                        <p:attrNameLst>
                                          <p:attrName>ppt_x</p:attrName>
                                        </p:attrNameLst>
                                      </p:cBhvr>
                                      <p:tavLst>
                                        <p:tav tm="0">
                                          <p:val>
                                            <p:strVal val="0-#ppt_w/2"/>
                                          </p:val>
                                        </p:tav>
                                        <p:tav tm="100000">
                                          <p:val>
                                            <p:strVal val="#ppt_x"/>
                                          </p:val>
                                        </p:tav>
                                      </p:tavLst>
                                    </p:anim>
                                    <p:anim calcmode="lin" valueType="num">
                                      <p:cBhvr additive="base">
                                        <p:cTn id="21" dur="300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9"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3000" fill="hold"/>
                                        <p:tgtEl>
                                          <p:spTgt spid="23"/>
                                        </p:tgtEl>
                                        <p:attrNameLst>
                                          <p:attrName>ppt_x</p:attrName>
                                        </p:attrNameLst>
                                      </p:cBhvr>
                                      <p:tavLst>
                                        <p:tav tm="0">
                                          <p:val>
                                            <p:strVal val="0-#ppt_w/2"/>
                                          </p:val>
                                        </p:tav>
                                        <p:tav tm="100000">
                                          <p:val>
                                            <p:strVal val="#ppt_x"/>
                                          </p:val>
                                        </p:tav>
                                      </p:tavLst>
                                    </p:anim>
                                    <p:anim calcmode="lin" valueType="num">
                                      <p:cBhvr additive="base">
                                        <p:cTn id="25" dur="3000" fill="hold"/>
                                        <p:tgtEl>
                                          <p:spTgt spid="23"/>
                                        </p:tgtEl>
                                        <p:attrNameLst>
                                          <p:attrName>ppt_y</p:attrName>
                                        </p:attrNameLst>
                                      </p:cBhvr>
                                      <p:tavLst>
                                        <p:tav tm="0">
                                          <p:val>
                                            <p:strVal val="0-#ppt_h/2"/>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3000" fill="hold"/>
                                        <p:tgtEl>
                                          <p:spTgt spid="32"/>
                                        </p:tgtEl>
                                        <p:attrNameLst>
                                          <p:attrName>ppt_x</p:attrName>
                                        </p:attrNameLst>
                                      </p:cBhvr>
                                      <p:tavLst>
                                        <p:tav tm="0">
                                          <p:val>
                                            <p:strVal val="0-#ppt_w/2"/>
                                          </p:val>
                                        </p:tav>
                                        <p:tav tm="100000">
                                          <p:val>
                                            <p:strVal val="#ppt_x"/>
                                          </p:val>
                                        </p:tav>
                                      </p:tavLst>
                                    </p:anim>
                                    <p:anim calcmode="lin" valueType="num">
                                      <p:cBhvr additive="base">
                                        <p:cTn id="29" dur="3000" fill="hold"/>
                                        <p:tgtEl>
                                          <p:spTgt spid="32"/>
                                        </p:tgtEl>
                                        <p:attrNameLst>
                                          <p:attrName>ppt_y</p:attrName>
                                        </p:attrNameLst>
                                      </p:cBhvr>
                                      <p:tavLst>
                                        <p:tav tm="0">
                                          <p:val>
                                            <p:strVal val="#ppt_y"/>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3000" fill="hold"/>
                                        <p:tgtEl>
                                          <p:spTgt spid="33"/>
                                        </p:tgtEl>
                                        <p:attrNameLst>
                                          <p:attrName>ppt_x</p:attrName>
                                        </p:attrNameLst>
                                      </p:cBhvr>
                                      <p:tavLst>
                                        <p:tav tm="0">
                                          <p:val>
                                            <p:strVal val="1+#ppt_w/2"/>
                                          </p:val>
                                        </p:tav>
                                        <p:tav tm="100000">
                                          <p:val>
                                            <p:strVal val="#ppt_x"/>
                                          </p:val>
                                        </p:tav>
                                      </p:tavLst>
                                    </p:anim>
                                    <p:anim calcmode="lin" valueType="num">
                                      <p:cBhvr additive="base">
                                        <p:cTn id="33" dur="3000" fill="hold"/>
                                        <p:tgtEl>
                                          <p:spTgt spid="33"/>
                                        </p:tgtEl>
                                        <p:attrNameLst>
                                          <p:attrName>ppt_y</p:attrName>
                                        </p:attrNameLst>
                                      </p:cBhvr>
                                      <p:tavLst>
                                        <p:tav tm="0">
                                          <p:val>
                                            <p:strVal val="1+#ppt_h/2"/>
                                          </p:val>
                                        </p:tav>
                                        <p:tav tm="100000">
                                          <p:val>
                                            <p:strVal val="#ppt_y"/>
                                          </p:val>
                                        </p:tav>
                                      </p:tavLst>
                                    </p:anim>
                                  </p:childTnLst>
                                </p:cTn>
                              </p:par>
                              <p:par>
                                <p:cTn id="34" presetID="2" presetClass="entr" presetSubtype="3"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3000" fill="hold"/>
                                        <p:tgtEl>
                                          <p:spTgt spid="34"/>
                                        </p:tgtEl>
                                        <p:attrNameLst>
                                          <p:attrName>ppt_x</p:attrName>
                                        </p:attrNameLst>
                                      </p:cBhvr>
                                      <p:tavLst>
                                        <p:tav tm="0">
                                          <p:val>
                                            <p:strVal val="1+#ppt_w/2"/>
                                          </p:val>
                                        </p:tav>
                                        <p:tav tm="100000">
                                          <p:val>
                                            <p:strVal val="#ppt_x"/>
                                          </p:val>
                                        </p:tav>
                                      </p:tavLst>
                                    </p:anim>
                                    <p:anim calcmode="lin" valueType="num">
                                      <p:cBhvr additive="base">
                                        <p:cTn id="37" dur="3000" fill="hold"/>
                                        <p:tgtEl>
                                          <p:spTgt spid="34"/>
                                        </p:tgtEl>
                                        <p:attrNameLst>
                                          <p:attrName>ppt_y</p:attrName>
                                        </p:attrNameLst>
                                      </p:cBhvr>
                                      <p:tavLst>
                                        <p:tav tm="0">
                                          <p:val>
                                            <p:strVal val="0-#ppt_h/2"/>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3000" fill="hold"/>
                                        <p:tgtEl>
                                          <p:spTgt spid="35"/>
                                        </p:tgtEl>
                                        <p:attrNameLst>
                                          <p:attrName>ppt_x</p:attrName>
                                        </p:attrNameLst>
                                      </p:cBhvr>
                                      <p:tavLst>
                                        <p:tav tm="0">
                                          <p:val>
                                            <p:strVal val="1+#ppt_w/2"/>
                                          </p:val>
                                        </p:tav>
                                        <p:tav tm="100000">
                                          <p:val>
                                            <p:strVal val="#ppt_x"/>
                                          </p:val>
                                        </p:tav>
                                      </p:tavLst>
                                    </p:anim>
                                    <p:anim calcmode="lin" valueType="num">
                                      <p:cBhvr additive="base">
                                        <p:cTn id="41"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22" grpId="0" bldLvl="0" animBg="1"/>
      <p:bldP spid="23" grpId="0" bldLvl="0" animBg="1"/>
      <p:bldP spid="32" grpId="0" bldLvl="0" animBg="1"/>
      <p:bldP spid="33" grpId="0" bldLvl="0" animBg="1"/>
      <p:bldP spid="34" grpId="0" bldLvl="0" animBg="1"/>
      <p:bldP spid="3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2"/>
          <p:cNvSpPr>
            <a:spLocks noChangeArrowheads="1"/>
          </p:cNvSpPr>
          <p:nvPr/>
        </p:nvSpPr>
        <p:spPr bwMode="auto">
          <a:xfrm>
            <a:off x="2739390" y="770890"/>
            <a:ext cx="2017395" cy="1553845"/>
          </a:xfrm>
          <a:prstGeom prst="rect">
            <a:avLst/>
          </a:prstGeom>
          <a:solidFill>
            <a:srgbClr val="8DA4D0"/>
          </a:solidFill>
          <a:ln>
            <a:noFill/>
          </a:ln>
        </p:spPr>
        <p:txBody>
          <a:bodyPr/>
          <a:lstStyle/>
          <a:p>
            <a:endParaRPr lang="zh-CN" altLang="en-US">
              <a:solidFill>
                <a:prstClr val="black"/>
              </a:solidFill>
            </a:endParaRPr>
          </a:p>
        </p:txBody>
      </p:sp>
      <p:sp>
        <p:nvSpPr>
          <p:cNvPr id="9" name="Rectangle 23"/>
          <p:cNvSpPr>
            <a:spLocks noChangeArrowheads="1"/>
          </p:cNvSpPr>
          <p:nvPr/>
        </p:nvSpPr>
        <p:spPr bwMode="auto">
          <a:xfrm>
            <a:off x="7151370" y="3691255"/>
            <a:ext cx="2276475" cy="1994535"/>
          </a:xfrm>
          <a:prstGeom prst="rect">
            <a:avLst/>
          </a:prstGeom>
          <a:solidFill>
            <a:srgbClr val="F8CACC"/>
          </a:solidFill>
          <a:ln>
            <a:noFill/>
          </a:ln>
        </p:spPr>
        <p:txBody>
          <a:bodyPr/>
          <a:lstStyle/>
          <a:p>
            <a:endParaRPr lang="zh-CN" altLang="en-US">
              <a:solidFill>
                <a:prstClr val="black"/>
              </a:solidFill>
            </a:endParaRPr>
          </a:p>
        </p:txBody>
      </p:sp>
      <p:sp>
        <p:nvSpPr>
          <p:cNvPr id="10" name="Rectangle 25"/>
          <p:cNvSpPr>
            <a:spLocks noChangeArrowheads="1"/>
          </p:cNvSpPr>
          <p:nvPr/>
        </p:nvSpPr>
        <p:spPr bwMode="auto">
          <a:xfrm>
            <a:off x="7379335" y="3829685"/>
            <a:ext cx="1896745" cy="147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zh-CN" altLang="en-US" sz="2400" dirty="0">
                <a:solidFill>
                  <a:prstClr val="white"/>
                </a:solidFill>
                <a:latin typeface="微软雅黑 Light" panose="020B0502040204020203" pitchFamily="34" charset="-122"/>
                <a:ea typeface="微软雅黑 Light" panose="020B0502040204020203" pitchFamily="34" charset="-122"/>
              </a:rPr>
              <a:t>01</a:t>
            </a:r>
            <a:r>
              <a:rPr lang="zh-CN" altLang="en-US" sz="800" dirty="0">
                <a:solidFill>
                  <a:prstClr val="white"/>
                </a:solidFill>
                <a:latin typeface="微软雅黑 Light" panose="020B0502040204020203" pitchFamily="34" charset="-122"/>
                <a:ea typeface="微软雅黑 Light" panose="020B0502040204020203" pitchFamily="34" charset="-122"/>
              </a:rPr>
              <a:t> </a:t>
            </a:r>
            <a:endParaRPr lang="zh-CN" altLang="en-US" sz="2400" dirty="0">
              <a:solidFill>
                <a:prstClr val="white"/>
              </a:solidFill>
              <a:latin typeface="微软雅黑 Light" panose="020B0502040204020203" pitchFamily="34" charset="-122"/>
              <a:ea typeface="微软雅黑 Light" panose="020B0502040204020203" pitchFamily="34" charset="-122"/>
            </a:endParaRPr>
          </a:p>
          <a:p>
            <a:pPr algn="just"/>
            <a:r>
              <a:rPr lang="en-US" altLang="zh-CN" sz="1200" b="1" dirty="0">
                <a:solidFill>
                  <a:prstClr val="white"/>
                </a:solidFill>
                <a:latin typeface="微软雅黑 Light" panose="020B0502040204020203" pitchFamily="34" charset="-122"/>
                <a:ea typeface="微软雅黑 Light" panose="020B0502040204020203" pitchFamily="34" charset="-122"/>
              </a:rPr>
              <a:t>I love you takes one and a half hours to think about what to eat, and only one sandwich at the </a:t>
            </a:r>
            <a:r>
              <a:rPr lang="en-US" altLang="zh-CN" sz="1200" b="1" dirty="0" err="1">
                <a:solidFill>
                  <a:prstClr val="white"/>
                </a:solidFill>
                <a:latin typeface="微软雅黑 Light" panose="020B0502040204020203" pitchFamily="34" charset="-122"/>
                <a:ea typeface="微软雅黑 Light" panose="020B0502040204020203" pitchFamily="34" charset="-122"/>
              </a:rPr>
              <a:t>end.I</a:t>
            </a:r>
            <a:r>
              <a:rPr lang="en-US" altLang="zh-CN" sz="1200" b="1" dirty="0">
                <a:solidFill>
                  <a:prstClr val="white"/>
                </a:solidFill>
                <a:latin typeface="微软雅黑 Light" panose="020B0502040204020203" pitchFamily="34" charset="-122"/>
                <a:ea typeface="微软雅黑 Light" panose="020B0502040204020203" pitchFamily="34" charset="-122"/>
              </a:rPr>
              <a:t> love you makes wrinkles out of my nose </a:t>
            </a:r>
            <a:endParaRPr lang="zh-CN" altLang="en-US" sz="1200" b="1" dirty="0">
              <a:solidFill>
                <a:prstClr val="white"/>
              </a:solidFill>
              <a:latin typeface="微软雅黑 Light" panose="020B0502040204020203" pitchFamily="34" charset="-122"/>
              <a:ea typeface="微软雅黑 Light" panose="020B0502040204020203" pitchFamily="34" charset="-122"/>
            </a:endParaRPr>
          </a:p>
        </p:txBody>
      </p:sp>
      <p:sp>
        <p:nvSpPr>
          <p:cNvPr id="11" name="Rectangle 26"/>
          <p:cNvSpPr>
            <a:spLocks noChangeArrowheads="1"/>
          </p:cNvSpPr>
          <p:nvPr/>
        </p:nvSpPr>
        <p:spPr bwMode="auto">
          <a:xfrm>
            <a:off x="2928454" y="910684"/>
            <a:ext cx="16557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dirty="0">
                <a:solidFill>
                  <a:prstClr val="white"/>
                </a:solidFill>
                <a:latin typeface="微软雅黑 Light" panose="020B0502040204020203" pitchFamily="34" charset="-122"/>
                <a:ea typeface="微软雅黑 Light" panose="020B0502040204020203" pitchFamily="34" charset="-122"/>
              </a:rPr>
              <a:t>02</a:t>
            </a:r>
            <a:r>
              <a:rPr lang="zh-CN" altLang="en-US" sz="800" dirty="0">
                <a:solidFill>
                  <a:prstClr val="white"/>
                </a:solidFill>
                <a:latin typeface="微软雅黑 Light" panose="020B0502040204020203" pitchFamily="34" charset="-122"/>
                <a:ea typeface="微软雅黑 Light" panose="020B0502040204020203" pitchFamily="34" charset="-122"/>
              </a:rPr>
              <a:t> </a:t>
            </a:r>
            <a:endParaRPr lang="zh-CN" altLang="en-US" sz="2400" dirty="0">
              <a:solidFill>
                <a:prstClr val="white"/>
              </a:solidFill>
              <a:latin typeface="微软雅黑 Light" panose="020B0502040204020203" pitchFamily="34" charset="-122"/>
              <a:ea typeface="微软雅黑 Light" panose="020B0502040204020203" pitchFamily="34" charset="-122"/>
            </a:endParaRPr>
          </a:p>
          <a:p>
            <a:pPr algn="just"/>
            <a:r>
              <a:rPr lang="en-US" altLang="zh-CN" sz="1000" dirty="0">
                <a:solidFill>
                  <a:prstClr val="white"/>
                </a:solidFill>
                <a:latin typeface="微软雅黑 Light" panose="020B0502040204020203" pitchFamily="34" charset="-122"/>
                <a:ea typeface="微软雅黑 Light" panose="020B0502040204020203" pitchFamily="34" charset="-122"/>
              </a:rPr>
              <a:t>I love you takes one and a half hours to think about what to eat, and only one sandwich at the </a:t>
            </a:r>
            <a:r>
              <a:rPr lang="en-US" altLang="zh-CN" sz="1000" dirty="0" err="1">
                <a:solidFill>
                  <a:prstClr val="white"/>
                </a:solidFill>
                <a:latin typeface="微软雅黑 Light" panose="020B0502040204020203" pitchFamily="34" charset="-122"/>
                <a:ea typeface="微软雅黑 Light" panose="020B0502040204020203" pitchFamily="34" charset="-122"/>
              </a:rPr>
              <a:t>end.I</a:t>
            </a:r>
            <a:r>
              <a:rPr lang="en-US" altLang="zh-CN" sz="1000" dirty="0">
                <a:solidFill>
                  <a:prstClr val="white"/>
                </a:solidFill>
                <a:latin typeface="微软雅黑 Light" panose="020B0502040204020203" pitchFamily="34" charset="-122"/>
                <a:ea typeface="微软雅黑 Light" panose="020B0502040204020203" pitchFamily="34" charset="-122"/>
              </a:rPr>
              <a:t> love you makes wrinkles out of my nose </a:t>
            </a:r>
            <a:endParaRPr lang="zh-CN" altLang="en-US" sz="1000" dirty="0">
              <a:solidFill>
                <a:prstClr val="white"/>
              </a:solidFill>
              <a:latin typeface="微软雅黑 Light" panose="020B0502040204020203" pitchFamily="34" charset="-122"/>
              <a:ea typeface="微软雅黑 Light" panose="020B0502040204020203" pitchFamily="34" charset="-122"/>
            </a:endParaRPr>
          </a:p>
        </p:txBody>
      </p:sp>
      <p:pic>
        <p:nvPicPr>
          <p:cNvPr id="12" name="图片 11"/>
          <p:cNvPicPr>
            <a:picLocks noChangeAspect="1"/>
          </p:cNvPicPr>
          <p:nvPr/>
        </p:nvPicPr>
        <p:blipFill>
          <a:blip r:embed="rId2" cstate="screen"/>
          <a:stretch>
            <a:fillRect/>
          </a:stretch>
        </p:blipFill>
        <p:spPr>
          <a:xfrm>
            <a:off x="5351068" y="770973"/>
            <a:ext cx="4100740" cy="2736798"/>
          </a:xfrm>
          <a:prstGeom prst="rect">
            <a:avLst/>
          </a:prstGeom>
        </p:spPr>
      </p:pic>
      <p:sp>
        <p:nvSpPr>
          <p:cNvPr id="14" name="Rectangle 27"/>
          <p:cNvSpPr>
            <a:spLocks noChangeArrowheads="1"/>
          </p:cNvSpPr>
          <p:nvPr/>
        </p:nvSpPr>
        <p:spPr bwMode="auto">
          <a:xfrm>
            <a:off x="2539784" y="2492100"/>
            <a:ext cx="2433710" cy="3967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0000"/>
              </a:lnSpc>
            </a:pPr>
            <a:r>
              <a:rPr lang="en-US" altLang="zh-CN" sz="1400" dirty="0">
                <a:solidFill>
                  <a:schemeClr val="accent2"/>
                </a:solidFill>
                <a:latin typeface="微软雅黑" panose="020B0503020204020204" pitchFamily="34" charset="-122"/>
                <a:ea typeface="微软雅黑" panose="020B0503020204020204" pitchFamily="34" charset="-122"/>
              </a:rPr>
              <a:t>I love you takes one and a half hours to think about what to eat, and only one sandwich at the </a:t>
            </a:r>
            <a:r>
              <a:rPr lang="en-US" altLang="zh-CN" sz="1400" dirty="0" err="1">
                <a:solidFill>
                  <a:schemeClr val="accent2"/>
                </a:solidFill>
                <a:latin typeface="微软雅黑" panose="020B0503020204020204" pitchFamily="34" charset="-122"/>
                <a:ea typeface="微软雅黑" panose="020B0503020204020204" pitchFamily="34" charset="-122"/>
              </a:rPr>
              <a:t>end.I</a:t>
            </a:r>
            <a:r>
              <a:rPr lang="en-US" altLang="zh-CN" sz="1400" dirty="0">
                <a:solidFill>
                  <a:schemeClr val="accent2"/>
                </a:solidFill>
                <a:latin typeface="微软雅黑" panose="020B0503020204020204" pitchFamily="34" charset="-122"/>
                <a:ea typeface="微软雅黑" panose="020B0503020204020204" pitchFamily="34" charset="-122"/>
              </a:rPr>
              <a:t> love you makes wrinkles out of my nose when I look at me like I'm a </a:t>
            </a:r>
            <a:r>
              <a:rPr lang="en-US" altLang="zh-CN" sz="1400" dirty="0" err="1">
                <a:solidFill>
                  <a:schemeClr val="accent2"/>
                </a:solidFill>
                <a:latin typeface="微软雅黑" panose="020B0503020204020204" pitchFamily="34" charset="-122"/>
                <a:ea typeface="微软雅黑" panose="020B0503020204020204" pitchFamily="34" charset="-122"/>
              </a:rPr>
              <a:t>fool.I</a:t>
            </a:r>
            <a:r>
              <a:rPr lang="en-US" altLang="zh-CN" sz="1400" dirty="0">
                <a:solidFill>
                  <a:schemeClr val="accent2"/>
                </a:solidFill>
                <a:latin typeface="微软雅黑" panose="020B0503020204020204" pitchFamily="34" charset="-122"/>
                <a:ea typeface="微软雅黑" panose="020B0503020204020204" pitchFamily="34" charset="-122"/>
              </a:rPr>
              <a:t> love you is the perfume of my clothes after I </a:t>
            </a:r>
            <a:r>
              <a:rPr lang="en-US" altLang="zh-CN" sz="1400" dirty="0" err="1">
                <a:solidFill>
                  <a:schemeClr val="accent2"/>
                </a:solidFill>
                <a:latin typeface="微软雅黑" panose="020B0503020204020204" pitchFamily="34" charset="-122"/>
                <a:ea typeface="微软雅黑" panose="020B0503020204020204" pitchFamily="34" charset="-122"/>
              </a:rPr>
              <a:t>meet.Before</a:t>
            </a:r>
            <a:r>
              <a:rPr lang="en-US" altLang="zh-CN" sz="1400" dirty="0">
                <a:solidFill>
                  <a:schemeClr val="accent2"/>
                </a:solidFill>
                <a:latin typeface="微软雅黑" panose="020B0503020204020204" pitchFamily="34" charset="-122"/>
                <a:ea typeface="微软雅黑" panose="020B0503020204020204" pitchFamily="34" charset="-122"/>
              </a:rPr>
              <a:t> you go to bed, you are the one I most want to talk </a:t>
            </a:r>
            <a:r>
              <a:rPr lang="en-US" altLang="zh-CN" sz="1400" dirty="0" err="1">
                <a:solidFill>
                  <a:schemeClr val="accent2"/>
                </a:solidFill>
                <a:latin typeface="微软雅黑" panose="020B0503020204020204" pitchFamily="34" charset="-122"/>
                <a:ea typeface="微软雅黑" panose="020B0503020204020204" pitchFamily="34" charset="-122"/>
              </a:rPr>
              <a:t>to.I'm</a:t>
            </a:r>
            <a:r>
              <a:rPr lang="en-US" altLang="zh-CN" sz="1400" dirty="0">
                <a:solidFill>
                  <a:schemeClr val="accent2"/>
                </a:solidFill>
                <a:latin typeface="微软雅黑" panose="020B0503020204020204" pitchFamily="34" charset="-122"/>
                <a:ea typeface="微软雅黑" panose="020B0503020204020204" pitchFamily="34" charset="-122"/>
              </a:rPr>
              <a:t> not here because I'm lonely, or because it's New Year's eve, "</a:t>
            </a:r>
          </a:p>
        </p:txBody>
      </p:sp>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childTnLst>
                                </p:cTn>
                              </p:par>
                              <p:par>
                                <p:cTn id="33" presetID="2" presetClass="entr" presetSubtype="12"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3000" fill="hold"/>
                                        <p:tgtEl>
                                          <p:spTgt spid="22"/>
                                        </p:tgtEl>
                                        <p:attrNameLst>
                                          <p:attrName>ppt_x</p:attrName>
                                        </p:attrNameLst>
                                      </p:cBhvr>
                                      <p:tavLst>
                                        <p:tav tm="0">
                                          <p:val>
                                            <p:strVal val="0-#ppt_w/2"/>
                                          </p:val>
                                        </p:tav>
                                        <p:tav tm="100000">
                                          <p:val>
                                            <p:strVal val="#ppt_x"/>
                                          </p:val>
                                        </p:tav>
                                      </p:tavLst>
                                    </p:anim>
                                    <p:anim calcmode="lin" valueType="num">
                                      <p:cBhvr additive="base">
                                        <p:cTn id="36" dur="30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3000" fill="hold"/>
                                        <p:tgtEl>
                                          <p:spTgt spid="23"/>
                                        </p:tgtEl>
                                        <p:attrNameLst>
                                          <p:attrName>ppt_x</p:attrName>
                                        </p:attrNameLst>
                                      </p:cBhvr>
                                      <p:tavLst>
                                        <p:tav tm="0">
                                          <p:val>
                                            <p:strVal val="0-#ppt_w/2"/>
                                          </p:val>
                                        </p:tav>
                                        <p:tav tm="100000">
                                          <p:val>
                                            <p:strVal val="#ppt_x"/>
                                          </p:val>
                                        </p:tav>
                                      </p:tavLst>
                                    </p:anim>
                                    <p:anim calcmode="lin" valueType="num">
                                      <p:cBhvr additive="base">
                                        <p:cTn id="40" dur="3000" fill="hold"/>
                                        <p:tgtEl>
                                          <p:spTgt spid="23"/>
                                        </p:tgtEl>
                                        <p:attrNameLst>
                                          <p:attrName>ppt_y</p:attrName>
                                        </p:attrNameLst>
                                      </p:cBhvr>
                                      <p:tavLst>
                                        <p:tav tm="0">
                                          <p:val>
                                            <p:strVal val="0-#ppt_h/2"/>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3000" fill="hold"/>
                                        <p:tgtEl>
                                          <p:spTgt spid="32"/>
                                        </p:tgtEl>
                                        <p:attrNameLst>
                                          <p:attrName>ppt_x</p:attrName>
                                        </p:attrNameLst>
                                      </p:cBhvr>
                                      <p:tavLst>
                                        <p:tav tm="0">
                                          <p:val>
                                            <p:strVal val="0-#ppt_w/2"/>
                                          </p:val>
                                        </p:tav>
                                        <p:tav tm="100000">
                                          <p:val>
                                            <p:strVal val="#ppt_x"/>
                                          </p:val>
                                        </p:tav>
                                      </p:tavLst>
                                    </p:anim>
                                    <p:anim calcmode="lin" valueType="num">
                                      <p:cBhvr additive="base">
                                        <p:cTn id="44" dur="300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3000" fill="hold"/>
                                        <p:tgtEl>
                                          <p:spTgt spid="33"/>
                                        </p:tgtEl>
                                        <p:attrNameLst>
                                          <p:attrName>ppt_x</p:attrName>
                                        </p:attrNameLst>
                                      </p:cBhvr>
                                      <p:tavLst>
                                        <p:tav tm="0">
                                          <p:val>
                                            <p:strVal val="1+#ppt_w/2"/>
                                          </p:val>
                                        </p:tav>
                                        <p:tav tm="100000">
                                          <p:val>
                                            <p:strVal val="#ppt_x"/>
                                          </p:val>
                                        </p:tav>
                                      </p:tavLst>
                                    </p:anim>
                                    <p:anim calcmode="lin" valueType="num">
                                      <p:cBhvr additive="base">
                                        <p:cTn id="48" dur="30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3000" fill="hold"/>
                                        <p:tgtEl>
                                          <p:spTgt spid="34"/>
                                        </p:tgtEl>
                                        <p:attrNameLst>
                                          <p:attrName>ppt_x</p:attrName>
                                        </p:attrNameLst>
                                      </p:cBhvr>
                                      <p:tavLst>
                                        <p:tav tm="0">
                                          <p:val>
                                            <p:strVal val="1+#ppt_w/2"/>
                                          </p:val>
                                        </p:tav>
                                        <p:tav tm="100000">
                                          <p:val>
                                            <p:strVal val="#ppt_x"/>
                                          </p:val>
                                        </p:tav>
                                      </p:tavLst>
                                    </p:anim>
                                    <p:anim calcmode="lin" valueType="num">
                                      <p:cBhvr additive="base">
                                        <p:cTn id="52" dur="3000" fill="hold"/>
                                        <p:tgtEl>
                                          <p:spTgt spid="34"/>
                                        </p:tgtEl>
                                        <p:attrNameLst>
                                          <p:attrName>ppt_y</p:attrName>
                                        </p:attrNameLst>
                                      </p:cBhvr>
                                      <p:tavLst>
                                        <p:tav tm="0">
                                          <p:val>
                                            <p:strVal val="0-#ppt_h/2"/>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3000" fill="hold"/>
                                        <p:tgtEl>
                                          <p:spTgt spid="35"/>
                                        </p:tgtEl>
                                        <p:attrNameLst>
                                          <p:attrName>ppt_x</p:attrName>
                                        </p:attrNameLst>
                                      </p:cBhvr>
                                      <p:tavLst>
                                        <p:tav tm="0">
                                          <p:val>
                                            <p:strVal val="1+#ppt_w/2"/>
                                          </p:val>
                                        </p:tav>
                                        <p:tav tm="100000">
                                          <p:val>
                                            <p:strVal val="#ppt_x"/>
                                          </p:val>
                                        </p:tav>
                                      </p:tavLst>
                                    </p:anim>
                                    <p:anim calcmode="lin" valueType="num">
                                      <p:cBhvr additive="base">
                                        <p:cTn id="56"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 grpId="0" bldLvl="0" animBg="1"/>
      <p:bldP spid="10" grpId="0"/>
      <p:bldP spid="11" grpId="0"/>
      <p:bldP spid="14" grpId="0" bldLvl="0" animBg="1"/>
      <p:bldP spid="22" grpId="0" bldLvl="0" animBg="1"/>
      <p:bldP spid="23" grpId="0" bldLvl="0" animBg="1"/>
      <p:bldP spid="32" grpId="0" bldLvl="0" animBg="1"/>
      <p:bldP spid="33" grpId="0" bldLvl="0" animBg="1"/>
      <p:bldP spid="34" grpId="0" bldLvl="0" animBg="1"/>
      <p:bldP spid="3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5262880" y="1645920"/>
            <a:ext cx="4987290" cy="3325495"/>
          </a:xfrm>
          <a:prstGeom prst="rect">
            <a:avLst/>
          </a:prstGeom>
        </p:spPr>
      </p:pic>
      <p:sp>
        <p:nvSpPr>
          <p:cNvPr id="2" name="矩形 1"/>
          <p:cNvSpPr/>
          <p:nvPr/>
        </p:nvSpPr>
        <p:spPr>
          <a:xfrm>
            <a:off x="1447165" y="669925"/>
            <a:ext cx="5652770" cy="5078095"/>
          </a:xfrm>
          <a:prstGeom prst="rect">
            <a:avLst/>
          </a:prstGeom>
          <a:solidFill>
            <a:srgbClr val="F8CACC">
              <a:alpha val="49000"/>
            </a:srgbClr>
          </a:solidFill>
          <a:ln>
            <a:solidFill>
              <a:srgbClr val="F8CA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416109" y="1198305"/>
            <a:ext cx="3471266" cy="830997"/>
          </a:xfrm>
          <a:prstGeom prst="rect">
            <a:avLst/>
          </a:prstGeom>
          <a:noFill/>
        </p:spPr>
        <p:txBody>
          <a:bodyPr wrap="square" rtlCol="0">
            <a:spAutoFit/>
          </a:bodyPr>
          <a:lstStyle/>
          <a:p>
            <a:r>
              <a:rPr lang="en-US" altLang="zh-CN" sz="4800" dirty="0">
                <a:solidFill>
                  <a:schemeClr val="accent2"/>
                </a:solidFill>
              </a:rPr>
              <a:t>love you</a:t>
            </a:r>
          </a:p>
        </p:txBody>
      </p:sp>
      <p:sp>
        <p:nvSpPr>
          <p:cNvPr id="6" name="Rectangle 27"/>
          <p:cNvSpPr>
            <a:spLocks noChangeArrowheads="1"/>
          </p:cNvSpPr>
          <p:nvPr/>
        </p:nvSpPr>
        <p:spPr bwMode="auto">
          <a:xfrm>
            <a:off x="2641534" y="2349921"/>
            <a:ext cx="2621034" cy="215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0000"/>
              </a:lnSpc>
            </a:pPr>
            <a:r>
              <a:rPr lang="en-US" altLang="zh-CN" sz="1400" dirty="0">
                <a:solidFill>
                  <a:schemeClr val="accent2"/>
                </a:solidFill>
                <a:latin typeface="微软雅黑" panose="020B0503020204020204" pitchFamily="34" charset="-122"/>
                <a:ea typeface="微软雅黑" panose="020B0503020204020204" pitchFamily="34" charset="-122"/>
              </a:rPr>
              <a:t>I love you takes one and a half hours to think about what to eat, and only one sandwich at the </a:t>
            </a:r>
            <a:r>
              <a:rPr lang="en-US" altLang="zh-CN" sz="1400" dirty="0" err="1">
                <a:solidFill>
                  <a:schemeClr val="accent2"/>
                </a:solidFill>
                <a:latin typeface="微软雅黑" panose="020B0503020204020204" pitchFamily="34" charset="-122"/>
                <a:ea typeface="微软雅黑" panose="020B0503020204020204" pitchFamily="34" charset="-122"/>
              </a:rPr>
              <a:t>end.I</a:t>
            </a:r>
            <a:r>
              <a:rPr lang="en-US" altLang="zh-CN" sz="1400" dirty="0">
                <a:solidFill>
                  <a:schemeClr val="accent2"/>
                </a:solidFill>
                <a:latin typeface="微软雅黑" panose="020B0503020204020204" pitchFamily="34" charset="-122"/>
                <a:ea typeface="微软雅黑" panose="020B0503020204020204" pitchFamily="34" charset="-122"/>
              </a:rPr>
              <a:t> love you makes wrinkles out of my nose when I look at me like I'm a </a:t>
            </a:r>
            <a:r>
              <a:rPr lang="en-US" altLang="zh-CN" sz="1400" dirty="0" err="1">
                <a:solidFill>
                  <a:schemeClr val="accent2"/>
                </a:solidFill>
                <a:latin typeface="微软雅黑" panose="020B0503020204020204" pitchFamily="34" charset="-122"/>
                <a:ea typeface="微软雅黑" panose="020B0503020204020204" pitchFamily="34" charset="-122"/>
              </a:rPr>
              <a:t>fool.I</a:t>
            </a:r>
            <a:r>
              <a:rPr lang="en-US" altLang="zh-CN" sz="1400" dirty="0">
                <a:solidFill>
                  <a:schemeClr val="accent2"/>
                </a:solidFill>
                <a:latin typeface="微软雅黑" panose="020B0503020204020204" pitchFamily="34" charset="-122"/>
                <a:ea typeface="微软雅黑" panose="020B0503020204020204" pitchFamily="34" charset="-122"/>
              </a:rPr>
              <a:t> love you is the perfume of my clothes</a:t>
            </a:r>
          </a:p>
        </p:txBody>
      </p:sp>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2" presetClass="entr" presetSubtype="12"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3000" fill="hold"/>
                                        <p:tgtEl>
                                          <p:spTgt spid="22"/>
                                        </p:tgtEl>
                                        <p:attrNameLst>
                                          <p:attrName>ppt_x</p:attrName>
                                        </p:attrNameLst>
                                      </p:cBhvr>
                                      <p:tavLst>
                                        <p:tav tm="0">
                                          <p:val>
                                            <p:strVal val="0-#ppt_w/2"/>
                                          </p:val>
                                        </p:tav>
                                        <p:tav tm="100000">
                                          <p:val>
                                            <p:strVal val="#ppt_x"/>
                                          </p:val>
                                        </p:tav>
                                      </p:tavLst>
                                    </p:anim>
                                    <p:anim calcmode="lin" valueType="num">
                                      <p:cBhvr additive="base">
                                        <p:cTn id="21" dur="300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9"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3000" fill="hold"/>
                                        <p:tgtEl>
                                          <p:spTgt spid="23"/>
                                        </p:tgtEl>
                                        <p:attrNameLst>
                                          <p:attrName>ppt_x</p:attrName>
                                        </p:attrNameLst>
                                      </p:cBhvr>
                                      <p:tavLst>
                                        <p:tav tm="0">
                                          <p:val>
                                            <p:strVal val="0-#ppt_w/2"/>
                                          </p:val>
                                        </p:tav>
                                        <p:tav tm="100000">
                                          <p:val>
                                            <p:strVal val="#ppt_x"/>
                                          </p:val>
                                        </p:tav>
                                      </p:tavLst>
                                    </p:anim>
                                    <p:anim calcmode="lin" valueType="num">
                                      <p:cBhvr additive="base">
                                        <p:cTn id="25" dur="3000" fill="hold"/>
                                        <p:tgtEl>
                                          <p:spTgt spid="23"/>
                                        </p:tgtEl>
                                        <p:attrNameLst>
                                          <p:attrName>ppt_y</p:attrName>
                                        </p:attrNameLst>
                                      </p:cBhvr>
                                      <p:tavLst>
                                        <p:tav tm="0">
                                          <p:val>
                                            <p:strVal val="0-#ppt_h/2"/>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3000" fill="hold"/>
                                        <p:tgtEl>
                                          <p:spTgt spid="32"/>
                                        </p:tgtEl>
                                        <p:attrNameLst>
                                          <p:attrName>ppt_x</p:attrName>
                                        </p:attrNameLst>
                                      </p:cBhvr>
                                      <p:tavLst>
                                        <p:tav tm="0">
                                          <p:val>
                                            <p:strVal val="0-#ppt_w/2"/>
                                          </p:val>
                                        </p:tav>
                                        <p:tav tm="100000">
                                          <p:val>
                                            <p:strVal val="#ppt_x"/>
                                          </p:val>
                                        </p:tav>
                                      </p:tavLst>
                                    </p:anim>
                                    <p:anim calcmode="lin" valueType="num">
                                      <p:cBhvr additive="base">
                                        <p:cTn id="29" dur="3000" fill="hold"/>
                                        <p:tgtEl>
                                          <p:spTgt spid="32"/>
                                        </p:tgtEl>
                                        <p:attrNameLst>
                                          <p:attrName>ppt_y</p:attrName>
                                        </p:attrNameLst>
                                      </p:cBhvr>
                                      <p:tavLst>
                                        <p:tav tm="0">
                                          <p:val>
                                            <p:strVal val="#ppt_y"/>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3000" fill="hold"/>
                                        <p:tgtEl>
                                          <p:spTgt spid="33"/>
                                        </p:tgtEl>
                                        <p:attrNameLst>
                                          <p:attrName>ppt_x</p:attrName>
                                        </p:attrNameLst>
                                      </p:cBhvr>
                                      <p:tavLst>
                                        <p:tav tm="0">
                                          <p:val>
                                            <p:strVal val="1+#ppt_w/2"/>
                                          </p:val>
                                        </p:tav>
                                        <p:tav tm="100000">
                                          <p:val>
                                            <p:strVal val="#ppt_x"/>
                                          </p:val>
                                        </p:tav>
                                      </p:tavLst>
                                    </p:anim>
                                    <p:anim calcmode="lin" valueType="num">
                                      <p:cBhvr additive="base">
                                        <p:cTn id="33" dur="3000" fill="hold"/>
                                        <p:tgtEl>
                                          <p:spTgt spid="33"/>
                                        </p:tgtEl>
                                        <p:attrNameLst>
                                          <p:attrName>ppt_y</p:attrName>
                                        </p:attrNameLst>
                                      </p:cBhvr>
                                      <p:tavLst>
                                        <p:tav tm="0">
                                          <p:val>
                                            <p:strVal val="1+#ppt_h/2"/>
                                          </p:val>
                                        </p:tav>
                                        <p:tav tm="100000">
                                          <p:val>
                                            <p:strVal val="#ppt_y"/>
                                          </p:val>
                                        </p:tav>
                                      </p:tavLst>
                                    </p:anim>
                                  </p:childTnLst>
                                </p:cTn>
                              </p:par>
                              <p:par>
                                <p:cTn id="34" presetID="2" presetClass="entr" presetSubtype="3"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3000" fill="hold"/>
                                        <p:tgtEl>
                                          <p:spTgt spid="34"/>
                                        </p:tgtEl>
                                        <p:attrNameLst>
                                          <p:attrName>ppt_x</p:attrName>
                                        </p:attrNameLst>
                                      </p:cBhvr>
                                      <p:tavLst>
                                        <p:tav tm="0">
                                          <p:val>
                                            <p:strVal val="1+#ppt_w/2"/>
                                          </p:val>
                                        </p:tav>
                                        <p:tav tm="100000">
                                          <p:val>
                                            <p:strVal val="#ppt_x"/>
                                          </p:val>
                                        </p:tav>
                                      </p:tavLst>
                                    </p:anim>
                                    <p:anim calcmode="lin" valueType="num">
                                      <p:cBhvr additive="base">
                                        <p:cTn id="37" dur="3000" fill="hold"/>
                                        <p:tgtEl>
                                          <p:spTgt spid="34"/>
                                        </p:tgtEl>
                                        <p:attrNameLst>
                                          <p:attrName>ppt_y</p:attrName>
                                        </p:attrNameLst>
                                      </p:cBhvr>
                                      <p:tavLst>
                                        <p:tav tm="0">
                                          <p:val>
                                            <p:strVal val="0-#ppt_h/2"/>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3000" fill="hold"/>
                                        <p:tgtEl>
                                          <p:spTgt spid="35"/>
                                        </p:tgtEl>
                                        <p:attrNameLst>
                                          <p:attrName>ppt_x</p:attrName>
                                        </p:attrNameLst>
                                      </p:cBhvr>
                                      <p:tavLst>
                                        <p:tav tm="0">
                                          <p:val>
                                            <p:strVal val="1+#ppt_w/2"/>
                                          </p:val>
                                        </p:tav>
                                        <p:tav tm="100000">
                                          <p:val>
                                            <p:strVal val="#ppt_x"/>
                                          </p:val>
                                        </p:tav>
                                      </p:tavLst>
                                    </p:anim>
                                    <p:anim calcmode="lin" valueType="num">
                                      <p:cBhvr additive="base">
                                        <p:cTn id="41"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ldLvl="0" animBg="1"/>
      <p:bldP spid="22" grpId="0" bldLvl="0" animBg="1"/>
      <p:bldP spid="23" grpId="0" bldLvl="0" animBg="1"/>
      <p:bldP spid="32" grpId="0" bldLvl="0" animBg="1"/>
      <p:bldP spid="33" grpId="0" bldLvl="0" animBg="1"/>
      <p:bldP spid="34" grpId="0" bldLvl="0" animBg="1"/>
      <p:bldP spid="3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5a60492729c25"/>
          <p:cNvPicPr>
            <a:picLocks noChangeAspect="1"/>
          </p:cNvPicPr>
          <p:nvPr userDrawn="1"/>
        </p:nvPicPr>
        <p:blipFill>
          <a:blip r:embed="rId2" cstate="screen"/>
          <a:srcRect/>
          <a:stretch>
            <a:fillRect/>
          </a:stretch>
        </p:blipFill>
        <p:spPr>
          <a:xfrm>
            <a:off x="2712085" y="1325880"/>
            <a:ext cx="6768465" cy="4206240"/>
          </a:xfrm>
          <a:prstGeom prst="rect">
            <a:avLst/>
          </a:prstGeom>
        </p:spPr>
      </p:pic>
      <p:sp>
        <p:nvSpPr>
          <p:cNvPr id="2" name="文本框 1"/>
          <p:cNvSpPr txBox="1"/>
          <p:nvPr/>
        </p:nvSpPr>
        <p:spPr>
          <a:xfrm>
            <a:off x="4827026" y="2902634"/>
            <a:ext cx="2813538" cy="829945"/>
          </a:xfrm>
          <a:prstGeom prst="rect">
            <a:avLst/>
          </a:prstGeom>
          <a:noFill/>
        </p:spPr>
        <p:txBody>
          <a:bodyPr wrap="square" rtlCol="0">
            <a:spAutoFit/>
          </a:bodyPr>
          <a:lstStyle/>
          <a:p>
            <a:r>
              <a:rPr lang="en-US" altLang="zh-CN" sz="4800" dirty="0">
                <a:solidFill>
                  <a:schemeClr val="accent2"/>
                </a:solidFill>
                <a:latin typeface="微软雅黑" panose="020B0503020204020204" pitchFamily="34" charset="-122"/>
                <a:ea typeface="微软雅黑" panose="020B0503020204020204" pitchFamily="34" charset="-122"/>
              </a:rPr>
              <a:t>love you</a:t>
            </a:r>
          </a:p>
        </p:txBody>
      </p:sp>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par>
                                <p:cTn id="8" presetID="2" presetClass="entr" presetSubtype="1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3000" fill="hold"/>
                                        <p:tgtEl>
                                          <p:spTgt spid="22"/>
                                        </p:tgtEl>
                                        <p:attrNameLst>
                                          <p:attrName>ppt_x</p:attrName>
                                        </p:attrNameLst>
                                      </p:cBhvr>
                                      <p:tavLst>
                                        <p:tav tm="0">
                                          <p:val>
                                            <p:strVal val="0-#ppt_w/2"/>
                                          </p:val>
                                        </p:tav>
                                        <p:tav tm="100000">
                                          <p:val>
                                            <p:strVal val="#ppt_x"/>
                                          </p:val>
                                        </p:tav>
                                      </p:tavLst>
                                    </p:anim>
                                    <p:anim calcmode="lin" valueType="num">
                                      <p:cBhvr additive="base">
                                        <p:cTn id="11" dur="3000" fill="hold"/>
                                        <p:tgtEl>
                                          <p:spTgt spid="22"/>
                                        </p:tgtEl>
                                        <p:attrNameLst>
                                          <p:attrName>ppt_y</p:attrName>
                                        </p:attrNameLst>
                                      </p:cBhvr>
                                      <p:tavLst>
                                        <p:tav tm="0">
                                          <p:val>
                                            <p:strVal val="1+#ppt_h/2"/>
                                          </p:val>
                                        </p:tav>
                                        <p:tav tm="100000">
                                          <p:val>
                                            <p:strVal val="#ppt_y"/>
                                          </p:val>
                                        </p:tav>
                                      </p:tavLst>
                                    </p:anim>
                                  </p:childTnLst>
                                </p:cTn>
                              </p:par>
                              <p:par>
                                <p:cTn id="12" presetID="2" presetClass="entr" presetSubtype="9"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3000" fill="hold"/>
                                        <p:tgtEl>
                                          <p:spTgt spid="23"/>
                                        </p:tgtEl>
                                        <p:attrNameLst>
                                          <p:attrName>ppt_x</p:attrName>
                                        </p:attrNameLst>
                                      </p:cBhvr>
                                      <p:tavLst>
                                        <p:tav tm="0">
                                          <p:val>
                                            <p:strVal val="0-#ppt_w/2"/>
                                          </p:val>
                                        </p:tav>
                                        <p:tav tm="100000">
                                          <p:val>
                                            <p:strVal val="#ppt_x"/>
                                          </p:val>
                                        </p:tav>
                                      </p:tavLst>
                                    </p:anim>
                                    <p:anim calcmode="lin" valueType="num">
                                      <p:cBhvr additive="base">
                                        <p:cTn id="15" dur="3000" fill="hold"/>
                                        <p:tgtEl>
                                          <p:spTgt spid="23"/>
                                        </p:tgtEl>
                                        <p:attrNameLst>
                                          <p:attrName>ppt_y</p:attrName>
                                        </p:attrNameLst>
                                      </p:cBhvr>
                                      <p:tavLst>
                                        <p:tav tm="0">
                                          <p:val>
                                            <p:strVal val="0-#ppt_h/2"/>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3000" fill="hold"/>
                                        <p:tgtEl>
                                          <p:spTgt spid="32"/>
                                        </p:tgtEl>
                                        <p:attrNameLst>
                                          <p:attrName>ppt_x</p:attrName>
                                        </p:attrNameLst>
                                      </p:cBhvr>
                                      <p:tavLst>
                                        <p:tav tm="0">
                                          <p:val>
                                            <p:strVal val="0-#ppt_w/2"/>
                                          </p:val>
                                        </p:tav>
                                        <p:tav tm="100000">
                                          <p:val>
                                            <p:strVal val="#ppt_x"/>
                                          </p:val>
                                        </p:tav>
                                      </p:tavLst>
                                    </p:anim>
                                    <p:anim calcmode="lin" valueType="num">
                                      <p:cBhvr additive="base">
                                        <p:cTn id="19" dur="3000" fill="hold"/>
                                        <p:tgtEl>
                                          <p:spTgt spid="32"/>
                                        </p:tgtEl>
                                        <p:attrNameLst>
                                          <p:attrName>ppt_y</p:attrName>
                                        </p:attrNameLst>
                                      </p:cBhvr>
                                      <p:tavLst>
                                        <p:tav tm="0">
                                          <p:val>
                                            <p:strVal val="#ppt_y"/>
                                          </p:val>
                                        </p:tav>
                                        <p:tav tm="100000">
                                          <p:val>
                                            <p:strVal val="#ppt_y"/>
                                          </p:val>
                                        </p:tav>
                                      </p:tavLst>
                                    </p:anim>
                                  </p:childTnLst>
                                </p:cTn>
                              </p:par>
                              <p:par>
                                <p:cTn id="20" presetID="2" presetClass="entr" presetSubtype="6"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3000" fill="hold"/>
                                        <p:tgtEl>
                                          <p:spTgt spid="33"/>
                                        </p:tgtEl>
                                        <p:attrNameLst>
                                          <p:attrName>ppt_x</p:attrName>
                                        </p:attrNameLst>
                                      </p:cBhvr>
                                      <p:tavLst>
                                        <p:tav tm="0">
                                          <p:val>
                                            <p:strVal val="1+#ppt_w/2"/>
                                          </p:val>
                                        </p:tav>
                                        <p:tav tm="100000">
                                          <p:val>
                                            <p:strVal val="#ppt_x"/>
                                          </p:val>
                                        </p:tav>
                                      </p:tavLst>
                                    </p:anim>
                                    <p:anim calcmode="lin" valueType="num">
                                      <p:cBhvr additive="base">
                                        <p:cTn id="23" dur="3000" fill="hold"/>
                                        <p:tgtEl>
                                          <p:spTgt spid="33"/>
                                        </p:tgtEl>
                                        <p:attrNameLst>
                                          <p:attrName>ppt_y</p:attrName>
                                        </p:attrNameLst>
                                      </p:cBhvr>
                                      <p:tavLst>
                                        <p:tav tm="0">
                                          <p:val>
                                            <p:strVal val="1+#ppt_h/2"/>
                                          </p:val>
                                        </p:tav>
                                        <p:tav tm="100000">
                                          <p:val>
                                            <p:strVal val="#ppt_y"/>
                                          </p:val>
                                        </p:tav>
                                      </p:tavLst>
                                    </p:anim>
                                  </p:childTnLst>
                                </p:cTn>
                              </p:par>
                              <p:par>
                                <p:cTn id="24" presetID="2" presetClass="entr" presetSubtype="3"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3000" fill="hold"/>
                                        <p:tgtEl>
                                          <p:spTgt spid="34"/>
                                        </p:tgtEl>
                                        <p:attrNameLst>
                                          <p:attrName>ppt_x</p:attrName>
                                        </p:attrNameLst>
                                      </p:cBhvr>
                                      <p:tavLst>
                                        <p:tav tm="0">
                                          <p:val>
                                            <p:strVal val="1+#ppt_w/2"/>
                                          </p:val>
                                        </p:tav>
                                        <p:tav tm="100000">
                                          <p:val>
                                            <p:strVal val="#ppt_x"/>
                                          </p:val>
                                        </p:tav>
                                      </p:tavLst>
                                    </p:anim>
                                    <p:anim calcmode="lin" valueType="num">
                                      <p:cBhvr additive="base">
                                        <p:cTn id="27" dur="3000" fill="hold"/>
                                        <p:tgtEl>
                                          <p:spTgt spid="34"/>
                                        </p:tgtEl>
                                        <p:attrNameLst>
                                          <p:attrName>ppt_y</p:attrName>
                                        </p:attrNameLst>
                                      </p:cBhvr>
                                      <p:tavLst>
                                        <p:tav tm="0">
                                          <p:val>
                                            <p:strVal val="0-#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3000" fill="hold"/>
                                        <p:tgtEl>
                                          <p:spTgt spid="35"/>
                                        </p:tgtEl>
                                        <p:attrNameLst>
                                          <p:attrName>ppt_x</p:attrName>
                                        </p:attrNameLst>
                                      </p:cBhvr>
                                      <p:tavLst>
                                        <p:tav tm="0">
                                          <p:val>
                                            <p:strVal val="1+#ppt_w/2"/>
                                          </p:val>
                                        </p:tav>
                                        <p:tav tm="100000">
                                          <p:val>
                                            <p:strVal val="#ppt_x"/>
                                          </p:val>
                                        </p:tav>
                                      </p:tavLst>
                                    </p:anim>
                                    <p:anim calcmode="lin" valueType="num">
                                      <p:cBhvr additive="base">
                                        <p:cTn id="31"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ldLvl="0" animBg="1"/>
      <p:bldP spid="23" grpId="0" bldLvl="0" animBg="1"/>
      <p:bldP spid="32" grpId="0" bldLvl="0" animBg="1"/>
      <p:bldP spid="33" grpId="0" bldLvl="0" animBg="1"/>
      <p:bldP spid="34" grpId="0" bldLvl="0" animBg="1"/>
      <p:bldP spid="3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5a60492729c25"/>
          <p:cNvPicPr>
            <a:picLocks noChangeAspect="1"/>
          </p:cNvPicPr>
          <p:nvPr userDrawn="1"/>
        </p:nvPicPr>
        <p:blipFill>
          <a:blip r:embed="rId2" cstate="screen"/>
          <a:srcRect/>
          <a:stretch>
            <a:fillRect/>
          </a:stretch>
        </p:blipFill>
        <p:spPr>
          <a:xfrm>
            <a:off x="1486535" y="563880"/>
            <a:ext cx="9316720" cy="5790565"/>
          </a:xfrm>
          <a:prstGeom prst="rect">
            <a:avLst/>
          </a:prstGeom>
        </p:spPr>
      </p:pic>
      <p:sp>
        <p:nvSpPr>
          <p:cNvPr id="3" name="Rectangle 27"/>
          <p:cNvSpPr>
            <a:spLocks noChangeArrowheads="1"/>
          </p:cNvSpPr>
          <p:nvPr/>
        </p:nvSpPr>
        <p:spPr bwMode="auto">
          <a:xfrm>
            <a:off x="4483735" y="2233930"/>
            <a:ext cx="332232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0000"/>
              </a:lnSpc>
            </a:pPr>
            <a:r>
              <a:rPr lang="en-US" altLang="zh-CN" sz="1600" i="1" u="sng" dirty="0">
                <a:solidFill>
                  <a:schemeClr val="accent2"/>
                </a:solidFill>
                <a:latin typeface="微软雅黑" panose="020B0503020204020204" pitchFamily="34" charset="-122"/>
                <a:ea typeface="微软雅黑" panose="020B0503020204020204" pitchFamily="34" charset="-122"/>
              </a:rPr>
              <a:t>I love you takes one and a half hours to think about what to eat, and only one sandwich at the </a:t>
            </a:r>
            <a:r>
              <a:rPr lang="en-US" altLang="zh-CN" sz="1600" i="1" u="sng" dirty="0" err="1">
                <a:solidFill>
                  <a:schemeClr val="accent2"/>
                </a:solidFill>
                <a:latin typeface="微软雅黑" panose="020B0503020204020204" pitchFamily="34" charset="-122"/>
                <a:ea typeface="微软雅黑" panose="020B0503020204020204" pitchFamily="34" charset="-122"/>
              </a:rPr>
              <a:t>end.I</a:t>
            </a:r>
            <a:r>
              <a:rPr lang="en-US" altLang="zh-CN" sz="1600" i="1" u="sng" dirty="0">
                <a:solidFill>
                  <a:schemeClr val="accent2"/>
                </a:solidFill>
                <a:latin typeface="微软雅黑" panose="020B0503020204020204" pitchFamily="34" charset="-122"/>
                <a:ea typeface="微软雅黑" panose="020B0503020204020204" pitchFamily="34" charset="-122"/>
              </a:rPr>
              <a:t> love you makes wrinkles out of my nose when I look at me like I'm a </a:t>
            </a:r>
            <a:r>
              <a:rPr lang="en-US" altLang="zh-CN" sz="1600" i="1" u="sng" dirty="0" err="1">
                <a:solidFill>
                  <a:schemeClr val="accent2"/>
                </a:solidFill>
                <a:latin typeface="微软雅黑" panose="020B0503020204020204" pitchFamily="34" charset="-122"/>
                <a:ea typeface="微软雅黑" panose="020B0503020204020204" pitchFamily="34" charset="-122"/>
              </a:rPr>
              <a:t>fool.I</a:t>
            </a:r>
            <a:r>
              <a:rPr lang="en-US" altLang="zh-CN" sz="1600" i="1" u="sng" dirty="0">
                <a:solidFill>
                  <a:schemeClr val="accent2"/>
                </a:solidFill>
                <a:latin typeface="微软雅黑" panose="020B0503020204020204" pitchFamily="34" charset="-122"/>
                <a:ea typeface="微软雅黑" panose="020B0503020204020204" pitchFamily="34" charset="-122"/>
              </a:rPr>
              <a:t> love you is the perfume of my clothes</a:t>
            </a:r>
          </a:p>
        </p:txBody>
      </p:sp>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2" presetClass="entr" presetSubtype="1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3000" fill="hold"/>
                                        <p:tgtEl>
                                          <p:spTgt spid="22"/>
                                        </p:tgtEl>
                                        <p:attrNameLst>
                                          <p:attrName>ppt_x</p:attrName>
                                        </p:attrNameLst>
                                      </p:cBhvr>
                                      <p:tavLst>
                                        <p:tav tm="0">
                                          <p:val>
                                            <p:strVal val="0-#ppt_w/2"/>
                                          </p:val>
                                        </p:tav>
                                        <p:tav tm="100000">
                                          <p:val>
                                            <p:strVal val="#ppt_x"/>
                                          </p:val>
                                        </p:tav>
                                      </p:tavLst>
                                    </p:anim>
                                    <p:anim calcmode="lin" valueType="num">
                                      <p:cBhvr additive="base">
                                        <p:cTn id="11" dur="3000" fill="hold"/>
                                        <p:tgtEl>
                                          <p:spTgt spid="22"/>
                                        </p:tgtEl>
                                        <p:attrNameLst>
                                          <p:attrName>ppt_y</p:attrName>
                                        </p:attrNameLst>
                                      </p:cBhvr>
                                      <p:tavLst>
                                        <p:tav tm="0">
                                          <p:val>
                                            <p:strVal val="1+#ppt_h/2"/>
                                          </p:val>
                                        </p:tav>
                                        <p:tav tm="100000">
                                          <p:val>
                                            <p:strVal val="#ppt_y"/>
                                          </p:val>
                                        </p:tav>
                                      </p:tavLst>
                                    </p:anim>
                                  </p:childTnLst>
                                </p:cTn>
                              </p:par>
                              <p:par>
                                <p:cTn id="12" presetID="2" presetClass="entr" presetSubtype="9"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3000" fill="hold"/>
                                        <p:tgtEl>
                                          <p:spTgt spid="23"/>
                                        </p:tgtEl>
                                        <p:attrNameLst>
                                          <p:attrName>ppt_x</p:attrName>
                                        </p:attrNameLst>
                                      </p:cBhvr>
                                      <p:tavLst>
                                        <p:tav tm="0">
                                          <p:val>
                                            <p:strVal val="0-#ppt_w/2"/>
                                          </p:val>
                                        </p:tav>
                                        <p:tav tm="100000">
                                          <p:val>
                                            <p:strVal val="#ppt_x"/>
                                          </p:val>
                                        </p:tav>
                                      </p:tavLst>
                                    </p:anim>
                                    <p:anim calcmode="lin" valueType="num">
                                      <p:cBhvr additive="base">
                                        <p:cTn id="15" dur="3000" fill="hold"/>
                                        <p:tgtEl>
                                          <p:spTgt spid="23"/>
                                        </p:tgtEl>
                                        <p:attrNameLst>
                                          <p:attrName>ppt_y</p:attrName>
                                        </p:attrNameLst>
                                      </p:cBhvr>
                                      <p:tavLst>
                                        <p:tav tm="0">
                                          <p:val>
                                            <p:strVal val="0-#ppt_h/2"/>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3000" fill="hold"/>
                                        <p:tgtEl>
                                          <p:spTgt spid="32"/>
                                        </p:tgtEl>
                                        <p:attrNameLst>
                                          <p:attrName>ppt_x</p:attrName>
                                        </p:attrNameLst>
                                      </p:cBhvr>
                                      <p:tavLst>
                                        <p:tav tm="0">
                                          <p:val>
                                            <p:strVal val="0-#ppt_w/2"/>
                                          </p:val>
                                        </p:tav>
                                        <p:tav tm="100000">
                                          <p:val>
                                            <p:strVal val="#ppt_x"/>
                                          </p:val>
                                        </p:tav>
                                      </p:tavLst>
                                    </p:anim>
                                    <p:anim calcmode="lin" valueType="num">
                                      <p:cBhvr additive="base">
                                        <p:cTn id="19" dur="3000" fill="hold"/>
                                        <p:tgtEl>
                                          <p:spTgt spid="32"/>
                                        </p:tgtEl>
                                        <p:attrNameLst>
                                          <p:attrName>ppt_y</p:attrName>
                                        </p:attrNameLst>
                                      </p:cBhvr>
                                      <p:tavLst>
                                        <p:tav tm="0">
                                          <p:val>
                                            <p:strVal val="#ppt_y"/>
                                          </p:val>
                                        </p:tav>
                                        <p:tav tm="100000">
                                          <p:val>
                                            <p:strVal val="#ppt_y"/>
                                          </p:val>
                                        </p:tav>
                                      </p:tavLst>
                                    </p:anim>
                                  </p:childTnLst>
                                </p:cTn>
                              </p:par>
                              <p:par>
                                <p:cTn id="20" presetID="2" presetClass="entr" presetSubtype="6"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3000" fill="hold"/>
                                        <p:tgtEl>
                                          <p:spTgt spid="33"/>
                                        </p:tgtEl>
                                        <p:attrNameLst>
                                          <p:attrName>ppt_x</p:attrName>
                                        </p:attrNameLst>
                                      </p:cBhvr>
                                      <p:tavLst>
                                        <p:tav tm="0">
                                          <p:val>
                                            <p:strVal val="1+#ppt_w/2"/>
                                          </p:val>
                                        </p:tav>
                                        <p:tav tm="100000">
                                          <p:val>
                                            <p:strVal val="#ppt_x"/>
                                          </p:val>
                                        </p:tav>
                                      </p:tavLst>
                                    </p:anim>
                                    <p:anim calcmode="lin" valueType="num">
                                      <p:cBhvr additive="base">
                                        <p:cTn id="23" dur="3000" fill="hold"/>
                                        <p:tgtEl>
                                          <p:spTgt spid="33"/>
                                        </p:tgtEl>
                                        <p:attrNameLst>
                                          <p:attrName>ppt_y</p:attrName>
                                        </p:attrNameLst>
                                      </p:cBhvr>
                                      <p:tavLst>
                                        <p:tav tm="0">
                                          <p:val>
                                            <p:strVal val="1+#ppt_h/2"/>
                                          </p:val>
                                        </p:tav>
                                        <p:tav tm="100000">
                                          <p:val>
                                            <p:strVal val="#ppt_y"/>
                                          </p:val>
                                        </p:tav>
                                      </p:tavLst>
                                    </p:anim>
                                  </p:childTnLst>
                                </p:cTn>
                              </p:par>
                              <p:par>
                                <p:cTn id="24" presetID="2" presetClass="entr" presetSubtype="3"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3000" fill="hold"/>
                                        <p:tgtEl>
                                          <p:spTgt spid="34"/>
                                        </p:tgtEl>
                                        <p:attrNameLst>
                                          <p:attrName>ppt_x</p:attrName>
                                        </p:attrNameLst>
                                      </p:cBhvr>
                                      <p:tavLst>
                                        <p:tav tm="0">
                                          <p:val>
                                            <p:strVal val="1+#ppt_w/2"/>
                                          </p:val>
                                        </p:tav>
                                        <p:tav tm="100000">
                                          <p:val>
                                            <p:strVal val="#ppt_x"/>
                                          </p:val>
                                        </p:tav>
                                      </p:tavLst>
                                    </p:anim>
                                    <p:anim calcmode="lin" valueType="num">
                                      <p:cBhvr additive="base">
                                        <p:cTn id="27" dur="3000" fill="hold"/>
                                        <p:tgtEl>
                                          <p:spTgt spid="34"/>
                                        </p:tgtEl>
                                        <p:attrNameLst>
                                          <p:attrName>ppt_y</p:attrName>
                                        </p:attrNameLst>
                                      </p:cBhvr>
                                      <p:tavLst>
                                        <p:tav tm="0">
                                          <p:val>
                                            <p:strVal val="0-#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3000" fill="hold"/>
                                        <p:tgtEl>
                                          <p:spTgt spid="35"/>
                                        </p:tgtEl>
                                        <p:attrNameLst>
                                          <p:attrName>ppt_x</p:attrName>
                                        </p:attrNameLst>
                                      </p:cBhvr>
                                      <p:tavLst>
                                        <p:tav tm="0">
                                          <p:val>
                                            <p:strVal val="1+#ppt_w/2"/>
                                          </p:val>
                                        </p:tav>
                                        <p:tav tm="100000">
                                          <p:val>
                                            <p:strVal val="#ppt_x"/>
                                          </p:val>
                                        </p:tav>
                                      </p:tavLst>
                                    </p:anim>
                                    <p:anim calcmode="lin" valueType="num">
                                      <p:cBhvr additive="base">
                                        <p:cTn id="31"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2" grpId="0" bldLvl="0" animBg="1"/>
      <p:bldP spid="23" grpId="0" bldLvl="0" animBg="1"/>
      <p:bldP spid="32" grpId="0" bldLvl="0" animBg="1"/>
      <p:bldP spid="33" grpId="0" bldLvl="0" animBg="1"/>
      <p:bldP spid="34" grpId="0" bldLvl="0" animBg="1"/>
      <p:bldP spid="3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未标题-1"/>
          <p:cNvPicPr>
            <a:picLocks noChangeAspect="1"/>
          </p:cNvPicPr>
          <p:nvPr userDrawn="1"/>
        </p:nvPicPr>
        <p:blipFill>
          <a:blip r:embed="rId2" cstate="screen"/>
          <a:srcRect l="12783" t="19665" r="13943" b="40682"/>
          <a:stretch>
            <a:fillRect/>
          </a:stretch>
        </p:blipFill>
        <p:spPr>
          <a:xfrm>
            <a:off x="2608580" y="1320800"/>
            <a:ext cx="6701155" cy="2072640"/>
          </a:xfrm>
          <a:prstGeom prst="rect">
            <a:avLst/>
          </a:prstGeom>
        </p:spPr>
      </p:pic>
      <p:sp>
        <p:nvSpPr>
          <p:cNvPr id="2" name="文本框 1"/>
          <p:cNvSpPr txBox="1"/>
          <p:nvPr/>
        </p:nvSpPr>
        <p:spPr>
          <a:xfrm>
            <a:off x="3372485" y="4799330"/>
            <a:ext cx="5174615" cy="968375"/>
          </a:xfrm>
          <a:prstGeom prst="rect">
            <a:avLst/>
          </a:prstGeom>
          <a:noFill/>
        </p:spPr>
        <p:txBody>
          <a:bodyPr wrap="square" rtlCol="0" anchor="t">
            <a:spAutoFit/>
          </a:bodyPr>
          <a:lstStyle/>
          <a:p>
            <a:pPr algn="ctr" fontAlgn="auto">
              <a:lnSpc>
                <a:spcPts val="2280"/>
              </a:lnSpc>
            </a:pPr>
            <a:r>
              <a:rPr lang="en-US" altLang="zh-CN" sz="1400" i="1" u="sng" dirty="0">
                <a:solidFill>
                  <a:schemeClr val="accent2"/>
                </a:solidFill>
                <a:latin typeface="微软雅黑" panose="020B0503020204020204" pitchFamily="34" charset="-122"/>
                <a:ea typeface="微软雅黑" panose="020B0503020204020204" pitchFamily="34" charset="-122"/>
                <a:sym typeface="+mn-ea"/>
              </a:rPr>
              <a:t>I look at me like I'm a </a:t>
            </a:r>
            <a:r>
              <a:rPr lang="en-US" altLang="zh-CN" sz="1400" i="1" u="sng" dirty="0" err="1">
                <a:solidFill>
                  <a:schemeClr val="accent2"/>
                </a:solidFill>
                <a:latin typeface="微软雅黑" panose="020B0503020204020204" pitchFamily="34" charset="-122"/>
                <a:ea typeface="微软雅黑" panose="020B0503020204020204" pitchFamily="34" charset="-122"/>
                <a:sym typeface="+mn-ea"/>
              </a:rPr>
              <a:t>fool.I</a:t>
            </a:r>
            <a:r>
              <a:rPr lang="en-US" altLang="zh-CN" sz="1400" i="1" u="sng" dirty="0">
                <a:solidFill>
                  <a:schemeClr val="accent2"/>
                </a:solidFill>
                <a:latin typeface="微软雅黑" panose="020B0503020204020204" pitchFamily="34" charset="-122"/>
                <a:ea typeface="微软雅黑" panose="020B0503020204020204" pitchFamily="34" charset="-122"/>
                <a:sym typeface="+mn-ea"/>
              </a:rPr>
              <a:t> love you is the perfume of my clothes after I </a:t>
            </a:r>
            <a:r>
              <a:rPr lang="en-US" altLang="zh-CN" sz="1400" i="1" u="sng" dirty="0" err="1">
                <a:solidFill>
                  <a:schemeClr val="accent2"/>
                </a:solidFill>
                <a:latin typeface="微软雅黑" panose="020B0503020204020204" pitchFamily="34" charset="-122"/>
                <a:ea typeface="微软雅黑" panose="020B0503020204020204" pitchFamily="34" charset="-122"/>
                <a:sym typeface="+mn-ea"/>
              </a:rPr>
              <a:t>meet.Before</a:t>
            </a:r>
            <a:r>
              <a:rPr lang="en-US" altLang="zh-CN" sz="1400" i="1" u="sng" dirty="0">
                <a:solidFill>
                  <a:schemeClr val="accent2"/>
                </a:solidFill>
                <a:latin typeface="微软雅黑" panose="020B0503020204020204" pitchFamily="34" charset="-122"/>
                <a:ea typeface="微软雅黑" panose="020B0503020204020204" pitchFamily="34" charset="-122"/>
                <a:sym typeface="+mn-ea"/>
              </a:rPr>
              <a:t> you go to bed,I look at me like I'm a </a:t>
            </a:r>
            <a:r>
              <a:rPr lang="en-US" altLang="zh-CN" sz="1400" i="1" u="sng" dirty="0" err="1">
                <a:solidFill>
                  <a:schemeClr val="accent2"/>
                </a:solidFill>
                <a:latin typeface="微软雅黑" panose="020B0503020204020204" pitchFamily="34" charset="-122"/>
                <a:ea typeface="微软雅黑" panose="020B0503020204020204" pitchFamily="34" charset="-122"/>
                <a:sym typeface="+mn-ea"/>
              </a:rPr>
              <a:t>fool</a:t>
            </a:r>
            <a:endParaRPr lang="en-US" altLang="zh-CN" sz="1400" i="1" u="sng"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12" name="直接连接符 11"/>
          <p:cNvCxnSpPr/>
          <p:nvPr/>
        </p:nvCxnSpPr>
        <p:spPr>
          <a:xfrm>
            <a:off x="5858510" y="3393440"/>
            <a:ext cx="1209040"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04790" y="3550920"/>
            <a:ext cx="1762760"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心形 13"/>
          <p:cNvSpPr/>
          <p:nvPr/>
        </p:nvSpPr>
        <p:spPr>
          <a:xfrm>
            <a:off x="7316470" y="33223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4486910" y="1320800"/>
            <a:ext cx="1209040"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486910" y="1468120"/>
            <a:ext cx="1762760"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心形 16"/>
          <p:cNvSpPr/>
          <p:nvPr/>
        </p:nvSpPr>
        <p:spPr>
          <a:xfrm>
            <a:off x="5139690" y="75946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心形 17"/>
          <p:cNvSpPr/>
          <p:nvPr/>
        </p:nvSpPr>
        <p:spPr>
          <a:xfrm>
            <a:off x="3039110" y="33604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心形 18"/>
          <p:cNvSpPr/>
          <p:nvPr/>
        </p:nvSpPr>
        <p:spPr>
          <a:xfrm>
            <a:off x="9050020" y="21666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3000" fill="hold"/>
                                        <p:tgtEl>
                                          <p:spTgt spid="22"/>
                                        </p:tgtEl>
                                        <p:attrNameLst>
                                          <p:attrName>ppt_x</p:attrName>
                                        </p:attrNameLst>
                                      </p:cBhvr>
                                      <p:tavLst>
                                        <p:tav tm="0">
                                          <p:val>
                                            <p:strVal val="0-#ppt_w/2"/>
                                          </p:val>
                                        </p:tav>
                                        <p:tav tm="100000">
                                          <p:val>
                                            <p:strVal val="#ppt_x"/>
                                          </p:val>
                                        </p:tav>
                                      </p:tavLst>
                                    </p:anim>
                                    <p:anim calcmode="lin" valueType="num">
                                      <p:cBhvr additive="base">
                                        <p:cTn id="8" dur="30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3000" fill="hold"/>
                                        <p:tgtEl>
                                          <p:spTgt spid="23"/>
                                        </p:tgtEl>
                                        <p:attrNameLst>
                                          <p:attrName>ppt_x</p:attrName>
                                        </p:attrNameLst>
                                      </p:cBhvr>
                                      <p:tavLst>
                                        <p:tav tm="0">
                                          <p:val>
                                            <p:strVal val="0-#ppt_w/2"/>
                                          </p:val>
                                        </p:tav>
                                        <p:tav tm="100000">
                                          <p:val>
                                            <p:strVal val="#ppt_x"/>
                                          </p:val>
                                        </p:tav>
                                      </p:tavLst>
                                    </p:anim>
                                    <p:anim calcmode="lin" valueType="num">
                                      <p:cBhvr additive="base">
                                        <p:cTn id="12" dur="30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3000" fill="hold"/>
                                        <p:tgtEl>
                                          <p:spTgt spid="32"/>
                                        </p:tgtEl>
                                        <p:attrNameLst>
                                          <p:attrName>ppt_x</p:attrName>
                                        </p:attrNameLst>
                                      </p:cBhvr>
                                      <p:tavLst>
                                        <p:tav tm="0">
                                          <p:val>
                                            <p:strVal val="0-#ppt_w/2"/>
                                          </p:val>
                                        </p:tav>
                                        <p:tav tm="100000">
                                          <p:val>
                                            <p:strVal val="#ppt_x"/>
                                          </p:val>
                                        </p:tav>
                                      </p:tavLst>
                                    </p:anim>
                                    <p:anim calcmode="lin" valueType="num">
                                      <p:cBhvr additive="base">
                                        <p:cTn id="16" dur="30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3000" fill="hold"/>
                                        <p:tgtEl>
                                          <p:spTgt spid="33"/>
                                        </p:tgtEl>
                                        <p:attrNameLst>
                                          <p:attrName>ppt_x</p:attrName>
                                        </p:attrNameLst>
                                      </p:cBhvr>
                                      <p:tavLst>
                                        <p:tav tm="0">
                                          <p:val>
                                            <p:strVal val="1+#ppt_w/2"/>
                                          </p:val>
                                        </p:tav>
                                        <p:tav tm="100000">
                                          <p:val>
                                            <p:strVal val="#ppt_x"/>
                                          </p:val>
                                        </p:tav>
                                      </p:tavLst>
                                    </p:anim>
                                    <p:anim calcmode="lin" valueType="num">
                                      <p:cBhvr additive="base">
                                        <p:cTn id="20" dur="30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3000" fill="hold"/>
                                        <p:tgtEl>
                                          <p:spTgt spid="34"/>
                                        </p:tgtEl>
                                        <p:attrNameLst>
                                          <p:attrName>ppt_x</p:attrName>
                                        </p:attrNameLst>
                                      </p:cBhvr>
                                      <p:tavLst>
                                        <p:tav tm="0">
                                          <p:val>
                                            <p:strVal val="1+#ppt_w/2"/>
                                          </p:val>
                                        </p:tav>
                                        <p:tav tm="100000">
                                          <p:val>
                                            <p:strVal val="#ppt_x"/>
                                          </p:val>
                                        </p:tav>
                                      </p:tavLst>
                                    </p:anim>
                                    <p:anim calcmode="lin" valueType="num">
                                      <p:cBhvr additive="base">
                                        <p:cTn id="24" dur="3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3000" fill="hold"/>
                                        <p:tgtEl>
                                          <p:spTgt spid="35"/>
                                        </p:tgtEl>
                                        <p:attrNameLst>
                                          <p:attrName>ppt_x</p:attrName>
                                        </p:attrNameLst>
                                      </p:cBhvr>
                                      <p:tavLst>
                                        <p:tav tm="0">
                                          <p:val>
                                            <p:strVal val="1+#ppt_w/2"/>
                                          </p:val>
                                        </p:tav>
                                        <p:tav tm="100000">
                                          <p:val>
                                            <p:strVal val="#ppt_x"/>
                                          </p:val>
                                        </p:tav>
                                      </p:tavLst>
                                    </p:anim>
                                    <p:anim calcmode="lin" valueType="num">
                                      <p:cBhvr additive="base">
                                        <p:cTn id="28" dur="3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path" presetSubtype="0" accel="50000" decel="50000" fill="hold" nodeType="clickEffect">
                                  <p:stCondLst>
                                    <p:cond delay="0"/>
                                  </p:stCondLst>
                                  <p:childTnLst>
                                    <p:animMotion origin="layout" path="M 0 0 C 0.012 -0.018 0.033 -0.044 0.058 -0.044 C 0.095 -0.044 0.125 -0.017 0.125 0.017 C 0.125 0.028 0.122 0.038 0.116 0.047 C 0.117 0.047 0 0.182 0 0.183 C 0 0.182 -0.117 0.047 -0.116 0.047 C -0.122 0.038 -0.125 0.028 -0.125 0.017 C -0.125 -0.017 -0.095 -0.044 -0.057 -0.044 C -0.033 -0.044 -0.012 -0.018 0 0 Z" pathEditMode="relative" ptsTypes="">
                                      <p:cBhvr>
                                        <p:cTn id="32" dur="2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32" grpId="0" bldLvl="0" animBg="1"/>
      <p:bldP spid="33" grpId="0" bldLvl="0" animBg="1"/>
      <p:bldP spid="34" grpId="0" bldLvl="0" animBg="1"/>
      <p:bldP spid="3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3091815" y="-59055"/>
            <a:ext cx="2279015" cy="6960870"/>
          </a:xfrm>
          <a:prstGeom prst="rect">
            <a:avLst/>
          </a:prstGeom>
          <a:solidFill>
            <a:srgbClr val="F8C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2" cstate="screen"/>
          <a:srcRect/>
          <a:stretch>
            <a:fillRect/>
          </a:stretch>
        </p:blipFill>
        <p:spPr>
          <a:xfrm>
            <a:off x="3091815" y="1776095"/>
            <a:ext cx="3536315" cy="3305810"/>
          </a:xfrm>
          <a:prstGeom prst="rect">
            <a:avLst/>
          </a:prstGeom>
          <a:effectLst>
            <a:outerShdw sx="1000" sy="1000" algn="ctr" rotWithShape="0">
              <a:schemeClr val="tx1"/>
            </a:outerShdw>
          </a:effectLst>
        </p:spPr>
      </p:pic>
      <p:sp>
        <p:nvSpPr>
          <p:cNvPr id="6" name="Rectangle 27"/>
          <p:cNvSpPr>
            <a:spLocks noChangeArrowheads="1"/>
          </p:cNvSpPr>
          <p:nvPr/>
        </p:nvSpPr>
        <p:spPr bwMode="auto">
          <a:xfrm>
            <a:off x="6990715" y="1511300"/>
            <a:ext cx="2998470" cy="267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0000"/>
              </a:lnSpc>
            </a:pPr>
            <a:r>
              <a:rPr lang="en-US" altLang="zh-CN" sz="1400" dirty="0">
                <a:solidFill>
                  <a:schemeClr val="accent2"/>
                </a:solidFill>
                <a:latin typeface="微软雅黑" panose="020B0503020204020204" pitchFamily="34" charset="-122"/>
                <a:ea typeface="微软雅黑" panose="020B0503020204020204" pitchFamily="34" charset="-122"/>
              </a:rPr>
              <a:t>I love you takes one and a half hours to think about what to eat, and only one sandwich at the </a:t>
            </a:r>
            <a:r>
              <a:rPr lang="en-US" altLang="zh-CN" sz="1400" dirty="0" err="1">
                <a:solidFill>
                  <a:schemeClr val="accent2"/>
                </a:solidFill>
                <a:latin typeface="微软雅黑" panose="020B0503020204020204" pitchFamily="34" charset="-122"/>
                <a:ea typeface="微软雅黑" panose="020B0503020204020204" pitchFamily="34" charset="-122"/>
              </a:rPr>
              <a:t>end.I</a:t>
            </a:r>
            <a:r>
              <a:rPr lang="en-US" altLang="zh-CN" sz="1400" dirty="0">
                <a:solidFill>
                  <a:schemeClr val="accent2"/>
                </a:solidFill>
                <a:latin typeface="微软雅黑" panose="020B0503020204020204" pitchFamily="34" charset="-122"/>
                <a:ea typeface="微软雅黑" panose="020B0503020204020204" pitchFamily="34" charset="-122"/>
              </a:rPr>
              <a:t> love you makes wrinkles out of my nose when I look at me like I'm a </a:t>
            </a:r>
            <a:r>
              <a:rPr lang="en-US" altLang="zh-CN" sz="1400" dirty="0" err="1">
                <a:solidFill>
                  <a:schemeClr val="accent2"/>
                </a:solidFill>
                <a:latin typeface="微软雅黑" panose="020B0503020204020204" pitchFamily="34" charset="-122"/>
                <a:ea typeface="微软雅黑" panose="020B0503020204020204" pitchFamily="34" charset="-122"/>
              </a:rPr>
              <a:t>fool.I</a:t>
            </a:r>
            <a:r>
              <a:rPr lang="en-US" altLang="zh-CN" sz="1400" dirty="0">
                <a:solidFill>
                  <a:schemeClr val="accent2"/>
                </a:solidFill>
                <a:latin typeface="微软雅黑" panose="020B0503020204020204" pitchFamily="34" charset="-122"/>
                <a:ea typeface="微软雅黑" panose="020B0503020204020204" pitchFamily="34" charset="-122"/>
              </a:rPr>
              <a:t> love you is the perfume of my clothes after I </a:t>
            </a:r>
            <a:r>
              <a:rPr lang="en-US" altLang="zh-CN" sz="1400" dirty="0" err="1">
                <a:solidFill>
                  <a:schemeClr val="accent2"/>
                </a:solidFill>
                <a:latin typeface="微软雅黑" panose="020B0503020204020204" pitchFamily="34" charset="-122"/>
                <a:ea typeface="微软雅黑" panose="020B0503020204020204" pitchFamily="34" charset="-122"/>
              </a:rPr>
              <a:t>meet.Before</a:t>
            </a:r>
            <a:r>
              <a:rPr lang="en-US" altLang="zh-CN" sz="1400" dirty="0">
                <a:solidFill>
                  <a:schemeClr val="accent2"/>
                </a:solidFill>
                <a:latin typeface="微软雅黑" panose="020B0503020204020204" pitchFamily="34" charset="-122"/>
                <a:ea typeface="微软雅黑" panose="020B0503020204020204" pitchFamily="34" charset="-122"/>
              </a:rPr>
              <a:t> you go to bed, you are the one I most want to talk </a:t>
            </a:r>
            <a:r>
              <a:rPr lang="en-US" altLang="zh-CN" sz="1400" dirty="0" err="1">
                <a:solidFill>
                  <a:schemeClr val="accent2"/>
                </a:solidFill>
                <a:latin typeface="微软雅黑" panose="020B0503020204020204" pitchFamily="34" charset="-122"/>
                <a:ea typeface="微软雅黑" panose="020B0503020204020204" pitchFamily="34" charset="-122"/>
              </a:rPr>
              <a:t>to</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000"/>
                                        <p:tgtEl>
                                          <p:spTgt spid="6"/>
                                        </p:tgtEl>
                                      </p:cBhvr>
                                    </p:animEffect>
                                  </p:childTnLst>
                                </p:cTn>
                              </p:par>
                              <p:par>
                                <p:cTn id="18" presetID="2" presetClass="entr" presetSubtype="12"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3000" fill="hold"/>
                                        <p:tgtEl>
                                          <p:spTgt spid="22"/>
                                        </p:tgtEl>
                                        <p:attrNameLst>
                                          <p:attrName>ppt_x</p:attrName>
                                        </p:attrNameLst>
                                      </p:cBhvr>
                                      <p:tavLst>
                                        <p:tav tm="0">
                                          <p:val>
                                            <p:strVal val="0-#ppt_w/2"/>
                                          </p:val>
                                        </p:tav>
                                        <p:tav tm="100000">
                                          <p:val>
                                            <p:strVal val="#ppt_x"/>
                                          </p:val>
                                        </p:tav>
                                      </p:tavLst>
                                    </p:anim>
                                    <p:anim calcmode="lin" valueType="num">
                                      <p:cBhvr additive="base">
                                        <p:cTn id="21" dur="300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9"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3000" fill="hold"/>
                                        <p:tgtEl>
                                          <p:spTgt spid="23"/>
                                        </p:tgtEl>
                                        <p:attrNameLst>
                                          <p:attrName>ppt_x</p:attrName>
                                        </p:attrNameLst>
                                      </p:cBhvr>
                                      <p:tavLst>
                                        <p:tav tm="0">
                                          <p:val>
                                            <p:strVal val="0-#ppt_w/2"/>
                                          </p:val>
                                        </p:tav>
                                        <p:tav tm="100000">
                                          <p:val>
                                            <p:strVal val="#ppt_x"/>
                                          </p:val>
                                        </p:tav>
                                      </p:tavLst>
                                    </p:anim>
                                    <p:anim calcmode="lin" valueType="num">
                                      <p:cBhvr additive="base">
                                        <p:cTn id="25" dur="3000" fill="hold"/>
                                        <p:tgtEl>
                                          <p:spTgt spid="23"/>
                                        </p:tgtEl>
                                        <p:attrNameLst>
                                          <p:attrName>ppt_y</p:attrName>
                                        </p:attrNameLst>
                                      </p:cBhvr>
                                      <p:tavLst>
                                        <p:tav tm="0">
                                          <p:val>
                                            <p:strVal val="0-#ppt_h/2"/>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3000" fill="hold"/>
                                        <p:tgtEl>
                                          <p:spTgt spid="32"/>
                                        </p:tgtEl>
                                        <p:attrNameLst>
                                          <p:attrName>ppt_x</p:attrName>
                                        </p:attrNameLst>
                                      </p:cBhvr>
                                      <p:tavLst>
                                        <p:tav tm="0">
                                          <p:val>
                                            <p:strVal val="0-#ppt_w/2"/>
                                          </p:val>
                                        </p:tav>
                                        <p:tav tm="100000">
                                          <p:val>
                                            <p:strVal val="#ppt_x"/>
                                          </p:val>
                                        </p:tav>
                                      </p:tavLst>
                                    </p:anim>
                                    <p:anim calcmode="lin" valueType="num">
                                      <p:cBhvr additive="base">
                                        <p:cTn id="29" dur="3000" fill="hold"/>
                                        <p:tgtEl>
                                          <p:spTgt spid="32"/>
                                        </p:tgtEl>
                                        <p:attrNameLst>
                                          <p:attrName>ppt_y</p:attrName>
                                        </p:attrNameLst>
                                      </p:cBhvr>
                                      <p:tavLst>
                                        <p:tav tm="0">
                                          <p:val>
                                            <p:strVal val="#ppt_y"/>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3000" fill="hold"/>
                                        <p:tgtEl>
                                          <p:spTgt spid="33"/>
                                        </p:tgtEl>
                                        <p:attrNameLst>
                                          <p:attrName>ppt_x</p:attrName>
                                        </p:attrNameLst>
                                      </p:cBhvr>
                                      <p:tavLst>
                                        <p:tav tm="0">
                                          <p:val>
                                            <p:strVal val="1+#ppt_w/2"/>
                                          </p:val>
                                        </p:tav>
                                        <p:tav tm="100000">
                                          <p:val>
                                            <p:strVal val="#ppt_x"/>
                                          </p:val>
                                        </p:tav>
                                      </p:tavLst>
                                    </p:anim>
                                    <p:anim calcmode="lin" valueType="num">
                                      <p:cBhvr additive="base">
                                        <p:cTn id="33" dur="3000" fill="hold"/>
                                        <p:tgtEl>
                                          <p:spTgt spid="33"/>
                                        </p:tgtEl>
                                        <p:attrNameLst>
                                          <p:attrName>ppt_y</p:attrName>
                                        </p:attrNameLst>
                                      </p:cBhvr>
                                      <p:tavLst>
                                        <p:tav tm="0">
                                          <p:val>
                                            <p:strVal val="1+#ppt_h/2"/>
                                          </p:val>
                                        </p:tav>
                                        <p:tav tm="100000">
                                          <p:val>
                                            <p:strVal val="#ppt_y"/>
                                          </p:val>
                                        </p:tav>
                                      </p:tavLst>
                                    </p:anim>
                                  </p:childTnLst>
                                </p:cTn>
                              </p:par>
                              <p:par>
                                <p:cTn id="34" presetID="2" presetClass="entr" presetSubtype="3"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3000" fill="hold"/>
                                        <p:tgtEl>
                                          <p:spTgt spid="34"/>
                                        </p:tgtEl>
                                        <p:attrNameLst>
                                          <p:attrName>ppt_x</p:attrName>
                                        </p:attrNameLst>
                                      </p:cBhvr>
                                      <p:tavLst>
                                        <p:tav tm="0">
                                          <p:val>
                                            <p:strVal val="1+#ppt_w/2"/>
                                          </p:val>
                                        </p:tav>
                                        <p:tav tm="100000">
                                          <p:val>
                                            <p:strVal val="#ppt_x"/>
                                          </p:val>
                                        </p:tav>
                                      </p:tavLst>
                                    </p:anim>
                                    <p:anim calcmode="lin" valueType="num">
                                      <p:cBhvr additive="base">
                                        <p:cTn id="37" dur="3000" fill="hold"/>
                                        <p:tgtEl>
                                          <p:spTgt spid="34"/>
                                        </p:tgtEl>
                                        <p:attrNameLst>
                                          <p:attrName>ppt_y</p:attrName>
                                        </p:attrNameLst>
                                      </p:cBhvr>
                                      <p:tavLst>
                                        <p:tav tm="0">
                                          <p:val>
                                            <p:strVal val="0-#ppt_h/2"/>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3000" fill="hold"/>
                                        <p:tgtEl>
                                          <p:spTgt spid="35"/>
                                        </p:tgtEl>
                                        <p:attrNameLst>
                                          <p:attrName>ppt_x</p:attrName>
                                        </p:attrNameLst>
                                      </p:cBhvr>
                                      <p:tavLst>
                                        <p:tav tm="0">
                                          <p:val>
                                            <p:strVal val="1+#ppt_w/2"/>
                                          </p:val>
                                        </p:tav>
                                        <p:tav tm="100000">
                                          <p:val>
                                            <p:strVal val="#ppt_x"/>
                                          </p:val>
                                        </p:tav>
                                      </p:tavLst>
                                    </p:anim>
                                    <p:anim calcmode="lin" valueType="num">
                                      <p:cBhvr additive="base">
                                        <p:cTn id="41"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22" grpId="0" bldLvl="0" animBg="1"/>
      <p:bldP spid="23" grpId="0" bldLvl="0" animBg="1"/>
      <p:bldP spid="32" grpId="0" bldLvl="0" animBg="1"/>
      <p:bldP spid="33" grpId="0" bldLvl="0" animBg="1"/>
      <p:bldP spid="34" grpId="0" bldLvl="0" animBg="1"/>
      <p:bldP spid="3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5664200" y="1962150"/>
            <a:ext cx="3803015" cy="2555875"/>
          </a:xfrm>
          <a:prstGeom prst="rect">
            <a:avLst/>
          </a:prstGeom>
        </p:spPr>
      </p:pic>
      <p:sp>
        <p:nvSpPr>
          <p:cNvPr id="5" name="矩形 4"/>
          <p:cNvSpPr/>
          <p:nvPr/>
        </p:nvSpPr>
        <p:spPr>
          <a:xfrm>
            <a:off x="3139440" y="1402080"/>
            <a:ext cx="2524760" cy="417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7"/>
          <p:cNvSpPr>
            <a:spLocks noChangeArrowheads="1"/>
          </p:cNvSpPr>
          <p:nvPr/>
        </p:nvSpPr>
        <p:spPr bwMode="auto">
          <a:xfrm>
            <a:off x="3307080" y="1610995"/>
            <a:ext cx="2219960" cy="3967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0000"/>
              </a:lnSpc>
            </a:pPr>
            <a:r>
              <a:rPr lang="en-US" altLang="zh-CN" sz="1400" dirty="0">
                <a:solidFill>
                  <a:schemeClr val="accent2"/>
                </a:solidFill>
                <a:latin typeface="微软雅黑" panose="020B0503020204020204" pitchFamily="34" charset="-122"/>
                <a:ea typeface="微软雅黑" panose="020B0503020204020204" pitchFamily="34" charset="-122"/>
              </a:rPr>
              <a:t>I love you takes one and a half hours to think about what to eat, and only one sandwich at the </a:t>
            </a:r>
            <a:r>
              <a:rPr lang="en-US" altLang="zh-CN" sz="1400" dirty="0" err="1">
                <a:solidFill>
                  <a:schemeClr val="accent2"/>
                </a:solidFill>
                <a:latin typeface="微软雅黑" panose="020B0503020204020204" pitchFamily="34" charset="-122"/>
                <a:ea typeface="微软雅黑" panose="020B0503020204020204" pitchFamily="34" charset="-122"/>
              </a:rPr>
              <a:t>end.I</a:t>
            </a:r>
            <a:r>
              <a:rPr lang="en-US" altLang="zh-CN" sz="1400" dirty="0">
                <a:solidFill>
                  <a:schemeClr val="accent2"/>
                </a:solidFill>
                <a:latin typeface="微软雅黑" panose="020B0503020204020204" pitchFamily="34" charset="-122"/>
                <a:ea typeface="微软雅黑" panose="020B0503020204020204" pitchFamily="34" charset="-122"/>
              </a:rPr>
              <a:t> love you makes wrinkles out of my nose when I look at me like I'm a </a:t>
            </a:r>
            <a:r>
              <a:rPr lang="en-US" altLang="zh-CN" sz="1400" dirty="0" err="1">
                <a:solidFill>
                  <a:schemeClr val="accent2"/>
                </a:solidFill>
                <a:latin typeface="微软雅黑" panose="020B0503020204020204" pitchFamily="34" charset="-122"/>
                <a:ea typeface="微软雅黑" panose="020B0503020204020204" pitchFamily="34" charset="-122"/>
              </a:rPr>
              <a:t>fool.I</a:t>
            </a:r>
            <a:r>
              <a:rPr lang="en-US" altLang="zh-CN" sz="1400" dirty="0">
                <a:solidFill>
                  <a:schemeClr val="accent2"/>
                </a:solidFill>
                <a:latin typeface="微软雅黑" panose="020B0503020204020204" pitchFamily="34" charset="-122"/>
                <a:ea typeface="微软雅黑" panose="020B0503020204020204" pitchFamily="34" charset="-122"/>
              </a:rPr>
              <a:t> love you is the perfume of my clothes after I </a:t>
            </a:r>
            <a:r>
              <a:rPr lang="en-US" altLang="zh-CN" sz="1400" dirty="0" err="1">
                <a:solidFill>
                  <a:schemeClr val="accent2"/>
                </a:solidFill>
                <a:latin typeface="微软雅黑" panose="020B0503020204020204" pitchFamily="34" charset="-122"/>
                <a:ea typeface="微软雅黑" panose="020B0503020204020204" pitchFamily="34" charset="-122"/>
              </a:rPr>
              <a:t>meet.Before</a:t>
            </a:r>
            <a:r>
              <a:rPr lang="en-US" altLang="zh-CN" sz="1400" dirty="0">
                <a:solidFill>
                  <a:schemeClr val="accent2"/>
                </a:solidFill>
                <a:latin typeface="微软雅黑" panose="020B0503020204020204" pitchFamily="34" charset="-122"/>
                <a:ea typeface="微软雅黑" panose="020B0503020204020204" pitchFamily="34" charset="-122"/>
              </a:rPr>
              <a:t> you go to bed, you are the one I most want to talk </a:t>
            </a:r>
            <a:r>
              <a:rPr lang="en-US" altLang="zh-CN" sz="1400" dirty="0" err="1">
                <a:solidFill>
                  <a:schemeClr val="accent2"/>
                </a:solidFill>
                <a:latin typeface="微软雅黑" panose="020B0503020204020204" pitchFamily="34" charset="-122"/>
                <a:ea typeface="微软雅黑" panose="020B0503020204020204" pitchFamily="34" charset="-122"/>
              </a:rPr>
              <a:t>to.I'm</a:t>
            </a:r>
            <a:r>
              <a:rPr lang="en-US" altLang="zh-CN" sz="1400" dirty="0">
                <a:solidFill>
                  <a:schemeClr val="accent2"/>
                </a:solidFill>
                <a:latin typeface="微软雅黑" panose="020B0503020204020204" pitchFamily="34" charset="-122"/>
                <a:ea typeface="微软雅黑" panose="020B0503020204020204" pitchFamily="34" charset="-122"/>
              </a:rPr>
              <a:t> not here because I'm lonely</a:t>
            </a:r>
          </a:p>
        </p:txBody>
      </p:sp>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2" presetClass="entr" presetSubtype="12"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3000" fill="hold"/>
                                        <p:tgtEl>
                                          <p:spTgt spid="22"/>
                                        </p:tgtEl>
                                        <p:attrNameLst>
                                          <p:attrName>ppt_x</p:attrName>
                                        </p:attrNameLst>
                                      </p:cBhvr>
                                      <p:tavLst>
                                        <p:tav tm="0">
                                          <p:val>
                                            <p:strVal val="0-#ppt_w/2"/>
                                          </p:val>
                                        </p:tav>
                                        <p:tav tm="100000">
                                          <p:val>
                                            <p:strVal val="#ppt_x"/>
                                          </p:val>
                                        </p:tav>
                                      </p:tavLst>
                                    </p:anim>
                                    <p:anim calcmode="lin" valueType="num">
                                      <p:cBhvr additive="base">
                                        <p:cTn id="21" dur="300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9"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3000" fill="hold"/>
                                        <p:tgtEl>
                                          <p:spTgt spid="23"/>
                                        </p:tgtEl>
                                        <p:attrNameLst>
                                          <p:attrName>ppt_x</p:attrName>
                                        </p:attrNameLst>
                                      </p:cBhvr>
                                      <p:tavLst>
                                        <p:tav tm="0">
                                          <p:val>
                                            <p:strVal val="0-#ppt_w/2"/>
                                          </p:val>
                                        </p:tav>
                                        <p:tav tm="100000">
                                          <p:val>
                                            <p:strVal val="#ppt_x"/>
                                          </p:val>
                                        </p:tav>
                                      </p:tavLst>
                                    </p:anim>
                                    <p:anim calcmode="lin" valueType="num">
                                      <p:cBhvr additive="base">
                                        <p:cTn id="25" dur="3000" fill="hold"/>
                                        <p:tgtEl>
                                          <p:spTgt spid="23"/>
                                        </p:tgtEl>
                                        <p:attrNameLst>
                                          <p:attrName>ppt_y</p:attrName>
                                        </p:attrNameLst>
                                      </p:cBhvr>
                                      <p:tavLst>
                                        <p:tav tm="0">
                                          <p:val>
                                            <p:strVal val="0-#ppt_h/2"/>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3000" fill="hold"/>
                                        <p:tgtEl>
                                          <p:spTgt spid="32"/>
                                        </p:tgtEl>
                                        <p:attrNameLst>
                                          <p:attrName>ppt_x</p:attrName>
                                        </p:attrNameLst>
                                      </p:cBhvr>
                                      <p:tavLst>
                                        <p:tav tm="0">
                                          <p:val>
                                            <p:strVal val="0-#ppt_w/2"/>
                                          </p:val>
                                        </p:tav>
                                        <p:tav tm="100000">
                                          <p:val>
                                            <p:strVal val="#ppt_x"/>
                                          </p:val>
                                        </p:tav>
                                      </p:tavLst>
                                    </p:anim>
                                    <p:anim calcmode="lin" valueType="num">
                                      <p:cBhvr additive="base">
                                        <p:cTn id="29" dur="3000" fill="hold"/>
                                        <p:tgtEl>
                                          <p:spTgt spid="32"/>
                                        </p:tgtEl>
                                        <p:attrNameLst>
                                          <p:attrName>ppt_y</p:attrName>
                                        </p:attrNameLst>
                                      </p:cBhvr>
                                      <p:tavLst>
                                        <p:tav tm="0">
                                          <p:val>
                                            <p:strVal val="#ppt_y"/>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3000" fill="hold"/>
                                        <p:tgtEl>
                                          <p:spTgt spid="33"/>
                                        </p:tgtEl>
                                        <p:attrNameLst>
                                          <p:attrName>ppt_x</p:attrName>
                                        </p:attrNameLst>
                                      </p:cBhvr>
                                      <p:tavLst>
                                        <p:tav tm="0">
                                          <p:val>
                                            <p:strVal val="1+#ppt_w/2"/>
                                          </p:val>
                                        </p:tav>
                                        <p:tav tm="100000">
                                          <p:val>
                                            <p:strVal val="#ppt_x"/>
                                          </p:val>
                                        </p:tav>
                                      </p:tavLst>
                                    </p:anim>
                                    <p:anim calcmode="lin" valueType="num">
                                      <p:cBhvr additive="base">
                                        <p:cTn id="33" dur="3000" fill="hold"/>
                                        <p:tgtEl>
                                          <p:spTgt spid="33"/>
                                        </p:tgtEl>
                                        <p:attrNameLst>
                                          <p:attrName>ppt_y</p:attrName>
                                        </p:attrNameLst>
                                      </p:cBhvr>
                                      <p:tavLst>
                                        <p:tav tm="0">
                                          <p:val>
                                            <p:strVal val="1+#ppt_h/2"/>
                                          </p:val>
                                        </p:tav>
                                        <p:tav tm="100000">
                                          <p:val>
                                            <p:strVal val="#ppt_y"/>
                                          </p:val>
                                        </p:tav>
                                      </p:tavLst>
                                    </p:anim>
                                  </p:childTnLst>
                                </p:cTn>
                              </p:par>
                              <p:par>
                                <p:cTn id="34" presetID="2" presetClass="entr" presetSubtype="3"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3000" fill="hold"/>
                                        <p:tgtEl>
                                          <p:spTgt spid="34"/>
                                        </p:tgtEl>
                                        <p:attrNameLst>
                                          <p:attrName>ppt_x</p:attrName>
                                        </p:attrNameLst>
                                      </p:cBhvr>
                                      <p:tavLst>
                                        <p:tav tm="0">
                                          <p:val>
                                            <p:strVal val="1+#ppt_w/2"/>
                                          </p:val>
                                        </p:tav>
                                        <p:tav tm="100000">
                                          <p:val>
                                            <p:strVal val="#ppt_x"/>
                                          </p:val>
                                        </p:tav>
                                      </p:tavLst>
                                    </p:anim>
                                    <p:anim calcmode="lin" valueType="num">
                                      <p:cBhvr additive="base">
                                        <p:cTn id="37" dur="3000" fill="hold"/>
                                        <p:tgtEl>
                                          <p:spTgt spid="34"/>
                                        </p:tgtEl>
                                        <p:attrNameLst>
                                          <p:attrName>ppt_y</p:attrName>
                                        </p:attrNameLst>
                                      </p:cBhvr>
                                      <p:tavLst>
                                        <p:tav tm="0">
                                          <p:val>
                                            <p:strVal val="0-#ppt_h/2"/>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3000" fill="hold"/>
                                        <p:tgtEl>
                                          <p:spTgt spid="35"/>
                                        </p:tgtEl>
                                        <p:attrNameLst>
                                          <p:attrName>ppt_x</p:attrName>
                                        </p:attrNameLst>
                                      </p:cBhvr>
                                      <p:tavLst>
                                        <p:tav tm="0">
                                          <p:val>
                                            <p:strVal val="1+#ppt_w/2"/>
                                          </p:val>
                                        </p:tav>
                                        <p:tav tm="100000">
                                          <p:val>
                                            <p:strVal val="#ppt_x"/>
                                          </p:val>
                                        </p:tav>
                                      </p:tavLst>
                                    </p:anim>
                                    <p:anim calcmode="lin" valueType="num">
                                      <p:cBhvr additive="base">
                                        <p:cTn id="41"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22" grpId="0" bldLvl="0" animBg="1"/>
      <p:bldP spid="23" grpId="0" bldLvl="0" animBg="1"/>
      <p:bldP spid="32" grpId="0" bldLvl="0" animBg="1"/>
      <p:bldP spid="33" grpId="0" bldLvl="0" animBg="1"/>
      <p:bldP spid="34" grpId="0" bldLvl="0" animBg="1"/>
      <p:bldP spid="3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868930" y="1260475"/>
            <a:ext cx="6554470" cy="4370705"/>
          </a:xfrm>
          <a:prstGeom prst="rect">
            <a:avLst/>
          </a:prstGeom>
        </p:spPr>
      </p:pic>
      <p:sp>
        <p:nvSpPr>
          <p:cNvPr id="4" name="矩形 3"/>
          <p:cNvSpPr/>
          <p:nvPr/>
        </p:nvSpPr>
        <p:spPr>
          <a:xfrm>
            <a:off x="3943106" y="408305"/>
            <a:ext cx="4304714" cy="6499274"/>
          </a:xfrm>
          <a:prstGeom prst="rect">
            <a:avLst/>
          </a:prstGeom>
          <a:solidFill>
            <a:srgbClr val="F8CACC">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27"/>
          <p:cNvSpPr>
            <a:spLocks noChangeArrowheads="1"/>
          </p:cNvSpPr>
          <p:nvPr/>
        </p:nvSpPr>
        <p:spPr bwMode="auto">
          <a:xfrm>
            <a:off x="4468495" y="1260475"/>
            <a:ext cx="3225800" cy="3967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0000"/>
              </a:lnSpc>
            </a:pPr>
            <a:r>
              <a:rPr lang="en-US" altLang="zh-CN" sz="1400" dirty="0">
                <a:solidFill>
                  <a:schemeClr val="accent2"/>
                </a:solidFill>
                <a:latin typeface="微软雅黑" panose="020B0503020204020204" pitchFamily="34" charset="-122"/>
                <a:ea typeface="微软雅黑" panose="020B0503020204020204" pitchFamily="34" charset="-122"/>
              </a:rPr>
              <a:t>I love you takes one and a half hours to think about what to eat, and only one sandwich at the </a:t>
            </a:r>
            <a:r>
              <a:rPr lang="en-US" altLang="zh-CN" sz="1400" dirty="0" err="1">
                <a:solidFill>
                  <a:schemeClr val="accent2"/>
                </a:solidFill>
                <a:latin typeface="微软雅黑" panose="020B0503020204020204" pitchFamily="34" charset="-122"/>
                <a:ea typeface="微软雅黑" panose="020B0503020204020204" pitchFamily="34" charset="-122"/>
              </a:rPr>
              <a:t>end.I</a:t>
            </a:r>
            <a:r>
              <a:rPr lang="en-US" altLang="zh-CN" sz="1400" dirty="0">
                <a:solidFill>
                  <a:schemeClr val="accent2"/>
                </a:solidFill>
                <a:latin typeface="微软雅黑" panose="020B0503020204020204" pitchFamily="34" charset="-122"/>
                <a:ea typeface="微软雅黑" panose="020B0503020204020204" pitchFamily="34" charset="-122"/>
              </a:rPr>
              <a:t> love you makes wrinkles out of my nose when I look at me like I'm a </a:t>
            </a:r>
            <a:r>
              <a:rPr lang="en-US" altLang="zh-CN" sz="1400" dirty="0" err="1">
                <a:solidFill>
                  <a:schemeClr val="accent2"/>
                </a:solidFill>
                <a:latin typeface="微软雅黑" panose="020B0503020204020204" pitchFamily="34" charset="-122"/>
                <a:ea typeface="微软雅黑" panose="020B0503020204020204" pitchFamily="34" charset="-122"/>
              </a:rPr>
              <a:t>fool.I</a:t>
            </a:r>
            <a:r>
              <a:rPr lang="en-US" altLang="zh-CN" sz="1400" dirty="0">
                <a:solidFill>
                  <a:schemeClr val="accent2"/>
                </a:solidFill>
                <a:latin typeface="微软雅黑" panose="020B0503020204020204" pitchFamily="34" charset="-122"/>
                <a:ea typeface="微软雅黑" panose="020B0503020204020204" pitchFamily="34" charset="-122"/>
              </a:rPr>
              <a:t> love you is the perfume of my clothes after I </a:t>
            </a:r>
            <a:r>
              <a:rPr lang="en-US" altLang="zh-CN" sz="1400" dirty="0" err="1">
                <a:solidFill>
                  <a:schemeClr val="accent2"/>
                </a:solidFill>
                <a:latin typeface="微软雅黑" panose="020B0503020204020204" pitchFamily="34" charset="-122"/>
                <a:ea typeface="微软雅黑" panose="020B0503020204020204" pitchFamily="34" charset="-122"/>
              </a:rPr>
              <a:t>meet.Before</a:t>
            </a:r>
            <a:r>
              <a:rPr lang="en-US" altLang="zh-CN" sz="1400" dirty="0">
                <a:solidFill>
                  <a:schemeClr val="accent2"/>
                </a:solidFill>
                <a:latin typeface="微软雅黑" panose="020B0503020204020204" pitchFamily="34" charset="-122"/>
                <a:ea typeface="微软雅黑" panose="020B0503020204020204" pitchFamily="34" charset="-122"/>
              </a:rPr>
              <a:t> you go to bed, you are the one I most want to talk </a:t>
            </a:r>
            <a:r>
              <a:rPr lang="en-US" altLang="zh-CN" sz="1400" dirty="0" err="1">
                <a:solidFill>
                  <a:schemeClr val="accent2"/>
                </a:solidFill>
                <a:latin typeface="微软雅黑" panose="020B0503020204020204" pitchFamily="34" charset="-122"/>
                <a:ea typeface="微软雅黑" panose="020B0503020204020204" pitchFamily="34" charset="-122"/>
              </a:rPr>
              <a:t>to.I'm</a:t>
            </a:r>
            <a:r>
              <a:rPr lang="en-US" altLang="zh-CN" sz="1400" dirty="0">
                <a:solidFill>
                  <a:schemeClr val="accent2"/>
                </a:solidFill>
                <a:latin typeface="微软雅黑" panose="020B0503020204020204" pitchFamily="34" charset="-122"/>
                <a:ea typeface="微软雅黑" panose="020B0503020204020204" pitchFamily="34" charset="-122"/>
              </a:rPr>
              <a:t> not here because I'm lonely, or because it's New Year's eve, because if you want to spend the rest of your life with someone, you want to start the rest of your life as early as possible."</a:t>
            </a:r>
          </a:p>
        </p:txBody>
      </p:sp>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par>
                                <p:cTn id="18" presetID="2" presetClass="entr" presetSubtype="12"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3000" fill="hold"/>
                                        <p:tgtEl>
                                          <p:spTgt spid="22"/>
                                        </p:tgtEl>
                                        <p:attrNameLst>
                                          <p:attrName>ppt_x</p:attrName>
                                        </p:attrNameLst>
                                      </p:cBhvr>
                                      <p:tavLst>
                                        <p:tav tm="0">
                                          <p:val>
                                            <p:strVal val="0-#ppt_w/2"/>
                                          </p:val>
                                        </p:tav>
                                        <p:tav tm="100000">
                                          <p:val>
                                            <p:strVal val="#ppt_x"/>
                                          </p:val>
                                        </p:tav>
                                      </p:tavLst>
                                    </p:anim>
                                    <p:anim calcmode="lin" valueType="num">
                                      <p:cBhvr additive="base">
                                        <p:cTn id="21" dur="300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9"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3000" fill="hold"/>
                                        <p:tgtEl>
                                          <p:spTgt spid="23"/>
                                        </p:tgtEl>
                                        <p:attrNameLst>
                                          <p:attrName>ppt_x</p:attrName>
                                        </p:attrNameLst>
                                      </p:cBhvr>
                                      <p:tavLst>
                                        <p:tav tm="0">
                                          <p:val>
                                            <p:strVal val="0-#ppt_w/2"/>
                                          </p:val>
                                        </p:tav>
                                        <p:tav tm="100000">
                                          <p:val>
                                            <p:strVal val="#ppt_x"/>
                                          </p:val>
                                        </p:tav>
                                      </p:tavLst>
                                    </p:anim>
                                    <p:anim calcmode="lin" valueType="num">
                                      <p:cBhvr additive="base">
                                        <p:cTn id="25" dur="3000" fill="hold"/>
                                        <p:tgtEl>
                                          <p:spTgt spid="23"/>
                                        </p:tgtEl>
                                        <p:attrNameLst>
                                          <p:attrName>ppt_y</p:attrName>
                                        </p:attrNameLst>
                                      </p:cBhvr>
                                      <p:tavLst>
                                        <p:tav tm="0">
                                          <p:val>
                                            <p:strVal val="0-#ppt_h/2"/>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3000" fill="hold"/>
                                        <p:tgtEl>
                                          <p:spTgt spid="32"/>
                                        </p:tgtEl>
                                        <p:attrNameLst>
                                          <p:attrName>ppt_x</p:attrName>
                                        </p:attrNameLst>
                                      </p:cBhvr>
                                      <p:tavLst>
                                        <p:tav tm="0">
                                          <p:val>
                                            <p:strVal val="0-#ppt_w/2"/>
                                          </p:val>
                                        </p:tav>
                                        <p:tav tm="100000">
                                          <p:val>
                                            <p:strVal val="#ppt_x"/>
                                          </p:val>
                                        </p:tav>
                                      </p:tavLst>
                                    </p:anim>
                                    <p:anim calcmode="lin" valueType="num">
                                      <p:cBhvr additive="base">
                                        <p:cTn id="29" dur="3000" fill="hold"/>
                                        <p:tgtEl>
                                          <p:spTgt spid="32"/>
                                        </p:tgtEl>
                                        <p:attrNameLst>
                                          <p:attrName>ppt_y</p:attrName>
                                        </p:attrNameLst>
                                      </p:cBhvr>
                                      <p:tavLst>
                                        <p:tav tm="0">
                                          <p:val>
                                            <p:strVal val="#ppt_y"/>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3000" fill="hold"/>
                                        <p:tgtEl>
                                          <p:spTgt spid="33"/>
                                        </p:tgtEl>
                                        <p:attrNameLst>
                                          <p:attrName>ppt_x</p:attrName>
                                        </p:attrNameLst>
                                      </p:cBhvr>
                                      <p:tavLst>
                                        <p:tav tm="0">
                                          <p:val>
                                            <p:strVal val="1+#ppt_w/2"/>
                                          </p:val>
                                        </p:tav>
                                        <p:tav tm="100000">
                                          <p:val>
                                            <p:strVal val="#ppt_x"/>
                                          </p:val>
                                        </p:tav>
                                      </p:tavLst>
                                    </p:anim>
                                    <p:anim calcmode="lin" valueType="num">
                                      <p:cBhvr additive="base">
                                        <p:cTn id="33" dur="3000" fill="hold"/>
                                        <p:tgtEl>
                                          <p:spTgt spid="33"/>
                                        </p:tgtEl>
                                        <p:attrNameLst>
                                          <p:attrName>ppt_y</p:attrName>
                                        </p:attrNameLst>
                                      </p:cBhvr>
                                      <p:tavLst>
                                        <p:tav tm="0">
                                          <p:val>
                                            <p:strVal val="1+#ppt_h/2"/>
                                          </p:val>
                                        </p:tav>
                                        <p:tav tm="100000">
                                          <p:val>
                                            <p:strVal val="#ppt_y"/>
                                          </p:val>
                                        </p:tav>
                                      </p:tavLst>
                                    </p:anim>
                                  </p:childTnLst>
                                </p:cTn>
                              </p:par>
                              <p:par>
                                <p:cTn id="34" presetID="2" presetClass="entr" presetSubtype="3"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3000" fill="hold"/>
                                        <p:tgtEl>
                                          <p:spTgt spid="34"/>
                                        </p:tgtEl>
                                        <p:attrNameLst>
                                          <p:attrName>ppt_x</p:attrName>
                                        </p:attrNameLst>
                                      </p:cBhvr>
                                      <p:tavLst>
                                        <p:tav tm="0">
                                          <p:val>
                                            <p:strVal val="1+#ppt_w/2"/>
                                          </p:val>
                                        </p:tav>
                                        <p:tav tm="100000">
                                          <p:val>
                                            <p:strVal val="#ppt_x"/>
                                          </p:val>
                                        </p:tav>
                                      </p:tavLst>
                                    </p:anim>
                                    <p:anim calcmode="lin" valueType="num">
                                      <p:cBhvr additive="base">
                                        <p:cTn id="37" dur="3000" fill="hold"/>
                                        <p:tgtEl>
                                          <p:spTgt spid="34"/>
                                        </p:tgtEl>
                                        <p:attrNameLst>
                                          <p:attrName>ppt_y</p:attrName>
                                        </p:attrNameLst>
                                      </p:cBhvr>
                                      <p:tavLst>
                                        <p:tav tm="0">
                                          <p:val>
                                            <p:strVal val="0-#ppt_h/2"/>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3000" fill="hold"/>
                                        <p:tgtEl>
                                          <p:spTgt spid="35"/>
                                        </p:tgtEl>
                                        <p:attrNameLst>
                                          <p:attrName>ppt_x</p:attrName>
                                        </p:attrNameLst>
                                      </p:cBhvr>
                                      <p:tavLst>
                                        <p:tav tm="0">
                                          <p:val>
                                            <p:strVal val="1+#ppt_w/2"/>
                                          </p:val>
                                        </p:tav>
                                        <p:tav tm="100000">
                                          <p:val>
                                            <p:strVal val="#ppt_x"/>
                                          </p:val>
                                        </p:tav>
                                      </p:tavLst>
                                    </p:anim>
                                    <p:anim calcmode="lin" valueType="num">
                                      <p:cBhvr additive="base">
                                        <p:cTn id="41"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22" grpId="0" bldLvl="0" animBg="1"/>
      <p:bldP spid="23" grpId="0" bldLvl="0" animBg="1"/>
      <p:bldP spid="32" grpId="0" bldLvl="0" animBg="1"/>
      <p:bldP spid="33" grpId="0" bldLvl="0" animBg="1"/>
      <p:bldP spid="34" grpId="0" bldLvl="0" animBg="1"/>
      <p:bldP spid="3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2"/>
          <p:cNvSpPr>
            <a:spLocks noChangeArrowheads="1"/>
          </p:cNvSpPr>
          <p:nvPr/>
        </p:nvSpPr>
        <p:spPr bwMode="auto">
          <a:xfrm>
            <a:off x="5078730" y="4425950"/>
            <a:ext cx="2017395" cy="1553845"/>
          </a:xfrm>
          <a:prstGeom prst="rect">
            <a:avLst/>
          </a:prstGeom>
          <a:solidFill>
            <a:srgbClr val="8DA4D0"/>
          </a:solidFill>
          <a:ln>
            <a:noFill/>
          </a:ln>
        </p:spPr>
        <p:txBody>
          <a:bodyPr/>
          <a:lstStyle/>
          <a:p>
            <a:endParaRPr lang="zh-CN" altLang="en-US">
              <a:solidFill>
                <a:prstClr val="black"/>
              </a:solidFill>
            </a:endParaRPr>
          </a:p>
        </p:txBody>
      </p:sp>
      <p:sp>
        <p:nvSpPr>
          <p:cNvPr id="4" name="Rectangle 23"/>
          <p:cNvSpPr>
            <a:spLocks noChangeArrowheads="1"/>
          </p:cNvSpPr>
          <p:nvPr/>
        </p:nvSpPr>
        <p:spPr bwMode="auto">
          <a:xfrm>
            <a:off x="9451975" y="1061720"/>
            <a:ext cx="1987550" cy="1583055"/>
          </a:xfrm>
          <a:prstGeom prst="rect">
            <a:avLst/>
          </a:prstGeom>
          <a:solidFill>
            <a:srgbClr val="F8CACC"/>
          </a:solidFill>
          <a:ln>
            <a:noFill/>
          </a:ln>
        </p:spPr>
        <p:txBody>
          <a:bodyPr/>
          <a:lstStyle/>
          <a:p>
            <a:endParaRPr lang="zh-CN" altLang="en-US">
              <a:solidFill>
                <a:prstClr val="black"/>
              </a:solidFill>
            </a:endParaRPr>
          </a:p>
        </p:txBody>
      </p:sp>
      <p:sp>
        <p:nvSpPr>
          <p:cNvPr id="6" name="Rectangle 25"/>
          <p:cNvSpPr>
            <a:spLocks noChangeArrowheads="1"/>
          </p:cNvSpPr>
          <p:nvPr/>
        </p:nvSpPr>
        <p:spPr bwMode="auto">
          <a:xfrm>
            <a:off x="9631480" y="1199846"/>
            <a:ext cx="16557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dirty="0">
                <a:solidFill>
                  <a:prstClr val="white"/>
                </a:solidFill>
                <a:latin typeface="微软雅黑 Light" panose="020B0502040204020203" pitchFamily="34" charset="-122"/>
                <a:ea typeface="微软雅黑 Light" panose="020B0502040204020203" pitchFamily="34" charset="-122"/>
              </a:rPr>
              <a:t>01</a:t>
            </a:r>
            <a:r>
              <a:rPr lang="zh-CN" altLang="en-US" sz="800" dirty="0">
                <a:solidFill>
                  <a:prstClr val="white"/>
                </a:solidFill>
                <a:latin typeface="微软雅黑 Light" panose="020B0502040204020203" pitchFamily="34" charset="-122"/>
                <a:ea typeface="微软雅黑 Light" panose="020B0502040204020203" pitchFamily="34" charset="-122"/>
              </a:rPr>
              <a:t> </a:t>
            </a:r>
            <a:endParaRPr lang="zh-CN" altLang="en-US" sz="2400" dirty="0">
              <a:solidFill>
                <a:prstClr val="white"/>
              </a:solidFill>
              <a:latin typeface="微软雅黑 Light" panose="020B0502040204020203" pitchFamily="34" charset="-122"/>
              <a:ea typeface="微软雅黑 Light" panose="020B0502040204020203" pitchFamily="34" charset="-122"/>
            </a:endParaRPr>
          </a:p>
          <a:p>
            <a:pPr algn="just"/>
            <a:r>
              <a:rPr lang="en-US" altLang="zh-CN" sz="1000" b="1" dirty="0">
                <a:solidFill>
                  <a:prstClr val="white"/>
                </a:solidFill>
                <a:latin typeface="微软雅黑 Light" panose="020B0502040204020203" pitchFamily="34" charset="-122"/>
                <a:ea typeface="微软雅黑 Light" panose="020B0502040204020203" pitchFamily="34" charset="-122"/>
              </a:rPr>
              <a:t>I love you takes one and a half hours to think about what to eat, and only one sandwich at the </a:t>
            </a:r>
            <a:r>
              <a:rPr lang="en-US" altLang="zh-CN" sz="1000" b="1" dirty="0" err="1">
                <a:solidFill>
                  <a:prstClr val="white"/>
                </a:solidFill>
                <a:latin typeface="微软雅黑 Light" panose="020B0502040204020203" pitchFamily="34" charset="-122"/>
                <a:ea typeface="微软雅黑 Light" panose="020B0502040204020203" pitchFamily="34" charset="-122"/>
              </a:rPr>
              <a:t>end.I</a:t>
            </a:r>
            <a:r>
              <a:rPr lang="en-US" altLang="zh-CN" sz="1000" b="1" dirty="0">
                <a:solidFill>
                  <a:prstClr val="white"/>
                </a:solidFill>
                <a:latin typeface="微软雅黑 Light" panose="020B0502040204020203" pitchFamily="34" charset="-122"/>
                <a:ea typeface="微软雅黑 Light" panose="020B0502040204020203" pitchFamily="34" charset="-122"/>
              </a:rPr>
              <a:t> love you makes wrinkles out of my nose </a:t>
            </a:r>
            <a:endParaRPr lang="zh-CN" altLang="en-US" sz="1000" b="1" dirty="0">
              <a:solidFill>
                <a:prstClr val="white"/>
              </a:solidFill>
              <a:latin typeface="微软雅黑 Light" panose="020B0502040204020203" pitchFamily="34" charset="-122"/>
              <a:ea typeface="微软雅黑 Light" panose="020B0502040204020203" pitchFamily="34" charset="-122"/>
            </a:endParaRPr>
          </a:p>
        </p:txBody>
      </p:sp>
      <p:sp>
        <p:nvSpPr>
          <p:cNvPr id="7" name="Rectangle 26"/>
          <p:cNvSpPr>
            <a:spLocks noChangeArrowheads="1"/>
          </p:cNvSpPr>
          <p:nvPr/>
        </p:nvSpPr>
        <p:spPr bwMode="auto">
          <a:xfrm>
            <a:off x="5267794" y="4565744"/>
            <a:ext cx="16557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dirty="0">
                <a:solidFill>
                  <a:prstClr val="white"/>
                </a:solidFill>
                <a:latin typeface="微软雅黑 Light" panose="020B0502040204020203" pitchFamily="34" charset="-122"/>
                <a:ea typeface="微软雅黑 Light" panose="020B0502040204020203" pitchFamily="34" charset="-122"/>
              </a:rPr>
              <a:t>02</a:t>
            </a:r>
            <a:r>
              <a:rPr lang="zh-CN" altLang="en-US" sz="800" dirty="0">
                <a:solidFill>
                  <a:prstClr val="white"/>
                </a:solidFill>
                <a:latin typeface="微软雅黑 Light" panose="020B0502040204020203" pitchFamily="34" charset="-122"/>
                <a:ea typeface="微软雅黑 Light" panose="020B0502040204020203" pitchFamily="34" charset="-122"/>
              </a:rPr>
              <a:t> </a:t>
            </a:r>
            <a:endParaRPr lang="zh-CN" altLang="en-US" sz="2400" dirty="0">
              <a:solidFill>
                <a:prstClr val="white"/>
              </a:solidFill>
              <a:latin typeface="微软雅黑 Light" panose="020B0502040204020203" pitchFamily="34" charset="-122"/>
              <a:ea typeface="微软雅黑 Light" panose="020B0502040204020203" pitchFamily="34" charset="-122"/>
            </a:endParaRPr>
          </a:p>
          <a:p>
            <a:pPr algn="just"/>
            <a:r>
              <a:rPr lang="en-US" altLang="zh-CN" sz="1000" dirty="0">
                <a:solidFill>
                  <a:prstClr val="white"/>
                </a:solidFill>
                <a:latin typeface="微软雅黑 Light" panose="020B0502040204020203" pitchFamily="34" charset="-122"/>
                <a:ea typeface="微软雅黑 Light" panose="020B0502040204020203" pitchFamily="34" charset="-122"/>
              </a:rPr>
              <a:t>I love you takes one and a half hours to think about what to eat, and only one sandwich at the </a:t>
            </a:r>
            <a:r>
              <a:rPr lang="en-US" altLang="zh-CN" sz="1000" dirty="0" err="1">
                <a:solidFill>
                  <a:prstClr val="white"/>
                </a:solidFill>
                <a:latin typeface="微软雅黑 Light" panose="020B0502040204020203" pitchFamily="34" charset="-122"/>
                <a:ea typeface="微软雅黑 Light" panose="020B0502040204020203" pitchFamily="34" charset="-122"/>
              </a:rPr>
              <a:t>end.I</a:t>
            </a:r>
            <a:r>
              <a:rPr lang="en-US" altLang="zh-CN" sz="1000" dirty="0">
                <a:solidFill>
                  <a:prstClr val="white"/>
                </a:solidFill>
                <a:latin typeface="微软雅黑 Light" panose="020B0502040204020203" pitchFamily="34" charset="-122"/>
                <a:ea typeface="微软雅黑 Light" panose="020B0502040204020203" pitchFamily="34" charset="-122"/>
              </a:rPr>
              <a:t> love you makes wrinkles out of my nose </a:t>
            </a:r>
            <a:endParaRPr lang="zh-CN" altLang="en-US" sz="1000" dirty="0">
              <a:solidFill>
                <a:prstClr val="white"/>
              </a:solidFill>
              <a:latin typeface="微软雅黑 Light" panose="020B0502040204020203" pitchFamily="34" charset="-122"/>
              <a:ea typeface="微软雅黑 Light" panose="020B0502040204020203" pitchFamily="34" charset="-122"/>
            </a:endParaRPr>
          </a:p>
        </p:txBody>
      </p:sp>
      <p:pic>
        <p:nvPicPr>
          <p:cNvPr id="10" name="图片 9"/>
          <p:cNvPicPr>
            <a:picLocks noChangeAspect="1"/>
          </p:cNvPicPr>
          <p:nvPr/>
        </p:nvPicPr>
        <p:blipFill>
          <a:blip r:embed="rId2" cstate="screen"/>
          <a:stretch>
            <a:fillRect/>
          </a:stretch>
        </p:blipFill>
        <p:spPr>
          <a:xfrm>
            <a:off x="5109768" y="1314533"/>
            <a:ext cx="4100740" cy="2736798"/>
          </a:xfrm>
          <a:prstGeom prst="rect">
            <a:avLst/>
          </a:prstGeom>
        </p:spPr>
      </p:pic>
      <p:sp>
        <p:nvSpPr>
          <p:cNvPr id="14" name="Rectangle 27"/>
          <p:cNvSpPr>
            <a:spLocks noChangeArrowheads="1"/>
          </p:cNvSpPr>
          <p:nvPr/>
        </p:nvSpPr>
        <p:spPr bwMode="auto">
          <a:xfrm>
            <a:off x="2426119" y="1444985"/>
            <a:ext cx="2433710" cy="3967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0000"/>
              </a:lnSpc>
            </a:pPr>
            <a:r>
              <a:rPr lang="en-US" altLang="zh-CN" sz="1400" dirty="0">
                <a:solidFill>
                  <a:schemeClr val="accent2"/>
                </a:solidFill>
                <a:latin typeface="微软雅黑" panose="020B0503020204020204" pitchFamily="34" charset="-122"/>
                <a:ea typeface="微软雅黑" panose="020B0503020204020204" pitchFamily="34" charset="-122"/>
              </a:rPr>
              <a:t>I love you takes one and a half hours to think about what to eat, and only one sandwich at the </a:t>
            </a:r>
            <a:r>
              <a:rPr lang="en-US" altLang="zh-CN" sz="1400" dirty="0" err="1">
                <a:solidFill>
                  <a:schemeClr val="accent2"/>
                </a:solidFill>
                <a:latin typeface="微软雅黑" panose="020B0503020204020204" pitchFamily="34" charset="-122"/>
                <a:ea typeface="微软雅黑" panose="020B0503020204020204" pitchFamily="34" charset="-122"/>
              </a:rPr>
              <a:t>end.I</a:t>
            </a:r>
            <a:r>
              <a:rPr lang="en-US" altLang="zh-CN" sz="1400" dirty="0">
                <a:solidFill>
                  <a:schemeClr val="accent2"/>
                </a:solidFill>
                <a:latin typeface="微软雅黑" panose="020B0503020204020204" pitchFamily="34" charset="-122"/>
                <a:ea typeface="微软雅黑" panose="020B0503020204020204" pitchFamily="34" charset="-122"/>
              </a:rPr>
              <a:t> love you makes wrinkles out of my nose when I look at me like I'm a </a:t>
            </a:r>
            <a:r>
              <a:rPr lang="en-US" altLang="zh-CN" sz="1400" dirty="0" err="1">
                <a:solidFill>
                  <a:schemeClr val="accent2"/>
                </a:solidFill>
                <a:latin typeface="微软雅黑" panose="020B0503020204020204" pitchFamily="34" charset="-122"/>
                <a:ea typeface="微软雅黑" panose="020B0503020204020204" pitchFamily="34" charset="-122"/>
              </a:rPr>
              <a:t>fool.I</a:t>
            </a:r>
            <a:r>
              <a:rPr lang="en-US" altLang="zh-CN" sz="1400" dirty="0">
                <a:solidFill>
                  <a:schemeClr val="accent2"/>
                </a:solidFill>
                <a:latin typeface="微软雅黑" panose="020B0503020204020204" pitchFamily="34" charset="-122"/>
                <a:ea typeface="微软雅黑" panose="020B0503020204020204" pitchFamily="34" charset="-122"/>
              </a:rPr>
              <a:t> love you is the perfume of my clothes after I </a:t>
            </a:r>
            <a:r>
              <a:rPr lang="en-US" altLang="zh-CN" sz="1400" dirty="0" err="1">
                <a:solidFill>
                  <a:schemeClr val="accent2"/>
                </a:solidFill>
                <a:latin typeface="微软雅黑" panose="020B0503020204020204" pitchFamily="34" charset="-122"/>
                <a:ea typeface="微软雅黑" panose="020B0503020204020204" pitchFamily="34" charset="-122"/>
              </a:rPr>
              <a:t>meet.Before</a:t>
            </a:r>
            <a:r>
              <a:rPr lang="en-US" altLang="zh-CN" sz="1400" dirty="0">
                <a:solidFill>
                  <a:schemeClr val="accent2"/>
                </a:solidFill>
                <a:latin typeface="微软雅黑" panose="020B0503020204020204" pitchFamily="34" charset="-122"/>
                <a:ea typeface="微软雅黑" panose="020B0503020204020204" pitchFamily="34" charset="-122"/>
              </a:rPr>
              <a:t> you go to bed, you are the one I most want to talk </a:t>
            </a:r>
            <a:r>
              <a:rPr lang="en-US" altLang="zh-CN" sz="1400" dirty="0" err="1">
                <a:solidFill>
                  <a:schemeClr val="accent2"/>
                </a:solidFill>
                <a:latin typeface="微软雅黑" panose="020B0503020204020204" pitchFamily="34" charset="-122"/>
                <a:ea typeface="微软雅黑" panose="020B0503020204020204" pitchFamily="34" charset="-122"/>
              </a:rPr>
              <a:t>to.I'm</a:t>
            </a:r>
            <a:r>
              <a:rPr lang="en-US" altLang="zh-CN" sz="1400" dirty="0">
                <a:solidFill>
                  <a:schemeClr val="accent2"/>
                </a:solidFill>
                <a:latin typeface="微软雅黑" panose="020B0503020204020204" pitchFamily="34" charset="-122"/>
                <a:ea typeface="微软雅黑" panose="020B0503020204020204" pitchFamily="34" charset="-122"/>
              </a:rPr>
              <a:t> not here because I'm lonely, or because it's New Year's eve, "</a:t>
            </a:r>
          </a:p>
        </p:txBody>
      </p:sp>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par>
                                <p:cTn id="33" presetID="2" presetClass="entr" presetSubtype="12"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3000" fill="hold"/>
                                        <p:tgtEl>
                                          <p:spTgt spid="22"/>
                                        </p:tgtEl>
                                        <p:attrNameLst>
                                          <p:attrName>ppt_x</p:attrName>
                                        </p:attrNameLst>
                                      </p:cBhvr>
                                      <p:tavLst>
                                        <p:tav tm="0">
                                          <p:val>
                                            <p:strVal val="0-#ppt_w/2"/>
                                          </p:val>
                                        </p:tav>
                                        <p:tav tm="100000">
                                          <p:val>
                                            <p:strVal val="#ppt_x"/>
                                          </p:val>
                                        </p:tav>
                                      </p:tavLst>
                                    </p:anim>
                                    <p:anim calcmode="lin" valueType="num">
                                      <p:cBhvr additive="base">
                                        <p:cTn id="36" dur="30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3000" fill="hold"/>
                                        <p:tgtEl>
                                          <p:spTgt spid="23"/>
                                        </p:tgtEl>
                                        <p:attrNameLst>
                                          <p:attrName>ppt_x</p:attrName>
                                        </p:attrNameLst>
                                      </p:cBhvr>
                                      <p:tavLst>
                                        <p:tav tm="0">
                                          <p:val>
                                            <p:strVal val="0-#ppt_w/2"/>
                                          </p:val>
                                        </p:tav>
                                        <p:tav tm="100000">
                                          <p:val>
                                            <p:strVal val="#ppt_x"/>
                                          </p:val>
                                        </p:tav>
                                      </p:tavLst>
                                    </p:anim>
                                    <p:anim calcmode="lin" valueType="num">
                                      <p:cBhvr additive="base">
                                        <p:cTn id="40" dur="3000" fill="hold"/>
                                        <p:tgtEl>
                                          <p:spTgt spid="23"/>
                                        </p:tgtEl>
                                        <p:attrNameLst>
                                          <p:attrName>ppt_y</p:attrName>
                                        </p:attrNameLst>
                                      </p:cBhvr>
                                      <p:tavLst>
                                        <p:tav tm="0">
                                          <p:val>
                                            <p:strVal val="0-#ppt_h/2"/>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3000" fill="hold"/>
                                        <p:tgtEl>
                                          <p:spTgt spid="32"/>
                                        </p:tgtEl>
                                        <p:attrNameLst>
                                          <p:attrName>ppt_x</p:attrName>
                                        </p:attrNameLst>
                                      </p:cBhvr>
                                      <p:tavLst>
                                        <p:tav tm="0">
                                          <p:val>
                                            <p:strVal val="0-#ppt_w/2"/>
                                          </p:val>
                                        </p:tav>
                                        <p:tav tm="100000">
                                          <p:val>
                                            <p:strVal val="#ppt_x"/>
                                          </p:val>
                                        </p:tav>
                                      </p:tavLst>
                                    </p:anim>
                                    <p:anim calcmode="lin" valueType="num">
                                      <p:cBhvr additive="base">
                                        <p:cTn id="44" dur="300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3000" fill="hold"/>
                                        <p:tgtEl>
                                          <p:spTgt spid="33"/>
                                        </p:tgtEl>
                                        <p:attrNameLst>
                                          <p:attrName>ppt_x</p:attrName>
                                        </p:attrNameLst>
                                      </p:cBhvr>
                                      <p:tavLst>
                                        <p:tav tm="0">
                                          <p:val>
                                            <p:strVal val="1+#ppt_w/2"/>
                                          </p:val>
                                        </p:tav>
                                        <p:tav tm="100000">
                                          <p:val>
                                            <p:strVal val="#ppt_x"/>
                                          </p:val>
                                        </p:tav>
                                      </p:tavLst>
                                    </p:anim>
                                    <p:anim calcmode="lin" valueType="num">
                                      <p:cBhvr additive="base">
                                        <p:cTn id="48" dur="30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3000" fill="hold"/>
                                        <p:tgtEl>
                                          <p:spTgt spid="34"/>
                                        </p:tgtEl>
                                        <p:attrNameLst>
                                          <p:attrName>ppt_x</p:attrName>
                                        </p:attrNameLst>
                                      </p:cBhvr>
                                      <p:tavLst>
                                        <p:tav tm="0">
                                          <p:val>
                                            <p:strVal val="1+#ppt_w/2"/>
                                          </p:val>
                                        </p:tav>
                                        <p:tav tm="100000">
                                          <p:val>
                                            <p:strVal val="#ppt_x"/>
                                          </p:val>
                                        </p:tav>
                                      </p:tavLst>
                                    </p:anim>
                                    <p:anim calcmode="lin" valueType="num">
                                      <p:cBhvr additive="base">
                                        <p:cTn id="52" dur="3000" fill="hold"/>
                                        <p:tgtEl>
                                          <p:spTgt spid="34"/>
                                        </p:tgtEl>
                                        <p:attrNameLst>
                                          <p:attrName>ppt_y</p:attrName>
                                        </p:attrNameLst>
                                      </p:cBhvr>
                                      <p:tavLst>
                                        <p:tav tm="0">
                                          <p:val>
                                            <p:strVal val="0-#ppt_h/2"/>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3000" fill="hold"/>
                                        <p:tgtEl>
                                          <p:spTgt spid="35"/>
                                        </p:tgtEl>
                                        <p:attrNameLst>
                                          <p:attrName>ppt_x</p:attrName>
                                        </p:attrNameLst>
                                      </p:cBhvr>
                                      <p:tavLst>
                                        <p:tav tm="0">
                                          <p:val>
                                            <p:strVal val="1+#ppt_w/2"/>
                                          </p:val>
                                        </p:tav>
                                        <p:tav tm="100000">
                                          <p:val>
                                            <p:strVal val="#ppt_x"/>
                                          </p:val>
                                        </p:tav>
                                      </p:tavLst>
                                    </p:anim>
                                    <p:anim calcmode="lin" valueType="num">
                                      <p:cBhvr additive="base">
                                        <p:cTn id="56"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6" grpId="0"/>
      <p:bldP spid="7" grpId="0"/>
      <p:bldP spid="14" grpId="0" bldLvl="0" animBg="1"/>
      <p:bldP spid="22" grpId="0" bldLvl="0" animBg="1"/>
      <p:bldP spid="23" grpId="0" bldLvl="0" animBg="1"/>
      <p:bldP spid="32" grpId="0" bldLvl="0" animBg="1"/>
      <p:bldP spid="33" grpId="0" bldLvl="0" animBg="1"/>
      <p:bldP spid="34" grpId="0" bldLvl="0" animBg="1"/>
      <p:bldP spid="3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2500630" y="749935"/>
            <a:ext cx="3413760" cy="4657090"/>
          </a:xfrm>
          <a:prstGeom prst="rect">
            <a:avLst/>
          </a:prstGeom>
          <a:solidFill>
            <a:srgbClr val="F8C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2" cstate="screen"/>
          <a:srcRect/>
          <a:stretch>
            <a:fillRect/>
          </a:stretch>
        </p:blipFill>
        <p:spPr>
          <a:xfrm>
            <a:off x="5914390" y="1275080"/>
            <a:ext cx="4113530" cy="3606165"/>
          </a:xfrm>
          <a:prstGeom prst="rect">
            <a:avLst/>
          </a:prstGeom>
        </p:spPr>
      </p:pic>
      <p:sp>
        <p:nvSpPr>
          <p:cNvPr id="6" name="Rectangle 27"/>
          <p:cNvSpPr>
            <a:spLocks noChangeArrowheads="1"/>
          </p:cNvSpPr>
          <p:nvPr/>
        </p:nvSpPr>
        <p:spPr bwMode="auto">
          <a:xfrm>
            <a:off x="2997200" y="1482725"/>
            <a:ext cx="2420620" cy="319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0000"/>
              </a:lnSpc>
            </a:pPr>
            <a:r>
              <a:rPr lang="en-US" altLang="zh-CN" sz="1400" dirty="0">
                <a:solidFill>
                  <a:schemeClr val="accent2"/>
                </a:solidFill>
                <a:latin typeface="微软雅黑" panose="020B0503020204020204" pitchFamily="34" charset="-122"/>
                <a:ea typeface="微软雅黑" panose="020B0503020204020204" pitchFamily="34" charset="-122"/>
              </a:rPr>
              <a:t>I love you takes one and a half hours to think about what to eat, and only one sandwich at the </a:t>
            </a:r>
            <a:r>
              <a:rPr lang="en-US" altLang="zh-CN" sz="1400" dirty="0" err="1">
                <a:solidFill>
                  <a:schemeClr val="accent2"/>
                </a:solidFill>
                <a:latin typeface="微软雅黑" panose="020B0503020204020204" pitchFamily="34" charset="-122"/>
                <a:ea typeface="微软雅黑" panose="020B0503020204020204" pitchFamily="34" charset="-122"/>
              </a:rPr>
              <a:t>end.I</a:t>
            </a:r>
            <a:r>
              <a:rPr lang="en-US" altLang="zh-CN" sz="1400" dirty="0">
                <a:solidFill>
                  <a:schemeClr val="accent2"/>
                </a:solidFill>
                <a:latin typeface="微软雅黑" panose="020B0503020204020204" pitchFamily="34" charset="-122"/>
                <a:ea typeface="微软雅黑" panose="020B0503020204020204" pitchFamily="34" charset="-122"/>
              </a:rPr>
              <a:t> love you makes wrinkles out of my nose when I look at me like I'm a </a:t>
            </a:r>
            <a:r>
              <a:rPr lang="en-US" altLang="zh-CN" sz="1400" dirty="0" err="1">
                <a:solidFill>
                  <a:schemeClr val="accent2"/>
                </a:solidFill>
                <a:latin typeface="微软雅黑" panose="020B0503020204020204" pitchFamily="34" charset="-122"/>
                <a:ea typeface="微软雅黑" panose="020B0503020204020204" pitchFamily="34" charset="-122"/>
              </a:rPr>
              <a:t>fool.I</a:t>
            </a:r>
            <a:r>
              <a:rPr lang="en-US" altLang="zh-CN" sz="1400" dirty="0">
                <a:solidFill>
                  <a:schemeClr val="accent2"/>
                </a:solidFill>
                <a:latin typeface="微软雅黑" panose="020B0503020204020204" pitchFamily="34" charset="-122"/>
                <a:ea typeface="微软雅黑" panose="020B0503020204020204" pitchFamily="34" charset="-122"/>
              </a:rPr>
              <a:t> love you is the perfume of my clothes after I </a:t>
            </a:r>
            <a:r>
              <a:rPr lang="en-US" altLang="zh-CN" sz="1400" dirty="0" err="1">
                <a:solidFill>
                  <a:schemeClr val="accent2"/>
                </a:solidFill>
                <a:latin typeface="微软雅黑" panose="020B0503020204020204" pitchFamily="34" charset="-122"/>
                <a:ea typeface="微软雅黑" panose="020B0503020204020204" pitchFamily="34" charset="-122"/>
              </a:rPr>
              <a:t>meet.Before</a:t>
            </a:r>
            <a:r>
              <a:rPr lang="en-US" altLang="zh-CN" sz="1400" dirty="0">
                <a:solidFill>
                  <a:schemeClr val="accent2"/>
                </a:solidFill>
                <a:latin typeface="微软雅黑" panose="020B0503020204020204" pitchFamily="34" charset="-122"/>
                <a:ea typeface="微软雅黑" panose="020B0503020204020204" pitchFamily="34" charset="-122"/>
              </a:rPr>
              <a:t> you go to bed, you are the one I most want to talk </a:t>
            </a:r>
            <a:r>
              <a:rPr lang="en-US" altLang="zh-CN" sz="1400" dirty="0" err="1">
                <a:solidFill>
                  <a:schemeClr val="accent2"/>
                </a:solidFill>
                <a:latin typeface="微软雅黑" panose="020B0503020204020204" pitchFamily="34" charset="-122"/>
                <a:ea typeface="微软雅黑" panose="020B0503020204020204" pitchFamily="34" charset="-122"/>
              </a:rPr>
              <a:t>to.</a:t>
            </a:r>
          </a:p>
        </p:txBody>
      </p:sp>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 presetClass="entr" presetSubtype="1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3000" fill="hold"/>
                                        <p:tgtEl>
                                          <p:spTgt spid="22"/>
                                        </p:tgtEl>
                                        <p:attrNameLst>
                                          <p:attrName>ppt_x</p:attrName>
                                        </p:attrNameLst>
                                      </p:cBhvr>
                                      <p:tavLst>
                                        <p:tav tm="0">
                                          <p:val>
                                            <p:strVal val="0-#ppt_w/2"/>
                                          </p:val>
                                        </p:tav>
                                        <p:tav tm="100000">
                                          <p:val>
                                            <p:strVal val="#ppt_x"/>
                                          </p:val>
                                        </p:tav>
                                      </p:tavLst>
                                    </p:anim>
                                    <p:anim calcmode="lin" valueType="num">
                                      <p:cBhvr additive="base">
                                        <p:cTn id="11" dur="3000" fill="hold"/>
                                        <p:tgtEl>
                                          <p:spTgt spid="22"/>
                                        </p:tgtEl>
                                        <p:attrNameLst>
                                          <p:attrName>ppt_y</p:attrName>
                                        </p:attrNameLst>
                                      </p:cBhvr>
                                      <p:tavLst>
                                        <p:tav tm="0">
                                          <p:val>
                                            <p:strVal val="1+#ppt_h/2"/>
                                          </p:val>
                                        </p:tav>
                                        <p:tav tm="100000">
                                          <p:val>
                                            <p:strVal val="#ppt_y"/>
                                          </p:val>
                                        </p:tav>
                                      </p:tavLst>
                                    </p:anim>
                                  </p:childTnLst>
                                </p:cTn>
                              </p:par>
                              <p:par>
                                <p:cTn id="12" presetID="2" presetClass="entr" presetSubtype="9"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3000" fill="hold"/>
                                        <p:tgtEl>
                                          <p:spTgt spid="23"/>
                                        </p:tgtEl>
                                        <p:attrNameLst>
                                          <p:attrName>ppt_x</p:attrName>
                                        </p:attrNameLst>
                                      </p:cBhvr>
                                      <p:tavLst>
                                        <p:tav tm="0">
                                          <p:val>
                                            <p:strVal val="0-#ppt_w/2"/>
                                          </p:val>
                                        </p:tav>
                                        <p:tav tm="100000">
                                          <p:val>
                                            <p:strVal val="#ppt_x"/>
                                          </p:val>
                                        </p:tav>
                                      </p:tavLst>
                                    </p:anim>
                                    <p:anim calcmode="lin" valueType="num">
                                      <p:cBhvr additive="base">
                                        <p:cTn id="15" dur="3000" fill="hold"/>
                                        <p:tgtEl>
                                          <p:spTgt spid="23"/>
                                        </p:tgtEl>
                                        <p:attrNameLst>
                                          <p:attrName>ppt_y</p:attrName>
                                        </p:attrNameLst>
                                      </p:cBhvr>
                                      <p:tavLst>
                                        <p:tav tm="0">
                                          <p:val>
                                            <p:strVal val="0-#ppt_h/2"/>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3000" fill="hold"/>
                                        <p:tgtEl>
                                          <p:spTgt spid="32"/>
                                        </p:tgtEl>
                                        <p:attrNameLst>
                                          <p:attrName>ppt_x</p:attrName>
                                        </p:attrNameLst>
                                      </p:cBhvr>
                                      <p:tavLst>
                                        <p:tav tm="0">
                                          <p:val>
                                            <p:strVal val="0-#ppt_w/2"/>
                                          </p:val>
                                        </p:tav>
                                        <p:tav tm="100000">
                                          <p:val>
                                            <p:strVal val="#ppt_x"/>
                                          </p:val>
                                        </p:tav>
                                      </p:tavLst>
                                    </p:anim>
                                    <p:anim calcmode="lin" valueType="num">
                                      <p:cBhvr additive="base">
                                        <p:cTn id="19" dur="3000" fill="hold"/>
                                        <p:tgtEl>
                                          <p:spTgt spid="32"/>
                                        </p:tgtEl>
                                        <p:attrNameLst>
                                          <p:attrName>ppt_y</p:attrName>
                                        </p:attrNameLst>
                                      </p:cBhvr>
                                      <p:tavLst>
                                        <p:tav tm="0">
                                          <p:val>
                                            <p:strVal val="#ppt_y"/>
                                          </p:val>
                                        </p:tav>
                                        <p:tav tm="100000">
                                          <p:val>
                                            <p:strVal val="#ppt_y"/>
                                          </p:val>
                                        </p:tav>
                                      </p:tavLst>
                                    </p:anim>
                                  </p:childTnLst>
                                </p:cTn>
                              </p:par>
                              <p:par>
                                <p:cTn id="20" presetID="2" presetClass="entr" presetSubtype="6"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3000" fill="hold"/>
                                        <p:tgtEl>
                                          <p:spTgt spid="33"/>
                                        </p:tgtEl>
                                        <p:attrNameLst>
                                          <p:attrName>ppt_x</p:attrName>
                                        </p:attrNameLst>
                                      </p:cBhvr>
                                      <p:tavLst>
                                        <p:tav tm="0">
                                          <p:val>
                                            <p:strVal val="1+#ppt_w/2"/>
                                          </p:val>
                                        </p:tav>
                                        <p:tav tm="100000">
                                          <p:val>
                                            <p:strVal val="#ppt_x"/>
                                          </p:val>
                                        </p:tav>
                                      </p:tavLst>
                                    </p:anim>
                                    <p:anim calcmode="lin" valueType="num">
                                      <p:cBhvr additive="base">
                                        <p:cTn id="23" dur="3000" fill="hold"/>
                                        <p:tgtEl>
                                          <p:spTgt spid="33"/>
                                        </p:tgtEl>
                                        <p:attrNameLst>
                                          <p:attrName>ppt_y</p:attrName>
                                        </p:attrNameLst>
                                      </p:cBhvr>
                                      <p:tavLst>
                                        <p:tav tm="0">
                                          <p:val>
                                            <p:strVal val="1+#ppt_h/2"/>
                                          </p:val>
                                        </p:tav>
                                        <p:tav tm="100000">
                                          <p:val>
                                            <p:strVal val="#ppt_y"/>
                                          </p:val>
                                        </p:tav>
                                      </p:tavLst>
                                    </p:anim>
                                  </p:childTnLst>
                                </p:cTn>
                              </p:par>
                              <p:par>
                                <p:cTn id="24" presetID="2" presetClass="entr" presetSubtype="3"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3000" fill="hold"/>
                                        <p:tgtEl>
                                          <p:spTgt spid="34"/>
                                        </p:tgtEl>
                                        <p:attrNameLst>
                                          <p:attrName>ppt_x</p:attrName>
                                        </p:attrNameLst>
                                      </p:cBhvr>
                                      <p:tavLst>
                                        <p:tav tm="0">
                                          <p:val>
                                            <p:strVal val="1+#ppt_w/2"/>
                                          </p:val>
                                        </p:tav>
                                        <p:tav tm="100000">
                                          <p:val>
                                            <p:strVal val="#ppt_x"/>
                                          </p:val>
                                        </p:tav>
                                      </p:tavLst>
                                    </p:anim>
                                    <p:anim calcmode="lin" valueType="num">
                                      <p:cBhvr additive="base">
                                        <p:cTn id="27" dur="3000" fill="hold"/>
                                        <p:tgtEl>
                                          <p:spTgt spid="34"/>
                                        </p:tgtEl>
                                        <p:attrNameLst>
                                          <p:attrName>ppt_y</p:attrName>
                                        </p:attrNameLst>
                                      </p:cBhvr>
                                      <p:tavLst>
                                        <p:tav tm="0">
                                          <p:val>
                                            <p:strVal val="0-#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3000" fill="hold"/>
                                        <p:tgtEl>
                                          <p:spTgt spid="35"/>
                                        </p:tgtEl>
                                        <p:attrNameLst>
                                          <p:attrName>ppt_x</p:attrName>
                                        </p:attrNameLst>
                                      </p:cBhvr>
                                      <p:tavLst>
                                        <p:tav tm="0">
                                          <p:val>
                                            <p:strVal val="1+#ppt_w/2"/>
                                          </p:val>
                                        </p:tav>
                                        <p:tav tm="100000">
                                          <p:val>
                                            <p:strVal val="#ppt_x"/>
                                          </p:val>
                                        </p:tav>
                                      </p:tavLst>
                                    </p:anim>
                                    <p:anim calcmode="lin" valueType="num">
                                      <p:cBhvr additive="base">
                                        <p:cTn id="31"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2" grpId="0" bldLvl="0" animBg="1"/>
      <p:bldP spid="23" grpId="0" bldLvl="0" animBg="1"/>
      <p:bldP spid="32" grpId="0" bldLvl="0" animBg="1"/>
      <p:bldP spid="33" grpId="0" bldLvl="0" animBg="1"/>
      <p:bldP spid="34" grpId="0" bldLvl="0" animBg="1"/>
      <p:bldP spid="3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2372995" y="545465"/>
            <a:ext cx="4422775" cy="2948940"/>
          </a:xfrm>
          <a:prstGeom prst="rect">
            <a:avLst/>
          </a:prstGeom>
        </p:spPr>
      </p:pic>
      <p:sp>
        <p:nvSpPr>
          <p:cNvPr id="9" name="Rectangle 27"/>
          <p:cNvSpPr>
            <a:spLocks noChangeArrowheads="1"/>
          </p:cNvSpPr>
          <p:nvPr/>
        </p:nvSpPr>
        <p:spPr bwMode="auto">
          <a:xfrm>
            <a:off x="5804751" y="2891329"/>
            <a:ext cx="3662628" cy="345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0000"/>
              </a:lnSpc>
            </a:pPr>
            <a:r>
              <a:rPr lang="en-US" altLang="zh-CN" sz="1400" dirty="0">
                <a:solidFill>
                  <a:schemeClr val="accent2"/>
                </a:solidFill>
                <a:latin typeface="微软雅黑" panose="020B0503020204020204" pitchFamily="34" charset="-122"/>
                <a:ea typeface="微软雅黑" panose="020B0503020204020204" pitchFamily="34" charset="-122"/>
              </a:rPr>
              <a:t>I love you takes one and a half hours to think about what to eat, and only one sandwich at the </a:t>
            </a:r>
            <a:r>
              <a:rPr lang="en-US" altLang="zh-CN" sz="1400" dirty="0" err="1">
                <a:solidFill>
                  <a:schemeClr val="accent2"/>
                </a:solidFill>
                <a:latin typeface="微软雅黑" panose="020B0503020204020204" pitchFamily="34" charset="-122"/>
                <a:ea typeface="微软雅黑" panose="020B0503020204020204" pitchFamily="34" charset="-122"/>
              </a:rPr>
              <a:t>end.I</a:t>
            </a:r>
            <a:r>
              <a:rPr lang="en-US" altLang="zh-CN" sz="1400" dirty="0">
                <a:solidFill>
                  <a:schemeClr val="accent2"/>
                </a:solidFill>
                <a:latin typeface="微软雅黑" panose="020B0503020204020204" pitchFamily="34" charset="-122"/>
                <a:ea typeface="微软雅黑" panose="020B0503020204020204" pitchFamily="34" charset="-122"/>
              </a:rPr>
              <a:t> love you makes wrinkles out of my nose when I look at me like I'm a </a:t>
            </a:r>
            <a:r>
              <a:rPr lang="en-US" altLang="zh-CN" sz="1400" dirty="0" err="1">
                <a:solidFill>
                  <a:schemeClr val="accent2"/>
                </a:solidFill>
                <a:latin typeface="微软雅黑" panose="020B0503020204020204" pitchFamily="34" charset="-122"/>
                <a:ea typeface="微软雅黑" panose="020B0503020204020204" pitchFamily="34" charset="-122"/>
              </a:rPr>
              <a:t>fool.I</a:t>
            </a:r>
            <a:r>
              <a:rPr lang="en-US" altLang="zh-CN" sz="1400" dirty="0">
                <a:solidFill>
                  <a:schemeClr val="accent2"/>
                </a:solidFill>
                <a:latin typeface="微软雅黑" panose="020B0503020204020204" pitchFamily="34" charset="-122"/>
                <a:ea typeface="微软雅黑" panose="020B0503020204020204" pitchFamily="34" charset="-122"/>
              </a:rPr>
              <a:t> love you is the perfume of my clothes after I </a:t>
            </a:r>
            <a:r>
              <a:rPr lang="en-US" altLang="zh-CN" sz="1400" dirty="0" err="1">
                <a:solidFill>
                  <a:schemeClr val="accent2"/>
                </a:solidFill>
                <a:latin typeface="微软雅黑" panose="020B0503020204020204" pitchFamily="34" charset="-122"/>
                <a:ea typeface="微软雅黑" panose="020B0503020204020204" pitchFamily="34" charset="-122"/>
              </a:rPr>
              <a:t>meet.Before</a:t>
            </a:r>
            <a:r>
              <a:rPr lang="en-US" altLang="zh-CN" sz="1400" dirty="0">
                <a:solidFill>
                  <a:schemeClr val="accent2"/>
                </a:solidFill>
                <a:latin typeface="微软雅黑" panose="020B0503020204020204" pitchFamily="34" charset="-122"/>
                <a:ea typeface="微软雅黑" panose="020B0503020204020204" pitchFamily="34" charset="-122"/>
              </a:rPr>
              <a:t> you go to bed, you are the one I most want to talk </a:t>
            </a:r>
            <a:r>
              <a:rPr lang="en-US" altLang="zh-CN" sz="1400" dirty="0" err="1">
                <a:solidFill>
                  <a:schemeClr val="accent2"/>
                </a:solidFill>
                <a:latin typeface="微软雅黑" panose="020B0503020204020204" pitchFamily="34" charset="-122"/>
                <a:ea typeface="微软雅黑" panose="020B0503020204020204" pitchFamily="34" charset="-122"/>
              </a:rPr>
              <a:t>to.I'm</a:t>
            </a:r>
            <a:r>
              <a:rPr lang="en-US" altLang="zh-CN" sz="1400" dirty="0">
                <a:solidFill>
                  <a:schemeClr val="accent2"/>
                </a:solidFill>
                <a:latin typeface="微软雅黑" panose="020B0503020204020204" pitchFamily="34" charset="-122"/>
                <a:ea typeface="微软雅黑" panose="020B0503020204020204" pitchFamily="34" charset="-122"/>
              </a:rPr>
              <a:t> not here because I'm lonely, or because it's New Year's eve, because if you want to spend the rest of your life with someone, you want to start the rest of your life as early as possible."</a:t>
            </a:r>
          </a:p>
        </p:txBody>
      </p:sp>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2" presetClass="entr" presetSubtype="12"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3000" fill="hold"/>
                                        <p:tgtEl>
                                          <p:spTgt spid="22"/>
                                        </p:tgtEl>
                                        <p:attrNameLst>
                                          <p:attrName>ppt_x</p:attrName>
                                        </p:attrNameLst>
                                      </p:cBhvr>
                                      <p:tavLst>
                                        <p:tav tm="0">
                                          <p:val>
                                            <p:strVal val="0-#ppt_w/2"/>
                                          </p:val>
                                        </p:tav>
                                        <p:tav tm="100000">
                                          <p:val>
                                            <p:strVal val="#ppt_x"/>
                                          </p:val>
                                        </p:tav>
                                      </p:tavLst>
                                    </p:anim>
                                    <p:anim calcmode="lin" valueType="num">
                                      <p:cBhvr additive="base">
                                        <p:cTn id="14" dur="3000" fill="hold"/>
                                        <p:tgtEl>
                                          <p:spTgt spid="22"/>
                                        </p:tgtEl>
                                        <p:attrNameLst>
                                          <p:attrName>ppt_y</p:attrName>
                                        </p:attrNameLst>
                                      </p:cBhvr>
                                      <p:tavLst>
                                        <p:tav tm="0">
                                          <p:val>
                                            <p:strVal val="1+#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3000" fill="hold"/>
                                        <p:tgtEl>
                                          <p:spTgt spid="23"/>
                                        </p:tgtEl>
                                        <p:attrNameLst>
                                          <p:attrName>ppt_x</p:attrName>
                                        </p:attrNameLst>
                                      </p:cBhvr>
                                      <p:tavLst>
                                        <p:tav tm="0">
                                          <p:val>
                                            <p:strVal val="0-#ppt_w/2"/>
                                          </p:val>
                                        </p:tav>
                                        <p:tav tm="100000">
                                          <p:val>
                                            <p:strVal val="#ppt_x"/>
                                          </p:val>
                                        </p:tav>
                                      </p:tavLst>
                                    </p:anim>
                                    <p:anim calcmode="lin" valueType="num">
                                      <p:cBhvr additive="base">
                                        <p:cTn id="18" dur="30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3000" fill="hold"/>
                                        <p:tgtEl>
                                          <p:spTgt spid="32"/>
                                        </p:tgtEl>
                                        <p:attrNameLst>
                                          <p:attrName>ppt_x</p:attrName>
                                        </p:attrNameLst>
                                      </p:cBhvr>
                                      <p:tavLst>
                                        <p:tav tm="0">
                                          <p:val>
                                            <p:strVal val="0-#ppt_w/2"/>
                                          </p:val>
                                        </p:tav>
                                        <p:tav tm="100000">
                                          <p:val>
                                            <p:strVal val="#ppt_x"/>
                                          </p:val>
                                        </p:tav>
                                      </p:tavLst>
                                    </p:anim>
                                    <p:anim calcmode="lin" valueType="num">
                                      <p:cBhvr additive="base">
                                        <p:cTn id="22" dur="3000" fill="hold"/>
                                        <p:tgtEl>
                                          <p:spTgt spid="32"/>
                                        </p:tgtEl>
                                        <p:attrNameLst>
                                          <p:attrName>ppt_y</p:attrName>
                                        </p:attrNameLst>
                                      </p:cBhvr>
                                      <p:tavLst>
                                        <p:tav tm="0">
                                          <p:val>
                                            <p:strVal val="#ppt_y"/>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3000" fill="hold"/>
                                        <p:tgtEl>
                                          <p:spTgt spid="33"/>
                                        </p:tgtEl>
                                        <p:attrNameLst>
                                          <p:attrName>ppt_x</p:attrName>
                                        </p:attrNameLst>
                                      </p:cBhvr>
                                      <p:tavLst>
                                        <p:tav tm="0">
                                          <p:val>
                                            <p:strVal val="1+#ppt_w/2"/>
                                          </p:val>
                                        </p:tav>
                                        <p:tav tm="100000">
                                          <p:val>
                                            <p:strVal val="#ppt_x"/>
                                          </p:val>
                                        </p:tav>
                                      </p:tavLst>
                                    </p:anim>
                                    <p:anim calcmode="lin" valueType="num">
                                      <p:cBhvr additive="base">
                                        <p:cTn id="26" dur="30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3000" fill="hold"/>
                                        <p:tgtEl>
                                          <p:spTgt spid="34"/>
                                        </p:tgtEl>
                                        <p:attrNameLst>
                                          <p:attrName>ppt_x</p:attrName>
                                        </p:attrNameLst>
                                      </p:cBhvr>
                                      <p:tavLst>
                                        <p:tav tm="0">
                                          <p:val>
                                            <p:strVal val="1+#ppt_w/2"/>
                                          </p:val>
                                        </p:tav>
                                        <p:tav tm="100000">
                                          <p:val>
                                            <p:strVal val="#ppt_x"/>
                                          </p:val>
                                        </p:tav>
                                      </p:tavLst>
                                    </p:anim>
                                    <p:anim calcmode="lin" valueType="num">
                                      <p:cBhvr additive="base">
                                        <p:cTn id="30" dur="3000" fill="hold"/>
                                        <p:tgtEl>
                                          <p:spTgt spid="34"/>
                                        </p:tgtEl>
                                        <p:attrNameLst>
                                          <p:attrName>ppt_y</p:attrName>
                                        </p:attrNameLst>
                                      </p:cBhvr>
                                      <p:tavLst>
                                        <p:tav tm="0">
                                          <p:val>
                                            <p:strVal val="0-#ppt_h/2"/>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3000" fill="hold"/>
                                        <p:tgtEl>
                                          <p:spTgt spid="35"/>
                                        </p:tgtEl>
                                        <p:attrNameLst>
                                          <p:attrName>ppt_x</p:attrName>
                                        </p:attrNameLst>
                                      </p:cBhvr>
                                      <p:tavLst>
                                        <p:tav tm="0">
                                          <p:val>
                                            <p:strVal val="1+#ppt_w/2"/>
                                          </p:val>
                                        </p:tav>
                                        <p:tav tm="100000">
                                          <p:val>
                                            <p:strVal val="#ppt_x"/>
                                          </p:val>
                                        </p:tav>
                                      </p:tavLst>
                                    </p:anim>
                                    <p:anim calcmode="lin" valueType="num">
                                      <p:cBhvr additive="base">
                                        <p:cTn id="34"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2" grpId="0" bldLvl="0" animBg="1"/>
      <p:bldP spid="23" grpId="0" bldLvl="0" animBg="1"/>
      <p:bldP spid="32" grpId="0" bldLvl="0" animBg="1"/>
      <p:bldP spid="33" grpId="0" bldLvl="0" animBg="1"/>
      <p:bldP spid="34" grpId="0" bldLvl="0" animBg="1"/>
      <p:bldP spid="3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3344545" y="1442085"/>
            <a:ext cx="5502275" cy="4528185"/>
          </a:xfrm>
          <a:prstGeom prst="rect">
            <a:avLst/>
          </a:prstGeom>
          <a:solidFill>
            <a:srgbClr val="F8C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27"/>
          <p:cNvSpPr>
            <a:spLocks noChangeArrowheads="1"/>
          </p:cNvSpPr>
          <p:nvPr/>
        </p:nvSpPr>
        <p:spPr bwMode="auto">
          <a:xfrm>
            <a:off x="4264378" y="2119183"/>
            <a:ext cx="3662628" cy="345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0000"/>
              </a:lnSpc>
            </a:pPr>
            <a:r>
              <a:rPr lang="en-US" altLang="zh-CN" sz="1400" dirty="0">
                <a:solidFill>
                  <a:schemeClr val="accent2"/>
                </a:solidFill>
                <a:latin typeface="微软雅黑" panose="020B0503020204020204" pitchFamily="34" charset="-122"/>
                <a:ea typeface="微软雅黑" panose="020B0503020204020204" pitchFamily="34" charset="-122"/>
              </a:rPr>
              <a:t>I love you takes one and a half hours to think about what to eat, and only one sandwich at the </a:t>
            </a:r>
            <a:r>
              <a:rPr lang="en-US" altLang="zh-CN" sz="1400" dirty="0" err="1">
                <a:solidFill>
                  <a:schemeClr val="accent2"/>
                </a:solidFill>
                <a:latin typeface="微软雅黑" panose="020B0503020204020204" pitchFamily="34" charset="-122"/>
                <a:ea typeface="微软雅黑" panose="020B0503020204020204" pitchFamily="34" charset="-122"/>
              </a:rPr>
              <a:t>end.I</a:t>
            </a:r>
            <a:r>
              <a:rPr lang="en-US" altLang="zh-CN" sz="1400" dirty="0">
                <a:solidFill>
                  <a:schemeClr val="accent2"/>
                </a:solidFill>
                <a:latin typeface="微软雅黑" panose="020B0503020204020204" pitchFamily="34" charset="-122"/>
                <a:ea typeface="微软雅黑" panose="020B0503020204020204" pitchFamily="34" charset="-122"/>
              </a:rPr>
              <a:t> love you makes wrinkles out of my nose when I look at me like I'm a </a:t>
            </a:r>
            <a:r>
              <a:rPr lang="en-US" altLang="zh-CN" sz="1400" dirty="0" err="1">
                <a:solidFill>
                  <a:schemeClr val="accent2"/>
                </a:solidFill>
                <a:latin typeface="微软雅黑" panose="020B0503020204020204" pitchFamily="34" charset="-122"/>
                <a:ea typeface="微软雅黑" panose="020B0503020204020204" pitchFamily="34" charset="-122"/>
              </a:rPr>
              <a:t>fool.I</a:t>
            </a:r>
            <a:r>
              <a:rPr lang="en-US" altLang="zh-CN" sz="1400" dirty="0">
                <a:solidFill>
                  <a:schemeClr val="accent2"/>
                </a:solidFill>
                <a:latin typeface="微软雅黑" panose="020B0503020204020204" pitchFamily="34" charset="-122"/>
                <a:ea typeface="微软雅黑" panose="020B0503020204020204" pitchFamily="34" charset="-122"/>
              </a:rPr>
              <a:t> love you is the perfume of my clothes after I </a:t>
            </a:r>
            <a:r>
              <a:rPr lang="en-US" altLang="zh-CN" sz="1400" dirty="0" err="1">
                <a:solidFill>
                  <a:schemeClr val="accent2"/>
                </a:solidFill>
                <a:latin typeface="微软雅黑" panose="020B0503020204020204" pitchFamily="34" charset="-122"/>
                <a:ea typeface="微软雅黑" panose="020B0503020204020204" pitchFamily="34" charset="-122"/>
              </a:rPr>
              <a:t>meet.Before</a:t>
            </a:r>
            <a:r>
              <a:rPr lang="en-US" altLang="zh-CN" sz="1400" dirty="0">
                <a:solidFill>
                  <a:schemeClr val="accent2"/>
                </a:solidFill>
                <a:latin typeface="微软雅黑" panose="020B0503020204020204" pitchFamily="34" charset="-122"/>
                <a:ea typeface="微软雅黑" panose="020B0503020204020204" pitchFamily="34" charset="-122"/>
              </a:rPr>
              <a:t> you go to bed, you are the one I most want to talk </a:t>
            </a:r>
            <a:r>
              <a:rPr lang="en-US" altLang="zh-CN" sz="1400" dirty="0" err="1">
                <a:solidFill>
                  <a:schemeClr val="accent2"/>
                </a:solidFill>
                <a:latin typeface="微软雅黑" panose="020B0503020204020204" pitchFamily="34" charset="-122"/>
                <a:ea typeface="微软雅黑" panose="020B0503020204020204" pitchFamily="34" charset="-122"/>
              </a:rPr>
              <a:t>to.I'm</a:t>
            </a:r>
            <a:r>
              <a:rPr lang="en-US" altLang="zh-CN" sz="1400" dirty="0">
                <a:solidFill>
                  <a:schemeClr val="accent2"/>
                </a:solidFill>
                <a:latin typeface="微软雅黑" panose="020B0503020204020204" pitchFamily="34" charset="-122"/>
                <a:ea typeface="微软雅黑" panose="020B0503020204020204" pitchFamily="34" charset="-122"/>
              </a:rPr>
              <a:t> not here because I'm lonely, or because it's New Year's eve, because if you want to spend the rest of your life with someone, you want to start the rest of your life as early as possible."</a:t>
            </a:r>
          </a:p>
        </p:txBody>
      </p:sp>
      <p:pic>
        <p:nvPicPr>
          <p:cNvPr id="2" name="图片 1"/>
          <p:cNvPicPr>
            <a:picLocks noChangeAspect="1"/>
          </p:cNvPicPr>
          <p:nvPr/>
        </p:nvPicPr>
        <p:blipFill>
          <a:blip r:embed="rId2" cstate="screen"/>
          <a:stretch>
            <a:fillRect/>
          </a:stretch>
        </p:blipFill>
        <p:spPr>
          <a:xfrm>
            <a:off x="1725930" y="780415"/>
            <a:ext cx="2310130" cy="1552575"/>
          </a:xfrm>
          <a:prstGeom prst="rect">
            <a:avLst/>
          </a:prstGeom>
        </p:spPr>
      </p:pic>
      <p:sp>
        <p:nvSpPr>
          <p:cNvPr id="22" name="心形 21"/>
          <p:cNvSpPr/>
          <p:nvPr/>
        </p:nvSpPr>
        <p:spPr>
          <a:xfrm>
            <a:off x="109512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14084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31"/>
          <p:cNvSpPr/>
          <p:nvPr/>
        </p:nvSpPr>
        <p:spPr>
          <a:xfrm>
            <a:off x="12862560" y="37795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32"/>
          <p:cNvSpPr/>
          <p:nvPr/>
        </p:nvSpPr>
        <p:spPr>
          <a:xfrm>
            <a:off x="740410" y="-74422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心形 33"/>
          <p:cNvSpPr/>
          <p:nvPr/>
        </p:nvSpPr>
        <p:spPr>
          <a:xfrm>
            <a:off x="283210" y="7012940"/>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心形 34"/>
          <p:cNvSpPr/>
          <p:nvPr/>
        </p:nvSpPr>
        <p:spPr>
          <a:xfrm>
            <a:off x="-654050" y="3004185"/>
            <a:ext cx="457200" cy="381000"/>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2" presetClass="entr" presetSubtype="12"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3000" fill="hold"/>
                                        <p:tgtEl>
                                          <p:spTgt spid="22"/>
                                        </p:tgtEl>
                                        <p:attrNameLst>
                                          <p:attrName>ppt_x</p:attrName>
                                        </p:attrNameLst>
                                      </p:cBhvr>
                                      <p:tavLst>
                                        <p:tav tm="0">
                                          <p:val>
                                            <p:strVal val="0-#ppt_w/2"/>
                                          </p:val>
                                        </p:tav>
                                        <p:tav tm="100000">
                                          <p:val>
                                            <p:strVal val="#ppt_x"/>
                                          </p:val>
                                        </p:tav>
                                      </p:tavLst>
                                    </p:anim>
                                    <p:anim calcmode="lin" valueType="num">
                                      <p:cBhvr additive="base">
                                        <p:cTn id="21" dur="300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9"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3000" fill="hold"/>
                                        <p:tgtEl>
                                          <p:spTgt spid="23"/>
                                        </p:tgtEl>
                                        <p:attrNameLst>
                                          <p:attrName>ppt_x</p:attrName>
                                        </p:attrNameLst>
                                      </p:cBhvr>
                                      <p:tavLst>
                                        <p:tav tm="0">
                                          <p:val>
                                            <p:strVal val="0-#ppt_w/2"/>
                                          </p:val>
                                        </p:tav>
                                        <p:tav tm="100000">
                                          <p:val>
                                            <p:strVal val="#ppt_x"/>
                                          </p:val>
                                        </p:tav>
                                      </p:tavLst>
                                    </p:anim>
                                    <p:anim calcmode="lin" valueType="num">
                                      <p:cBhvr additive="base">
                                        <p:cTn id="25" dur="3000" fill="hold"/>
                                        <p:tgtEl>
                                          <p:spTgt spid="23"/>
                                        </p:tgtEl>
                                        <p:attrNameLst>
                                          <p:attrName>ppt_y</p:attrName>
                                        </p:attrNameLst>
                                      </p:cBhvr>
                                      <p:tavLst>
                                        <p:tav tm="0">
                                          <p:val>
                                            <p:strVal val="0-#ppt_h/2"/>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3000" fill="hold"/>
                                        <p:tgtEl>
                                          <p:spTgt spid="32"/>
                                        </p:tgtEl>
                                        <p:attrNameLst>
                                          <p:attrName>ppt_x</p:attrName>
                                        </p:attrNameLst>
                                      </p:cBhvr>
                                      <p:tavLst>
                                        <p:tav tm="0">
                                          <p:val>
                                            <p:strVal val="0-#ppt_w/2"/>
                                          </p:val>
                                        </p:tav>
                                        <p:tav tm="100000">
                                          <p:val>
                                            <p:strVal val="#ppt_x"/>
                                          </p:val>
                                        </p:tav>
                                      </p:tavLst>
                                    </p:anim>
                                    <p:anim calcmode="lin" valueType="num">
                                      <p:cBhvr additive="base">
                                        <p:cTn id="29" dur="3000" fill="hold"/>
                                        <p:tgtEl>
                                          <p:spTgt spid="32"/>
                                        </p:tgtEl>
                                        <p:attrNameLst>
                                          <p:attrName>ppt_y</p:attrName>
                                        </p:attrNameLst>
                                      </p:cBhvr>
                                      <p:tavLst>
                                        <p:tav tm="0">
                                          <p:val>
                                            <p:strVal val="#ppt_y"/>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3000" fill="hold"/>
                                        <p:tgtEl>
                                          <p:spTgt spid="33"/>
                                        </p:tgtEl>
                                        <p:attrNameLst>
                                          <p:attrName>ppt_x</p:attrName>
                                        </p:attrNameLst>
                                      </p:cBhvr>
                                      <p:tavLst>
                                        <p:tav tm="0">
                                          <p:val>
                                            <p:strVal val="1+#ppt_w/2"/>
                                          </p:val>
                                        </p:tav>
                                        <p:tav tm="100000">
                                          <p:val>
                                            <p:strVal val="#ppt_x"/>
                                          </p:val>
                                        </p:tav>
                                      </p:tavLst>
                                    </p:anim>
                                    <p:anim calcmode="lin" valueType="num">
                                      <p:cBhvr additive="base">
                                        <p:cTn id="33" dur="3000" fill="hold"/>
                                        <p:tgtEl>
                                          <p:spTgt spid="33"/>
                                        </p:tgtEl>
                                        <p:attrNameLst>
                                          <p:attrName>ppt_y</p:attrName>
                                        </p:attrNameLst>
                                      </p:cBhvr>
                                      <p:tavLst>
                                        <p:tav tm="0">
                                          <p:val>
                                            <p:strVal val="1+#ppt_h/2"/>
                                          </p:val>
                                        </p:tav>
                                        <p:tav tm="100000">
                                          <p:val>
                                            <p:strVal val="#ppt_y"/>
                                          </p:val>
                                        </p:tav>
                                      </p:tavLst>
                                    </p:anim>
                                  </p:childTnLst>
                                </p:cTn>
                              </p:par>
                              <p:par>
                                <p:cTn id="34" presetID="2" presetClass="entr" presetSubtype="3"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3000" fill="hold"/>
                                        <p:tgtEl>
                                          <p:spTgt spid="34"/>
                                        </p:tgtEl>
                                        <p:attrNameLst>
                                          <p:attrName>ppt_x</p:attrName>
                                        </p:attrNameLst>
                                      </p:cBhvr>
                                      <p:tavLst>
                                        <p:tav tm="0">
                                          <p:val>
                                            <p:strVal val="1+#ppt_w/2"/>
                                          </p:val>
                                        </p:tav>
                                        <p:tav tm="100000">
                                          <p:val>
                                            <p:strVal val="#ppt_x"/>
                                          </p:val>
                                        </p:tav>
                                      </p:tavLst>
                                    </p:anim>
                                    <p:anim calcmode="lin" valueType="num">
                                      <p:cBhvr additive="base">
                                        <p:cTn id="37" dur="3000" fill="hold"/>
                                        <p:tgtEl>
                                          <p:spTgt spid="34"/>
                                        </p:tgtEl>
                                        <p:attrNameLst>
                                          <p:attrName>ppt_y</p:attrName>
                                        </p:attrNameLst>
                                      </p:cBhvr>
                                      <p:tavLst>
                                        <p:tav tm="0">
                                          <p:val>
                                            <p:strVal val="0-#ppt_h/2"/>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3000" fill="hold"/>
                                        <p:tgtEl>
                                          <p:spTgt spid="35"/>
                                        </p:tgtEl>
                                        <p:attrNameLst>
                                          <p:attrName>ppt_x</p:attrName>
                                        </p:attrNameLst>
                                      </p:cBhvr>
                                      <p:tavLst>
                                        <p:tav tm="0">
                                          <p:val>
                                            <p:strVal val="1+#ppt_w/2"/>
                                          </p:val>
                                        </p:tav>
                                        <p:tav tm="100000">
                                          <p:val>
                                            <p:strVal val="#ppt_x"/>
                                          </p:val>
                                        </p:tav>
                                      </p:tavLst>
                                    </p:anim>
                                    <p:anim calcmode="lin" valueType="num">
                                      <p:cBhvr additive="base">
                                        <p:cTn id="41" dur="3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22" grpId="0" bldLvl="0" animBg="1"/>
      <p:bldP spid="23" grpId="0" bldLvl="0" animBg="1"/>
      <p:bldP spid="32" grpId="0" bldLvl="0" animBg="1"/>
      <p:bldP spid="33" grpId="0" bldLvl="0" animBg="1"/>
      <p:bldP spid="34" grpId="0" bldLvl="0" animBg="1"/>
      <p:bldP spid="35" grpId="0" bldLvl="0" animBg="1"/>
    </p:bldLst>
  </p:timing>
</p:sld>
</file>

<file path=ppt/theme/theme1.xml><?xml version="1.0" encoding="utf-8"?>
<a:theme xmlns:a="http://schemas.openxmlformats.org/drawingml/2006/main" name="第一PPT，www.1ppt.com">
  <a:themeElements>
    <a:clrScheme name="自定义 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1650</Words>
  <Application>Microsoft Office PowerPoint</Application>
  <PresentationFormat>宽屏</PresentationFormat>
  <Paragraphs>37</Paragraphs>
  <Slides>21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微软雅黑</vt:lpstr>
      <vt:lpstr>微软雅黑 Light</vt:lpstr>
      <vt:lpstr>Arial</vt:lpstr>
      <vt:lpstr>Calibri</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我喜欢你</dc:title>
  <dc:creator>第一PPT</dc:creator>
  <cp:keywords>www.1ppt.com</cp:keywords>
  <dc:description>www.1ppt.com</dc:description>
  <cp:lastModifiedBy>天 下</cp:lastModifiedBy>
  <cp:revision>140</cp:revision>
  <dcterms:created xsi:type="dcterms:W3CDTF">2017-08-18T03:02:00Z</dcterms:created>
  <dcterms:modified xsi:type="dcterms:W3CDTF">2021-01-04T15:08:03Z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