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7" r:id="rId2"/>
    <p:sldId id="265" r:id="rId3"/>
    <p:sldId id="260" r:id="rId4"/>
    <p:sldId id="270" r:id="rId5"/>
    <p:sldId id="271" r:id="rId6"/>
    <p:sldId id="281" r:id="rId7"/>
    <p:sldId id="274" r:id="rId8"/>
    <p:sldId id="261" r:id="rId9"/>
    <p:sldId id="259" r:id="rId10"/>
    <p:sldId id="269" r:id="rId11"/>
    <p:sldId id="278" r:id="rId12"/>
    <p:sldId id="273" r:id="rId13"/>
    <p:sldId id="275" r:id="rId14"/>
    <p:sldId id="262" r:id="rId15"/>
    <p:sldId id="280" r:id="rId16"/>
    <p:sldId id="268" r:id="rId17"/>
    <p:sldId id="258" r:id="rId18"/>
    <p:sldId id="264" r:id="rId19"/>
    <p:sldId id="263" r:id="rId20"/>
    <p:sldId id="272" r:id="rId21"/>
    <p:sldId id="276" r:id="rId22"/>
    <p:sldId id="266" r:id="rId23"/>
    <p:sldId id="282" r:id="rId24"/>
    <p:sldId id="279"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48E"/>
    <a:srgbClr val="CC02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652" autoAdjust="0"/>
    <p:restoredTop sz="94660"/>
  </p:normalViewPr>
  <p:slideViewPr>
    <p:cSldViewPr snapToGrid="0" showGuides="1">
      <p:cViewPr varScale="1">
        <p:scale>
          <a:sx n="86" d="100"/>
          <a:sy n="86" d="100"/>
        </p:scale>
        <p:origin x="168" y="90"/>
      </p:cViewPr>
      <p:guideLst>
        <p:guide orient="horz" pos="2205"/>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A63AF5-C169-4E3B-B98C-A6031157A740}"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BE59C-D702-4855-8924-5F7B6A9A6942}"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7BE59C-D702-4855-8924-5F7B6A9A6942}"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千图网海量PPT模板www.58pic.com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4023" t="1309" r="11959"/>
          <a:stretch>
            <a:fillRect/>
          </a:stretch>
        </p:blipFill>
        <p:spPr>
          <a:xfrm rot="5400000">
            <a:off x="2667001" y="-2667001"/>
            <a:ext cx="6857999" cy="12192003"/>
          </a:xfrm>
          <a:prstGeom prst="rect">
            <a:avLst/>
          </a:prstGeom>
        </p:spPr>
      </p:pic>
      <p:sp>
        <p:nvSpPr>
          <p:cNvPr id="2" name="日期占位符 1"/>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千图网海量PPT模板www.58pic.com空白">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a:extLst>
              <a:ext uri="{28A0092B-C50C-407E-A947-70E740481C1C}">
                <a14:useLocalDpi xmlns:a14="http://schemas.microsoft.com/office/drawing/2010/main" val="0"/>
              </a:ext>
            </a:extLst>
          </a:blip>
          <a:srcRect l="14023" t="1309" r="11959"/>
          <a:stretch>
            <a:fillRect/>
          </a:stretch>
        </p:blipFill>
        <p:spPr>
          <a:xfrm rot="5400000">
            <a:off x="2667001" y="-2667001"/>
            <a:ext cx="6857999" cy="12192003"/>
          </a:xfrm>
          <a:prstGeom prst="rect">
            <a:avLst/>
          </a:prstGeom>
        </p:spPr>
      </p:pic>
      <p:sp>
        <p:nvSpPr>
          <p:cNvPr id="2" name="日期占位符 1"/>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F0097AA-F66C-47B9-86F6-3AE03346DBF9}" type="slidenum">
              <a:rPr lang="zh-CN" altLang="en-US" smtClean="0"/>
              <a:t>‹#›</a:t>
            </a:fld>
            <a:endParaRPr lang="zh-CN" altLang="en-US"/>
          </a:p>
        </p:txBody>
      </p:sp>
      <p:pic>
        <p:nvPicPr>
          <p:cNvPr id="7" name="图片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4900" y="136525"/>
            <a:ext cx="2362200" cy="538045"/>
          </a:xfrm>
          <a:prstGeom prst="rect">
            <a:avLst/>
          </a:prstGeom>
        </p:spPr>
      </p:pic>
      <p:sp>
        <p:nvSpPr>
          <p:cNvPr id="8" name="内容占位符 7"/>
          <p:cNvSpPr>
            <a:spLocks noGrp="1"/>
          </p:cNvSpPr>
          <p:nvPr>
            <p:ph sz="quarter" idx="13" hasCustomPrompt="1"/>
          </p:nvPr>
        </p:nvSpPr>
        <p:spPr>
          <a:xfrm>
            <a:off x="3638709" y="811094"/>
            <a:ext cx="4914582" cy="365125"/>
          </a:xfrm>
        </p:spPr>
        <p:txBody>
          <a:bodyPr>
            <a:normAutofit/>
          </a:bodyPr>
          <a:lstStyle>
            <a:lvl1pPr marL="0" indent="0" algn="ctr">
              <a:buNone/>
              <a:defRPr sz="2400" b="1">
                <a:solidFill>
                  <a:schemeClr val="accent2"/>
                </a:solidFill>
              </a:defRPr>
            </a:lvl1pPr>
          </a:lstStyle>
          <a:p>
            <a:pPr lvl="0"/>
            <a:r>
              <a:rPr lang="zh-CN" altLang="en-US" dirty="0"/>
              <a:t>添加大标题文字</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5209DC2-969F-47A8-9E9B-14C3AB2CADE2}"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F0097AA-F66C-47B9-86F6-3AE03346DBF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209DC2-969F-47A8-9E9B-14C3AB2CADE2}"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0097AA-F66C-47B9-86F6-3AE03346DBF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779" y="0"/>
            <a:ext cx="7662441" cy="1745297"/>
          </a:xfrm>
          <a:prstGeom prst="rect">
            <a:avLst/>
          </a:prstGeom>
        </p:spPr>
      </p:pic>
      <p:sp>
        <p:nvSpPr>
          <p:cNvPr id="5" name="flying-dove-bird-shape_47150"/>
          <p:cNvSpPr>
            <a:spLocks noChangeAspect="1"/>
          </p:cNvSpPr>
          <p:nvPr/>
        </p:nvSpPr>
        <p:spPr bwMode="auto">
          <a:xfrm rot="20506804" flipH="1">
            <a:off x="5676305" y="5433963"/>
            <a:ext cx="839387" cy="457551"/>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a:p>
        </p:txBody>
      </p:sp>
      <p:sp>
        <p:nvSpPr>
          <p:cNvPr id="7" name="文本框 6"/>
          <p:cNvSpPr txBox="1"/>
          <p:nvPr/>
        </p:nvSpPr>
        <p:spPr>
          <a:xfrm>
            <a:off x="2405899" y="2083761"/>
            <a:ext cx="7379036" cy="1846659"/>
          </a:xfrm>
          <a:prstGeom prst="rect">
            <a:avLst/>
          </a:prstGeom>
          <a:solidFill>
            <a:schemeClr val="bg1"/>
          </a:solidFill>
        </p:spPr>
        <p:txBody>
          <a:bodyPr wrap="square" rtlCol="0">
            <a:spAutoFit/>
          </a:bodyPr>
          <a:lstStyle/>
          <a:p>
            <a:pPr algn="ctr"/>
            <a:r>
              <a:rPr lang="zh-CN" altLang="en-US" sz="6000" b="1" dirty="0">
                <a:solidFill>
                  <a:schemeClr val="accent2"/>
                </a:solidFill>
                <a:effectLst>
                  <a:outerShdw blurRad="38100" dist="38100" dir="2700000" algn="tl">
                    <a:srgbClr val="000000">
                      <a:alpha val="43137"/>
                    </a:srgbClr>
                  </a:outerShdw>
                </a:effectLst>
              </a:rPr>
              <a:t>五一</a:t>
            </a:r>
            <a:r>
              <a:rPr lang="zh-CN" altLang="en-US" sz="6000" b="1" dirty="0">
                <a:solidFill>
                  <a:srgbClr val="00448E"/>
                </a:solidFill>
                <a:effectLst>
                  <a:outerShdw blurRad="38100" dist="38100" dir="2700000" algn="tl">
                    <a:srgbClr val="000000">
                      <a:alpha val="43137"/>
                    </a:srgbClr>
                  </a:outerShdw>
                </a:effectLst>
              </a:rPr>
              <a:t>劳动节</a:t>
            </a:r>
            <a:endParaRPr lang="en-US" altLang="zh-CN" sz="6000" b="1" dirty="0">
              <a:solidFill>
                <a:srgbClr val="00448E"/>
              </a:solidFill>
              <a:effectLst>
                <a:outerShdw blurRad="38100" dist="38100" dir="2700000" algn="tl">
                  <a:srgbClr val="000000">
                    <a:alpha val="43137"/>
                  </a:srgbClr>
                </a:outerShdw>
              </a:effectLst>
            </a:endParaRPr>
          </a:p>
          <a:p>
            <a:pPr algn="ctr"/>
            <a:r>
              <a:rPr lang="zh-CN" altLang="en-US" sz="5400" b="1" dirty="0">
                <a:solidFill>
                  <a:srgbClr val="00448E"/>
                </a:solidFill>
                <a:effectLst>
                  <a:outerShdw blurRad="38100" dist="38100" dir="2700000" algn="tl">
                    <a:srgbClr val="000000">
                      <a:alpha val="43137"/>
                    </a:srgbClr>
                  </a:outerShdw>
                </a:effectLst>
              </a:rPr>
              <a:t>主题创意</a:t>
            </a:r>
            <a:r>
              <a:rPr lang="en-US" altLang="zh-CN" sz="5400" b="1" dirty="0">
                <a:solidFill>
                  <a:srgbClr val="00448E"/>
                </a:solidFill>
                <a:effectLst>
                  <a:outerShdw blurRad="38100" dist="38100" dir="2700000" algn="tl">
                    <a:srgbClr val="000000">
                      <a:alpha val="43137"/>
                    </a:srgbClr>
                  </a:outerShdw>
                </a:effectLst>
              </a:rPr>
              <a:t>PPT</a:t>
            </a:r>
            <a:r>
              <a:rPr lang="zh-CN" altLang="en-US" sz="5400" b="1" dirty="0">
                <a:solidFill>
                  <a:srgbClr val="00448E"/>
                </a:solidFill>
                <a:effectLst>
                  <a:outerShdw blurRad="38100" dist="38100" dir="2700000" algn="tl">
                    <a:srgbClr val="000000">
                      <a:alpha val="43137"/>
                    </a:srgbClr>
                  </a:outerShdw>
                </a:effectLst>
              </a:rPr>
              <a:t>模板</a:t>
            </a:r>
          </a:p>
        </p:txBody>
      </p:sp>
      <p:pic>
        <p:nvPicPr>
          <p:cNvPr id="12" name="图片 11"/>
          <p:cNvPicPr>
            <a:picLocks noChangeAspect="1"/>
          </p:cNvPicPr>
          <p:nvPr/>
        </p:nvPicPr>
        <p:blipFill rotWithShape="1">
          <a:blip r:embed="rId4">
            <a:extLst>
              <a:ext uri="{28A0092B-C50C-407E-A947-70E740481C1C}">
                <a14:useLocalDpi xmlns:a14="http://schemas.microsoft.com/office/drawing/2010/main" val="0"/>
              </a:ext>
            </a:extLst>
          </a:blip>
          <a:srcRect l="15656" t="12166" r="12048" b="15857"/>
          <a:stretch>
            <a:fillRect/>
          </a:stretch>
        </p:blipFill>
        <p:spPr>
          <a:xfrm>
            <a:off x="-117062" y="2484775"/>
            <a:ext cx="6013965" cy="4373225"/>
          </a:xfrm>
          <a:prstGeom prst="rect">
            <a:avLst/>
          </a:prstGeom>
        </p:spPr>
      </p:pic>
      <p:sp>
        <p:nvSpPr>
          <p:cNvPr id="13" name="flying-dove-bird-shape_47150"/>
          <p:cNvSpPr>
            <a:spLocks noChangeAspect="1"/>
          </p:cNvSpPr>
          <p:nvPr/>
        </p:nvSpPr>
        <p:spPr bwMode="auto">
          <a:xfrm rot="20506804" flipH="1">
            <a:off x="6767901" y="5234206"/>
            <a:ext cx="638859" cy="365728"/>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a:p>
        </p:txBody>
      </p:sp>
      <p:pic>
        <p:nvPicPr>
          <p:cNvPr id="11" name="图片 10"/>
          <p:cNvPicPr>
            <a:picLocks noChangeAspect="1"/>
          </p:cNvPicPr>
          <p:nvPr/>
        </p:nvPicPr>
        <p:blipFill rotWithShape="1">
          <a:blip r:embed="rId5">
            <a:extLst>
              <a:ext uri="{28A0092B-C50C-407E-A947-70E740481C1C}">
                <a14:useLocalDpi xmlns:a14="http://schemas.microsoft.com/office/drawing/2010/main" val="0"/>
              </a:ext>
            </a:extLst>
          </a:blip>
          <a:srcRect l="48500" t="15205" b="13089"/>
          <a:stretch>
            <a:fillRect/>
          </a:stretch>
        </p:blipFill>
        <p:spPr>
          <a:xfrm>
            <a:off x="6354890" y="3428999"/>
            <a:ext cx="6047803" cy="34290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25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GrpSpPr/>
          <p:nvPr/>
        </p:nvGrpSpPr>
        <p:grpSpPr>
          <a:xfrm>
            <a:off x="908742" y="1912491"/>
            <a:ext cx="4592179" cy="3900208"/>
            <a:chOff x="508487" y="248400"/>
            <a:chExt cx="7662960" cy="6508263"/>
          </a:xfrm>
          <a:solidFill>
            <a:schemeClr val="accent2">
              <a:lumMod val="40000"/>
              <a:lumOff val="60000"/>
              <a:alpha val="67000"/>
            </a:schemeClr>
          </a:solidFill>
        </p:grpSpPr>
        <p:sp>
          <p:nvSpPr>
            <p:cNvPr id="53" name="939439.625287.753.55.1255">
              <a:hlinkClick r:id="" action="ppaction://macro?name=Slide1.939439.625287.753.55.1255_click" highlightClick="1"/>
              <a:hlinkHover r:id="" action="ppaction://noaction" highlightClick="1"/>
            </p:cNvPr>
            <p:cNvSpPr>
              <a:spLocks noChangeAspect="1"/>
            </p:cNvSpPr>
            <p:nvPr/>
          </p:nvSpPr>
          <p:spPr bwMode="auto">
            <a:xfrm rot="180000">
              <a:off x="5984755" y="6031787"/>
              <a:ext cx="121508" cy="77630"/>
            </a:xfrm>
            <a:custGeom>
              <a:avLst/>
              <a:gdLst>
                <a:gd name="T0" fmla="*/ 4 w 59"/>
                <a:gd name="T1" fmla="*/ 11 h 42"/>
                <a:gd name="T2" fmla="*/ 26 w 59"/>
                <a:gd name="T3" fmla="*/ 17 h 42"/>
                <a:gd name="T4" fmla="*/ 48 w 59"/>
                <a:gd name="T5" fmla="*/ 0 h 42"/>
                <a:gd name="T6" fmla="*/ 58 w 59"/>
                <a:gd name="T7" fmla="*/ 30 h 42"/>
                <a:gd name="T8" fmla="*/ 35 w 59"/>
                <a:gd name="T9" fmla="*/ 41 h 42"/>
                <a:gd name="T10" fmla="*/ 5 w 59"/>
                <a:gd name="T11" fmla="*/ 39 h 42"/>
                <a:gd name="T12" fmla="*/ 0 w 59"/>
                <a:gd name="T13" fmla="*/ 17 h 42"/>
                <a:gd name="T14" fmla="*/ 4 w 59"/>
                <a:gd name="T15" fmla="*/ 11 h 42"/>
                <a:gd name="T16" fmla="*/ 4 w 59"/>
                <a:gd name="T17" fmla="*/ 11 h 42"/>
                <a:gd name="T18" fmla="*/ 4 w 59"/>
                <a:gd name="T19"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 h="42">
                  <a:moveTo>
                    <a:pt x="4" y="11"/>
                  </a:moveTo>
                  <a:lnTo>
                    <a:pt x="26" y="17"/>
                  </a:lnTo>
                  <a:lnTo>
                    <a:pt x="48" y="0"/>
                  </a:lnTo>
                  <a:lnTo>
                    <a:pt x="58" y="30"/>
                  </a:lnTo>
                  <a:lnTo>
                    <a:pt x="35" y="41"/>
                  </a:lnTo>
                  <a:lnTo>
                    <a:pt x="5" y="39"/>
                  </a:lnTo>
                  <a:lnTo>
                    <a:pt x="0" y="17"/>
                  </a:lnTo>
                  <a:lnTo>
                    <a:pt x="4" y="11"/>
                  </a:lnTo>
                  <a:lnTo>
                    <a:pt x="4" y="11"/>
                  </a:lnTo>
                  <a:lnTo>
                    <a:pt x="4" y="11"/>
                  </a:lnTo>
                </a:path>
              </a:pathLst>
            </a:custGeom>
            <a:grpFill/>
            <a:ln w="3175" cap="flat" cmpd="sng">
              <a:noFill/>
              <a:prstDash val="solid"/>
              <a:round/>
              <a:headEnd type="none" w="med" len="med"/>
              <a:tailEnd type="none" w="med" len="med"/>
            </a:ln>
            <a:effectLst/>
          </p:spPr>
          <p:txBody>
            <a:bodyPr lIns="0" tIns="0" rIns="0" bIns="0" anchor="b"/>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4" name="海南">
              <a:hlinkClick r:id="" action="ppaction://macro?name=Slide1.海南_click" highlightClick="1"/>
              <a:hlinkHover r:id="" action="ppaction://noaction" highlightClick="1"/>
            </p:cNvPr>
            <p:cNvSpPr>
              <a:spLocks noChangeAspect="1"/>
            </p:cNvSpPr>
            <p:nvPr/>
          </p:nvSpPr>
          <p:spPr bwMode="auto">
            <a:xfrm rot="180000">
              <a:off x="5140102" y="6501588"/>
              <a:ext cx="380950" cy="255075"/>
            </a:xfrm>
            <a:custGeom>
              <a:avLst/>
              <a:gdLst>
                <a:gd name="T0" fmla="*/ 181 w 182"/>
                <a:gd name="T1" fmla="*/ 29 h 166"/>
                <a:gd name="T2" fmla="*/ 148 w 182"/>
                <a:gd name="T3" fmla="*/ 86 h 166"/>
                <a:gd name="T4" fmla="*/ 148 w 182"/>
                <a:gd name="T5" fmla="*/ 112 h 166"/>
                <a:gd name="T6" fmla="*/ 83 w 182"/>
                <a:gd name="T7" fmla="*/ 165 h 166"/>
                <a:gd name="T8" fmla="*/ 14 w 182"/>
                <a:gd name="T9" fmla="*/ 142 h 166"/>
                <a:gd name="T10" fmla="*/ 0 w 182"/>
                <a:gd name="T11" fmla="*/ 93 h 166"/>
                <a:gd name="T12" fmla="*/ 4 w 182"/>
                <a:gd name="T13" fmla="*/ 72 h 166"/>
                <a:gd name="T14" fmla="*/ 41 w 182"/>
                <a:gd name="T15" fmla="*/ 34 h 166"/>
                <a:gd name="T16" fmla="*/ 54 w 182"/>
                <a:gd name="T17" fmla="*/ 24 h 166"/>
                <a:gd name="T18" fmla="*/ 114 w 182"/>
                <a:gd name="T19" fmla="*/ 12 h 166"/>
                <a:gd name="T20" fmla="*/ 142 w 182"/>
                <a:gd name="T21" fmla="*/ 10 h 166"/>
                <a:gd name="T22" fmla="*/ 152 w 182"/>
                <a:gd name="T23" fmla="*/ 0 h 166"/>
                <a:gd name="T24" fmla="*/ 171 w 182"/>
                <a:gd name="T25" fmla="*/ 5 h 166"/>
                <a:gd name="T26" fmla="*/ 181 w 182"/>
                <a:gd name="T27" fmla="*/ 29 h 166"/>
                <a:gd name="T28" fmla="*/ 181 w 182"/>
                <a:gd name="T29" fmla="*/ 29 h 166"/>
                <a:gd name="T30" fmla="*/ 181 w 182"/>
                <a:gd name="T31" fmla="*/ 2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166">
                  <a:moveTo>
                    <a:pt x="181" y="29"/>
                  </a:moveTo>
                  <a:lnTo>
                    <a:pt x="148" y="86"/>
                  </a:lnTo>
                  <a:lnTo>
                    <a:pt x="148" y="112"/>
                  </a:lnTo>
                  <a:lnTo>
                    <a:pt x="83" y="165"/>
                  </a:lnTo>
                  <a:lnTo>
                    <a:pt x="14" y="142"/>
                  </a:lnTo>
                  <a:lnTo>
                    <a:pt x="0" y="93"/>
                  </a:lnTo>
                  <a:lnTo>
                    <a:pt x="4" y="72"/>
                  </a:lnTo>
                  <a:lnTo>
                    <a:pt x="41" y="34"/>
                  </a:lnTo>
                  <a:lnTo>
                    <a:pt x="54" y="24"/>
                  </a:lnTo>
                  <a:lnTo>
                    <a:pt x="114" y="12"/>
                  </a:lnTo>
                  <a:lnTo>
                    <a:pt x="142" y="10"/>
                  </a:lnTo>
                  <a:lnTo>
                    <a:pt x="152" y="0"/>
                  </a:lnTo>
                  <a:lnTo>
                    <a:pt x="171" y="5"/>
                  </a:lnTo>
                  <a:lnTo>
                    <a:pt x="181" y="29"/>
                  </a:lnTo>
                  <a:lnTo>
                    <a:pt x="181" y="29"/>
                  </a:lnTo>
                  <a:lnTo>
                    <a:pt x="181" y="29"/>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5" name="上海">
              <a:hlinkClick r:id="" action="ppaction://macro?name=Slide1.上海_click" highlightClick="1"/>
              <a:hlinkHover r:id="" action="ppaction://noaction" highlightClick="1"/>
            </p:cNvPr>
            <p:cNvSpPr>
              <a:spLocks noChangeAspect="1"/>
            </p:cNvSpPr>
            <p:nvPr/>
          </p:nvSpPr>
          <p:spPr bwMode="auto">
            <a:xfrm rot="180000">
              <a:off x="6943520" y="4264505"/>
              <a:ext cx="121508" cy="155262"/>
            </a:xfrm>
            <a:custGeom>
              <a:avLst/>
              <a:gdLst>
                <a:gd name="T0" fmla="*/ 25 w 62"/>
                <a:gd name="T1" fmla="*/ 64 h 65"/>
                <a:gd name="T2" fmla="*/ 0 w 62"/>
                <a:gd name="T3" fmla="*/ 42 h 65"/>
                <a:gd name="T4" fmla="*/ 11 w 62"/>
                <a:gd name="T5" fmla="*/ 27 h 65"/>
                <a:gd name="T6" fmla="*/ 21 w 62"/>
                <a:gd name="T7" fmla="*/ 0 h 65"/>
                <a:gd name="T8" fmla="*/ 49 w 62"/>
                <a:gd name="T9" fmla="*/ 11 h 65"/>
                <a:gd name="T10" fmla="*/ 61 w 62"/>
                <a:gd name="T11" fmla="*/ 29 h 65"/>
                <a:gd name="T12" fmla="*/ 52 w 62"/>
                <a:gd name="T13" fmla="*/ 43 h 65"/>
                <a:gd name="T14" fmla="*/ 25 w 62"/>
                <a:gd name="T15" fmla="*/ 64 h 65"/>
                <a:gd name="T16" fmla="*/ 25 w 62"/>
                <a:gd name="T1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65">
                  <a:moveTo>
                    <a:pt x="25" y="64"/>
                  </a:moveTo>
                  <a:lnTo>
                    <a:pt x="0" y="42"/>
                  </a:lnTo>
                  <a:lnTo>
                    <a:pt x="11" y="27"/>
                  </a:lnTo>
                  <a:lnTo>
                    <a:pt x="21" y="0"/>
                  </a:lnTo>
                  <a:lnTo>
                    <a:pt x="49" y="11"/>
                  </a:lnTo>
                  <a:lnTo>
                    <a:pt x="61" y="29"/>
                  </a:lnTo>
                  <a:lnTo>
                    <a:pt x="52" y="43"/>
                  </a:lnTo>
                  <a:lnTo>
                    <a:pt x="25" y="64"/>
                  </a:lnTo>
                  <a:lnTo>
                    <a:pt x="25" y="64"/>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6" name="河南">
              <a:hlinkClick r:id="" action="ppaction://macro?name=Slide1.河南_click" highlightClick="1"/>
              <a:hlinkHover r:id="" action="ppaction://noaction" highlightClick="1"/>
            </p:cNvPr>
            <p:cNvSpPr>
              <a:spLocks noChangeAspect="1"/>
            </p:cNvSpPr>
            <p:nvPr/>
          </p:nvSpPr>
          <p:spPr bwMode="auto">
            <a:xfrm rot="180000">
              <a:off x="5349076" y="3535499"/>
              <a:ext cx="899829" cy="861339"/>
            </a:xfrm>
            <a:custGeom>
              <a:avLst/>
              <a:gdLst>
                <a:gd name="T0" fmla="*/ 50 w 426"/>
                <a:gd name="T1" fmla="*/ 268 h 385"/>
                <a:gd name="T2" fmla="*/ 111 w 426"/>
                <a:gd name="T3" fmla="*/ 322 h 385"/>
                <a:gd name="T4" fmla="*/ 162 w 426"/>
                <a:gd name="T5" fmla="*/ 333 h 385"/>
                <a:gd name="T6" fmla="*/ 208 w 426"/>
                <a:gd name="T7" fmla="*/ 326 h 385"/>
                <a:gd name="T8" fmla="*/ 222 w 426"/>
                <a:gd name="T9" fmla="*/ 333 h 385"/>
                <a:gd name="T10" fmla="*/ 238 w 426"/>
                <a:gd name="T11" fmla="*/ 323 h 385"/>
                <a:gd name="T12" fmla="*/ 249 w 426"/>
                <a:gd name="T13" fmla="*/ 335 h 385"/>
                <a:gd name="T14" fmla="*/ 256 w 426"/>
                <a:gd name="T15" fmla="*/ 354 h 385"/>
                <a:gd name="T16" fmla="*/ 278 w 426"/>
                <a:gd name="T17" fmla="*/ 366 h 385"/>
                <a:gd name="T18" fmla="*/ 307 w 426"/>
                <a:gd name="T19" fmla="*/ 366 h 385"/>
                <a:gd name="T20" fmla="*/ 329 w 426"/>
                <a:gd name="T21" fmla="*/ 384 h 385"/>
                <a:gd name="T22" fmla="*/ 349 w 426"/>
                <a:gd name="T23" fmla="*/ 375 h 385"/>
                <a:gd name="T24" fmla="*/ 364 w 426"/>
                <a:gd name="T25" fmla="*/ 384 h 385"/>
                <a:gd name="T26" fmla="*/ 377 w 426"/>
                <a:gd name="T27" fmla="*/ 359 h 385"/>
                <a:gd name="T28" fmla="*/ 396 w 426"/>
                <a:gd name="T29" fmla="*/ 350 h 385"/>
                <a:gd name="T30" fmla="*/ 399 w 426"/>
                <a:gd name="T31" fmla="*/ 329 h 385"/>
                <a:gd name="T32" fmla="*/ 393 w 426"/>
                <a:gd name="T33" fmla="*/ 292 h 385"/>
                <a:gd name="T34" fmla="*/ 389 w 426"/>
                <a:gd name="T35" fmla="*/ 288 h 385"/>
                <a:gd name="T36" fmla="*/ 370 w 426"/>
                <a:gd name="T37" fmla="*/ 307 h 385"/>
                <a:gd name="T38" fmla="*/ 342 w 426"/>
                <a:gd name="T39" fmla="*/ 285 h 385"/>
                <a:gd name="T40" fmla="*/ 321 w 426"/>
                <a:gd name="T41" fmla="*/ 259 h 385"/>
                <a:gd name="T42" fmla="*/ 342 w 426"/>
                <a:gd name="T43" fmla="*/ 244 h 385"/>
                <a:gd name="T44" fmla="*/ 348 w 426"/>
                <a:gd name="T45" fmla="*/ 219 h 385"/>
                <a:gd name="T46" fmla="*/ 360 w 426"/>
                <a:gd name="T47" fmla="*/ 209 h 385"/>
                <a:gd name="T48" fmla="*/ 358 w 426"/>
                <a:gd name="T49" fmla="*/ 174 h 385"/>
                <a:gd name="T50" fmla="*/ 367 w 426"/>
                <a:gd name="T51" fmla="*/ 168 h 385"/>
                <a:gd name="T52" fmla="*/ 384 w 426"/>
                <a:gd name="T53" fmla="*/ 178 h 385"/>
                <a:gd name="T54" fmla="*/ 396 w 426"/>
                <a:gd name="T55" fmla="*/ 192 h 385"/>
                <a:gd name="T56" fmla="*/ 417 w 426"/>
                <a:gd name="T57" fmla="*/ 178 h 385"/>
                <a:gd name="T58" fmla="*/ 425 w 426"/>
                <a:gd name="T59" fmla="*/ 169 h 385"/>
                <a:gd name="T60" fmla="*/ 421 w 426"/>
                <a:gd name="T61" fmla="*/ 152 h 385"/>
                <a:gd name="T62" fmla="*/ 396 w 426"/>
                <a:gd name="T63" fmla="*/ 137 h 385"/>
                <a:gd name="T64" fmla="*/ 391 w 426"/>
                <a:gd name="T65" fmla="*/ 120 h 385"/>
                <a:gd name="T66" fmla="*/ 344 w 426"/>
                <a:gd name="T67" fmla="*/ 126 h 385"/>
                <a:gd name="T68" fmla="*/ 315 w 426"/>
                <a:gd name="T69" fmla="*/ 101 h 385"/>
                <a:gd name="T70" fmla="*/ 302 w 426"/>
                <a:gd name="T71" fmla="*/ 96 h 385"/>
                <a:gd name="T72" fmla="*/ 302 w 426"/>
                <a:gd name="T73" fmla="*/ 80 h 385"/>
                <a:gd name="T74" fmla="*/ 366 w 426"/>
                <a:gd name="T75" fmla="*/ 7 h 385"/>
                <a:gd name="T76" fmla="*/ 342 w 426"/>
                <a:gd name="T77" fmla="*/ 13 h 385"/>
                <a:gd name="T78" fmla="*/ 328 w 426"/>
                <a:gd name="T79" fmla="*/ 24 h 385"/>
                <a:gd name="T80" fmla="*/ 321 w 426"/>
                <a:gd name="T81" fmla="*/ 15 h 385"/>
                <a:gd name="T82" fmla="*/ 321 w 426"/>
                <a:gd name="T83" fmla="*/ 4 h 385"/>
                <a:gd name="T84" fmla="*/ 310 w 426"/>
                <a:gd name="T85" fmla="*/ 0 h 385"/>
                <a:gd name="T86" fmla="*/ 281 w 426"/>
                <a:gd name="T87" fmla="*/ 12 h 385"/>
                <a:gd name="T88" fmla="*/ 208 w 426"/>
                <a:gd name="T89" fmla="*/ 2 h 385"/>
                <a:gd name="T90" fmla="*/ 203 w 426"/>
                <a:gd name="T91" fmla="*/ 63 h 385"/>
                <a:gd name="T92" fmla="*/ 168 w 426"/>
                <a:gd name="T93" fmla="*/ 91 h 385"/>
                <a:gd name="T94" fmla="*/ 120 w 426"/>
                <a:gd name="T95" fmla="*/ 101 h 385"/>
                <a:gd name="T96" fmla="*/ 54 w 426"/>
                <a:gd name="T97" fmla="*/ 147 h 385"/>
                <a:gd name="T98" fmla="*/ 0 w 426"/>
                <a:gd name="T99" fmla="*/ 161 h 385"/>
                <a:gd name="T100" fmla="*/ 0 w 426"/>
                <a:gd name="T101" fmla="*/ 171 h 385"/>
                <a:gd name="T102" fmla="*/ 50 w 426"/>
                <a:gd name="T103" fmla="*/ 246 h 385"/>
                <a:gd name="T104" fmla="*/ 50 w 426"/>
                <a:gd name="T105" fmla="*/ 268 h 385"/>
                <a:gd name="T106" fmla="*/ 50 w 426"/>
                <a:gd name="T107" fmla="*/ 268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26" h="385">
                  <a:moveTo>
                    <a:pt x="50" y="268"/>
                  </a:moveTo>
                  <a:lnTo>
                    <a:pt x="111" y="322"/>
                  </a:lnTo>
                  <a:lnTo>
                    <a:pt x="162" y="333"/>
                  </a:lnTo>
                  <a:lnTo>
                    <a:pt x="208" y="326"/>
                  </a:lnTo>
                  <a:lnTo>
                    <a:pt x="222" y="333"/>
                  </a:lnTo>
                  <a:lnTo>
                    <a:pt x="238" y="323"/>
                  </a:lnTo>
                  <a:lnTo>
                    <a:pt x="249" y="335"/>
                  </a:lnTo>
                  <a:lnTo>
                    <a:pt x="256" y="354"/>
                  </a:lnTo>
                  <a:lnTo>
                    <a:pt x="278" y="366"/>
                  </a:lnTo>
                  <a:lnTo>
                    <a:pt x="307" y="366"/>
                  </a:lnTo>
                  <a:lnTo>
                    <a:pt x="329" y="384"/>
                  </a:lnTo>
                  <a:lnTo>
                    <a:pt x="349" y="375"/>
                  </a:lnTo>
                  <a:lnTo>
                    <a:pt x="364" y="384"/>
                  </a:lnTo>
                  <a:lnTo>
                    <a:pt x="377" y="359"/>
                  </a:lnTo>
                  <a:lnTo>
                    <a:pt x="396" y="350"/>
                  </a:lnTo>
                  <a:lnTo>
                    <a:pt x="399" y="329"/>
                  </a:lnTo>
                  <a:lnTo>
                    <a:pt x="393" y="292"/>
                  </a:lnTo>
                  <a:lnTo>
                    <a:pt x="389" y="288"/>
                  </a:lnTo>
                  <a:lnTo>
                    <a:pt x="370" y="307"/>
                  </a:lnTo>
                  <a:lnTo>
                    <a:pt x="342" y="285"/>
                  </a:lnTo>
                  <a:lnTo>
                    <a:pt x="321" y="259"/>
                  </a:lnTo>
                  <a:lnTo>
                    <a:pt x="342" y="244"/>
                  </a:lnTo>
                  <a:lnTo>
                    <a:pt x="348" y="219"/>
                  </a:lnTo>
                  <a:lnTo>
                    <a:pt x="360" y="209"/>
                  </a:lnTo>
                  <a:lnTo>
                    <a:pt x="358" y="174"/>
                  </a:lnTo>
                  <a:lnTo>
                    <a:pt x="367" y="168"/>
                  </a:lnTo>
                  <a:lnTo>
                    <a:pt x="384" y="178"/>
                  </a:lnTo>
                  <a:lnTo>
                    <a:pt x="396" y="192"/>
                  </a:lnTo>
                  <a:lnTo>
                    <a:pt x="417" y="178"/>
                  </a:lnTo>
                  <a:lnTo>
                    <a:pt x="425" y="169"/>
                  </a:lnTo>
                  <a:lnTo>
                    <a:pt x="421" y="152"/>
                  </a:lnTo>
                  <a:lnTo>
                    <a:pt x="396" y="137"/>
                  </a:lnTo>
                  <a:lnTo>
                    <a:pt x="391" y="120"/>
                  </a:lnTo>
                  <a:lnTo>
                    <a:pt x="344" y="126"/>
                  </a:lnTo>
                  <a:lnTo>
                    <a:pt x="315" y="101"/>
                  </a:lnTo>
                  <a:lnTo>
                    <a:pt x="302" y="96"/>
                  </a:lnTo>
                  <a:lnTo>
                    <a:pt x="302" y="80"/>
                  </a:lnTo>
                  <a:lnTo>
                    <a:pt x="366" y="7"/>
                  </a:lnTo>
                  <a:lnTo>
                    <a:pt x="342" y="13"/>
                  </a:lnTo>
                  <a:lnTo>
                    <a:pt x="328" y="24"/>
                  </a:lnTo>
                  <a:lnTo>
                    <a:pt x="321" y="15"/>
                  </a:lnTo>
                  <a:lnTo>
                    <a:pt x="321" y="4"/>
                  </a:lnTo>
                  <a:lnTo>
                    <a:pt x="310" y="0"/>
                  </a:lnTo>
                  <a:lnTo>
                    <a:pt x="281" y="12"/>
                  </a:lnTo>
                  <a:lnTo>
                    <a:pt x="208" y="2"/>
                  </a:lnTo>
                  <a:lnTo>
                    <a:pt x="203" y="63"/>
                  </a:lnTo>
                  <a:lnTo>
                    <a:pt x="168" y="91"/>
                  </a:lnTo>
                  <a:lnTo>
                    <a:pt x="120" y="101"/>
                  </a:lnTo>
                  <a:lnTo>
                    <a:pt x="54" y="147"/>
                  </a:lnTo>
                  <a:lnTo>
                    <a:pt x="0" y="161"/>
                  </a:lnTo>
                  <a:lnTo>
                    <a:pt x="0" y="171"/>
                  </a:lnTo>
                  <a:lnTo>
                    <a:pt x="50" y="246"/>
                  </a:lnTo>
                  <a:lnTo>
                    <a:pt x="50" y="268"/>
                  </a:lnTo>
                  <a:lnTo>
                    <a:pt x="50" y="268"/>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7" name="台湾">
              <a:hlinkClick r:id="" action="ppaction://macro?name=Slide1.台湾_click" highlightClick="1"/>
              <a:hlinkHover r:id="" action="ppaction://noaction" highlightClick="1"/>
            </p:cNvPr>
            <p:cNvSpPr>
              <a:spLocks noChangeAspect="1"/>
            </p:cNvSpPr>
            <p:nvPr/>
          </p:nvSpPr>
          <p:spPr bwMode="auto">
            <a:xfrm rot="180000">
              <a:off x="6940358" y="5399661"/>
              <a:ext cx="206895" cy="643230"/>
            </a:xfrm>
            <a:custGeom>
              <a:avLst/>
              <a:gdLst>
                <a:gd name="T0" fmla="*/ 26 w 106"/>
                <a:gd name="T1" fmla="*/ 37 h 289"/>
                <a:gd name="T2" fmla="*/ 29 w 106"/>
                <a:gd name="T3" fmla="*/ 34 h 289"/>
                <a:gd name="T4" fmla="*/ 38 w 106"/>
                <a:gd name="T5" fmla="*/ 17 h 289"/>
                <a:gd name="T6" fmla="*/ 61 w 106"/>
                <a:gd name="T7" fmla="*/ 1 h 289"/>
                <a:gd name="T8" fmla="*/ 67 w 106"/>
                <a:gd name="T9" fmla="*/ 1 h 289"/>
                <a:gd name="T10" fmla="*/ 82 w 106"/>
                <a:gd name="T11" fmla="*/ 5 h 289"/>
                <a:gd name="T12" fmla="*/ 87 w 106"/>
                <a:gd name="T13" fmla="*/ 10 h 289"/>
                <a:gd name="T14" fmla="*/ 97 w 106"/>
                <a:gd name="T15" fmla="*/ 17 h 289"/>
                <a:gd name="T16" fmla="*/ 100 w 106"/>
                <a:gd name="T17" fmla="*/ 29 h 289"/>
                <a:gd name="T18" fmla="*/ 91 w 106"/>
                <a:gd name="T19" fmla="*/ 39 h 289"/>
                <a:gd name="T20" fmla="*/ 91 w 106"/>
                <a:gd name="T21" fmla="*/ 54 h 289"/>
                <a:gd name="T22" fmla="*/ 101 w 106"/>
                <a:gd name="T23" fmla="*/ 73 h 289"/>
                <a:gd name="T24" fmla="*/ 91 w 106"/>
                <a:gd name="T25" fmla="*/ 95 h 289"/>
                <a:gd name="T26" fmla="*/ 96 w 106"/>
                <a:gd name="T27" fmla="*/ 109 h 289"/>
                <a:gd name="T28" fmla="*/ 96 w 106"/>
                <a:gd name="T29" fmla="*/ 118 h 289"/>
                <a:gd name="T30" fmla="*/ 100 w 106"/>
                <a:gd name="T31" fmla="*/ 141 h 289"/>
                <a:gd name="T32" fmla="*/ 104 w 106"/>
                <a:gd name="T33" fmla="*/ 161 h 289"/>
                <a:gd name="T34" fmla="*/ 103 w 106"/>
                <a:gd name="T35" fmla="*/ 178 h 289"/>
                <a:gd name="T36" fmla="*/ 100 w 106"/>
                <a:gd name="T37" fmla="*/ 185 h 289"/>
                <a:gd name="T38" fmla="*/ 97 w 106"/>
                <a:gd name="T39" fmla="*/ 192 h 289"/>
                <a:gd name="T40" fmla="*/ 96 w 106"/>
                <a:gd name="T41" fmla="*/ 196 h 289"/>
                <a:gd name="T42" fmla="*/ 95 w 106"/>
                <a:gd name="T43" fmla="*/ 210 h 289"/>
                <a:gd name="T44" fmla="*/ 90 w 106"/>
                <a:gd name="T45" fmla="*/ 215 h 289"/>
                <a:gd name="T46" fmla="*/ 85 w 106"/>
                <a:gd name="T47" fmla="*/ 227 h 289"/>
                <a:gd name="T48" fmla="*/ 81 w 106"/>
                <a:gd name="T49" fmla="*/ 229 h 289"/>
                <a:gd name="T50" fmla="*/ 78 w 106"/>
                <a:gd name="T51" fmla="*/ 232 h 289"/>
                <a:gd name="T52" fmla="*/ 76 w 106"/>
                <a:gd name="T53" fmla="*/ 253 h 289"/>
                <a:gd name="T54" fmla="*/ 70 w 106"/>
                <a:gd name="T55" fmla="*/ 263 h 289"/>
                <a:gd name="T56" fmla="*/ 73 w 106"/>
                <a:gd name="T57" fmla="*/ 280 h 289"/>
                <a:gd name="T58" fmla="*/ 76 w 106"/>
                <a:gd name="T59" fmla="*/ 284 h 289"/>
                <a:gd name="T60" fmla="*/ 72 w 106"/>
                <a:gd name="T61" fmla="*/ 283 h 289"/>
                <a:gd name="T62" fmla="*/ 65 w 106"/>
                <a:gd name="T63" fmla="*/ 281 h 289"/>
                <a:gd name="T64" fmla="*/ 63 w 106"/>
                <a:gd name="T65" fmla="*/ 285 h 289"/>
                <a:gd name="T66" fmla="*/ 62 w 106"/>
                <a:gd name="T67" fmla="*/ 286 h 289"/>
                <a:gd name="T68" fmla="*/ 57 w 106"/>
                <a:gd name="T69" fmla="*/ 287 h 289"/>
                <a:gd name="T70" fmla="*/ 57 w 106"/>
                <a:gd name="T71" fmla="*/ 281 h 289"/>
                <a:gd name="T72" fmla="*/ 52 w 106"/>
                <a:gd name="T73" fmla="*/ 274 h 289"/>
                <a:gd name="T74" fmla="*/ 51 w 106"/>
                <a:gd name="T75" fmla="*/ 262 h 289"/>
                <a:gd name="T76" fmla="*/ 40 w 106"/>
                <a:gd name="T77" fmla="*/ 256 h 289"/>
                <a:gd name="T78" fmla="*/ 33 w 106"/>
                <a:gd name="T79" fmla="*/ 251 h 289"/>
                <a:gd name="T80" fmla="*/ 28 w 106"/>
                <a:gd name="T81" fmla="*/ 240 h 289"/>
                <a:gd name="T82" fmla="*/ 25 w 106"/>
                <a:gd name="T83" fmla="*/ 234 h 289"/>
                <a:gd name="T84" fmla="*/ 19 w 106"/>
                <a:gd name="T85" fmla="*/ 229 h 289"/>
                <a:gd name="T86" fmla="*/ 13 w 106"/>
                <a:gd name="T87" fmla="*/ 213 h 289"/>
                <a:gd name="T88" fmla="*/ 6 w 106"/>
                <a:gd name="T89" fmla="*/ 203 h 289"/>
                <a:gd name="T90" fmla="*/ 7 w 106"/>
                <a:gd name="T91" fmla="*/ 185 h 289"/>
                <a:gd name="T92" fmla="*/ 9 w 106"/>
                <a:gd name="T93" fmla="*/ 182 h 289"/>
                <a:gd name="T94" fmla="*/ 5 w 106"/>
                <a:gd name="T95" fmla="*/ 173 h 289"/>
                <a:gd name="T96" fmla="*/ 1 w 106"/>
                <a:gd name="T97" fmla="*/ 166 h 289"/>
                <a:gd name="T98" fmla="*/ 0 w 106"/>
                <a:gd name="T99" fmla="*/ 157 h 289"/>
                <a:gd name="T100" fmla="*/ 4 w 106"/>
                <a:gd name="T101" fmla="*/ 154 h 289"/>
                <a:gd name="T102" fmla="*/ 4 w 106"/>
                <a:gd name="T103" fmla="*/ 153 h 289"/>
                <a:gd name="T104" fmla="*/ 6 w 106"/>
                <a:gd name="T105" fmla="*/ 141 h 289"/>
                <a:gd name="T106" fmla="*/ 5 w 106"/>
                <a:gd name="T107" fmla="*/ 137 h 289"/>
                <a:gd name="T108" fmla="*/ 5 w 106"/>
                <a:gd name="T109" fmla="*/ 133 h 289"/>
                <a:gd name="T110" fmla="*/ 5 w 106"/>
                <a:gd name="T111" fmla="*/ 100 h 289"/>
                <a:gd name="T112" fmla="*/ 6 w 106"/>
                <a:gd name="T113" fmla="*/ 95 h 289"/>
                <a:gd name="T114" fmla="*/ 9 w 106"/>
                <a:gd name="T115" fmla="*/ 92 h 289"/>
                <a:gd name="T116" fmla="*/ 14 w 106"/>
                <a:gd name="T117" fmla="*/ 75 h 289"/>
                <a:gd name="T118" fmla="*/ 24 w 106"/>
                <a:gd name="T119" fmla="*/ 49 h 289"/>
                <a:gd name="T120" fmla="*/ 24 w 106"/>
                <a:gd name="T121" fmla="*/ 41 h 289"/>
                <a:gd name="T122" fmla="*/ 23 w 106"/>
                <a:gd name="T123" fmla="*/ 4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6" h="289">
                  <a:moveTo>
                    <a:pt x="23" y="40"/>
                  </a:moveTo>
                  <a:lnTo>
                    <a:pt x="23" y="41"/>
                  </a:lnTo>
                  <a:lnTo>
                    <a:pt x="23" y="41"/>
                  </a:lnTo>
                  <a:lnTo>
                    <a:pt x="23" y="41"/>
                  </a:lnTo>
                  <a:lnTo>
                    <a:pt x="23" y="41"/>
                  </a:lnTo>
                  <a:lnTo>
                    <a:pt x="23" y="41"/>
                  </a:lnTo>
                  <a:lnTo>
                    <a:pt x="23" y="41"/>
                  </a:lnTo>
                  <a:lnTo>
                    <a:pt x="23" y="41"/>
                  </a:lnTo>
                  <a:lnTo>
                    <a:pt x="24" y="39"/>
                  </a:lnTo>
                  <a:lnTo>
                    <a:pt x="24" y="39"/>
                  </a:lnTo>
                  <a:lnTo>
                    <a:pt x="24" y="39"/>
                  </a:lnTo>
                  <a:lnTo>
                    <a:pt x="24" y="39"/>
                  </a:lnTo>
                  <a:lnTo>
                    <a:pt x="24" y="39"/>
                  </a:lnTo>
                  <a:lnTo>
                    <a:pt x="24" y="39"/>
                  </a:lnTo>
                  <a:lnTo>
                    <a:pt x="24" y="39"/>
                  </a:lnTo>
                  <a:lnTo>
                    <a:pt x="24" y="39"/>
                  </a:lnTo>
                  <a:lnTo>
                    <a:pt x="26" y="37"/>
                  </a:lnTo>
                  <a:lnTo>
                    <a:pt x="26" y="37"/>
                  </a:lnTo>
                  <a:lnTo>
                    <a:pt x="26" y="37"/>
                  </a:lnTo>
                  <a:lnTo>
                    <a:pt x="26" y="37"/>
                  </a:lnTo>
                  <a:lnTo>
                    <a:pt x="26" y="37"/>
                  </a:lnTo>
                  <a:lnTo>
                    <a:pt x="26" y="37"/>
                  </a:lnTo>
                  <a:lnTo>
                    <a:pt x="26" y="37"/>
                  </a:lnTo>
                  <a:lnTo>
                    <a:pt x="26" y="37"/>
                  </a:lnTo>
                  <a:lnTo>
                    <a:pt x="28" y="36"/>
                  </a:lnTo>
                  <a:lnTo>
                    <a:pt x="28" y="36"/>
                  </a:lnTo>
                  <a:lnTo>
                    <a:pt x="28" y="36"/>
                  </a:lnTo>
                  <a:lnTo>
                    <a:pt x="28" y="36"/>
                  </a:lnTo>
                  <a:lnTo>
                    <a:pt x="28" y="36"/>
                  </a:lnTo>
                  <a:lnTo>
                    <a:pt x="28" y="36"/>
                  </a:lnTo>
                  <a:lnTo>
                    <a:pt x="28" y="36"/>
                  </a:lnTo>
                  <a:lnTo>
                    <a:pt x="28" y="36"/>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29" y="34"/>
                  </a:lnTo>
                  <a:lnTo>
                    <a:pt x="30" y="33"/>
                  </a:lnTo>
                  <a:lnTo>
                    <a:pt x="30" y="33"/>
                  </a:lnTo>
                  <a:lnTo>
                    <a:pt x="30" y="33"/>
                  </a:lnTo>
                  <a:lnTo>
                    <a:pt x="30" y="33"/>
                  </a:lnTo>
                  <a:lnTo>
                    <a:pt x="30" y="33"/>
                  </a:lnTo>
                  <a:lnTo>
                    <a:pt x="30" y="33"/>
                  </a:lnTo>
                  <a:lnTo>
                    <a:pt x="30" y="33"/>
                  </a:lnTo>
                  <a:lnTo>
                    <a:pt x="30" y="33"/>
                  </a:lnTo>
                  <a:lnTo>
                    <a:pt x="31" y="31"/>
                  </a:lnTo>
                  <a:lnTo>
                    <a:pt x="31" y="31"/>
                  </a:lnTo>
                  <a:lnTo>
                    <a:pt x="31" y="31"/>
                  </a:lnTo>
                  <a:lnTo>
                    <a:pt x="31" y="31"/>
                  </a:lnTo>
                  <a:lnTo>
                    <a:pt x="32" y="31"/>
                  </a:lnTo>
                  <a:lnTo>
                    <a:pt x="32" y="31"/>
                  </a:lnTo>
                  <a:lnTo>
                    <a:pt x="32" y="31"/>
                  </a:lnTo>
                  <a:lnTo>
                    <a:pt x="32" y="31"/>
                  </a:lnTo>
                  <a:lnTo>
                    <a:pt x="34" y="29"/>
                  </a:lnTo>
                  <a:lnTo>
                    <a:pt x="34" y="29"/>
                  </a:lnTo>
                  <a:lnTo>
                    <a:pt x="34" y="27"/>
                  </a:lnTo>
                  <a:lnTo>
                    <a:pt x="34" y="24"/>
                  </a:lnTo>
                  <a:lnTo>
                    <a:pt x="36" y="22"/>
                  </a:lnTo>
                  <a:lnTo>
                    <a:pt x="36" y="21"/>
                  </a:lnTo>
                  <a:lnTo>
                    <a:pt x="38" y="19"/>
                  </a:lnTo>
                  <a:lnTo>
                    <a:pt x="38" y="17"/>
                  </a:lnTo>
                  <a:lnTo>
                    <a:pt x="39" y="15"/>
                  </a:lnTo>
                  <a:lnTo>
                    <a:pt x="39" y="15"/>
                  </a:lnTo>
                  <a:lnTo>
                    <a:pt x="42" y="13"/>
                  </a:lnTo>
                  <a:lnTo>
                    <a:pt x="42" y="11"/>
                  </a:lnTo>
                  <a:lnTo>
                    <a:pt x="44" y="9"/>
                  </a:lnTo>
                  <a:lnTo>
                    <a:pt x="44" y="9"/>
                  </a:lnTo>
                  <a:lnTo>
                    <a:pt x="46" y="7"/>
                  </a:lnTo>
                  <a:lnTo>
                    <a:pt x="47" y="5"/>
                  </a:lnTo>
                  <a:lnTo>
                    <a:pt x="49" y="3"/>
                  </a:lnTo>
                  <a:lnTo>
                    <a:pt x="49" y="3"/>
                  </a:lnTo>
                  <a:lnTo>
                    <a:pt x="50" y="3"/>
                  </a:lnTo>
                  <a:lnTo>
                    <a:pt x="50" y="3"/>
                  </a:lnTo>
                  <a:lnTo>
                    <a:pt x="52" y="3"/>
                  </a:lnTo>
                  <a:lnTo>
                    <a:pt x="52" y="3"/>
                  </a:lnTo>
                  <a:lnTo>
                    <a:pt x="54" y="3"/>
                  </a:lnTo>
                  <a:lnTo>
                    <a:pt x="54" y="3"/>
                  </a:lnTo>
                  <a:lnTo>
                    <a:pt x="57" y="1"/>
                  </a:lnTo>
                  <a:lnTo>
                    <a:pt x="57" y="1"/>
                  </a:lnTo>
                  <a:lnTo>
                    <a:pt x="57" y="1"/>
                  </a:lnTo>
                  <a:lnTo>
                    <a:pt x="57" y="1"/>
                  </a:lnTo>
                  <a:lnTo>
                    <a:pt x="58" y="1"/>
                  </a:lnTo>
                  <a:lnTo>
                    <a:pt x="58" y="1"/>
                  </a:lnTo>
                  <a:lnTo>
                    <a:pt x="61" y="1"/>
                  </a:lnTo>
                  <a:lnTo>
                    <a:pt x="61" y="1"/>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3" y="0"/>
                  </a:lnTo>
                  <a:lnTo>
                    <a:pt x="64" y="0"/>
                  </a:lnTo>
                  <a:lnTo>
                    <a:pt x="64" y="1"/>
                  </a:lnTo>
                  <a:lnTo>
                    <a:pt x="64" y="1"/>
                  </a:lnTo>
                  <a:lnTo>
                    <a:pt x="64" y="1"/>
                  </a:lnTo>
                  <a:lnTo>
                    <a:pt x="67" y="1"/>
                  </a:lnTo>
                  <a:lnTo>
                    <a:pt x="67" y="1"/>
                  </a:lnTo>
                  <a:lnTo>
                    <a:pt x="67" y="1"/>
                  </a:lnTo>
                  <a:lnTo>
                    <a:pt x="67" y="1"/>
                  </a:lnTo>
                  <a:lnTo>
                    <a:pt x="68" y="1"/>
                  </a:lnTo>
                  <a:lnTo>
                    <a:pt x="68" y="1"/>
                  </a:lnTo>
                  <a:lnTo>
                    <a:pt x="68" y="1"/>
                  </a:lnTo>
                  <a:lnTo>
                    <a:pt x="68" y="1"/>
                  </a:lnTo>
                  <a:lnTo>
                    <a:pt x="71" y="1"/>
                  </a:lnTo>
                  <a:lnTo>
                    <a:pt x="71" y="1"/>
                  </a:lnTo>
                  <a:lnTo>
                    <a:pt x="73" y="1"/>
                  </a:lnTo>
                  <a:lnTo>
                    <a:pt x="73" y="1"/>
                  </a:lnTo>
                  <a:lnTo>
                    <a:pt x="75" y="0"/>
                  </a:lnTo>
                  <a:lnTo>
                    <a:pt x="75" y="3"/>
                  </a:lnTo>
                  <a:lnTo>
                    <a:pt x="75" y="3"/>
                  </a:lnTo>
                  <a:lnTo>
                    <a:pt x="75" y="3"/>
                  </a:lnTo>
                  <a:lnTo>
                    <a:pt x="76" y="3"/>
                  </a:lnTo>
                  <a:lnTo>
                    <a:pt x="76" y="3"/>
                  </a:lnTo>
                  <a:lnTo>
                    <a:pt x="76" y="3"/>
                  </a:lnTo>
                  <a:lnTo>
                    <a:pt x="76" y="3"/>
                  </a:lnTo>
                  <a:lnTo>
                    <a:pt x="78" y="3"/>
                  </a:lnTo>
                  <a:lnTo>
                    <a:pt x="78" y="5"/>
                  </a:lnTo>
                  <a:lnTo>
                    <a:pt x="78" y="5"/>
                  </a:lnTo>
                  <a:lnTo>
                    <a:pt x="78" y="5"/>
                  </a:lnTo>
                  <a:lnTo>
                    <a:pt x="81" y="5"/>
                  </a:lnTo>
                  <a:lnTo>
                    <a:pt x="81" y="5"/>
                  </a:lnTo>
                  <a:lnTo>
                    <a:pt x="82" y="5"/>
                  </a:lnTo>
                  <a:lnTo>
                    <a:pt x="82" y="5"/>
                  </a:lnTo>
                  <a:lnTo>
                    <a:pt x="84" y="5"/>
                  </a:lnTo>
                  <a:lnTo>
                    <a:pt x="84" y="7"/>
                  </a:lnTo>
                  <a:lnTo>
                    <a:pt x="84" y="7"/>
                  </a:lnTo>
                  <a:lnTo>
                    <a:pt x="84" y="7"/>
                  </a:lnTo>
                  <a:lnTo>
                    <a:pt x="84" y="7"/>
                  </a:lnTo>
                  <a:lnTo>
                    <a:pt x="84" y="7"/>
                  </a:lnTo>
                  <a:lnTo>
                    <a:pt x="84" y="7"/>
                  </a:lnTo>
                  <a:lnTo>
                    <a:pt x="84" y="7"/>
                  </a:lnTo>
                  <a:lnTo>
                    <a:pt x="85" y="7"/>
                  </a:lnTo>
                  <a:lnTo>
                    <a:pt x="85" y="7"/>
                  </a:lnTo>
                  <a:lnTo>
                    <a:pt x="85" y="7"/>
                  </a:lnTo>
                  <a:lnTo>
                    <a:pt x="85" y="7"/>
                  </a:lnTo>
                  <a:lnTo>
                    <a:pt x="85" y="7"/>
                  </a:lnTo>
                  <a:lnTo>
                    <a:pt x="85" y="7"/>
                  </a:lnTo>
                  <a:lnTo>
                    <a:pt x="85" y="7"/>
                  </a:lnTo>
                  <a:lnTo>
                    <a:pt x="85" y="7"/>
                  </a:lnTo>
                  <a:lnTo>
                    <a:pt x="87" y="7"/>
                  </a:lnTo>
                  <a:lnTo>
                    <a:pt x="87" y="9"/>
                  </a:lnTo>
                  <a:lnTo>
                    <a:pt x="87" y="9"/>
                  </a:lnTo>
                  <a:lnTo>
                    <a:pt x="87" y="9"/>
                  </a:lnTo>
                  <a:lnTo>
                    <a:pt x="87" y="9"/>
                  </a:lnTo>
                  <a:lnTo>
                    <a:pt x="87" y="10"/>
                  </a:lnTo>
                  <a:lnTo>
                    <a:pt x="87" y="10"/>
                  </a:lnTo>
                  <a:lnTo>
                    <a:pt x="87" y="10"/>
                  </a:lnTo>
                  <a:lnTo>
                    <a:pt x="90" y="10"/>
                  </a:lnTo>
                  <a:lnTo>
                    <a:pt x="90" y="13"/>
                  </a:lnTo>
                  <a:lnTo>
                    <a:pt x="90" y="13"/>
                  </a:lnTo>
                  <a:lnTo>
                    <a:pt x="90" y="13"/>
                  </a:lnTo>
                  <a:lnTo>
                    <a:pt x="92" y="13"/>
                  </a:lnTo>
                  <a:lnTo>
                    <a:pt x="92" y="13"/>
                  </a:lnTo>
                  <a:lnTo>
                    <a:pt x="92" y="13"/>
                  </a:lnTo>
                  <a:lnTo>
                    <a:pt x="92" y="13"/>
                  </a:lnTo>
                  <a:lnTo>
                    <a:pt x="94" y="13"/>
                  </a:lnTo>
                  <a:lnTo>
                    <a:pt x="94" y="15"/>
                  </a:lnTo>
                  <a:lnTo>
                    <a:pt x="94" y="15"/>
                  </a:lnTo>
                  <a:lnTo>
                    <a:pt x="94" y="15"/>
                  </a:lnTo>
                  <a:lnTo>
                    <a:pt x="94" y="15"/>
                  </a:lnTo>
                  <a:lnTo>
                    <a:pt x="94" y="15"/>
                  </a:lnTo>
                  <a:lnTo>
                    <a:pt x="94" y="15"/>
                  </a:lnTo>
                  <a:lnTo>
                    <a:pt x="94" y="15"/>
                  </a:lnTo>
                  <a:lnTo>
                    <a:pt x="96" y="15"/>
                  </a:lnTo>
                  <a:lnTo>
                    <a:pt x="96" y="17"/>
                  </a:lnTo>
                  <a:lnTo>
                    <a:pt x="96" y="17"/>
                  </a:lnTo>
                  <a:lnTo>
                    <a:pt x="96" y="17"/>
                  </a:lnTo>
                  <a:lnTo>
                    <a:pt x="97" y="17"/>
                  </a:lnTo>
                  <a:lnTo>
                    <a:pt x="97" y="17"/>
                  </a:lnTo>
                  <a:lnTo>
                    <a:pt x="97" y="17"/>
                  </a:lnTo>
                  <a:lnTo>
                    <a:pt x="97" y="17"/>
                  </a:lnTo>
                  <a:lnTo>
                    <a:pt x="100" y="17"/>
                  </a:lnTo>
                  <a:lnTo>
                    <a:pt x="100" y="20"/>
                  </a:lnTo>
                  <a:lnTo>
                    <a:pt x="100" y="20"/>
                  </a:lnTo>
                  <a:lnTo>
                    <a:pt x="100" y="20"/>
                  </a:lnTo>
                  <a:lnTo>
                    <a:pt x="100" y="20"/>
                  </a:lnTo>
                  <a:lnTo>
                    <a:pt x="100" y="22"/>
                  </a:lnTo>
                  <a:lnTo>
                    <a:pt x="100" y="22"/>
                  </a:lnTo>
                  <a:lnTo>
                    <a:pt x="100" y="22"/>
                  </a:lnTo>
                  <a:lnTo>
                    <a:pt x="100" y="22"/>
                  </a:lnTo>
                  <a:lnTo>
                    <a:pt x="100" y="24"/>
                  </a:lnTo>
                  <a:lnTo>
                    <a:pt x="100" y="24"/>
                  </a:lnTo>
                  <a:lnTo>
                    <a:pt x="100" y="24"/>
                  </a:lnTo>
                  <a:lnTo>
                    <a:pt x="100" y="24"/>
                  </a:lnTo>
                  <a:lnTo>
                    <a:pt x="100" y="25"/>
                  </a:lnTo>
                  <a:lnTo>
                    <a:pt x="100" y="25"/>
                  </a:lnTo>
                  <a:lnTo>
                    <a:pt x="100" y="25"/>
                  </a:lnTo>
                  <a:lnTo>
                    <a:pt x="102" y="25"/>
                  </a:lnTo>
                  <a:lnTo>
                    <a:pt x="100" y="27"/>
                  </a:lnTo>
                  <a:lnTo>
                    <a:pt x="100" y="27"/>
                  </a:lnTo>
                  <a:lnTo>
                    <a:pt x="100" y="27"/>
                  </a:lnTo>
                  <a:lnTo>
                    <a:pt x="100" y="27"/>
                  </a:lnTo>
                  <a:lnTo>
                    <a:pt x="100" y="29"/>
                  </a:lnTo>
                  <a:lnTo>
                    <a:pt x="100" y="29"/>
                  </a:lnTo>
                  <a:lnTo>
                    <a:pt x="100" y="29"/>
                  </a:lnTo>
                  <a:lnTo>
                    <a:pt x="100" y="29"/>
                  </a:lnTo>
                  <a:lnTo>
                    <a:pt x="98" y="32"/>
                  </a:lnTo>
                  <a:lnTo>
                    <a:pt x="98" y="32"/>
                  </a:lnTo>
                  <a:lnTo>
                    <a:pt x="98" y="32"/>
                  </a:lnTo>
                  <a:lnTo>
                    <a:pt x="98" y="32"/>
                  </a:lnTo>
                  <a:lnTo>
                    <a:pt x="98" y="32"/>
                  </a:lnTo>
                  <a:lnTo>
                    <a:pt x="98" y="32"/>
                  </a:lnTo>
                  <a:lnTo>
                    <a:pt x="98" y="32"/>
                  </a:lnTo>
                  <a:lnTo>
                    <a:pt x="98" y="32"/>
                  </a:lnTo>
                  <a:lnTo>
                    <a:pt x="96" y="34"/>
                  </a:lnTo>
                  <a:lnTo>
                    <a:pt x="96" y="34"/>
                  </a:lnTo>
                  <a:lnTo>
                    <a:pt x="96" y="34"/>
                  </a:lnTo>
                  <a:lnTo>
                    <a:pt x="96" y="34"/>
                  </a:lnTo>
                  <a:lnTo>
                    <a:pt x="93" y="36"/>
                  </a:lnTo>
                  <a:lnTo>
                    <a:pt x="93" y="36"/>
                  </a:lnTo>
                  <a:lnTo>
                    <a:pt x="93" y="36"/>
                  </a:lnTo>
                  <a:lnTo>
                    <a:pt x="93" y="36"/>
                  </a:lnTo>
                  <a:lnTo>
                    <a:pt x="91" y="38"/>
                  </a:lnTo>
                  <a:lnTo>
                    <a:pt x="91" y="38"/>
                  </a:lnTo>
                  <a:lnTo>
                    <a:pt x="91" y="38"/>
                  </a:lnTo>
                  <a:lnTo>
                    <a:pt x="91" y="38"/>
                  </a:lnTo>
                  <a:lnTo>
                    <a:pt x="91" y="39"/>
                  </a:lnTo>
                  <a:lnTo>
                    <a:pt x="91" y="39"/>
                  </a:lnTo>
                  <a:lnTo>
                    <a:pt x="91" y="39"/>
                  </a:lnTo>
                  <a:lnTo>
                    <a:pt x="91" y="39"/>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1"/>
                  </a:lnTo>
                  <a:lnTo>
                    <a:pt x="90" y="44"/>
                  </a:lnTo>
                  <a:lnTo>
                    <a:pt x="90" y="46"/>
                  </a:lnTo>
                  <a:lnTo>
                    <a:pt x="90" y="48"/>
                  </a:lnTo>
                  <a:lnTo>
                    <a:pt x="91" y="48"/>
                  </a:lnTo>
                  <a:lnTo>
                    <a:pt x="91" y="50"/>
                  </a:lnTo>
                  <a:lnTo>
                    <a:pt x="91" y="52"/>
                  </a:lnTo>
                  <a:lnTo>
                    <a:pt x="91" y="54"/>
                  </a:lnTo>
                  <a:lnTo>
                    <a:pt x="93" y="54"/>
                  </a:lnTo>
                  <a:lnTo>
                    <a:pt x="93" y="56"/>
                  </a:lnTo>
                  <a:lnTo>
                    <a:pt x="93" y="58"/>
                  </a:lnTo>
                  <a:lnTo>
                    <a:pt x="93" y="61"/>
                  </a:lnTo>
                  <a:lnTo>
                    <a:pt x="96" y="61"/>
                  </a:lnTo>
                  <a:lnTo>
                    <a:pt x="96" y="63"/>
                  </a:lnTo>
                  <a:lnTo>
                    <a:pt x="96" y="63"/>
                  </a:lnTo>
                  <a:lnTo>
                    <a:pt x="96" y="65"/>
                  </a:lnTo>
                  <a:lnTo>
                    <a:pt x="98" y="65"/>
                  </a:lnTo>
                  <a:lnTo>
                    <a:pt x="98" y="68"/>
                  </a:lnTo>
                  <a:lnTo>
                    <a:pt x="98" y="68"/>
                  </a:lnTo>
                  <a:lnTo>
                    <a:pt x="98" y="68"/>
                  </a:lnTo>
                  <a:lnTo>
                    <a:pt x="99" y="68"/>
                  </a:lnTo>
                  <a:lnTo>
                    <a:pt x="99" y="70"/>
                  </a:lnTo>
                  <a:lnTo>
                    <a:pt x="99" y="70"/>
                  </a:lnTo>
                  <a:lnTo>
                    <a:pt x="99" y="70"/>
                  </a:lnTo>
                  <a:lnTo>
                    <a:pt x="100" y="70"/>
                  </a:lnTo>
                  <a:lnTo>
                    <a:pt x="100" y="72"/>
                  </a:lnTo>
                  <a:lnTo>
                    <a:pt x="100" y="72"/>
                  </a:lnTo>
                  <a:lnTo>
                    <a:pt x="100" y="72"/>
                  </a:lnTo>
                  <a:lnTo>
                    <a:pt x="101" y="72"/>
                  </a:lnTo>
                  <a:lnTo>
                    <a:pt x="101" y="73"/>
                  </a:lnTo>
                  <a:lnTo>
                    <a:pt x="101" y="73"/>
                  </a:lnTo>
                  <a:lnTo>
                    <a:pt x="101" y="73"/>
                  </a:lnTo>
                  <a:lnTo>
                    <a:pt x="103" y="73"/>
                  </a:lnTo>
                  <a:lnTo>
                    <a:pt x="101" y="75"/>
                  </a:lnTo>
                  <a:lnTo>
                    <a:pt x="100" y="75"/>
                  </a:lnTo>
                  <a:lnTo>
                    <a:pt x="98" y="77"/>
                  </a:lnTo>
                  <a:lnTo>
                    <a:pt x="98" y="77"/>
                  </a:lnTo>
                  <a:lnTo>
                    <a:pt x="96" y="79"/>
                  </a:lnTo>
                  <a:lnTo>
                    <a:pt x="96" y="79"/>
                  </a:lnTo>
                  <a:lnTo>
                    <a:pt x="95" y="80"/>
                  </a:lnTo>
                  <a:lnTo>
                    <a:pt x="95" y="80"/>
                  </a:lnTo>
                  <a:lnTo>
                    <a:pt x="92" y="82"/>
                  </a:lnTo>
                  <a:lnTo>
                    <a:pt x="92" y="82"/>
                  </a:lnTo>
                  <a:lnTo>
                    <a:pt x="92" y="85"/>
                  </a:lnTo>
                  <a:lnTo>
                    <a:pt x="92" y="85"/>
                  </a:lnTo>
                  <a:lnTo>
                    <a:pt x="91" y="87"/>
                  </a:lnTo>
                  <a:lnTo>
                    <a:pt x="91" y="87"/>
                  </a:lnTo>
                  <a:lnTo>
                    <a:pt x="91" y="89"/>
                  </a:lnTo>
                  <a:lnTo>
                    <a:pt x="91" y="89"/>
                  </a:lnTo>
                  <a:lnTo>
                    <a:pt x="91" y="91"/>
                  </a:lnTo>
                  <a:lnTo>
                    <a:pt x="91" y="91"/>
                  </a:lnTo>
                  <a:lnTo>
                    <a:pt x="91" y="93"/>
                  </a:lnTo>
                  <a:lnTo>
                    <a:pt x="91" y="93"/>
                  </a:lnTo>
                  <a:lnTo>
                    <a:pt x="91" y="95"/>
                  </a:lnTo>
                  <a:lnTo>
                    <a:pt x="91" y="95"/>
                  </a:lnTo>
                  <a:lnTo>
                    <a:pt x="91" y="95"/>
                  </a:lnTo>
                  <a:lnTo>
                    <a:pt x="92" y="95"/>
                  </a:lnTo>
                  <a:lnTo>
                    <a:pt x="92" y="97"/>
                  </a:lnTo>
                  <a:lnTo>
                    <a:pt x="92" y="97"/>
                  </a:lnTo>
                  <a:lnTo>
                    <a:pt x="92" y="98"/>
                  </a:lnTo>
                  <a:lnTo>
                    <a:pt x="92" y="98"/>
                  </a:lnTo>
                  <a:lnTo>
                    <a:pt x="92" y="100"/>
                  </a:lnTo>
                  <a:lnTo>
                    <a:pt x="92" y="100"/>
                  </a:lnTo>
                  <a:lnTo>
                    <a:pt x="92" y="100"/>
                  </a:lnTo>
                  <a:lnTo>
                    <a:pt x="95" y="100"/>
                  </a:lnTo>
                  <a:lnTo>
                    <a:pt x="95" y="102"/>
                  </a:lnTo>
                  <a:lnTo>
                    <a:pt x="95" y="102"/>
                  </a:lnTo>
                  <a:lnTo>
                    <a:pt x="95" y="102"/>
                  </a:lnTo>
                  <a:lnTo>
                    <a:pt x="96" y="102"/>
                  </a:lnTo>
                  <a:lnTo>
                    <a:pt x="96" y="104"/>
                  </a:lnTo>
                  <a:lnTo>
                    <a:pt x="96" y="104"/>
                  </a:lnTo>
                  <a:lnTo>
                    <a:pt x="96" y="104"/>
                  </a:lnTo>
                  <a:lnTo>
                    <a:pt x="96" y="104"/>
                  </a:lnTo>
                  <a:lnTo>
                    <a:pt x="96" y="106"/>
                  </a:lnTo>
                  <a:lnTo>
                    <a:pt x="96" y="106"/>
                  </a:lnTo>
                  <a:lnTo>
                    <a:pt x="96" y="106"/>
                  </a:lnTo>
                  <a:lnTo>
                    <a:pt x="96" y="106"/>
                  </a:lnTo>
                  <a:lnTo>
                    <a:pt x="96" y="109"/>
                  </a:lnTo>
                  <a:lnTo>
                    <a:pt x="96" y="109"/>
                  </a:lnTo>
                  <a:lnTo>
                    <a:pt x="96" y="109"/>
                  </a:lnTo>
                  <a:lnTo>
                    <a:pt x="98" y="109"/>
                  </a:lnTo>
                  <a:lnTo>
                    <a:pt x="97" y="111"/>
                  </a:lnTo>
                  <a:lnTo>
                    <a:pt x="97" y="111"/>
                  </a:lnTo>
                  <a:lnTo>
                    <a:pt x="97" y="111"/>
                  </a:lnTo>
                  <a:lnTo>
                    <a:pt x="97" y="111"/>
                  </a:lnTo>
                  <a:lnTo>
                    <a:pt x="97" y="113"/>
                  </a:lnTo>
                  <a:lnTo>
                    <a:pt x="97" y="113"/>
                  </a:lnTo>
                  <a:lnTo>
                    <a:pt x="97" y="113"/>
                  </a:lnTo>
                  <a:lnTo>
                    <a:pt x="97" y="113"/>
                  </a:lnTo>
                  <a:lnTo>
                    <a:pt x="97" y="115"/>
                  </a:lnTo>
                  <a:lnTo>
                    <a:pt x="97" y="115"/>
                  </a:lnTo>
                  <a:lnTo>
                    <a:pt x="97" y="115"/>
                  </a:lnTo>
                  <a:lnTo>
                    <a:pt x="97" y="115"/>
                  </a:lnTo>
                  <a:lnTo>
                    <a:pt x="97" y="116"/>
                  </a:lnTo>
                  <a:lnTo>
                    <a:pt x="97" y="116"/>
                  </a:lnTo>
                  <a:lnTo>
                    <a:pt x="97" y="116"/>
                  </a:lnTo>
                  <a:lnTo>
                    <a:pt x="97" y="116"/>
                  </a:lnTo>
                  <a:lnTo>
                    <a:pt x="96" y="118"/>
                  </a:lnTo>
                  <a:lnTo>
                    <a:pt x="96" y="118"/>
                  </a:lnTo>
                  <a:lnTo>
                    <a:pt x="96" y="118"/>
                  </a:lnTo>
                  <a:lnTo>
                    <a:pt x="96" y="118"/>
                  </a:lnTo>
                  <a:lnTo>
                    <a:pt x="96" y="118"/>
                  </a:lnTo>
                  <a:lnTo>
                    <a:pt x="96" y="118"/>
                  </a:lnTo>
                  <a:lnTo>
                    <a:pt x="96" y="118"/>
                  </a:lnTo>
                  <a:lnTo>
                    <a:pt x="96" y="118"/>
                  </a:lnTo>
                  <a:lnTo>
                    <a:pt x="96" y="121"/>
                  </a:lnTo>
                  <a:lnTo>
                    <a:pt x="96" y="121"/>
                  </a:lnTo>
                  <a:lnTo>
                    <a:pt x="96" y="121"/>
                  </a:lnTo>
                  <a:lnTo>
                    <a:pt x="96" y="121"/>
                  </a:lnTo>
                  <a:lnTo>
                    <a:pt x="96" y="121"/>
                  </a:lnTo>
                  <a:lnTo>
                    <a:pt x="96" y="121"/>
                  </a:lnTo>
                  <a:lnTo>
                    <a:pt x="96" y="121"/>
                  </a:lnTo>
                  <a:lnTo>
                    <a:pt x="96" y="121"/>
                  </a:lnTo>
                  <a:lnTo>
                    <a:pt x="96" y="123"/>
                  </a:lnTo>
                  <a:lnTo>
                    <a:pt x="96" y="125"/>
                  </a:lnTo>
                  <a:lnTo>
                    <a:pt x="96" y="127"/>
                  </a:lnTo>
                  <a:lnTo>
                    <a:pt x="96" y="127"/>
                  </a:lnTo>
                  <a:lnTo>
                    <a:pt x="96" y="129"/>
                  </a:lnTo>
                  <a:lnTo>
                    <a:pt x="96" y="129"/>
                  </a:lnTo>
                  <a:lnTo>
                    <a:pt x="96" y="131"/>
                  </a:lnTo>
                  <a:lnTo>
                    <a:pt x="97" y="131"/>
                  </a:lnTo>
                  <a:lnTo>
                    <a:pt x="97" y="133"/>
                  </a:lnTo>
                  <a:lnTo>
                    <a:pt x="97" y="135"/>
                  </a:lnTo>
                  <a:lnTo>
                    <a:pt x="97" y="137"/>
                  </a:lnTo>
                  <a:lnTo>
                    <a:pt x="100" y="137"/>
                  </a:lnTo>
                  <a:lnTo>
                    <a:pt x="100" y="139"/>
                  </a:lnTo>
                  <a:lnTo>
                    <a:pt x="100" y="139"/>
                  </a:lnTo>
                  <a:lnTo>
                    <a:pt x="100" y="141"/>
                  </a:lnTo>
                  <a:lnTo>
                    <a:pt x="102" y="141"/>
                  </a:lnTo>
                  <a:lnTo>
                    <a:pt x="102" y="143"/>
                  </a:lnTo>
                  <a:lnTo>
                    <a:pt x="102" y="143"/>
                  </a:lnTo>
                  <a:lnTo>
                    <a:pt x="102" y="145"/>
                  </a:lnTo>
                  <a:lnTo>
                    <a:pt x="102" y="145"/>
                  </a:lnTo>
                  <a:lnTo>
                    <a:pt x="102" y="147"/>
                  </a:lnTo>
                  <a:lnTo>
                    <a:pt x="102" y="147"/>
                  </a:lnTo>
                  <a:lnTo>
                    <a:pt x="102" y="150"/>
                  </a:lnTo>
                  <a:lnTo>
                    <a:pt x="102" y="150"/>
                  </a:lnTo>
                  <a:lnTo>
                    <a:pt x="102" y="152"/>
                  </a:lnTo>
                  <a:lnTo>
                    <a:pt x="102" y="152"/>
                  </a:lnTo>
                  <a:lnTo>
                    <a:pt x="102" y="154"/>
                  </a:lnTo>
                  <a:lnTo>
                    <a:pt x="102" y="154"/>
                  </a:lnTo>
                  <a:lnTo>
                    <a:pt x="102" y="156"/>
                  </a:lnTo>
                  <a:lnTo>
                    <a:pt x="102" y="156"/>
                  </a:lnTo>
                  <a:lnTo>
                    <a:pt x="102" y="157"/>
                  </a:lnTo>
                  <a:lnTo>
                    <a:pt x="104" y="157"/>
                  </a:lnTo>
                  <a:lnTo>
                    <a:pt x="104" y="159"/>
                  </a:lnTo>
                  <a:lnTo>
                    <a:pt x="104" y="159"/>
                  </a:lnTo>
                  <a:lnTo>
                    <a:pt x="104" y="159"/>
                  </a:lnTo>
                  <a:lnTo>
                    <a:pt x="104" y="159"/>
                  </a:lnTo>
                  <a:lnTo>
                    <a:pt x="104" y="161"/>
                  </a:lnTo>
                  <a:lnTo>
                    <a:pt x="104" y="161"/>
                  </a:lnTo>
                  <a:lnTo>
                    <a:pt x="104" y="161"/>
                  </a:lnTo>
                  <a:lnTo>
                    <a:pt x="104" y="161"/>
                  </a:lnTo>
                  <a:lnTo>
                    <a:pt x="104" y="163"/>
                  </a:lnTo>
                  <a:lnTo>
                    <a:pt x="104" y="163"/>
                  </a:lnTo>
                  <a:lnTo>
                    <a:pt x="104" y="163"/>
                  </a:lnTo>
                  <a:lnTo>
                    <a:pt x="104" y="163"/>
                  </a:lnTo>
                  <a:lnTo>
                    <a:pt x="104" y="163"/>
                  </a:lnTo>
                  <a:lnTo>
                    <a:pt x="104" y="163"/>
                  </a:lnTo>
                  <a:lnTo>
                    <a:pt x="104" y="163"/>
                  </a:lnTo>
                  <a:lnTo>
                    <a:pt x="105" y="163"/>
                  </a:lnTo>
                  <a:lnTo>
                    <a:pt x="104" y="165"/>
                  </a:lnTo>
                  <a:lnTo>
                    <a:pt x="104" y="165"/>
                  </a:lnTo>
                  <a:lnTo>
                    <a:pt x="104" y="167"/>
                  </a:lnTo>
                  <a:lnTo>
                    <a:pt x="104" y="167"/>
                  </a:lnTo>
                  <a:lnTo>
                    <a:pt x="104" y="169"/>
                  </a:lnTo>
                  <a:lnTo>
                    <a:pt x="104" y="169"/>
                  </a:lnTo>
                  <a:lnTo>
                    <a:pt x="104" y="171"/>
                  </a:lnTo>
                  <a:lnTo>
                    <a:pt x="104" y="171"/>
                  </a:lnTo>
                  <a:lnTo>
                    <a:pt x="103" y="173"/>
                  </a:lnTo>
                  <a:lnTo>
                    <a:pt x="103" y="173"/>
                  </a:lnTo>
                  <a:lnTo>
                    <a:pt x="103" y="175"/>
                  </a:lnTo>
                  <a:lnTo>
                    <a:pt x="103" y="175"/>
                  </a:lnTo>
                  <a:lnTo>
                    <a:pt x="103" y="177"/>
                  </a:lnTo>
                  <a:lnTo>
                    <a:pt x="103" y="177"/>
                  </a:lnTo>
                  <a:lnTo>
                    <a:pt x="103" y="178"/>
                  </a:lnTo>
                  <a:lnTo>
                    <a:pt x="103" y="178"/>
                  </a:lnTo>
                  <a:lnTo>
                    <a:pt x="102" y="180"/>
                  </a:lnTo>
                  <a:lnTo>
                    <a:pt x="102" y="180"/>
                  </a:lnTo>
                  <a:lnTo>
                    <a:pt x="102" y="180"/>
                  </a:lnTo>
                  <a:lnTo>
                    <a:pt x="102" y="180"/>
                  </a:lnTo>
                  <a:lnTo>
                    <a:pt x="102" y="180"/>
                  </a:lnTo>
                  <a:lnTo>
                    <a:pt x="102" y="180"/>
                  </a:lnTo>
                  <a:lnTo>
                    <a:pt x="102" y="180"/>
                  </a:lnTo>
                  <a:lnTo>
                    <a:pt x="102" y="180"/>
                  </a:lnTo>
                  <a:lnTo>
                    <a:pt x="102" y="181"/>
                  </a:lnTo>
                  <a:lnTo>
                    <a:pt x="102" y="181"/>
                  </a:lnTo>
                  <a:lnTo>
                    <a:pt x="102" y="181"/>
                  </a:lnTo>
                  <a:lnTo>
                    <a:pt x="102" y="181"/>
                  </a:lnTo>
                  <a:lnTo>
                    <a:pt x="102" y="181"/>
                  </a:lnTo>
                  <a:lnTo>
                    <a:pt x="102" y="181"/>
                  </a:lnTo>
                  <a:lnTo>
                    <a:pt x="102" y="181"/>
                  </a:lnTo>
                  <a:lnTo>
                    <a:pt x="102" y="181"/>
                  </a:lnTo>
                  <a:lnTo>
                    <a:pt x="100" y="183"/>
                  </a:lnTo>
                  <a:lnTo>
                    <a:pt x="100" y="183"/>
                  </a:lnTo>
                  <a:lnTo>
                    <a:pt x="100" y="183"/>
                  </a:lnTo>
                  <a:lnTo>
                    <a:pt x="100" y="183"/>
                  </a:lnTo>
                  <a:lnTo>
                    <a:pt x="100" y="185"/>
                  </a:lnTo>
                  <a:lnTo>
                    <a:pt x="100" y="185"/>
                  </a:lnTo>
                  <a:lnTo>
                    <a:pt x="100" y="185"/>
                  </a:lnTo>
                  <a:lnTo>
                    <a:pt x="100" y="185"/>
                  </a:lnTo>
                  <a:lnTo>
                    <a:pt x="100" y="187"/>
                  </a:lnTo>
                  <a:lnTo>
                    <a:pt x="100" y="187"/>
                  </a:lnTo>
                  <a:lnTo>
                    <a:pt x="100" y="187"/>
                  </a:lnTo>
                  <a:lnTo>
                    <a:pt x="100" y="187"/>
                  </a:lnTo>
                  <a:lnTo>
                    <a:pt x="100" y="189"/>
                  </a:lnTo>
                  <a:lnTo>
                    <a:pt x="100" y="189"/>
                  </a:lnTo>
                  <a:lnTo>
                    <a:pt x="100" y="189"/>
                  </a:lnTo>
                  <a:lnTo>
                    <a:pt x="100" y="189"/>
                  </a:lnTo>
                  <a:lnTo>
                    <a:pt x="97" y="191"/>
                  </a:lnTo>
                  <a:lnTo>
                    <a:pt x="97" y="191"/>
                  </a:lnTo>
                  <a:lnTo>
                    <a:pt x="97" y="191"/>
                  </a:lnTo>
                  <a:lnTo>
                    <a:pt x="97" y="191"/>
                  </a:lnTo>
                  <a:lnTo>
                    <a:pt x="97" y="191"/>
                  </a:lnTo>
                  <a:lnTo>
                    <a:pt x="97" y="191"/>
                  </a:lnTo>
                  <a:lnTo>
                    <a:pt x="97" y="191"/>
                  </a:lnTo>
                  <a:lnTo>
                    <a:pt x="97" y="191"/>
                  </a:lnTo>
                  <a:lnTo>
                    <a:pt x="97" y="192"/>
                  </a:lnTo>
                  <a:lnTo>
                    <a:pt x="97" y="192"/>
                  </a:lnTo>
                  <a:lnTo>
                    <a:pt x="97" y="192"/>
                  </a:lnTo>
                  <a:lnTo>
                    <a:pt x="97" y="192"/>
                  </a:lnTo>
                  <a:lnTo>
                    <a:pt x="97" y="192"/>
                  </a:lnTo>
                  <a:lnTo>
                    <a:pt x="97" y="192"/>
                  </a:lnTo>
                  <a:lnTo>
                    <a:pt x="97" y="192"/>
                  </a:lnTo>
                  <a:lnTo>
                    <a:pt x="97" y="192"/>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3"/>
                  </a:lnTo>
                  <a:lnTo>
                    <a:pt x="96" y="195"/>
                  </a:lnTo>
                  <a:lnTo>
                    <a:pt x="96" y="195"/>
                  </a:lnTo>
                  <a:lnTo>
                    <a:pt x="96" y="195"/>
                  </a:lnTo>
                  <a:lnTo>
                    <a:pt x="96" y="195"/>
                  </a:lnTo>
                  <a:lnTo>
                    <a:pt x="96" y="196"/>
                  </a:lnTo>
                  <a:lnTo>
                    <a:pt x="96" y="196"/>
                  </a:lnTo>
                  <a:lnTo>
                    <a:pt x="96" y="196"/>
                  </a:lnTo>
                  <a:lnTo>
                    <a:pt x="96" y="196"/>
                  </a:lnTo>
                  <a:lnTo>
                    <a:pt x="96" y="198"/>
                  </a:lnTo>
                  <a:lnTo>
                    <a:pt x="96" y="198"/>
                  </a:lnTo>
                  <a:lnTo>
                    <a:pt x="96" y="198"/>
                  </a:lnTo>
                  <a:lnTo>
                    <a:pt x="96" y="198"/>
                  </a:lnTo>
                  <a:lnTo>
                    <a:pt x="96" y="198"/>
                  </a:lnTo>
                  <a:lnTo>
                    <a:pt x="96" y="198"/>
                  </a:lnTo>
                  <a:lnTo>
                    <a:pt x="96" y="198"/>
                  </a:lnTo>
                  <a:lnTo>
                    <a:pt x="96" y="198"/>
                  </a:lnTo>
                  <a:lnTo>
                    <a:pt x="96" y="200"/>
                  </a:lnTo>
                  <a:lnTo>
                    <a:pt x="96" y="200"/>
                  </a:lnTo>
                  <a:lnTo>
                    <a:pt x="96" y="203"/>
                  </a:lnTo>
                  <a:lnTo>
                    <a:pt x="96" y="203"/>
                  </a:lnTo>
                  <a:lnTo>
                    <a:pt x="96" y="205"/>
                  </a:lnTo>
                  <a:lnTo>
                    <a:pt x="96" y="205"/>
                  </a:lnTo>
                  <a:lnTo>
                    <a:pt x="96" y="205"/>
                  </a:lnTo>
                  <a:lnTo>
                    <a:pt x="96" y="205"/>
                  </a:lnTo>
                  <a:lnTo>
                    <a:pt x="95" y="207"/>
                  </a:lnTo>
                  <a:lnTo>
                    <a:pt x="95" y="207"/>
                  </a:lnTo>
                  <a:lnTo>
                    <a:pt x="95" y="208"/>
                  </a:lnTo>
                  <a:lnTo>
                    <a:pt x="95" y="208"/>
                  </a:lnTo>
                  <a:lnTo>
                    <a:pt x="95" y="210"/>
                  </a:lnTo>
                  <a:lnTo>
                    <a:pt x="95" y="210"/>
                  </a:lnTo>
                  <a:lnTo>
                    <a:pt x="95" y="210"/>
                  </a:lnTo>
                  <a:lnTo>
                    <a:pt x="95" y="210"/>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3" y="211"/>
                  </a:lnTo>
                  <a:lnTo>
                    <a:pt x="91" y="213"/>
                  </a:lnTo>
                  <a:lnTo>
                    <a:pt x="91" y="213"/>
                  </a:lnTo>
                  <a:lnTo>
                    <a:pt x="91" y="213"/>
                  </a:lnTo>
                  <a:lnTo>
                    <a:pt x="91" y="213"/>
                  </a:lnTo>
                  <a:lnTo>
                    <a:pt x="90" y="215"/>
                  </a:lnTo>
                  <a:lnTo>
                    <a:pt x="90" y="215"/>
                  </a:lnTo>
                  <a:lnTo>
                    <a:pt x="90" y="215"/>
                  </a:lnTo>
                  <a:lnTo>
                    <a:pt x="90" y="215"/>
                  </a:lnTo>
                  <a:lnTo>
                    <a:pt x="87" y="217"/>
                  </a:lnTo>
                  <a:lnTo>
                    <a:pt x="87" y="217"/>
                  </a:lnTo>
                  <a:lnTo>
                    <a:pt x="87" y="217"/>
                  </a:lnTo>
                  <a:lnTo>
                    <a:pt x="87" y="217"/>
                  </a:lnTo>
                  <a:lnTo>
                    <a:pt x="87" y="217"/>
                  </a:lnTo>
                  <a:lnTo>
                    <a:pt x="87" y="217"/>
                  </a:lnTo>
                  <a:lnTo>
                    <a:pt x="87" y="217"/>
                  </a:lnTo>
                  <a:lnTo>
                    <a:pt x="87" y="217"/>
                  </a:lnTo>
                  <a:lnTo>
                    <a:pt x="86" y="219"/>
                  </a:lnTo>
                  <a:lnTo>
                    <a:pt x="86" y="219"/>
                  </a:lnTo>
                  <a:lnTo>
                    <a:pt x="86" y="220"/>
                  </a:lnTo>
                  <a:lnTo>
                    <a:pt x="86" y="220"/>
                  </a:lnTo>
                  <a:lnTo>
                    <a:pt x="86" y="222"/>
                  </a:lnTo>
                  <a:lnTo>
                    <a:pt x="86" y="222"/>
                  </a:lnTo>
                  <a:lnTo>
                    <a:pt x="86" y="222"/>
                  </a:lnTo>
                  <a:lnTo>
                    <a:pt x="86" y="222"/>
                  </a:lnTo>
                  <a:lnTo>
                    <a:pt x="85" y="224"/>
                  </a:lnTo>
                  <a:lnTo>
                    <a:pt x="85" y="224"/>
                  </a:lnTo>
                  <a:lnTo>
                    <a:pt x="85" y="224"/>
                  </a:lnTo>
                  <a:lnTo>
                    <a:pt x="85" y="224"/>
                  </a:lnTo>
                  <a:lnTo>
                    <a:pt x="85" y="227"/>
                  </a:lnTo>
                  <a:lnTo>
                    <a:pt x="85" y="227"/>
                  </a:lnTo>
                  <a:lnTo>
                    <a:pt x="85" y="227"/>
                  </a:lnTo>
                  <a:lnTo>
                    <a:pt x="85"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3" y="227"/>
                  </a:lnTo>
                  <a:lnTo>
                    <a:pt x="81" y="229"/>
                  </a:lnTo>
                  <a:lnTo>
                    <a:pt x="81" y="229"/>
                  </a:lnTo>
                  <a:lnTo>
                    <a:pt x="81" y="229"/>
                  </a:lnTo>
                  <a:lnTo>
                    <a:pt x="81" y="229"/>
                  </a:lnTo>
                  <a:lnTo>
                    <a:pt x="81" y="229"/>
                  </a:lnTo>
                  <a:lnTo>
                    <a:pt x="81" y="229"/>
                  </a:lnTo>
                  <a:lnTo>
                    <a:pt x="81" y="229"/>
                  </a:lnTo>
                  <a:lnTo>
                    <a:pt x="81" y="229"/>
                  </a:lnTo>
                  <a:lnTo>
                    <a:pt x="79" y="230"/>
                  </a:lnTo>
                  <a:lnTo>
                    <a:pt x="79" y="230"/>
                  </a:lnTo>
                  <a:lnTo>
                    <a:pt x="79" y="230"/>
                  </a:lnTo>
                  <a:lnTo>
                    <a:pt x="79" y="230"/>
                  </a:lnTo>
                  <a:lnTo>
                    <a:pt x="79" y="230"/>
                  </a:lnTo>
                  <a:lnTo>
                    <a:pt x="79" y="230"/>
                  </a:lnTo>
                  <a:lnTo>
                    <a:pt x="79" y="230"/>
                  </a:lnTo>
                  <a:lnTo>
                    <a:pt x="79" y="230"/>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2"/>
                  </a:lnTo>
                  <a:lnTo>
                    <a:pt x="78" y="234"/>
                  </a:lnTo>
                  <a:lnTo>
                    <a:pt x="78" y="234"/>
                  </a:lnTo>
                  <a:lnTo>
                    <a:pt x="78" y="236"/>
                  </a:lnTo>
                  <a:lnTo>
                    <a:pt x="78" y="236"/>
                  </a:lnTo>
                  <a:lnTo>
                    <a:pt x="78" y="238"/>
                  </a:lnTo>
                  <a:lnTo>
                    <a:pt x="78" y="238"/>
                  </a:lnTo>
                  <a:lnTo>
                    <a:pt x="78" y="241"/>
                  </a:lnTo>
                  <a:lnTo>
                    <a:pt x="78" y="241"/>
                  </a:lnTo>
                  <a:lnTo>
                    <a:pt x="78" y="243"/>
                  </a:lnTo>
                  <a:lnTo>
                    <a:pt x="78" y="243"/>
                  </a:lnTo>
                  <a:lnTo>
                    <a:pt x="78" y="245"/>
                  </a:lnTo>
                  <a:lnTo>
                    <a:pt x="78" y="245"/>
                  </a:lnTo>
                  <a:lnTo>
                    <a:pt x="78" y="247"/>
                  </a:lnTo>
                  <a:lnTo>
                    <a:pt x="78" y="247"/>
                  </a:lnTo>
                  <a:lnTo>
                    <a:pt x="78" y="249"/>
                  </a:lnTo>
                  <a:lnTo>
                    <a:pt x="78" y="249"/>
                  </a:lnTo>
                  <a:lnTo>
                    <a:pt x="76" y="251"/>
                  </a:lnTo>
                  <a:lnTo>
                    <a:pt x="76" y="251"/>
                  </a:lnTo>
                  <a:lnTo>
                    <a:pt x="76" y="251"/>
                  </a:lnTo>
                  <a:lnTo>
                    <a:pt x="76" y="251"/>
                  </a:lnTo>
                  <a:lnTo>
                    <a:pt x="76" y="253"/>
                  </a:lnTo>
                  <a:lnTo>
                    <a:pt x="76" y="253"/>
                  </a:lnTo>
                  <a:lnTo>
                    <a:pt x="76" y="253"/>
                  </a:lnTo>
                  <a:lnTo>
                    <a:pt x="76" y="253"/>
                  </a:lnTo>
                  <a:lnTo>
                    <a:pt x="73" y="255"/>
                  </a:lnTo>
                  <a:lnTo>
                    <a:pt x="73" y="255"/>
                  </a:lnTo>
                  <a:lnTo>
                    <a:pt x="73" y="255"/>
                  </a:lnTo>
                  <a:lnTo>
                    <a:pt x="73" y="255"/>
                  </a:lnTo>
                  <a:lnTo>
                    <a:pt x="73" y="256"/>
                  </a:lnTo>
                  <a:lnTo>
                    <a:pt x="73" y="256"/>
                  </a:lnTo>
                  <a:lnTo>
                    <a:pt x="73" y="256"/>
                  </a:lnTo>
                  <a:lnTo>
                    <a:pt x="73" y="256"/>
                  </a:lnTo>
                  <a:lnTo>
                    <a:pt x="72" y="258"/>
                  </a:lnTo>
                  <a:lnTo>
                    <a:pt x="72" y="258"/>
                  </a:lnTo>
                  <a:lnTo>
                    <a:pt x="72" y="258"/>
                  </a:lnTo>
                  <a:lnTo>
                    <a:pt x="72" y="258"/>
                  </a:lnTo>
                  <a:lnTo>
                    <a:pt x="71" y="260"/>
                  </a:lnTo>
                  <a:lnTo>
                    <a:pt x="71" y="260"/>
                  </a:lnTo>
                  <a:lnTo>
                    <a:pt x="71" y="260"/>
                  </a:lnTo>
                  <a:lnTo>
                    <a:pt x="71" y="260"/>
                  </a:lnTo>
                  <a:lnTo>
                    <a:pt x="70" y="262"/>
                  </a:lnTo>
                  <a:lnTo>
                    <a:pt x="70" y="262"/>
                  </a:lnTo>
                  <a:lnTo>
                    <a:pt x="70" y="262"/>
                  </a:lnTo>
                  <a:lnTo>
                    <a:pt x="70" y="262"/>
                  </a:lnTo>
                  <a:lnTo>
                    <a:pt x="70" y="263"/>
                  </a:lnTo>
                  <a:lnTo>
                    <a:pt x="70" y="263"/>
                  </a:lnTo>
                  <a:lnTo>
                    <a:pt x="70" y="263"/>
                  </a:lnTo>
                  <a:lnTo>
                    <a:pt x="70" y="263"/>
                  </a:lnTo>
                  <a:lnTo>
                    <a:pt x="70" y="265"/>
                  </a:lnTo>
                  <a:lnTo>
                    <a:pt x="70" y="265"/>
                  </a:lnTo>
                  <a:lnTo>
                    <a:pt x="70" y="267"/>
                  </a:lnTo>
                  <a:lnTo>
                    <a:pt x="70" y="267"/>
                  </a:lnTo>
                  <a:lnTo>
                    <a:pt x="70" y="270"/>
                  </a:lnTo>
                  <a:lnTo>
                    <a:pt x="70" y="270"/>
                  </a:lnTo>
                  <a:lnTo>
                    <a:pt x="70" y="271"/>
                  </a:lnTo>
                  <a:lnTo>
                    <a:pt x="71" y="271"/>
                  </a:lnTo>
                  <a:lnTo>
                    <a:pt x="71" y="273"/>
                  </a:lnTo>
                  <a:lnTo>
                    <a:pt x="71" y="273"/>
                  </a:lnTo>
                  <a:lnTo>
                    <a:pt x="71" y="275"/>
                  </a:lnTo>
                  <a:lnTo>
                    <a:pt x="72" y="275"/>
                  </a:lnTo>
                  <a:lnTo>
                    <a:pt x="72" y="277"/>
                  </a:lnTo>
                  <a:lnTo>
                    <a:pt x="72" y="277"/>
                  </a:lnTo>
                  <a:lnTo>
                    <a:pt x="72" y="277"/>
                  </a:lnTo>
                  <a:lnTo>
                    <a:pt x="73" y="277"/>
                  </a:lnTo>
                  <a:lnTo>
                    <a:pt x="73" y="280"/>
                  </a:lnTo>
                  <a:lnTo>
                    <a:pt x="73" y="280"/>
                  </a:lnTo>
                  <a:lnTo>
                    <a:pt x="73" y="280"/>
                  </a:lnTo>
                  <a:lnTo>
                    <a:pt x="73" y="280"/>
                  </a:lnTo>
                  <a:lnTo>
                    <a:pt x="73" y="280"/>
                  </a:lnTo>
                  <a:lnTo>
                    <a:pt x="73" y="280"/>
                  </a:lnTo>
                  <a:lnTo>
                    <a:pt x="73" y="280"/>
                  </a:lnTo>
                  <a:lnTo>
                    <a:pt x="74" y="280"/>
                  </a:lnTo>
                  <a:lnTo>
                    <a:pt x="74" y="280"/>
                  </a:lnTo>
                  <a:lnTo>
                    <a:pt x="74" y="280"/>
                  </a:lnTo>
                  <a:lnTo>
                    <a:pt x="74" y="280"/>
                  </a:lnTo>
                  <a:lnTo>
                    <a:pt x="74" y="280"/>
                  </a:lnTo>
                  <a:lnTo>
                    <a:pt x="74" y="280"/>
                  </a:lnTo>
                  <a:lnTo>
                    <a:pt x="74" y="280"/>
                  </a:lnTo>
                  <a:lnTo>
                    <a:pt x="74" y="280"/>
                  </a:lnTo>
                  <a:lnTo>
                    <a:pt x="76" y="280"/>
                  </a:lnTo>
                  <a:lnTo>
                    <a:pt x="76" y="282"/>
                  </a:lnTo>
                  <a:lnTo>
                    <a:pt x="76" y="282"/>
                  </a:lnTo>
                  <a:lnTo>
                    <a:pt x="76" y="282"/>
                  </a:lnTo>
                  <a:lnTo>
                    <a:pt x="76" y="282"/>
                  </a:lnTo>
                  <a:lnTo>
                    <a:pt x="76" y="282"/>
                  </a:lnTo>
                  <a:lnTo>
                    <a:pt x="76" y="282"/>
                  </a:lnTo>
                  <a:lnTo>
                    <a:pt x="76" y="282"/>
                  </a:lnTo>
                  <a:lnTo>
                    <a:pt x="76" y="282"/>
                  </a:lnTo>
                  <a:lnTo>
                    <a:pt x="76" y="284"/>
                  </a:lnTo>
                  <a:lnTo>
                    <a:pt x="76" y="284"/>
                  </a:lnTo>
                  <a:lnTo>
                    <a:pt x="76" y="284"/>
                  </a:lnTo>
                  <a:lnTo>
                    <a:pt x="76" y="284"/>
                  </a:lnTo>
                  <a:lnTo>
                    <a:pt x="76" y="284"/>
                  </a:lnTo>
                  <a:lnTo>
                    <a:pt x="76" y="284"/>
                  </a:lnTo>
                  <a:lnTo>
                    <a:pt x="76" y="284"/>
                  </a:lnTo>
                  <a:lnTo>
                    <a:pt x="76" y="284"/>
                  </a:lnTo>
                  <a:lnTo>
                    <a:pt x="74" y="284"/>
                  </a:lnTo>
                  <a:lnTo>
                    <a:pt x="74" y="284"/>
                  </a:lnTo>
                  <a:lnTo>
                    <a:pt x="74" y="284"/>
                  </a:lnTo>
                  <a:lnTo>
                    <a:pt x="74" y="284"/>
                  </a:lnTo>
                  <a:lnTo>
                    <a:pt x="74" y="284"/>
                  </a:lnTo>
                  <a:lnTo>
                    <a:pt x="74" y="284"/>
                  </a:lnTo>
                  <a:lnTo>
                    <a:pt x="74" y="284"/>
                  </a:lnTo>
                  <a:lnTo>
                    <a:pt x="74" y="284"/>
                  </a:lnTo>
                  <a:lnTo>
                    <a:pt x="73" y="284"/>
                  </a:lnTo>
                  <a:lnTo>
                    <a:pt x="73" y="284"/>
                  </a:lnTo>
                  <a:lnTo>
                    <a:pt x="73" y="284"/>
                  </a:lnTo>
                  <a:lnTo>
                    <a:pt x="73" y="284"/>
                  </a:lnTo>
                  <a:lnTo>
                    <a:pt x="73" y="284"/>
                  </a:lnTo>
                  <a:lnTo>
                    <a:pt x="73" y="284"/>
                  </a:lnTo>
                  <a:lnTo>
                    <a:pt x="73" y="284"/>
                  </a:lnTo>
                  <a:lnTo>
                    <a:pt x="73" y="283"/>
                  </a:lnTo>
                  <a:lnTo>
                    <a:pt x="72" y="283"/>
                  </a:lnTo>
                  <a:lnTo>
                    <a:pt x="72" y="283"/>
                  </a:lnTo>
                  <a:lnTo>
                    <a:pt x="72" y="283"/>
                  </a:lnTo>
                  <a:lnTo>
                    <a:pt x="72" y="283"/>
                  </a:lnTo>
                  <a:lnTo>
                    <a:pt x="72" y="283"/>
                  </a:lnTo>
                  <a:lnTo>
                    <a:pt x="72" y="283"/>
                  </a:lnTo>
                  <a:lnTo>
                    <a:pt x="72" y="283"/>
                  </a:lnTo>
                  <a:lnTo>
                    <a:pt x="72" y="281"/>
                  </a:lnTo>
                  <a:lnTo>
                    <a:pt x="70" y="281"/>
                  </a:lnTo>
                  <a:lnTo>
                    <a:pt x="70" y="281"/>
                  </a:lnTo>
                  <a:lnTo>
                    <a:pt x="70" y="281"/>
                  </a:lnTo>
                  <a:lnTo>
                    <a:pt x="70" y="281"/>
                  </a:lnTo>
                  <a:lnTo>
                    <a:pt x="70" y="281"/>
                  </a:lnTo>
                  <a:lnTo>
                    <a:pt x="70" y="281"/>
                  </a:lnTo>
                  <a:lnTo>
                    <a:pt x="70" y="281"/>
                  </a:lnTo>
                  <a:lnTo>
                    <a:pt x="70" y="280"/>
                  </a:lnTo>
                  <a:lnTo>
                    <a:pt x="68" y="281"/>
                  </a:lnTo>
                  <a:lnTo>
                    <a:pt x="68" y="281"/>
                  </a:lnTo>
                  <a:lnTo>
                    <a:pt x="68" y="281"/>
                  </a:lnTo>
                  <a:lnTo>
                    <a:pt x="68" y="281"/>
                  </a:lnTo>
                  <a:lnTo>
                    <a:pt x="67" y="281"/>
                  </a:lnTo>
                  <a:lnTo>
                    <a:pt x="67" y="281"/>
                  </a:lnTo>
                  <a:lnTo>
                    <a:pt x="67" y="281"/>
                  </a:lnTo>
                  <a:lnTo>
                    <a:pt x="67" y="281"/>
                  </a:lnTo>
                  <a:lnTo>
                    <a:pt x="65" y="281"/>
                  </a:lnTo>
                  <a:lnTo>
                    <a:pt x="65" y="281"/>
                  </a:lnTo>
                  <a:lnTo>
                    <a:pt x="65" y="281"/>
                  </a:lnTo>
                  <a:lnTo>
                    <a:pt x="65" y="281"/>
                  </a:lnTo>
                  <a:lnTo>
                    <a:pt x="65" y="281"/>
                  </a:lnTo>
                  <a:lnTo>
                    <a:pt x="65" y="281"/>
                  </a:lnTo>
                  <a:lnTo>
                    <a:pt x="65" y="281"/>
                  </a:lnTo>
                  <a:lnTo>
                    <a:pt x="65" y="281"/>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5" y="283"/>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3" y="285"/>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62" y="286"/>
                  </a:lnTo>
                  <a:lnTo>
                    <a:pt x="59" y="288"/>
                  </a:lnTo>
                  <a:lnTo>
                    <a:pt x="59" y="288"/>
                  </a:lnTo>
                  <a:lnTo>
                    <a:pt x="59" y="288"/>
                  </a:lnTo>
                  <a:lnTo>
                    <a:pt x="59" y="288"/>
                  </a:lnTo>
                  <a:lnTo>
                    <a:pt x="59" y="288"/>
                  </a:lnTo>
                  <a:lnTo>
                    <a:pt x="59" y="288"/>
                  </a:lnTo>
                  <a:lnTo>
                    <a:pt x="59" y="288"/>
                  </a:lnTo>
                  <a:lnTo>
                    <a:pt x="59" y="288"/>
                  </a:lnTo>
                  <a:lnTo>
                    <a:pt x="58" y="288"/>
                  </a:lnTo>
                  <a:lnTo>
                    <a:pt x="58" y="288"/>
                  </a:lnTo>
                  <a:lnTo>
                    <a:pt x="58" y="288"/>
                  </a:lnTo>
                  <a:lnTo>
                    <a:pt x="58" y="288"/>
                  </a:lnTo>
                  <a:lnTo>
                    <a:pt x="58" y="288"/>
                  </a:lnTo>
                  <a:lnTo>
                    <a:pt x="58" y="288"/>
                  </a:lnTo>
                  <a:lnTo>
                    <a:pt x="58" y="288"/>
                  </a:lnTo>
                  <a:lnTo>
                    <a:pt x="58"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7"/>
                  </a:lnTo>
                  <a:lnTo>
                    <a:pt x="57" y="286"/>
                  </a:lnTo>
                  <a:lnTo>
                    <a:pt x="57" y="286"/>
                  </a:lnTo>
                  <a:lnTo>
                    <a:pt x="57" y="286"/>
                  </a:lnTo>
                  <a:lnTo>
                    <a:pt x="57" y="286"/>
                  </a:lnTo>
                  <a:lnTo>
                    <a:pt x="57" y="285"/>
                  </a:lnTo>
                  <a:lnTo>
                    <a:pt x="57" y="285"/>
                  </a:lnTo>
                  <a:lnTo>
                    <a:pt x="57" y="285"/>
                  </a:lnTo>
                  <a:lnTo>
                    <a:pt x="57" y="285"/>
                  </a:lnTo>
                  <a:lnTo>
                    <a:pt x="57" y="282"/>
                  </a:lnTo>
                  <a:lnTo>
                    <a:pt x="57" y="282"/>
                  </a:lnTo>
                  <a:lnTo>
                    <a:pt x="57" y="282"/>
                  </a:lnTo>
                  <a:lnTo>
                    <a:pt x="57" y="282"/>
                  </a:lnTo>
                  <a:lnTo>
                    <a:pt x="57" y="281"/>
                  </a:lnTo>
                  <a:lnTo>
                    <a:pt x="57" y="281"/>
                  </a:lnTo>
                  <a:lnTo>
                    <a:pt x="57" y="281"/>
                  </a:lnTo>
                  <a:lnTo>
                    <a:pt x="57" y="281"/>
                  </a:lnTo>
                  <a:lnTo>
                    <a:pt x="57" y="279"/>
                  </a:lnTo>
                  <a:lnTo>
                    <a:pt x="55" y="279"/>
                  </a:lnTo>
                  <a:lnTo>
                    <a:pt x="55" y="279"/>
                  </a:lnTo>
                  <a:lnTo>
                    <a:pt x="55" y="279"/>
                  </a:lnTo>
                  <a:lnTo>
                    <a:pt x="55" y="279"/>
                  </a:lnTo>
                  <a:lnTo>
                    <a:pt x="54" y="279"/>
                  </a:lnTo>
                  <a:lnTo>
                    <a:pt x="54" y="279"/>
                  </a:lnTo>
                  <a:lnTo>
                    <a:pt x="54" y="279"/>
                  </a:lnTo>
                  <a:lnTo>
                    <a:pt x="54" y="278"/>
                  </a:lnTo>
                  <a:lnTo>
                    <a:pt x="54" y="278"/>
                  </a:lnTo>
                  <a:lnTo>
                    <a:pt x="54" y="278"/>
                  </a:lnTo>
                  <a:lnTo>
                    <a:pt x="54" y="278"/>
                  </a:lnTo>
                  <a:lnTo>
                    <a:pt x="54" y="278"/>
                  </a:lnTo>
                  <a:lnTo>
                    <a:pt x="54" y="278"/>
                  </a:lnTo>
                  <a:lnTo>
                    <a:pt x="54" y="278"/>
                  </a:lnTo>
                  <a:lnTo>
                    <a:pt x="54" y="278"/>
                  </a:lnTo>
                  <a:lnTo>
                    <a:pt x="54" y="276"/>
                  </a:lnTo>
                  <a:lnTo>
                    <a:pt x="52" y="276"/>
                  </a:lnTo>
                  <a:lnTo>
                    <a:pt x="52" y="276"/>
                  </a:lnTo>
                  <a:lnTo>
                    <a:pt x="52" y="276"/>
                  </a:lnTo>
                  <a:lnTo>
                    <a:pt x="52" y="274"/>
                  </a:lnTo>
                  <a:lnTo>
                    <a:pt x="52" y="274"/>
                  </a:lnTo>
                  <a:lnTo>
                    <a:pt x="52" y="274"/>
                  </a:lnTo>
                  <a:lnTo>
                    <a:pt x="52" y="274"/>
                  </a:lnTo>
                  <a:lnTo>
                    <a:pt x="52" y="272"/>
                  </a:lnTo>
                  <a:lnTo>
                    <a:pt x="52" y="272"/>
                  </a:lnTo>
                  <a:lnTo>
                    <a:pt x="52" y="272"/>
                  </a:lnTo>
                  <a:lnTo>
                    <a:pt x="52" y="272"/>
                  </a:lnTo>
                  <a:lnTo>
                    <a:pt x="52" y="270"/>
                  </a:lnTo>
                  <a:lnTo>
                    <a:pt x="52" y="270"/>
                  </a:lnTo>
                  <a:lnTo>
                    <a:pt x="52" y="268"/>
                  </a:lnTo>
                  <a:lnTo>
                    <a:pt x="52" y="268"/>
                  </a:lnTo>
                  <a:lnTo>
                    <a:pt x="52" y="266"/>
                  </a:lnTo>
                  <a:lnTo>
                    <a:pt x="52" y="266"/>
                  </a:lnTo>
                  <a:lnTo>
                    <a:pt x="52" y="266"/>
                  </a:lnTo>
                  <a:lnTo>
                    <a:pt x="52" y="266"/>
                  </a:lnTo>
                  <a:lnTo>
                    <a:pt x="52" y="266"/>
                  </a:lnTo>
                  <a:lnTo>
                    <a:pt x="52" y="266"/>
                  </a:lnTo>
                  <a:lnTo>
                    <a:pt x="52" y="266"/>
                  </a:lnTo>
                  <a:lnTo>
                    <a:pt x="52" y="266"/>
                  </a:lnTo>
                  <a:lnTo>
                    <a:pt x="52" y="264"/>
                  </a:lnTo>
                  <a:lnTo>
                    <a:pt x="51" y="264"/>
                  </a:lnTo>
                  <a:lnTo>
                    <a:pt x="51" y="264"/>
                  </a:lnTo>
                  <a:lnTo>
                    <a:pt x="51" y="264"/>
                  </a:lnTo>
                  <a:lnTo>
                    <a:pt x="51" y="262"/>
                  </a:lnTo>
                  <a:lnTo>
                    <a:pt x="51" y="262"/>
                  </a:lnTo>
                  <a:lnTo>
                    <a:pt x="51" y="262"/>
                  </a:lnTo>
                  <a:lnTo>
                    <a:pt x="51" y="262"/>
                  </a:lnTo>
                  <a:lnTo>
                    <a:pt x="51" y="260"/>
                  </a:lnTo>
                  <a:lnTo>
                    <a:pt x="49" y="260"/>
                  </a:lnTo>
                  <a:lnTo>
                    <a:pt x="49" y="260"/>
                  </a:lnTo>
                  <a:lnTo>
                    <a:pt x="49" y="260"/>
                  </a:lnTo>
                  <a:lnTo>
                    <a:pt x="49" y="260"/>
                  </a:lnTo>
                  <a:lnTo>
                    <a:pt x="48" y="260"/>
                  </a:lnTo>
                  <a:lnTo>
                    <a:pt x="48" y="260"/>
                  </a:lnTo>
                  <a:lnTo>
                    <a:pt x="48" y="260"/>
                  </a:lnTo>
                  <a:lnTo>
                    <a:pt x="48" y="258"/>
                  </a:lnTo>
                  <a:lnTo>
                    <a:pt x="46" y="258"/>
                  </a:lnTo>
                  <a:lnTo>
                    <a:pt x="46" y="258"/>
                  </a:lnTo>
                  <a:lnTo>
                    <a:pt x="46" y="258"/>
                  </a:lnTo>
                  <a:lnTo>
                    <a:pt x="46" y="258"/>
                  </a:lnTo>
                  <a:lnTo>
                    <a:pt x="46" y="258"/>
                  </a:lnTo>
                  <a:lnTo>
                    <a:pt x="46" y="258"/>
                  </a:lnTo>
                  <a:lnTo>
                    <a:pt x="46" y="258"/>
                  </a:lnTo>
                  <a:lnTo>
                    <a:pt x="46" y="256"/>
                  </a:lnTo>
                  <a:lnTo>
                    <a:pt x="44" y="256"/>
                  </a:lnTo>
                  <a:lnTo>
                    <a:pt x="44" y="256"/>
                  </a:lnTo>
                  <a:lnTo>
                    <a:pt x="43" y="256"/>
                  </a:lnTo>
                  <a:lnTo>
                    <a:pt x="43" y="256"/>
                  </a:lnTo>
                  <a:lnTo>
                    <a:pt x="40" y="256"/>
                  </a:lnTo>
                  <a:lnTo>
                    <a:pt x="40" y="256"/>
                  </a:lnTo>
                  <a:lnTo>
                    <a:pt x="40" y="256"/>
                  </a:lnTo>
                  <a:lnTo>
                    <a:pt x="40" y="254"/>
                  </a:lnTo>
                  <a:lnTo>
                    <a:pt x="38" y="254"/>
                  </a:lnTo>
                  <a:lnTo>
                    <a:pt x="38" y="254"/>
                  </a:lnTo>
                  <a:lnTo>
                    <a:pt x="38" y="254"/>
                  </a:lnTo>
                  <a:lnTo>
                    <a:pt x="38" y="254"/>
                  </a:lnTo>
                  <a:lnTo>
                    <a:pt x="36" y="254"/>
                  </a:lnTo>
                  <a:lnTo>
                    <a:pt x="36" y="254"/>
                  </a:lnTo>
                  <a:lnTo>
                    <a:pt x="36" y="254"/>
                  </a:lnTo>
                  <a:lnTo>
                    <a:pt x="36" y="252"/>
                  </a:lnTo>
                  <a:lnTo>
                    <a:pt x="34" y="252"/>
                  </a:lnTo>
                  <a:lnTo>
                    <a:pt x="34" y="252"/>
                  </a:lnTo>
                  <a:lnTo>
                    <a:pt x="34" y="252"/>
                  </a:lnTo>
                  <a:lnTo>
                    <a:pt x="34" y="252"/>
                  </a:lnTo>
                  <a:lnTo>
                    <a:pt x="34" y="252"/>
                  </a:lnTo>
                  <a:lnTo>
                    <a:pt x="34" y="252"/>
                  </a:lnTo>
                  <a:lnTo>
                    <a:pt x="34" y="252"/>
                  </a:lnTo>
                  <a:lnTo>
                    <a:pt x="34" y="251"/>
                  </a:lnTo>
                  <a:lnTo>
                    <a:pt x="33" y="251"/>
                  </a:lnTo>
                  <a:lnTo>
                    <a:pt x="33" y="251"/>
                  </a:lnTo>
                  <a:lnTo>
                    <a:pt x="33" y="251"/>
                  </a:lnTo>
                  <a:lnTo>
                    <a:pt x="33" y="251"/>
                  </a:lnTo>
                  <a:lnTo>
                    <a:pt x="33" y="251"/>
                  </a:lnTo>
                  <a:lnTo>
                    <a:pt x="33" y="251"/>
                  </a:lnTo>
                  <a:lnTo>
                    <a:pt x="33" y="251"/>
                  </a:lnTo>
                  <a:lnTo>
                    <a:pt x="33" y="250"/>
                  </a:lnTo>
                  <a:lnTo>
                    <a:pt x="31" y="250"/>
                  </a:lnTo>
                  <a:lnTo>
                    <a:pt x="31" y="250"/>
                  </a:lnTo>
                  <a:lnTo>
                    <a:pt x="31" y="250"/>
                  </a:lnTo>
                  <a:lnTo>
                    <a:pt x="31" y="248"/>
                  </a:lnTo>
                  <a:lnTo>
                    <a:pt x="29" y="248"/>
                  </a:lnTo>
                  <a:lnTo>
                    <a:pt x="29" y="248"/>
                  </a:lnTo>
                  <a:lnTo>
                    <a:pt x="29" y="248"/>
                  </a:lnTo>
                  <a:lnTo>
                    <a:pt x="29" y="246"/>
                  </a:lnTo>
                  <a:lnTo>
                    <a:pt x="28" y="246"/>
                  </a:lnTo>
                  <a:lnTo>
                    <a:pt x="28" y="246"/>
                  </a:lnTo>
                  <a:lnTo>
                    <a:pt x="28" y="246"/>
                  </a:lnTo>
                  <a:lnTo>
                    <a:pt x="28" y="243"/>
                  </a:lnTo>
                  <a:lnTo>
                    <a:pt x="28" y="243"/>
                  </a:lnTo>
                  <a:lnTo>
                    <a:pt x="28" y="242"/>
                  </a:lnTo>
                  <a:lnTo>
                    <a:pt x="28" y="242"/>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28" y="240"/>
                  </a:lnTo>
                  <a:lnTo>
                    <a:pt x="30" y="238"/>
                  </a:lnTo>
                  <a:lnTo>
                    <a:pt x="28" y="238"/>
                  </a:lnTo>
                  <a:lnTo>
                    <a:pt x="28" y="238"/>
                  </a:lnTo>
                  <a:lnTo>
                    <a:pt x="28" y="238"/>
                  </a:lnTo>
                  <a:lnTo>
                    <a:pt x="28" y="238"/>
                  </a:lnTo>
                  <a:lnTo>
                    <a:pt x="27" y="238"/>
                  </a:lnTo>
                  <a:lnTo>
                    <a:pt x="27" y="238"/>
                  </a:lnTo>
                  <a:lnTo>
                    <a:pt x="27" y="238"/>
                  </a:lnTo>
                  <a:lnTo>
                    <a:pt x="27" y="236"/>
                  </a:lnTo>
                  <a:lnTo>
                    <a:pt x="25" y="236"/>
                  </a:lnTo>
                  <a:lnTo>
                    <a:pt x="25" y="236"/>
                  </a:lnTo>
                  <a:lnTo>
                    <a:pt x="25" y="236"/>
                  </a:lnTo>
                  <a:lnTo>
                    <a:pt x="25" y="234"/>
                  </a:lnTo>
                  <a:lnTo>
                    <a:pt x="25" y="234"/>
                  </a:lnTo>
                  <a:lnTo>
                    <a:pt x="25" y="234"/>
                  </a:lnTo>
                  <a:lnTo>
                    <a:pt x="25" y="234"/>
                  </a:lnTo>
                  <a:lnTo>
                    <a:pt x="25" y="232"/>
                  </a:lnTo>
                  <a:lnTo>
                    <a:pt x="23" y="232"/>
                  </a:lnTo>
                  <a:lnTo>
                    <a:pt x="23" y="232"/>
                  </a:lnTo>
                  <a:lnTo>
                    <a:pt x="23" y="232"/>
                  </a:lnTo>
                  <a:lnTo>
                    <a:pt x="23" y="232"/>
                  </a:lnTo>
                  <a:lnTo>
                    <a:pt x="23" y="232"/>
                  </a:lnTo>
                  <a:lnTo>
                    <a:pt x="23" y="232"/>
                  </a:lnTo>
                  <a:lnTo>
                    <a:pt x="23" y="232"/>
                  </a:lnTo>
                  <a:lnTo>
                    <a:pt x="23" y="232"/>
                  </a:lnTo>
                  <a:lnTo>
                    <a:pt x="21" y="232"/>
                  </a:lnTo>
                  <a:lnTo>
                    <a:pt x="21" y="232"/>
                  </a:lnTo>
                  <a:lnTo>
                    <a:pt x="21" y="232"/>
                  </a:lnTo>
                  <a:lnTo>
                    <a:pt x="21" y="232"/>
                  </a:lnTo>
                  <a:lnTo>
                    <a:pt x="21" y="232"/>
                  </a:lnTo>
                  <a:lnTo>
                    <a:pt x="21" y="232"/>
                  </a:lnTo>
                  <a:lnTo>
                    <a:pt x="21" y="232"/>
                  </a:lnTo>
                  <a:lnTo>
                    <a:pt x="21" y="230"/>
                  </a:lnTo>
                  <a:lnTo>
                    <a:pt x="19" y="230"/>
                  </a:lnTo>
                  <a:lnTo>
                    <a:pt x="19" y="230"/>
                  </a:lnTo>
                  <a:lnTo>
                    <a:pt x="19" y="230"/>
                  </a:lnTo>
                  <a:lnTo>
                    <a:pt x="19" y="229"/>
                  </a:lnTo>
                  <a:lnTo>
                    <a:pt x="19" y="229"/>
                  </a:lnTo>
                  <a:lnTo>
                    <a:pt x="19" y="229"/>
                  </a:lnTo>
                  <a:lnTo>
                    <a:pt x="19" y="229"/>
                  </a:lnTo>
                  <a:lnTo>
                    <a:pt x="19" y="227"/>
                  </a:lnTo>
                  <a:lnTo>
                    <a:pt x="19" y="227"/>
                  </a:lnTo>
                  <a:lnTo>
                    <a:pt x="19" y="227"/>
                  </a:lnTo>
                  <a:lnTo>
                    <a:pt x="19" y="227"/>
                  </a:lnTo>
                  <a:lnTo>
                    <a:pt x="19" y="225"/>
                  </a:lnTo>
                  <a:lnTo>
                    <a:pt x="19" y="225"/>
                  </a:lnTo>
                  <a:lnTo>
                    <a:pt x="19" y="225"/>
                  </a:lnTo>
                  <a:lnTo>
                    <a:pt x="19" y="225"/>
                  </a:lnTo>
                  <a:lnTo>
                    <a:pt x="19" y="223"/>
                  </a:lnTo>
                  <a:lnTo>
                    <a:pt x="17" y="223"/>
                  </a:lnTo>
                  <a:lnTo>
                    <a:pt x="17" y="223"/>
                  </a:lnTo>
                  <a:lnTo>
                    <a:pt x="17" y="223"/>
                  </a:lnTo>
                  <a:lnTo>
                    <a:pt x="17" y="221"/>
                  </a:lnTo>
                  <a:lnTo>
                    <a:pt x="15" y="221"/>
                  </a:lnTo>
                  <a:lnTo>
                    <a:pt x="15" y="219"/>
                  </a:lnTo>
                  <a:lnTo>
                    <a:pt x="15" y="219"/>
                  </a:lnTo>
                  <a:lnTo>
                    <a:pt x="15" y="217"/>
                  </a:lnTo>
                  <a:lnTo>
                    <a:pt x="13" y="217"/>
                  </a:lnTo>
                  <a:lnTo>
                    <a:pt x="13" y="217"/>
                  </a:lnTo>
                  <a:lnTo>
                    <a:pt x="13" y="217"/>
                  </a:lnTo>
                  <a:lnTo>
                    <a:pt x="13" y="215"/>
                  </a:lnTo>
                  <a:lnTo>
                    <a:pt x="13" y="215"/>
                  </a:lnTo>
                  <a:lnTo>
                    <a:pt x="13" y="213"/>
                  </a:lnTo>
                  <a:lnTo>
                    <a:pt x="13" y="213"/>
                  </a:lnTo>
                  <a:lnTo>
                    <a:pt x="13" y="211"/>
                  </a:lnTo>
                  <a:lnTo>
                    <a:pt x="11" y="211"/>
                  </a:lnTo>
                  <a:lnTo>
                    <a:pt x="11" y="211"/>
                  </a:lnTo>
                  <a:lnTo>
                    <a:pt x="11" y="211"/>
                  </a:lnTo>
                  <a:lnTo>
                    <a:pt x="11" y="211"/>
                  </a:lnTo>
                  <a:lnTo>
                    <a:pt x="11" y="211"/>
                  </a:lnTo>
                  <a:lnTo>
                    <a:pt x="11" y="211"/>
                  </a:lnTo>
                  <a:lnTo>
                    <a:pt x="11" y="211"/>
                  </a:lnTo>
                  <a:lnTo>
                    <a:pt x="11" y="211"/>
                  </a:lnTo>
                  <a:lnTo>
                    <a:pt x="10" y="211"/>
                  </a:lnTo>
                  <a:lnTo>
                    <a:pt x="10" y="211"/>
                  </a:lnTo>
                  <a:lnTo>
                    <a:pt x="10" y="211"/>
                  </a:lnTo>
                  <a:lnTo>
                    <a:pt x="10" y="211"/>
                  </a:lnTo>
                  <a:lnTo>
                    <a:pt x="10" y="211"/>
                  </a:lnTo>
                  <a:lnTo>
                    <a:pt x="10" y="211"/>
                  </a:lnTo>
                  <a:lnTo>
                    <a:pt x="10" y="211"/>
                  </a:lnTo>
                  <a:lnTo>
                    <a:pt x="10" y="209"/>
                  </a:lnTo>
                  <a:lnTo>
                    <a:pt x="8" y="209"/>
                  </a:lnTo>
                  <a:lnTo>
                    <a:pt x="8" y="207"/>
                  </a:lnTo>
                  <a:lnTo>
                    <a:pt x="8" y="207"/>
                  </a:lnTo>
                  <a:lnTo>
                    <a:pt x="8" y="205"/>
                  </a:lnTo>
                  <a:lnTo>
                    <a:pt x="6" y="205"/>
                  </a:lnTo>
                  <a:lnTo>
                    <a:pt x="6" y="203"/>
                  </a:lnTo>
                  <a:lnTo>
                    <a:pt x="6" y="203"/>
                  </a:lnTo>
                  <a:lnTo>
                    <a:pt x="6" y="201"/>
                  </a:lnTo>
                  <a:lnTo>
                    <a:pt x="5" y="201"/>
                  </a:lnTo>
                  <a:lnTo>
                    <a:pt x="5" y="199"/>
                  </a:lnTo>
                  <a:lnTo>
                    <a:pt x="5" y="199"/>
                  </a:lnTo>
                  <a:lnTo>
                    <a:pt x="5" y="197"/>
                  </a:lnTo>
                  <a:lnTo>
                    <a:pt x="5" y="197"/>
                  </a:lnTo>
                  <a:lnTo>
                    <a:pt x="5" y="195"/>
                  </a:lnTo>
                  <a:lnTo>
                    <a:pt x="5" y="193"/>
                  </a:lnTo>
                  <a:lnTo>
                    <a:pt x="8" y="191"/>
                  </a:lnTo>
                  <a:lnTo>
                    <a:pt x="7" y="191"/>
                  </a:lnTo>
                  <a:lnTo>
                    <a:pt x="7" y="191"/>
                  </a:lnTo>
                  <a:lnTo>
                    <a:pt x="7" y="191"/>
                  </a:lnTo>
                  <a:lnTo>
                    <a:pt x="7" y="190"/>
                  </a:lnTo>
                  <a:lnTo>
                    <a:pt x="7" y="190"/>
                  </a:lnTo>
                  <a:lnTo>
                    <a:pt x="7" y="190"/>
                  </a:lnTo>
                  <a:lnTo>
                    <a:pt x="7" y="190"/>
                  </a:lnTo>
                  <a:lnTo>
                    <a:pt x="7" y="188"/>
                  </a:lnTo>
                  <a:lnTo>
                    <a:pt x="7" y="188"/>
                  </a:lnTo>
                  <a:lnTo>
                    <a:pt x="7" y="188"/>
                  </a:lnTo>
                  <a:lnTo>
                    <a:pt x="7" y="188"/>
                  </a:lnTo>
                  <a:lnTo>
                    <a:pt x="7" y="185"/>
                  </a:lnTo>
                  <a:lnTo>
                    <a:pt x="7" y="185"/>
                  </a:lnTo>
                  <a:lnTo>
                    <a:pt x="7" y="185"/>
                  </a:lnTo>
                  <a:lnTo>
                    <a:pt x="7" y="185"/>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3"/>
                  </a:lnTo>
                  <a:lnTo>
                    <a:pt x="9" y="182"/>
                  </a:lnTo>
                  <a:lnTo>
                    <a:pt x="9" y="182"/>
                  </a:lnTo>
                  <a:lnTo>
                    <a:pt x="9" y="182"/>
                  </a:lnTo>
                  <a:lnTo>
                    <a:pt x="9" y="182"/>
                  </a:lnTo>
                  <a:lnTo>
                    <a:pt x="9" y="182"/>
                  </a:lnTo>
                  <a:lnTo>
                    <a:pt x="9" y="182"/>
                  </a:lnTo>
                  <a:lnTo>
                    <a:pt x="9" y="182"/>
                  </a:lnTo>
                  <a:lnTo>
                    <a:pt x="9" y="182"/>
                  </a:lnTo>
                  <a:lnTo>
                    <a:pt x="9" y="180"/>
                  </a:lnTo>
                  <a:lnTo>
                    <a:pt x="9" y="180"/>
                  </a:lnTo>
                  <a:lnTo>
                    <a:pt x="9" y="180"/>
                  </a:lnTo>
                  <a:lnTo>
                    <a:pt x="9" y="180"/>
                  </a:lnTo>
                  <a:lnTo>
                    <a:pt x="9" y="178"/>
                  </a:lnTo>
                  <a:lnTo>
                    <a:pt x="9" y="178"/>
                  </a:lnTo>
                  <a:lnTo>
                    <a:pt x="9" y="178"/>
                  </a:lnTo>
                  <a:lnTo>
                    <a:pt x="9" y="178"/>
                  </a:lnTo>
                  <a:lnTo>
                    <a:pt x="9" y="176"/>
                  </a:lnTo>
                  <a:lnTo>
                    <a:pt x="7" y="176"/>
                  </a:lnTo>
                  <a:lnTo>
                    <a:pt x="7" y="176"/>
                  </a:lnTo>
                  <a:lnTo>
                    <a:pt x="7" y="176"/>
                  </a:lnTo>
                  <a:lnTo>
                    <a:pt x="7" y="176"/>
                  </a:lnTo>
                  <a:lnTo>
                    <a:pt x="6" y="176"/>
                  </a:lnTo>
                  <a:lnTo>
                    <a:pt x="6" y="176"/>
                  </a:lnTo>
                  <a:lnTo>
                    <a:pt x="6" y="176"/>
                  </a:lnTo>
                  <a:lnTo>
                    <a:pt x="6" y="174"/>
                  </a:lnTo>
                  <a:lnTo>
                    <a:pt x="5" y="174"/>
                  </a:lnTo>
                  <a:lnTo>
                    <a:pt x="5" y="174"/>
                  </a:lnTo>
                  <a:lnTo>
                    <a:pt x="5" y="174"/>
                  </a:lnTo>
                  <a:lnTo>
                    <a:pt x="5" y="173"/>
                  </a:lnTo>
                  <a:lnTo>
                    <a:pt x="5" y="173"/>
                  </a:lnTo>
                  <a:lnTo>
                    <a:pt x="5" y="173"/>
                  </a:lnTo>
                  <a:lnTo>
                    <a:pt x="5" y="173"/>
                  </a:lnTo>
                  <a:lnTo>
                    <a:pt x="5"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4" y="171"/>
                  </a:lnTo>
                  <a:lnTo>
                    <a:pt x="2" y="171"/>
                  </a:lnTo>
                  <a:lnTo>
                    <a:pt x="2" y="171"/>
                  </a:lnTo>
                  <a:lnTo>
                    <a:pt x="2" y="171"/>
                  </a:lnTo>
                  <a:lnTo>
                    <a:pt x="2" y="169"/>
                  </a:lnTo>
                  <a:lnTo>
                    <a:pt x="1" y="169"/>
                  </a:lnTo>
                  <a:lnTo>
                    <a:pt x="1" y="166"/>
                  </a:lnTo>
                  <a:lnTo>
                    <a:pt x="1" y="166"/>
                  </a:lnTo>
                  <a:lnTo>
                    <a:pt x="1" y="164"/>
                  </a:lnTo>
                  <a:lnTo>
                    <a:pt x="0" y="164"/>
                  </a:lnTo>
                  <a:lnTo>
                    <a:pt x="0" y="164"/>
                  </a:lnTo>
                  <a:lnTo>
                    <a:pt x="0" y="164"/>
                  </a:lnTo>
                  <a:lnTo>
                    <a:pt x="0" y="162"/>
                  </a:lnTo>
                  <a:lnTo>
                    <a:pt x="0" y="162"/>
                  </a:lnTo>
                  <a:lnTo>
                    <a:pt x="0" y="160"/>
                  </a:lnTo>
                  <a:lnTo>
                    <a:pt x="0" y="160"/>
                  </a:lnTo>
                  <a:lnTo>
                    <a:pt x="0" y="158"/>
                  </a:lnTo>
                  <a:lnTo>
                    <a:pt x="0" y="158"/>
                  </a:lnTo>
                  <a:lnTo>
                    <a:pt x="0" y="158"/>
                  </a:lnTo>
                  <a:lnTo>
                    <a:pt x="0" y="158"/>
                  </a:lnTo>
                  <a:lnTo>
                    <a:pt x="0" y="158"/>
                  </a:lnTo>
                  <a:lnTo>
                    <a:pt x="0" y="158"/>
                  </a:lnTo>
                  <a:lnTo>
                    <a:pt x="0" y="158"/>
                  </a:lnTo>
                  <a:lnTo>
                    <a:pt x="0" y="158"/>
                  </a:lnTo>
                  <a:lnTo>
                    <a:pt x="0" y="157"/>
                  </a:lnTo>
                  <a:lnTo>
                    <a:pt x="0" y="157"/>
                  </a:lnTo>
                  <a:lnTo>
                    <a:pt x="0" y="157"/>
                  </a:lnTo>
                  <a:lnTo>
                    <a:pt x="0" y="157"/>
                  </a:lnTo>
                  <a:lnTo>
                    <a:pt x="0" y="157"/>
                  </a:lnTo>
                  <a:lnTo>
                    <a:pt x="0" y="157"/>
                  </a:lnTo>
                  <a:lnTo>
                    <a:pt x="0" y="157"/>
                  </a:lnTo>
                  <a:lnTo>
                    <a:pt x="0" y="157"/>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1" y="156"/>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4"/>
                  </a:lnTo>
                  <a:lnTo>
                    <a:pt x="4" y="153"/>
                  </a:lnTo>
                  <a:lnTo>
                    <a:pt x="4" y="153"/>
                  </a:lnTo>
                  <a:lnTo>
                    <a:pt x="4" y="153"/>
                  </a:lnTo>
                  <a:lnTo>
                    <a:pt x="4" y="153"/>
                  </a:lnTo>
                  <a:lnTo>
                    <a:pt x="4" y="153"/>
                  </a:lnTo>
                  <a:lnTo>
                    <a:pt x="4" y="153"/>
                  </a:lnTo>
                  <a:lnTo>
                    <a:pt x="4" y="153"/>
                  </a:lnTo>
                  <a:lnTo>
                    <a:pt x="4" y="153"/>
                  </a:lnTo>
                  <a:lnTo>
                    <a:pt x="5" y="151"/>
                  </a:lnTo>
                  <a:lnTo>
                    <a:pt x="5" y="151"/>
                  </a:lnTo>
                  <a:lnTo>
                    <a:pt x="5" y="151"/>
                  </a:lnTo>
                  <a:lnTo>
                    <a:pt x="5" y="151"/>
                  </a:lnTo>
                  <a:lnTo>
                    <a:pt x="5" y="149"/>
                  </a:lnTo>
                  <a:lnTo>
                    <a:pt x="5" y="149"/>
                  </a:lnTo>
                  <a:lnTo>
                    <a:pt x="5" y="149"/>
                  </a:lnTo>
                  <a:lnTo>
                    <a:pt x="5" y="149"/>
                  </a:lnTo>
                  <a:lnTo>
                    <a:pt x="6" y="147"/>
                  </a:lnTo>
                  <a:lnTo>
                    <a:pt x="6" y="147"/>
                  </a:lnTo>
                  <a:lnTo>
                    <a:pt x="6" y="147"/>
                  </a:lnTo>
                  <a:lnTo>
                    <a:pt x="6" y="147"/>
                  </a:lnTo>
                  <a:lnTo>
                    <a:pt x="6" y="145"/>
                  </a:lnTo>
                  <a:lnTo>
                    <a:pt x="6" y="145"/>
                  </a:lnTo>
                  <a:lnTo>
                    <a:pt x="6" y="143"/>
                  </a:lnTo>
                  <a:lnTo>
                    <a:pt x="6" y="143"/>
                  </a:lnTo>
                  <a:lnTo>
                    <a:pt x="6" y="141"/>
                  </a:lnTo>
                  <a:lnTo>
                    <a:pt x="6" y="141"/>
                  </a:lnTo>
                  <a:lnTo>
                    <a:pt x="6" y="141"/>
                  </a:lnTo>
                  <a:lnTo>
                    <a:pt x="6" y="141"/>
                  </a:lnTo>
                  <a:lnTo>
                    <a:pt x="6" y="141"/>
                  </a:lnTo>
                  <a:lnTo>
                    <a:pt x="6" y="141"/>
                  </a:lnTo>
                  <a:lnTo>
                    <a:pt x="6" y="141"/>
                  </a:lnTo>
                  <a:lnTo>
                    <a:pt x="6" y="141"/>
                  </a:lnTo>
                  <a:lnTo>
                    <a:pt x="6" y="140"/>
                  </a:lnTo>
                  <a:lnTo>
                    <a:pt x="6" y="140"/>
                  </a:lnTo>
                  <a:lnTo>
                    <a:pt x="6" y="140"/>
                  </a:lnTo>
                  <a:lnTo>
                    <a:pt x="6" y="140"/>
                  </a:lnTo>
                  <a:lnTo>
                    <a:pt x="6" y="140"/>
                  </a:lnTo>
                  <a:lnTo>
                    <a:pt x="6" y="140"/>
                  </a:lnTo>
                  <a:lnTo>
                    <a:pt x="6" y="140"/>
                  </a:lnTo>
                  <a:lnTo>
                    <a:pt x="6" y="140"/>
                  </a:lnTo>
                  <a:lnTo>
                    <a:pt x="6" y="138"/>
                  </a:lnTo>
                  <a:lnTo>
                    <a:pt x="5" y="138"/>
                  </a:lnTo>
                  <a:lnTo>
                    <a:pt x="5" y="138"/>
                  </a:lnTo>
                  <a:lnTo>
                    <a:pt x="5" y="138"/>
                  </a:lnTo>
                  <a:lnTo>
                    <a:pt x="5" y="138"/>
                  </a:lnTo>
                  <a:lnTo>
                    <a:pt x="5" y="138"/>
                  </a:lnTo>
                  <a:lnTo>
                    <a:pt x="5" y="138"/>
                  </a:lnTo>
                  <a:lnTo>
                    <a:pt x="5" y="138"/>
                  </a:lnTo>
                  <a:lnTo>
                    <a:pt x="5" y="137"/>
                  </a:lnTo>
                  <a:lnTo>
                    <a:pt x="5" y="137"/>
                  </a:lnTo>
                  <a:lnTo>
                    <a:pt x="5" y="137"/>
                  </a:lnTo>
                  <a:lnTo>
                    <a:pt x="5" y="137"/>
                  </a:lnTo>
                  <a:lnTo>
                    <a:pt x="5" y="137"/>
                  </a:lnTo>
                  <a:lnTo>
                    <a:pt x="5" y="137"/>
                  </a:lnTo>
                  <a:lnTo>
                    <a:pt x="5" y="137"/>
                  </a:lnTo>
                  <a:lnTo>
                    <a:pt x="5" y="137"/>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5"/>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5" y="133"/>
                  </a:lnTo>
                  <a:lnTo>
                    <a:pt x="7" y="130"/>
                  </a:lnTo>
                  <a:lnTo>
                    <a:pt x="6" y="130"/>
                  </a:lnTo>
                  <a:lnTo>
                    <a:pt x="6" y="128"/>
                  </a:lnTo>
                  <a:lnTo>
                    <a:pt x="6" y="126"/>
                  </a:lnTo>
                  <a:lnTo>
                    <a:pt x="6" y="123"/>
                  </a:lnTo>
                  <a:lnTo>
                    <a:pt x="6" y="121"/>
                  </a:lnTo>
                  <a:lnTo>
                    <a:pt x="6" y="119"/>
                  </a:lnTo>
                  <a:lnTo>
                    <a:pt x="6" y="117"/>
                  </a:lnTo>
                  <a:lnTo>
                    <a:pt x="7" y="115"/>
                  </a:lnTo>
                  <a:lnTo>
                    <a:pt x="7" y="113"/>
                  </a:lnTo>
                  <a:lnTo>
                    <a:pt x="7" y="111"/>
                  </a:lnTo>
                  <a:lnTo>
                    <a:pt x="7" y="109"/>
                  </a:lnTo>
                  <a:lnTo>
                    <a:pt x="7" y="106"/>
                  </a:lnTo>
                  <a:lnTo>
                    <a:pt x="5" y="104"/>
                  </a:lnTo>
                  <a:lnTo>
                    <a:pt x="5" y="102"/>
                  </a:lnTo>
                  <a:lnTo>
                    <a:pt x="5" y="100"/>
                  </a:lnTo>
                  <a:lnTo>
                    <a:pt x="5" y="98"/>
                  </a:lnTo>
                  <a:lnTo>
                    <a:pt x="5" y="98"/>
                  </a:lnTo>
                  <a:lnTo>
                    <a:pt x="5" y="98"/>
                  </a:lnTo>
                  <a:lnTo>
                    <a:pt x="5" y="98"/>
                  </a:lnTo>
                  <a:lnTo>
                    <a:pt x="5" y="98"/>
                  </a:lnTo>
                  <a:lnTo>
                    <a:pt x="5" y="98"/>
                  </a:lnTo>
                  <a:lnTo>
                    <a:pt x="5" y="98"/>
                  </a:lnTo>
                  <a:lnTo>
                    <a:pt x="5" y="98"/>
                  </a:lnTo>
                  <a:lnTo>
                    <a:pt x="5" y="97"/>
                  </a:lnTo>
                  <a:lnTo>
                    <a:pt x="5" y="97"/>
                  </a:lnTo>
                  <a:lnTo>
                    <a:pt x="5" y="97"/>
                  </a:lnTo>
                  <a:lnTo>
                    <a:pt x="5" y="97"/>
                  </a:lnTo>
                  <a:lnTo>
                    <a:pt x="5" y="97"/>
                  </a:lnTo>
                  <a:lnTo>
                    <a:pt x="5" y="97"/>
                  </a:lnTo>
                  <a:lnTo>
                    <a:pt x="5" y="97"/>
                  </a:lnTo>
                  <a:lnTo>
                    <a:pt x="5" y="97"/>
                  </a:lnTo>
                  <a:lnTo>
                    <a:pt x="6" y="95"/>
                  </a:lnTo>
                  <a:lnTo>
                    <a:pt x="6" y="95"/>
                  </a:lnTo>
                  <a:lnTo>
                    <a:pt x="6" y="95"/>
                  </a:lnTo>
                  <a:lnTo>
                    <a:pt x="6" y="95"/>
                  </a:lnTo>
                  <a:lnTo>
                    <a:pt x="6" y="95"/>
                  </a:lnTo>
                  <a:lnTo>
                    <a:pt x="6" y="95"/>
                  </a:lnTo>
                  <a:lnTo>
                    <a:pt x="6" y="95"/>
                  </a:lnTo>
                  <a:lnTo>
                    <a:pt x="6" y="95"/>
                  </a:lnTo>
                  <a:lnTo>
                    <a:pt x="8" y="95"/>
                  </a:lnTo>
                  <a:lnTo>
                    <a:pt x="8" y="95"/>
                  </a:lnTo>
                  <a:lnTo>
                    <a:pt x="8" y="95"/>
                  </a:lnTo>
                  <a:lnTo>
                    <a:pt x="8" y="95"/>
                  </a:lnTo>
                  <a:lnTo>
                    <a:pt x="8" y="95"/>
                  </a:lnTo>
                  <a:lnTo>
                    <a:pt x="8" y="95"/>
                  </a:lnTo>
                  <a:lnTo>
                    <a:pt x="8" y="95"/>
                  </a:lnTo>
                  <a:lnTo>
                    <a:pt x="8" y="95"/>
                  </a:lnTo>
                  <a:lnTo>
                    <a:pt x="9" y="94"/>
                  </a:lnTo>
                  <a:lnTo>
                    <a:pt x="9" y="94"/>
                  </a:lnTo>
                  <a:lnTo>
                    <a:pt x="9" y="94"/>
                  </a:lnTo>
                  <a:lnTo>
                    <a:pt x="9" y="94"/>
                  </a:lnTo>
                  <a:lnTo>
                    <a:pt x="9" y="94"/>
                  </a:lnTo>
                  <a:lnTo>
                    <a:pt x="9" y="94"/>
                  </a:lnTo>
                  <a:lnTo>
                    <a:pt x="9" y="94"/>
                  </a:lnTo>
                  <a:lnTo>
                    <a:pt x="9" y="94"/>
                  </a:lnTo>
                  <a:lnTo>
                    <a:pt x="9" y="92"/>
                  </a:lnTo>
                  <a:lnTo>
                    <a:pt x="9" y="92"/>
                  </a:lnTo>
                  <a:lnTo>
                    <a:pt x="9" y="92"/>
                  </a:lnTo>
                  <a:lnTo>
                    <a:pt x="9" y="92"/>
                  </a:lnTo>
                  <a:lnTo>
                    <a:pt x="9" y="92"/>
                  </a:lnTo>
                  <a:lnTo>
                    <a:pt x="9" y="92"/>
                  </a:lnTo>
                  <a:lnTo>
                    <a:pt x="9" y="92"/>
                  </a:lnTo>
                  <a:lnTo>
                    <a:pt x="9" y="92"/>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90"/>
                  </a:lnTo>
                  <a:lnTo>
                    <a:pt x="10" y="88"/>
                  </a:lnTo>
                  <a:lnTo>
                    <a:pt x="10" y="87"/>
                  </a:lnTo>
                  <a:lnTo>
                    <a:pt x="10" y="85"/>
                  </a:lnTo>
                  <a:lnTo>
                    <a:pt x="10" y="83"/>
                  </a:lnTo>
                  <a:lnTo>
                    <a:pt x="13" y="81"/>
                  </a:lnTo>
                  <a:lnTo>
                    <a:pt x="13" y="79"/>
                  </a:lnTo>
                  <a:lnTo>
                    <a:pt x="14" y="77"/>
                  </a:lnTo>
                  <a:lnTo>
                    <a:pt x="14" y="75"/>
                  </a:lnTo>
                  <a:lnTo>
                    <a:pt x="15" y="73"/>
                  </a:lnTo>
                  <a:lnTo>
                    <a:pt x="15" y="72"/>
                  </a:lnTo>
                  <a:lnTo>
                    <a:pt x="16" y="70"/>
                  </a:lnTo>
                  <a:lnTo>
                    <a:pt x="16" y="68"/>
                  </a:lnTo>
                  <a:lnTo>
                    <a:pt x="19" y="65"/>
                  </a:lnTo>
                  <a:lnTo>
                    <a:pt x="19" y="63"/>
                  </a:lnTo>
                  <a:lnTo>
                    <a:pt x="20" y="61"/>
                  </a:lnTo>
                  <a:lnTo>
                    <a:pt x="20" y="59"/>
                  </a:lnTo>
                  <a:lnTo>
                    <a:pt x="23" y="57"/>
                  </a:lnTo>
                  <a:lnTo>
                    <a:pt x="23" y="57"/>
                  </a:lnTo>
                  <a:lnTo>
                    <a:pt x="23" y="57"/>
                  </a:lnTo>
                  <a:lnTo>
                    <a:pt x="23" y="57"/>
                  </a:lnTo>
                  <a:lnTo>
                    <a:pt x="23" y="55"/>
                  </a:lnTo>
                  <a:lnTo>
                    <a:pt x="23" y="55"/>
                  </a:lnTo>
                  <a:lnTo>
                    <a:pt x="23" y="55"/>
                  </a:lnTo>
                  <a:lnTo>
                    <a:pt x="23" y="55"/>
                  </a:lnTo>
                  <a:lnTo>
                    <a:pt x="24" y="53"/>
                  </a:lnTo>
                  <a:lnTo>
                    <a:pt x="24" y="53"/>
                  </a:lnTo>
                  <a:lnTo>
                    <a:pt x="24" y="53"/>
                  </a:lnTo>
                  <a:lnTo>
                    <a:pt x="24" y="53"/>
                  </a:lnTo>
                  <a:lnTo>
                    <a:pt x="24" y="51"/>
                  </a:lnTo>
                  <a:lnTo>
                    <a:pt x="24" y="51"/>
                  </a:lnTo>
                  <a:lnTo>
                    <a:pt x="24" y="49"/>
                  </a:lnTo>
                  <a:lnTo>
                    <a:pt x="24" y="49"/>
                  </a:lnTo>
                  <a:lnTo>
                    <a:pt x="25" y="47"/>
                  </a:lnTo>
                  <a:lnTo>
                    <a:pt x="24" y="47"/>
                  </a:lnTo>
                  <a:lnTo>
                    <a:pt x="24" y="47"/>
                  </a:lnTo>
                  <a:lnTo>
                    <a:pt x="24" y="47"/>
                  </a:lnTo>
                  <a:lnTo>
                    <a:pt x="24" y="47"/>
                  </a:lnTo>
                  <a:lnTo>
                    <a:pt x="24" y="47"/>
                  </a:lnTo>
                  <a:lnTo>
                    <a:pt x="24" y="47"/>
                  </a:lnTo>
                  <a:lnTo>
                    <a:pt x="24" y="47"/>
                  </a:lnTo>
                  <a:lnTo>
                    <a:pt x="24" y="45"/>
                  </a:lnTo>
                  <a:lnTo>
                    <a:pt x="24" y="45"/>
                  </a:lnTo>
                  <a:lnTo>
                    <a:pt x="24" y="45"/>
                  </a:lnTo>
                  <a:lnTo>
                    <a:pt x="24" y="45"/>
                  </a:lnTo>
                  <a:lnTo>
                    <a:pt x="24" y="43"/>
                  </a:lnTo>
                  <a:lnTo>
                    <a:pt x="24" y="43"/>
                  </a:lnTo>
                  <a:lnTo>
                    <a:pt x="24" y="43"/>
                  </a:lnTo>
                  <a:lnTo>
                    <a:pt x="24" y="43"/>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4" y="41"/>
                  </a:lnTo>
                  <a:lnTo>
                    <a:pt x="25"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lnTo>
                    <a:pt x="23" y="40"/>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8" name="广东">
              <a:hlinkClick r:id="" action="ppaction://macro?name=Slide1.广东_click" highlightClick="1"/>
              <a:hlinkHover r:id="" action="ppaction://noaction" highlightClick="1"/>
            </p:cNvPr>
            <p:cNvSpPr>
              <a:spLocks noChangeAspect="1"/>
            </p:cNvSpPr>
            <p:nvPr/>
          </p:nvSpPr>
          <p:spPr bwMode="auto">
            <a:xfrm rot="180000">
              <a:off x="5311552" y="5495072"/>
              <a:ext cx="1162552" cy="1016601"/>
            </a:xfrm>
            <a:custGeom>
              <a:avLst/>
              <a:gdLst>
                <a:gd name="T0" fmla="*/ 161 w 548"/>
                <a:gd name="T1" fmla="*/ 65 h 455"/>
                <a:gd name="T2" fmla="*/ 168 w 548"/>
                <a:gd name="T3" fmla="*/ 36 h 455"/>
                <a:gd name="T4" fmla="*/ 219 w 548"/>
                <a:gd name="T5" fmla="*/ 52 h 455"/>
                <a:gd name="T6" fmla="*/ 216 w 548"/>
                <a:gd name="T7" fmla="*/ 28 h 455"/>
                <a:gd name="T8" fmla="*/ 238 w 548"/>
                <a:gd name="T9" fmla="*/ 2 h 455"/>
                <a:gd name="T10" fmla="*/ 294 w 548"/>
                <a:gd name="T11" fmla="*/ 0 h 455"/>
                <a:gd name="T12" fmla="*/ 344 w 548"/>
                <a:gd name="T13" fmla="*/ 4 h 455"/>
                <a:gd name="T14" fmla="*/ 340 w 548"/>
                <a:gd name="T15" fmla="*/ 32 h 455"/>
                <a:gd name="T16" fmla="*/ 322 w 548"/>
                <a:gd name="T17" fmla="*/ 67 h 455"/>
                <a:gd name="T18" fmla="*/ 406 w 548"/>
                <a:gd name="T19" fmla="*/ 45 h 455"/>
                <a:gd name="T20" fmla="*/ 440 w 548"/>
                <a:gd name="T21" fmla="*/ 52 h 455"/>
                <a:gd name="T22" fmla="*/ 435 w 548"/>
                <a:gd name="T23" fmla="*/ 26 h 455"/>
                <a:gd name="T24" fmla="*/ 492 w 548"/>
                <a:gd name="T25" fmla="*/ 43 h 455"/>
                <a:gd name="T26" fmla="*/ 525 w 548"/>
                <a:gd name="T27" fmla="*/ 67 h 455"/>
                <a:gd name="T28" fmla="*/ 532 w 548"/>
                <a:gd name="T29" fmla="*/ 127 h 455"/>
                <a:gd name="T30" fmla="*/ 507 w 548"/>
                <a:gd name="T31" fmla="*/ 154 h 455"/>
                <a:gd name="T32" fmla="*/ 460 w 548"/>
                <a:gd name="T33" fmla="*/ 195 h 455"/>
                <a:gd name="T34" fmla="*/ 436 w 548"/>
                <a:gd name="T35" fmla="*/ 203 h 455"/>
                <a:gd name="T36" fmla="*/ 426 w 548"/>
                <a:gd name="T37" fmla="*/ 207 h 455"/>
                <a:gd name="T38" fmla="*/ 386 w 548"/>
                <a:gd name="T39" fmla="*/ 221 h 455"/>
                <a:gd name="T40" fmla="*/ 358 w 548"/>
                <a:gd name="T41" fmla="*/ 224 h 455"/>
                <a:gd name="T42" fmla="*/ 283 w 548"/>
                <a:gd name="T43" fmla="*/ 214 h 455"/>
                <a:gd name="T44" fmla="*/ 293 w 548"/>
                <a:gd name="T45" fmla="*/ 267 h 455"/>
                <a:gd name="T46" fmla="*/ 246 w 548"/>
                <a:gd name="T47" fmla="*/ 302 h 455"/>
                <a:gd name="T48" fmla="*/ 198 w 548"/>
                <a:gd name="T49" fmla="*/ 316 h 455"/>
                <a:gd name="T50" fmla="*/ 142 w 548"/>
                <a:gd name="T51" fmla="*/ 338 h 455"/>
                <a:gd name="T52" fmla="*/ 54 w 548"/>
                <a:gd name="T53" fmla="*/ 380 h 455"/>
                <a:gd name="T54" fmla="*/ 67 w 548"/>
                <a:gd name="T55" fmla="*/ 438 h 455"/>
                <a:gd name="T56" fmla="*/ 26 w 548"/>
                <a:gd name="T57" fmla="*/ 453 h 455"/>
                <a:gd name="T58" fmla="*/ 5 w 548"/>
                <a:gd name="T59" fmla="*/ 372 h 455"/>
                <a:gd name="T60" fmla="*/ 24 w 548"/>
                <a:gd name="T61" fmla="*/ 325 h 455"/>
                <a:gd name="T62" fmla="*/ 46 w 548"/>
                <a:gd name="T63" fmla="*/ 303 h 455"/>
                <a:gd name="T64" fmla="*/ 74 w 548"/>
                <a:gd name="T65" fmla="*/ 265 h 455"/>
                <a:gd name="T66" fmla="*/ 115 w 548"/>
                <a:gd name="T67" fmla="*/ 187 h 455"/>
                <a:gd name="T68" fmla="*/ 146 w 548"/>
                <a:gd name="T69" fmla="*/ 128 h 455"/>
                <a:gd name="T70" fmla="*/ 146 w 548"/>
                <a:gd name="T71" fmla="*/ 77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8" h="455">
                  <a:moveTo>
                    <a:pt x="146" y="77"/>
                  </a:moveTo>
                  <a:lnTo>
                    <a:pt x="161" y="65"/>
                  </a:lnTo>
                  <a:lnTo>
                    <a:pt x="161" y="43"/>
                  </a:lnTo>
                  <a:lnTo>
                    <a:pt x="168" y="36"/>
                  </a:lnTo>
                  <a:lnTo>
                    <a:pt x="187" y="38"/>
                  </a:lnTo>
                  <a:lnTo>
                    <a:pt x="219" y="52"/>
                  </a:lnTo>
                  <a:lnTo>
                    <a:pt x="224" y="41"/>
                  </a:lnTo>
                  <a:lnTo>
                    <a:pt x="216" y="28"/>
                  </a:lnTo>
                  <a:lnTo>
                    <a:pt x="219" y="19"/>
                  </a:lnTo>
                  <a:lnTo>
                    <a:pt x="238" y="2"/>
                  </a:lnTo>
                  <a:lnTo>
                    <a:pt x="274" y="12"/>
                  </a:lnTo>
                  <a:lnTo>
                    <a:pt x="294" y="0"/>
                  </a:lnTo>
                  <a:lnTo>
                    <a:pt x="309" y="14"/>
                  </a:lnTo>
                  <a:lnTo>
                    <a:pt x="344" y="4"/>
                  </a:lnTo>
                  <a:lnTo>
                    <a:pt x="350" y="18"/>
                  </a:lnTo>
                  <a:lnTo>
                    <a:pt x="340" y="32"/>
                  </a:lnTo>
                  <a:lnTo>
                    <a:pt x="322" y="60"/>
                  </a:lnTo>
                  <a:lnTo>
                    <a:pt x="322" y="67"/>
                  </a:lnTo>
                  <a:lnTo>
                    <a:pt x="332" y="74"/>
                  </a:lnTo>
                  <a:lnTo>
                    <a:pt x="406" y="45"/>
                  </a:lnTo>
                  <a:lnTo>
                    <a:pt x="433" y="60"/>
                  </a:lnTo>
                  <a:lnTo>
                    <a:pt x="440" y="52"/>
                  </a:lnTo>
                  <a:lnTo>
                    <a:pt x="433" y="36"/>
                  </a:lnTo>
                  <a:lnTo>
                    <a:pt x="435" y="26"/>
                  </a:lnTo>
                  <a:lnTo>
                    <a:pt x="483" y="36"/>
                  </a:lnTo>
                  <a:lnTo>
                    <a:pt x="492" y="43"/>
                  </a:lnTo>
                  <a:lnTo>
                    <a:pt x="506" y="41"/>
                  </a:lnTo>
                  <a:lnTo>
                    <a:pt x="525" y="67"/>
                  </a:lnTo>
                  <a:lnTo>
                    <a:pt x="547" y="115"/>
                  </a:lnTo>
                  <a:lnTo>
                    <a:pt x="532" y="127"/>
                  </a:lnTo>
                  <a:lnTo>
                    <a:pt x="520" y="150"/>
                  </a:lnTo>
                  <a:lnTo>
                    <a:pt x="507" y="154"/>
                  </a:lnTo>
                  <a:lnTo>
                    <a:pt x="497" y="177"/>
                  </a:lnTo>
                  <a:lnTo>
                    <a:pt x="460" y="195"/>
                  </a:lnTo>
                  <a:lnTo>
                    <a:pt x="446" y="187"/>
                  </a:lnTo>
                  <a:lnTo>
                    <a:pt x="436" y="203"/>
                  </a:lnTo>
                  <a:lnTo>
                    <a:pt x="436" y="207"/>
                  </a:lnTo>
                  <a:lnTo>
                    <a:pt x="426" y="207"/>
                  </a:lnTo>
                  <a:lnTo>
                    <a:pt x="405" y="207"/>
                  </a:lnTo>
                  <a:lnTo>
                    <a:pt x="386" y="221"/>
                  </a:lnTo>
                  <a:lnTo>
                    <a:pt x="373" y="213"/>
                  </a:lnTo>
                  <a:lnTo>
                    <a:pt x="358" y="224"/>
                  </a:lnTo>
                  <a:lnTo>
                    <a:pt x="317" y="241"/>
                  </a:lnTo>
                  <a:lnTo>
                    <a:pt x="283" y="214"/>
                  </a:lnTo>
                  <a:lnTo>
                    <a:pt x="280" y="236"/>
                  </a:lnTo>
                  <a:lnTo>
                    <a:pt x="293" y="267"/>
                  </a:lnTo>
                  <a:lnTo>
                    <a:pt x="262" y="279"/>
                  </a:lnTo>
                  <a:lnTo>
                    <a:pt x="246" y="302"/>
                  </a:lnTo>
                  <a:lnTo>
                    <a:pt x="214" y="309"/>
                  </a:lnTo>
                  <a:lnTo>
                    <a:pt x="198" y="316"/>
                  </a:lnTo>
                  <a:lnTo>
                    <a:pt x="165" y="316"/>
                  </a:lnTo>
                  <a:lnTo>
                    <a:pt x="142" y="338"/>
                  </a:lnTo>
                  <a:lnTo>
                    <a:pt x="83" y="359"/>
                  </a:lnTo>
                  <a:lnTo>
                    <a:pt x="54" y="380"/>
                  </a:lnTo>
                  <a:lnTo>
                    <a:pt x="40" y="394"/>
                  </a:lnTo>
                  <a:lnTo>
                    <a:pt x="67" y="438"/>
                  </a:lnTo>
                  <a:lnTo>
                    <a:pt x="48" y="454"/>
                  </a:lnTo>
                  <a:lnTo>
                    <a:pt x="26" y="453"/>
                  </a:lnTo>
                  <a:lnTo>
                    <a:pt x="0" y="406"/>
                  </a:lnTo>
                  <a:lnTo>
                    <a:pt x="5" y="372"/>
                  </a:lnTo>
                  <a:lnTo>
                    <a:pt x="5" y="356"/>
                  </a:lnTo>
                  <a:lnTo>
                    <a:pt x="24" y="325"/>
                  </a:lnTo>
                  <a:lnTo>
                    <a:pt x="48" y="319"/>
                  </a:lnTo>
                  <a:lnTo>
                    <a:pt x="46" y="303"/>
                  </a:lnTo>
                  <a:lnTo>
                    <a:pt x="71" y="293"/>
                  </a:lnTo>
                  <a:lnTo>
                    <a:pt x="74" y="265"/>
                  </a:lnTo>
                  <a:lnTo>
                    <a:pt x="117" y="231"/>
                  </a:lnTo>
                  <a:lnTo>
                    <a:pt x="115" y="187"/>
                  </a:lnTo>
                  <a:lnTo>
                    <a:pt x="147" y="144"/>
                  </a:lnTo>
                  <a:lnTo>
                    <a:pt x="146" y="128"/>
                  </a:lnTo>
                  <a:lnTo>
                    <a:pt x="157" y="112"/>
                  </a:lnTo>
                  <a:lnTo>
                    <a:pt x="146" y="77"/>
                  </a:lnTo>
                  <a:lnTo>
                    <a:pt x="146" y="77"/>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59" name="广西">
              <a:hlinkClick r:id="" action="ppaction://macro?name=Slide1.广西_click" highlightClick="1"/>
              <a:hlinkHover r:id="" action="ppaction://noaction" highlightClick="1"/>
            </p:cNvPr>
            <p:cNvSpPr>
              <a:spLocks noChangeAspect="1"/>
            </p:cNvSpPr>
            <p:nvPr/>
          </p:nvSpPr>
          <p:spPr bwMode="auto">
            <a:xfrm rot="180000">
              <a:off x="4453855" y="5354656"/>
              <a:ext cx="1195394" cy="898306"/>
            </a:xfrm>
            <a:custGeom>
              <a:avLst/>
              <a:gdLst>
                <a:gd name="T0" fmla="*/ 26 w 568"/>
                <a:gd name="T1" fmla="*/ 159 h 410"/>
                <a:gd name="T2" fmla="*/ 63 w 568"/>
                <a:gd name="T3" fmla="*/ 141 h 410"/>
                <a:gd name="T4" fmla="*/ 122 w 568"/>
                <a:gd name="T5" fmla="*/ 157 h 410"/>
                <a:gd name="T6" fmla="*/ 134 w 568"/>
                <a:gd name="T7" fmla="*/ 131 h 410"/>
                <a:gd name="T8" fmla="*/ 216 w 568"/>
                <a:gd name="T9" fmla="*/ 99 h 410"/>
                <a:gd name="T10" fmla="*/ 283 w 568"/>
                <a:gd name="T11" fmla="*/ 81 h 410"/>
                <a:gd name="T12" fmla="*/ 311 w 568"/>
                <a:gd name="T13" fmla="*/ 88 h 410"/>
                <a:gd name="T14" fmla="*/ 334 w 568"/>
                <a:gd name="T15" fmla="*/ 71 h 410"/>
                <a:gd name="T16" fmla="*/ 342 w 568"/>
                <a:gd name="T17" fmla="*/ 55 h 410"/>
                <a:gd name="T18" fmla="*/ 370 w 568"/>
                <a:gd name="T19" fmla="*/ 35 h 410"/>
                <a:gd name="T20" fmla="*/ 407 w 568"/>
                <a:gd name="T21" fmla="*/ 15 h 410"/>
                <a:gd name="T22" fmla="*/ 423 w 568"/>
                <a:gd name="T23" fmla="*/ 33 h 410"/>
                <a:gd name="T24" fmla="*/ 458 w 568"/>
                <a:gd name="T25" fmla="*/ 7 h 410"/>
                <a:gd name="T26" fmla="*/ 495 w 568"/>
                <a:gd name="T27" fmla="*/ 7 h 410"/>
                <a:gd name="T28" fmla="*/ 514 w 568"/>
                <a:gd name="T29" fmla="*/ 37 h 410"/>
                <a:gd name="T30" fmla="*/ 492 w 568"/>
                <a:gd name="T31" fmla="*/ 90 h 410"/>
                <a:gd name="T32" fmla="*/ 492 w 568"/>
                <a:gd name="T33" fmla="*/ 114 h 410"/>
                <a:gd name="T34" fmla="*/ 529 w 568"/>
                <a:gd name="T35" fmla="*/ 133 h 410"/>
                <a:gd name="T36" fmla="*/ 556 w 568"/>
                <a:gd name="T37" fmla="*/ 124 h 410"/>
                <a:gd name="T38" fmla="*/ 556 w 568"/>
                <a:gd name="T39" fmla="*/ 175 h 410"/>
                <a:gd name="T40" fmla="*/ 525 w 568"/>
                <a:gd name="T41" fmla="*/ 234 h 410"/>
                <a:gd name="T42" fmla="*/ 484 w 568"/>
                <a:gd name="T43" fmla="*/ 312 h 410"/>
                <a:gd name="T44" fmla="*/ 456 w 568"/>
                <a:gd name="T45" fmla="*/ 350 h 410"/>
                <a:gd name="T46" fmla="*/ 434 w 568"/>
                <a:gd name="T47" fmla="*/ 372 h 410"/>
                <a:gd name="T48" fmla="*/ 368 w 568"/>
                <a:gd name="T49" fmla="*/ 409 h 410"/>
                <a:gd name="T50" fmla="*/ 317 w 568"/>
                <a:gd name="T51" fmla="*/ 380 h 410"/>
                <a:gd name="T52" fmla="*/ 264 w 568"/>
                <a:gd name="T53" fmla="*/ 408 h 410"/>
                <a:gd name="T54" fmla="*/ 178 w 568"/>
                <a:gd name="T55" fmla="*/ 376 h 410"/>
                <a:gd name="T56" fmla="*/ 182 w 568"/>
                <a:gd name="T57" fmla="*/ 317 h 410"/>
                <a:gd name="T58" fmla="*/ 142 w 568"/>
                <a:gd name="T59" fmla="*/ 304 h 410"/>
                <a:gd name="T60" fmla="*/ 114 w 568"/>
                <a:gd name="T61" fmla="*/ 304 h 410"/>
                <a:gd name="T62" fmla="*/ 98 w 568"/>
                <a:gd name="T63" fmla="*/ 261 h 410"/>
                <a:gd name="T64" fmla="*/ 124 w 568"/>
                <a:gd name="T65" fmla="*/ 254 h 410"/>
                <a:gd name="T66" fmla="*/ 122 w 568"/>
                <a:gd name="T67" fmla="*/ 218 h 410"/>
                <a:gd name="T68" fmla="*/ 48 w 568"/>
                <a:gd name="T69" fmla="*/ 188 h 410"/>
                <a:gd name="T70" fmla="*/ 13 w 568"/>
                <a:gd name="T71" fmla="*/ 188 h 410"/>
                <a:gd name="T72" fmla="*/ 2 w 568"/>
                <a:gd name="T73" fmla="*/ 157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68" h="410">
                  <a:moveTo>
                    <a:pt x="2" y="157"/>
                  </a:moveTo>
                  <a:lnTo>
                    <a:pt x="26" y="159"/>
                  </a:lnTo>
                  <a:lnTo>
                    <a:pt x="52" y="135"/>
                  </a:lnTo>
                  <a:lnTo>
                    <a:pt x="63" y="141"/>
                  </a:lnTo>
                  <a:lnTo>
                    <a:pt x="114" y="162"/>
                  </a:lnTo>
                  <a:lnTo>
                    <a:pt x="122" y="157"/>
                  </a:lnTo>
                  <a:lnTo>
                    <a:pt x="124" y="140"/>
                  </a:lnTo>
                  <a:lnTo>
                    <a:pt x="134" y="131"/>
                  </a:lnTo>
                  <a:lnTo>
                    <a:pt x="204" y="85"/>
                  </a:lnTo>
                  <a:lnTo>
                    <a:pt x="216" y="99"/>
                  </a:lnTo>
                  <a:lnTo>
                    <a:pt x="259" y="112"/>
                  </a:lnTo>
                  <a:lnTo>
                    <a:pt x="283" y="81"/>
                  </a:lnTo>
                  <a:lnTo>
                    <a:pt x="294" y="88"/>
                  </a:lnTo>
                  <a:lnTo>
                    <a:pt x="311" y="88"/>
                  </a:lnTo>
                  <a:lnTo>
                    <a:pt x="311" y="79"/>
                  </a:lnTo>
                  <a:lnTo>
                    <a:pt x="334" y="71"/>
                  </a:lnTo>
                  <a:lnTo>
                    <a:pt x="334" y="65"/>
                  </a:lnTo>
                  <a:lnTo>
                    <a:pt x="342" y="55"/>
                  </a:lnTo>
                  <a:lnTo>
                    <a:pt x="347" y="56"/>
                  </a:lnTo>
                  <a:lnTo>
                    <a:pt x="370" y="35"/>
                  </a:lnTo>
                  <a:lnTo>
                    <a:pt x="389" y="39"/>
                  </a:lnTo>
                  <a:lnTo>
                    <a:pt x="407" y="15"/>
                  </a:lnTo>
                  <a:lnTo>
                    <a:pt x="415" y="35"/>
                  </a:lnTo>
                  <a:lnTo>
                    <a:pt x="423" y="33"/>
                  </a:lnTo>
                  <a:lnTo>
                    <a:pt x="452" y="6"/>
                  </a:lnTo>
                  <a:lnTo>
                    <a:pt x="458" y="7"/>
                  </a:lnTo>
                  <a:lnTo>
                    <a:pt x="472" y="0"/>
                  </a:lnTo>
                  <a:lnTo>
                    <a:pt x="495" y="7"/>
                  </a:lnTo>
                  <a:lnTo>
                    <a:pt x="495" y="33"/>
                  </a:lnTo>
                  <a:lnTo>
                    <a:pt x="514" y="37"/>
                  </a:lnTo>
                  <a:lnTo>
                    <a:pt x="509" y="63"/>
                  </a:lnTo>
                  <a:lnTo>
                    <a:pt x="492" y="90"/>
                  </a:lnTo>
                  <a:lnTo>
                    <a:pt x="484" y="114"/>
                  </a:lnTo>
                  <a:lnTo>
                    <a:pt x="492" y="114"/>
                  </a:lnTo>
                  <a:lnTo>
                    <a:pt x="511" y="95"/>
                  </a:lnTo>
                  <a:lnTo>
                    <a:pt x="529" y="133"/>
                  </a:lnTo>
                  <a:lnTo>
                    <a:pt x="542" y="124"/>
                  </a:lnTo>
                  <a:lnTo>
                    <a:pt x="556" y="124"/>
                  </a:lnTo>
                  <a:lnTo>
                    <a:pt x="567" y="159"/>
                  </a:lnTo>
                  <a:lnTo>
                    <a:pt x="556" y="175"/>
                  </a:lnTo>
                  <a:lnTo>
                    <a:pt x="557" y="191"/>
                  </a:lnTo>
                  <a:lnTo>
                    <a:pt x="525" y="234"/>
                  </a:lnTo>
                  <a:lnTo>
                    <a:pt x="527" y="278"/>
                  </a:lnTo>
                  <a:lnTo>
                    <a:pt x="484" y="312"/>
                  </a:lnTo>
                  <a:lnTo>
                    <a:pt x="481" y="340"/>
                  </a:lnTo>
                  <a:lnTo>
                    <a:pt x="456" y="350"/>
                  </a:lnTo>
                  <a:lnTo>
                    <a:pt x="458" y="366"/>
                  </a:lnTo>
                  <a:lnTo>
                    <a:pt x="434" y="372"/>
                  </a:lnTo>
                  <a:lnTo>
                    <a:pt x="415" y="403"/>
                  </a:lnTo>
                  <a:lnTo>
                    <a:pt x="368" y="409"/>
                  </a:lnTo>
                  <a:lnTo>
                    <a:pt x="342" y="390"/>
                  </a:lnTo>
                  <a:lnTo>
                    <a:pt x="317" y="380"/>
                  </a:lnTo>
                  <a:lnTo>
                    <a:pt x="289" y="406"/>
                  </a:lnTo>
                  <a:lnTo>
                    <a:pt x="264" y="408"/>
                  </a:lnTo>
                  <a:lnTo>
                    <a:pt x="236" y="409"/>
                  </a:lnTo>
                  <a:lnTo>
                    <a:pt x="178" y="376"/>
                  </a:lnTo>
                  <a:lnTo>
                    <a:pt x="167" y="347"/>
                  </a:lnTo>
                  <a:lnTo>
                    <a:pt x="182" y="317"/>
                  </a:lnTo>
                  <a:lnTo>
                    <a:pt x="164" y="304"/>
                  </a:lnTo>
                  <a:lnTo>
                    <a:pt x="142" y="304"/>
                  </a:lnTo>
                  <a:lnTo>
                    <a:pt x="137" y="299"/>
                  </a:lnTo>
                  <a:lnTo>
                    <a:pt x="114" y="304"/>
                  </a:lnTo>
                  <a:lnTo>
                    <a:pt x="89" y="288"/>
                  </a:lnTo>
                  <a:lnTo>
                    <a:pt x="98" y="261"/>
                  </a:lnTo>
                  <a:lnTo>
                    <a:pt x="117" y="260"/>
                  </a:lnTo>
                  <a:lnTo>
                    <a:pt x="124" y="254"/>
                  </a:lnTo>
                  <a:lnTo>
                    <a:pt x="130" y="231"/>
                  </a:lnTo>
                  <a:lnTo>
                    <a:pt x="122" y="218"/>
                  </a:lnTo>
                  <a:lnTo>
                    <a:pt x="58" y="206"/>
                  </a:lnTo>
                  <a:lnTo>
                    <a:pt x="48" y="188"/>
                  </a:lnTo>
                  <a:lnTo>
                    <a:pt x="29" y="188"/>
                  </a:lnTo>
                  <a:lnTo>
                    <a:pt x="13" y="188"/>
                  </a:lnTo>
                  <a:lnTo>
                    <a:pt x="0" y="167"/>
                  </a:lnTo>
                  <a:lnTo>
                    <a:pt x="2" y="157"/>
                  </a:lnTo>
                  <a:lnTo>
                    <a:pt x="2" y="157"/>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0" name="福建">
              <a:hlinkClick r:id="" action="ppaction://macro?name=Slide1.福建_click" highlightClick="1"/>
              <a:hlinkHover r:id="" action="ppaction://noaction" highlightClick="1"/>
            </p:cNvPr>
            <p:cNvSpPr>
              <a:spLocks noChangeAspect="1"/>
            </p:cNvSpPr>
            <p:nvPr/>
          </p:nvSpPr>
          <p:spPr bwMode="auto">
            <a:xfrm rot="180000">
              <a:off x="6265866" y="4928333"/>
              <a:ext cx="656810" cy="857641"/>
            </a:xfrm>
            <a:custGeom>
              <a:avLst/>
              <a:gdLst>
                <a:gd name="T0" fmla="*/ 0 w 309"/>
                <a:gd name="T1" fmla="*/ 299 h 389"/>
                <a:gd name="T2" fmla="*/ 11 w 309"/>
                <a:gd name="T3" fmla="*/ 232 h 389"/>
                <a:gd name="T4" fmla="*/ 22 w 309"/>
                <a:gd name="T5" fmla="*/ 214 h 389"/>
                <a:gd name="T6" fmla="*/ 26 w 309"/>
                <a:gd name="T7" fmla="*/ 195 h 389"/>
                <a:gd name="T8" fmla="*/ 41 w 309"/>
                <a:gd name="T9" fmla="*/ 168 h 389"/>
                <a:gd name="T10" fmla="*/ 33 w 309"/>
                <a:gd name="T11" fmla="*/ 157 h 389"/>
                <a:gd name="T12" fmla="*/ 35 w 309"/>
                <a:gd name="T13" fmla="*/ 134 h 389"/>
                <a:gd name="T14" fmla="*/ 66 w 309"/>
                <a:gd name="T15" fmla="*/ 98 h 389"/>
                <a:gd name="T16" fmla="*/ 63 w 309"/>
                <a:gd name="T17" fmla="*/ 75 h 389"/>
                <a:gd name="T18" fmla="*/ 85 w 309"/>
                <a:gd name="T19" fmla="*/ 40 h 389"/>
                <a:gd name="T20" fmla="*/ 105 w 309"/>
                <a:gd name="T21" fmla="*/ 45 h 389"/>
                <a:gd name="T22" fmla="*/ 146 w 309"/>
                <a:gd name="T23" fmla="*/ 16 h 389"/>
                <a:gd name="T24" fmla="*/ 153 w 309"/>
                <a:gd name="T25" fmla="*/ 0 h 389"/>
                <a:gd name="T26" fmla="*/ 177 w 309"/>
                <a:gd name="T27" fmla="*/ 5 h 389"/>
                <a:gd name="T28" fmla="*/ 190 w 309"/>
                <a:gd name="T29" fmla="*/ 37 h 389"/>
                <a:gd name="T30" fmla="*/ 201 w 309"/>
                <a:gd name="T31" fmla="*/ 61 h 389"/>
                <a:gd name="T32" fmla="*/ 226 w 309"/>
                <a:gd name="T33" fmla="*/ 61 h 389"/>
                <a:gd name="T34" fmla="*/ 244 w 309"/>
                <a:gd name="T35" fmla="*/ 40 h 389"/>
                <a:gd name="T36" fmla="*/ 267 w 309"/>
                <a:gd name="T37" fmla="*/ 64 h 389"/>
                <a:gd name="T38" fmla="*/ 308 w 309"/>
                <a:gd name="T39" fmla="*/ 48 h 389"/>
                <a:gd name="T40" fmla="*/ 282 w 309"/>
                <a:gd name="T41" fmla="*/ 112 h 389"/>
                <a:gd name="T42" fmla="*/ 267 w 309"/>
                <a:gd name="T43" fmla="*/ 104 h 389"/>
                <a:gd name="T44" fmla="*/ 256 w 309"/>
                <a:gd name="T45" fmla="*/ 109 h 389"/>
                <a:gd name="T46" fmla="*/ 255 w 309"/>
                <a:gd name="T47" fmla="*/ 115 h 389"/>
                <a:gd name="T48" fmla="*/ 269 w 309"/>
                <a:gd name="T49" fmla="*/ 131 h 389"/>
                <a:gd name="T50" fmla="*/ 266 w 309"/>
                <a:gd name="T51" fmla="*/ 189 h 389"/>
                <a:gd name="T52" fmla="*/ 269 w 309"/>
                <a:gd name="T53" fmla="*/ 208 h 389"/>
                <a:gd name="T54" fmla="*/ 266 w 309"/>
                <a:gd name="T55" fmla="*/ 213 h 389"/>
                <a:gd name="T56" fmla="*/ 249 w 309"/>
                <a:gd name="T57" fmla="*/ 209 h 389"/>
                <a:gd name="T58" fmla="*/ 238 w 309"/>
                <a:gd name="T59" fmla="*/ 220 h 389"/>
                <a:gd name="T60" fmla="*/ 245 w 309"/>
                <a:gd name="T61" fmla="*/ 235 h 389"/>
                <a:gd name="T62" fmla="*/ 225 w 309"/>
                <a:gd name="T63" fmla="*/ 255 h 389"/>
                <a:gd name="T64" fmla="*/ 229 w 309"/>
                <a:gd name="T65" fmla="*/ 263 h 389"/>
                <a:gd name="T66" fmla="*/ 208 w 309"/>
                <a:gd name="T67" fmla="*/ 273 h 389"/>
                <a:gd name="T68" fmla="*/ 211 w 309"/>
                <a:gd name="T69" fmla="*/ 289 h 389"/>
                <a:gd name="T70" fmla="*/ 205 w 309"/>
                <a:gd name="T71" fmla="*/ 296 h 389"/>
                <a:gd name="T72" fmla="*/ 177 w 309"/>
                <a:gd name="T73" fmla="*/ 296 h 389"/>
                <a:gd name="T74" fmla="*/ 162 w 309"/>
                <a:gd name="T75" fmla="*/ 309 h 389"/>
                <a:gd name="T76" fmla="*/ 160 w 309"/>
                <a:gd name="T77" fmla="*/ 314 h 389"/>
                <a:gd name="T78" fmla="*/ 173 w 309"/>
                <a:gd name="T79" fmla="*/ 323 h 389"/>
                <a:gd name="T80" fmla="*/ 159 w 309"/>
                <a:gd name="T81" fmla="*/ 345 h 389"/>
                <a:gd name="T82" fmla="*/ 140 w 309"/>
                <a:gd name="T83" fmla="*/ 370 h 389"/>
                <a:gd name="T84" fmla="*/ 132 w 309"/>
                <a:gd name="T85" fmla="*/ 367 h 389"/>
                <a:gd name="T86" fmla="*/ 112 w 309"/>
                <a:gd name="T87" fmla="*/ 388 h 389"/>
                <a:gd name="T88" fmla="*/ 90 w 309"/>
                <a:gd name="T89" fmla="*/ 340 h 389"/>
                <a:gd name="T90" fmla="*/ 71 w 309"/>
                <a:gd name="T91" fmla="*/ 314 h 389"/>
                <a:gd name="T92" fmla="*/ 57 w 309"/>
                <a:gd name="T93" fmla="*/ 316 h 389"/>
                <a:gd name="T94" fmla="*/ 48 w 309"/>
                <a:gd name="T95" fmla="*/ 309 h 389"/>
                <a:gd name="T96" fmla="*/ 0 w 309"/>
                <a:gd name="T97" fmla="*/ 299 h 389"/>
                <a:gd name="T98" fmla="*/ 0 w 309"/>
                <a:gd name="T99" fmla="*/ 299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9" h="389">
                  <a:moveTo>
                    <a:pt x="0" y="299"/>
                  </a:moveTo>
                  <a:lnTo>
                    <a:pt x="11" y="232"/>
                  </a:lnTo>
                  <a:lnTo>
                    <a:pt x="22" y="214"/>
                  </a:lnTo>
                  <a:lnTo>
                    <a:pt x="26" y="195"/>
                  </a:lnTo>
                  <a:lnTo>
                    <a:pt x="41" y="168"/>
                  </a:lnTo>
                  <a:lnTo>
                    <a:pt x="33" y="157"/>
                  </a:lnTo>
                  <a:lnTo>
                    <a:pt x="35" y="134"/>
                  </a:lnTo>
                  <a:lnTo>
                    <a:pt x="66" y="98"/>
                  </a:lnTo>
                  <a:lnTo>
                    <a:pt x="63" y="75"/>
                  </a:lnTo>
                  <a:lnTo>
                    <a:pt x="85" y="40"/>
                  </a:lnTo>
                  <a:lnTo>
                    <a:pt x="105" y="45"/>
                  </a:lnTo>
                  <a:lnTo>
                    <a:pt x="146" y="16"/>
                  </a:lnTo>
                  <a:lnTo>
                    <a:pt x="153" y="0"/>
                  </a:lnTo>
                  <a:lnTo>
                    <a:pt x="177" y="5"/>
                  </a:lnTo>
                  <a:lnTo>
                    <a:pt x="190" y="37"/>
                  </a:lnTo>
                  <a:lnTo>
                    <a:pt x="201" y="61"/>
                  </a:lnTo>
                  <a:lnTo>
                    <a:pt x="226" y="61"/>
                  </a:lnTo>
                  <a:lnTo>
                    <a:pt x="244" y="40"/>
                  </a:lnTo>
                  <a:lnTo>
                    <a:pt x="267" y="64"/>
                  </a:lnTo>
                  <a:lnTo>
                    <a:pt x="308" y="48"/>
                  </a:lnTo>
                  <a:lnTo>
                    <a:pt x="282" y="112"/>
                  </a:lnTo>
                  <a:lnTo>
                    <a:pt x="267" y="104"/>
                  </a:lnTo>
                  <a:lnTo>
                    <a:pt x="256" y="109"/>
                  </a:lnTo>
                  <a:lnTo>
                    <a:pt x="255" y="115"/>
                  </a:lnTo>
                  <a:lnTo>
                    <a:pt x="269" y="131"/>
                  </a:lnTo>
                  <a:lnTo>
                    <a:pt x="266" y="189"/>
                  </a:lnTo>
                  <a:lnTo>
                    <a:pt x="269" y="208"/>
                  </a:lnTo>
                  <a:lnTo>
                    <a:pt x="266" y="213"/>
                  </a:lnTo>
                  <a:lnTo>
                    <a:pt x="249" y="209"/>
                  </a:lnTo>
                  <a:lnTo>
                    <a:pt x="238" y="220"/>
                  </a:lnTo>
                  <a:lnTo>
                    <a:pt x="245" y="235"/>
                  </a:lnTo>
                  <a:lnTo>
                    <a:pt x="225" y="255"/>
                  </a:lnTo>
                  <a:lnTo>
                    <a:pt x="229" y="263"/>
                  </a:lnTo>
                  <a:lnTo>
                    <a:pt x="208" y="273"/>
                  </a:lnTo>
                  <a:lnTo>
                    <a:pt x="211" y="289"/>
                  </a:lnTo>
                  <a:lnTo>
                    <a:pt x="205" y="296"/>
                  </a:lnTo>
                  <a:lnTo>
                    <a:pt x="177" y="296"/>
                  </a:lnTo>
                  <a:lnTo>
                    <a:pt x="162" y="309"/>
                  </a:lnTo>
                  <a:lnTo>
                    <a:pt x="160" y="314"/>
                  </a:lnTo>
                  <a:lnTo>
                    <a:pt x="173" y="323"/>
                  </a:lnTo>
                  <a:lnTo>
                    <a:pt x="159" y="345"/>
                  </a:lnTo>
                  <a:lnTo>
                    <a:pt x="140" y="370"/>
                  </a:lnTo>
                  <a:lnTo>
                    <a:pt x="132" y="367"/>
                  </a:lnTo>
                  <a:lnTo>
                    <a:pt x="112" y="388"/>
                  </a:lnTo>
                  <a:lnTo>
                    <a:pt x="90" y="340"/>
                  </a:lnTo>
                  <a:lnTo>
                    <a:pt x="71" y="314"/>
                  </a:lnTo>
                  <a:lnTo>
                    <a:pt x="57" y="316"/>
                  </a:lnTo>
                  <a:lnTo>
                    <a:pt x="48" y="309"/>
                  </a:lnTo>
                  <a:lnTo>
                    <a:pt x="0" y="299"/>
                  </a:lnTo>
                  <a:lnTo>
                    <a:pt x="0" y="299"/>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1" name="江西">
              <a:hlinkClick r:id="" action="ppaction://macro?name=Slide1.江西_click" highlightClick="1"/>
              <a:hlinkHover r:id="" action="ppaction://noaction" highlightClick="1"/>
            </p:cNvPr>
            <p:cNvSpPr>
              <a:spLocks noChangeAspect="1"/>
            </p:cNvSpPr>
            <p:nvPr/>
          </p:nvSpPr>
          <p:spPr bwMode="auto">
            <a:xfrm rot="180000">
              <a:off x="5874903" y="4635938"/>
              <a:ext cx="729058" cy="1053565"/>
            </a:xfrm>
            <a:custGeom>
              <a:avLst/>
              <a:gdLst>
                <a:gd name="T0" fmla="*/ 7 w 341"/>
                <a:gd name="T1" fmla="*/ 103 h 473"/>
                <a:gd name="T2" fmla="*/ 29 w 341"/>
                <a:gd name="T3" fmla="*/ 146 h 473"/>
                <a:gd name="T4" fmla="*/ 32 w 341"/>
                <a:gd name="T5" fmla="*/ 168 h 473"/>
                <a:gd name="T6" fmla="*/ 20 w 341"/>
                <a:gd name="T7" fmla="*/ 190 h 473"/>
                <a:gd name="T8" fmla="*/ 3 w 341"/>
                <a:gd name="T9" fmla="*/ 203 h 473"/>
                <a:gd name="T10" fmla="*/ 0 w 341"/>
                <a:gd name="T11" fmla="*/ 243 h 473"/>
                <a:gd name="T12" fmla="*/ 5 w 341"/>
                <a:gd name="T13" fmla="*/ 249 h 473"/>
                <a:gd name="T14" fmla="*/ 14 w 341"/>
                <a:gd name="T15" fmla="*/ 245 h 473"/>
                <a:gd name="T16" fmla="*/ 20 w 341"/>
                <a:gd name="T17" fmla="*/ 249 h 473"/>
                <a:gd name="T18" fmla="*/ 20 w 341"/>
                <a:gd name="T19" fmla="*/ 275 h 473"/>
                <a:gd name="T20" fmla="*/ 32 w 341"/>
                <a:gd name="T21" fmla="*/ 305 h 473"/>
                <a:gd name="T22" fmla="*/ 45 w 341"/>
                <a:gd name="T23" fmla="*/ 310 h 473"/>
                <a:gd name="T24" fmla="*/ 46 w 341"/>
                <a:gd name="T25" fmla="*/ 354 h 473"/>
                <a:gd name="T26" fmla="*/ 38 w 341"/>
                <a:gd name="T27" fmla="*/ 384 h 473"/>
                <a:gd name="T28" fmla="*/ 46 w 341"/>
                <a:gd name="T29" fmla="*/ 398 h 473"/>
                <a:gd name="T30" fmla="*/ 61 w 341"/>
                <a:gd name="T31" fmla="*/ 412 h 473"/>
                <a:gd name="T32" fmla="*/ 96 w 341"/>
                <a:gd name="T33" fmla="*/ 402 h 473"/>
                <a:gd name="T34" fmla="*/ 102 w 341"/>
                <a:gd name="T35" fmla="*/ 416 h 473"/>
                <a:gd name="T36" fmla="*/ 92 w 341"/>
                <a:gd name="T37" fmla="*/ 430 h 473"/>
                <a:gd name="T38" fmla="*/ 74 w 341"/>
                <a:gd name="T39" fmla="*/ 458 h 473"/>
                <a:gd name="T40" fmla="*/ 74 w 341"/>
                <a:gd name="T41" fmla="*/ 465 h 473"/>
                <a:gd name="T42" fmla="*/ 84 w 341"/>
                <a:gd name="T43" fmla="*/ 472 h 473"/>
                <a:gd name="T44" fmla="*/ 158 w 341"/>
                <a:gd name="T45" fmla="*/ 443 h 473"/>
                <a:gd name="T46" fmla="*/ 185 w 341"/>
                <a:gd name="T47" fmla="*/ 458 h 473"/>
                <a:gd name="T48" fmla="*/ 192 w 341"/>
                <a:gd name="T49" fmla="*/ 450 h 473"/>
                <a:gd name="T50" fmla="*/ 185 w 341"/>
                <a:gd name="T51" fmla="*/ 434 h 473"/>
                <a:gd name="T52" fmla="*/ 187 w 341"/>
                <a:gd name="T53" fmla="*/ 424 h 473"/>
                <a:gd name="T54" fmla="*/ 198 w 341"/>
                <a:gd name="T55" fmla="*/ 357 h 473"/>
                <a:gd name="T56" fmla="*/ 209 w 341"/>
                <a:gd name="T57" fmla="*/ 339 h 473"/>
                <a:gd name="T58" fmla="*/ 213 w 341"/>
                <a:gd name="T59" fmla="*/ 320 h 473"/>
                <a:gd name="T60" fmla="*/ 228 w 341"/>
                <a:gd name="T61" fmla="*/ 293 h 473"/>
                <a:gd name="T62" fmla="*/ 220 w 341"/>
                <a:gd name="T63" fmla="*/ 282 h 473"/>
                <a:gd name="T64" fmla="*/ 222 w 341"/>
                <a:gd name="T65" fmla="*/ 259 h 473"/>
                <a:gd name="T66" fmla="*/ 253 w 341"/>
                <a:gd name="T67" fmla="*/ 223 h 473"/>
                <a:gd name="T68" fmla="*/ 250 w 341"/>
                <a:gd name="T69" fmla="*/ 200 h 473"/>
                <a:gd name="T70" fmla="*/ 272 w 341"/>
                <a:gd name="T71" fmla="*/ 165 h 473"/>
                <a:gd name="T72" fmla="*/ 292 w 341"/>
                <a:gd name="T73" fmla="*/ 170 h 473"/>
                <a:gd name="T74" fmla="*/ 333 w 341"/>
                <a:gd name="T75" fmla="*/ 141 h 473"/>
                <a:gd name="T76" fmla="*/ 340 w 341"/>
                <a:gd name="T77" fmla="*/ 125 h 473"/>
                <a:gd name="T78" fmla="*/ 314 w 341"/>
                <a:gd name="T79" fmla="*/ 77 h 473"/>
                <a:gd name="T80" fmla="*/ 298 w 341"/>
                <a:gd name="T81" fmla="*/ 53 h 473"/>
                <a:gd name="T82" fmla="*/ 308 w 341"/>
                <a:gd name="T83" fmla="*/ 41 h 473"/>
                <a:gd name="T84" fmla="*/ 294 w 341"/>
                <a:gd name="T85" fmla="*/ 28 h 473"/>
                <a:gd name="T86" fmla="*/ 254 w 341"/>
                <a:gd name="T87" fmla="*/ 28 h 473"/>
                <a:gd name="T88" fmla="*/ 238 w 341"/>
                <a:gd name="T89" fmla="*/ 10 h 473"/>
                <a:gd name="T90" fmla="*/ 207 w 341"/>
                <a:gd name="T91" fmla="*/ 40 h 473"/>
                <a:gd name="T92" fmla="*/ 195 w 341"/>
                <a:gd name="T93" fmla="*/ 35 h 473"/>
                <a:gd name="T94" fmla="*/ 209 w 341"/>
                <a:gd name="T95" fmla="*/ 11 h 473"/>
                <a:gd name="T96" fmla="*/ 207 w 341"/>
                <a:gd name="T97" fmla="*/ 3 h 473"/>
                <a:gd name="T98" fmla="*/ 195 w 341"/>
                <a:gd name="T99" fmla="*/ 0 h 473"/>
                <a:gd name="T100" fmla="*/ 158 w 341"/>
                <a:gd name="T101" fmla="*/ 20 h 473"/>
                <a:gd name="T102" fmla="*/ 130 w 341"/>
                <a:gd name="T103" fmla="*/ 30 h 473"/>
                <a:gd name="T104" fmla="*/ 106 w 341"/>
                <a:gd name="T105" fmla="*/ 28 h 473"/>
                <a:gd name="T106" fmla="*/ 53 w 341"/>
                <a:gd name="T107" fmla="*/ 75 h 473"/>
                <a:gd name="T108" fmla="*/ 26 w 341"/>
                <a:gd name="T109" fmla="*/ 84 h 473"/>
                <a:gd name="T110" fmla="*/ 7 w 341"/>
                <a:gd name="T111" fmla="*/ 103 h 473"/>
                <a:gd name="T112" fmla="*/ 7 w 341"/>
                <a:gd name="T113" fmla="*/ 103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41" h="473">
                  <a:moveTo>
                    <a:pt x="7" y="103"/>
                  </a:moveTo>
                  <a:lnTo>
                    <a:pt x="29" y="146"/>
                  </a:lnTo>
                  <a:lnTo>
                    <a:pt x="32" y="168"/>
                  </a:lnTo>
                  <a:lnTo>
                    <a:pt x="20" y="190"/>
                  </a:lnTo>
                  <a:lnTo>
                    <a:pt x="3" y="203"/>
                  </a:lnTo>
                  <a:lnTo>
                    <a:pt x="0" y="243"/>
                  </a:lnTo>
                  <a:lnTo>
                    <a:pt x="5" y="249"/>
                  </a:lnTo>
                  <a:lnTo>
                    <a:pt x="14" y="245"/>
                  </a:lnTo>
                  <a:lnTo>
                    <a:pt x="20" y="249"/>
                  </a:lnTo>
                  <a:lnTo>
                    <a:pt x="20" y="275"/>
                  </a:lnTo>
                  <a:lnTo>
                    <a:pt x="32" y="305"/>
                  </a:lnTo>
                  <a:lnTo>
                    <a:pt x="45" y="310"/>
                  </a:lnTo>
                  <a:lnTo>
                    <a:pt x="46" y="354"/>
                  </a:lnTo>
                  <a:lnTo>
                    <a:pt x="38" y="384"/>
                  </a:lnTo>
                  <a:lnTo>
                    <a:pt x="46" y="398"/>
                  </a:lnTo>
                  <a:lnTo>
                    <a:pt x="61" y="412"/>
                  </a:lnTo>
                  <a:lnTo>
                    <a:pt x="96" y="402"/>
                  </a:lnTo>
                  <a:lnTo>
                    <a:pt x="102" y="416"/>
                  </a:lnTo>
                  <a:lnTo>
                    <a:pt x="92" y="430"/>
                  </a:lnTo>
                  <a:lnTo>
                    <a:pt x="74" y="458"/>
                  </a:lnTo>
                  <a:lnTo>
                    <a:pt x="74" y="465"/>
                  </a:lnTo>
                  <a:lnTo>
                    <a:pt x="84" y="472"/>
                  </a:lnTo>
                  <a:lnTo>
                    <a:pt x="158" y="443"/>
                  </a:lnTo>
                  <a:lnTo>
                    <a:pt x="185" y="458"/>
                  </a:lnTo>
                  <a:lnTo>
                    <a:pt x="192" y="450"/>
                  </a:lnTo>
                  <a:lnTo>
                    <a:pt x="185" y="434"/>
                  </a:lnTo>
                  <a:lnTo>
                    <a:pt x="187" y="424"/>
                  </a:lnTo>
                  <a:lnTo>
                    <a:pt x="198" y="357"/>
                  </a:lnTo>
                  <a:lnTo>
                    <a:pt x="209" y="339"/>
                  </a:lnTo>
                  <a:lnTo>
                    <a:pt x="213" y="320"/>
                  </a:lnTo>
                  <a:lnTo>
                    <a:pt x="228" y="293"/>
                  </a:lnTo>
                  <a:lnTo>
                    <a:pt x="220" y="282"/>
                  </a:lnTo>
                  <a:lnTo>
                    <a:pt x="222" y="259"/>
                  </a:lnTo>
                  <a:lnTo>
                    <a:pt x="253" y="223"/>
                  </a:lnTo>
                  <a:lnTo>
                    <a:pt x="250" y="200"/>
                  </a:lnTo>
                  <a:lnTo>
                    <a:pt x="272" y="165"/>
                  </a:lnTo>
                  <a:lnTo>
                    <a:pt x="292" y="170"/>
                  </a:lnTo>
                  <a:lnTo>
                    <a:pt x="333" y="141"/>
                  </a:lnTo>
                  <a:lnTo>
                    <a:pt x="340" y="125"/>
                  </a:lnTo>
                  <a:lnTo>
                    <a:pt x="314" y="77"/>
                  </a:lnTo>
                  <a:lnTo>
                    <a:pt x="298" y="53"/>
                  </a:lnTo>
                  <a:lnTo>
                    <a:pt x="308" y="41"/>
                  </a:lnTo>
                  <a:lnTo>
                    <a:pt x="294" y="28"/>
                  </a:lnTo>
                  <a:lnTo>
                    <a:pt x="254" y="28"/>
                  </a:lnTo>
                  <a:lnTo>
                    <a:pt x="238" y="10"/>
                  </a:lnTo>
                  <a:lnTo>
                    <a:pt x="207" y="40"/>
                  </a:lnTo>
                  <a:lnTo>
                    <a:pt x="195" y="35"/>
                  </a:lnTo>
                  <a:lnTo>
                    <a:pt x="209" y="11"/>
                  </a:lnTo>
                  <a:lnTo>
                    <a:pt x="207" y="3"/>
                  </a:lnTo>
                  <a:lnTo>
                    <a:pt x="195" y="0"/>
                  </a:lnTo>
                  <a:lnTo>
                    <a:pt x="158" y="20"/>
                  </a:lnTo>
                  <a:lnTo>
                    <a:pt x="130" y="30"/>
                  </a:lnTo>
                  <a:lnTo>
                    <a:pt x="106" y="28"/>
                  </a:lnTo>
                  <a:lnTo>
                    <a:pt x="53" y="75"/>
                  </a:lnTo>
                  <a:lnTo>
                    <a:pt x="26" y="84"/>
                  </a:lnTo>
                  <a:lnTo>
                    <a:pt x="7" y="103"/>
                  </a:lnTo>
                  <a:lnTo>
                    <a:pt x="7" y="103"/>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2" name="湖南">
              <a:hlinkClick r:id="" action="ppaction://macro?name=Slide1.湖南_click" highlightClick="1"/>
              <a:hlinkHover r:id="" action="ppaction://noaction" highlightClick="1"/>
            </p:cNvPr>
            <p:cNvSpPr>
              <a:spLocks noChangeAspect="1"/>
            </p:cNvSpPr>
            <p:nvPr/>
          </p:nvSpPr>
          <p:spPr bwMode="auto">
            <a:xfrm rot="180000">
              <a:off x="5163451" y="4697513"/>
              <a:ext cx="830862" cy="975935"/>
            </a:xfrm>
            <a:custGeom>
              <a:avLst/>
              <a:gdLst>
                <a:gd name="T0" fmla="*/ 335 w 392"/>
                <a:gd name="T1" fmla="*/ 54 h 439"/>
                <a:gd name="T2" fmla="*/ 328 w 392"/>
                <a:gd name="T3" fmla="*/ 16 h 439"/>
                <a:gd name="T4" fmla="*/ 300 w 392"/>
                <a:gd name="T5" fmla="*/ 22 h 439"/>
                <a:gd name="T6" fmla="*/ 278 w 392"/>
                <a:gd name="T7" fmla="*/ 35 h 439"/>
                <a:gd name="T8" fmla="*/ 258 w 392"/>
                <a:gd name="T9" fmla="*/ 19 h 439"/>
                <a:gd name="T10" fmla="*/ 220 w 392"/>
                <a:gd name="T11" fmla="*/ 26 h 439"/>
                <a:gd name="T12" fmla="*/ 106 w 392"/>
                <a:gd name="T13" fmla="*/ 0 h 439"/>
                <a:gd name="T14" fmla="*/ 115 w 392"/>
                <a:gd name="T15" fmla="*/ 29 h 439"/>
                <a:gd name="T16" fmla="*/ 62 w 392"/>
                <a:gd name="T17" fmla="*/ 29 h 439"/>
                <a:gd name="T18" fmla="*/ 18 w 392"/>
                <a:gd name="T19" fmla="*/ 84 h 439"/>
                <a:gd name="T20" fmla="*/ 36 w 392"/>
                <a:gd name="T21" fmla="*/ 210 h 439"/>
                <a:gd name="T22" fmla="*/ 4 w 392"/>
                <a:gd name="T23" fmla="*/ 255 h 439"/>
                <a:gd name="T24" fmla="*/ 48 w 392"/>
                <a:gd name="T25" fmla="*/ 260 h 439"/>
                <a:gd name="T26" fmla="*/ 57 w 392"/>
                <a:gd name="T27" fmla="*/ 340 h 439"/>
                <a:gd name="T28" fmla="*/ 94 w 392"/>
                <a:gd name="T29" fmla="*/ 320 h 439"/>
                <a:gd name="T30" fmla="*/ 110 w 392"/>
                <a:gd name="T31" fmla="*/ 338 h 439"/>
                <a:gd name="T32" fmla="*/ 145 w 392"/>
                <a:gd name="T33" fmla="*/ 312 h 439"/>
                <a:gd name="T34" fmla="*/ 182 w 392"/>
                <a:gd name="T35" fmla="*/ 312 h 439"/>
                <a:gd name="T36" fmla="*/ 201 w 392"/>
                <a:gd name="T37" fmla="*/ 342 h 439"/>
                <a:gd name="T38" fmla="*/ 179 w 392"/>
                <a:gd name="T39" fmla="*/ 395 h 439"/>
                <a:gd name="T40" fmla="*/ 179 w 392"/>
                <a:gd name="T41" fmla="*/ 419 h 439"/>
                <a:gd name="T42" fmla="*/ 216 w 392"/>
                <a:gd name="T43" fmla="*/ 438 h 439"/>
                <a:gd name="T44" fmla="*/ 243 w 392"/>
                <a:gd name="T45" fmla="*/ 429 h 439"/>
                <a:gd name="T46" fmla="*/ 258 w 392"/>
                <a:gd name="T47" fmla="*/ 395 h 439"/>
                <a:gd name="T48" fmla="*/ 284 w 392"/>
                <a:gd name="T49" fmla="*/ 390 h 439"/>
                <a:gd name="T50" fmla="*/ 321 w 392"/>
                <a:gd name="T51" fmla="*/ 393 h 439"/>
                <a:gd name="T52" fmla="*/ 316 w 392"/>
                <a:gd name="T53" fmla="*/ 371 h 439"/>
                <a:gd name="T54" fmla="*/ 371 w 392"/>
                <a:gd name="T55" fmla="*/ 364 h 439"/>
                <a:gd name="T56" fmla="*/ 383 w 392"/>
                <a:gd name="T57" fmla="*/ 338 h 439"/>
                <a:gd name="T58" fmla="*/ 390 w 392"/>
                <a:gd name="T59" fmla="*/ 264 h 439"/>
                <a:gd name="T60" fmla="*/ 365 w 392"/>
                <a:gd name="T61" fmla="*/ 229 h 439"/>
                <a:gd name="T62" fmla="*/ 359 w 392"/>
                <a:gd name="T63" fmla="*/ 199 h 439"/>
                <a:gd name="T64" fmla="*/ 345 w 392"/>
                <a:gd name="T65" fmla="*/ 197 h 439"/>
                <a:gd name="T66" fmla="*/ 365 w 392"/>
                <a:gd name="T67" fmla="*/ 144 h 439"/>
                <a:gd name="T68" fmla="*/ 374 w 392"/>
                <a:gd name="T69" fmla="*/ 100 h 439"/>
                <a:gd name="T70" fmla="*/ 352 w 392"/>
                <a:gd name="T71" fmla="*/ 57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2" h="439">
                  <a:moveTo>
                    <a:pt x="352" y="57"/>
                  </a:moveTo>
                  <a:lnTo>
                    <a:pt x="335" y="54"/>
                  </a:lnTo>
                  <a:lnTo>
                    <a:pt x="328" y="43"/>
                  </a:lnTo>
                  <a:lnTo>
                    <a:pt x="328" y="16"/>
                  </a:lnTo>
                  <a:lnTo>
                    <a:pt x="318" y="4"/>
                  </a:lnTo>
                  <a:lnTo>
                    <a:pt x="300" y="22"/>
                  </a:lnTo>
                  <a:lnTo>
                    <a:pt x="292" y="35"/>
                  </a:lnTo>
                  <a:lnTo>
                    <a:pt x="278" y="35"/>
                  </a:lnTo>
                  <a:lnTo>
                    <a:pt x="275" y="14"/>
                  </a:lnTo>
                  <a:lnTo>
                    <a:pt x="258" y="19"/>
                  </a:lnTo>
                  <a:lnTo>
                    <a:pt x="236" y="35"/>
                  </a:lnTo>
                  <a:lnTo>
                    <a:pt x="220" y="26"/>
                  </a:lnTo>
                  <a:lnTo>
                    <a:pt x="191" y="6"/>
                  </a:lnTo>
                  <a:lnTo>
                    <a:pt x="106" y="0"/>
                  </a:lnTo>
                  <a:lnTo>
                    <a:pt x="97" y="9"/>
                  </a:lnTo>
                  <a:lnTo>
                    <a:pt x="115" y="29"/>
                  </a:lnTo>
                  <a:lnTo>
                    <a:pt x="94" y="43"/>
                  </a:lnTo>
                  <a:lnTo>
                    <a:pt x="62" y="29"/>
                  </a:lnTo>
                  <a:lnTo>
                    <a:pt x="29" y="57"/>
                  </a:lnTo>
                  <a:lnTo>
                    <a:pt x="18" y="84"/>
                  </a:lnTo>
                  <a:lnTo>
                    <a:pt x="21" y="144"/>
                  </a:lnTo>
                  <a:lnTo>
                    <a:pt x="36" y="210"/>
                  </a:lnTo>
                  <a:lnTo>
                    <a:pt x="0" y="249"/>
                  </a:lnTo>
                  <a:lnTo>
                    <a:pt x="4" y="255"/>
                  </a:lnTo>
                  <a:lnTo>
                    <a:pt x="36" y="245"/>
                  </a:lnTo>
                  <a:lnTo>
                    <a:pt x="48" y="260"/>
                  </a:lnTo>
                  <a:lnTo>
                    <a:pt x="39" y="306"/>
                  </a:lnTo>
                  <a:lnTo>
                    <a:pt x="57" y="340"/>
                  </a:lnTo>
                  <a:lnTo>
                    <a:pt x="76" y="344"/>
                  </a:lnTo>
                  <a:lnTo>
                    <a:pt x="94" y="320"/>
                  </a:lnTo>
                  <a:lnTo>
                    <a:pt x="102" y="340"/>
                  </a:lnTo>
                  <a:lnTo>
                    <a:pt x="110" y="338"/>
                  </a:lnTo>
                  <a:lnTo>
                    <a:pt x="139" y="311"/>
                  </a:lnTo>
                  <a:lnTo>
                    <a:pt x="145" y="312"/>
                  </a:lnTo>
                  <a:lnTo>
                    <a:pt x="159" y="305"/>
                  </a:lnTo>
                  <a:lnTo>
                    <a:pt x="182" y="312"/>
                  </a:lnTo>
                  <a:lnTo>
                    <a:pt x="182" y="338"/>
                  </a:lnTo>
                  <a:lnTo>
                    <a:pt x="201" y="342"/>
                  </a:lnTo>
                  <a:lnTo>
                    <a:pt x="196" y="368"/>
                  </a:lnTo>
                  <a:lnTo>
                    <a:pt x="179" y="395"/>
                  </a:lnTo>
                  <a:lnTo>
                    <a:pt x="171" y="419"/>
                  </a:lnTo>
                  <a:lnTo>
                    <a:pt x="179" y="419"/>
                  </a:lnTo>
                  <a:lnTo>
                    <a:pt x="198" y="400"/>
                  </a:lnTo>
                  <a:lnTo>
                    <a:pt x="216" y="438"/>
                  </a:lnTo>
                  <a:lnTo>
                    <a:pt x="229" y="429"/>
                  </a:lnTo>
                  <a:lnTo>
                    <a:pt x="243" y="429"/>
                  </a:lnTo>
                  <a:lnTo>
                    <a:pt x="258" y="417"/>
                  </a:lnTo>
                  <a:lnTo>
                    <a:pt x="258" y="395"/>
                  </a:lnTo>
                  <a:lnTo>
                    <a:pt x="265" y="388"/>
                  </a:lnTo>
                  <a:lnTo>
                    <a:pt x="284" y="390"/>
                  </a:lnTo>
                  <a:lnTo>
                    <a:pt x="316" y="404"/>
                  </a:lnTo>
                  <a:lnTo>
                    <a:pt x="321" y="393"/>
                  </a:lnTo>
                  <a:lnTo>
                    <a:pt x="313" y="380"/>
                  </a:lnTo>
                  <a:lnTo>
                    <a:pt x="316" y="371"/>
                  </a:lnTo>
                  <a:lnTo>
                    <a:pt x="335" y="354"/>
                  </a:lnTo>
                  <a:lnTo>
                    <a:pt x="371" y="364"/>
                  </a:lnTo>
                  <a:lnTo>
                    <a:pt x="391" y="352"/>
                  </a:lnTo>
                  <a:lnTo>
                    <a:pt x="383" y="338"/>
                  </a:lnTo>
                  <a:lnTo>
                    <a:pt x="391" y="308"/>
                  </a:lnTo>
                  <a:lnTo>
                    <a:pt x="390" y="264"/>
                  </a:lnTo>
                  <a:lnTo>
                    <a:pt x="377" y="259"/>
                  </a:lnTo>
                  <a:lnTo>
                    <a:pt x="365" y="229"/>
                  </a:lnTo>
                  <a:lnTo>
                    <a:pt x="365" y="203"/>
                  </a:lnTo>
                  <a:lnTo>
                    <a:pt x="359" y="199"/>
                  </a:lnTo>
                  <a:lnTo>
                    <a:pt x="350" y="203"/>
                  </a:lnTo>
                  <a:lnTo>
                    <a:pt x="345" y="197"/>
                  </a:lnTo>
                  <a:lnTo>
                    <a:pt x="348" y="157"/>
                  </a:lnTo>
                  <a:lnTo>
                    <a:pt x="365" y="144"/>
                  </a:lnTo>
                  <a:lnTo>
                    <a:pt x="377" y="122"/>
                  </a:lnTo>
                  <a:lnTo>
                    <a:pt x="374" y="100"/>
                  </a:lnTo>
                  <a:lnTo>
                    <a:pt x="352" y="57"/>
                  </a:lnTo>
                  <a:lnTo>
                    <a:pt x="352" y="57"/>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3" name="贵州">
              <a:hlinkClick r:id="" action="ppaction://macro?name=Slide1.贵州_click" highlightClick="1"/>
              <a:hlinkHover r:id="" action="ppaction://noaction" highlightClick="1"/>
            </p:cNvPr>
            <p:cNvSpPr>
              <a:spLocks noChangeAspect="1"/>
            </p:cNvSpPr>
            <p:nvPr/>
          </p:nvSpPr>
          <p:spPr bwMode="auto">
            <a:xfrm rot="180000">
              <a:off x="4343391" y="4852874"/>
              <a:ext cx="916248" cy="839159"/>
            </a:xfrm>
            <a:custGeom>
              <a:avLst/>
              <a:gdLst>
                <a:gd name="T0" fmla="*/ 121 w 439"/>
                <a:gd name="T1" fmla="*/ 128 h 383"/>
                <a:gd name="T2" fmla="*/ 111 w 439"/>
                <a:gd name="T3" fmla="*/ 158 h 383"/>
                <a:gd name="T4" fmla="*/ 92 w 439"/>
                <a:gd name="T5" fmla="*/ 164 h 383"/>
                <a:gd name="T6" fmla="*/ 51 w 439"/>
                <a:gd name="T7" fmla="*/ 158 h 383"/>
                <a:gd name="T8" fmla="*/ 43 w 439"/>
                <a:gd name="T9" fmla="*/ 168 h 383"/>
                <a:gd name="T10" fmla="*/ 20 w 439"/>
                <a:gd name="T11" fmla="*/ 160 h 383"/>
                <a:gd name="T12" fmla="*/ 0 w 439"/>
                <a:gd name="T13" fmla="*/ 189 h 383"/>
                <a:gd name="T14" fmla="*/ 9 w 439"/>
                <a:gd name="T15" fmla="*/ 197 h 383"/>
                <a:gd name="T16" fmla="*/ 9 w 439"/>
                <a:gd name="T17" fmla="*/ 216 h 383"/>
                <a:gd name="T18" fmla="*/ 19 w 439"/>
                <a:gd name="T19" fmla="*/ 232 h 383"/>
                <a:gd name="T20" fmla="*/ 59 w 439"/>
                <a:gd name="T21" fmla="*/ 220 h 383"/>
                <a:gd name="T22" fmla="*/ 72 w 439"/>
                <a:gd name="T23" fmla="*/ 230 h 383"/>
                <a:gd name="T24" fmla="*/ 53 w 439"/>
                <a:gd name="T25" fmla="*/ 308 h 383"/>
                <a:gd name="T26" fmla="*/ 77 w 439"/>
                <a:gd name="T27" fmla="*/ 332 h 383"/>
                <a:gd name="T28" fmla="*/ 70 w 439"/>
                <a:gd name="T29" fmla="*/ 377 h 383"/>
                <a:gd name="T30" fmla="*/ 94 w 439"/>
                <a:gd name="T31" fmla="*/ 379 h 383"/>
                <a:gd name="T32" fmla="*/ 120 w 439"/>
                <a:gd name="T33" fmla="*/ 355 h 383"/>
                <a:gd name="T34" fmla="*/ 131 w 439"/>
                <a:gd name="T35" fmla="*/ 361 h 383"/>
                <a:gd name="T36" fmla="*/ 182 w 439"/>
                <a:gd name="T37" fmla="*/ 382 h 383"/>
                <a:gd name="T38" fmla="*/ 190 w 439"/>
                <a:gd name="T39" fmla="*/ 377 h 383"/>
                <a:gd name="T40" fmla="*/ 192 w 439"/>
                <a:gd name="T41" fmla="*/ 360 h 383"/>
                <a:gd name="T42" fmla="*/ 202 w 439"/>
                <a:gd name="T43" fmla="*/ 351 h 383"/>
                <a:gd name="T44" fmla="*/ 272 w 439"/>
                <a:gd name="T45" fmla="*/ 305 h 383"/>
                <a:gd name="T46" fmla="*/ 284 w 439"/>
                <a:gd name="T47" fmla="*/ 319 h 383"/>
                <a:gd name="T48" fmla="*/ 327 w 439"/>
                <a:gd name="T49" fmla="*/ 332 h 383"/>
                <a:gd name="T50" fmla="*/ 351 w 439"/>
                <a:gd name="T51" fmla="*/ 301 h 383"/>
                <a:gd name="T52" fmla="*/ 362 w 439"/>
                <a:gd name="T53" fmla="*/ 308 h 383"/>
                <a:gd name="T54" fmla="*/ 379 w 439"/>
                <a:gd name="T55" fmla="*/ 308 h 383"/>
                <a:gd name="T56" fmla="*/ 379 w 439"/>
                <a:gd name="T57" fmla="*/ 299 h 383"/>
                <a:gd name="T58" fmla="*/ 402 w 439"/>
                <a:gd name="T59" fmla="*/ 291 h 383"/>
                <a:gd name="T60" fmla="*/ 402 w 439"/>
                <a:gd name="T61" fmla="*/ 285 h 383"/>
                <a:gd name="T62" fmla="*/ 410 w 439"/>
                <a:gd name="T63" fmla="*/ 275 h 383"/>
                <a:gd name="T64" fmla="*/ 415 w 439"/>
                <a:gd name="T65" fmla="*/ 276 h 383"/>
                <a:gd name="T66" fmla="*/ 438 w 439"/>
                <a:gd name="T67" fmla="*/ 255 h 383"/>
                <a:gd name="T68" fmla="*/ 420 w 439"/>
                <a:gd name="T69" fmla="*/ 221 h 383"/>
                <a:gd name="T70" fmla="*/ 429 w 439"/>
                <a:gd name="T71" fmla="*/ 175 h 383"/>
                <a:gd name="T72" fmla="*/ 417 w 439"/>
                <a:gd name="T73" fmla="*/ 160 h 383"/>
                <a:gd name="T74" fmla="*/ 385 w 439"/>
                <a:gd name="T75" fmla="*/ 170 h 383"/>
                <a:gd name="T76" fmla="*/ 381 w 439"/>
                <a:gd name="T77" fmla="*/ 164 h 383"/>
                <a:gd name="T78" fmla="*/ 417 w 439"/>
                <a:gd name="T79" fmla="*/ 125 h 383"/>
                <a:gd name="T80" fmla="*/ 402 w 439"/>
                <a:gd name="T81" fmla="*/ 59 h 383"/>
                <a:gd name="T82" fmla="*/ 377 w 439"/>
                <a:gd name="T83" fmla="*/ 78 h 383"/>
                <a:gd name="T84" fmla="*/ 355 w 439"/>
                <a:gd name="T85" fmla="*/ 55 h 383"/>
                <a:gd name="T86" fmla="*/ 334 w 439"/>
                <a:gd name="T87" fmla="*/ 27 h 383"/>
                <a:gd name="T88" fmla="*/ 333 w 439"/>
                <a:gd name="T89" fmla="*/ 10 h 383"/>
                <a:gd name="T90" fmla="*/ 318 w 439"/>
                <a:gd name="T91" fmla="*/ 8 h 383"/>
                <a:gd name="T92" fmla="*/ 301 w 439"/>
                <a:gd name="T93" fmla="*/ 13 h 383"/>
                <a:gd name="T94" fmla="*/ 274 w 439"/>
                <a:gd name="T95" fmla="*/ 0 h 383"/>
                <a:gd name="T96" fmla="*/ 260 w 439"/>
                <a:gd name="T97" fmla="*/ 31 h 383"/>
                <a:gd name="T98" fmla="*/ 236 w 439"/>
                <a:gd name="T99" fmla="*/ 34 h 383"/>
                <a:gd name="T100" fmla="*/ 220 w 439"/>
                <a:gd name="T101" fmla="*/ 59 h 383"/>
                <a:gd name="T102" fmla="*/ 208 w 439"/>
                <a:gd name="T103" fmla="*/ 55 h 383"/>
                <a:gd name="T104" fmla="*/ 192 w 439"/>
                <a:gd name="T105" fmla="*/ 59 h 383"/>
                <a:gd name="T106" fmla="*/ 166 w 439"/>
                <a:gd name="T107" fmla="*/ 44 h 383"/>
                <a:gd name="T108" fmla="*/ 145 w 439"/>
                <a:gd name="T109" fmla="*/ 69 h 383"/>
                <a:gd name="T110" fmla="*/ 145 w 439"/>
                <a:gd name="T111" fmla="*/ 79 h 383"/>
                <a:gd name="T112" fmla="*/ 186 w 439"/>
                <a:gd name="T113" fmla="*/ 101 h 383"/>
                <a:gd name="T114" fmla="*/ 196 w 439"/>
                <a:gd name="T115" fmla="*/ 118 h 383"/>
                <a:gd name="T116" fmla="*/ 166 w 439"/>
                <a:gd name="T117" fmla="*/ 129 h 383"/>
                <a:gd name="T118" fmla="*/ 121 w 439"/>
                <a:gd name="T119" fmla="*/ 128 h 383"/>
                <a:gd name="T120" fmla="*/ 121 w 439"/>
                <a:gd name="T121" fmla="*/ 128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9" h="383">
                  <a:moveTo>
                    <a:pt x="121" y="128"/>
                  </a:moveTo>
                  <a:lnTo>
                    <a:pt x="111" y="158"/>
                  </a:lnTo>
                  <a:lnTo>
                    <a:pt x="92" y="164"/>
                  </a:lnTo>
                  <a:lnTo>
                    <a:pt x="51" y="158"/>
                  </a:lnTo>
                  <a:lnTo>
                    <a:pt x="43" y="168"/>
                  </a:lnTo>
                  <a:lnTo>
                    <a:pt x="20" y="160"/>
                  </a:lnTo>
                  <a:lnTo>
                    <a:pt x="0" y="189"/>
                  </a:lnTo>
                  <a:lnTo>
                    <a:pt x="9" y="197"/>
                  </a:lnTo>
                  <a:lnTo>
                    <a:pt x="9" y="216"/>
                  </a:lnTo>
                  <a:lnTo>
                    <a:pt x="19" y="232"/>
                  </a:lnTo>
                  <a:lnTo>
                    <a:pt x="59" y="220"/>
                  </a:lnTo>
                  <a:lnTo>
                    <a:pt x="72" y="230"/>
                  </a:lnTo>
                  <a:lnTo>
                    <a:pt x="53" y="308"/>
                  </a:lnTo>
                  <a:lnTo>
                    <a:pt x="77" y="332"/>
                  </a:lnTo>
                  <a:lnTo>
                    <a:pt x="70" y="377"/>
                  </a:lnTo>
                  <a:lnTo>
                    <a:pt x="94" y="379"/>
                  </a:lnTo>
                  <a:lnTo>
                    <a:pt x="120" y="355"/>
                  </a:lnTo>
                  <a:lnTo>
                    <a:pt x="131" y="361"/>
                  </a:lnTo>
                  <a:lnTo>
                    <a:pt x="182" y="382"/>
                  </a:lnTo>
                  <a:lnTo>
                    <a:pt x="190" y="377"/>
                  </a:lnTo>
                  <a:lnTo>
                    <a:pt x="192" y="360"/>
                  </a:lnTo>
                  <a:lnTo>
                    <a:pt x="202" y="351"/>
                  </a:lnTo>
                  <a:lnTo>
                    <a:pt x="272" y="305"/>
                  </a:lnTo>
                  <a:lnTo>
                    <a:pt x="284" y="319"/>
                  </a:lnTo>
                  <a:lnTo>
                    <a:pt x="327" y="332"/>
                  </a:lnTo>
                  <a:lnTo>
                    <a:pt x="351" y="301"/>
                  </a:lnTo>
                  <a:lnTo>
                    <a:pt x="362" y="308"/>
                  </a:lnTo>
                  <a:lnTo>
                    <a:pt x="379" y="308"/>
                  </a:lnTo>
                  <a:lnTo>
                    <a:pt x="379" y="299"/>
                  </a:lnTo>
                  <a:lnTo>
                    <a:pt x="402" y="291"/>
                  </a:lnTo>
                  <a:lnTo>
                    <a:pt x="402" y="285"/>
                  </a:lnTo>
                  <a:lnTo>
                    <a:pt x="410" y="275"/>
                  </a:lnTo>
                  <a:lnTo>
                    <a:pt x="415" y="276"/>
                  </a:lnTo>
                  <a:lnTo>
                    <a:pt x="438" y="255"/>
                  </a:lnTo>
                  <a:lnTo>
                    <a:pt x="420" y="221"/>
                  </a:lnTo>
                  <a:lnTo>
                    <a:pt x="429" y="175"/>
                  </a:lnTo>
                  <a:lnTo>
                    <a:pt x="417" y="160"/>
                  </a:lnTo>
                  <a:lnTo>
                    <a:pt x="385" y="170"/>
                  </a:lnTo>
                  <a:lnTo>
                    <a:pt x="381" y="164"/>
                  </a:lnTo>
                  <a:lnTo>
                    <a:pt x="417" y="125"/>
                  </a:lnTo>
                  <a:lnTo>
                    <a:pt x="402" y="59"/>
                  </a:lnTo>
                  <a:lnTo>
                    <a:pt x="377" y="78"/>
                  </a:lnTo>
                  <a:lnTo>
                    <a:pt x="355" y="55"/>
                  </a:lnTo>
                  <a:lnTo>
                    <a:pt x="334" y="27"/>
                  </a:lnTo>
                  <a:lnTo>
                    <a:pt x="333" y="10"/>
                  </a:lnTo>
                  <a:lnTo>
                    <a:pt x="318" y="8"/>
                  </a:lnTo>
                  <a:lnTo>
                    <a:pt x="301" y="13"/>
                  </a:lnTo>
                  <a:lnTo>
                    <a:pt x="274" y="0"/>
                  </a:lnTo>
                  <a:lnTo>
                    <a:pt x="260" y="31"/>
                  </a:lnTo>
                  <a:lnTo>
                    <a:pt x="236" y="34"/>
                  </a:lnTo>
                  <a:lnTo>
                    <a:pt x="220" y="59"/>
                  </a:lnTo>
                  <a:lnTo>
                    <a:pt x="208" y="55"/>
                  </a:lnTo>
                  <a:lnTo>
                    <a:pt x="192" y="59"/>
                  </a:lnTo>
                  <a:lnTo>
                    <a:pt x="166" y="44"/>
                  </a:lnTo>
                  <a:lnTo>
                    <a:pt x="145" y="69"/>
                  </a:lnTo>
                  <a:lnTo>
                    <a:pt x="145" y="79"/>
                  </a:lnTo>
                  <a:lnTo>
                    <a:pt x="186" y="101"/>
                  </a:lnTo>
                  <a:lnTo>
                    <a:pt x="196" y="118"/>
                  </a:lnTo>
                  <a:lnTo>
                    <a:pt x="166" y="129"/>
                  </a:lnTo>
                  <a:lnTo>
                    <a:pt x="121" y="128"/>
                  </a:lnTo>
                  <a:lnTo>
                    <a:pt x="121" y="128"/>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4" name="浙江">
              <a:hlinkClick r:id="" action="ppaction://macro?name=Slide1.浙江_click" highlightClick="1"/>
              <a:hlinkHover r:id="" action="ppaction://noaction" highlightClick="1"/>
            </p:cNvPr>
            <p:cNvSpPr>
              <a:spLocks noChangeAspect="1"/>
            </p:cNvSpPr>
            <p:nvPr/>
          </p:nvSpPr>
          <p:spPr bwMode="auto">
            <a:xfrm rot="180000">
              <a:off x="6542372" y="4370406"/>
              <a:ext cx="571424" cy="706075"/>
            </a:xfrm>
            <a:custGeom>
              <a:avLst/>
              <a:gdLst>
                <a:gd name="T0" fmla="*/ 197 w 274"/>
                <a:gd name="T1" fmla="*/ 303 h 320"/>
                <a:gd name="T2" fmla="*/ 156 w 274"/>
                <a:gd name="T3" fmla="*/ 319 h 320"/>
                <a:gd name="T4" fmla="*/ 133 w 274"/>
                <a:gd name="T5" fmla="*/ 295 h 320"/>
                <a:gd name="T6" fmla="*/ 115 w 274"/>
                <a:gd name="T7" fmla="*/ 316 h 320"/>
                <a:gd name="T8" fmla="*/ 90 w 274"/>
                <a:gd name="T9" fmla="*/ 316 h 320"/>
                <a:gd name="T10" fmla="*/ 79 w 274"/>
                <a:gd name="T11" fmla="*/ 292 h 320"/>
                <a:gd name="T12" fmla="*/ 66 w 274"/>
                <a:gd name="T13" fmla="*/ 260 h 320"/>
                <a:gd name="T14" fmla="*/ 42 w 274"/>
                <a:gd name="T15" fmla="*/ 255 h 320"/>
                <a:gd name="T16" fmla="*/ 16 w 274"/>
                <a:gd name="T17" fmla="*/ 207 h 320"/>
                <a:gd name="T18" fmla="*/ 0 w 274"/>
                <a:gd name="T19" fmla="*/ 183 h 320"/>
                <a:gd name="T20" fmla="*/ 10 w 274"/>
                <a:gd name="T21" fmla="*/ 171 h 320"/>
                <a:gd name="T22" fmla="*/ 16 w 274"/>
                <a:gd name="T23" fmla="*/ 166 h 320"/>
                <a:gd name="T24" fmla="*/ 43 w 274"/>
                <a:gd name="T25" fmla="*/ 128 h 320"/>
                <a:gd name="T26" fmla="*/ 42 w 274"/>
                <a:gd name="T27" fmla="*/ 96 h 320"/>
                <a:gd name="T28" fmla="*/ 51 w 274"/>
                <a:gd name="T29" fmla="*/ 83 h 320"/>
                <a:gd name="T30" fmla="*/ 72 w 274"/>
                <a:gd name="T31" fmla="*/ 79 h 320"/>
                <a:gd name="T32" fmla="*/ 79 w 274"/>
                <a:gd name="T33" fmla="*/ 70 h 320"/>
                <a:gd name="T34" fmla="*/ 71 w 274"/>
                <a:gd name="T35" fmla="*/ 55 h 320"/>
                <a:gd name="T36" fmla="*/ 82 w 274"/>
                <a:gd name="T37" fmla="*/ 41 h 320"/>
                <a:gd name="T38" fmla="*/ 82 w 274"/>
                <a:gd name="T39" fmla="*/ 11 h 320"/>
                <a:gd name="T40" fmla="*/ 97 w 274"/>
                <a:gd name="T41" fmla="*/ 4 h 320"/>
                <a:gd name="T42" fmla="*/ 123 w 274"/>
                <a:gd name="T43" fmla="*/ 20 h 320"/>
                <a:gd name="T44" fmla="*/ 155 w 274"/>
                <a:gd name="T45" fmla="*/ 25 h 320"/>
                <a:gd name="T46" fmla="*/ 176 w 274"/>
                <a:gd name="T47" fmla="*/ 0 h 320"/>
                <a:gd name="T48" fmla="*/ 201 w 274"/>
                <a:gd name="T49" fmla="*/ 22 h 320"/>
                <a:gd name="T50" fmla="*/ 190 w 274"/>
                <a:gd name="T51" fmla="*/ 30 h 320"/>
                <a:gd name="T52" fmla="*/ 177 w 274"/>
                <a:gd name="T53" fmla="*/ 50 h 320"/>
                <a:gd name="T54" fmla="*/ 156 w 274"/>
                <a:gd name="T55" fmla="*/ 55 h 320"/>
                <a:gd name="T56" fmla="*/ 149 w 274"/>
                <a:gd name="T57" fmla="*/ 61 h 320"/>
                <a:gd name="T58" fmla="*/ 168 w 274"/>
                <a:gd name="T59" fmla="*/ 73 h 320"/>
                <a:gd name="T60" fmla="*/ 206 w 274"/>
                <a:gd name="T61" fmla="*/ 55 h 320"/>
                <a:gd name="T62" fmla="*/ 267 w 274"/>
                <a:gd name="T63" fmla="*/ 81 h 320"/>
                <a:gd name="T64" fmla="*/ 273 w 274"/>
                <a:gd name="T65" fmla="*/ 133 h 320"/>
                <a:gd name="T66" fmla="*/ 249 w 274"/>
                <a:gd name="T67" fmla="*/ 133 h 320"/>
                <a:gd name="T68" fmla="*/ 247 w 274"/>
                <a:gd name="T69" fmla="*/ 148 h 320"/>
                <a:gd name="T70" fmla="*/ 260 w 274"/>
                <a:gd name="T71" fmla="*/ 170 h 320"/>
                <a:gd name="T72" fmla="*/ 249 w 274"/>
                <a:gd name="T73" fmla="*/ 183 h 320"/>
                <a:gd name="T74" fmla="*/ 261 w 274"/>
                <a:gd name="T75" fmla="*/ 204 h 320"/>
                <a:gd name="T76" fmla="*/ 241 w 274"/>
                <a:gd name="T77" fmla="*/ 228 h 320"/>
                <a:gd name="T78" fmla="*/ 232 w 274"/>
                <a:gd name="T79" fmla="*/ 215 h 320"/>
                <a:gd name="T80" fmla="*/ 202 w 274"/>
                <a:gd name="T81" fmla="*/ 292 h 320"/>
                <a:gd name="T82" fmla="*/ 197 w 274"/>
                <a:gd name="T83" fmla="*/ 303 h 320"/>
                <a:gd name="T84" fmla="*/ 197 w 274"/>
                <a:gd name="T85" fmla="*/ 30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4" h="320">
                  <a:moveTo>
                    <a:pt x="197" y="303"/>
                  </a:moveTo>
                  <a:lnTo>
                    <a:pt x="156" y="319"/>
                  </a:lnTo>
                  <a:lnTo>
                    <a:pt x="133" y="295"/>
                  </a:lnTo>
                  <a:lnTo>
                    <a:pt x="115" y="316"/>
                  </a:lnTo>
                  <a:lnTo>
                    <a:pt x="90" y="316"/>
                  </a:lnTo>
                  <a:lnTo>
                    <a:pt x="79" y="292"/>
                  </a:lnTo>
                  <a:lnTo>
                    <a:pt x="66" y="260"/>
                  </a:lnTo>
                  <a:lnTo>
                    <a:pt x="42" y="255"/>
                  </a:lnTo>
                  <a:lnTo>
                    <a:pt x="16" y="207"/>
                  </a:lnTo>
                  <a:lnTo>
                    <a:pt x="0" y="183"/>
                  </a:lnTo>
                  <a:lnTo>
                    <a:pt x="10" y="171"/>
                  </a:lnTo>
                  <a:lnTo>
                    <a:pt x="16" y="166"/>
                  </a:lnTo>
                  <a:lnTo>
                    <a:pt x="43" y="128"/>
                  </a:lnTo>
                  <a:lnTo>
                    <a:pt x="42" y="96"/>
                  </a:lnTo>
                  <a:lnTo>
                    <a:pt x="51" y="83"/>
                  </a:lnTo>
                  <a:lnTo>
                    <a:pt x="72" y="79"/>
                  </a:lnTo>
                  <a:lnTo>
                    <a:pt x="79" y="70"/>
                  </a:lnTo>
                  <a:lnTo>
                    <a:pt x="71" y="55"/>
                  </a:lnTo>
                  <a:lnTo>
                    <a:pt x="82" y="41"/>
                  </a:lnTo>
                  <a:lnTo>
                    <a:pt x="82" y="11"/>
                  </a:lnTo>
                  <a:lnTo>
                    <a:pt x="97" y="4"/>
                  </a:lnTo>
                  <a:lnTo>
                    <a:pt x="123" y="20"/>
                  </a:lnTo>
                  <a:lnTo>
                    <a:pt x="155" y="25"/>
                  </a:lnTo>
                  <a:lnTo>
                    <a:pt x="176" y="0"/>
                  </a:lnTo>
                  <a:lnTo>
                    <a:pt x="201" y="22"/>
                  </a:lnTo>
                  <a:lnTo>
                    <a:pt x="190" y="30"/>
                  </a:lnTo>
                  <a:lnTo>
                    <a:pt x="177" y="50"/>
                  </a:lnTo>
                  <a:lnTo>
                    <a:pt x="156" y="55"/>
                  </a:lnTo>
                  <a:lnTo>
                    <a:pt x="149" y="61"/>
                  </a:lnTo>
                  <a:lnTo>
                    <a:pt x="168" y="73"/>
                  </a:lnTo>
                  <a:lnTo>
                    <a:pt x="206" y="55"/>
                  </a:lnTo>
                  <a:lnTo>
                    <a:pt x="267" y="81"/>
                  </a:lnTo>
                  <a:lnTo>
                    <a:pt x="273" y="133"/>
                  </a:lnTo>
                  <a:lnTo>
                    <a:pt x="249" y="133"/>
                  </a:lnTo>
                  <a:lnTo>
                    <a:pt x="247" y="148"/>
                  </a:lnTo>
                  <a:lnTo>
                    <a:pt x="260" y="170"/>
                  </a:lnTo>
                  <a:lnTo>
                    <a:pt x="249" y="183"/>
                  </a:lnTo>
                  <a:lnTo>
                    <a:pt x="261" y="204"/>
                  </a:lnTo>
                  <a:lnTo>
                    <a:pt x="241" y="228"/>
                  </a:lnTo>
                  <a:lnTo>
                    <a:pt x="232" y="215"/>
                  </a:lnTo>
                  <a:lnTo>
                    <a:pt x="202" y="292"/>
                  </a:lnTo>
                  <a:lnTo>
                    <a:pt x="197" y="303"/>
                  </a:lnTo>
                  <a:lnTo>
                    <a:pt x="197" y="303"/>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5" name="安徽">
              <a:hlinkClick r:id="" action="ppaction://macro?name=Slide1.安徽_click" highlightClick="1"/>
              <a:hlinkHover r:id="" action="ppaction://noaction" highlightClick="1"/>
            </p:cNvPr>
            <p:cNvSpPr>
              <a:spLocks noChangeAspect="1"/>
            </p:cNvSpPr>
            <p:nvPr/>
          </p:nvSpPr>
          <p:spPr bwMode="auto">
            <a:xfrm rot="180000">
              <a:off x="6009980" y="3821123"/>
              <a:ext cx="729058" cy="916788"/>
            </a:xfrm>
            <a:custGeom>
              <a:avLst/>
              <a:gdLst>
                <a:gd name="T0" fmla="*/ 82 w 343"/>
                <a:gd name="T1" fmla="*/ 0 h 408"/>
                <a:gd name="T2" fmla="*/ 142 w 343"/>
                <a:gd name="T3" fmla="*/ 35 h 408"/>
                <a:gd name="T4" fmla="*/ 188 w 343"/>
                <a:gd name="T5" fmla="*/ 55 h 408"/>
                <a:gd name="T6" fmla="*/ 210 w 343"/>
                <a:gd name="T7" fmla="*/ 59 h 408"/>
                <a:gd name="T8" fmla="*/ 221 w 343"/>
                <a:gd name="T9" fmla="*/ 108 h 408"/>
                <a:gd name="T10" fmla="*/ 258 w 343"/>
                <a:gd name="T11" fmla="*/ 129 h 408"/>
                <a:gd name="T12" fmla="*/ 285 w 343"/>
                <a:gd name="T13" fmla="*/ 112 h 408"/>
                <a:gd name="T14" fmla="*/ 295 w 343"/>
                <a:gd name="T15" fmla="*/ 141 h 408"/>
                <a:gd name="T16" fmla="*/ 261 w 343"/>
                <a:gd name="T17" fmla="*/ 159 h 408"/>
                <a:gd name="T18" fmla="*/ 248 w 343"/>
                <a:gd name="T19" fmla="*/ 184 h 408"/>
                <a:gd name="T20" fmla="*/ 285 w 343"/>
                <a:gd name="T21" fmla="*/ 220 h 408"/>
                <a:gd name="T22" fmla="*/ 342 w 343"/>
                <a:gd name="T23" fmla="*/ 247 h 408"/>
                <a:gd name="T24" fmla="*/ 331 w 343"/>
                <a:gd name="T25" fmla="*/ 291 h 408"/>
                <a:gd name="T26" fmla="*/ 332 w 343"/>
                <a:gd name="T27" fmla="*/ 315 h 408"/>
                <a:gd name="T28" fmla="*/ 302 w 343"/>
                <a:gd name="T29" fmla="*/ 332 h 408"/>
                <a:gd name="T30" fmla="*/ 276 w 343"/>
                <a:gd name="T31" fmla="*/ 402 h 408"/>
                <a:gd name="T32" fmla="*/ 256 w 343"/>
                <a:gd name="T33" fmla="*/ 394 h 408"/>
                <a:gd name="T34" fmla="*/ 200 w 343"/>
                <a:gd name="T35" fmla="*/ 376 h 408"/>
                <a:gd name="T36" fmla="*/ 157 w 343"/>
                <a:gd name="T37" fmla="*/ 401 h 408"/>
                <a:gd name="T38" fmla="*/ 169 w 343"/>
                <a:gd name="T39" fmla="*/ 369 h 408"/>
                <a:gd name="T40" fmla="*/ 120 w 343"/>
                <a:gd name="T41" fmla="*/ 386 h 408"/>
                <a:gd name="T42" fmla="*/ 96 w 343"/>
                <a:gd name="T43" fmla="*/ 299 h 408"/>
                <a:gd name="T44" fmla="*/ 75 w 343"/>
                <a:gd name="T45" fmla="*/ 286 h 408"/>
                <a:gd name="T46" fmla="*/ 56 w 343"/>
                <a:gd name="T47" fmla="*/ 242 h 408"/>
                <a:gd name="T48" fmla="*/ 78 w 343"/>
                <a:gd name="T49" fmla="*/ 212 h 408"/>
                <a:gd name="T50" fmla="*/ 68 w 343"/>
                <a:gd name="T51" fmla="*/ 171 h 408"/>
                <a:gd name="T52" fmla="*/ 21 w 343"/>
                <a:gd name="T53" fmla="*/ 168 h 408"/>
                <a:gd name="T54" fmla="*/ 21 w 343"/>
                <a:gd name="T55" fmla="*/ 127 h 408"/>
                <a:gd name="T56" fmla="*/ 39 w 343"/>
                <a:gd name="T57" fmla="*/ 92 h 408"/>
                <a:gd name="T58" fmla="*/ 46 w 343"/>
                <a:gd name="T59" fmla="*/ 51 h 408"/>
                <a:gd name="T60" fmla="*/ 75 w 343"/>
                <a:gd name="T61" fmla="*/ 75 h 408"/>
                <a:gd name="T62" fmla="*/ 104 w 343"/>
                <a:gd name="T63" fmla="*/ 52 h 408"/>
                <a:gd name="T64" fmla="*/ 75 w 343"/>
                <a:gd name="T65" fmla="*/ 20 h 408"/>
                <a:gd name="T66" fmla="*/ 70 w 343"/>
                <a:gd name="T67" fmla="*/ 3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3" h="408">
                  <a:moveTo>
                    <a:pt x="70" y="3"/>
                  </a:moveTo>
                  <a:lnTo>
                    <a:pt x="82" y="0"/>
                  </a:lnTo>
                  <a:lnTo>
                    <a:pt x="123" y="16"/>
                  </a:lnTo>
                  <a:lnTo>
                    <a:pt x="142" y="35"/>
                  </a:lnTo>
                  <a:lnTo>
                    <a:pt x="174" y="44"/>
                  </a:lnTo>
                  <a:lnTo>
                    <a:pt x="188" y="55"/>
                  </a:lnTo>
                  <a:lnTo>
                    <a:pt x="206" y="52"/>
                  </a:lnTo>
                  <a:lnTo>
                    <a:pt x="210" y="59"/>
                  </a:lnTo>
                  <a:lnTo>
                    <a:pt x="204" y="99"/>
                  </a:lnTo>
                  <a:lnTo>
                    <a:pt x="221" y="108"/>
                  </a:lnTo>
                  <a:lnTo>
                    <a:pt x="231" y="123"/>
                  </a:lnTo>
                  <a:lnTo>
                    <a:pt x="258" y="129"/>
                  </a:lnTo>
                  <a:lnTo>
                    <a:pt x="268" y="111"/>
                  </a:lnTo>
                  <a:lnTo>
                    <a:pt x="285" y="112"/>
                  </a:lnTo>
                  <a:lnTo>
                    <a:pt x="297" y="127"/>
                  </a:lnTo>
                  <a:lnTo>
                    <a:pt x="295" y="141"/>
                  </a:lnTo>
                  <a:lnTo>
                    <a:pt x="261" y="145"/>
                  </a:lnTo>
                  <a:lnTo>
                    <a:pt x="261" y="159"/>
                  </a:lnTo>
                  <a:lnTo>
                    <a:pt x="261" y="170"/>
                  </a:lnTo>
                  <a:lnTo>
                    <a:pt x="248" y="184"/>
                  </a:lnTo>
                  <a:lnTo>
                    <a:pt x="258" y="200"/>
                  </a:lnTo>
                  <a:lnTo>
                    <a:pt x="285" y="220"/>
                  </a:lnTo>
                  <a:lnTo>
                    <a:pt x="287" y="242"/>
                  </a:lnTo>
                  <a:lnTo>
                    <a:pt x="342" y="247"/>
                  </a:lnTo>
                  <a:lnTo>
                    <a:pt x="342" y="277"/>
                  </a:lnTo>
                  <a:lnTo>
                    <a:pt x="331" y="291"/>
                  </a:lnTo>
                  <a:lnTo>
                    <a:pt x="339" y="306"/>
                  </a:lnTo>
                  <a:lnTo>
                    <a:pt x="332" y="315"/>
                  </a:lnTo>
                  <a:lnTo>
                    <a:pt x="311" y="319"/>
                  </a:lnTo>
                  <a:lnTo>
                    <a:pt x="302" y="332"/>
                  </a:lnTo>
                  <a:lnTo>
                    <a:pt x="303" y="364"/>
                  </a:lnTo>
                  <a:lnTo>
                    <a:pt x="276" y="402"/>
                  </a:lnTo>
                  <a:lnTo>
                    <a:pt x="270" y="407"/>
                  </a:lnTo>
                  <a:lnTo>
                    <a:pt x="256" y="394"/>
                  </a:lnTo>
                  <a:lnTo>
                    <a:pt x="216" y="394"/>
                  </a:lnTo>
                  <a:lnTo>
                    <a:pt x="200" y="376"/>
                  </a:lnTo>
                  <a:lnTo>
                    <a:pt x="169" y="406"/>
                  </a:lnTo>
                  <a:lnTo>
                    <a:pt x="157" y="401"/>
                  </a:lnTo>
                  <a:lnTo>
                    <a:pt x="171" y="377"/>
                  </a:lnTo>
                  <a:lnTo>
                    <a:pt x="169" y="369"/>
                  </a:lnTo>
                  <a:lnTo>
                    <a:pt x="157" y="366"/>
                  </a:lnTo>
                  <a:lnTo>
                    <a:pt x="120" y="386"/>
                  </a:lnTo>
                  <a:lnTo>
                    <a:pt x="85" y="319"/>
                  </a:lnTo>
                  <a:lnTo>
                    <a:pt x="96" y="299"/>
                  </a:lnTo>
                  <a:lnTo>
                    <a:pt x="93" y="291"/>
                  </a:lnTo>
                  <a:lnTo>
                    <a:pt x="75" y="286"/>
                  </a:lnTo>
                  <a:lnTo>
                    <a:pt x="43" y="267"/>
                  </a:lnTo>
                  <a:lnTo>
                    <a:pt x="56" y="242"/>
                  </a:lnTo>
                  <a:lnTo>
                    <a:pt x="75" y="233"/>
                  </a:lnTo>
                  <a:lnTo>
                    <a:pt x="78" y="212"/>
                  </a:lnTo>
                  <a:lnTo>
                    <a:pt x="72" y="175"/>
                  </a:lnTo>
                  <a:lnTo>
                    <a:pt x="68" y="171"/>
                  </a:lnTo>
                  <a:lnTo>
                    <a:pt x="49" y="190"/>
                  </a:lnTo>
                  <a:lnTo>
                    <a:pt x="21" y="168"/>
                  </a:lnTo>
                  <a:lnTo>
                    <a:pt x="0" y="142"/>
                  </a:lnTo>
                  <a:lnTo>
                    <a:pt x="21" y="127"/>
                  </a:lnTo>
                  <a:lnTo>
                    <a:pt x="27" y="102"/>
                  </a:lnTo>
                  <a:lnTo>
                    <a:pt x="39" y="92"/>
                  </a:lnTo>
                  <a:lnTo>
                    <a:pt x="37" y="57"/>
                  </a:lnTo>
                  <a:lnTo>
                    <a:pt x="46" y="51"/>
                  </a:lnTo>
                  <a:lnTo>
                    <a:pt x="63" y="61"/>
                  </a:lnTo>
                  <a:lnTo>
                    <a:pt x="75" y="75"/>
                  </a:lnTo>
                  <a:lnTo>
                    <a:pt x="96" y="61"/>
                  </a:lnTo>
                  <a:lnTo>
                    <a:pt x="104" y="52"/>
                  </a:lnTo>
                  <a:lnTo>
                    <a:pt x="100" y="35"/>
                  </a:lnTo>
                  <a:lnTo>
                    <a:pt x="75" y="20"/>
                  </a:lnTo>
                  <a:lnTo>
                    <a:pt x="70" y="3"/>
                  </a:lnTo>
                  <a:lnTo>
                    <a:pt x="70" y="3"/>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6" name="江苏">
              <a:hlinkClick r:id="" action="ppaction://macro?name=Slide1.江苏_click" highlightClick="1"/>
              <a:hlinkHover r:id="" action="ppaction://noaction" highlightClick="1"/>
            </p:cNvPr>
            <p:cNvSpPr>
              <a:spLocks noChangeAspect="1"/>
            </p:cNvSpPr>
            <p:nvPr/>
          </p:nvSpPr>
          <p:spPr bwMode="auto">
            <a:xfrm rot="180000">
              <a:off x="6195516" y="3715340"/>
              <a:ext cx="847284" cy="702377"/>
            </a:xfrm>
            <a:custGeom>
              <a:avLst/>
              <a:gdLst>
                <a:gd name="T0" fmla="*/ 375 w 404"/>
                <a:gd name="T1" fmla="*/ 255 h 323"/>
                <a:gd name="T2" fmla="*/ 365 w 404"/>
                <a:gd name="T3" fmla="*/ 282 h 323"/>
                <a:gd name="T4" fmla="*/ 354 w 404"/>
                <a:gd name="T5" fmla="*/ 297 h 323"/>
                <a:gd name="T6" fmla="*/ 333 w 404"/>
                <a:gd name="T7" fmla="*/ 322 h 323"/>
                <a:gd name="T8" fmla="*/ 301 w 404"/>
                <a:gd name="T9" fmla="*/ 317 h 323"/>
                <a:gd name="T10" fmla="*/ 275 w 404"/>
                <a:gd name="T11" fmla="*/ 301 h 323"/>
                <a:gd name="T12" fmla="*/ 260 w 404"/>
                <a:gd name="T13" fmla="*/ 308 h 323"/>
                <a:gd name="T14" fmla="*/ 205 w 404"/>
                <a:gd name="T15" fmla="*/ 303 h 323"/>
                <a:gd name="T16" fmla="*/ 203 w 404"/>
                <a:gd name="T17" fmla="*/ 281 h 323"/>
                <a:gd name="T18" fmla="*/ 176 w 404"/>
                <a:gd name="T19" fmla="*/ 261 h 323"/>
                <a:gd name="T20" fmla="*/ 166 w 404"/>
                <a:gd name="T21" fmla="*/ 245 h 323"/>
                <a:gd name="T22" fmla="*/ 179 w 404"/>
                <a:gd name="T23" fmla="*/ 231 h 323"/>
                <a:gd name="T24" fmla="*/ 179 w 404"/>
                <a:gd name="T25" fmla="*/ 220 h 323"/>
                <a:gd name="T26" fmla="*/ 179 w 404"/>
                <a:gd name="T27" fmla="*/ 206 h 323"/>
                <a:gd name="T28" fmla="*/ 213 w 404"/>
                <a:gd name="T29" fmla="*/ 202 h 323"/>
                <a:gd name="T30" fmla="*/ 215 w 404"/>
                <a:gd name="T31" fmla="*/ 188 h 323"/>
                <a:gd name="T32" fmla="*/ 203 w 404"/>
                <a:gd name="T33" fmla="*/ 173 h 323"/>
                <a:gd name="T34" fmla="*/ 186 w 404"/>
                <a:gd name="T35" fmla="*/ 172 h 323"/>
                <a:gd name="T36" fmla="*/ 176 w 404"/>
                <a:gd name="T37" fmla="*/ 190 h 323"/>
                <a:gd name="T38" fmla="*/ 149 w 404"/>
                <a:gd name="T39" fmla="*/ 184 h 323"/>
                <a:gd name="T40" fmla="*/ 139 w 404"/>
                <a:gd name="T41" fmla="*/ 169 h 323"/>
                <a:gd name="T42" fmla="*/ 122 w 404"/>
                <a:gd name="T43" fmla="*/ 160 h 323"/>
                <a:gd name="T44" fmla="*/ 128 w 404"/>
                <a:gd name="T45" fmla="*/ 120 h 323"/>
                <a:gd name="T46" fmla="*/ 124 w 404"/>
                <a:gd name="T47" fmla="*/ 113 h 323"/>
                <a:gd name="T48" fmla="*/ 106 w 404"/>
                <a:gd name="T49" fmla="*/ 116 h 323"/>
                <a:gd name="T50" fmla="*/ 92 w 404"/>
                <a:gd name="T51" fmla="*/ 105 h 323"/>
                <a:gd name="T52" fmla="*/ 60 w 404"/>
                <a:gd name="T53" fmla="*/ 96 h 323"/>
                <a:gd name="T54" fmla="*/ 41 w 404"/>
                <a:gd name="T55" fmla="*/ 77 h 323"/>
                <a:gd name="T56" fmla="*/ 0 w 404"/>
                <a:gd name="T57" fmla="*/ 61 h 323"/>
                <a:gd name="T58" fmla="*/ 3 w 404"/>
                <a:gd name="T59" fmla="*/ 42 h 323"/>
                <a:gd name="T60" fmla="*/ 20 w 404"/>
                <a:gd name="T61" fmla="*/ 35 h 323"/>
                <a:gd name="T62" fmla="*/ 50 w 404"/>
                <a:gd name="T63" fmla="*/ 61 h 323"/>
                <a:gd name="T64" fmla="*/ 60 w 404"/>
                <a:gd name="T65" fmla="*/ 61 h 323"/>
                <a:gd name="T66" fmla="*/ 87 w 404"/>
                <a:gd name="T67" fmla="*/ 57 h 323"/>
                <a:gd name="T68" fmla="*/ 103 w 404"/>
                <a:gd name="T69" fmla="*/ 45 h 323"/>
                <a:gd name="T70" fmla="*/ 125 w 404"/>
                <a:gd name="T71" fmla="*/ 62 h 323"/>
                <a:gd name="T72" fmla="*/ 134 w 404"/>
                <a:gd name="T73" fmla="*/ 46 h 323"/>
                <a:gd name="T74" fmla="*/ 138 w 404"/>
                <a:gd name="T75" fmla="*/ 36 h 323"/>
                <a:gd name="T76" fmla="*/ 156 w 404"/>
                <a:gd name="T77" fmla="*/ 26 h 323"/>
                <a:gd name="T78" fmla="*/ 161 w 404"/>
                <a:gd name="T79" fmla="*/ 4 h 323"/>
                <a:gd name="T80" fmla="*/ 179 w 404"/>
                <a:gd name="T81" fmla="*/ 0 h 323"/>
                <a:gd name="T82" fmla="*/ 226 w 404"/>
                <a:gd name="T83" fmla="*/ 31 h 323"/>
                <a:gd name="T84" fmla="*/ 258 w 404"/>
                <a:gd name="T85" fmla="*/ 45 h 323"/>
                <a:gd name="T86" fmla="*/ 322 w 404"/>
                <a:gd name="T87" fmla="*/ 150 h 323"/>
                <a:gd name="T88" fmla="*/ 319 w 404"/>
                <a:gd name="T89" fmla="*/ 161 h 323"/>
                <a:gd name="T90" fmla="*/ 362 w 404"/>
                <a:gd name="T91" fmla="*/ 181 h 323"/>
                <a:gd name="T92" fmla="*/ 374 w 404"/>
                <a:gd name="T93" fmla="*/ 198 h 323"/>
                <a:gd name="T94" fmla="*/ 393 w 404"/>
                <a:gd name="T95" fmla="*/ 208 h 323"/>
                <a:gd name="T96" fmla="*/ 403 w 404"/>
                <a:gd name="T97" fmla="*/ 227 h 323"/>
                <a:gd name="T98" fmla="*/ 389 w 404"/>
                <a:gd name="T99" fmla="*/ 232 h 323"/>
                <a:gd name="T100" fmla="*/ 368 w 404"/>
                <a:gd name="T101" fmla="*/ 226 h 323"/>
                <a:gd name="T102" fmla="*/ 338 w 404"/>
                <a:gd name="T103" fmla="*/ 226 h 323"/>
                <a:gd name="T104" fmla="*/ 311 w 404"/>
                <a:gd name="T105" fmla="*/ 216 h 323"/>
                <a:gd name="T106" fmla="*/ 298 w 404"/>
                <a:gd name="T107" fmla="*/ 226 h 323"/>
                <a:gd name="T108" fmla="*/ 325 w 404"/>
                <a:gd name="T109" fmla="*/ 232 h 323"/>
                <a:gd name="T110" fmla="*/ 349 w 404"/>
                <a:gd name="T111" fmla="*/ 243 h 323"/>
                <a:gd name="T112" fmla="*/ 375 w 404"/>
                <a:gd name="T113" fmla="*/ 255 h 323"/>
                <a:gd name="T114" fmla="*/ 375 w 404"/>
                <a:gd name="T115" fmla="*/ 25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04" h="323">
                  <a:moveTo>
                    <a:pt x="375" y="255"/>
                  </a:moveTo>
                  <a:lnTo>
                    <a:pt x="365" y="282"/>
                  </a:lnTo>
                  <a:lnTo>
                    <a:pt x="354" y="297"/>
                  </a:lnTo>
                  <a:lnTo>
                    <a:pt x="333" y="322"/>
                  </a:lnTo>
                  <a:lnTo>
                    <a:pt x="301" y="317"/>
                  </a:lnTo>
                  <a:lnTo>
                    <a:pt x="275" y="301"/>
                  </a:lnTo>
                  <a:lnTo>
                    <a:pt x="260" y="308"/>
                  </a:lnTo>
                  <a:lnTo>
                    <a:pt x="205" y="303"/>
                  </a:lnTo>
                  <a:lnTo>
                    <a:pt x="203" y="281"/>
                  </a:lnTo>
                  <a:lnTo>
                    <a:pt x="176" y="261"/>
                  </a:lnTo>
                  <a:lnTo>
                    <a:pt x="166" y="245"/>
                  </a:lnTo>
                  <a:lnTo>
                    <a:pt x="179" y="231"/>
                  </a:lnTo>
                  <a:lnTo>
                    <a:pt x="179" y="220"/>
                  </a:lnTo>
                  <a:lnTo>
                    <a:pt x="179" y="206"/>
                  </a:lnTo>
                  <a:lnTo>
                    <a:pt x="213" y="202"/>
                  </a:lnTo>
                  <a:lnTo>
                    <a:pt x="215" y="188"/>
                  </a:lnTo>
                  <a:lnTo>
                    <a:pt x="203" y="173"/>
                  </a:lnTo>
                  <a:lnTo>
                    <a:pt x="186" y="172"/>
                  </a:lnTo>
                  <a:lnTo>
                    <a:pt x="176" y="190"/>
                  </a:lnTo>
                  <a:lnTo>
                    <a:pt x="149" y="184"/>
                  </a:lnTo>
                  <a:lnTo>
                    <a:pt x="139" y="169"/>
                  </a:lnTo>
                  <a:lnTo>
                    <a:pt x="122" y="160"/>
                  </a:lnTo>
                  <a:lnTo>
                    <a:pt x="128" y="120"/>
                  </a:lnTo>
                  <a:lnTo>
                    <a:pt x="124" y="113"/>
                  </a:lnTo>
                  <a:lnTo>
                    <a:pt x="106" y="116"/>
                  </a:lnTo>
                  <a:lnTo>
                    <a:pt x="92" y="105"/>
                  </a:lnTo>
                  <a:lnTo>
                    <a:pt x="60" y="96"/>
                  </a:lnTo>
                  <a:lnTo>
                    <a:pt x="41" y="77"/>
                  </a:lnTo>
                  <a:lnTo>
                    <a:pt x="0" y="61"/>
                  </a:lnTo>
                  <a:lnTo>
                    <a:pt x="3" y="42"/>
                  </a:lnTo>
                  <a:lnTo>
                    <a:pt x="20" y="35"/>
                  </a:lnTo>
                  <a:lnTo>
                    <a:pt x="50" y="61"/>
                  </a:lnTo>
                  <a:lnTo>
                    <a:pt x="60" y="61"/>
                  </a:lnTo>
                  <a:lnTo>
                    <a:pt x="87" y="57"/>
                  </a:lnTo>
                  <a:lnTo>
                    <a:pt x="103" y="45"/>
                  </a:lnTo>
                  <a:lnTo>
                    <a:pt x="125" y="62"/>
                  </a:lnTo>
                  <a:lnTo>
                    <a:pt x="134" y="46"/>
                  </a:lnTo>
                  <a:lnTo>
                    <a:pt x="138" y="36"/>
                  </a:lnTo>
                  <a:lnTo>
                    <a:pt x="156" y="26"/>
                  </a:lnTo>
                  <a:lnTo>
                    <a:pt x="161" y="4"/>
                  </a:lnTo>
                  <a:lnTo>
                    <a:pt x="179" y="0"/>
                  </a:lnTo>
                  <a:lnTo>
                    <a:pt x="226" y="31"/>
                  </a:lnTo>
                  <a:lnTo>
                    <a:pt x="258" y="45"/>
                  </a:lnTo>
                  <a:lnTo>
                    <a:pt x="322" y="150"/>
                  </a:lnTo>
                  <a:lnTo>
                    <a:pt x="319" y="161"/>
                  </a:lnTo>
                  <a:lnTo>
                    <a:pt x="362" y="181"/>
                  </a:lnTo>
                  <a:lnTo>
                    <a:pt x="374" y="198"/>
                  </a:lnTo>
                  <a:lnTo>
                    <a:pt x="393" y="208"/>
                  </a:lnTo>
                  <a:lnTo>
                    <a:pt x="403" y="227"/>
                  </a:lnTo>
                  <a:lnTo>
                    <a:pt x="389" y="232"/>
                  </a:lnTo>
                  <a:lnTo>
                    <a:pt x="368" y="226"/>
                  </a:lnTo>
                  <a:lnTo>
                    <a:pt x="338" y="226"/>
                  </a:lnTo>
                  <a:lnTo>
                    <a:pt x="311" y="216"/>
                  </a:lnTo>
                  <a:lnTo>
                    <a:pt x="298" y="226"/>
                  </a:lnTo>
                  <a:lnTo>
                    <a:pt x="325" y="232"/>
                  </a:lnTo>
                  <a:lnTo>
                    <a:pt x="349" y="243"/>
                  </a:lnTo>
                  <a:lnTo>
                    <a:pt x="375" y="255"/>
                  </a:lnTo>
                  <a:lnTo>
                    <a:pt x="375" y="255"/>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7" name="湖北">
              <a:hlinkClick r:id="" action="ppaction://macro?name=Slide1.湖北_click" highlightClick="1"/>
              <a:hlinkHover r:id="" action="ppaction://noaction" highlightClick="1"/>
            </p:cNvPr>
            <p:cNvSpPr>
              <a:spLocks noChangeAspect="1"/>
            </p:cNvSpPr>
            <p:nvPr/>
          </p:nvSpPr>
          <p:spPr bwMode="auto">
            <a:xfrm rot="180000">
              <a:off x="5077564" y="4117116"/>
              <a:ext cx="1178974" cy="780008"/>
            </a:xfrm>
            <a:custGeom>
              <a:avLst/>
              <a:gdLst>
                <a:gd name="T0" fmla="*/ 76 w 551"/>
                <a:gd name="T1" fmla="*/ 318 h 346"/>
                <a:gd name="T2" fmla="*/ 141 w 551"/>
                <a:gd name="T3" fmla="*/ 304 h 346"/>
                <a:gd name="T4" fmla="*/ 144 w 551"/>
                <a:gd name="T5" fmla="*/ 270 h 346"/>
                <a:gd name="T6" fmla="*/ 238 w 551"/>
                <a:gd name="T7" fmla="*/ 267 h 346"/>
                <a:gd name="T8" fmla="*/ 283 w 551"/>
                <a:gd name="T9" fmla="*/ 296 h 346"/>
                <a:gd name="T10" fmla="*/ 322 w 551"/>
                <a:gd name="T11" fmla="*/ 275 h 346"/>
                <a:gd name="T12" fmla="*/ 339 w 551"/>
                <a:gd name="T13" fmla="*/ 296 h 346"/>
                <a:gd name="T14" fmla="*/ 365 w 551"/>
                <a:gd name="T15" fmla="*/ 265 h 346"/>
                <a:gd name="T16" fmla="*/ 375 w 551"/>
                <a:gd name="T17" fmla="*/ 304 h 346"/>
                <a:gd name="T18" fmla="*/ 399 w 551"/>
                <a:gd name="T19" fmla="*/ 318 h 346"/>
                <a:gd name="T20" fmla="*/ 445 w 551"/>
                <a:gd name="T21" fmla="*/ 290 h 346"/>
                <a:gd name="T22" fmla="*/ 522 w 551"/>
                <a:gd name="T23" fmla="*/ 245 h 346"/>
                <a:gd name="T24" fmla="*/ 515 w 551"/>
                <a:gd name="T25" fmla="*/ 168 h 346"/>
                <a:gd name="T26" fmla="*/ 523 w 551"/>
                <a:gd name="T27" fmla="*/ 140 h 346"/>
                <a:gd name="T28" fmla="*/ 473 w 551"/>
                <a:gd name="T29" fmla="*/ 116 h 346"/>
                <a:gd name="T30" fmla="*/ 438 w 551"/>
                <a:gd name="T31" fmla="*/ 116 h 346"/>
                <a:gd name="T32" fmla="*/ 387 w 551"/>
                <a:gd name="T33" fmla="*/ 98 h 346"/>
                <a:gd name="T34" fmla="*/ 358 w 551"/>
                <a:gd name="T35" fmla="*/ 67 h 346"/>
                <a:gd name="T36" fmla="*/ 331 w 551"/>
                <a:gd name="T37" fmla="*/ 65 h 346"/>
                <a:gd name="T38" fmla="*/ 271 w 551"/>
                <a:gd name="T39" fmla="*/ 65 h 346"/>
                <a:gd name="T40" fmla="*/ 159 w 551"/>
                <a:gd name="T41" fmla="*/ 0 h 346"/>
                <a:gd name="T42" fmla="*/ 135 w 551"/>
                <a:gd name="T43" fmla="*/ 8 h 346"/>
                <a:gd name="T44" fmla="*/ 68 w 551"/>
                <a:gd name="T45" fmla="*/ 8 h 346"/>
                <a:gd name="T46" fmla="*/ 76 w 551"/>
                <a:gd name="T47" fmla="*/ 31 h 346"/>
                <a:gd name="T48" fmla="*/ 108 w 551"/>
                <a:gd name="T49" fmla="*/ 41 h 346"/>
                <a:gd name="T50" fmla="*/ 73 w 551"/>
                <a:gd name="T51" fmla="*/ 65 h 346"/>
                <a:gd name="T52" fmla="*/ 73 w 551"/>
                <a:gd name="T53" fmla="*/ 95 h 346"/>
                <a:gd name="T54" fmla="*/ 93 w 551"/>
                <a:gd name="T55" fmla="*/ 125 h 346"/>
                <a:gd name="T56" fmla="*/ 117 w 551"/>
                <a:gd name="T57" fmla="*/ 189 h 346"/>
                <a:gd name="T58" fmla="*/ 100 w 551"/>
                <a:gd name="T59" fmla="*/ 200 h 346"/>
                <a:gd name="T60" fmla="*/ 14 w 551"/>
                <a:gd name="T61" fmla="*/ 233 h 346"/>
                <a:gd name="T62" fmla="*/ 12 w 551"/>
                <a:gd name="T63" fmla="*/ 263 h 346"/>
                <a:gd name="T64" fmla="*/ 28 w 551"/>
                <a:gd name="T65" fmla="*/ 298 h 346"/>
                <a:gd name="T66" fmla="*/ 65 w 551"/>
                <a:gd name="T67" fmla="*/ 345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51" h="346">
                  <a:moveTo>
                    <a:pt x="65" y="345"/>
                  </a:moveTo>
                  <a:lnTo>
                    <a:pt x="76" y="318"/>
                  </a:lnTo>
                  <a:lnTo>
                    <a:pt x="109" y="290"/>
                  </a:lnTo>
                  <a:lnTo>
                    <a:pt x="141" y="304"/>
                  </a:lnTo>
                  <a:lnTo>
                    <a:pt x="162" y="290"/>
                  </a:lnTo>
                  <a:lnTo>
                    <a:pt x="144" y="270"/>
                  </a:lnTo>
                  <a:lnTo>
                    <a:pt x="153" y="261"/>
                  </a:lnTo>
                  <a:lnTo>
                    <a:pt x="238" y="267"/>
                  </a:lnTo>
                  <a:lnTo>
                    <a:pt x="267" y="287"/>
                  </a:lnTo>
                  <a:lnTo>
                    <a:pt x="283" y="296"/>
                  </a:lnTo>
                  <a:lnTo>
                    <a:pt x="305" y="280"/>
                  </a:lnTo>
                  <a:lnTo>
                    <a:pt x="322" y="275"/>
                  </a:lnTo>
                  <a:lnTo>
                    <a:pt x="325" y="296"/>
                  </a:lnTo>
                  <a:lnTo>
                    <a:pt x="339" y="296"/>
                  </a:lnTo>
                  <a:lnTo>
                    <a:pt x="347" y="283"/>
                  </a:lnTo>
                  <a:lnTo>
                    <a:pt x="365" y="265"/>
                  </a:lnTo>
                  <a:lnTo>
                    <a:pt x="375" y="277"/>
                  </a:lnTo>
                  <a:lnTo>
                    <a:pt x="375" y="304"/>
                  </a:lnTo>
                  <a:lnTo>
                    <a:pt x="382" y="315"/>
                  </a:lnTo>
                  <a:lnTo>
                    <a:pt x="399" y="318"/>
                  </a:lnTo>
                  <a:lnTo>
                    <a:pt x="418" y="299"/>
                  </a:lnTo>
                  <a:lnTo>
                    <a:pt x="445" y="290"/>
                  </a:lnTo>
                  <a:lnTo>
                    <a:pt x="498" y="243"/>
                  </a:lnTo>
                  <a:lnTo>
                    <a:pt x="522" y="245"/>
                  </a:lnTo>
                  <a:lnTo>
                    <a:pt x="550" y="235"/>
                  </a:lnTo>
                  <a:lnTo>
                    <a:pt x="515" y="168"/>
                  </a:lnTo>
                  <a:lnTo>
                    <a:pt x="526" y="148"/>
                  </a:lnTo>
                  <a:lnTo>
                    <a:pt x="523" y="140"/>
                  </a:lnTo>
                  <a:lnTo>
                    <a:pt x="505" y="135"/>
                  </a:lnTo>
                  <a:lnTo>
                    <a:pt x="473" y="116"/>
                  </a:lnTo>
                  <a:lnTo>
                    <a:pt x="458" y="107"/>
                  </a:lnTo>
                  <a:lnTo>
                    <a:pt x="438" y="116"/>
                  </a:lnTo>
                  <a:lnTo>
                    <a:pt x="416" y="98"/>
                  </a:lnTo>
                  <a:lnTo>
                    <a:pt x="387" y="98"/>
                  </a:lnTo>
                  <a:lnTo>
                    <a:pt x="365" y="86"/>
                  </a:lnTo>
                  <a:lnTo>
                    <a:pt x="358" y="67"/>
                  </a:lnTo>
                  <a:lnTo>
                    <a:pt x="347" y="55"/>
                  </a:lnTo>
                  <a:lnTo>
                    <a:pt x="331" y="65"/>
                  </a:lnTo>
                  <a:lnTo>
                    <a:pt x="317" y="58"/>
                  </a:lnTo>
                  <a:lnTo>
                    <a:pt x="271" y="65"/>
                  </a:lnTo>
                  <a:lnTo>
                    <a:pt x="220" y="54"/>
                  </a:lnTo>
                  <a:lnTo>
                    <a:pt x="159" y="0"/>
                  </a:lnTo>
                  <a:lnTo>
                    <a:pt x="143" y="14"/>
                  </a:lnTo>
                  <a:lnTo>
                    <a:pt x="135" y="8"/>
                  </a:lnTo>
                  <a:lnTo>
                    <a:pt x="123" y="8"/>
                  </a:lnTo>
                  <a:lnTo>
                    <a:pt x="68" y="8"/>
                  </a:lnTo>
                  <a:lnTo>
                    <a:pt x="59" y="15"/>
                  </a:lnTo>
                  <a:lnTo>
                    <a:pt x="76" y="31"/>
                  </a:lnTo>
                  <a:lnTo>
                    <a:pt x="93" y="35"/>
                  </a:lnTo>
                  <a:lnTo>
                    <a:pt x="108" y="41"/>
                  </a:lnTo>
                  <a:lnTo>
                    <a:pt x="100" y="52"/>
                  </a:lnTo>
                  <a:lnTo>
                    <a:pt x="73" y="65"/>
                  </a:lnTo>
                  <a:lnTo>
                    <a:pt x="68" y="87"/>
                  </a:lnTo>
                  <a:lnTo>
                    <a:pt x="73" y="95"/>
                  </a:lnTo>
                  <a:lnTo>
                    <a:pt x="76" y="122"/>
                  </a:lnTo>
                  <a:lnTo>
                    <a:pt x="93" y="125"/>
                  </a:lnTo>
                  <a:lnTo>
                    <a:pt x="109" y="146"/>
                  </a:lnTo>
                  <a:lnTo>
                    <a:pt x="117" y="189"/>
                  </a:lnTo>
                  <a:lnTo>
                    <a:pt x="111" y="203"/>
                  </a:lnTo>
                  <a:lnTo>
                    <a:pt x="100" y="200"/>
                  </a:lnTo>
                  <a:lnTo>
                    <a:pt x="69" y="225"/>
                  </a:lnTo>
                  <a:lnTo>
                    <a:pt x="14" y="233"/>
                  </a:lnTo>
                  <a:lnTo>
                    <a:pt x="0" y="248"/>
                  </a:lnTo>
                  <a:lnTo>
                    <a:pt x="12" y="263"/>
                  </a:lnTo>
                  <a:lnTo>
                    <a:pt x="13" y="295"/>
                  </a:lnTo>
                  <a:lnTo>
                    <a:pt x="28" y="298"/>
                  </a:lnTo>
                  <a:lnTo>
                    <a:pt x="65" y="345"/>
                  </a:lnTo>
                  <a:lnTo>
                    <a:pt x="65" y="345"/>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8" name="陕西">
              <a:hlinkClick r:id="" action="ppaction://macro?name=Slide1.陕西_click" highlightClick="1"/>
              <a:hlinkHover r:id="" action="ppaction://noaction" highlightClick="1"/>
            </p:cNvPr>
            <p:cNvSpPr>
              <a:spLocks noChangeAspect="1"/>
            </p:cNvSpPr>
            <p:nvPr/>
          </p:nvSpPr>
          <p:spPr bwMode="auto">
            <a:xfrm rot="180000">
              <a:off x="4719643" y="2973185"/>
              <a:ext cx="745481" cy="1404756"/>
            </a:xfrm>
            <a:custGeom>
              <a:avLst/>
              <a:gdLst>
                <a:gd name="T0" fmla="*/ 294 w 354"/>
                <a:gd name="T1" fmla="*/ 381 h 640"/>
                <a:gd name="T2" fmla="*/ 287 w 354"/>
                <a:gd name="T3" fmla="*/ 214 h 640"/>
                <a:gd name="T4" fmla="*/ 311 w 354"/>
                <a:gd name="T5" fmla="*/ 162 h 640"/>
                <a:gd name="T6" fmla="*/ 309 w 354"/>
                <a:gd name="T7" fmla="*/ 85 h 640"/>
                <a:gd name="T8" fmla="*/ 323 w 354"/>
                <a:gd name="T9" fmla="*/ 34 h 640"/>
                <a:gd name="T10" fmla="*/ 312 w 354"/>
                <a:gd name="T11" fmla="*/ 0 h 640"/>
                <a:gd name="T12" fmla="*/ 259 w 354"/>
                <a:gd name="T13" fmla="*/ 18 h 640"/>
                <a:gd name="T14" fmla="*/ 241 w 354"/>
                <a:gd name="T15" fmla="*/ 65 h 640"/>
                <a:gd name="T16" fmla="*/ 221 w 354"/>
                <a:gd name="T17" fmla="*/ 81 h 640"/>
                <a:gd name="T18" fmla="*/ 153 w 354"/>
                <a:gd name="T19" fmla="*/ 164 h 640"/>
                <a:gd name="T20" fmla="*/ 100 w 354"/>
                <a:gd name="T21" fmla="*/ 162 h 640"/>
                <a:gd name="T22" fmla="*/ 87 w 354"/>
                <a:gd name="T23" fmla="*/ 213 h 640"/>
                <a:gd name="T24" fmla="*/ 153 w 354"/>
                <a:gd name="T25" fmla="*/ 254 h 640"/>
                <a:gd name="T26" fmla="*/ 188 w 354"/>
                <a:gd name="T27" fmla="*/ 293 h 640"/>
                <a:gd name="T28" fmla="*/ 182 w 354"/>
                <a:gd name="T29" fmla="*/ 344 h 640"/>
                <a:gd name="T30" fmla="*/ 132 w 354"/>
                <a:gd name="T31" fmla="*/ 360 h 640"/>
                <a:gd name="T32" fmla="*/ 126 w 354"/>
                <a:gd name="T33" fmla="*/ 374 h 640"/>
                <a:gd name="T34" fmla="*/ 91 w 354"/>
                <a:gd name="T35" fmla="*/ 391 h 640"/>
                <a:gd name="T36" fmla="*/ 48 w 354"/>
                <a:gd name="T37" fmla="*/ 381 h 640"/>
                <a:gd name="T38" fmla="*/ 48 w 354"/>
                <a:gd name="T39" fmla="*/ 399 h 640"/>
                <a:gd name="T40" fmla="*/ 34 w 354"/>
                <a:gd name="T41" fmla="*/ 427 h 640"/>
                <a:gd name="T42" fmla="*/ 39 w 354"/>
                <a:gd name="T43" fmla="*/ 479 h 640"/>
                <a:gd name="T44" fmla="*/ 45 w 354"/>
                <a:gd name="T45" fmla="*/ 504 h 640"/>
                <a:gd name="T46" fmla="*/ 0 w 354"/>
                <a:gd name="T47" fmla="*/ 512 h 640"/>
                <a:gd name="T48" fmla="*/ 5 w 354"/>
                <a:gd name="T49" fmla="*/ 559 h 640"/>
                <a:gd name="T50" fmla="*/ 23 w 354"/>
                <a:gd name="T51" fmla="*/ 579 h 640"/>
                <a:gd name="T52" fmla="*/ 83 w 354"/>
                <a:gd name="T53" fmla="*/ 571 h 640"/>
                <a:gd name="T54" fmla="*/ 95 w 354"/>
                <a:gd name="T55" fmla="*/ 588 h 640"/>
                <a:gd name="T56" fmla="*/ 157 w 354"/>
                <a:gd name="T57" fmla="*/ 615 h 640"/>
                <a:gd name="T58" fmla="*/ 233 w 354"/>
                <a:gd name="T59" fmla="*/ 624 h 640"/>
                <a:gd name="T60" fmla="*/ 270 w 354"/>
                <a:gd name="T61" fmla="*/ 632 h 640"/>
                <a:gd name="T62" fmla="*/ 262 w 354"/>
                <a:gd name="T63" fmla="*/ 597 h 640"/>
                <a:gd name="T64" fmla="*/ 294 w 354"/>
                <a:gd name="T65" fmla="*/ 562 h 640"/>
                <a:gd name="T66" fmla="*/ 287 w 354"/>
                <a:gd name="T67" fmla="*/ 545 h 640"/>
                <a:gd name="T68" fmla="*/ 253 w 354"/>
                <a:gd name="T69" fmla="*/ 525 h 640"/>
                <a:gd name="T70" fmla="*/ 317 w 354"/>
                <a:gd name="T71" fmla="*/ 518 h 640"/>
                <a:gd name="T72" fmla="*/ 337 w 354"/>
                <a:gd name="T73" fmla="*/ 524 h 640"/>
                <a:gd name="T74" fmla="*/ 353 w 354"/>
                <a:gd name="T75" fmla="*/ 488 h 640"/>
                <a:gd name="T76" fmla="*/ 303 w 354"/>
                <a:gd name="T77" fmla="*/ 403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4" h="640">
                  <a:moveTo>
                    <a:pt x="303" y="403"/>
                  </a:moveTo>
                  <a:lnTo>
                    <a:pt x="294" y="381"/>
                  </a:lnTo>
                  <a:lnTo>
                    <a:pt x="311" y="324"/>
                  </a:lnTo>
                  <a:lnTo>
                    <a:pt x="287" y="214"/>
                  </a:lnTo>
                  <a:lnTo>
                    <a:pt x="303" y="187"/>
                  </a:lnTo>
                  <a:lnTo>
                    <a:pt x="311" y="162"/>
                  </a:lnTo>
                  <a:lnTo>
                    <a:pt x="289" y="117"/>
                  </a:lnTo>
                  <a:lnTo>
                    <a:pt x="309" y="85"/>
                  </a:lnTo>
                  <a:lnTo>
                    <a:pt x="312" y="56"/>
                  </a:lnTo>
                  <a:lnTo>
                    <a:pt x="323" y="34"/>
                  </a:lnTo>
                  <a:lnTo>
                    <a:pt x="322" y="7"/>
                  </a:lnTo>
                  <a:lnTo>
                    <a:pt x="312" y="0"/>
                  </a:lnTo>
                  <a:lnTo>
                    <a:pt x="298" y="17"/>
                  </a:lnTo>
                  <a:lnTo>
                    <a:pt x="259" y="18"/>
                  </a:lnTo>
                  <a:lnTo>
                    <a:pt x="239" y="49"/>
                  </a:lnTo>
                  <a:lnTo>
                    <a:pt x="241" y="65"/>
                  </a:lnTo>
                  <a:lnTo>
                    <a:pt x="237" y="76"/>
                  </a:lnTo>
                  <a:lnTo>
                    <a:pt x="221" y="81"/>
                  </a:lnTo>
                  <a:lnTo>
                    <a:pt x="160" y="169"/>
                  </a:lnTo>
                  <a:lnTo>
                    <a:pt x="153" y="164"/>
                  </a:lnTo>
                  <a:lnTo>
                    <a:pt x="135" y="158"/>
                  </a:lnTo>
                  <a:lnTo>
                    <a:pt x="100" y="162"/>
                  </a:lnTo>
                  <a:lnTo>
                    <a:pt x="88" y="177"/>
                  </a:lnTo>
                  <a:lnTo>
                    <a:pt x="87" y="213"/>
                  </a:lnTo>
                  <a:lnTo>
                    <a:pt x="92" y="224"/>
                  </a:lnTo>
                  <a:lnTo>
                    <a:pt x="153" y="254"/>
                  </a:lnTo>
                  <a:lnTo>
                    <a:pt x="184" y="274"/>
                  </a:lnTo>
                  <a:lnTo>
                    <a:pt x="188" y="293"/>
                  </a:lnTo>
                  <a:lnTo>
                    <a:pt x="173" y="316"/>
                  </a:lnTo>
                  <a:lnTo>
                    <a:pt x="182" y="344"/>
                  </a:lnTo>
                  <a:lnTo>
                    <a:pt x="176" y="357"/>
                  </a:lnTo>
                  <a:lnTo>
                    <a:pt x="132" y="360"/>
                  </a:lnTo>
                  <a:lnTo>
                    <a:pt x="123" y="367"/>
                  </a:lnTo>
                  <a:lnTo>
                    <a:pt x="126" y="374"/>
                  </a:lnTo>
                  <a:lnTo>
                    <a:pt x="126" y="386"/>
                  </a:lnTo>
                  <a:lnTo>
                    <a:pt x="91" y="391"/>
                  </a:lnTo>
                  <a:lnTo>
                    <a:pt x="72" y="381"/>
                  </a:lnTo>
                  <a:lnTo>
                    <a:pt x="48" y="381"/>
                  </a:lnTo>
                  <a:lnTo>
                    <a:pt x="45" y="386"/>
                  </a:lnTo>
                  <a:lnTo>
                    <a:pt x="48" y="399"/>
                  </a:lnTo>
                  <a:lnTo>
                    <a:pt x="37" y="413"/>
                  </a:lnTo>
                  <a:lnTo>
                    <a:pt x="34" y="427"/>
                  </a:lnTo>
                  <a:lnTo>
                    <a:pt x="56" y="445"/>
                  </a:lnTo>
                  <a:lnTo>
                    <a:pt x="39" y="479"/>
                  </a:lnTo>
                  <a:lnTo>
                    <a:pt x="46" y="495"/>
                  </a:lnTo>
                  <a:lnTo>
                    <a:pt x="45" y="504"/>
                  </a:lnTo>
                  <a:lnTo>
                    <a:pt x="19" y="504"/>
                  </a:lnTo>
                  <a:lnTo>
                    <a:pt x="0" y="512"/>
                  </a:lnTo>
                  <a:lnTo>
                    <a:pt x="15" y="533"/>
                  </a:lnTo>
                  <a:lnTo>
                    <a:pt x="5" y="559"/>
                  </a:lnTo>
                  <a:lnTo>
                    <a:pt x="21" y="562"/>
                  </a:lnTo>
                  <a:lnTo>
                    <a:pt x="23" y="579"/>
                  </a:lnTo>
                  <a:lnTo>
                    <a:pt x="36" y="580"/>
                  </a:lnTo>
                  <a:lnTo>
                    <a:pt x="83" y="571"/>
                  </a:lnTo>
                  <a:lnTo>
                    <a:pt x="92" y="575"/>
                  </a:lnTo>
                  <a:lnTo>
                    <a:pt x="95" y="588"/>
                  </a:lnTo>
                  <a:lnTo>
                    <a:pt x="115" y="593"/>
                  </a:lnTo>
                  <a:lnTo>
                    <a:pt x="157" y="615"/>
                  </a:lnTo>
                  <a:lnTo>
                    <a:pt x="182" y="605"/>
                  </a:lnTo>
                  <a:lnTo>
                    <a:pt x="233" y="624"/>
                  </a:lnTo>
                  <a:lnTo>
                    <a:pt x="245" y="639"/>
                  </a:lnTo>
                  <a:lnTo>
                    <a:pt x="270" y="632"/>
                  </a:lnTo>
                  <a:lnTo>
                    <a:pt x="267" y="605"/>
                  </a:lnTo>
                  <a:lnTo>
                    <a:pt x="262" y="597"/>
                  </a:lnTo>
                  <a:lnTo>
                    <a:pt x="267" y="575"/>
                  </a:lnTo>
                  <a:lnTo>
                    <a:pt x="294" y="562"/>
                  </a:lnTo>
                  <a:lnTo>
                    <a:pt x="302" y="551"/>
                  </a:lnTo>
                  <a:lnTo>
                    <a:pt x="287" y="545"/>
                  </a:lnTo>
                  <a:lnTo>
                    <a:pt x="270" y="541"/>
                  </a:lnTo>
                  <a:lnTo>
                    <a:pt x="253" y="525"/>
                  </a:lnTo>
                  <a:lnTo>
                    <a:pt x="262" y="518"/>
                  </a:lnTo>
                  <a:lnTo>
                    <a:pt x="317" y="518"/>
                  </a:lnTo>
                  <a:lnTo>
                    <a:pt x="329" y="518"/>
                  </a:lnTo>
                  <a:lnTo>
                    <a:pt x="337" y="524"/>
                  </a:lnTo>
                  <a:lnTo>
                    <a:pt x="353" y="510"/>
                  </a:lnTo>
                  <a:lnTo>
                    <a:pt x="353" y="488"/>
                  </a:lnTo>
                  <a:lnTo>
                    <a:pt x="303" y="413"/>
                  </a:lnTo>
                  <a:lnTo>
                    <a:pt x="303" y="403"/>
                  </a:lnTo>
                  <a:lnTo>
                    <a:pt x="303" y="403"/>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69" name="山西">
              <a:hlinkClick r:id="" action="ppaction://macro?name=Slide1.山西_click" highlightClick="1"/>
              <a:hlinkHover r:id="" action="ppaction://noaction" highlightClick="1"/>
            </p:cNvPr>
            <p:cNvSpPr>
              <a:spLocks noChangeAspect="1"/>
            </p:cNvSpPr>
            <p:nvPr/>
          </p:nvSpPr>
          <p:spPr bwMode="auto">
            <a:xfrm rot="180000">
              <a:off x="5346538" y="2763071"/>
              <a:ext cx="522163" cy="1112716"/>
            </a:xfrm>
            <a:custGeom>
              <a:avLst/>
              <a:gdLst>
                <a:gd name="T0" fmla="*/ 16 w 247"/>
                <a:gd name="T1" fmla="*/ 506 h 507"/>
                <a:gd name="T2" fmla="*/ 70 w 247"/>
                <a:gd name="T3" fmla="*/ 492 h 507"/>
                <a:gd name="T4" fmla="*/ 136 w 247"/>
                <a:gd name="T5" fmla="*/ 446 h 507"/>
                <a:gd name="T6" fmla="*/ 184 w 247"/>
                <a:gd name="T7" fmla="*/ 436 h 507"/>
                <a:gd name="T8" fmla="*/ 219 w 247"/>
                <a:gd name="T9" fmla="*/ 408 h 507"/>
                <a:gd name="T10" fmla="*/ 224 w 247"/>
                <a:gd name="T11" fmla="*/ 347 h 507"/>
                <a:gd name="T12" fmla="*/ 206 w 247"/>
                <a:gd name="T13" fmla="*/ 326 h 507"/>
                <a:gd name="T14" fmla="*/ 212 w 247"/>
                <a:gd name="T15" fmla="*/ 307 h 507"/>
                <a:gd name="T16" fmla="*/ 224 w 247"/>
                <a:gd name="T17" fmla="*/ 290 h 507"/>
                <a:gd name="T18" fmla="*/ 227 w 247"/>
                <a:gd name="T19" fmla="*/ 265 h 507"/>
                <a:gd name="T20" fmla="*/ 238 w 247"/>
                <a:gd name="T21" fmla="*/ 246 h 507"/>
                <a:gd name="T22" fmla="*/ 219 w 247"/>
                <a:gd name="T23" fmla="*/ 209 h 507"/>
                <a:gd name="T24" fmla="*/ 193 w 247"/>
                <a:gd name="T25" fmla="*/ 179 h 507"/>
                <a:gd name="T26" fmla="*/ 208 w 247"/>
                <a:gd name="T27" fmla="*/ 132 h 507"/>
                <a:gd name="T28" fmla="*/ 240 w 247"/>
                <a:gd name="T29" fmla="*/ 110 h 507"/>
                <a:gd name="T30" fmla="*/ 246 w 247"/>
                <a:gd name="T31" fmla="*/ 80 h 507"/>
                <a:gd name="T32" fmla="*/ 232 w 247"/>
                <a:gd name="T33" fmla="*/ 52 h 507"/>
                <a:gd name="T34" fmla="*/ 232 w 247"/>
                <a:gd name="T35" fmla="*/ 18 h 507"/>
                <a:gd name="T36" fmla="*/ 212 w 247"/>
                <a:gd name="T37" fmla="*/ 0 h 507"/>
                <a:gd name="T38" fmla="*/ 165 w 247"/>
                <a:gd name="T39" fmla="*/ 24 h 507"/>
                <a:gd name="T40" fmla="*/ 157 w 247"/>
                <a:gd name="T41" fmla="*/ 17 h 507"/>
                <a:gd name="T42" fmla="*/ 131 w 247"/>
                <a:gd name="T43" fmla="*/ 34 h 507"/>
                <a:gd name="T44" fmla="*/ 111 w 247"/>
                <a:gd name="T45" fmla="*/ 33 h 507"/>
                <a:gd name="T46" fmla="*/ 70 w 247"/>
                <a:gd name="T47" fmla="*/ 92 h 507"/>
                <a:gd name="T48" fmla="*/ 56 w 247"/>
                <a:gd name="T49" fmla="*/ 92 h 507"/>
                <a:gd name="T50" fmla="*/ 35 w 247"/>
                <a:gd name="T51" fmla="*/ 110 h 507"/>
                <a:gd name="T52" fmla="*/ 36 w 247"/>
                <a:gd name="T53" fmla="*/ 137 h 507"/>
                <a:gd name="T54" fmla="*/ 25 w 247"/>
                <a:gd name="T55" fmla="*/ 159 h 507"/>
                <a:gd name="T56" fmla="*/ 22 w 247"/>
                <a:gd name="T57" fmla="*/ 188 h 507"/>
                <a:gd name="T58" fmla="*/ 2 w 247"/>
                <a:gd name="T59" fmla="*/ 220 h 507"/>
                <a:gd name="T60" fmla="*/ 24 w 247"/>
                <a:gd name="T61" fmla="*/ 265 h 507"/>
                <a:gd name="T62" fmla="*/ 16 w 247"/>
                <a:gd name="T63" fmla="*/ 290 h 507"/>
                <a:gd name="T64" fmla="*/ 0 w 247"/>
                <a:gd name="T65" fmla="*/ 317 h 507"/>
                <a:gd name="T66" fmla="*/ 24 w 247"/>
                <a:gd name="T67" fmla="*/ 427 h 507"/>
                <a:gd name="T68" fmla="*/ 7 w 247"/>
                <a:gd name="T69" fmla="*/ 484 h 507"/>
                <a:gd name="T70" fmla="*/ 16 w 247"/>
                <a:gd name="T71" fmla="*/ 506 h 507"/>
                <a:gd name="T72" fmla="*/ 16 w 247"/>
                <a:gd name="T73" fmla="*/ 506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7" h="507">
                  <a:moveTo>
                    <a:pt x="16" y="506"/>
                  </a:moveTo>
                  <a:lnTo>
                    <a:pt x="70" y="492"/>
                  </a:lnTo>
                  <a:lnTo>
                    <a:pt x="136" y="446"/>
                  </a:lnTo>
                  <a:lnTo>
                    <a:pt x="184" y="436"/>
                  </a:lnTo>
                  <a:lnTo>
                    <a:pt x="219" y="408"/>
                  </a:lnTo>
                  <a:lnTo>
                    <a:pt x="224" y="347"/>
                  </a:lnTo>
                  <a:lnTo>
                    <a:pt x="206" y="326"/>
                  </a:lnTo>
                  <a:lnTo>
                    <a:pt x="212" y="307"/>
                  </a:lnTo>
                  <a:lnTo>
                    <a:pt x="224" y="290"/>
                  </a:lnTo>
                  <a:lnTo>
                    <a:pt x="227" y="265"/>
                  </a:lnTo>
                  <a:lnTo>
                    <a:pt x="238" y="246"/>
                  </a:lnTo>
                  <a:lnTo>
                    <a:pt x="219" y="209"/>
                  </a:lnTo>
                  <a:lnTo>
                    <a:pt x="193" y="179"/>
                  </a:lnTo>
                  <a:lnTo>
                    <a:pt x="208" y="132"/>
                  </a:lnTo>
                  <a:lnTo>
                    <a:pt x="240" y="110"/>
                  </a:lnTo>
                  <a:lnTo>
                    <a:pt x="246" y="80"/>
                  </a:lnTo>
                  <a:lnTo>
                    <a:pt x="232" y="52"/>
                  </a:lnTo>
                  <a:lnTo>
                    <a:pt x="232" y="18"/>
                  </a:lnTo>
                  <a:lnTo>
                    <a:pt x="212" y="0"/>
                  </a:lnTo>
                  <a:lnTo>
                    <a:pt x="165" y="24"/>
                  </a:lnTo>
                  <a:lnTo>
                    <a:pt x="157" y="17"/>
                  </a:lnTo>
                  <a:lnTo>
                    <a:pt x="131" y="34"/>
                  </a:lnTo>
                  <a:lnTo>
                    <a:pt x="111" y="33"/>
                  </a:lnTo>
                  <a:lnTo>
                    <a:pt x="70" y="92"/>
                  </a:lnTo>
                  <a:lnTo>
                    <a:pt x="56" y="92"/>
                  </a:lnTo>
                  <a:lnTo>
                    <a:pt x="35" y="110"/>
                  </a:lnTo>
                  <a:lnTo>
                    <a:pt x="36" y="137"/>
                  </a:lnTo>
                  <a:lnTo>
                    <a:pt x="25" y="159"/>
                  </a:lnTo>
                  <a:lnTo>
                    <a:pt x="22" y="188"/>
                  </a:lnTo>
                  <a:lnTo>
                    <a:pt x="2" y="220"/>
                  </a:lnTo>
                  <a:lnTo>
                    <a:pt x="24" y="265"/>
                  </a:lnTo>
                  <a:lnTo>
                    <a:pt x="16" y="290"/>
                  </a:lnTo>
                  <a:lnTo>
                    <a:pt x="0" y="317"/>
                  </a:lnTo>
                  <a:lnTo>
                    <a:pt x="24" y="427"/>
                  </a:lnTo>
                  <a:lnTo>
                    <a:pt x="7" y="484"/>
                  </a:lnTo>
                  <a:lnTo>
                    <a:pt x="16" y="506"/>
                  </a:lnTo>
                  <a:lnTo>
                    <a:pt x="16" y="506"/>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0" name="山东">
              <a:hlinkClick r:id="" action="ppaction://macro?name=Slide1.山东_click" highlightClick="1"/>
              <a:hlinkHover r:id="" action="ppaction://noaction" highlightClick="1"/>
            </p:cNvPr>
            <p:cNvSpPr>
              <a:spLocks noChangeAspect="1"/>
            </p:cNvSpPr>
            <p:nvPr/>
          </p:nvSpPr>
          <p:spPr bwMode="auto">
            <a:xfrm rot="180000">
              <a:off x="5997765" y="3160811"/>
              <a:ext cx="988500" cy="702377"/>
            </a:xfrm>
            <a:custGeom>
              <a:avLst/>
              <a:gdLst>
                <a:gd name="T0" fmla="*/ 101 w 461"/>
                <a:gd name="T1" fmla="*/ 306 h 316"/>
                <a:gd name="T2" fmla="*/ 104 w 461"/>
                <a:gd name="T3" fmla="*/ 287 h 316"/>
                <a:gd name="T4" fmla="*/ 121 w 461"/>
                <a:gd name="T5" fmla="*/ 280 h 316"/>
                <a:gd name="T6" fmla="*/ 151 w 461"/>
                <a:gd name="T7" fmla="*/ 306 h 316"/>
                <a:gd name="T8" fmla="*/ 161 w 461"/>
                <a:gd name="T9" fmla="*/ 306 h 316"/>
                <a:gd name="T10" fmla="*/ 188 w 461"/>
                <a:gd name="T11" fmla="*/ 302 h 316"/>
                <a:gd name="T12" fmla="*/ 204 w 461"/>
                <a:gd name="T13" fmla="*/ 290 h 316"/>
                <a:gd name="T14" fmla="*/ 226 w 461"/>
                <a:gd name="T15" fmla="*/ 307 h 316"/>
                <a:gd name="T16" fmla="*/ 235 w 461"/>
                <a:gd name="T17" fmla="*/ 291 h 316"/>
                <a:gd name="T18" fmla="*/ 239 w 461"/>
                <a:gd name="T19" fmla="*/ 281 h 316"/>
                <a:gd name="T20" fmla="*/ 257 w 461"/>
                <a:gd name="T21" fmla="*/ 271 h 316"/>
                <a:gd name="T22" fmla="*/ 262 w 461"/>
                <a:gd name="T23" fmla="*/ 249 h 316"/>
                <a:gd name="T24" fmla="*/ 280 w 461"/>
                <a:gd name="T25" fmla="*/ 245 h 316"/>
                <a:gd name="T26" fmla="*/ 332 w 461"/>
                <a:gd name="T27" fmla="*/ 158 h 316"/>
                <a:gd name="T28" fmla="*/ 322 w 461"/>
                <a:gd name="T29" fmla="*/ 143 h 316"/>
                <a:gd name="T30" fmla="*/ 332 w 461"/>
                <a:gd name="T31" fmla="*/ 134 h 316"/>
                <a:gd name="T32" fmla="*/ 343 w 461"/>
                <a:gd name="T33" fmla="*/ 138 h 316"/>
                <a:gd name="T34" fmla="*/ 359 w 461"/>
                <a:gd name="T35" fmla="*/ 129 h 316"/>
                <a:gd name="T36" fmla="*/ 369 w 461"/>
                <a:gd name="T37" fmla="*/ 109 h 316"/>
                <a:gd name="T38" fmla="*/ 412 w 461"/>
                <a:gd name="T39" fmla="*/ 69 h 316"/>
                <a:gd name="T40" fmla="*/ 445 w 461"/>
                <a:gd name="T41" fmla="*/ 58 h 316"/>
                <a:gd name="T42" fmla="*/ 460 w 461"/>
                <a:gd name="T43" fmla="*/ 44 h 316"/>
                <a:gd name="T44" fmla="*/ 456 w 461"/>
                <a:gd name="T45" fmla="*/ 12 h 316"/>
                <a:gd name="T46" fmla="*/ 434 w 461"/>
                <a:gd name="T47" fmla="*/ 10 h 316"/>
                <a:gd name="T48" fmla="*/ 384 w 461"/>
                <a:gd name="T49" fmla="*/ 16 h 316"/>
                <a:gd name="T50" fmla="*/ 349 w 461"/>
                <a:gd name="T51" fmla="*/ 0 h 316"/>
                <a:gd name="T52" fmla="*/ 328 w 461"/>
                <a:gd name="T53" fmla="*/ 3 h 316"/>
                <a:gd name="T54" fmla="*/ 277 w 461"/>
                <a:gd name="T55" fmla="*/ 69 h 316"/>
                <a:gd name="T56" fmla="*/ 262 w 461"/>
                <a:gd name="T57" fmla="*/ 78 h 316"/>
                <a:gd name="T58" fmla="*/ 229 w 461"/>
                <a:gd name="T59" fmla="*/ 64 h 316"/>
                <a:gd name="T60" fmla="*/ 226 w 461"/>
                <a:gd name="T61" fmla="*/ 47 h 316"/>
                <a:gd name="T62" fmla="*/ 219 w 461"/>
                <a:gd name="T63" fmla="*/ 18 h 316"/>
                <a:gd name="T64" fmla="*/ 201 w 461"/>
                <a:gd name="T65" fmla="*/ 6 h 316"/>
                <a:gd name="T66" fmla="*/ 171 w 461"/>
                <a:gd name="T67" fmla="*/ 13 h 316"/>
                <a:gd name="T68" fmla="*/ 152 w 461"/>
                <a:gd name="T69" fmla="*/ 1 h 316"/>
                <a:gd name="T70" fmla="*/ 125 w 461"/>
                <a:gd name="T71" fmla="*/ 35 h 316"/>
                <a:gd name="T72" fmla="*/ 95 w 461"/>
                <a:gd name="T73" fmla="*/ 44 h 316"/>
                <a:gd name="T74" fmla="*/ 55 w 461"/>
                <a:gd name="T75" fmla="*/ 81 h 316"/>
                <a:gd name="T76" fmla="*/ 10 w 461"/>
                <a:gd name="T77" fmla="*/ 161 h 316"/>
                <a:gd name="T78" fmla="*/ 22 w 461"/>
                <a:gd name="T79" fmla="*/ 184 h 316"/>
                <a:gd name="T80" fmla="*/ 19 w 461"/>
                <a:gd name="T81" fmla="*/ 193 h 316"/>
                <a:gd name="T82" fmla="*/ 19 w 461"/>
                <a:gd name="T83" fmla="*/ 204 h 316"/>
                <a:gd name="T84" fmla="*/ 26 w 461"/>
                <a:gd name="T85" fmla="*/ 213 h 316"/>
                <a:gd name="T86" fmla="*/ 40 w 461"/>
                <a:gd name="T87" fmla="*/ 202 h 316"/>
                <a:gd name="T88" fmla="*/ 64 w 461"/>
                <a:gd name="T89" fmla="*/ 196 h 316"/>
                <a:gd name="T90" fmla="*/ 0 w 461"/>
                <a:gd name="T91" fmla="*/ 269 h 316"/>
                <a:gd name="T92" fmla="*/ 0 w 461"/>
                <a:gd name="T93" fmla="*/ 285 h 316"/>
                <a:gd name="T94" fmla="*/ 13 w 461"/>
                <a:gd name="T95" fmla="*/ 290 h 316"/>
                <a:gd name="T96" fmla="*/ 42 w 461"/>
                <a:gd name="T97" fmla="*/ 315 h 316"/>
                <a:gd name="T98" fmla="*/ 89 w 461"/>
                <a:gd name="T99" fmla="*/ 309 h 316"/>
                <a:gd name="T100" fmla="*/ 101 w 461"/>
                <a:gd name="T101" fmla="*/ 306 h 316"/>
                <a:gd name="T102" fmla="*/ 101 w 461"/>
                <a:gd name="T103" fmla="*/ 30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1" h="316">
                  <a:moveTo>
                    <a:pt x="101" y="306"/>
                  </a:moveTo>
                  <a:lnTo>
                    <a:pt x="104" y="287"/>
                  </a:lnTo>
                  <a:lnTo>
                    <a:pt x="121" y="280"/>
                  </a:lnTo>
                  <a:lnTo>
                    <a:pt x="151" y="306"/>
                  </a:lnTo>
                  <a:lnTo>
                    <a:pt x="161" y="306"/>
                  </a:lnTo>
                  <a:lnTo>
                    <a:pt x="188" y="302"/>
                  </a:lnTo>
                  <a:lnTo>
                    <a:pt x="204" y="290"/>
                  </a:lnTo>
                  <a:lnTo>
                    <a:pt x="226" y="307"/>
                  </a:lnTo>
                  <a:lnTo>
                    <a:pt x="235" y="291"/>
                  </a:lnTo>
                  <a:lnTo>
                    <a:pt x="239" y="281"/>
                  </a:lnTo>
                  <a:lnTo>
                    <a:pt x="257" y="271"/>
                  </a:lnTo>
                  <a:lnTo>
                    <a:pt x="262" y="249"/>
                  </a:lnTo>
                  <a:lnTo>
                    <a:pt x="280" y="245"/>
                  </a:lnTo>
                  <a:lnTo>
                    <a:pt x="332" y="158"/>
                  </a:lnTo>
                  <a:lnTo>
                    <a:pt x="322" y="143"/>
                  </a:lnTo>
                  <a:lnTo>
                    <a:pt x="332" y="134"/>
                  </a:lnTo>
                  <a:lnTo>
                    <a:pt x="343" y="138"/>
                  </a:lnTo>
                  <a:lnTo>
                    <a:pt x="359" y="129"/>
                  </a:lnTo>
                  <a:lnTo>
                    <a:pt x="369" y="109"/>
                  </a:lnTo>
                  <a:lnTo>
                    <a:pt x="412" y="69"/>
                  </a:lnTo>
                  <a:lnTo>
                    <a:pt x="445" y="58"/>
                  </a:lnTo>
                  <a:lnTo>
                    <a:pt x="460" y="44"/>
                  </a:lnTo>
                  <a:lnTo>
                    <a:pt x="456" y="12"/>
                  </a:lnTo>
                  <a:lnTo>
                    <a:pt x="434" y="10"/>
                  </a:lnTo>
                  <a:lnTo>
                    <a:pt x="384" y="16"/>
                  </a:lnTo>
                  <a:lnTo>
                    <a:pt x="349" y="0"/>
                  </a:lnTo>
                  <a:lnTo>
                    <a:pt x="328" y="3"/>
                  </a:lnTo>
                  <a:lnTo>
                    <a:pt x="277" y="69"/>
                  </a:lnTo>
                  <a:lnTo>
                    <a:pt x="262" y="78"/>
                  </a:lnTo>
                  <a:lnTo>
                    <a:pt x="229" y="64"/>
                  </a:lnTo>
                  <a:lnTo>
                    <a:pt x="226" y="47"/>
                  </a:lnTo>
                  <a:lnTo>
                    <a:pt x="219" y="18"/>
                  </a:lnTo>
                  <a:lnTo>
                    <a:pt x="201" y="6"/>
                  </a:lnTo>
                  <a:lnTo>
                    <a:pt x="171" y="13"/>
                  </a:lnTo>
                  <a:lnTo>
                    <a:pt x="152" y="1"/>
                  </a:lnTo>
                  <a:lnTo>
                    <a:pt x="125" y="35"/>
                  </a:lnTo>
                  <a:lnTo>
                    <a:pt x="95" y="44"/>
                  </a:lnTo>
                  <a:lnTo>
                    <a:pt x="55" y="81"/>
                  </a:lnTo>
                  <a:lnTo>
                    <a:pt x="10" y="161"/>
                  </a:lnTo>
                  <a:lnTo>
                    <a:pt x="22" y="184"/>
                  </a:lnTo>
                  <a:lnTo>
                    <a:pt x="19" y="193"/>
                  </a:lnTo>
                  <a:lnTo>
                    <a:pt x="19" y="204"/>
                  </a:lnTo>
                  <a:lnTo>
                    <a:pt x="26" y="213"/>
                  </a:lnTo>
                  <a:lnTo>
                    <a:pt x="40" y="202"/>
                  </a:lnTo>
                  <a:lnTo>
                    <a:pt x="64" y="196"/>
                  </a:lnTo>
                  <a:lnTo>
                    <a:pt x="0" y="269"/>
                  </a:lnTo>
                  <a:lnTo>
                    <a:pt x="0" y="285"/>
                  </a:lnTo>
                  <a:lnTo>
                    <a:pt x="13" y="290"/>
                  </a:lnTo>
                  <a:lnTo>
                    <a:pt x="42" y="315"/>
                  </a:lnTo>
                  <a:lnTo>
                    <a:pt x="89" y="309"/>
                  </a:lnTo>
                  <a:lnTo>
                    <a:pt x="101" y="306"/>
                  </a:lnTo>
                  <a:lnTo>
                    <a:pt x="101" y="306"/>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1" name="天津">
              <a:hlinkClick r:id="" action="ppaction://macro?name=Slide1.天津_click" highlightClick="1"/>
              <a:hlinkHover r:id="" action="ppaction://noaction" highlightClick="1"/>
            </p:cNvPr>
            <p:cNvSpPr>
              <a:spLocks noChangeAspect="1"/>
            </p:cNvSpPr>
            <p:nvPr/>
          </p:nvSpPr>
          <p:spPr bwMode="auto">
            <a:xfrm rot="180000">
              <a:off x="6201282" y="2797235"/>
              <a:ext cx="137931" cy="292043"/>
            </a:xfrm>
            <a:custGeom>
              <a:avLst/>
              <a:gdLst>
                <a:gd name="T0" fmla="*/ 60 w 74"/>
                <a:gd name="T1" fmla="*/ 124 h 134"/>
                <a:gd name="T2" fmla="*/ 39 w 74"/>
                <a:gd name="T3" fmla="*/ 133 h 134"/>
                <a:gd name="T4" fmla="*/ 3 w 74"/>
                <a:gd name="T5" fmla="*/ 123 h 134"/>
                <a:gd name="T6" fmla="*/ 1 w 74"/>
                <a:gd name="T7" fmla="*/ 114 h 134"/>
                <a:gd name="T8" fmla="*/ 0 w 74"/>
                <a:gd name="T9" fmla="*/ 55 h 134"/>
                <a:gd name="T10" fmla="*/ 23 w 74"/>
                <a:gd name="T11" fmla="*/ 44 h 134"/>
                <a:gd name="T12" fmla="*/ 19 w 74"/>
                <a:gd name="T13" fmla="*/ 33 h 134"/>
                <a:gd name="T14" fmla="*/ 25 w 74"/>
                <a:gd name="T15" fmla="*/ 11 h 134"/>
                <a:gd name="T16" fmla="*/ 27 w 74"/>
                <a:gd name="T17" fmla="*/ 0 h 134"/>
                <a:gd name="T18" fmla="*/ 40 w 74"/>
                <a:gd name="T19" fmla="*/ 6 h 134"/>
                <a:gd name="T20" fmla="*/ 46 w 74"/>
                <a:gd name="T21" fmla="*/ 26 h 134"/>
                <a:gd name="T22" fmla="*/ 43 w 74"/>
                <a:gd name="T23" fmla="*/ 39 h 134"/>
                <a:gd name="T24" fmla="*/ 70 w 74"/>
                <a:gd name="T25" fmla="*/ 57 h 134"/>
                <a:gd name="T26" fmla="*/ 73 w 74"/>
                <a:gd name="T27" fmla="*/ 71 h 134"/>
                <a:gd name="T28" fmla="*/ 58 w 74"/>
                <a:gd name="T29" fmla="*/ 83 h 134"/>
                <a:gd name="T30" fmla="*/ 53 w 74"/>
                <a:gd name="T31" fmla="*/ 107 h 134"/>
                <a:gd name="T32" fmla="*/ 60 w 74"/>
                <a:gd name="T33" fmla="*/ 124 h 134"/>
                <a:gd name="T34" fmla="*/ 60 w 74"/>
                <a:gd name="T35" fmla="*/ 12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4" h="134">
                  <a:moveTo>
                    <a:pt x="60" y="124"/>
                  </a:moveTo>
                  <a:lnTo>
                    <a:pt x="39" y="133"/>
                  </a:lnTo>
                  <a:lnTo>
                    <a:pt x="3" y="123"/>
                  </a:lnTo>
                  <a:lnTo>
                    <a:pt x="1" y="114"/>
                  </a:lnTo>
                  <a:lnTo>
                    <a:pt x="0" y="55"/>
                  </a:lnTo>
                  <a:lnTo>
                    <a:pt x="23" y="44"/>
                  </a:lnTo>
                  <a:lnTo>
                    <a:pt x="19" y="33"/>
                  </a:lnTo>
                  <a:lnTo>
                    <a:pt x="25" y="11"/>
                  </a:lnTo>
                  <a:lnTo>
                    <a:pt x="27" y="0"/>
                  </a:lnTo>
                  <a:lnTo>
                    <a:pt x="40" y="6"/>
                  </a:lnTo>
                  <a:lnTo>
                    <a:pt x="46" y="26"/>
                  </a:lnTo>
                  <a:lnTo>
                    <a:pt x="43" y="39"/>
                  </a:lnTo>
                  <a:lnTo>
                    <a:pt x="70" y="57"/>
                  </a:lnTo>
                  <a:lnTo>
                    <a:pt x="73" y="71"/>
                  </a:lnTo>
                  <a:lnTo>
                    <a:pt x="58" y="83"/>
                  </a:lnTo>
                  <a:lnTo>
                    <a:pt x="53" y="107"/>
                  </a:lnTo>
                  <a:lnTo>
                    <a:pt x="60" y="124"/>
                  </a:lnTo>
                  <a:lnTo>
                    <a:pt x="60" y="124"/>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2" name="北京">
              <a:hlinkClick r:id="" action="ppaction://macro?name=Slide1.北京_click" highlightClick="1"/>
              <a:hlinkHover r:id="" action="ppaction://noaction" highlightClick="1"/>
            </p:cNvPr>
            <p:cNvSpPr>
              <a:spLocks noChangeAspect="1"/>
            </p:cNvSpPr>
            <p:nvPr/>
          </p:nvSpPr>
          <p:spPr bwMode="auto">
            <a:xfrm rot="180000">
              <a:off x="5997883" y="2675076"/>
              <a:ext cx="262724" cy="269860"/>
            </a:xfrm>
            <a:custGeom>
              <a:avLst/>
              <a:gdLst>
                <a:gd name="T0" fmla="*/ 11 w 14"/>
                <a:gd name="T1" fmla="*/ 12 h 14"/>
                <a:gd name="T2" fmla="*/ 12 w 14"/>
                <a:gd name="T3" fmla="*/ 10 h 14"/>
                <a:gd name="T4" fmla="*/ 13 w 14"/>
                <a:gd name="T5" fmla="*/ 10 h 14"/>
                <a:gd name="T6" fmla="*/ 14 w 14"/>
                <a:gd name="T7" fmla="*/ 7 h 14"/>
                <a:gd name="T8" fmla="*/ 14 w 14"/>
                <a:gd name="T9" fmla="*/ 6 h 14"/>
                <a:gd name="T10" fmla="*/ 13 w 14"/>
                <a:gd name="T11" fmla="*/ 3 h 14"/>
                <a:gd name="T12" fmla="*/ 12 w 14"/>
                <a:gd name="T13" fmla="*/ 3 h 14"/>
                <a:gd name="T14" fmla="*/ 7 w 14"/>
                <a:gd name="T15" fmla="*/ 0 h 14"/>
                <a:gd name="T16" fmla="*/ 4 w 14"/>
                <a:gd name="T17" fmla="*/ 3 h 14"/>
                <a:gd name="T18" fmla="*/ 3 w 14"/>
                <a:gd name="T19" fmla="*/ 6 h 14"/>
                <a:gd name="T20" fmla="*/ 0 w 14"/>
                <a:gd name="T21" fmla="*/ 9 h 14"/>
                <a:gd name="T22" fmla="*/ 0 w 14"/>
                <a:gd name="T23" fmla="*/ 12 h 14"/>
                <a:gd name="T24" fmla="*/ 1 w 14"/>
                <a:gd name="T25" fmla="*/ 14 h 14"/>
                <a:gd name="T26" fmla="*/ 4 w 14"/>
                <a:gd name="T27" fmla="*/ 13 h 14"/>
                <a:gd name="T28" fmla="*/ 7 w 14"/>
                <a:gd name="T29" fmla="*/ 14 h 14"/>
                <a:gd name="T30" fmla="*/ 8 w 14"/>
                <a:gd name="T31" fmla="*/ 13 h 14"/>
                <a:gd name="T32" fmla="*/ 11 w 14"/>
                <a:gd name="T33" fmla="*/ 12 h 14"/>
                <a:gd name="T34" fmla="*/ 11 w 14"/>
                <a:gd name="T35"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 h="14">
                  <a:moveTo>
                    <a:pt x="11" y="12"/>
                  </a:moveTo>
                  <a:lnTo>
                    <a:pt x="12" y="10"/>
                  </a:lnTo>
                  <a:lnTo>
                    <a:pt x="13" y="10"/>
                  </a:lnTo>
                  <a:lnTo>
                    <a:pt x="14" y="7"/>
                  </a:lnTo>
                  <a:lnTo>
                    <a:pt x="14" y="6"/>
                  </a:lnTo>
                  <a:lnTo>
                    <a:pt x="13" y="3"/>
                  </a:lnTo>
                  <a:lnTo>
                    <a:pt x="12" y="3"/>
                  </a:lnTo>
                  <a:lnTo>
                    <a:pt x="7" y="0"/>
                  </a:lnTo>
                  <a:lnTo>
                    <a:pt x="4" y="3"/>
                  </a:lnTo>
                  <a:lnTo>
                    <a:pt x="3" y="6"/>
                  </a:lnTo>
                  <a:lnTo>
                    <a:pt x="0" y="9"/>
                  </a:lnTo>
                  <a:lnTo>
                    <a:pt x="0" y="12"/>
                  </a:lnTo>
                  <a:lnTo>
                    <a:pt x="1" y="14"/>
                  </a:lnTo>
                  <a:lnTo>
                    <a:pt x="4" y="13"/>
                  </a:lnTo>
                  <a:lnTo>
                    <a:pt x="7" y="14"/>
                  </a:lnTo>
                  <a:lnTo>
                    <a:pt x="8" y="13"/>
                  </a:lnTo>
                  <a:lnTo>
                    <a:pt x="11" y="12"/>
                  </a:lnTo>
                  <a:lnTo>
                    <a:pt x="11" y="12"/>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3" name="宁夏">
              <a:hlinkClick r:id="" action="ppaction://macro?name=Slide1.宁夏_click" highlightClick="1"/>
              <a:hlinkHover r:id="" action="ppaction://noaction" highlightClick="1"/>
            </p:cNvPr>
            <p:cNvSpPr>
              <a:spLocks noChangeAspect="1"/>
            </p:cNvSpPr>
            <p:nvPr/>
          </p:nvSpPr>
          <p:spPr bwMode="auto">
            <a:xfrm rot="180000">
              <a:off x="4544080" y="3010022"/>
              <a:ext cx="400653" cy="743042"/>
            </a:xfrm>
            <a:custGeom>
              <a:avLst/>
              <a:gdLst>
                <a:gd name="T0" fmla="*/ 180 w 194"/>
                <a:gd name="T1" fmla="*/ 187 h 335"/>
                <a:gd name="T2" fmla="*/ 181 w 194"/>
                <a:gd name="T3" fmla="*/ 151 h 335"/>
                <a:gd name="T4" fmla="*/ 193 w 194"/>
                <a:gd name="T5" fmla="*/ 136 h 335"/>
                <a:gd name="T6" fmla="*/ 188 w 194"/>
                <a:gd name="T7" fmla="*/ 119 h 335"/>
                <a:gd name="T8" fmla="*/ 129 w 194"/>
                <a:gd name="T9" fmla="*/ 96 h 335"/>
                <a:gd name="T10" fmla="*/ 132 w 194"/>
                <a:gd name="T11" fmla="*/ 72 h 335"/>
                <a:gd name="T12" fmla="*/ 151 w 194"/>
                <a:gd name="T13" fmla="*/ 47 h 335"/>
                <a:gd name="T14" fmla="*/ 139 w 194"/>
                <a:gd name="T15" fmla="*/ 6 h 335"/>
                <a:gd name="T16" fmla="*/ 135 w 194"/>
                <a:gd name="T17" fmla="*/ 0 h 335"/>
                <a:gd name="T18" fmla="*/ 95 w 194"/>
                <a:gd name="T19" fmla="*/ 27 h 335"/>
                <a:gd name="T20" fmla="*/ 77 w 194"/>
                <a:gd name="T21" fmla="*/ 85 h 335"/>
                <a:gd name="T22" fmla="*/ 70 w 194"/>
                <a:gd name="T23" fmla="*/ 127 h 335"/>
                <a:gd name="T24" fmla="*/ 39 w 194"/>
                <a:gd name="T25" fmla="*/ 151 h 335"/>
                <a:gd name="T26" fmla="*/ 21 w 194"/>
                <a:gd name="T27" fmla="*/ 159 h 335"/>
                <a:gd name="T28" fmla="*/ 0 w 194"/>
                <a:gd name="T29" fmla="*/ 165 h 335"/>
                <a:gd name="T30" fmla="*/ 49 w 194"/>
                <a:gd name="T31" fmla="*/ 226 h 335"/>
                <a:gd name="T32" fmla="*/ 60 w 194"/>
                <a:gd name="T33" fmla="*/ 272 h 335"/>
                <a:gd name="T34" fmla="*/ 54 w 194"/>
                <a:gd name="T35" fmla="*/ 294 h 335"/>
                <a:gd name="T36" fmla="*/ 89 w 194"/>
                <a:gd name="T37" fmla="*/ 312 h 335"/>
                <a:gd name="T38" fmla="*/ 89 w 194"/>
                <a:gd name="T39" fmla="*/ 327 h 335"/>
                <a:gd name="T40" fmla="*/ 120 w 194"/>
                <a:gd name="T41" fmla="*/ 334 h 335"/>
                <a:gd name="T42" fmla="*/ 130 w 194"/>
                <a:gd name="T43" fmla="*/ 334 h 335"/>
                <a:gd name="T44" fmla="*/ 130 w 194"/>
                <a:gd name="T45" fmla="*/ 308 h 335"/>
                <a:gd name="T46" fmla="*/ 155 w 194"/>
                <a:gd name="T47" fmla="*/ 305 h 335"/>
                <a:gd name="T48" fmla="*/ 160 w 194"/>
                <a:gd name="T49" fmla="*/ 274 h 335"/>
                <a:gd name="T50" fmla="*/ 143 w 194"/>
                <a:gd name="T51" fmla="*/ 261 h 335"/>
                <a:gd name="T52" fmla="*/ 130 w 194"/>
                <a:gd name="T53" fmla="*/ 248 h 335"/>
                <a:gd name="T54" fmla="*/ 136 w 194"/>
                <a:gd name="T55" fmla="*/ 188 h 335"/>
                <a:gd name="T56" fmla="*/ 149 w 194"/>
                <a:gd name="T57" fmla="*/ 182 h 335"/>
                <a:gd name="T58" fmla="*/ 171 w 194"/>
                <a:gd name="T59" fmla="*/ 191 h 335"/>
                <a:gd name="T60" fmla="*/ 180 w 194"/>
                <a:gd name="T61" fmla="*/ 187 h 335"/>
                <a:gd name="T62" fmla="*/ 180 w 194"/>
                <a:gd name="T63" fmla="*/ 187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4" h="335">
                  <a:moveTo>
                    <a:pt x="180" y="187"/>
                  </a:moveTo>
                  <a:lnTo>
                    <a:pt x="181" y="151"/>
                  </a:lnTo>
                  <a:lnTo>
                    <a:pt x="193" y="136"/>
                  </a:lnTo>
                  <a:lnTo>
                    <a:pt x="188" y="119"/>
                  </a:lnTo>
                  <a:lnTo>
                    <a:pt x="129" y="96"/>
                  </a:lnTo>
                  <a:lnTo>
                    <a:pt x="132" y="72"/>
                  </a:lnTo>
                  <a:lnTo>
                    <a:pt x="151" y="47"/>
                  </a:lnTo>
                  <a:lnTo>
                    <a:pt x="139" y="6"/>
                  </a:lnTo>
                  <a:lnTo>
                    <a:pt x="135" y="0"/>
                  </a:lnTo>
                  <a:lnTo>
                    <a:pt x="95" y="27"/>
                  </a:lnTo>
                  <a:lnTo>
                    <a:pt x="77" y="85"/>
                  </a:lnTo>
                  <a:lnTo>
                    <a:pt x="70" y="127"/>
                  </a:lnTo>
                  <a:lnTo>
                    <a:pt x="39" y="151"/>
                  </a:lnTo>
                  <a:lnTo>
                    <a:pt x="21" y="159"/>
                  </a:lnTo>
                  <a:lnTo>
                    <a:pt x="0" y="165"/>
                  </a:lnTo>
                  <a:lnTo>
                    <a:pt x="49" y="226"/>
                  </a:lnTo>
                  <a:lnTo>
                    <a:pt x="60" y="272"/>
                  </a:lnTo>
                  <a:lnTo>
                    <a:pt x="54" y="294"/>
                  </a:lnTo>
                  <a:lnTo>
                    <a:pt x="89" y="312"/>
                  </a:lnTo>
                  <a:lnTo>
                    <a:pt x="89" y="327"/>
                  </a:lnTo>
                  <a:lnTo>
                    <a:pt x="120" y="334"/>
                  </a:lnTo>
                  <a:lnTo>
                    <a:pt x="130" y="334"/>
                  </a:lnTo>
                  <a:lnTo>
                    <a:pt x="130" y="308"/>
                  </a:lnTo>
                  <a:lnTo>
                    <a:pt x="155" y="305"/>
                  </a:lnTo>
                  <a:lnTo>
                    <a:pt x="160" y="274"/>
                  </a:lnTo>
                  <a:lnTo>
                    <a:pt x="143" y="261"/>
                  </a:lnTo>
                  <a:lnTo>
                    <a:pt x="130" y="248"/>
                  </a:lnTo>
                  <a:lnTo>
                    <a:pt x="136" y="188"/>
                  </a:lnTo>
                  <a:lnTo>
                    <a:pt x="149" y="182"/>
                  </a:lnTo>
                  <a:lnTo>
                    <a:pt x="171" y="191"/>
                  </a:lnTo>
                  <a:lnTo>
                    <a:pt x="180" y="187"/>
                  </a:lnTo>
                  <a:lnTo>
                    <a:pt x="180" y="187"/>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4" name="西藏">
              <a:hlinkClick r:id="" action="ppaction://macro?name=Slide1.西藏_click" highlightClick="1"/>
              <a:hlinkHover r:id="" action="ppaction://noaction" highlightClick="1"/>
            </p:cNvPr>
            <p:cNvSpPr>
              <a:spLocks noChangeAspect="1"/>
            </p:cNvSpPr>
            <p:nvPr/>
          </p:nvSpPr>
          <p:spPr bwMode="auto">
            <a:xfrm rot="180000">
              <a:off x="775563" y="3271804"/>
              <a:ext cx="2929371" cy="1659830"/>
            </a:xfrm>
            <a:custGeom>
              <a:avLst/>
              <a:gdLst>
                <a:gd name="T0" fmla="*/ 847 w 1394"/>
                <a:gd name="T1" fmla="*/ 719 h 754"/>
                <a:gd name="T2" fmla="*/ 870 w 1394"/>
                <a:gd name="T3" fmla="*/ 743 h 754"/>
                <a:gd name="T4" fmla="*/ 941 w 1394"/>
                <a:gd name="T5" fmla="*/ 719 h 754"/>
                <a:gd name="T6" fmla="*/ 984 w 1394"/>
                <a:gd name="T7" fmla="*/ 687 h 754"/>
                <a:gd name="T8" fmla="*/ 1037 w 1394"/>
                <a:gd name="T9" fmla="*/ 667 h 754"/>
                <a:gd name="T10" fmla="*/ 1092 w 1394"/>
                <a:gd name="T11" fmla="*/ 649 h 754"/>
                <a:gd name="T12" fmla="*/ 1183 w 1394"/>
                <a:gd name="T13" fmla="*/ 632 h 754"/>
                <a:gd name="T14" fmla="*/ 1185 w 1394"/>
                <a:gd name="T15" fmla="*/ 667 h 754"/>
                <a:gd name="T16" fmla="*/ 1213 w 1394"/>
                <a:gd name="T17" fmla="*/ 672 h 754"/>
                <a:gd name="T18" fmla="*/ 1197 w 1394"/>
                <a:gd name="T19" fmla="*/ 714 h 754"/>
                <a:gd name="T20" fmla="*/ 1213 w 1394"/>
                <a:gd name="T21" fmla="*/ 719 h 754"/>
                <a:gd name="T22" fmla="*/ 1290 w 1394"/>
                <a:gd name="T23" fmla="*/ 714 h 754"/>
                <a:gd name="T24" fmla="*/ 1337 w 1394"/>
                <a:gd name="T25" fmla="*/ 729 h 754"/>
                <a:gd name="T26" fmla="*/ 1358 w 1394"/>
                <a:gd name="T27" fmla="*/ 738 h 754"/>
                <a:gd name="T28" fmla="*/ 1361 w 1394"/>
                <a:gd name="T29" fmla="*/ 687 h 754"/>
                <a:gd name="T30" fmla="*/ 1393 w 1394"/>
                <a:gd name="T31" fmla="*/ 654 h 754"/>
                <a:gd name="T32" fmla="*/ 1368 w 1394"/>
                <a:gd name="T33" fmla="*/ 493 h 754"/>
                <a:gd name="T34" fmla="*/ 1340 w 1394"/>
                <a:gd name="T35" fmla="*/ 404 h 754"/>
                <a:gd name="T36" fmla="*/ 1274 w 1394"/>
                <a:gd name="T37" fmla="*/ 373 h 754"/>
                <a:gd name="T38" fmla="*/ 1231 w 1394"/>
                <a:gd name="T39" fmla="*/ 454 h 754"/>
                <a:gd name="T40" fmla="*/ 1153 w 1394"/>
                <a:gd name="T41" fmla="*/ 411 h 754"/>
                <a:gd name="T42" fmla="*/ 1004 w 1394"/>
                <a:gd name="T43" fmla="*/ 358 h 754"/>
                <a:gd name="T44" fmla="*/ 943 w 1394"/>
                <a:gd name="T45" fmla="*/ 348 h 754"/>
                <a:gd name="T46" fmla="*/ 825 w 1394"/>
                <a:gd name="T47" fmla="*/ 299 h 754"/>
                <a:gd name="T48" fmla="*/ 767 w 1394"/>
                <a:gd name="T49" fmla="*/ 162 h 754"/>
                <a:gd name="T50" fmla="*/ 791 w 1394"/>
                <a:gd name="T51" fmla="*/ 118 h 754"/>
                <a:gd name="T52" fmla="*/ 788 w 1394"/>
                <a:gd name="T53" fmla="*/ 58 h 754"/>
                <a:gd name="T54" fmla="*/ 797 w 1394"/>
                <a:gd name="T55" fmla="*/ 29 h 754"/>
                <a:gd name="T56" fmla="*/ 695 w 1394"/>
                <a:gd name="T57" fmla="*/ 0 h 754"/>
                <a:gd name="T58" fmla="*/ 619 w 1394"/>
                <a:gd name="T59" fmla="*/ 8 h 754"/>
                <a:gd name="T60" fmla="*/ 524 w 1394"/>
                <a:gd name="T61" fmla="*/ 40 h 754"/>
                <a:gd name="T62" fmla="*/ 431 w 1394"/>
                <a:gd name="T63" fmla="*/ 51 h 754"/>
                <a:gd name="T64" fmla="*/ 370 w 1394"/>
                <a:gd name="T65" fmla="*/ 18 h 754"/>
                <a:gd name="T66" fmla="*/ 268 w 1394"/>
                <a:gd name="T67" fmla="*/ 36 h 754"/>
                <a:gd name="T68" fmla="*/ 227 w 1394"/>
                <a:gd name="T69" fmla="*/ 13 h 754"/>
                <a:gd name="T70" fmla="*/ 151 w 1394"/>
                <a:gd name="T71" fmla="*/ 24 h 754"/>
                <a:gd name="T72" fmla="*/ 113 w 1394"/>
                <a:gd name="T73" fmla="*/ 72 h 754"/>
                <a:gd name="T74" fmla="*/ 92 w 1394"/>
                <a:gd name="T75" fmla="*/ 97 h 754"/>
                <a:gd name="T76" fmla="*/ 66 w 1394"/>
                <a:gd name="T77" fmla="*/ 110 h 754"/>
                <a:gd name="T78" fmla="*/ 54 w 1394"/>
                <a:gd name="T79" fmla="*/ 130 h 754"/>
                <a:gd name="T80" fmla="*/ 75 w 1394"/>
                <a:gd name="T81" fmla="*/ 173 h 754"/>
                <a:gd name="T82" fmla="*/ 69 w 1394"/>
                <a:gd name="T83" fmla="*/ 217 h 754"/>
                <a:gd name="T84" fmla="*/ 19 w 1394"/>
                <a:gd name="T85" fmla="*/ 204 h 754"/>
                <a:gd name="T86" fmla="*/ 0 w 1394"/>
                <a:gd name="T87" fmla="*/ 219 h 754"/>
                <a:gd name="T88" fmla="*/ 13 w 1394"/>
                <a:gd name="T89" fmla="*/ 260 h 754"/>
                <a:gd name="T90" fmla="*/ 7 w 1394"/>
                <a:gd name="T91" fmla="*/ 298 h 754"/>
                <a:gd name="T92" fmla="*/ 30 w 1394"/>
                <a:gd name="T93" fmla="*/ 312 h 754"/>
                <a:gd name="T94" fmla="*/ 92 w 1394"/>
                <a:gd name="T95" fmla="*/ 371 h 754"/>
                <a:gd name="T96" fmla="*/ 130 w 1394"/>
                <a:gd name="T97" fmla="*/ 424 h 754"/>
                <a:gd name="T98" fmla="*/ 153 w 1394"/>
                <a:gd name="T99" fmla="*/ 443 h 754"/>
                <a:gd name="T100" fmla="*/ 195 w 1394"/>
                <a:gd name="T101" fmla="*/ 439 h 754"/>
                <a:gd name="T102" fmla="*/ 295 w 1394"/>
                <a:gd name="T103" fmla="*/ 549 h 754"/>
                <a:gd name="T104" fmla="*/ 325 w 1394"/>
                <a:gd name="T105" fmla="*/ 537 h 754"/>
                <a:gd name="T106" fmla="*/ 334 w 1394"/>
                <a:gd name="T107" fmla="*/ 579 h 754"/>
                <a:gd name="T108" fmla="*/ 395 w 1394"/>
                <a:gd name="T109" fmla="*/ 604 h 754"/>
                <a:gd name="T110" fmla="*/ 445 w 1394"/>
                <a:gd name="T111" fmla="*/ 658 h 754"/>
                <a:gd name="T112" fmla="*/ 454 w 1394"/>
                <a:gd name="T113" fmla="*/ 679 h 754"/>
                <a:gd name="T114" fmla="*/ 511 w 1394"/>
                <a:gd name="T115" fmla="*/ 677 h 754"/>
                <a:gd name="T116" fmla="*/ 607 w 1394"/>
                <a:gd name="T117" fmla="*/ 698 h 754"/>
                <a:gd name="T118" fmla="*/ 652 w 1394"/>
                <a:gd name="T119" fmla="*/ 710 h 754"/>
                <a:gd name="T120" fmla="*/ 654 w 1394"/>
                <a:gd name="T121" fmla="*/ 753 h 754"/>
                <a:gd name="T122" fmla="*/ 736 w 1394"/>
                <a:gd name="T123" fmla="*/ 689 h 754"/>
                <a:gd name="T124" fmla="*/ 803 w 1394"/>
                <a:gd name="T125" fmla="*/ 714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94" h="754">
                  <a:moveTo>
                    <a:pt x="803" y="714"/>
                  </a:moveTo>
                  <a:lnTo>
                    <a:pt x="847" y="719"/>
                  </a:lnTo>
                  <a:lnTo>
                    <a:pt x="862" y="740"/>
                  </a:lnTo>
                  <a:lnTo>
                    <a:pt x="870" y="743"/>
                  </a:lnTo>
                  <a:lnTo>
                    <a:pt x="936" y="732"/>
                  </a:lnTo>
                  <a:lnTo>
                    <a:pt x="941" y="719"/>
                  </a:lnTo>
                  <a:lnTo>
                    <a:pt x="952" y="713"/>
                  </a:lnTo>
                  <a:lnTo>
                    <a:pt x="984" y="687"/>
                  </a:lnTo>
                  <a:lnTo>
                    <a:pt x="1012" y="684"/>
                  </a:lnTo>
                  <a:lnTo>
                    <a:pt x="1037" y="667"/>
                  </a:lnTo>
                  <a:lnTo>
                    <a:pt x="1087" y="640"/>
                  </a:lnTo>
                  <a:lnTo>
                    <a:pt x="1092" y="649"/>
                  </a:lnTo>
                  <a:lnTo>
                    <a:pt x="1130" y="660"/>
                  </a:lnTo>
                  <a:lnTo>
                    <a:pt x="1183" y="632"/>
                  </a:lnTo>
                  <a:lnTo>
                    <a:pt x="1201" y="644"/>
                  </a:lnTo>
                  <a:lnTo>
                    <a:pt x="1185" y="667"/>
                  </a:lnTo>
                  <a:lnTo>
                    <a:pt x="1191" y="672"/>
                  </a:lnTo>
                  <a:lnTo>
                    <a:pt x="1213" y="672"/>
                  </a:lnTo>
                  <a:lnTo>
                    <a:pt x="1215" y="681"/>
                  </a:lnTo>
                  <a:lnTo>
                    <a:pt x="1197" y="714"/>
                  </a:lnTo>
                  <a:lnTo>
                    <a:pt x="1202" y="719"/>
                  </a:lnTo>
                  <a:lnTo>
                    <a:pt x="1213" y="719"/>
                  </a:lnTo>
                  <a:lnTo>
                    <a:pt x="1267" y="734"/>
                  </a:lnTo>
                  <a:lnTo>
                    <a:pt x="1290" y="714"/>
                  </a:lnTo>
                  <a:lnTo>
                    <a:pt x="1326" y="742"/>
                  </a:lnTo>
                  <a:lnTo>
                    <a:pt x="1337" y="729"/>
                  </a:lnTo>
                  <a:lnTo>
                    <a:pt x="1346" y="738"/>
                  </a:lnTo>
                  <a:lnTo>
                    <a:pt x="1358" y="738"/>
                  </a:lnTo>
                  <a:lnTo>
                    <a:pt x="1363" y="729"/>
                  </a:lnTo>
                  <a:lnTo>
                    <a:pt x="1361" y="687"/>
                  </a:lnTo>
                  <a:lnTo>
                    <a:pt x="1369" y="681"/>
                  </a:lnTo>
                  <a:lnTo>
                    <a:pt x="1393" y="654"/>
                  </a:lnTo>
                  <a:lnTo>
                    <a:pt x="1388" y="547"/>
                  </a:lnTo>
                  <a:lnTo>
                    <a:pt x="1368" y="493"/>
                  </a:lnTo>
                  <a:lnTo>
                    <a:pt x="1383" y="482"/>
                  </a:lnTo>
                  <a:lnTo>
                    <a:pt x="1340" y="404"/>
                  </a:lnTo>
                  <a:lnTo>
                    <a:pt x="1289" y="363"/>
                  </a:lnTo>
                  <a:lnTo>
                    <a:pt x="1274" y="373"/>
                  </a:lnTo>
                  <a:lnTo>
                    <a:pt x="1276" y="396"/>
                  </a:lnTo>
                  <a:lnTo>
                    <a:pt x="1231" y="454"/>
                  </a:lnTo>
                  <a:lnTo>
                    <a:pt x="1158" y="439"/>
                  </a:lnTo>
                  <a:lnTo>
                    <a:pt x="1153" y="411"/>
                  </a:lnTo>
                  <a:lnTo>
                    <a:pt x="1106" y="374"/>
                  </a:lnTo>
                  <a:lnTo>
                    <a:pt x="1004" y="358"/>
                  </a:lnTo>
                  <a:lnTo>
                    <a:pt x="961" y="351"/>
                  </a:lnTo>
                  <a:lnTo>
                    <a:pt x="943" y="348"/>
                  </a:lnTo>
                  <a:lnTo>
                    <a:pt x="905" y="318"/>
                  </a:lnTo>
                  <a:lnTo>
                    <a:pt x="825" y="299"/>
                  </a:lnTo>
                  <a:lnTo>
                    <a:pt x="769" y="192"/>
                  </a:lnTo>
                  <a:lnTo>
                    <a:pt x="767" y="162"/>
                  </a:lnTo>
                  <a:lnTo>
                    <a:pt x="791" y="151"/>
                  </a:lnTo>
                  <a:lnTo>
                    <a:pt x="791" y="118"/>
                  </a:lnTo>
                  <a:lnTo>
                    <a:pt x="807" y="77"/>
                  </a:lnTo>
                  <a:lnTo>
                    <a:pt x="788" y="58"/>
                  </a:lnTo>
                  <a:lnTo>
                    <a:pt x="812" y="38"/>
                  </a:lnTo>
                  <a:lnTo>
                    <a:pt x="797" y="29"/>
                  </a:lnTo>
                  <a:lnTo>
                    <a:pt x="761" y="29"/>
                  </a:lnTo>
                  <a:lnTo>
                    <a:pt x="695" y="0"/>
                  </a:lnTo>
                  <a:lnTo>
                    <a:pt x="652" y="0"/>
                  </a:lnTo>
                  <a:lnTo>
                    <a:pt x="619" y="8"/>
                  </a:lnTo>
                  <a:lnTo>
                    <a:pt x="582" y="8"/>
                  </a:lnTo>
                  <a:lnTo>
                    <a:pt x="524" y="40"/>
                  </a:lnTo>
                  <a:lnTo>
                    <a:pt x="477" y="35"/>
                  </a:lnTo>
                  <a:lnTo>
                    <a:pt x="431" y="51"/>
                  </a:lnTo>
                  <a:lnTo>
                    <a:pt x="394" y="38"/>
                  </a:lnTo>
                  <a:lnTo>
                    <a:pt x="370" y="18"/>
                  </a:lnTo>
                  <a:lnTo>
                    <a:pt x="308" y="8"/>
                  </a:lnTo>
                  <a:lnTo>
                    <a:pt x="268" y="36"/>
                  </a:lnTo>
                  <a:lnTo>
                    <a:pt x="246" y="28"/>
                  </a:lnTo>
                  <a:lnTo>
                    <a:pt x="227" y="13"/>
                  </a:lnTo>
                  <a:lnTo>
                    <a:pt x="182" y="2"/>
                  </a:lnTo>
                  <a:lnTo>
                    <a:pt x="151" y="24"/>
                  </a:lnTo>
                  <a:lnTo>
                    <a:pt x="139" y="58"/>
                  </a:lnTo>
                  <a:lnTo>
                    <a:pt x="113" y="72"/>
                  </a:lnTo>
                  <a:lnTo>
                    <a:pt x="108" y="92"/>
                  </a:lnTo>
                  <a:lnTo>
                    <a:pt x="92" y="97"/>
                  </a:lnTo>
                  <a:lnTo>
                    <a:pt x="74" y="96"/>
                  </a:lnTo>
                  <a:lnTo>
                    <a:pt x="66" y="110"/>
                  </a:lnTo>
                  <a:lnTo>
                    <a:pt x="63" y="130"/>
                  </a:lnTo>
                  <a:lnTo>
                    <a:pt x="54" y="130"/>
                  </a:lnTo>
                  <a:lnTo>
                    <a:pt x="53" y="151"/>
                  </a:lnTo>
                  <a:lnTo>
                    <a:pt x="75" y="173"/>
                  </a:lnTo>
                  <a:lnTo>
                    <a:pt x="77" y="205"/>
                  </a:lnTo>
                  <a:lnTo>
                    <a:pt x="69" y="217"/>
                  </a:lnTo>
                  <a:lnTo>
                    <a:pt x="37" y="221"/>
                  </a:lnTo>
                  <a:lnTo>
                    <a:pt x="19" y="204"/>
                  </a:lnTo>
                  <a:lnTo>
                    <a:pt x="3" y="205"/>
                  </a:lnTo>
                  <a:lnTo>
                    <a:pt x="0" y="219"/>
                  </a:lnTo>
                  <a:lnTo>
                    <a:pt x="10" y="243"/>
                  </a:lnTo>
                  <a:lnTo>
                    <a:pt x="13" y="260"/>
                  </a:lnTo>
                  <a:lnTo>
                    <a:pt x="13" y="282"/>
                  </a:lnTo>
                  <a:lnTo>
                    <a:pt x="7" y="298"/>
                  </a:lnTo>
                  <a:lnTo>
                    <a:pt x="10" y="309"/>
                  </a:lnTo>
                  <a:lnTo>
                    <a:pt x="30" y="312"/>
                  </a:lnTo>
                  <a:lnTo>
                    <a:pt x="43" y="332"/>
                  </a:lnTo>
                  <a:lnTo>
                    <a:pt x="92" y="371"/>
                  </a:lnTo>
                  <a:lnTo>
                    <a:pt x="92" y="383"/>
                  </a:lnTo>
                  <a:lnTo>
                    <a:pt x="130" y="424"/>
                  </a:lnTo>
                  <a:lnTo>
                    <a:pt x="141" y="439"/>
                  </a:lnTo>
                  <a:lnTo>
                    <a:pt x="153" y="443"/>
                  </a:lnTo>
                  <a:lnTo>
                    <a:pt x="175" y="420"/>
                  </a:lnTo>
                  <a:lnTo>
                    <a:pt x="195" y="439"/>
                  </a:lnTo>
                  <a:lnTo>
                    <a:pt x="280" y="511"/>
                  </a:lnTo>
                  <a:lnTo>
                    <a:pt x="295" y="549"/>
                  </a:lnTo>
                  <a:lnTo>
                    <a:pt x="314" y="549"/>
                  </a:lnTo>
                  <a:lnTo>
                    <a:pt x="325" y="537"/>
                  </a:lnTo>
                  <a:lnTo>
                    <a:pt x="334" y="547"/>
                  </a:lnTo>
                  <a:lnTo>
                    <a:pt x="334" y="579"/>
                  </a:lnTo>
                  <a:lnTo>
                    <a:pt x="384" y="608"/>
                  </a:lnTo>
                  <a:lnTo>
                    <a:pt x="395" y="604"/>
                  </a:lnTo>
                  <a:lnTo>
                    <a:pt x="402" y="632"/>
                  </a:lnTo>
                  <a:lnTo>
                    <a:pt x="445" y="658"/>
                  </a:lnTo>
                  <a:lnTo>
                    <a:pt x="446" y="674"/>
                  </a:lnTo>
                  <a:lnTo>
                    <a:pt x="454" y="679"/>
                  </a:lnTo>
                  <a:lnTo>
                    <a:pt x="491" y="677"/>
                  </a:lnTo>
                  <a:lnTo>
                    <a:pt x="511" y="677"/>
                  </a:lnTo>
                  <a:lnTo>
                    <a:pt x="541" y="699"/>
                  </a:lnTo>
                  <a:lnTo>
                    <a:pt x="607" y="698"/>
                  </a:lnTo>
                  <a:lnTo>
                    <a:pt x="643" y="695"/>
                  </a:lnTo>
                  <a:lnTo>
                    <a:pt x="652" y="710"/>
                  </a:lnTo>
                  <a:lnTo>
                    <a:pt x="644" y="742"/>
                  </a:lnTo>
                  <a:lnTo>
                    <a:pt x="654" y="753"/>
                  </a:lnTo>
                  <a:lnTo>
                    <a:pt x="690" y="722"/>
                  </a:lnTo>
                  <a:lnTo>
                    <a:pt x="736" y="689"/>
                  </a:lnTo>
                  <a:lnTo>
                    <a:pt x="769" y="694"/>
                  </a:lnTo>
                  <a:lnTo>
                    <a:pt x="803" y="714"/>
                  </a:lnTo>
                  <a:lnTo>
                    <a:pt x="803" y="714"/>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5" name="云南">
              <a:hlinkClick r:id="" action="ppaction://macro?name=Slide1.云南_click" highlightClick="1"/>
              <a:hlinkHover r:id="" action="ppaction://noaction" highlightClick="1"/>
            </p:cNvPr>
            <p:cNvSpPr>
              <a:spLocks noChangeAspect="1"/>
            </p:cNvSpPr>
            <p:nvPr/>
          </p:nvSpPr>
          <p:spPr bwMode="auto">
            <a:xfrm rot="180000">
              <a:off x="3371319" y="4814262"/>
              <a:ext cx="1369449" cy="1504567"/>
            </a:xfrm>
            <a:custGeom>
              <a:avLst/>
              <a:gdLst>
                <a:gd name="T0" fmla="*/ 569 w 652"/>
                <a:gd name="T1" fmla="*/ 105 h 674"/>
                <a:gd name="T2" fmla="*/ 525 w 652"/>
                <a:gd name="T3" fmla="*/ 116 h 674"/>
                <a:gd name="T4" fmla="*/ 504 w 652"/>
                <a:gd name="T5" fmla="*/ 83 h 674"/>
                <a:gd name="T6" fmla="*/ 496 w 652"/>
                <a:gd name="T7" fmla="*/ 59 h 674"/>
                <a:gd name="T8" fmla="*/ 462 w 652"/>
                <a:gd name="T9" fmla="*/ 60 h 674"/>
                <a:gd name="T10" fmla="*/ 445 w 652"/>
                <a:gd name="T11" fmla="*/ 88 h 674"/>
                <a:gd name="T12" fmla="*/ 445 w 652"/>
                <a:gd name="T13" fmla="*/ 118 h 674"/>
                <a:gd name="T14" fmla="*/ 407 w 652"/>
                <a:gd name="T15" fmla="*/ 235 h 674"/>
                <a:gd name="T16" fmla="*/ 374 w 652"/>
                <a:gd name="T17" fmla="*/ 241 h 674"/>
                <a:gd name="T18" fmla="*/ 313 w 652"/>
                <a:gd name="T19" fmla="*/ 258 h 674"/>
                <a:gd name="T20" fmla="*/ 223 w 652"/>
                <a:gd name="T21" fmla="*/ 116 h 674"/>
                <a:gd name="T22" fmla="*/ 192 w 652"/>
                <a:gd name="T23" fmla="*/ 94 h 674"/>
                <a:gd name="T24" fmla="*/ 185 w 652"/>
                <a:gd name="T25" fmla="*/ 60 h 674"/>
                <a:gd name="T26" fmla="*/ 140 w 652"/>
                <a:gd name="T27" fmla="*/ 83 h 674"/>
                <a:gd name="T28" fmla="*/ 123 w 652"/>
                <a:gd name="T29" fmla="*/ 0 h 674"/>
                <a:gd name="T30" fmla="*/ 91 w 652"/>
                <a:gd name="T31" fmla="*/ 33 h 674"/>
                <a:gd name="T32" fmla="*/ 88 w 652"/>
                <a:gd name="T33" fmla="*/ 84 h 674"/>
                <a:gd name="T34" fmla="*/ 67 w 652"/>
                <a:gd name="T35" fmla="*/ 75 h 674"/>
                <a:gd name="T36" fmla="*/ 67 w 652"/>
                <a:gd name="T37" fmla="*/ 135 h 674"/>
                <a:gd name="T38" fmla="*/ 91 w 652"/>
                <a:gd name="T39" fmla="*/ 144 h 674"/>
                <a:gd name="T40" fmla="*/ 89 w 652"/>
                <a:gd name="T41" fmla="*/ 275 h 674"/>
                <a:gd name="T42" fmla="*/ 16 w 652"/>
                <a:gd name="T43" fmla="*/ 361 h 674"/>
                <a:gd name="T44" fmla="*/ 0 w 652"/>
                <a:gd name="T45" fmla="*/ 385 h 674"/>
                <a:gd name="T46" fmla="*/ 3 w 652"/>
                <a:gd name="T47" fmla="*/ 438 h 674"/>
                <a:gd name="T48" fmla="*/ 43 w 652"/>
                <a:gd name="T49" fmla="*/ 431 h 674"/>
                <a:gd name="T50" fmla="*/ 88 w 652"/>
                <a:gd name="T51" fmla="*/ 448 h 674"/>
                <a:gd name="T52" fmla="*/ 99 w 652"/>
                <a:gd name="T53" fmla="*/ 494 h 674"/>
                <a:gd name="T54" fmla="*/ 135 w 652"/>
                <a:gd name="T55" fmla="*/ 506 h 674"/>
                <a:gd name="T56" fmla="*/ 134 w 652"/>
                <a:gd name="T57" fmla="*/ 533 h 674"/>
                <a:gd name="T58" fmla="*/ 120 w 652"/>
                <a:gd name="T59" fmla="*/ 581 h 674"/>
                <a:gd name="T60" fmla="*/ 147 w 652"/>
                <a:gd name="T61" fmla="*/ 592 h 674"/>
                <a:gd name="T62" fmla="*/ 174 w 652"/>
                <a:gd name="T63" fmla="*/ 615 h 674"/>
                <a:gd name="T64" fmla="*/ 224 w 652"/>
                <a:gd name="T65" fmla="*/ 646 h 674"/>
                <a:gd name="T66" fmla="*/ 273 w 652"/>
                <a:gd name="T67" fmla="*/ 631 h 674"/>
                <a:gd name="T68" fmla="*/ 277 w 652"/>
                <a:gd name="T69" fmla="*/ 662 h 674"/>
                <a:gd name="T70" fmla="*/ 307 w 652"/>
                <a:gd name="T71" fmla="*/ 669 h 674"/>
                <a:gd name="T72" fmla="*/ 322 w 652"/>
                <a:gd name="T73" fmla="*/ 667 h 674"/>
                <a:gd name="T74" fmla="*/ 309 w 652"/>
                <a:gd name="T75" fmla="*/ 582 h 674"/>
                <a:gd name="T76" fmla="*/ 349 w 652"/>
                <a:gd name="T77" fmla="*/ 566 h 674"/>
                <a:gd name="T78" fmla="*/ 374 w 652"/>
                <a:gd name="T79" fmla="*/ 547 h 674"/>
                <a:gd name="T80" fmla="*/ 436 w 652"/>
                <a:gd name="T81" fmla="*/ 544 h 674"/>
                <a:gd name="T82" fmla="*/ 464 w 652"/>
                <a:gd name="T83" fmla="*/ 542 h 674"/>
                <a:gd name="T84" fmla="*/ 488 w 652"/>
                <a:gd name="T85" fmla="*/ 559 h 674"/>
                <a:gd name="T86" fmla="*/ 509 w 652"/>
                <a:gd name="T87" fmla="*/ 536 h 674"/>
                <a:gd name="T88" fmla="*/ 536 w 652"/>
                <a:gd name="T89" fmla="*/ 537 h 674"/>
                <a:gd name="T90" fmla="*/ 573 w 652"/>
                <a:gd name="T91" fmla="*/ 495 h 674"/>
                <a:gd name="T92" fmla="*/ 610 w 652"/>
                <a:gd name="T93" fmla="*/ 504 h 674"/>
                <a:gd name="T94" fmla="*/ 638 w 652"/>
                <a:gd name="T95" fmla="*/ 476 h 674"/>
                <a:gd name="T96" fmla="*/ 651 w 652"/>
                <a:gd name="T97" fmla="*/ 447 h 674"/>
                <a:gd name="T98" fmla="*/ 579 w 652"/>
                <a:gd name="T99" fmla="*/ 422 h 674"/>
                <a:gd name="T100" fmla="*/ 550 w 652"/>
                <a:gd name="T101" fmla="*/ 404 h 674"/>
                <a:gd name="T102" fmla="*/ 521 w 652"/>
                <a:gd name="T103" fmla="*/ 383 h 674"/>
                <a:gd name="T104" fmla="*/ 530 w 652"/>
                <a:gd name="T105" fmla="*/ 328 h 674"/>
                <a:gd name="T106" fmla="*/ 525 w 652"/>
                <a:gd name="T107" fmla="*/ 226 h 674"/>
                <a:gd name="T108" fmla="*/ 472 w 652"/>
                <a:gd name="T109" fmla="*/ 228 h 674"/>
                <a:gd name="T110" fmla="*/ 462 w 652"/>
                <a:gd name="T111" fmla="*/ 193 h 674"/>
                <a:gd name="T112" fmla="*/ 473 w 652"/>
                <a:gd name="T113" fmla="*/ 156 h 674"/>
                <a:gd name="T114" fmla="*/ 504 w 652"/>
                <a:gd name="T115" fmla="*/ 154 h 674"/>
                <a:gd name="T116" fmla="*/ 564 w 652"/>
                <a:gd name="T117" fmla="*/ 154 h 674"/>
                <a:gd name="T118" fmla="*/ 574 w 652"/>
                <a:gd name="T119" fmla="*/ 124 h 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74">
                  <a:moveTo>
                    <a:pt x="574" y="124"/>
                  </a:moveTo>
                  <a:lnTo>
                    <a:pt x="569" y="105"/>
                  </a:lnTo>
                  <a:lnTo>
                    <a:pt x="552" y="99"/>
                  </a:lnTo>
                  <a:lnTo>
                    <a:pt x="525" y="116"/>
                  </a:lnTo>
                  <a:lnTo>
                    <a:pt x="506" y="107"/>
                  </a:lnTo>
                  <a:lnTo>
                    <a:pt x="504" y="83"/>
                  </a:lnTo>
                  <a:lnTo>
                    <a:pt x="496" y="72"/>
                  </a:lnTo>
                  <a:lnTo>
                    <a:pt x="496" y="59"/>
                  </a:lnTo>
                  <a:lnTo>
                    <a:pt x="469" y="54"/>
                  </a:lnTo>
                  <a:lnTo>
                    <a:pt x="462" y="60"/>
                  </a:lnTo>
                  <a:lnTo>
                    <a:pt x="467" y="79"/>
                  </a:lnTo>
                  <a:lnTo>
                    <a:pt x="445" y="88"/>
                  </a:lnTo>
                  <a:lnTo>
                    <a:pt x="440" y="102"/>
                  </a:lnTo>
                  <a:lnTo>
                    <a:pt x="445" y="118"/>
                  </a:lnTo>
                  <a:lnTo>
                    <a:pt x="400" y="171"/>
                  </a:lnTo>
                  <a:lnTo>
                    <a:pt x="407" y="235"/>
                  </a:lnTo>
                  <a:lnTo>
                    <a:pt x="385" y="253"/>
                  </a:lnTo>
                  <a:lnTo>
                    <a:pt x="374" y="241"/>
                  </a:lnTo>
                  <a:lnTo>
                    <a:pt x="329" y="267"/>
                  </a:lnTo>
                  <a:lnTo>
                    <a:pt x="313" y="258"/>
                  </a:lnTo>
                  <a:lnTo>
                    <a:pt x="248" y="134"/>
                  </a:lnTo>
                  <a:lnTo>
                    <a:pt x="223" y="116"/>
                  </a:lnTo>
                  <a:lnTo>
                    <a:pt x="202" y="110"/>
                  </a:lnTo>
                  <a:lnTo>
                    <a:pt x="192" y="94"/>
                  </a:lnTo>
                  <a:lnTo>
                    <a:pt x="204" y="75"/>
                  </a:lnTo>
                  <a:lnTo>
                    <a:pt x="185" y="60"/>
                  </a:lnTo>
                  <a:lnTo>
                    <a:pt x="163" y="79"/>
                  </a:lnTo>
                  <a:lnTo>
                    <a:pt x="140" y="83"/>
                  </a:lnTo>
                  <a:lnTo>
                    <a:pt x="126" y="15"/>
                  </a:lnTo>
                  <a:lnTo>
                    <a:pt x="123" y="0"/>
                  </a:lnTo>
                  <a:lnTo>
                    <a:pt x="99" y="27"/>
                  </a:lnTo>
                  <a:lnTo>
                    <a:pt x="91" y="33"/>
                  </a:lnTo>
                  <a:lnTo>
                    <a:pt x="93" y="75"/>
                  </a:lnTo>
                  <a:lnTo>
                    <a:pt x="88" y="84"/>
                  </a:lnTo>
                  <a:lnTo>
                    <a:pt x="76" y="84"/>
                  </a:lnTo>
                  <a:lnTo>
                    <a:pt x="67" y="75"/>
                  </a:lnTo>
                  <a:lnTo>
                    <a:pt x="56" y="88"/>
                  </a:lnTo>
                  <a:lnTo>
                    <a:pt x="67" y="135"/>
                  </a:lnTo>
                  <a:lnTo>
                    <a:pt x="80" y="135"/>
                  </a:lnTo>
                  <a:lnTo>
                    <a:pt x="91" y="144"/>
                  </a:lnTo>
                  <a:lnTo>
                    <a:pt x="94" y="173"/>
                  </a:lnTo>
                  <a:lnTo>
                    <a:pt x="89" y="275"/>
                  </a:lnTo>
                  <a:lnTo>
                    <a:pt x="19" y="337"/>
                  </a:lnTo>
                  <a:lnTo>
                    <a:pt x="16" y="361"/>
                  </a:lnTo>
                  <a:lnTo>
                    <a:pt x="3" y="373"/>
                  </a:lnTo>
                  <a:lnTo>
                    <a:pt x="0" y="385"/>
                  </a:lnTo>
                  <a:lnTo>
                    <a:pt x="12" y="416"/>
                  </a:lnTo>
                  <a:lnTo>
                    <a:pt x="3" y="438"/>
                  </a:lnTo>
                  <a:lnTo>
                    <a:pt x="8" y="441"/>
                  </a:lnTo>
                  <a:lnTo>
                    <a:pt x="43" y="431"/>
                  </a:lnTo>
                  <a:lnTo>
                    <a:pt x="93" y="428"/>
                  </a:lnTo>
                  <a:lnTo>
                    <a:pt x="88" y="448"/>
                  </a:lnTo>
                  <a:lnTo>
                    <a:pt x="96" y="467"/>
                  </a:lnTo>
                  <a:lnTo>
                    <a:pt x="99" y="494"/>
                  </a:lnTo>
                  <a:lnTo>
                    <a:pt x="106" y="504"/>
                  </a:lnTo>
                  <a:lnTo>
                    <a:pt x="135" y="506"/>
                  </a:lnTo>
                  <a:lnTo>
                    <a:pt x="149" y="515"/>
                  </a:lnTo>
                  <a:lnTo>
                    <a:pt x="134" y="533"/>
                  </a:lnTo>
                  <a:lnTo>
                    <a:pt x="132" y="556"/>
                  </a:lnTo>
                  <a:lnTo>
                    <a:pt x="120" y="581"/>
                  </a:lnTo>
                  <a:lnTo>
                    <a:pt x="128" y="590"/>
                  </a:lnTo>
                  <a:lnTo>
                    <a:pt x="147" y="592"/>
                  </a:lnTo>
                  <a:lnTo>
                    <a:pt x="178" y="604"/>
                  </a:lnTo>
                  <a:lnTo>
                    <a:pt x="174" y="615"/>
                  </a:lnTo>
                  <a:lnTo>
                    <a:pt x="195" y="646"/>
                  </a:lnTo>
                  <a:lnTo>
                    <a:pt x="224" y="646"/>
                  </a:lnTo>
                  <a:lnTo>
                    <a:pt x="261" y="625"/>
                  </a:lnTo>
                  <a:lnTo>
                    <a:pt x="273" y="631"/>
                  </a:lnTo>
                  <a:lnTo>
                    <a:pt x="273" y="644"/>
                  </a:lnTo>
                  <a:lnTo>
                    <a:pt x="277" y="662"/>
                  </a:lnTo>
                  <a:lnTo>
                    <a:pt x="287" y="672"/>
                  </a:lnTo>
                  <a:lnTo>
                    <a:pt x="307" y="669"/>
                  </a:lnTo>
                  <a:lnTo>
                    <a:pt x="314" y="673"/>
                  </a:lnTo>
                  <a:lnTo>
                    <a:pt x="322" y="667"/>
                  </a:lnTo>
                  <a:lnTo>
                    <a:pt x="322" y="638"/>
                  </a:lnTo>
                  <a:lnTo>
                    <a:pt x="309" y="582"/>
                  </a:lnTo>
                  <a:lnTo>
                    <a:pt x="319" y="566"/>
                  </a:lnTo>
                  <a:lnTo>
                    <a:pt x="349" y="566"/>
                  </a:lnTo>
                  <a:lnTo>
                    <a:pt x="357" y="566"/>
                  </a:lnTo>
                  <a:lnTo>
                    <a:pt x="374" y="547"/>
                  </a:lnTo>
                  <a:lnTo>
                    <a:pt x="418" y="561"/>
                  </a:lnTo>
                  <a:lnTo>
                    <a:pt x="436" y="544"/>
                  </a:lnTo>
                  <a:lnTo>
                    <a:pt x="445" y="554"/>
                  </a:lnTo>
                  <a:lnTo>
                    <a:pt x="464" y="542"/>
                  </a:lnTo>
                  <a:lnTo>
                    <a:pt x="481" y="559"/>
                  </a:lnTo>
                  <a:lnTo>
                    <a:pt x="488" y="559"/>
                  </a:lnTo>
                  <a:lnTo>
                    <a:pt x="494" y="550"/>
                  </a:lnTo>
                  <a:lnTo>
                    <a:pt x="509" y="536"/>
                  </a:lnTo>
                  <a:lnTo>
                    <a:pt x="515" y="540"/>
                  </a:lnTo>
                  <a:lnTo>
                    <a:pt x="536" y="537"/>
                  </a:lnTo>
                  <a:lnTo>
                    <a:pt x="557" y="520"/>
                  </a:lnTo>
                  <a:lnTo>
                    <a:pt x="573" y="495"/>
                  </a:lnTo>
                  <a:lnTo>
                    <a:pt x="597" y="491"/>
                  </a:lnTo>
                  <a:lnTo>
                    <a:pt x="610" y="504"/>
                  </a:lnTo>
                  <a:lnTo>
                    <a:pt x="619" y="477"/>
                  </a:lnTo>
                  <a:lnTo>
                    <a:pt x="638" y="476"/>
                  </a:lnTo>
                  <a:lnTo>
                    <a:pt x="645" y="470"/>
                  </a:lnTo>
                  <a:lnTo>
                    <a:pt x="651" y="447"/>
                  </a:lnTo>
                  <a:lnTo>
                    <a:pt x="643" y="434"/>
                  </a:lnTo>
                  <a:lnTo>
                    <a:pt x="579" y="422"/>
                  </a:lnTo>
                  <a:lnTo>
                    <a:pt x="569" y="404"/>
                  </a:lnTo>
                  <a:lnTo>
                    <a:pt x="550" y="404"/>
                  </a:lnTo>
                  <a:lnTo>
                    <a:pt x="534" y="404"/>
                  </a:lnTo>
                  <a:lnTo>
                    <a:pt x="521" y="383"/>
                  </a:lnTo>
                  <a:lnTo>
                    <a:pt x="523" y="373"/>
                  </a:lnTo>
                  <a:lnTo>
                    <a:pt x="530" y="328"/>
                  </a:lnTo>
                  <a:lnTo>
                    <a:pt x="506" y="304"/>
                  </a:lnTo>
                  <a:lnTo>
                    <a:pt x="525" y="226"/>
                  </a:lnTo>
                  <a:lnTo>
                    <a:pt x="512" y="216"/>
                  </a:lnTo>
                  <a:lnTo>
                    <a:pt x="472" y="228"/>
                  </a:lnTo>
                  <a:lnTo>
                    <a:pt x="462" y="212"/>
                  </a:lnTo>
                  <a:lnTo>
                    <a:pt x="462" y="193"/>
                  </a:lnTo>
                  <a:lnTo>
                    <a:pt x="453" y="185"/>
                  </a:lnTo>
                  <a:lnTo>
                    <a:pt x="473" y="156"/>
                  </a:lnTo>
                  <a:lnTo>
                    <a:pt x="496" y="164"/>
                  </a:lnTo>
                  <a:lnTo>
                    <a:pt x="504" y="154"/>
                  </a:lnTo>
                  <a:lnTo>
                    <a:pt x="545" y="160"/>
                  </a:lnTo>
                  <a:lnTo>
                    <a:pt x="564" y="154"/>
                  </a:lnTo>
                  <a:lnTo>
                    <a:pt x="574" y="124"/>
                  </a:lnTo>
                  <a:lnTo>
                    <a:pt x="574" y="124"/>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6" name="青海">
              <a:hlinkClick r:id="" action="ppaction://macro?name=Slide1.青海_click" highlightClick="1"/>
              <a:hlinkHover r:id="" action="ppaction://noaction" highlightClick="1"/>
            </p:cNvPr>
            <p:cNvSpPr>
              <a:spLocks noChangeAspect="1"/>
            </p:cNvSpPr>
            <p:nvPr/>
          </p:nvSpPr>
          <p:spPr bwMode="auto">
            <a:xfrm rot="180000">
              <a:off x="2398165" y="2900952"/>
              <a:ext cx="1924453" cy="1445419"/>
            </a:xfrm>
            <a:custGeom>
              <a:avLst/>
              <a:gdLst>
                <a:gd name="T0" fmla="*/ 74 w 902"/>
                <a:gd name="T1" fmla="*/ 239 h 645"/>
                <a:gd name="T2" fmla="*/ 117 w 902"/>
                <a:gd name="T3" fmla="*/ 214 h 645"/>
                <a:gd name="T4" fmla="*/ 98 w 902"/>
                <a:gd name="T5" fmla="*/ 198 h 645"/>
                <a:gd name="T6" fmla="*/ 126 w 902"/>
                <a:gd name="T7" fmla="*/ 175 h 645"/>
                <a:gd name="T8" fmla="*/ 92 w 902"/>
                <a:gd name="T9" fmla="*/ 105 h 645"/>
                <a:gd name="T10" fmla="*/ 113 w 902"/>
                <a:gd name="T11" fmla="*/ 41 h 645"/>
                <a:gd name="T12" fmla="*/ 295 w 902"/>
                <a:gd name="T13" fmla="*/ 0 h 645"/>
                <a:gd name="T14" fmla="*/ 406 w 902"/>
                <a:gd name="T15" fmla="*/ 22 h 645"/>
                <a:gd name="T16" fmla="*/ 469 w 902"/>
                <a:gd name="T17" fmla="*/ 60 h 645"/>
                <a:gd name="T18" fmla="*/ 529 w 902"/>
                <a:gd name="T19" fmla="*/ 37 h 645"/>
                <a:gd name="T20" fmla="*/ 609 w 902"/>
                <a:gd name="T21" fmla="*/ 27 h 645"/>
                <a:gd name="T22" fmla="*/ 708 w 902"/>
                <a:gd name="T23" fmla="*/ 55 h 645"/>
                <a:gd name="T24" fmla="*/ 772 w 902"/>
                <a:gd name="T25" fmla="*/ 127 h 645"/>
                <a:gd name="T26" fmla="*/ 828 w 902"/>
                <a:gd name="T27" fmla="*/ 148 h 645"/>
                <a:gd name="T28" fmla="*/ 884 w 902"/>
                <a:gd name="T29" fmla="*/ 248 h 645"/>
                <a:gd name="T30" fmla="*/ 895 w 902"/>
                <a:gd name="T31" fmla="*/ 317 h 645"/>
                <a:gd name="T32" fmla="*/ 865 w 902"/>
                <a:gd name="T33" fmla="*/ 365 h 645"/>
                <a:gd name="T34" fmla="*/ 832 w 902"/>
                <a:gd name="T35" fmla="*/ 397 h 645"/>
                <a:gd name="T36" fmla="*/ 816 w 902"/>
                <a:gd name="T37" fmla="*/ 442 h 645"/>
                <a:gd name="T38" fmla="*/ 778 w 902"/>
                <a:gd name="T39" fmla="*/ 418 h 645"/>
                <a:gd name="T40" fmla="*/ 780 w 902"/>
                <a:gd name="T41" fmla="*/ 454 h 645"/>
                <a:gd name="T42" fmla="*/ 837 w 902"/>
                <a:gd name="T43" fmla="*/ 485 h 645"/>
                <a:gd name="T44" fmla="*/ 867 w 902"/>
                <a:gd name="T45" fmla="*/ 499 h 645"/>
                <a:gd name="T46" fmla="*/ 856 w 902"/>
                <a:gd name="T47" fmla="*/ 527 h 645"/>
                <a:gd name="T48" fmla="*/ 816 w 902"/>
                <a:gd name="T49" fmla="*/ 537 h 645"/>
                <a:gd name="T50" fmla="*/ 776 w 902"/>
                <a:gd name="T51" fmla="*/ 529 h 645"/>
                <a:gd name="T52" fmla="*/ 767 w 902"/>
                <a:gd name="T53" fmla="*/ 566 h 645"/>
                <a:gd name="T54" fmla="*/ 701 w 902"/>
                <a:gd name="T55" fmla="*/ 535 h 645"/>
                <a:gd name="T56" fmla="*/ 661 w 902"/>
                <a:gd name="T57" fmla="*/ 525 h 645"/>
                <a:gd name="T58" fmla="*/ 536 w 902"/>
                <a:gd name="T59" fmla="*/ 522 h 645"/>
                <a:gd name="T60" fmla="*/ 522 w 902"/>
                <a:gd name="T61" fmla="*/ 553 h 645"/>
                <a:gd name="T62" fmla="*/ 509 w 902"/>
                <a:gd name="T63" fmla="*/ 586 h 645"/>
                <a:gd name="T64" fmla="*/ 391 w 902"/>
                <a:gd name="T65" fmla="*/ 629 h 645"/>
                <a:gd name="T66" fmla="*/ 339 w 902"/>
                <a:gd name="T67" fmla="*/ 564 h 645"/>
                <a:gd name="T68" fmla="*/ 194 w 902"/>
                <a:gd name="T69" fmla="*/ 541 h 645"/>
                <a:gd name="T70" fmla="*/ 138 w 902"/>
                <a:gd name="T71" fmla="*/ 508 h 645"/>
                <a:gd name="T72" fmla="*/ 2 w 902"/>
                <a:gd name="T73" fmla="*/ 382 h 645"/>
                <a:gd name="T74" fmla="*/ 24 w 902"/>
                <a:gd name="T75" fmla="*/ 341 h 645"/>
                <a:gd name="T76" fmla="*/ 40 w 902"/>
                <a:gd name="T77" fmla="*/ 267 h 645"/>
                <a:gd name="T78" fmla="*/ 45 w 902"/>
                <a:gd name="T79" fmla="*/ 228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02" h="645">
                  <a:moveTo>
                    <a:pt x="45" y="228"/>
                  </a:moveTo>
                  <a:lnTo>
                    <a:pt x="74" y="239"/>
                  </a:lnTo>
                  <a:lnTo>
                    <a:pt x="125" y="223"/>
                  </a:lnTo>
                  <a:lnTo>
                    <a:pt x="117" y="214"/>
                  </a:lnTo>
                  <a:lnTo>
                    <a:pt x="105" y="214"/>
                  </a:lnTo>
                  <a:lnTo>
                    <a:pt x="98" y="198"/>
                  </a:lnTo>
                  <a:lnTo>
                    <a:pt x="103" y="185"/>
                  </a:lnTo>
                  <a:lnTo>
                    <a:pt x="126" y="175"/>
                  </a:lnTo>
                  <a:lnTo>
                    <a:pt x="144" y="148"/>
                  </a:lnTo>
                  <a:lnTo>
                    <a:pt x="92" y="105"/>
                  </a:lnTo>
                  <a:lnTo>
                    <a:pt x="89" y="60"/>
                  </a:lnTo>
                  <a:lnTo>
                    <a:pt x="113" y="41"/>
                  </a:lnTo>
                  <a:lnTo>
                    <a:pt x="283" y="9"/>
                  </a:lnTo>
                  <a:lnTo>
                    <a:pt x="295" y="0"/>
                  </a:lnTo>
                  <a:lnTo>
                    <a:pt x="320" y="2"/>
                  </a:lnTo>
                  <a:lnTo>
                    <a:pt x="406" y="22"/>
                  </a:lnTo>
                  <a:lnTo>
                    <a:pt x="430" y="38"/>
                  </a:lnTo>
                  <a:lnTo>
                    <a:pt x="469" y="60"/>
                  </a:lnTo>
                  <a:lnTo>
                    <a:pt x="492" y="59"/>
                  </a:lnTo>
                  <a:lnTo>
                    <a:pt x="529" y="37"/>
                  </a:lnTo>
                  <a:lnTo>
                    <a:pt x="577" y="43"/>
                  </a:lnTo>
                  <a:lnTo>
                    <a:pt x="609" y="27"/>
                  </a:lnTo>
                  <a:lnTo>
                    <a:pt x="674" y="68"/>
                  </a:lnTo>
                  <a:lnTo>
                    <a:pt x="708" y="55"/>
                  </a:lnTo>
                  <a:lnTo>
                    <a:pt x="727" y="99"/>
                  </a:lnTo>
                  <a:lnTo>
                    <a:pt x="772" y="127"/>
                  </a:lnTo>
                  <a:lnTo>
                    <a:pt x="804" y="156"/>
                  </a:lnTo>
                  <a:lnTo>
                    <a:pt x="828" y="148"/>
                  </a:lnTo>
                  <a:lnTo>
                    <a:pt x="875" y="208"/>
                  </a:lnTo>
                  <a:lnTo>
                    <a:pt x="884" y="248"/>
                  </a:lnTo>
                  <a:lnTo>
                    <a:pt x="901" y="271"/>
                  </a:lnTo>
                  <a:lnTo>
                    <a:pt x="895" y="317"/>
                  </a:lnTo>
                  <a:lnTo>
                    <a:pt x="858" y="346"/>
                  </a:lnTo>
                  <a:lnTo>
                    <a:pt x="865" y="365"/>
                  </a:lnTo>
                  <a:lnTo>
                    <a:pt x="851" y="379"/>
                  </a:lnTo>
                  <a:lnTo>
                    <a:pt x="832" y="397"/>
                  </a:lnTo>
                  <a:lnTo>
                    <a:pt x="832" y="428"/>
                  </a:lnTo>
                  <a:lnTo>
                    <a:pt x="816" y="442"/>
                  </a:lnTo>
                  <a:lnTo>
                    <a:pt x="796" y="435"/>
                  </a:lnTo>
                  <a:lnTo>
                    <a:pt x="778" y="418"/>
                  </a:lnTo>
                  <a:lnTo>
                    <a:pt x="769" y="437"/>
                  </a:lnTo>
                  <a:lnTo>
                    <a:pt x="780" y="454"/>
                  </a:lnTo>
                  <a:lnTo>
                    <a:pt x="810" y="456"/>
                  </a:lnTo>
                  <a:lnTo>
                    <a:pt x="837" y="485"/>
                  </a:lnTo>
                  <a:lnTo>
                    <a:pt x="855" y="485"/>
                  </a:lnTo>
                  <a:lnTo>
                    <a:pt x="867" y="499"/>
                  </a:lnTo>
                  <a:lnTo>
                    <a:pt x="856" y="525"/>
                  </a:lnTo>
                  <a:lnTo>
                    <a:pt x="856" y="527"/>
                  </a:lnTo>
                  <a:lnTo>
                    <a:pt x="832" y="524"/>
                  </a:lnTo>
                  <a:lnTo>
                    <a:pt x="816" y="537"/>
                  </a:lnTo>
                  <a:lnTo>
                    <a:pt x="804" y="518"/>
                  </a:lnTo>
                  <a:lnTo>
                    <a:pt x="776" y="529"/>
                  </a:lnTo>
                  <a:lnTo>
                    <a:pt x="767" y="543"/>
                  </a:lnTo>
                  <a:lnTo>
                    <a:pt x="767" y="566"/>
                  </a:lnTo>
                  <a:lnTo>
                    <a:pt x="738" y="572"/>
                  </a:lnTo>
                  <a:lnTo>
                    <a:pt x="701" y="535"/>
                  </a:lnTo>
                  <a:lnTo>
                    <a:pt x="690" y="517"/>
                  </a:lnTo>
                  <a:lnTo>
                    <a:pt x="661" y="525"/>
                  </a:lnTo>
                  <a:lnTo>
                    <a:pt x="611" y="511"/>
                  </a:lnTo>
                  <a:lnTo>
                    <a:pt x="536" y="522"/>
                  </a:lnTo>
                  <a:lnTo>
                    <a:pt x="529" y="529"/>
                  </a:lnTo>
                  <a:lnTo>
                    <a:pt x="522" y="553"/>
                  </a:lnTo>
                  <a:lnTo>
                    <a:pt x="507" y="563"/>
                  </a:lnTo>
                  <a:lnTo>
                    <a:pt x="509" y="586"/>
                  </a:lnTo>
                  <a:lnTo>
                    <a:pt x="464" y="644"/>
                  </a:lnTo>
                  <a:lnTo>
                    <a:pt x="391" y="629"/>
                  </a:lnTo>
                  <a:lnTo>
                    <a:pt x="386" y="601"/>
                  </a:lnTo>
                  <a:lnTo>
                    <a:pt x="339" y="564"/>
                  </a:lnTo>
                  <a:lnTo>
                    <a:pt x="237" y="548"/>
                  </a:lnTo>
                  <a:lnTo>
                    <a:pt x="194" y="541"/>
                  </a:lnTo>
                  <a:lnTo>
                    <a:pt x="176" y="538"/>
                  </a:lnTo>
                  <a:lnTo>
                    <a:pt x="138" y="508"/>
                  </a:lnTo>
                  <a:lnTo>
                    <a:pt x="58" y="489"/>
                  </a:lnTo>
                  <a:lnTo>
                    <a:pt x="2" y="382"/>
                  </a:lnTo>
                  <a:lnTo>
                    <a:pt x="0" y="352"/>
                  </a:lnTo>
                  <a:lnTo>
                    <a:pt x="24" y="341"/>
                  </a:lnTo>
                  <a:lnTo>
                    <a:pt x="24" y="308"/>
                  </a:lnTo>
                  <a:lnTo>
                    <a:pt x="40" y="267"/>
                  </a:lnTo>
                  <a:lnTo>
                    <a:pt x="21" y="248"/>
                  </a:lnTo>
                  <a:lnTo>
                    <a:pt x="45" y="228"/>
                  </a:lnTo>
                  <a:lnTo>
                    <a:pt x="45" y="228"/>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7" name="四川">
              <a:hlinkClick r:id="" action="ppaction://macro?name=Slide1.四川_click" highlightClick="1"/>
              <a:hlinkHover r:id="" action="ppaction://noaction" highlightClick="1"/>
            </p:cNvPr>
            <p:cNvSpPr>
              <a:spLocks noChangeAspect="1"/>
            </p:cNvSpPr>
            <p:nvPr/>
          </p:nvSpPr>
          <p:spPr bwMode="auto">
            <a:xfrm rot="180000">
              <a:off x="3454787" y="3926831"/>
              <a:ext cx="1665011" cy="1482386"/>
            </a:xfrm>
            <a:custGeom>
              <a:avLst/>
              <a:gdLst>
                <a:gd name="T0" fmla="*/ 40 w 92"/>
                <a:gd name="T1" fmla="*/ 6 h 76"/>
                <a:gd name="T2" fmla="*/ 39 w 92"/>
                <a:gd name="T3" fmla="*/ 2 h 76"/>
                <a:gd name="T4" fmla="*/ 46 w 92"/>
                <a:gd name="T5" fmla="*/ 0 h 76"/>
                <a:gd name="T6" fmla="*/ 47 w 92"/>
                <a:gd name="T7" fmla="*/ 4 h 76"/>
                <a:gd name="T8" fmla="*/ 53 w 92"/>
                <a:gd name="T9" fmla="*/ 9 h 76"/>
                <a:gd name="T10" fmla="*/ 56 w 92"/>
                <a:gd name="T11" fmla="*/ 9 h 76"/>
                <a:gd name="T12" fmla="*/ 59 w 92"/>
                <a:gd name="T13" fmla="*/ 14 h 76"/>
                <a:gd name="T14" fmla="*/ 65 w 92"/>
                <a:gd name="T15" fmla="*/ 14 h 76"/>
                <a:gd name="T16" fmla="*/ 68 w 92"/>
                <a:gd name="T17" fmla="*/ 11 h 76"/>
                <a:gd name="T18" fmla="*/ 70 w 92"/>
                <a:gd name="T19" fmla="*/ 14 h 76"/>
                <a:gd name="T20" fmla="*/ 77 w 92"/>
                <a:gd name="T21" fmla="*/ 13 h 76"/>
                <a:gd name="T22" fmla="*/ 79 w 92"/>
                <a:gd name="T23" fmla="*/ 15 h 76"/>
                <a:gd name="T24" fmla="*/ 86 w 92"/>
                <a:gd name="T25" fmla="*/ 18 h 76"/>
                <a:gd name="T26" fmla="*/ 92 w 92"/>
                <a:gd name="T27" fmla="*/ 19 h 76"/>
                <a:gd name="T28" fmla="*/ 91 w 92"/>
                <a:gd name="T29" fmla="*/ 19 h 76"/>
                <a:gd name="T30" fmla="*/ 90 w 92"/>
                <a:gd name="T31" fmla="*/ 22 h 76"/>
                <a:gd name="T32" fmla="*/ 88 w 92"/>
                <a:gd name="T33" fmla="*/ 26 h 76"/>
                <a:gd name="T34" fmla="*/ 85 w 92"/>
                <a:gd name="T35" fmla="*/ 29 h 76"/>
                <a:gd name="T36" fmla="*/ 83 w 92"/>
                <a:gd name="T37" fmla="*/ 31 h 76"/>
                <a:gd name="T38" fmla="*/ 80 w 92"/>
                <a:gd name="T39" fmla="*/ 35 h 76"/>
                <a:gd name="T40" fmla="*/ 76 w 92"/>
                <a:gd name="T41" fmla="*/ 36 h 76"/>
                <a:gd name="T42" fmla="*/ 72 w 92"/>
                <a:gd name="T43" fmla="*/ 35 h 76"/>
                <a:gd name="T44" fmla="*/ 67 w 92"/>
                <a:gd name="T45" fmla="*/ 34 h 76"/>
                <a:gd name="T46" fmla="*/ 67 w 92"/>
                <a:gd name="T47" fmla="*/ 38 h 76"/>
                <a:gd name="T48" fmla="*/ 66 w 92"/>
                <a:gd name="T49" fmla="*/ 40 h 76"/>
                <a:gd name="T50" fmla="*/ 67 w 92"/>
                <a:gd name="T51" fmla="*/ 44 h 76"/>
                <a:gd name="T52" fmla="*/ 71 w 92"/>
                <a:gd name="T53" fmla="*/ 47 h 76"/>
                <a:gd name="T54" fmla="*/ 70 w 92"/>
                <a:gd name="T55" fmla="*/ 50 h 76"/>
                <a:gd name="T56" fmla="*/ 68 w 92"/>
                <a:gd name="T57" fmla="*/ 54 h 76"/>
                <a:gd name="T58" fmla="*/ 74 w 92"/>
                <a:gd name="T59" fmla="*/ 59 h 76"/>
                <a:gd name="T60" fmla="*/ 65 w 92"/>
                <a:gd name="T61" fmla="*/ 60 h 76"/>
                <a:gd name="T62" fmla="*/ 63 w 92"/>
                <a:gd name="T63" fmla="*/ 57 h 76"/>
                <a:gd name="T64" fmla="*/ 57 w 92"/>
                <a:gd name="T65" fmla="*/ 58 h 76"/>
                <a:gd name="T66" fmla="*/ 56 w 92"/>
                <a:gd name="T67" fmla="*/ 54 h 76"/>
                <a:gd name="T68" fmla="*/ 53 w 92"/>
                <a:gd name="T69" fmla="*/ 52 h 76"/>
                <a:gd name="T70" fmla="*/ 53 w 92"/>
                <a:gd name="T71" fmla="*/ 55 h 76"/>
                <a:gd name="T72" fmla="*/ 49 w 92"/>
                <a:gd name="T73" fmla="*/ 57 h 76"/>
                <a:gd name="T74" fmla="*/ 45 w 92"/>
                <a:gd name="T75" fmla="*/ 65 h 76"/>
                <a:gd name="T76" fmla="*/ 43 w 92"/>
                <a:gd name="T77" fmla="*/ 74 h 76"/>
                <a:gd name="T78" fmla="*/ 36 w 92"/>
                <a:gd name="T79" fmla="*/ 76 h 76"/>
                <a:gd name="T80" fmla="*/ 27 w 92"/>
                <a:gd name="T81" fmla="*/ 61 h 76"/>
                <a:gd name="T82" fmla="*/ 21 w 92"/>
                <a:gd name="T83" fmla="*/ 58 h 76"/>
                <a:gd name="T84" fmla="*/ 22 w 92"/>
                <a:gd name="T85" fmla="*/ 54 h 76"/>
                <a:gd name="T86" fmla="*/ 17 w 92"/>
                <a:gd name="T87" fmla="*/ 55 h 76"/>
                <a:gd name="T88" fmla="*/ 13 w 92"/>
                <a:gd name="T89" fmla="*/ 47 h 76"/>
                <a:gd name="T90" fmla="*/ 12 w 92"/>
                <a:gd name="T91" fmla="*/ 33 h 76"/>
                <a:gd name="T92" fmla="*/ 11 w 92"/>
                <a:gd name="T93" fmla="*/ 26 h 76"/>
                <a:gd name="T94" fmla="*/ 0 w 92"/>
                <a:gd name="T95" fmla="*/ 12 h 76"/>
                <a:gd name="T96" fmla="*/ 2 w 92"/>
                <a:gd name="T97" fmla="*/ 9 h 76"/>
                <a:gd name="T98" fmla="*/ 16 w 92"/>
                <a:gd name="T99" fmla="*/ 9 h 76"/>
                <a:gd name="T100" fmla="*/ 21 w 92"/>
                <a:gd name="T101" fmla="*/ 10 h 76"/>
                <a:gd name="T102" fmla="*/ 29 w 92"/>
                <a:gd name="T103" fmla="*/ 14 h 76"/>
                <a:gd name="T104" fmla="*/ 30 w 92"/>
                <a:gd name="T105" fmla="*/ 10 h 76"/>
                <a:gd name="T106" fmla="*/ 35 w 92"/>
                <a:gd name="T107" fmla="*/ 11 h 76"/>
                <a:gd name="T108" fmla="*/ 39 w 92"/>
                <a:gd name="T109" fmla="*/ 10 h 76"/>
                <a:gd name="T110" fmla="*/ 39 w 92"/>
                <a:gd name="T111" fmla="*/ 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2" h="76">
                  <a:moveTo>
                    <a:pt x="39" y="9"/>
                  </a:moveTo>
                  <a:lnTo>
                    <a:pt x="40" y="6"/>
                  </a:lnTo>
                  <a:lnTo>
                    <a:pt x="39" y="5"/>
                  </a:lnTo>
                  <a:lnTo>
                    <a:pt x="39" y="2"/>
                  </a:lnTo>
                  <a:lnTo>
                    <a:pt x="44" y="0"/>
                  </a:lnTo>
                  <a:lnTo>
                    <a:pt x="46" y="0"/>
                  </a:lnTo>
                  <a:lnTo>
                    <a:pt x="46" y="2"/>
                  </a:lnTo>
                  <a:lnTo>
                    <a:pt x="47" y="4"/>
                  </a:lnTo>
                  <a:lnTo>
                    <a:pt x="49" y="6"/>
                  </a:lnTo>
                  <a:lnTo>
                    <a:pt x="53" y="9"/>
                  </a:lnTo>
                  <a:lnTo>
                    <a:pt x="55" y="8"/>
                  </a:lnTo>
                  <a:lnTo>
                    <a:pt x="56" y="9"/>
                  </a:lnTo>
                  <a:lnTo>
                    <a:pt x="56" y="13"/>
                  </a:lnTo>
                  <a:lnTo>
                    <a:pt x="59" y="14"/>
                  </a:lnTo>
                  <a:lnTo>
                    <a:pt x="64" y="15"/>
                  </a:lnTo>
                  <a:lnTo>
                    <a:pt x="65" y="14"/>
                  </a:lnTo>
                  <a:lnTo>
                    <a:pt x="65" y="12"/>
                  </a:lnTo>
                  <a:lnTo>
                    <a:pt x="68" y="11"/>
                  </a:lnTo>
                  <a:lnTo>
                    <a:pt x="70" y="12"/>
                  </a:lnTo>
                  <a:lnTo>
                    <a:pt x="70" y="14"/>
                  </a:lnTo>
                  <a:lnTo>
                    <a:pt x="72" y="14"/>
                  </a:lnTo>
                  <a:lnTo>
                    <a:pt x="77" y="13"/>
                  </a:lnTo>
                  <a:lnTo>
                    <a:pt x="78" y="13"/>
                  </a:lnTo>
                  <a:lnTo>
                    <a:pt x="79" y="15"/>
                  </a:lnTo>
                  <a:lnTo>
                    <a:pt x="81" y="15"/>
                  </a:lnTo>
                  <a:lnTo>
                    <a:pt x="86" y="18"/>
                  </a:lnTo>
                  <a:lnTo>
                    <a:pt x="89" y="17"/>
                  </a:lnTo>
                  <a:lnTo>
                    <a:pt x="92" y="19"/>
                  </a:lnTo>
                  <a:lnTo>
                    <a:pt x="90" y="19"/>
                  </a:lnTo>
                  <a:lnTo>
                    <a:pt x="91" y="19"/>
                  </a:lnTo>
                  <a:lnTo>
                    <a:pt x="90" y="20"/>
                  </a:lnTo>
                  <a:lnTo>
                    <a:pt x="90" y="22"/>
                  </a:lnTo>
                  <a:lnTo>
                    <a:pt x="89" y="24"/>
                  </a:lnTo>
                  <a:lnTo>
                    <a:pt x="88" y="26"/>
                  </a:lnTo>
                  <a:lnTo>
                    <a:pt x="88" y="28"/>
                  </a:lnTo>
                  <a:lnTo>
                    <a:pt x="85" y="29"/>
                  </a:lnTo>
                  <a:lnTo>
                    <a:pt x="84" y="30"/>
                  </a:lnTo>
                  <a:lnTo>
                    <a:pt x="83" y="31"/>
                  </a:lnTo>
                  <a:lnTo>
                    <a:pt x="82" y="33"/>
                  </a:lnTo>
                  <a:lnTo>
                    <a:pt x="80" y="35"/>
                  </a:lnTo>
                  <a:lnTo>
                    <a:pt x="79" y="36"/>
                  </a:lnTo>
                  <a:lnTo>
                    <a:pt x="76" y="36"/>
                  </a:lnTo>
                  <a:lnTo>
                    <a:pt x="74" y="34"/>
                  </a:lnTo>
                  <a:lnTo>
                    <a:pt x="72" y="35"/>
                  </a:lnTo>
                  <a:lnTo>
                    <a:pt x="70" y="33"/>
                  </a:lnTo>
                  <a:lnTo>
                    <a:pt x="67" y="34"/>
                  </a:lnTo>
                  <a:lnTo>
                    <a:pt x="67" y="36"/>
                  </a:lnTo>
                  <a:lnTo>
                    <a:pt x="67" y="38"/>
                  </a:lnTo>
                  <a:lnTo>
                    <a:pt x="67" y="39"/>
                  </a:lnTo>
                  <a:lnTo>
                    <a:pt x="66" y="40"/>
                  </a:lnTo>
                  <a:lnTo>
                    <a:pt x="64" y="42"/>
                  </a:lnTo>
                  <a:lnTo>
                    <a:pt x="67" y="44"/>
                  </a:lnTo>
                  <a:lnTo>
                    <a:pt x="70" y="47"/>
                  </a:lnTo>
                  <a:lnTo>
                    <a:pt x="71" y="47"/>
                  </a:lnTo>
                  <a:lnTo>
                    <a:pt x="71" y="49"/>
                  </a:lnTo>
                  <a:lnTo>
                    <a:pt x="70" y="50"/>
                  </a:lnTo>
                  <a:lnTo>
                    <a:pt x="68" y="53"/>
                  </a:lnTo>
                  <a:lnTo>
                    <a:pt x="68" y="54"/>
                  </a:lnTo>
                  <a:lnTo>
                    <a:pt x="73" y="57"/>
                  </a:lnTo>
                  <a:lnTo>
                    <a:pt x="74" y="59"/>
                  </a:lnTo>
                  <a:lnTo>
                    <a:pt x="70" y="60"/>
                  </a:lnTo>
                  <a:lnTo>
                    <a:pt x="65" y="60"/>
                  </a:lnTo>
                  <a:lnTo>
                    <a:pt x="65" y="57"/>
                  </a:lnTo>
                  <a:lnTo>
                    <a:pt x="63" y="57"/>
                  </a:lnTo>
                  <a:lnTo>
                    <a:pt x="59" y="59"/>
                  </a:lnTo>
                  <a:lnTo>
                    <a:pt x="57" y="58"/>
                  </a:lnTo>
                  <a:lnTo>
                    <a:pt x="57" y="55"/>
                  </a:lnTo>
                  <a:lnTo>
                    <a:pt x="56" y="54"/>
                  </a:lnTo>
                  <a:lnTo>
                    <a:pt x="56" y="52"/>
                  </a:lnTo>
                  <a:lnTo>
                    <a:pt x="53" y="52"/>
                  </a:lnTo>
                  <a:lnTo>
                    <a:pt x="52" y="52"/>
                  </a:lnTo>
                  <a:lnTo>
                    <a:pt x="53" y="55"/>
                  </a:lnTo>
                  <a:lnTo>
                    <a:pt x="50" y="56"/>
                  </a:lnTo>
                  <a:lnTo>
                    <a:pt x="49" y="57"/>
                  </a:lnTo>
                  <a:lnTo>
                    <a:pt x="50" y="59"/>
                  </a:lnTo>
                  <a:lnTo>
                    <a:pt x="45" y="65"/>
                  </a:lnTo>
                  <a:lnTo>
                    <a:pt x="46" y="72"/>
                  </a:lnTo>
                  <a:lnTo>
                    <a:pt x="43" y="74"/>
                  </a:lnTo>
                  <a:lnTo>
                    <a:pt x="42" y="73"/>
                  </a:lnTo>
                  <a:lnTo>
                    <a:pt x="36" y="76"/>
                  </a:lnTo>
                  <a:lnTo>
                    <a:pt x="35" y="75"/>
                  </a:lnTo>
                  <a:lnTo>
                    <a:pt x="27" y="61"/>
                  </a:lnTo>
                  <a:lnTo>
                    <a:pt x="24" y="59"/>
                  </a:lnTo>
                  <a:lnTo>
                    <a:pt x="21" y="58"/>
                  </a:lnTo>
                  <a:lnTo>
                    <a:pt x="20" y="56"/>
                  </a:lnTo>
                  <a:lnTo>
                    <a:pt x="22" y="54"/>
                  </a:lnTo>
                  <a:lnTo>
                    <a:pt x="19" y="52"/>
                  </a:lnTo>
                  <a:lnTo>
                    <a:pt x="17" y="55"/>
                  </a:lnTo>
                  <a:lnTo>
                    <a:pt x="14" y="55"/>
                  </a:lnTo>
                  <a:lnTo>
                    <a:pt x="13" y="47"/>
                  </a:lnTo>
                  <a:lnTo>
                    <a:pt x="12" y="46"/>
                  </a:lnTo>
                  <a:lnTo>
                    <a:pt x="12" y="33"/>
                  </a:lnTo>
                  <a:lnTo>
                    <a:pt x="9" y="27"/>
                  </a:lnTo>
                  <a:lnTo>
                    <a:pt x="11" y="26"/>
                  </a:lnTo>
                  <a:lnTo>
                    <a:pt x="6" y="17"/>
                  </a:lnTo>
                  <a:lnTo>
                    <a:pt x="0" y="12"/>
                  </a:lnTo>
                  <a:lnTo>
                    <a:pt x="1" y="10"/>
                  </a:lnTo>
                  <a:lnTo>
                    <a:pt x="2" y="9"/>
                  </a:lnTo>
                  <a:lnTo>
                    <a:pt x="10" y="8"/>
                  </a:lnTo>
                  <a:lnTo>
                    <a:pt x="16" y="9"/>
                  </a:lnTo>
                  <a:lnTo>
                    <a:pt x="20" y="8"/>
                  </a:lnTo>
                  <a:lnTo>
                    <a:pt x="21" y="10"/>
                  </a:lnTo>
                  <a:lnTo>
                    <a:pt x="25" y="15"/>
                  </a:lnTo>
                  <a:lnTo>
                    <a:pt x="29" y="14"/>
                  </a:lnTo>
                  <a:lnTo>
                    <a:pt x="29" y="11"/>
                  </a:lnTo>
                  <a:lnTo>
                    <a:pt x="30" y="10"/>
                  </a:lnTo>
                  <a:lnTo>
                    <a:pt x="33" y="9"/>
                  </a:lnTo>
                  <a:lnTo>
                    <a:pt x="35" y="11"/>
                  </a:lnTo>
                  <a:lnTo>
                    <a:pt x="36" y="9"/>
                  </a:lnTo>
                  <a:lnTo>
                    <a:pt x="39" y="10"/>
                  </a:lnTo>
                  <a:lnTo>
                    <a:pt x="39" y="9"/>
                  </a:lnTo>
                  <a:lnTo>
                    <a:pt x="39" y="9"/>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8" name="甘肃">
              <a:hlinkClick r:id="" action="ppaction://macro?name=Slide1.甘肃_click" highlightClick="1"/>
              <a:hlinkHover r:id="" action="ppaction://noaction" highlightClick="1"/>
            </p:cNvPr>
            <p:cNvSpPr>
              <a:spLocks noChangeAspect="1"/>
            </p:cNvSpPr>
            <p:nvPr/>
          </p:nvSpPr>
          <p:spPr bwMode="auto">
            <a:xfrm rot="180000">
              <a:off x="3092629" y="2374434"/>
              <a:ext cx="2045961" cy="1852061"/>
            </a:xfrm>
            <a:custGeom>
              <a:avLst/>
              <a:gdLst>
                <a:gd name="T0" fmla="*/ 5 w 974"/>
                <a:gd name="T1" fmla="*/ 132 h 832"/>
                <a:gd name="T2" fmla="*/ 149 w 974"/>
                <a:gd name="T3" fmla="*/ 53 h 832"/>
                <a:gd name="T4" fmla="*/ 190 w 974"/>
                <a:gd name="T5" fmla="*/ 0 h 832"/>
                <a:gd name="T6" fmla="*/ 245 w 974"/>
                <a:gd name="T7" fmla="*/ 29 h 832"/>
                <a:gd name="T8" fmla="*/ 288 w 974"/>
                <a:gd name="T9" fmla="*/ 169 h 832"/>
                <a:gd name="T10" fmla="*/ 406 w 974"/>
                <a:gd name="T11" fmla="*/ 158 h 832"/>
                <a:gd name="T12" fmla="*/ 425 w 974"/>
                <a:gd name="T13" fmla="*/ 195 h 832"/>
                <a:gd name="T14" fmla="*/ 435 w 974"/>
                <a:gd name="T15" fmla="*/ 272 h 832"/>
                <a:gd name="T16" fmla="*/ 453 w 974"/>
                <a:gd name="T17" fmla="*/ 292 h 832"/>
                <a:gd name="T18" fmla="*/ 569 w 974"/>
                <a:gd name="T19" fmla="*/ 314 h 832"/>
                <a:gd name="T20" fmla="*/ 669 w 974"/>
                <a:gd name="T21" fmla="*/ 308 h 832"/>
                <a:gd name="T22" fmla="*/ 637 w 974"/>
                <a:gd name="T23" fmla="*/ 364 h 832"/>
                <a:gd name="T24" fmla="*/ 673 w 974"/>
                <a:gd name="T25" fmla="*/ 437 h 832"/>
                <a:gd name="T26" fmla="*/ 752 w 974"/>
                <a:gd name="T27" fmla="*/ 541 h 832"/>
                <a:gd name="T28" fmla="*/ 781 w 974"/>
                <a:gd name="T29" fmla="*/ 596 h 832"/>
                <a:gd name="T30" fmla="*/ 822 w 974"/>
                <a:gd name="T31" fmla="*/ 577 h 832"/>
                <a:gd name="T32" fmla="*/ 835 w 974"/>
                <a:gd name="T33" fmla="*/ 530 h 832"/>
                <a:gd name="T34" fmla="*/ 841 w 974"/>
                <a:gd name="T35" fmla="*/ 451 h 832"/>
                <a:gd name="T36" fmla="*/ 877 w 974"/>
                <a:gd name="T37" fmla="*/ 467 h 832"/>
                <a:gd name="T38" fmla="*/ 973 w 974"/>
                <a:gd name="T39" fmla="*/ 536 h 832"/>
                <a:gd name="T40" fmla="*/ 961 w 974"/>
                <a:gd name="T41" fmla="*/ 600 h 832"/>
                <a:gd name="T42" fmla="*/ 911 w 974"/>
                <a:gd name="T43" fmla="*/ 617 h 832"/>
                <a:gd name="T44" fmla="*/ 857 w 974"/>
                <a:gd name="T45" fmla="*/ 624 h 832"/>
                <a:gd name="T46" fmla="*/ 833 w 974"/>
                <a:gd name="T47" fmla="*/ 642 h 832"/>
                <a:gd name="T48" fmla="*/ 841 w 974"/>
                <a:gd name="T49" fmla="*/ 688 h 832"/>
                <a:gd name="T50" fmla="*/ 830 w 974"/>
                <a:gd name="T51" fmla="*/ 747 h 832"/>
                <a:gd name="T52" fmla="*/ 800 w 974"/>
                <a:gd name="T53" fmla="*/ 776 h 832"/>
                <a:gd name="T54" fmla="*/ 765 w 974"/>
                <a:gd name="T55" fmla="*/ 822 h 832"/>
                <a:gd name="T56" fmla="*/ 692 w 974"/>
                <a:gd name="T57" fmla="*/ 814 h 832"/>
                <a:gd name="T58" fmla="*/ 660 w 974"/>
                <a:gd name="T59" fmla="*/ 784 h 832"/>
                <a:gd name="T60" fmla="*/ 606 w 974"/>
                <a:gd name="T61" fmla="*/ 718 h 832"/>
                <a:gd name="T62" fmla="*/ 541 w 974"/>
                <a:gd name="T63" fmla="*/ 722 h 832"/>
                <a:gd name="T64" fmla="*/ 499 w 974"/>
                <a:gd name="T65" fmla="*/ 715 h 832"/>
                <a:gd name="T66" fmla="*/ 467 w 974"/>
                <a:gd name="T67" fmla="*/ 677 h 832"/>
                <a:gd name="T68" fmla="*/ 521 w 974"/>
                <a:gd name="T69" fmla="*/ 687 h 832"/>
                <a:gd name="T70" fmla="*/ 554 w 974"/>
                <a:gd name="T71" fmla="*/ 624 h 832"/>
                <a:gd name="T72" fmla="*/ 590 w 974"/>
                <a:gd name="T73" fmla="*/ 530 h 832"/>
                <a:gd name="T74" fmla="*/ 517 w 974"/>
                <a:gd name="T75" fmla="*/ 407 h 832"/>
                <a:gd name="T76" fmla="*/ 416 w 974"/>
                <a:gd name="T77" fmla="*/ 358 h 832"/>
                <a:gd name="T78" fmla="*/ 298 w 974"/>
                <a:gd name="T79" fmla="*/ 286 h 832"/>
                <a:gd name="T80" fmla="*/ 181 w 974"/>
                <a:gd name="T81" fmla="*/ 318 h 832"/>
                <a:gd name="T82" fmla="*/ 95 w 974"/>
                <a:gd name="T83" fmla="*/ 28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74" h="832">
                  <a:moveTo>
                    <a:pt x="9" y="261"/>
                  </a:moveTo>
                  <a:lnTo>
                    <a:pt x="0" y="155"/>
                  </a:lnTo>
                  <a:lnTo>
                    <a:pt x="5" y="132"/>
                  </a:lnTo>
                  <a:lnTo>
                    <a:pt x="37" y="118"/>
                  </a:lnTo>
                  <a:lnTo>
                    <a:pt x="81" y="81"/>
                  </a:lnTo>
                  <a:lnTo>
                    <a:pt x="149" y="53"/>
                  </a:lnTo>
                  <a:lnTo>
                    <a:pt x="179" y="41"/>
                  </a:lnTo>
                  <a:lnTo>
                    <a:pt x="179" y="14"/>
                  </a:lnTo>
                  <a:lnTo>
                    <a:pt x="190" y="0"/>
                  </a:lnTo>
                  <a:lnTo>
                    <a:pt x="202" y="1"/>
                  </a:lnTo>
                  <a:lnTo>
                    <a:pt x="248" y="9"/>
                  </a:lnTo>
                  <a:lnTo>
                    <a:pt x="245" y="29"/>
                  </a:lnTo>
                  <a:lnTo>
                    <a:pt x="255" y="60"/>
                  </a:lnTo>
                  <a:lnTo>
                    <a:pt x="249" y="112"/>
                  </a:lnTo>
                  <a:lnTo>
                    <a:pt x="288" y="169"/>
                  </a:lnTo>
                  <a:lnTo>
                    <a:pt x="308" y="182"/>
                  </a:lnTo>
                  <a:lnTo>
                    <a:pt x="341" y="158"/>
                  </a:lnTo>
                  <a:lnTo>
                    <a:pt x="406" y="158"/>
                  </a:lnTo>
                  <a:lnTo>
                    <a:pt x="423" y="164"/>
                  </a:lnTo>
                  <a:lnTo>
                    <a:pt x="433" y="179"/>
                  </a:lnTo>
                  <a:lnTo>
                    <a:pt x="425" y="195"/>
                  </a:lnTo>
                  <a:lnTo>
                    <a:pt x="388" y="226"/>
                  </a:lnTo>
                  <a:lnTo>
                    <a:pt x="392" y="240"/>
                  </a:lnTo>
                  <a:lnTo>
                    <a:pt x="435" y="272"/>
                  </a:lnTo>
                  <a:lnTo>
                    <a:pt x="451" y="272"/>
                  </a:lnTo>
                  <a:lnTo>
                    <a:pt x="456" y="278"/>
                  </a:lnTo>
                  <a:lnTo>
                    <a:pt x="453" y="292"/>
                  </a:lnTo>
                  <a:lnTo>
                    <a:pt x="479" y="312"/>
                  </a:lnTo>
                  <a:lnTo>
                    <a:pt x="540" y="322"/>
                  </a:lnTo>
                  <a:lnTo>
                    <a:pt x="569" y="314"/>
                  </a:lnTo>
                  <a:lnTo>
                    <a:pt x="606" y="277"/>
                  </a:lnTo>
                  <a:lnTo>
                    <a:pt x="651" y="280"/>
                  </a:lnTo>
                  <a:lnTo>
                    <a:pt x="669" y="308"/>
                  </a:lnTo>
                  <a:lnTo>
                    <a:pt x="659" y="333"/>
                  </a:lnTo>
                  <a:lnTo>
                    <a:pt x="661" y="349"/>
                  </a:lnTo>
                  <a:lnTo>
                    <a:pt x="637" y="364"/>
                  </a:lnTo>
                  <a:lnTo>
                    <a:pt x="626" y="377"/>
                  </a:lnTo>
                  <a:lnTo>
                    <a:pt x="631" y="408"/>
                  </a:lnTo>
                  <a:lnTo>
                    <a:pt x="673" y="437"/>
                  </a:lnTo>
                  <a:lnTo>
                    <a:pt x="692" y="434"/>
                  </a:lnTo>
                  <a:lnTo>
                    <a:pt x="741" y="495"/>
                  </a:lnTo>
                  <a:lnTo>
                    <a:pt x="752" y="541"/>
                  </a:lnTo>
                  <a:lnTo>
                    <a:pt x="746" y="563"/>
                  </a:lnTo>
                  <a:lnTo>
                    <a:pt x="781" y="581"/>
                  </a:lnTo>
                  <a:lnTo>
                    <a:pt x="781" y="596"/>
                  </a:lnTo>
                  <a:lnTo>
                    <a:pt x="812" y="603"/>
                  </a:lnTo>
                  <a:lnTo>
                    <a:pt x="822" y="603"/>
                  </a:lnTo>
                  <a:lnTo>
                    <a:pt x="822" y="577"/>
                  </a:lnTo>
                  <a:lnTo>
                    <a:pt x="847" y="574"/>
                  </a:lnTo>
                  <a:lnTo>
                    <a:pt x="852" y="543"/>
                  </a:lnTo>
                  <a:lnTo>
                    <a:pt x="835" y="530"/>
                  </a:lnTo>
                  <a:lnTo>
                    <a:pt x="822" y="517"/>
                  </a:lnTo>
                  <a:lnTo>
                    <a:pt x="828" y="457"/>
                  </a:lnTo>
                  <a:lnTo>
                    <a:pt x="841" y="451"/>
                  </a:lnTo>
                  <a:lnTo>
                    <a:pt x="863" y="460"/>
                  </a:lnTo>
                  <a:lnTo>
                    <a:pt x="872" y="456"/>
                  </a:lnTo>
                  <a:lnTo>
                    <a:pt x="877" y="467"/>
                  </a:lnTo>
                  <a:lnTo>
                    <a:pt x="938" y="497"/>
                  </a:lnTo>
                  <a:lnTo>
                    <a:pt x="969" y="517"/>
                  </a:lnTo>
                  <a:lnTo>
                    <a:pt x="973" y="536"/>
                  </a:lnTo>
                  <a:lnTo>
                    <a:pt x="958" y="559"/>
                  </a:lnTo>
                  <a:lnTo>
                    <a:pt x="967" y="587"/>
                  </a:lnTo>
                  <a:lnTo>
                    <a:pt x="961" y="600"/>
                  </a:lnTo>
                  <a:lnTo>
                    <a:pt x="917" y="603"/>
                  </a:lnTo>
                  <a:lnTo>
                    <a:pt x="908" y="610"/>
                  </a:lnTo>
                  <a:lnTo>
                    <a:pt x="911" y="617"/>
                  </a:lnTo>
                  <a:lnTo>
                    <a:pt x="911" y="629"/>
                  </a:lnTo>
                  <a:lnTo>
                    <a:pt x="876" y="634"/>
                  </a:lnTo>
                  <a:lnTo>
                    <a:pt x="857" y="624"/>
                  </a:lnTo>
                  <a:lnTo>
                    <a:pt x="833" y="624"/>
                  </a:lnTo>
                  <a:lnTo>
                    <a:pt x="830" y="629"/>
                  </a:lnTo>
                  <a:lnTo>
                    <a:pt x="833" y="642"/>
                  </a:lnTo>
                  <a:lnTo>
                    <a:pt x="822" y="656"/>
                  </a:lnTo>
                  <a:lnTo>
                    <a:pt x="819" y="670"/>
                  </a:lnTo>
                  <a:lnTo>
                    <a:pt x="841" y="688"/>
                  </a:lnTo>
                  <a:lnTo>
                    <a:pt x="824" y="722"/>
                  </a:lnTo>
                  <a:lnTo>
                    <a:pt x="831" y="738"/>
                  </a:lnTo>
                  <a:lnTo>
                    <a:pt x="830" y="747"/>
                  </a:lnTo>
                  <a:lnTo>
                    <a:pt x="804" y="747"/>
                  </a:lnTo>
                  <a:lnTo>
                    <a:pt x="785" y="755"/>
                  </a:lnTo>
                  <a:lnTo>
                    <a:pt x="800" y="776"/>
                  </a:lnTo>
                  <a:lnTo>
                    <a:pt x="790" y="802"/>
                  </a:lnTo>
                  <a:lnTo>
                    <a:pt x="762" y="808"/>
                  </a:lnTo>
                  <a:lnTo>
                    <a:pt x="765" y="822"/>
                  </a:lnTo>
                  <a:lnTo>
                    <a:pt x="757" y="831"/>
                  </a:lnTo>
                  <a:lnTo>
                    <a:pt x="710" y="827"/>
                  </a:lnTo>
                  <a:lnTo>
                    <a:pt x="692" y="814"/>
                  </a:lnTo>
                  <a:lnTo>
                    <a:pt x="688" y="784"/>
                  </a:lnTo>
                  <a:lnTo>
                    <a:pt x="676" y="773"/>
                  </a:lnTo>
                  <a:lnTo>
                    <a:pt x="660" y="784"/>
                  </a:lnTo>
                  <a:lnTo>
                    <a:pt x="631" y="755"/>
                  </a:lnTo>
                  <a:lnTo>
                    <a:pt x="608" y="739"/>
                  </a:lnTo>
                  <a:lnTo>
                    <a:pt x="606" y="718"/>
                  </a:lnTo>
                  <a:lnTo>
                    <a:pt x="599" y="702"/>
                  </a:lnTo>
                  <a:lnTo>
                    <a:pt x="587" y="702"/>
                  </a:lnTo>
                  <a:lnTo>
                    <a:pt x="541" y="722"/>
                  </a:lnTo>
                  <a:lnTo>
                    <a:pt x="544" y="744"/>
                  </a:lnTo>
                  <a:lnTo>
                    <a:pt x="526" y="744"/>
                  </a:lnTo>
                  <a:lnTo>
                    <a:pt x="499" y="715"/>
                  </a:lnTo>
                  <a:lnTo>
                    <a:pt x="469" y="713"/>
                  </a:lnTo>
                  <a:lnTo>
                    <a:pt x="458" y="696"/>
                  </a:lnTo>
                  <a:lnTo>
                    <a:pt x="467" y="677"/>
                  </a:lnTo>
                  <a:lnTo>
                    <a:pt x="485" y="694"/>
                  </a:lnTo>
                  <a:lnTo>
                    <a:pt x="505" y="701"/>
                  </a:lnTo>
                  <a:lnTo>
                    <a:pt x="521" y="687"/>
                  </a:lnTo>
                  <a:lnTo>
                    <a:pt x="521" y="656"/>
                  </a:lnTo>
                  <a:lnTo>
                    <a:pt x="540" y="638"/>
                  </a:lnTo>
                  <a:lnTo>
                    <a:pt x="554" y="624"/>
                  </a:lnTo>
                  <a:lnTo>
                    <a:pt x="547" y="605"/>
                  </a:lnTo>
                  <a:lnTo>
                    <a:pt x="584" y="576"/>
                  </a:lnTo>
                  <a:lnTo>
                    <a:pt x="590" y="530"/>
                  </a:lnTo>
                  <a:lnTo>
                    <a:pt x="573" y="507"/>
                  </a:lnTo>
                  <a:lnTo>
                    <a:pt x="564" y="467"/>
                  </a:lnTo>
                  <a:lnTo>
                    <a:pt x="517" y="407"/>
                  </a:lnTo>
                  <a:lnTo>
                    <a:pt x="493" y="415"/>
                  </a:lnTo>
                  <a:lnTo>
                    <a:pt x="461" y="386"/>
                  </a:lnTo>
                  <a:lnTo>
                    <a:pt x="416" y="358"/>
                  </a:lnTo>
                  <a:lnTo>
                    <a:pt x="397" y="314"/>
                  </a:lnTo>
                  <a:lnTo>
                    <a:pt x="363" y="327"/>
                  </a:lnTo>
                  <a:lnTo>
                    <a:pt x="298" y="286"/>
                  </a:lnTo>
                  <a:lnTo>
                    <a:pt x="266" y="302"/>
                  </a:lnTo>
                  <a:lnTo>
                    <a:pt x="218" y="296"/>
                  </a:lnTo>
                  <a:lnTo>
                    <a:pt x="181" y="318"/>
                  </a:lnTo>
                  <a:lnTo>
                    <a:pt x="158" y="319"/>
                  </a:lnTo>
                  <a:lnTo>
                    <a:pt x="119" y="297"/>
                  </a:lnTo>
                  <a:lnTo>
                    <a:pt x="95" y="281"/>
                  </a:lnTo>
                  <a:lnTo>
                    <a:pt x="9" y="261"/>
                  </a:lnTo>
                  <a:lnTo>
                    <a:pt x="9" y="261"/>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79" name="河北">
              <a:hlinkClick r:id="" action="ppaction://macro?name=Slide1.河北_click" highlightClick="1"/>
              <a:hlinkHover r:id="" action="ppaction://noaction" highlightClick="1"/>
            </p:cNvPr>
            <p:cNvSpPr>
              <a:spLocks noChangeAspect="1"/>
            </p:cNvSpPr>
            <p:nvPr/>
          </p:nvSpPr>
          <p:spPr bwMode="auto">
            <a:xfrm rot="180000">
              <a:off x="5766370" y="2363390"/>
              <a:ext cx="814444" cy="1208830"/>
            </a:xfrm>
            <a:custGeom>
              <a:avLst/>
              <a:gdLst>
                <a:gd name="T0" fmla="*/ 152 w 384"/>
                <a:gd name="T1" fmla="*/ 534 h 552"/>
                <a:gd name="T2" fmla="*/ 185 w 384"/>
                <a:gd name="T3" fmla="*/ 431 h 552"/>
                <a:gd name="T4" fmla="*/ 255 w 384"/>
                <a:gd name="T5" fmla="*/ 385 h 552"/>
                <a:gd name="T6" fmla="*/ 272 w 384"/>
                <a:gd name="T7" fmla="*/ 344 h 552"/>
                <a:gd name="T8" fmla="*/ 241 w 384"/>
                <a:gd name="T9" fmla="*/ 327 h 552"/>
                <a:gd name="T10" fmla="*/ 203 w 384"/>
                <a:gd name="T11" fmla="*/ 308 h 552"/>
                <a:gd name="T12" fmla="*/ 183 w 384"/>
                <a:gd name="T13" fmla="*/ 257 h 552"/>
                <a:gd name="T14" fmla="*/ 149 w 384"/>
                <a:gd name="T15" fmla="*/ 261 h 552"/>
                <a:gd name="T16" fmla="*/ 111 w 384"/>
                <a:gd name="T17" fmla="*/ 251 h 552"/>
                <a:gd name="T18" fmla="*/ 138 w 384"/>
                <a:gd name="T19" fmla="*/ 195 h 552"/>
                <a:gd name="T20" fmla="*/ 168 w 384"/>
                <a:gd name="T21" fmla="*/ 141 h 552"/>
                <a:gd name="T22" fmla="*/ 221 w 384"/>
                <a:gd name="T23" fmla="*/ 164 h 552"/>
                <a:gd name="T24" fmla="*/ 242 w 384"/>
                <a:gd name="T25" fmla="*/ 200 h 552"/>
                <a:gd name="T26" fmla="*/ 245 w 384"/>
                <a:gd name="T27" fmla="*/ 233 h 552"/>
                <a:gd name="T28" fmla="*/ 275 w 384"/>
                <a:gd name="T29" fmla="*/ 265 h 552"/>
                <a:gd name="T30" fmla="*/ 351 w 384"/>
                <a:gd name="T31" fmla="*/ 246 h 552"/>
                <a:gd name="T32" fmla="*/ 383 w 384"/>
                <a:gd name="T33" fmla="*/ 183 h 552"/>
                <a:gd name="T34" fmla="*/ 343 w 384"/>
                <a:gd name="T35" fmla="*/ 150 h 552"/>
                <a:gd name="T36" fmla="*/ 323 w 384"/>
                <a:gd name="T37" fmla="*/ 97 h 552"/>
                <a:gd name="T38" fmla="*/ 255 w 384"/>
                <a:gd name="T39" fmla="*/ 61 h 552"/>
                <a:gd name="T40" fmla="*/ 217 w 384"/>
                <a:gd name="T41" fmla="*/ 0 h 552"/>
                <a:gd name="T42" fmla="*/ 168 w 384"/>
                <a:gd name="T43" fmla="*/ 35 h 552"/>
                <a:gd name="T44" fmla="*/ 170 w 384"/>
                <a:gd name="T45" fmla="*/ 63 h 552"/>
                <a:gd name="T46" fmla="*/ 123 w 384"/>
                <a:gd name="T47" fmla="*/ 78 h 552"/>
                <a:gd name="T48" fmla="*/ 98 w 384"/>
                <a:gd name="T49" fmla="*/ 86 h 552"/>
                <a:gd name="T50" fmla="*/ 55 w 384"/>
                <a:gd name="T51" fmla="*/ 98 h 552"/>
                <a:gd name="T52" fmla="*/ 44 w 384"/>
                <a:gd name="T53" fmla="*/ 63 h 552"/>
                <a:gd name="T54" fmla="*/ 7 w 384"/>
                <a:gd name="T55" fmla="*/ 113 h 552"/>
                <a:gd name="T56" fmla="*/ 24 w 384"/>
                <a:gd name="T57" fmla="*/ 194 h 552"/>
                <a:gd name="T58" fmla="*/ 44 w 384"/>
                <a:gd name="T59" fmla="*/ 246 h 552"/>
                <a:gd name="T60" fmla="*/ 52 w 384"/>
                <a:gd name="T61" fmla="*/ 304 h 552"/>
                <a:gd name="T62" fmla="*/ 5 w 384"/>
                <a:gd name="T63" fmla="*/ 373 h 552"/>
                <a:gd name="T64" fmla="*/ 50 w 384"/>
                <a:gd name="T65" fmla="*/ 440 h 552"/>
                <a:gd name="T66" fmla="*/ 36 w 384"/>
                <a:gd name="T67" fmla="*/ 484 h 552"/>
                <a:gd name="T68" fmla="*/ 18 w 384"/>
                <a:gd name="T69" fmla="*/ 520 h 552"/>
                <a:gd name="T70" fmla="*/ 109 w 384"/>
                <a:gd name="T71" fmla="*/ 551 h 552"/>
                <a:gd name="T72" fmla="*/ 149 w 384"/>
                <a:gd name="T73" fmla="*/ 543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84" h="552">
                  <a:moveTo>
                    <a:pt x="149" y="543"/>
                  </a:moveTo>
                  <a:lnTo>
                    <a:pt x="152" y="534"/>
                  </a:lnTo>
                  <a:lnTo>
                    <a:pt x="140" y="511"/>
                  </a:lnTo>
                  <a:lnTo>
                    <a:pt x="185" y="431"/>
                  </a:lnTo>
                  <a:lnTo>
                    <a:pt x="225" y="394"/>
                  </a:lnTo>
                  <a:lnTo>
                    <a:pt x="255" y="385"/>
                  </a:lnTo>
                  <a:lnTo>
                    <a:pt x="282" y="351"/>
                  </a:lnTo>
                  <a:lnTo>
                    <a:pt x="272" y="344"/>
                  </a:lnTo>
                  <a:lnTo>
                    <a:pt x="262" y="318"/>
                  </a:lnTo>
                  <a:lnTo>
                    <a:pt x="241" y="327"/>
                  </a:lnTo>
                  <a:lnTo>
                    <a:pt x="205" y="317"/>
                  </a:lnTo>
                  <a:lnTo>
                    <a:pt x="203" y="308"/>
                  </a:lnTo>
                  <a:lnTo>
                    <a:pt x="202" y="249"/>
                  </a:lnTo>
                  <a:lnTo>
                    <a:pt x="183" y="257"/>
                  </a:lnTo>
                  <a:lnTo>
                    <a:pt x="172" y="267"/>
                  </a:lnTo>
                  <a:lnTo>
                    <a:pt x="149" y="261"/>
                  </a:lnTo>
                  <a:lnTo>
                    <a:pt x="116" y="265"/>
                  </a:lnTo>
                  <a:lnTo>
                    <a:pt x="111" y="251"/>
                  </a:lnTo>
                  <a:lnTo>
                    <a:pt x="114" y="223"/>
                  </a:lnTo>
                  <a:lnTo>
                    <a:pt x="138" y="195"/>
                  </a:lnTo>
                  <a:lnTo>
                    <a:pt x="143" y="165"/>
                  </a:lnTo>
                  <a:lnTo>
                    <a:pt x="168" y="141"/>
                  </a:lnTo>
                  <a:lnTo>
                    <a:pt x="211" y="164"/>
                  </a:lnTo>
                  <a:lnTo>
                    <a:pt x="221" y="164"/>
                  </a:lnTo>
                  <a:lnTo>
                    <a:pt x="229" y="194"/>
                  </a:lnTo>
                  <a:lnTo>
                    <a:pt x="242" y="200"/>
                  </a:lnTo>
                  <a:lnTo>
                    <a:pt x="248" y="220"/>
                  </a:lnTo>
                  <a:lnTo>
                    <a:pt x="245" y="233"/>
                  </a:lnTo>
                  <a:lnTo>
                    <a:pt x="272" y="251"/>
                  </a:lnTo>
                  <a:lnTo>
                    <a:pt x="275" y="265"/>
                  </a:lnTo>
                  <a:lnTo>
                    <a:pt x="298" y="276"/>
                  </a:lnTo>
                  <a:lnTo>
                    <a:pt x="351" y="246"/>
                  </a:lnTo>
                  <a:lnTo>
                    <a:pt x="351" y="228"/>
                  </a:lnTo>
                  <a:lnTo>
                    <a:pt x="383" y="183"/>
                  </a:lnTo>
                  <a:lnTo>
                    <a:pt x="360" y="151"/>
                  </a:lnTo>
                  <a:lnTo>
                    <a:pt x="343" y="150"/>
                  </a:lnTo>
                  <a:lnTo>
                    <a:pt x="313" y="129"/>
                  </a:lnTo>
                  <a:lnTo>
                    <a:pt x="323" y="97"/>
                  </a:lnTo>
                  <a:lnTo>
                    <a:pt x="275" y="92"/>
                  </a:lnTo>
                  <a:lnTo>
                    <a:pt x="255" y="61"/>
                  </a:lnTo>
                  <a:lnTo>
                    <a:pt x="257" y="45"/>
                  </a:lnTo>
                  <a:lnTo>
                    <a:pt x="217" y="0"/>
                  </a:lnTo>
                  <a:lnTo>
                    <a:pt x="190" y="13"/>
                  </a:lnTo>
                  <a:lnTo>
                    <a:pt x="168" y="35"/>
                  </a:lnTo>
                  <a:lnTo>
                    <a:pt x="176" y="52"/>
                  </a:lnTo>
                  <a:lnTo>
                    <a:pt x="170" y="63"/>
                  </a:lnTo>
                  <a:lnTo>
                    <a:pt x="138" y="64"/>
                  </a:lnTo>
                  <a:lnTo>
                    <a:pt x="123" y="78"/>
                  </a:lnTo>
                  <a:lnTo>
                    <a:pt x="111" y="73"/>
                  </a:lnTo>
                  <a:lnTo>
                    <a:pt x="98" y="86"/>
                  </a:lnTo>
                  <a:lnTo>
                    <a:pt x="68" y="107"/>
                  </a:lnTo>
                  <a:lnTo>
                    <a:pt x="55" y="98"/>
                  </a:lnTo>
                  <a:lnTo>
                    <a:pt x="55" y="68"/>
                  </a:lnTo>
                  <a:lnTo>
                    <a:pt x="44" y="63"/>
                  </a:lnTo>
                  <a:lnTo>
                    <a:pt x="28" y="69"/>
                  </a:lnTo>
                  <a:lnTo>
                    <a:pt x="7" y="113"/>
                  </a:lnTo>
                  <a:lnTo>
                    <a:pt x="0" y="154"/>
                  </a:lnTo>
                  <a:lnTo>
                    <a:pt x="24" y="194"/>
                  </a:lnTo>
                  <a:lnTo>
                    <a:pt x="44" y="212"/>
                  </a:lnTo>
                  <a:lnTo>
                    <a:pt x="44" y="246"/>
                  </a:lnTo>
                  <a:lnTo>
                    <a:pt x="58" y="274"/>
                  </a:lnTo>
                  <a:lnTo>
                    <a:pt x="52" y="304"/>
                  </a:lnTo>
                  <a:lnTo>
                    <a:pt x="20" y="326"/>
                  </a:lnTo>
                  <a:lnTo>
                    <a:pt x="5" y="373"/>
                  </a:lnTo>
                  <a:lnTo>
                    <a:pt x="31" y="403"/>
                  </a:lnTo>
                  <a:lnTo>
                    <a:pt x="50" y="440"/>
                  </a:lnTo>
                  <a:lnTo>
                    <a:pt x="39" y="459"/>
                  </a:lnTo>
                  <a:lnTo>
                    <a:pt x="36" y="484"/>
                  </a:lnTo>
                  <a:lnTo>
                    <a:pt x="24" y="501"/>
                  </a:lnTo>
                  <a:lnTo>
                    <a:pt x="18" y="520"/>
                  </a:lnTo>
                  <a:lnTo>
                    <a:pt x="36" y="541"/>
                  </a:lnTo>
                  <a:lnTo>
                    <a:pt x="109" y="551"/>
                  </a:lnTo>
                  <a:lnTo>
                    <a:pt x="138" y="539"/>
                  </a:lnTo>
                  <a:lnTo>
                    <a:pt x="149" y="543"/>
                  </a:lnTo>
                  <a:lnTo>
                    <a:pt x="149" y="543"/>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80" name="内蒙古">
              <a:hlinkClick r:id="" action="ppaction://macro?name=Slide1.内蒙古_click" highlightClick="1"/>
              <a:hlinkHover r:id="" action="ppaction://noaction" highlightClick="1"/>
            </p:cNvPr>
            <p:cNvSpPr>
              <a:spLocks noChangeAspect="1"/>
            </p:cNvSpPr>
            <p:nvPr/>
          </p:nvSpPr>
          <p:spPr bwMode="auto">
            <a:xfrm rot="180000">
              <a:off x="3690123" y="248400"/>
              <a:ext cx="3313603" cy="3164397"/>
            </a:xfrm>
            <a:custGeom>
              <a:avLst/>
              <a:gdLst>
                <a:gd name="T0" fmla="*/ 517 w 1583"/>
                <a:gd name="T1" fmla="*/ 1381 h 1423"/>
                <a:gd name="T2" fmla="*/ 586 w 1583"/>
                <a:gd name="T3" fmla="*/ 1260 h 1423"/>
                <a:gd name="T4" fmla="*/ 635 w 1583"/>
                <a:gd name="T5" fmla="*/ 1373 h 1423"/>
                <a:gd name="T6" fmla="*/ 700 w 1583"/>
                <a:gd name="T7" fmla="*/ 1397 h 1423"/>
                <a:gd name="T8" fmla="*/ 779 w 1583"/>
                <a:gd name="T9" fmla="*/ 1277 h 1423"/>
                <a:gd name="T10" fmla="*/ 862 w 1583"/>
                <a:gd name="T11" fmla="*/ 1235 h 1423"/>
                <a:gd name="T12" fmla="*/ 958 w 1583"/>
                <a:gd name="T13" fmla="*/ 1159 h 1423"/>
                <a:gd name="T14" fmla="*/ 1015 w 1583"/>
                <a:gd name="T15" fmla="*/ 1085 h 1423"/>
                <a:gd name="T16" fmla="*/ 1070 w 1583"/>
                <a:gd name="T17" fmla="*/ 999 h 1423"/>
                <a:gd name="T18" fmla="*/ 1126 w 1583"/>
                <a:gd name="T19" fmla="*/ 1004 h 1423"/>
                <a:gd name="T20" fmla="*/ 1191 w 1583"/>
                <a:gd name="T21" fmla="*/ 983 h 1423"/>
                <a:gd name="T22" fmla="*/ 1272 w 1583"/>
                <a:gd name="T23" fmla="*/ 976 h 1423"/>
                <a:gd name="T24" fmla="*/ 1349 w 1583"/>
                <a:gd name="T25" fmla="*/ 1005 h 1423"/>
                <a:gd name="T26" fmla="*/ 1389 w 1583"/>
                <a:gd name="T27" fmla="*/ 974 h 1423"/>
                <a:gd name="T28" fmla="*/ 1472 w 1583"/>
                <a:gd name="T29" fmla="*/ 898 h 1423"/>
                <a:gd name="T30" fmla="*/ 1543 w 1583"/>
                <a:gd name="T31" fmla="*/ 859 h 1423"/>
                <a:gd name="T32" fmla="*/ 1562 w 1583"/>
                <a:gd name="T33" fmla="*/ 794 h 1423"/>
                <a:gd name="T34" fmla="*/ 1475 w 1583"/>
                <a:gd name="T35" fmla="*/ 745 h 1423"/>
                <a:gd name="T36" fmla="*/ 1454 w 1583"/>
                <a:gd name="T37" fmla="*/ 652 h 1423"/>
                <a:gd name="T38" fmla="*/ 1480 w 1583"/>
                <a:gd name="T39" fmla="*/ 621 h 1423"/>
                <a:gd name="T40" fmla="*/ 1490 w 1583"/>
                <a:gd name="T41" fmla="*/ 546 h 1423"/>
                <a:gd name="T42" fmla="*/ 1490 w 1583"/>
                <a:gd name="T43" fmla="*/ 529 h 1423"/>
                <a:gd name="T44" fmla="*/ 1510 w 1583"/>
                <a:gd name="T45" fmla="*/ 390 h 1423"/>
                <a:gd name="T46" fmla="*/ 1539 w 1583"/>
                <a:gd name="T47" fmla="*/ 404 h 1423"/>
                <a:gd name="T48" fmla="*/ 1552 w 1583"/>
                <a:gd name="T49" fmla="*/ 223 h 1423"/>
                <a:gd name="T50" fmla="*/ 1451 w 1583"/>
                <a:gd name="T51" fmla="*/ 146 h 1423"/>
                <a:gd name="T52" fmla="*/ 1374 w 1583"/>
                <a:gd name="T53" fmla="*/ 98 h 1423"/>
                <a:gd name="T54" fmla="*/ 1297 w 1583"/>
                <a:gd name="T55" fmla="*/ 74 h 1423"/>
                <a:gd name="T56" fmla="*/ 1283 w 1583"/>
                <a:gd name="T57" fmla="*/ 0 h 1423"/>
                <a:gd name="T58" fmla="*/ 1254 w 1583"/>
                <a:gd name="T59" fmla="*/ 74 h 1423"/>
                <a:gd name="T60" fmla="*/ 1215 w 1583"/>
                <a:gd name="T61" fmla="*/ 268 h 1423"/>
                <a:gd name="T62" fmla="*/ 1111 w 1583"/>
                <a:gd name="T63" fmla="*/ 346 h 1423"/>
                <a:gd name="T64" fmla="*/ 1043 w 1583"/>
                <a:gd name="T65" fmla="*/ 484 h 1423"/>
                <a:gd name="T66" fmla="*/ 1150 w 1583"/>
                <a:gd name="T67" fmla="*/ 508 h 1423"/>
                <a:gd name="T68" fmla="*/ 1302 w 1583"/>
                <a:gd name="T69" fmla="*/ 560 h 1423"/>
                <a:gd name="T70" fmla="*/ 1195 w 1583"/>
                <a:gd name="T71" fmla="*/ 604 h 1423"/>
                <a:gd name="T72" fmla="*/ 1108 w 1583"/>
                <a:gd name="T73" fmla="*/ 663 h 1423"/>
                <a:gd name="T74" fmla="*/ 993 w 1583"/>
                <a:gd name="T75" fmla="*/ 767 h 1423"/>
                <a:gd name="T76" fmla="*/ 857 w 1583"/>
                <a:gd name="T77" fmla="*/ 787 h 1423"/>
                <a:gd name="T78" fmla="*/ 827 w 1583"/>
                <a:gd name="T79" fmla="*/ 918 h 1423"/>
                <a:gd name="T80" fmla="*/ 617 w 1583"/>
                <a:gd name="T81" fmla="*/ 1007 h 1423"/>
                <a:gd name="T82" fmla="*/ 438 w 1583"/>
                <a:gd name="T83" fmla="*/ 1062 h 1423"/>
                <a:gd name="T84" fmla="*/ 160 w 1583"/>
                <a:gd name="T85" fmla="*/ 998 h 1423"/>
                <a:gd name="T86" fmla="*/ 10 w 1583"/>
                <a:gd name="T87" fmla="*/ 1045 h 1423"/>
                <a:gd name="T88" fmla="*/ 96 w 1583"/>
                <a:gd name="T89" fmla="*/ 1143 h 1423"/>
                <a:gd name="T90" fmla="*/ 180 w 1583"/>
                <a:gd name="T91" fmla="*/ 1180 h 1423"/>
                <a:gd name="T92" fmla="*/ 206 w 1583"/>
                <a:gd name="T93" fmla="*/ 1257 h 1423"/>
                <a:gd name="T94" fmla="*/ 295 w 1583"/>
                <a:gd name="T95" fmla="*/ 1307 h 1423"/>
                <a:gd name="T96" fmla="*/ 424 w 1583"/>
                <a:gd name="T97" fmla="*/ 1293 h 1423"/>
                <a:gd name="T98" fmla="*/ 381 w 1583"/>
                <a:gd name="T99" fmla="*/ 1362 h 1423"/>
                <a:gd name="T100" fmla="*/ 447 w 1583"/>
                <a:gd name="T101" fmla="*/ 1419 h 1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83" h="1423">
                  <a:moveTo>
                    <a:pt x="447" y="1419"/>
                  </a:moveTo>
                  <a:lnTo>
                    <a:pt x="468" y="1413"/>
                  </a:lnTo>
                  <a:lnTo>
                    <a:pt x="486" y="1405"/>
                  </a:lnTo>
                  <a:lnTo>
                    <a:pt x="517" y="1381"/>
                  </a:lnTo>
                  <a:lnTo>
                    <a:pt x="524" y="1339"/>
                  </a:lnTo>
                  <a:lnTo>
                    <a:pt x="542" y="1281"/>
                  </a:lnTo>
                  <a:lnTo>
                    <a:pt x="582" y="1254"/>
                  </a:lnTo>
                  <a:lnTo>
                    <a:pt x="586" y="1260"/>
                  </a:lnTo>
                  <a:lnTo>
                    <a:pt x="598" y="1301"/>
                  </a:lnTo>
                  <a:lnTo>
                    <a:pt x="579" y="1326"/>
                  </a:lnTo>
                  <a:lnTo>
                    <a:pt x="576" y="1350"/>
                  </a:lnTo>
                  <a:lnTo>
                    <a:pt x="635" y="1373"/>
                  </a:lnTo>
                  <a:lnTo>
                    <a:pt x="640" y="1390"/>
                  </a:lnTo>
                  <a:lnTo>
                    <a:pt x="675" y="1386"/>
                  </a:lnTo>
                  <a:lnTo>
                    <a:pt x="693" y="1392"/>
                  </a:lnTo>
                  <a:lnTo>
                    <a:pt x="700" y="1397"/>
                  </a:lnTo>
                  <a:lnTo>
                    <a:pt x="761" y="1309"/>
                  </a:lnTo>
                  <a:lnTo>
                    <a:pt x="777" y="1304"/>
                  </a:lnTo>
                  <a:lnTo>
                    <a:pt x="781" y="1293"/>
                  </a:lnTo>
                  <a:lnTo>
                    <a:pt x="779" y="1277"/>
                  </a:lnTo>
                  <a:lnTo>
                    <a:pt x="799" y="1246"/>
                  </a:lnTo>
                  <a:lnTo>
                    <a:pt x="838" y="1245"/>
                  </a:lnTo>
                  <a:lnTo>
                    <a:pt x="852" y="1228"/>
                  </a:lnTo>
                  <a:lnTo>
                    <a:pt x="862" y="1235"/>
                  </a:lnTo>
                  <a:lnTo>
                    <a:pt x="883" y="1217"/>
                  </a:lnTo>
                  <a:lnTo>
                    <a:pt x="897" y="1217"/>
                  </a:lnTo>
                  <a:lnTo>
                    <a:pt x="938" y="1158"/>
                  </a:lnTo>
                  <a:lnTo>
                    <a:pt x="958" y="1159"/>
                  </a:lnTo>
                  <a:lnTo>
                    <a:pt x="984" y="1142"/>
                  </a:lnTo>
                  <a:lnTo>
                    <a:pt x="992" y="1149"/>
                  </a:lnTo>
                  <a:lnTo>
                    <a:pt x="1039" y="1125"/>
                  </a:lnTo>
                  <a:lnTo>
                    <a:pt x="1015" y="1085"/>
                  </a:lnTo>
                  <a:lnTo>
                    <a:pt x="1022" y="1044"/>
                  </a:lnTo>
                  <a:lnTo>
                    <a:pt x="1043" y="1000"/>
                  </a:lnTo>
                  <a:lnTo>
                    <a:pt x="1059" y="994"/>
                  </a:lnTo>
                  <a:lnTo>
                    <a:pt x="1070" y="999"/>
                  </a:lnTo>
                  <a:lnTo>
                    <a:pt x="1070" y="1029"/>
                  </a:lnTo>
                  <a:lnTo>
                    <a:pt x="1083" y="1038"/>
                  </a:lnTo>
                  <a:lnTo>
                    <a:pt x="1113" y="1017"/>
                  </a:lnTo>
                  <a:lnTo>
                    <a:pt x="1126" y="1004"/>
                  </a:lnTo>
                  <a:lnTo>
                    <a:pt x="1138" y="1009"/>
                  </a:lnTo>
                  <a:lnTo>
                    <a:pt x="1153" y="995"/>
                  </a:lnTo>
                  <a:lnTo>
                    <a:pt x="1185" y="994"/>
                  </a:lnTo>
                  <a:lnTo>
                    <a:pt x="1191" y="983"/>
                  </a:lnTo>
                  <a:lnTo>
                    <a:pt x="1183" y="966"/>
                  </a:lnTo>
                  <a:lnTo>
                    <a:pt x="1205" y="944"/>
                  </a:lnTo>
                  <a:lnTo>
                    <a:pt x="1232" y="931"/>
                  </a:lnTo>
                  <a:lnTo>
                    <a:pt x="1272" y="976"/>
                  </a:lnTo>
                  <a:lnTo>
                    <a:pt x="1270" y="992"/>
                  </a:lnTo>
                  <a:lnTo>
                    <a:pt x="1290" y="1023"/>
                  </a:lnTo>
                  <a:lnTo>
                    <a:pt x="1338" y="1028"/>
                  </a:lnTo>
                  <a:lnTo>
                    <a:pt x="1349" y="1005"/>
                  </a:lnTo>
                  <a:lnTo>
                    <a:pt x="1336" y="940"/>
                  </a:lnTo>
                  <a:lnTo>
                    <a:pt x="1348" y="928"/>
                  </a:lnTo>
                  <a:lnTo>
                    <a:pt x="1370" y="944"/>
                  </a:lnTo>
                  <a:lnTo>
                    <a:pt x="1389" y="974"/>
                  </a:lnTo>
                  <a:lnTo>
                    <a:pt x="1422" y="926"/>
                  </a:lnTo>
                  <a:lnTo>
                    <a:pt x="1437" y="921"/>
                  </a:lnTo>
                  <a:lnTo>
                    <a:pt x="1461" y="898"/>
                  </a:lnTo>
                  <a:lnTo>
                    <a:pt x="1472" y="898"/>
                  </a:lnTo>
                  <a:lnTo>
                    <a:pt x="1491" y="878"/>
                  </a:lnTo>
                  <a:lnTo>
                    <a:pt x="1503" y="878"/>
                  </a:lnTo>
                  <a:lnTo>
                    <a:pt x="1514" y="859"/>
                  </a:lnTo>
                  <a:lnTo>
                    <a:pt x="1543" y="859"/>
                  </a:lnTo>
                  <a:lnTo>
                    <a:pt x="1569" y="833"/>
                  </a:lnTo>
                  <a:lnTo>
                    <a:pt x="1582" y="820"/>
                  </a:lnTo>
                  <a:lnTo>
                    <a:pt x="1582" y="806"/>
                  </a:lnTo>
                  <a:lnTo>
                    <a:pt x="1562" y="794"/>
                  </a:lnTo>
                  <a:lnTo>
                    <a:pt x="1562" y="767"/>
                  </a:lnTo>
                  <a:lnTo>
                    <a:pt x="1523" y="719"/>
                  </a:lnTo>
                  <a:lnTo>
                    <a:pt x="1486" y="754"/>
                  </a:lnTo>
                  <a:lnTo>
                    <a:pt x="1475" y="745"/>
                  </a:lnTo>
                  <a:lnTo>
                    <a:pt x="1473" y="726"/>
                  </a:lnTo>
                  <a:lnTo>
                    <a:pt x="1459" y="703"/>
                  </a:lnTo>
                  <a:lnTo>
                    <a:pt x="1454" y="678"/>
                  </a:lnTo>
                  <a:lnTo>
                    <a:pt x="1454" y="652"/>
                  </a:lnTo>
                  <a:lnTo>
                    <a:pt x="1428" y="633"/>
                  </a:lnTo>
                  <a:lnTo>
                    <a:pt x="1425" y="623"/>
                  </a:lnTo>
                  <a:lnTo>
                    <a:pt x="1432" y="607"/>
                  </a:lnTo>
                  <a:lnTo>
                    <a:pt x="1480" y="621"/>
                  </a:lnTo>
                  <a:lnTo>
                    <a:pt x="1483" y="599"/>
                  </a:lnTo>
                  <a:lnTo>
                    <a:pt x="1499" y="578"/>
                  </a:lnTo>
                  <a:lnTo>
                    <a:pt x="1488" y="567"/>
                  </a:lnTo>
                  <a:lnTo>
                    <a:pt x="1490" y="546"/>
                  </a:lnTo>
                  <a:lnTo>
                    <a:pt x="1514" y="536"/>
                  </a:lnTo>
                  <a:lnTo>
                    <a:pt x="1519" y="529"/>
                  </a:lnTo>
                  <a:lnTo>
                    <a:pt x="1515" y="521"/>
                  </a:lnTo>
                  <a:lnTo>
                    <a:pt x="1490" y="529"/>
                  </a:lnTo>
                  <a:lnTo>
                    <a:pt x="1444" y="496"/>
                  </a:lnTo>
                  <a:lnTo>
                    <a:pt x="1442" y="487"/>
                  </a:lnTo>
                  <a:lnTo>
                    <a:pt x="1464" y="459"/>
                  </a:lnTo>
                  <a:lnTo>
                    <a:pt x="1510" y="390"/>
                  </a:lnTo>
                  <a:lnTo>
                    <a:pt x="1514" y="382"/>
                  </a:lnTo>
                  <a:lnTo>
                    <a:pt x="1521" y="382"/>
                  </a:lnTo>
                  <a:lnTo>
                    <a:pt x="1536" y="401"/>
                  </a:lnTo>
                  <a:lnTo>
                    <a:pt x="1539" y="404"/>
                  </a:lnTo>
                  <a:lnTo>
                    <a:pt x="1542" y="318"/>
                  </a:lnTo>
                  <a:lnTo>
                    <a:pt x="1557" y="310"/>
                  </a:lnTo>
                  <a:lnTo>
                    <a:pt x="1557" y="277"/>
                  </a:lnTo>
                  <a:lnTo>
                    <a:pt x="1552" y="223"/>
                  </a:lnTo>
                  <a:lnTo>
                    <a:pt x="1571" y="149"/>
                  </a:lnTo>
                  <a:lnTo>
                    <a:pt x="1515" y="107"/>
                  </a:lnTo>
                  <a:lnTo>
                    <a:pt x="1473" y="142"/>
                  </a:lnTo>
                  <a:lnTo>
                    <a:pt x="1451" y="146"/>
                  </a:lnTo>
                  <a:lnTo>
                    <a:pt x="1440" y="157"/>
                  </a:lnTo>
                  <a:lnTo>
                    <a:pt x="1403" y="151"/>
                  </a:lnTo>
                  <a:lnTo>
                    <a:pt x="1385" y="130"/>
                  </a:lnTo>
                  <a:lnTo>
                    <a:pt x="1374" y="98"/>
                  </a:lnTo>
                  <a:lnTo>
                    <a:pt x="1375" y="85"/>
                  </a:lnTo>
                  <a:lnTo>
                    <a:pt x="1346" y="66"/>
                  </a:lnTo>
                  <a:lnTo>
                    <a:pt x="1329" y="93"/>
                  </a:lnTo>
                  <a:lnTo>
                    <a:pt x="1297" y="74"/>
                  </a:lnTo>
                  <a:lnTo>
                    <a:pt x="1292" y="69"/>
                  </a:lnTo>
                  <a:lnTo>
                    <a:pt x="1311" y="20"/>
                  </a:lnTo>
                  <a:lnTo>
                    <a:pt x="1296" y="0"/>
                  </a:lnTo>
                  <a:lnTo>
                    <a:pt x="1283" y="0"/>
                  </a:lnTo>
                  <a:lnTo>
                    <a:pt x="1249" y="24"/>
                  </a:lnTo>
                  <a:lnTo>
                    <a:pt x="1222" y="64"/>
                  </a:lnTo>
                  <a:lnTo>
                    <a:pt x="1234" y="71"/>
                  </a:lnTo>
                  <a:lnTo>
                    <a:pt x="1254" y="74"/>
                  </a:lnTo>
                  <a:lnTo>
                    <a:pt x="1270" y="116"/>
                  </a:lnTo>
                  <a:lnTo>
                    <a:pt x="1260" y="133"/>
                  </a:lnTo>
                  <a:lnTo>
                    <a:pt x="1244" y="157"/>
                  </a:lnTo>
                  <a:lnTo>
                    <a:pt x="1215" y="268"/>
                  </a:lnTo>
                  <a:lnTo>
                    <a:pt x="1226" y="287"/>
                  </a:lnTo>
                  <a:lnTo>
                    <a:pt x="1217" y="303"/>
                  </a:lnTo>
                  <a:lnTo>
                    <a:pt x="1148" y="353"/>
                  </a:lnTo>
                  <a:lnTo>
                    <a:pt x="1111" y="346"/>
                  </a:lnTo>
                  <a:lnTo>
                    <a:pt x="1090" y="338"/>
                  </a:lnTo>
                  <a:lnTo>
                    <a:pt x="1088" y="349"/>
                  </a:lnTo>
                  <a:lnTo>
                    <a:pt x="1058" y="469"/>
                  </a:lnTo>
                  <a:lnTo>
                    <a:pt x="1043" y="484"/>
                  </a:lnTo>
                  <a:lnTo>
                    <a:pt x="1051" y="505"/>
                  </a:lnTo>
                  <a:lnTo>
                    <a:pt x="1068" y="521"/>
                  </a:lnTo>
                  <a:lnTo>
                    <a:pt x="1099" y="505"/>
                  </a:lnTo>
                  <a:lnTo>
                    <a:pt x="1150" y="508"/>
                  </a:lnTo>
                  <a:lnTo>
                    <a:pt x="1164" y="484"/>
                  </a:lnTo>
                  <a:lnTo>
                    <a:pt x="1191" y="478"/>
                  </a:lnTo>
                  <a:lnTo>
                    <a:pt x="1240" y="496"/>
                  </a:lnTo>
                  <a:lnTo>
                    <a:pt x="1302" y="560"/>
                  </a:lnTo>
                  <a:lnTo>
                    <a:pt x="1302" y="573"/>
                  </a:lnTo>
                  <a:lnTo>
                    <a:pt x="1288" y="582"/>
                  </a:lnTo>
                  <a:lnTo>
                    <a:pt x="1218" y="585"/>
                  </a:lnTo>
                  <a:lnTo>
                    <a:pt x="1195" y="604"/>
                  </a:lnTo>
                  <a:lnTo>
                    <a:pt x="1177" y="602"/>
                  </a:lnTo>
                  <a:lnTo>
                    <a:pt x="1164" y="623"/>
                  </a:lnTo>
                  <a:lnTo>
                    <a:pt x="1129" y="630"/>
                  </a:lnTo>
                  <a:lnTo>
                    <a:pt x="1108" y="663"/>
                  </a:lnTo>
                  <a:lnTo>
                    <a:pt x="1104" y="687"/>
                  </a:lnTo>
                  <a:lnTo>
                    <a:pt x="1056" y="719"/>
                  </a:lnTo>
                  <a:lnTo>
                    <a:pt x="1025" y="721"/>
                  </a:lnTo>
                  <a:lnTo>
                    <a:pt x="993" y="767"/>
                  </a:lnTo>
                  <a:lnTo>
                    <a:pt x="961" y="786"/>
                  </a:lnTo>
                  <a:lnTo>
                    <a:pt x="901" y="772"/>
                  </a:lnTo>
                  <a:lnTo>
                    <a:pt x="881" y="763"/>
                  </a:lnTo>
                  <a:lnTo>
                    <a:pt x="857" y="787"/>
                  </a:lnTo>
                  <a:lnTo>
                    <a:pt x="845" y="830"/>
                  </a:lnTo>
                  <a:lnTo>
                    <a:pt x="878" y="878"/>
                  </a:lnTo>
                  <a:lnTo>
                    <a:pt x="857" y="900"/>
                  </a:lnTo>
                  <a:lnTo>
                    <a:pt x="827" y="918"/>
                  </a:lnTo>
                  <a:lnTo>
                    <a:pt x="783" y="974"/>
                  </a:lnTo>
                  <a:lnTo>
                    <a:pt x="724" y="999"/>
                  </a:lnTo>
                  <a:lnTo>
                    <a:pt x="631" y="1009"/>
                  </a:lnTo>
                  <a:lnTo>
                    <a:pt x="617" y="1007"/>
                  </a:lnTo>
                  <a:lnTo>
                    <a:pt x="507" y="1053"/>
                  </a:lnTo>
                  <a:lnTo>
                    <a:pt x="457" y="1085"/>
                  </a:lnTo>
                  <a:lnTo>
                    <a:pt x="443" y="1077"/>
                  </a:lnTo>
                  <a:lnTo>
                    <a:pt x="438" y="1062"/>
                  </a:lnTo>
                  <a:lnTo>
                    <a:pt x="371" y="1058"/>
                  </a:lnTo>
                  <a:lnTo>
                    <a:pt x="293" y="1035"/>
                  </a:lnTo>
                  <a:lnTo>
                    <a:pt x="272" y="1011"/>
                  </a:lnTo>
                  <a:lnTo>
                    <a:pt x="160" y="998"/>
                  </a:lnTo>
                  <a:lnTo>
                    <a:pt x="139" y="1007"/>
                  </a:lnTo>
                  <a:lnTo>
                    <a:pt x="3" y="994"/>
                  </a:lnTo>
                  <a:lnTo>
                    <a:pt x="0" y="1014"/>
                  </a:lnTo>
                  <a:lnTo>
                    <a:pt x="10" y="1045"/>
                  </a:lnTo>
                  <a:lnTo>
                    <a:pt x="4" y="1097"/>
                  </a:lnTo>
                  <a:lnTo>
                    <a:pt x="43" y="1154"/>
                  </a:lnTo>
                  <a:lnTo>
                    <a:pt x="63" y="1167"/>
                  </a:lnTo>
                  <a:lnTo>
                    <a:pt x="96" y="1143"/>
                  </a:lnTo>
                  <a:lnTo>
                    <a:pt x="161" y="1143"/>
                  </a:lnTo>
                  <a:lnTo>
                    <a:pt x="178" y="1149"/>
                  </a:lnTo>
                  <a:lnTo>
                    <a:pt x="188" y="1164"/>
                  </a:lnTo>
                  <a:lnTo>
                    <a:pt x="180" y="1180"/>
                  </a:lnTo>
                  <a:lnTo>
                    <a:pt x="143" y="1211"/>
                  </a:lnTo>
                  <a:lnTo>
                    <a:pt x="147" y="1225"/>
                  </a:lnTo>
                  <a:lnTo>
                    <a:pt x="190" y="1257"/>
                  </a:lnTo>
                  <a:lnTo>
                    <a:pt x="206" y="1257"/>
                  </a:lnTo>
                  <a:lnTo>
                    <a:pt x="211" y="1263"/>
                  </a:lnTo>
                  <a:lnTo>
                    <a:pt x="208" y="1277"/>
                  </a:lnTo>
                  <a:lnTo>
                    <a:pt x="234" y="1297"/>
                  </a:lnTo>
                  <a:lnTo>
                    <a:pt x="295" y="1307"/>
                  </a:lnTo>
                  <a:lnTo>
                    <a:pt x="324" y="1299"/>
                  </a:lnTo>
                  <a:lnTo>
                    <a:pt x="361" y="1262"/>
                  </a:lnTo>
                  <a:lnTo>
                    <a:pt x="406" y="1265"/>
                  </a:lnTo>
                  <a:lnTo>
                    <a:pt x="424" y="1293"/>
                  </a:lnTo>
                  <a:lnTo>
                    <a:pt x="414" y="1318"/>
                  </a:lnTo>
                  <a:lnTo>
                    <a:pt x="416" y="1334"/>
                  </a:lnTo>
                  <a:lnTo>
                    <a:pt x="392" y="1349"/>
                  </a:lnTo>
                  <a:lnTo>
                    <a:pt x="381" y="1362"/>
                  </a:lnTo>
                  <a:lnTo>
                    <a:pt x="386" y="1393"/>
                  </a:lnTo>
                  <a:lnTo>
                    <a:pt x="428" y="1422"/>
                  </a:lnTo>
                  <a:lnTo>
                    <a:pt x="447" y="1419"/>
                  </a:lnTo>
                  <a:lnTo>
                    <a:pt x="447" y="1419"/>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81" name="辽宁">
              <a:hlinkClick r:id="" action="ppaction://macro?name=Slide1.辽宁_click" highlightClick="1"/>
              <a:hlinkHover r:id="" action="ppaction://noaction" highlightClick="1"/>
            </p:cNvPr>
            <p:cNvSpPr>
              <a:spLocks noChangeAspect="1"/>
            </p:cNvSpPr>
            <p:nvPr/>
          </p:nvSpPr>
          <p:spPr bwMode="auto">
            <a:xfrm rot="180000">
              <a:off x="6429824" y="2107299"/>
              <a:ext cx="883410" cy="876123"/>
            </a:xfrm>
            <a:custGeom>
              <a:avLst/>
              <a:gdLst>
                <a:gd name="T0" fmla="*/ 342 w 413"/>
                <a:gd name="T1" fmla="*/ 277 h 401"/>
                <a:gd name="T2" fmla="*/ 385 w 413"/>
                <a:gd name="T3" fmla="*/ 213 h 401"/>
                <a:gd name="T4" fmla="*/ 412 w 413"/>
                <a:gd name="T5" fmla="*/ 180 h 401"/>
                <a:gd name="T6" fmla="*/ 409 w 413"/>
                <a:gd name="T7" fmla="*/ 150 h 401"/>
                <a:gd name="T8" fmla="*/ 380 w 413"/>
                <a:gd name="T9" fmla="*/ 116 h 401"/>
                <a:gd name="T10" fmla="*/ 376 w 413"/>
                <a:gd name="T11" fmla="*/ 89 h 401"/>
                <a:gd name="T12" fmla="*/ 323 w 413"/>
                <a:gd name="T13" fmla="*/ 16 h 401"/>
                <a:gd name="T14" fmla="*/ 321 w 413"/>
                <a:gd name="T15" fmla="*/ 24 h 401"/>
                <a:gd name="T16" fmla="*/ 310 w 413"/>
                <a:gd name="T17" fmla="*/ 35 h 401"/>
                <a:gd name="T18" fmla="*/ 287 w 413"/>
                <a:gd name="T19" fmla="*/ 10 h 401"/>
                <a:gd name="T20" fmla="*/ 256 w 413"/>
                <a:gd name="T21" fmla="*/ 0 h 401"/>
                <a:gd name="T22" fmla="*/ 254 w 413"/>
                <a:gd name="T23" fmla="*/ 10 h 401"/>
                <a:gd name="T24" fmla="*/ 254 w 413"/>
                <a:gd name="T25" fmla="*/ 24 h 401"/>
                <a:gd name="T26" fmla="*/ 241 w 413"/>
                <a:gd name="T27" fmla="*/ 37 h 401"/>
                <a:gd name="T28" fmla="*/ 215 w 413"/>
                <a:gd name="T29" fmla="*/ 63 h 401"/>
                <a:gd name="T30" fmla="*/ 186 w 413"/>
                <a:gd name="T31" fmla="*/ 63 h 401"/>
                <a:gd name="T32" fmla="*/ 175 w 413"/>
                <a:gd name="T33" fmla="*/ 82 h 401"/>
                <a:gd name="T34" fmla="*/ 163 w 413"/>
                <a:gd name="T35" fmla="*/ 82 h 401"/>
                <a:gd name="T36" fmla="*/ 144 w 413"/>
                <a:gd name="T37" fmla="*/ 102 h 401"/>
                <a:gd name="T38" fmla="*/ 133 w 413"/>
                <a:gd name="T39" fmla="*/ 102 h 401"/>
                <a:gd name="T40" fmla="*/ 109 w 413"/>
                <a:gd name="T41" fmla="*/ 125 h 401"/>
                <a:gd name="T42" fmla="*/ 94 w 413"/>
                <a:gd name="T43" fmla="*/ 130 h 401"/>
                <a:gd name="T44" fmla="*/ 61 w 413"/>
                <a:gd name="T45" fmla="*/ 178 h 401"/>
                <a:gd name="T46" fmla="*/ 42 w 413"/>
                <a:gd name="T47" fmla="*/ 148 h 401"/>
                <a:gd name="T48" fmla="*/ 20 w 413"/>
                <a:gd name="T49" fmla="*/ 132 h 401"/>
                <a:gd name="T50" fmla="*/ 8 w 413"/>
                <a:gd name="T51" fmla="*/ 144 h 401"/>
                <a:gd name="T52" fmla="*/ 21 w 413"/>
                <a:gd name="T53" fmla="*/ 209 h 401"/>
                <a:gd name="T54" fmla="*/ 10 w 413"/>
                <a:gd name="T55" fmla="*/ 232 h 401"/>
                <a:gd name="T56" fmla="*/ 0 w 413"/>
                <a:gd name="T57" fmla="*/ 264 h 401"/>
                <a:gd name="T58" fmla="*/ 30 w 413"/>
                <a:gd name="T59" fmla="*/ 285 h 401"/>
                <a:gd name="T60" fmla="*/ 47 w 413"/>
                <a:gd name="T61" fmla="*/ 286 h 401"/>
                <a:gd name="T62" fmla="*/ 70 w 413"/>
                <a:gd name="T63" fmla="*/ 318 h 401"/>
                <a:gd name="T64" fmla="*/ 86 w 413"/>
                <a:gd name="T65" fmla="*/ 309 h 401"/>
                <a:gd name="T66" fmla="*/ 112 w 413"/>
                <a:gd name="T67" fmla="*/ 277 h 401"/>
                <a:gd name="T68" fmla="*/ 138 w 413"/>
                <a:gd name="T69" fmla="*/ 233 h 401"/>
                <a:gd name="T70" fmla="*/ 182 w 413"/>
                <a:gd name="T71" fmla="*/ 223 h 401"/>
                <a:gd name="T72" fmla="*/ 210 w 413"/>
                <a:gd name="T73" fmla="*/ 252 h 401"/>
                <a:gd name="T74" fmla="*/ 190 w 413"/>
                <a:gd name="T75" fmla="*/ 295 h 401"/>
                <a:gd name="T76" fmla="*/ 163 w 413"/>
                <a:gd name="T77" fmla="*/ 336 h 401"/>
                <a:gd name="T78" fmla="*/ 187 w 413"/>
                <a:gd name="T79" fmla="*/ 353 h 401"/>
                <a:gd name="T80" fmla="*/ 186 w 413"/>
                <a:gd name="T81" fmla="*/ 373 h 401"/>
                <a:gd name="T82" fmla="*/ 167 w 413"/>
                <a:gd name="T83" fmla="*/ 392 h 401"/>
                <a:gd name="T84" fmla="*/ 171 w 413"/>
                <a:gd name="T85" fmla="*/ 400 h 401"/>
                <a:gd name="T86" fmla="*/ 203 w 413"/>
                <a:gd name="T87" fmla="*/ 382 h 401"/>
                <a:gd name="T88" fmla="*/ 249 w 413"/>
                <a:gd name="T89" fmla="*/ 321 h 401"/>
                <a:gd name="T90" fmla="*/ 319 w 413"/>
                <a:gd name="T91" fmla="*/ 282 h 401"/>
                <a:gd name="T92" fmla="*/ 342 w 413"/>
                <a:gd name="T93" fmla="*/ 277 h 401"/>
                <a:gd name="T94" fmla="*/ 342 w 413"/>
                <a:gd name="T95" fmla="*/ 277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3" h="401">
                  <a:moveTo>
                    <a:pt x="342" y="277"/>
                  </a:moveTo>
                  <a:lnTo>
                    <a:pt x="385" y="213"/>
                  </a:lnTo>
                  <a:lnTo>
                    <a:pt x="412" y="180"/>
                  </a:lnTo>
                  <a:lnTo>
                    <a:pt x="409" y="150"/>
                  </a:lnTo>
                  <a:lnTo>
                    <a:pt x="380" y="116"/>
                  </a:lnTo>
                  <a:lnTo>
                    <a:pt x="376" y="89"/>
                  </a:lnTo>
                  <a:lnTo>
                    <a:pt x="323" y="16"/>
                  </a:lnTo>
                  <a:lnTo>
                    <a:pt x="321" y="24"/>
                  </a:lnTo>
                  <a:lnTo>
                    <a:pt x="310" y="35"/>
                  </a:lnTo>
                  <a:lnTo>
                    <a:pt x="287" y="10"/>
                  </a:lnTo>
                  <a:lnTo>
                    <a:pt x="256" y="0"/>
                  </a:lnTo>
                  <a:lnTo>
                    <a:pt x="254" y="10"/>
                  </a:lnTo>
                  <a:lnTo>
                    <a:pt x="254" y="24"/>
                  </a:lnTo>
                  <a:lnTo>
                    <a:pt x="241" y="37"/>
                  </a:lnTo>
                  <a:lnTo>
                    <a:pt x="215" y="63"/>
                  </a:lnTo>
                  <a:lnTo>
                    <a:pt x="186" y="63"/>
                  </a:lnTo>
                  <a:lnTo>
                    <a:pt x="175" y="82"/>
                  </a:lnTo>
                  <a:lnTo>
                    <a:pt x="163" y="82"/>
                  </a:lnTo>
                  <a:lnTo>
                    <a:pt x="144" y="102"/>
                  </a:lnTo>
                  <a:lnTo>
                    <a:pt x="133" y="102"/>
                  </a:lnTo>
                  <a:lnTo>
                    <a:pt x="109" y="125"/>
                  </a:lnTo>
                  <a:lnTo>
                    <a:pt x="94" y="130"/>
                  </a:lnTo>
                  <a:lnTo>
                    <a:pt x="61" y="178"/>
                  </a:lnTo>
                  <a:lnTo>
                    <a:pt x="42" y="148"/>
                  </a:lnTo>
                  <a:lnTo>
                    <a:pt x="20" y="132"/>
                  </a:lnTo>
                  <a:lnTo>
                    <a:pt x="8" y="144"/>
                  </a:lnTo>
                  <a:lnTo>
                    <a:pt x="21" y="209"/>
                  </a:lnTo>
                  <a:lnTo>
                    <a:pt x="10" y="232"/>
                  </a:lnTo>
                  <a:lnTo>
                    <a:pt x="0" y="264"/>
                  </a:lnTo>
                  <a:lnTo>
                    <a:pt x="30" y="285"/>
                  </a:lnTo>
                  <a:lnTo>
                    <a:pt x="47" y="286"/>
                  </a:lnTo>
                  <a:lnTo>
                    <a:pt x="70" y="318"/>
                  </a:lnTo>
                  <a:lnTo>
                    <a:pt x="86" y="309"/>
                  </a:lnTo>
                  <a:lnTo>
                    <a:pt x="112" y="277"/>
                  </a:lnTo>
                  <a:lnTo>
                    <a:pt x="138" y="233"/>
                  </a:lnTo>
                  <a:lnTo>
                    <a:pt x="182" y="223"/>
                  </a:lnTo>
                  <a:lnTo>
                    <a:pt x="210" y="252"/>
                  </a:lnTo>
                  <a:lnTo>
                    <a:pt x="190" y="295"/>
                  </a:lnTo>
                  <a:lnTo>
                    <a:pt x="163" y="336"/>
                  </a:lnTo>
                  <a:lnTo>
                    <a:pt x="187" y="353"/>
                  </a:lnTo>
                  <a:lnTo>
                    <a:pt x="186" y="373"/>
                  </a:lnTo>
                  <a:lnTo>
                    <a:pt x="167" y="392"/>
                  </a:lnTo>
                  <a:lnTo>
                    <a:pt x="171" y="400"/>
                  </a:lnTo>
                  <a:lnTo>
                    <a:pt x="203" y="382"/>
                  </a:lnTo>
                  <a:lnTo>
                    <a:pt x="249" y="321"/>
                  </a:lnTo>
                  <a:lnTo>
                    <a:pt x="319" y="282"/>
                  </a:lnTo>
                  <a:lnTo>
                    <a:pt x="342" y="277"/>
                  </a:lnTo>
                  <a:lnTo>
                    <a:pt x="342" y="277"/>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82" name="吉林">
              <a:hlinkClick r:id="" action="ppaction://macro?name=Slide1.吉林_click" highlightClick="1"/>
              <a:hlinkHover r:id="" action="ppaction://noaction" highlightClick="1"/>
            </p:cNvPr>
            <p:cNvSpPr>
              <a:spLocks noChangeAspect="1"/>
            </p:cNvSpPr>
            <p:nvPr/>
          </p:nvSpPr>
          <p:spPr bwMode="auto">
            <a:xfrm rot="180000">
              <a:off x="6681972" y="1619662"/>
              <a:ext cx="1264358" cy="898303"/>
            </a:xfrm>
            <a:custGeom>
              <a:avLst/>
              <a:gdLst>
                <a:gd name="T0" fmla="*/ 578 w 597"/>
                <a:gd name="T1" fmla="*/ 113 h 407"/>
                <a:gd name="T2" fmla="*/ 532 w 597"/>
                <a:gd name="T3" fmla="*/ 104 h 407"/>
                <a:gd name="T4" fmla="*/ 514 w 597"/>
                <a:gd name="T5" fmla="*/ 101 h 407"/>
                <a:gd name="T6" fmla="*/ 471 w 597"/>
                <a:gd name="T7" fmla="*/ 125 h 407"/>
                <a:gd name="T8" fmla="*/ 453 w 597"/>
                <a:gd name="T9" fmla="*/ 135 h 407"/>
                <a:gd name="T10" fmla="*/ 417 w 597"/>
                <a:gd name="T11" fmla="*/ 108 h 407"/>
                <a:gd name="T12" fmla="*/ 385 w 597"/>
                <a:gd name="T13" fmla="*/ 81 h 407"/>
                <a:gd name="T14" fmla="*/ 380 w 597"/>
                <a:gd name="T15" fmla="*/ 119 h 407"/>
                <a:gd name="T16" fmla="*/ 347 w 597"/>
                <a:gd name="T17" fmla="*/ 81 h 407"/>
                <a:gd name="T18" fmla="*/ 318 w 597"/>
                <a:gd name="T19" fmla="*/ 53 h 407"/>
                <a:gd name="T20" fmla="*/ 259 w 597"/>
                <a:gd name="T21" fmla="*/ 53 h 407"/>
                <a:gd name="T22" fmla="*/ 226 w 597"/>
                <a:gd name="T23" fmla="*/ 31 h 407"/>
                <a:gd name="T24" fmla="*/ 183 w 597"/>
                <a:gd name="T25" fmla="*/ 45 h 407"/>
                <a:gd name="T26" fmla="*/ 137 w 597"/>
                <a:gd name="T27" fmla="*/ 34 h 407"/>
                <a:gd name="T28" fmla="*/ 74 w 597"/>
                <a:gd name="T29" fmla="*/ 8 h 407"/>
                <a:gd name="T30" fmla="*/ 55 w 597"/>
                <a:gd name="T31" fmla="*/ 51 h 407"/>
                <a:gd name="T32" fmla="*/ 0 w 597"/>
                <a:gd name="T33" fmla="*/ 53 h 407"/>
                <a:gd name="T34" fmla="*/ 29 w 597"/>
                <a:gd name="T35" fmla="*/ 82 h 407"/>
                <a:gd name="T36" fmla="*/ 34 w 597"/>
                <a:gd name="T37" fmla="*/ 133 h 407"/>
                <a:gd name="T38" fmla="*/ 50 w 597"/>
                <a:gd name="T39" fmla="*/ 175 h 407"/>
                <a:gd name="T40" fmla="*/ 98 w 597"/>
                <a:gd name="T41" fmla="*/ 149 h 407"/>
                <a:gd name="T42" fmla="*/ 137 w 597"/>
                <a:gd name="T43" fmla="*/ 224 h 407"/>
                <a:gd name="T44" fmla="*/ 159 w 597"/>
                <a:gd name="T45" fmla="*/ 226 h 407"/>
                <a:gd name="T46" fmla="*/ 213 w 597"/>
                <a:gd name="T47" fmla="*/ 261 h 407"/>
                <a:gd name="T48" fmla="*/ 226 w 597"/>
                <a:gd name="T49" fmla="*/ 242 h 407"/>
                <a:gd name="T50" fmla="*/ 283 w 597"/>
                <a:gd name="T51" fmla="*/ 342 h 407"/>
                <a:gd name="T52" fmla="*/ 315 w 597"/>
                <a:gd name="T53" fmla="*/ 406 h 407"/>
                <a:gd name="T54" fmla="*/ 365 w 597"/>
                <a:gd name="T55" fmla="*/ 322 h 407"/>
                <a:gd name="T56" fmla="*/ 403 w 597"/>
                <a:gd name="T57" fmla="*/ 333 h 407"/>
                <a:gd name="T58" fmla="*/ 460 w 597"/>
                <a:gd name="T59" fmla="*/ 315 h 407"/>
                <a:gd name="T60" fmla="*/ 445 w 597"/>
                <a:gd name="T61" fmla="*/ 276 h 407"/>
                <a:gd name="T62" fmla="*/ 500 w 597"/>
                <a:gd name="T63" fmla="*/ 231 h 407"/>
                <a:gd name="T64" fmla="*/ 523 w 597"/>
                <a:gd name="T65" fmla="*/ 191 h 407"/>
                <a:gd name="T66" fmla="*/ 541 w 597"/>
                <a:gd name="T67" fmla="*/ 167 h 407"/>
                <a:gd name="T68" fmla="*/ 562 w 597"/>
                <a:gd name="T69" fmla="*/ 188 h 407"/>
                <a:gd name="T70" fmla="*/ 596 w 597"/>
                <a:gd name="T71" fmla="*/ 122 h 407"/>
                <a:gd name="T72" fmla="*/ 591 w 597"/>
                <a:gd name="T73" fmla="*/ 115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97" h="407">
                  <a:moveTo>
                    <a:pt x="591" y="115"/>
                  </a:moveTo>
                  <a:lnTo>
                    <a:pt x="578" y="113"/>
                  </a:lnTo>
                  <a:lnTo>
                    <a:pt x="561" y="113"/>
                  </a:lnTo>
                  <a:lnTo>
                    <a:pt x="532" y="104"/>
                  </a:lnTo>
                  <a:lnTo>
                    <a:pt x="523" y="87"/>
                  </a:lnTo>
                  <a:lnTo>
                    <a:pt x="514" y="101"/>
                  </a:lnTo>
                  <a:lnTo>
                    <a:pt x="500" y="92"/>
                  </a:lnTo>
                  <a:lnTo>
                    <a:pt x="471" y="125"/>
                  </a:lnTo>
                  <a:lnTo>
                    <a:pt x="465" y="133"/>
                  </a:lnTo>
                  <a:lnTo>
                    <a:pt x="453" y="135"/>
                  </a:lnTo>
                  <a:lnTo>
                    <a:pt x="434" y="116"/>
                  </a:lnTo>
                  <a:lnTo>
                    <a:pt x="417" y="108"/>
                  </a:lnTo>
                  <a:lnTo>
                    <a:pt x="399" y="72"/>
                  </a:lnTo>
                  <a:lnTo>
                    <a:pt x="385" y="81"/>
                  </a:lnTo>
                  <a:lnTo>
                    <a:pt x="390" y="113"/>
                  </a:lnTo>
                  <a:lnTo>
                    <a:pt x="380" y="119"/>
                  </a:lnTo>
                  <a:lnTo>
                    <a:pt x="357" y="93"/>
                  </a:lnTo>
                  <a:lnTo>
                    <a:pt x="347" y="81"/>
                  </a:lnTo>
                  <a:lnTo>
                    <a:pt x="329" y="81"/>
                  </a:lnTo>
                  <a:lnTo>
                    <a:pt x="318" y="53"/>
                  </a:lnTo>
                  <a:lnTo>
                    <a:pt x="294" y="40"/>
                  </a:lnTo>
                  <a:lnTo>
                    <a:pt x="259" y="53"/>
                  </a:lnTo>
                  <a:lnTo>
                    <a:pt x="246" y="51"/>
                  </a:lnTo>
                  <a:lnTo>
                    <a:pt x="226" y="31"/>
                  </a:lnTo>
                  <a:lnTo>
                    <a:pt x="199" y="45"/>
                  </a:lnTo>
                  <a:lnTo>
                    <a:pt x="183" y="45"/>
                  </a:lnTo>
                  <a:lnTo>
                    <a:pt x="165" y="55"/>
                  </a:lnTo>
                  <a:lnTo>
                    <a:pt x="137" y="34"/>
                  </a:lnTo>
                  <a:lnTo>
                    <a:pt x="118" y="0"/>
                  </a:lnTo>
                  <a:lnTo>
                    <a:pt x="74" y="8"/>
                  </a:lnTo>
                  <a:lnTo>
                    <a:pt x="58" y="29"/>
                  </a:lnTo>
                  <a:lnTo>
                    <a:pt x="55" y="51"/>
                  </a:lnTo>
                  <a:lnTo>
                    <a:pt x="7" y="37"/>
                  </a:lnTo>
                  <a:lnTo>
                    <a:pt x="0" y="53"/>
                  </a:lnTo>
                  <a:lnTo>
                    <a:pt x="3" y="63"/>
                  </a:lnTo>
                  <a:lnTo>
                    <a:pt x="29" y="82"/>
                  </a:lnTo>
                  <a:lnTo>
                    <a:pt x="29" y="108"/>
                  </a:lnTo>
                  <a:lnTo>
                    <a:pt x="34" y="133"/>
                  </a:lnTo>
                  <a:lnTo>
                    <a:pt x="48" y="156"/>
                  </a:lnTo>
                  <a:lnTo>
                    <a:pt x="50" y="175"/>
                  </a:lnTo>
                  <a:lnTo>
                    <a:pt x="61" y="184"/>
                  </a:lnTo>
                  <a:lnTo>
                    <a:pt x="98" y="149"/>
                  </a:lnTo>
                  <a:lnTo>
                    <a:pt x="137" y="197"/>
                  </a:lnTo>
                  <a:lnTo>
                    <a:pt x="137" y="224"/>
                  </a:lnTo>
                  <a:lnTo>
                    <a:pt x="157" y="236"/>
                  </a:lnTo>
                  <a:lnTo>
                    <a:pt x="159" y="226"/>
                  </a:lnTo>
                  <a:lnTo>
                    <a:pt x="190" y="236"/>
                  </a:lnTo>
                  <a:lnTo>
                    <a:pt x="213" y="261"/>
                  </a:lnTo>
                  <a:lnTo>
                    <a:pt x="224" y="250"/>
                  </a:lnTo>
                  <a:lnTo>
                    <a:pt x="226" y="242"/>
                  </a:lnTo>
                  <a:lnTo>
                    <a:pt x="279" y="315"/>
                  </a:lnTo>
                  <a:lnTo>
                    <a:pt x="283" y="342"/>
                  </a:lnTo>
                  <a:lnTo>
                    <a:pt x="312" y="376"/>
                  </a:lnTo>
                  <a:lnTo>
                    <a:pt x="315" y="406"/>
                  </a:lnTo>
                  <a:lnTo>
                    <a:pt x="342" y="391"/>
                  </a:lnTo>
                  <a:lnTo>
                    <a:pt x="365" y="322"/>
                  </a:lnTo>
                  <a:lnTo>
                    <a:pt x="377" y="318"/>
                  </a:lnTo>
                  <a:lnTo>
                    <a:pt x="403" y="333"/>
                  </a:lnTo>
                  <a:lnTo>
                    <a:pt x="445" y="328"/>
                  </a:lnTo>
                  <a:lnTo>
                    <a:pt x="460" y="315"/>
                  </a:lnTo>
                  <a:lnTo>
                    <a:pt x="440" y="284"/>
                  </a:lnTo>
                  <a:lnTo>
                    <a:pt x="445" y="276"/>
                  </a:lnTo>
                  <a:lnTo>
                    <a:pt x="484" y="263"/>
                  </a:lnTo>
                  <a:lnTo>
                    <a:pt x="500" y="231"/>
                  </a:lnTo>
                  <a:lnTo>
                    <a:pt x="522" y="222"/>
                  </a:lnTo>
                  <a:lnTo>
                    <a:pt x="523" y="191"/>
                  </a:lnTo>
                  <a:lnTo>
                    <a:pt x="529" y="171"/>
                  </a:lnTo>
                  <a:lnTo>
                    <a:pt x="541" y="167"/>
                  </a:lnTo>
                  <a:lnTo>
                    <a:pt x="551" y="178"/>
                  </a:lnTo>
                  <a:lnTo>
                    <a:pt x="562" y="188"/>
                  </a:lnTo>
                  <a:lnTo>
                    <a:pt x="589" y="151"/>
                  </a:lnTo>
                  <a:lnTo>
                    <a:pt x="596" y="122"/>
                  </a:lnTo>
                  <a:lnTo>
                    <a:pt x="591" y="115"/>
                  </a:lnTo>
                  <a:lnTo>
                    <a:pt x="591" y="115"/>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83" name="黑龙江">
              <a:hlinkClick r:id="" action="ppaction://macro?name=Slide1.黑龙江_click" highlightClick="1"/>
              <a:hlinkHover r:id="" action="ppaction://noaction" highlightClick="1"/>
            </p:cNvPr>
            <p:cNvSpPr>
              <a:spLocks noChangeAspect="1"/>
            </p:cNvSpPr>
            <p:nvPr/>
          </p:nvSpPr>
          <p:spPr bwMode="auto">
            <a:xfrm rot="180000">
              <a:off x="6437471" y="272209"/>
              <a:ext cx="1733976" cy="1641346"/>
            </a:xfrm>
            <a:custGeom>
              <a:avLst/>
              <a:gdLst>
                <a:gd name="T0" fmla="*/ 251 w 818"/>
                <a:gd name="T1" fmla="*/ 607 h 743"/>
                <a:gd name="T2" fmla="*/ 298 w 818"/>
                <a:gd name="T3" fmla="*/ 662 h 743"/>
                <a:gd name="T4" fmla="*/ 332 w 818"/>
                <a:gd name="T5" fmla="*/ 652 h 743"/>
                <a:gd name="T6" fmla="*/ 379 w 818"/>
                <a:gd name="T7" fmla="*/ 658 h 743"/>
                <a:gd name="T8" fmla="*/ 427 w 818"/>
                <a:gd name="T9" fmla="*/ 647 h 743"/>
                <a:gd name="T10" fmla="*/ 462 w 818"/>
                <a:gd name="T11" fmla="*/ 688 h 743"/>
                <a:gd name="T12" fmla="*/ 490 w 818"/>
                <a:gd name="T13" fmla="*/ 700 h 743"/>
                <a:gd name="T14" fmla="*/ 523 w 818"/>
                <a:gd name="T15" fmla="*/ 720 h 743"/>
                <a:gd name="T16" fmla="*/ 532 w 818"/>
                <a:gd name="T17" fmla="*/ 679 h 743"/>
                <a:gd name="T18" fmla="*/ 567 w 818"/>
                <a:gd name="T19" fmla="*/ 723 h 743"/>
                <a:gd name="T20" fmla="*/ 598 w 818"/>
                <a:gd name="T21" fmla="*/ 740 h 743"/>
                <a:gd name="T22" fmla="*/ 633 w 818"/>
                <a:gd name="T23" fmla="*/ 699 h 743"/>
                <a:gd name="T24" fmla="*/ 656 w 818"/>
                <a:gd name="T25" fmla="*/ 694 h 743"/>
                <a:gd name="T26" fmla="*/ 694 w 818"/>
                <a:gd name="T27" fmla="*/ 720 h 743"/>
                <a:gd name="T28" fmla="*/ 724 w 818"/>
                <a:gd name="T29" fmla="*/ 722 h 743"/>
                <a:gd name="T30" fmla="*/ 714 w 818"/>
                <a:gd name="T31" fmla="*/ 662 h 743"/>
                <a:gd name="T32" fmla="*/ 698 w 818"/>
                <a:gd name="T33" fmla="*/ 593 h 743"/>
                <a:gd name="T34" fmla="*/ 777 w 818"/>
                <a:gd name="T35" fmla="*/ 561 h 743"/>
                <a:gd name="T36" fmla="*/ 785 w 818"/>
                <a:gd name="T37" fmla="*/ 527 h 743"/>
                <a:gd name="T38" fmla="*/ 794 w 818"/>
                <a:gd name="T39" fmla="*/ 490 h 743"/>
                <a:gd name="T40" fmla="*/ 799 w 818"/>
                <a:gd name="T41" fmla="*/ 352 h 743"/>
                <a:gd name="T42" fmla="*/ 796 w 818"/>
                <a:gd name="T43" fmla="*/ 293 h 743"/>
                <a:gd name="T44" fmla="*/ 791 w 818"/>
                <a:gd name="T45" fmla="*/ 264 h 743"/>
                <a:gd name="T46" fmla="*/ 739 w 818"/>
                <a:gd name="T47" fmla="*/ 305 h 743"/>
                <a:gd name="T48" fmla="*/ 684 w 818"/>
                <a:gd name="T49" fmla="*/ 357 h 743"/>
                <a:gd name="T50" fmla="*/ 584 w 818"/>
                <a:gd name="T51" fmla="*/ 357 h 743"/>
                <a:gd name="T52" fmla="*/ 571 w 818"/>
                <a:gd name="T53" fmla="*/ 318 h 743"/>
                <a:gd name="T54" fmla="*/ 537 w 818"/>
                <a:gd name="T55" fmla="*/ 293 h 743"/>
                <a:gd name="T56" fmla="*/ 473 w 818"/>
                <a:gd name="T57" fmla="*/ 275 h 743"/>
                <a:gd name="T58" fmla="*/ 419 w 818"/>
                <a:gd name="T59" fmla="*/ 270 h 743"/>
                <a:gd name="T60" fmla="*/ 376 w 818"/>
                <a:gd name="T61" fmla="*/ 236 h 743"/>
                <a:gd name="T62" fmla="*/ 353 w 818"/>
                <a:gd name="T63" fmla="*/ 199 h 743"/>
                <a:gd name="T64" fmla="*/ 318 w 818"/>
                <a:gd name="T65" fmla="*/ 157 h 743"/>
                <a:gd name="T66" fmla="*/ 279 w 818"/>
                <a:gd name="T67" fmla="*/ 92 h 743"/>
                <a:gd name="T68" fmla="*/ 237 w 818"/>
                <a:gd name="T69" fmla="*/ 28 h 743"/>
                <a:gd name="T70" fmla="*/ 167 w 818"/>
                <a:gd name="T71" fmla="*/ 17 h 743"/>
                <a:gd name="T72" fmla="*/ 88 w 818"/>
                <a:gd name="T73" fmla="*/ 0 h 743"/>
                <a:gd name="T74" fmla="*/ 4 w 818"/>
                <a:gd name="T75" fmla="*/ 37 h 743"/>
                <a:gd name="T76" fmla="*/ 0 w 818"/>
                <a:gd name="T77" fmla="*/ 106 h 743"/>
                <a:gd name="T78" fmla="*/ 37 w 818"/>
                <a:gd name="T79" fmla="*/ 130 h 743"/>
                <a:gd name="T80" fmla="*/ 83 w 818"/>
                <a:gd name="T81" fmla="*/ 122 h 743"/>
                <a:gd name="T82" fmla="*/ 93 w 818"/>
                <a:gd name="T83" fmla="*/ 167 h 743"/>
                <a:gd name="T84" fmla="*/ 148 w 818"/>
                <a:gd name="T85" fmla="*/ 194 h 743"/>
                <a:gd name="T86" fmla="*/ 181 w 818"/>
                <a:gd name="T87" fmla="*/ 179 h 743"/>
                <a:gd name="T88" fmla="*/ 279 w 818"/>
                <a:gd name="T89" fmla="*/ 186 h 743"/>
                <a:gd name="T90" fmla="*/ 265 w 818"/>
                <a:gd name="T91" fmla="*/ 314 h 743"/>
                <a:gd name="T92" fmla="*/ 250 w 818"/>
                <a:gd name="T93" fmla="*/ 355 h 743"/>
                <a:gd name="T94" fmla="*/ 244 w 818"/>
                <a:gd name="T95" fmla="*/ 438 h 743"/>
                <a:gd name="T96" fmla="*/ 222 w 818"/>
                <a:gd name="T97" fmla="*/ 419 h 743"/>
                <a:gd name="T98" fmla="*/ 172 w 818"/>
                <a:gd name="T99" fmla="*/ 496 h 743"/>
                <a:gd name="T100" fmla="*/ 152 w 818"/>
                <a:gd name="T101" fmla="*/ 533 h 743"/>
                <a:gd name="T102" fmla="*/ 223 w 818"/>
                <a:gd name="T103" fmla="*/ 558 h 743"/>
                <a:gd name="T104" fmla="*/ 222 w 818"/>
                <a:gd name="T105" fmla="*/ 573 h 743"/>
                <a:gd name="T106" fmla="*/ 196 w 818"/>
                <a:gd name="T107" fmla="*/ 604 h 743"/>
                <a:gd name="T108" fmla="*/ 207 w 818"/>
                <a:gd name="T109" fmla="*/ 615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18" h="743">
                  <a:moveTo>
                    <a:pt x="207" y="615"/>
                  </a:moveTo>
                  <a:lnTo>
                    <a:pt x="251" y="607"/>
                  </a:lnTo>
                  <a:lnTo>
                    <a:pt x="270" y="641"/>
                  </a:lnTo>
                  <a:lnTo>
                    <a:pt x="298" y="662"/>
                  </a:lnTo>
                  <a:lnTo>
                    <a:pt x="316" y="652"/>
                  </a:lnTo>
                  <a:lnTo>
                    <a:pt x="332" y="652"/>
                  </a:lnTo>
                  <a:lnTo>
                    <a:pt x="359" y="638"/>
                  </a:lnTo>
                  <a:lnTo>
                    <a:pt x="379" y="658"/>
                  </a:lnTo>
                  <a:lnTo>
                    <a:pt x="392" y="660"/>
                  </a:lnTo>
                  <a:lnTo>
                    <a:pt x="427" y="647"/>
                  </a:lnTo>
                  <a:lnTo>
                    <a:pt x="451" y="660"/>
                  </a:lnTo>
                  <a:lnTo>
                    <a:pt x="462" y="688"/>
                  </a:lnTo>
                  <a:lnTo>
                    <a:pt x="480" y="688"/>
                  </a:lnTo>
                  <a:lnTo>
                    <a:pt x="490" y="700"/>
                  </a:lnTo>
                  <a:lnTo>
                    <a:pt x="513" y="726"/>
                  </a:lnTo>
                  <a:lnTo>
                    <a:pt x="523" y="720"/>
                  </a:lnTo>
                  <a:lnTo>
                    <a:pt x="518" y="688"/>
                  </a:lnTo>
                  <a:lnTo>
                    <a:pt x="532" y="679"/>
                  </a:lnTo>
                  <a:lnTo>
                    <a:pt x="550" y="715"/>
                  </a:lnTo>
                  <a:lnTo>
                    <a:pt x="567" y="723"/>
                  </a:lnTo>
                  <a:lnTo>
                    <a:pt x="586" y="742"/>
                  </a:lnTo>
                  <a:lnTo>
                    <a:pt x="598" y="740"/>
                  </a:lnTo>
                  <a:lnTo>
                    <a:pt x="604" y="732"/>
                  </a:lnTo>
                  <a:lnTo>
                    <a:pt x="633" y="699"/>
                  </a:lnTo>
                  <a:lnTo>
                    <a:pt x="647" y="708"/>
                  </a:lnTo>
                  <a:lnTo>
                    <a:pt x="656" y="694"/>
                  </a:lnTo>
                  <a:lnTo>
                    <a:pt x="665" y="711"/>
                  </a:lnTo>
                  <a:lnTo>
                    <a:pt x="694" y="720"/>
                  </a:lnTo>
                  <a:lnTo>
                    <a:pt x="711" y="720"/>
                  </a:lnTo>
                  <a:lnTo>
                    <a:pt x="724" y="722"/>
                  </a:lnTo>
                  <a:lnTo>
                    <a:pt x="717" y="708"/>
                  </a:lnTo>
                  <a:lnTo>
                    <a:pt x="714" y="662"/>
                  </a:lnTo>
                  <a:lnTo>
                    <a:pt x="680" y="612"/>
                  </a:lnTo>
                  <a:lnTo>
                    <a:pt x="698" y="593"/>
                  </a:lnTo>
                  <a:lnTo>
                    <a:pt x="715" y="561"/>
                  </a:lnTo>
                  <a:lnTo>
                    <a:pt x="777" y="561"/>
                  </a:lnTo>
                  <a:lnTo>
                    <a:pt x="789" y="551"/>
                  </a:lnTo>
                  <a:lnTo>
                    <a:pt x="785" y="527"/>
                  </a:lnTo>
                  <a:lnTo>
                    <a:pt x="799" y="502"/>
                  </a:lnTo>
                  <a:lnTo>
                    <a:pt x="794" y="490"/>
                  </a:lnTo>
                  <a:lnTo>
                    <a:pt x="799" y="467"/>
                  </a:lnTo>
                  <a:lnTo>
                    <a:pt x="799" y="352"/>
                  </a:lnTo>
                  <a:lnTo>
                    <a:pt x="817" y="316"/>
                  </a:lnTo>
                  <a:lnTo>
                    <a:pt x="796" y="293"/>
                  </a:lnTo>
                  <a:lnTo>
                    <a:pt x="799" y="277"/>
                  </a:lnTo>
                  <a:lnTo>
                    <a:pt x="791" y="264"/>
                  </a:lnTo>
                  <a:lnTo>
                    <a:pt x="767" y="274"/>
                  </a:lnTo>
                  <a:lnTo>
                    <a:pt x="739" y="305"/>
                  </a:lnTo>
                  <a:lnTo>
                    <a:pt x="711" y="318"/>
                  </a:lnTo>
                  <a:lnTo>
                    <a:pt x="684" y="357"/>
                  </a:lnTo>
                  <a:lnTo>
                    <a:pt x="615" y="381"/>
                  </a:lnTo>
                  <a:lnTo>
                    <a:pt x="584" y="357"/>
                  </a:lnTo>
                  <a:lnTo>
                    <a:pt x="588" y="342"/>
                  </a:lnTo>
                  <a:lnTo>
                    <a:pt x="571" y="318"/>
                  </a:lnTo>
                  <a:lnTo>
                    <a:pt x="564" y="294"/>
                  </a:lnTo>
                  <a:lnTo>
                    <a:pt x="537" y="293"/>
                  </a:lnTo>
                  <a:lnTo>
                    <a:pt x="492" y="268"/>
                  </a:lnTo>
                  <a:lnTo>
                    <a:pt x="473" y="275"/>
                  </a:lnTo>
                  <a:lnTo>
                    <a:pt x="451" y="264"/>
                  </a:lnTo>
                  <a:lnTo>
                    <a:pt x="419" y="270"/>
                  </a:lnTo>
                  <a:lnTo>
                    <a:pt x="392" y="260"/>
                  </a:lnTo>
                  <a:lnTo>
                    <a:pt x="376" y="236"/>
                  </a:lnTo>
                  <a:lnTo>
                    <a:pt x="359" y="217"/>
                  </a:lnTo>
                  <a:lnTo>
                    <a:pt x="353" y="199"/>
                  </a:lnTo>
                  <a:lnTo>
                    <a:pt x="332" y="177"/>
                  </a:lnTo>
                  <a:lnTo>
                    <a:pt x="318" y="157"/>
                  </a:lnTo>
                  <a:lnTo>
                    <a:pt x="288" y="116"/>
                  </a:lnTo>
                  <a:lnTo>
                    <a:pt x="279" y="92"/>
                  </a:lnTo>
                  <a:lnTo>
                    <a:pt x="246" y="50"/>
                  </a:lnTo>
                  <a:lnTo>
                    <a:pt x="237" y="28"/>
                  </a:lnTo>
                  <a:lnTo>
                    <a:pt x="194" y="7"/>
                  </a:lnTo>
                  <a:lnTo>
                    <a:pt x="167" y="17"/>
                  </a:lnTo>
                  <a:lnTo>
                    <a:pt x="142" y="11"/>
                  </a:lnTo>
                  <a:lnTo>
                    <a:pt x="88" y="0"/>
                  </a:lnTo>
                  <a:lnTo>
                    <a:pt x="16" y="26"/>
                  </a:lnTo>
                  <a:lnTo>
                    <a:pt x="4" y="37"/>
                  </a:lnTo>
                  <a:lnTo>
                    <a:pt x="19" y="57"/>
                  </a:lnTo>
                  <a:lnTo>
                    <a:pt x="0" y="106"/>
                  </a:lnTo>
                  <a:lnTo>
                    <a:pt x="5" y="111"/>
                  </a:lnTo>
                  <a:lnTo>
                    <a:pt x="37" y="130"/>
                  </a:lnTo>
                  <a:lnTo>
                    <a:pt x="54" y="103"/>
                  </a:lnTo>
                  <a:lnTo>
                    <a:pt x="83" y="122"/>
                  </a:lnTo>
                  <a:lnTo>
                    <a:pt x="82" y="135"/>
                  </a:lnTo>
                  <a:lnTo>
                    <a:pt x="93" y="167"/>
                  </a:lnTo>
                  <a:lnTo>
                    <a:pt x="111" y="188"/>
                  </a:lnTo>
                  <a:lnTo>
                    <a:pt x="148" y="194"/>
                  </a:lnTo>
                  <a:lnTo>
                    <a:pt x="159" y="183"/>
                  </a:lnTo>
                  <a:lnTo>
                    <a:pt x="181" y="179"/>
                  </a:lnTo>
                  <a:lnTo>
                    <a:pt x="223" y="144"/>
                  </a:lnTo>
                  <a:lnTo>
                    <a:pt x="279" y="186"/>
                  </a:lnTo>
                  <a:lnTo>
                    <a:pt x="260" y="260"/>
                  </a:lnTo>
                  <a:lnTo>
                    <a:pt x="265" y="314"/>
                  </a:lnTo>
                  <a:lnTo>
                    <a:pt x="265" y="347"/>
                  </a:lnTo>
                  <a:lnTo>
                    <a:pt x="250" y="355"/>
                  </a:lnTo>
                  <a:lnTo>
                    <a:pt x="247" y="441"/>
                  </a:lnTo>
                  <a:lnTo>
                    <a:pt x="244" y="438"/>
                  </a:lnTo>
                  <a:lnTo>
                    <a:pt x="229" y="419"/>
                  </a:lnTo>
                  <a:lnTo>
                    <a:pt x="222" y="419"/>
                  </a:lnTo>
                  <a:lnTo>
                    <a:pt x="218" y="427"/>
                  </a:lnTo>
                  <a:lnTo>
                    <a:pt x="172" y="496"/>
                  </a:lnTo>
                  <a:lnTo>
                    <a:pt x="150" y="524"/>
                  </a:lnTo>
                  <a:lnTo>
                    <a:pt x="152" y="533"/>
                  </a:lnTo>
                  <a:lnTo>
                    <a:pt x="198" y="566"/>
                  </a:lnTo>
                  <a:lnTo>
                    <a:pt x="223" y="558"/>
                  </a:lnTo>
                  <a:lnTo>
                    <a:pt x="227" y="566"/>
                  </a:lnTo>
                  <a:lnTo>
                    <a:pt x="222" y="573"/>
                  </a:lnTo>
                  <a:lnTo>
                    <a:pt x="198" y="583"/>
                  </a:lnTo>
                  <a:lnTo>
                    <a:pt x="196" y="604"/>
                  </a:lnTo>
                  <a:lnTo>
                    <a:pt x="207" y="615"/>
                  </a:lnTo>
                  <a:lnTo>
                    <a:pt x="207" y="615"/>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sp>
          <p:nvSpPr>
            <p:cNvPr id="84" name="新疆">
              <a:hlinkClick r:id="" action="ppaction://macro?name=Slide1.新疆_click" highlightClick="1"/>
              <a:hlinkHover r:id="" action="ppaction://noaction" highlightClick="1"/>
            </p:cNvPr>
            <p:cNvSpPr>
              <a:spLocks noChangeAspect="1"/>
            </p:cNvSpPr>
            <p:nvPr/>
          </p:nvSpPr>
          <p:spPr bwMode="auto">
            <a:xfrm rot="180000">
              <a:off x="508487" y="954955"/>
              <a:ext cx="3034461" cy="2558136"/>
            </a:xfrm>
            <a:custGeom>
              <a:avLst/>
              <a:gdLst>
                <a:gd name="T0" fmla="*/ 115 w 168"/>
                <a:gd name="T1" fmla="*/ 4 h 131"/>
                <a:gd name="T2" fmla="*/ 120 w 168"/>
                <a:gd name="T3" fmla="*/ 10 h 131"/>
                <a:gd name="T4" fmla="*/ 128 w 168"/>
                <a:gd name="T5" fmla="*/ 15 h 131"/>
                <a:gd name="T6" fmla="*/ 134 w 168"/>
                <a:gd name="T7" fmla="*/ 27 h 131"/>
                <a:gd name="T8" fmla="*/ 131 w 168"/>
                <a:gd name="T9" fmla="*/ 36 h 131"/>
                <a:gd name="T10" fmla="*/ 149 w 168"/>
                <a:gd name="T11" fmla="*/ 44 h 131"/>
                <a:gd name="T12" fmla="*/ 161 w 168"/>
                <a:gd name="T13" fmla="*/ 53 h 131"/>
                <a:gd name="T14" fmla="*/ 168 w 168"/>
                <a:gd name="T15" fmla="*/ 67 h 131"/>
                <a:gd name="T16" fmla="*/ 163 w 168"/>
                <a:gd name="T17" fmla="*/ 73 h 131"/>
                <a:gd name="T18" fmla="*/ 146 w 168"/>
                <a:gd name="T19" fmla="*/ 82 h 131"/>
                <a:gd name="T20" fmla="*/ 144 w 168"/>
                <a:gd name="T21" fmla="*/ 96 h 131"/>
                <a:gd name="T22" fmla="*/ 120 w 168"/>
                <a:gd name="T23" fmla="*/ 103 h 131"/>
                <a:gd name="T24" fmla="*/ 124 w 168"/>
                <a:gd name="T25" fmla="*/ 116 h 131"/>
                <a:gd name="T26" fmla="*/ 122 w 168"/>
                <a:gd name="T27" fmla="*/ 121 h 131"/>
                <a:gd name="T28" fmla="*/ 118 w 168"/>
                <a:gd name="T29" fmla="*/ 124 h 131"/>
                <a:gd name="T30" fmla="*/ 109 w 168"/>
                <a:gd name="T31" fmla="*/ 121 h 131"/>
                <a:gd name="T32" fmla="*/ 92 w 168"/>
                <a:gd name="T33" fmla="*/ 119 h 131"/>
                <a:gd name="T34" fmla="*/ 75 w 168"/>
                <a:gd name="T35" fmla="*/ 122 h 131"/>
                <a:gd name="T36" fmla="*/ 63 w 168"/>
                <a:gd name="T37" fmla="*/ 120 h 131"/>
                <a:gd name="T38" fmla="*/ 48 w 168"/>
                <a:gd name="T39" fmla="*/ 121 h 131"/>
                <a:gd name="T40" fmla="*/ 40 w 168"/>
                <a:gd name="T41" fmla="*/ 117 h 131"/>
                <a:gd name="T42" fmla="*/ 22 w 168"/>
                <a:gd name="T43" fmla="*/ 121 h 131"/>
                <a:gd name="T44" fmla="*/ 13 w 168"/>
                <a:gd name="T45" fmla="*/ 108 h 131"/>
                <a:gd name="T46" fmla="*/ 10 w 168"/>
                <a:gd name="T47" fmla="*/ 101 h 131"/>
                <a:gd name="T48" fmla="*/ 6 w 168"/>
                <a:gd name="T49" fmla="*/ 96 h 131"/>
                <a:gd name="T50" fmla="*/ 4 w 168"/>
                <a:gd name="T51" fmla="*/ 91 h 131"/>
                <a:gd name="T52" fmla="*/ 6 w 168"/>
                <a:gd name="T53" fmla="*/ 86 h 131"/>
                <a:gd name="T54" fmla="*/ 1 w 168"/>
                <a:gd name="T55" fmla="*/ 79 h 131"/>
                <a:gd name="T56" fmla="*/ 1 w 168"/>
                <a:gd name="T57" fmla="*/ 71 h 131"/>
                <a:gd name="T58" fmla="*/ 4 w 168"/>
                <a:gd name="T59" fmla="*/ 67 h 131"/>
                <a:gd name="T60" fmla="*/ 13 w 168"/>
                <a:gd name="T61" fmla="*/ 63 h 131"/>
                <a:gd name="T62" fmla="*/ 18 w 168"/>
                <a:gd name="T63" fmla="*/ 64 h 131"/>
                <a:gd name="T64" fmla="*/ 23 w 168"/>
                <a:gd name="T65" fmla="*/ 66 h 131"/>
                <a:gd name="T66" fmla="*/ 40 w 168"/>
                <a:gd name="T67" fmla="*/ 61 h 131"/>
                <a:gd name="T68" fmla="*/ 55 w 168"/>
                <a:gd name="T69" fmla="*/ 52 h 131"/>
                <a:gd name="T70" fmla="*/ 59 w 168"/>
                <a:gd name="T71" fmla="*/ 47 h 131"/>
                <a:gd name="T72" fmla="*/ 57 w 168"/>
                <a:gd name="T73" fmla="*/ 32 h 131"/>
                <a:gd name="T74" fmla="*/ 69 w 168"/>
                <a:gd name="T75" fmla="*/ 30 h 131"/>
                <a:gd name="T76" fmla="*/ 75 w 168"/>
                <a:gd name="T77" fmla="*/ 32 h 131"/>
                <a:gd name="T78" fmla="*/ 81 w 168"/>
                <a:gd name="T79" fmla="*/ 15 h 131"/>
                <a:gd name="T80" fmla="*/ 92 w 168"/>
                <a:gd name="T81" fmla="*/ 18 h 131"/>
                <a:gd name="T82" fmla="*/ 100 w 168"/>
                <a:gd name="T83" fmla="*/ 8 h 131"/>
                <a:gd name="T84" fmla="*/ 108 w 168"/>
                <a:gd name="T85" fmla="*/ 3 h 131"/>
                <a:gd name="T86" fmla="*/ 115 w 168"/>
                <a:gd name="T87" fmla="*/ 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8" h="131">
                  <a:moveTo>
                    <a:pt x="115" y="1"/>
                  </a:moveTo>
                  <a:lnTo>
                    <a:pt x="116" y="1"/>
                  </a:lnTo>
                  <a:lnTo>
                    <a:pt x="115" y="4"/>
                  </a:lnTo>
                  <a:lnTo>
                    <a:pt x="117" y="6"/>
                  </a:lnTo>
                  <a:lnTo>
                    <a:pt x="117" y="7"/>
                  </a:lnTo>
                  <a:lnTo>
                    <a:pt x="120" y="10"/>
                  </a:lnTo>
                  <a:lnTo>
                    <a:pt x="121" y="13"/>
                  </a:lnTo>
                  <a:lnTo>
                    <a:pt x="126" y="13"/>
                  </a:lnTo>
                  <a:lnTo>
                    <a:pt x="128" y="15"/>
                  </a:lnTo>
                  <a:lnTo>
                    <a:pt x="129" y="15"/>
                  </a:lnTo>
                  <a:lnTo>
                    <a:pt x="131" y="20"/>
                  </a:lnTo>
                  <a:lnTo>
                    <a:pt x="134" y="27"/>
                  </a:lnTo>
                  <a:lnTo>
                    <a:pt x="133" y="31"/>
                  </a:lnTo>
                  <a:lnTo>
                    <a:pt x="133" y="32"/>
                  </a:lnTo>
                  <a:lnTo>
                    <a:pt x="131" y="36"/>
                  </a:lnTo>
                  <a:lnTo>
                    <a:pt x="131" y="39"/>
                  </a:lnTo>
                  <a:lnTo>
                    <a:pt x="140" y="43"/>
                  </a:lnTo>
                  <a:lnTo>
                    <a:pt x="149" y="44"/>
                  </a:lnTo>
                  <a:lnTo>
                    <a:pt x="158" y="51"/>
                  </a:lnTo>
                  <a:lnTo>
                    <a:pt x="161" y="52"/>
                  </a:lnTo>
                  <a:lnTo>
                    <a:pt x="161" y="53"/>
                  </a:lnTo>
                  <a:lnTo>
                    <a:pt x="163" y="57"/>
                  </a:lnTo>
                  <a:lnTo>
                    <a:pt x="165" y="63"/>
                  </a:lnTo>
                  <a:lnTo>
                    <a:pt x="168" y="67"/>
                  </a:lnTo>
                  <a:lnTo>
                    <a:pt x="167" y="69"/>
                  </a:lnTo>
                  <a:lnTo>
                    <a:pt x="167" y="72"/>
                  </a:lnTo>
                  <a:lnTo>
                    <a:pt x="163" y="73"/>
                  </a:lnTo>
                  <a:lnTo>
                    <a:pt x="155" y="76"/>
                  </a:lnTo>
                  <a:lnTo>
                    <a:pt x="150" y="80"/>
                  </a:lnTo>
                  <a:lnTo>
                    <a:pt x="146" y="82"/>
                  </a:lnTo>
                  <a:lnTo>
                    <a:pt x="146" y="85"/>
                  </a:lnTo>
                  <a:lnTo>
                    <a:pt x="147" y="97"/>
                  </a:lnTo>
                  <a:lnTo>
                    <a:pt x="144" y="96"/>
                  </a:lnTo>
                  <a:lnTo>
                    <a:pt x="142" y="97"/>
                  </a:lnTo>
                  <a:lnTo>
                    <a:pt x="123" y="101"/>
                  </a:lnTo>
                  <a:lnTo>
                    <a:pt x="120" y="103"/>
                  </a:lnTo>
                  <a:lnTo>
                    <a:pt x="120" y="108"/>
                  </a:lnTo>
                  <a:lnTo>
                    <a:pt x="126" y="113"/>
                  </a:lnTo>
                  <a:lnTo>
                    <a:pt x="124" y="116"/>
                  </a:lnTo>
                  <a:lnTo>
                    <a:pt x="121" y="118"/>
                  </a:lnTo>
                  <a:lnTo>
                    <a:pt x="121" y="119"/>
                  </a:lnTo>
                  <a:lnTo>
                    <a:pt x="122" y="121"/>
                  </a:lnTo>
                  <a:lnTo>
                    <a:pt x="123" y="121"/>
                  </a:lnTo>
                  <a:lnTo>
                    <a:pt x="124" y="122"/>
                  </a:lnTo>
                  <a:lnTo>
                    <a:pt x="118" y="124"/>
                  </a:lnTo>
                  <a:lnTo>
                    <a:pt x="115" y="122"/>
                  </a:lnTo>
                  <a:lnTo>
                    <a:pt x="113" y="121"/>
                  </a:lnTo>
                  <a:lnTo>
                    <a:pt x="109" y="121"/>
                  </a:lnTo>
                  <a:lnTo>
                    <a:pt x="101" y="118"/>
                  </a:lnTo>
                  <a:lnTo>
                    <a:pt x="96" y="118"/>
                  </a:lnTo>
                  <a:lnTo>
                    <a:pt x="92" y="119"/>
                  </a:lnTo>
                  <a:lnTo>
                    <a:pt x="88" y="119"/>
                  </a:lnTo>
                  <a:lnTo>
                    <a:pt x="81" y="123"/>
                  </a:lnTo>
                  <a:lnTo>
                    <a:pt x="75" y="122"/>
                  </a:lnTo>
                  <a:lnTo>
                    <a:pt x="70" y="124"/>
                  </a:lnTo>
                  <a:lnTo>
                    <a:pt x="66" y="122"/>
                  </a:lnTo>
                  <a:lnTo>
                    <a:pt x="63" y="120"/>
                  </a:lnTo>
                  <a:lnTo>
                    <a:pt x="56" y="119"/>
                  </a:lnTo>
                  <a:lnTo>
                    <a:pt x="51" y="122"/>
                  </a:lnTo>
                  <a:lnTo>
                    <a:pt x="48" y="121"/>
                  </a:lnTo>
                  <a:lnTo>
                    <a:pt x="46" y="120"/>
                  </a:lnTo>
                  <a:lnTo>
                    <a:pt x="40" y="120"/>
                  </a:lnTo>
                  <a:lnTo>
                    <a:pt x="40" y="117"/>
                  </a:lnTo>
                  <a:lnTo>
                    <a:pt x="32" y="131"/>
                  </a:lnTo>
                  <a:lnTo>
                    <a:pt x="25" y="125"/>
                  </a:lnTo>
                  <a:lnTo>
                    <a:pt x="22" y="121"/>
                  </a:lnTo>
                  <a:lnTo>
                    <a:pt x="23" y="114"/>
                  </a:lnTo>
                  <a:lnTo>
                    <a:pt x="20" y="113"/>
                  </a:lnTo>
                  <a:lnTo>
                    <a:pt x="13" y="108"/>
                  </a:lnTo>
                  <a:lnTo>
                    <a:pt x="11" y="108"/>
                  </a:lnTo>
                  <a:lnTo>
                    <a:pt x="9" y="105"/>
                  </a:lnTo>
                  <a:lnTo>
                    <a:pt x="10" y="101"/>
                  </a:lnTo>
                  <a:lnTo>
                    <a:pt x="10" y="100"/>
                  </a:lnTo>
                  <a:lnTo>
                    <a:pt x="7" y="98"/>
                  </a:lnTo>
                  <a:lnTo>
                    <a:pt x="6" y="96"/>
                  </a:lnTo>
                  <a:lnTo>
                    <a:pt x="1" y="93"/>
                  </a:lnTo>
                  <a:lnTo>
                    <a:pt x="1" y="92"/>
                  </a:lnTo>
                  <a:lnTo>
                    <a:pt x="4" y="91"/>
                  </a:lnTo>
                  <a:lnTo>
                    <a:pt x="5" y="92"/>
                  </a:lnTo>
                  <a:lnTo>
                    <a:pt x="7" y="91"/>
                  </a:lnTo>
                  <a:lnTo>
                    <a:pt x="6" y="86"/>
                  </a:lnTo>
                  <a:lnTo>
                    <a:pt x="7" y="81"/>
                  </a:lnTo>
                  <a:lnTo>
                    <a:pt x="3" y="78"/>
                  </a:lnTo>
                  <a:lnTo>
                    <a:pt x="1" y="79"/>
                  </a:lnTo>
                  <a:lnTo>
                    <a:pt x="0" y="76"/>
                  </a:lnTo>
                  <a:lnTo>
                    <a:pt x="1" y="74"/>
                  </a:lnTo>
                  <a:lnTo>
                    <a:pt x="1" y="71"/>
                  </a:lnTo>
                  <a:lnTo>
                    <a:pt x="3" y="69"/>
                  </a:lnTo>
                  <a:lnTo>
                    <a:pt x="4" y="68"/>
                  </a:lnTo>
                  <a:lnTo>
                    <a:pt x="4" y="67"/>
                  </a:lnTo>
                  <a:lnTo>
                    <a:pt x="7" y="65"/>
                  </a:lnTo>
                  <a:lnTo>
                    <a:pt x="10" y="64"/>
                  </a:lnTo>
                  <a:lnTo>
                    <a:pt x="13" y="63"/>
                  </a:lnTo>
                  <a:lnTo>
                    <a:pt x="16" y="64"/>
                  </a:lnTo>
                  <a:lnTo>
                    <a:pt x="17" y="63"/>
                  </a:lnTo>
                  <a:lnTo>
                    <a:pt x="18" y="64"/>
                  </a:lnTo>
                  <a:lnTo>
                    <a:pt x="18" y="66"/>
                  </a:lnTo>
                  <a:lnTo>
                    <a:pt x="20" y="67"/>
                  </a:lnTo>
                  <a:lnTo>
                    <a:pt x="23" y="66"/>
                  </a:lnTo>
                  <a:lnTo>
                    <a:pt x="27" y="62"/>
                  </a:lnTo>
                  <a:lnTo>
                    <a:pt x="36" y="64"/>
                  </a:lnTo>
                  <a:lnTo>
                    <a:pt x="40" y="61"/>
                  </a:lnTo>
                  <a:lnTo>
                    <a:pt x="53" y="58"/>
                  </a:lnTo>
                  <a:lnTo>
                    <a:pt x="54" y="56"/>
                  </a:lnTo>
                  <a:lnTo>
                    <a:pt x="55" y="52"/>
                  </a:lnTo>
                  <a:lnTo>
                    <a:pt x="58" y="49"/>
                  </a:lnTo>
                  <a:lnTo>
                    <a:pt x="59" y="49"/>
                  </a:lnTo>
                  <a:lnTo>
                    <a:pt x="59" y="47"/>
                  </a:lnTo>
                  <a:lnTo>
                    <a:pt x="59" y="36"/>
                  </a:lnTo>
                  <a:lnTo>
                    <a:pt x="60" y="34"/>
                  </a:lnTo>
                  <a:lnTo>
                    <a:pt x="57" y="32"/>
                  </a:lnTo>
                  <a:lnTo>
                    <a:pt x="56" y="31"/>
                  </a:lnTo>
                  <a:lnTo>
                    <a:pt x="60" y="30"/>
                  </a:lnTo>
                  <a:lnTo>
                    <a:pt x="69" y="30"/>
                  </a:lnTo>
                  <a:lnTo>
                    <a:pt x="71" y="31"/>
                  </a:lnTo>
                  <a:lnTo>
                    <a:pt x="74" y="32"/>
                  </a:lnTo>
                  <a:lnTo>
                    <a:pt x="75" y="32"/>
                  </a:lnTo>
                  <a:lnTo>
                    <a:pt x="76" y="31"/>
                  </a:lnTo>
                  <a:lnTo>
                    <a:pt x="75" y="29"/>
                  </a:lnTo>
                  <a:lnTo>
                    <a:pt x="81" y="15"/>
                  </a:lnTo>
                  <a:lnTo>
                    <a:pt x="82" y="15"/>
                  </a:lnTo>
                  <a:lnTo>
                    <a:pt x="89" y="18"/>
                  </a:lnTo>
                  <a:lnTo>
                    <a:pt x="92" y="18"/>
                  </a:lnTo>
                  <a:lnTo>
                    <a:pt x="93" y="19"/>
                  </a:lnTo>
                  <a:lnTo>
                    <a:pt x="99" y="17"/>
                  </a:lnTo>
                  <a:lnTo>
                    <a:pt x="100" y="8"/>
                  </a:lnTo>
                  <a:lnTo>
                    <a:pt x="103" y="6"/>
                  </a:lnTo>
                  <a:lnTo>
                    <a:pt x="106" y="6"/>
                  </a:lnTo>
                  <a:lnTo>
                    <a:pt x="108" y="3"/>
                  </a:lnTo>
                  <a:lnTo>
                    <a:pt x="109" y="1"/>
                  </a:lnTo>
                  <a:lnTo>
                    <a:pt x="111" y="0"/>
                  </a:lnTo>
                  <a:lnTo>
                    <a:pt x="115" y="1"/>
                  </a:lnTo>
                  <a:lnTo>
                    <a:pt x="115" y="1"/>
                  </a:lnTo>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a typeface="宋体" panose="02010600030101010101" pitchFamily="2" charset="-122"/>
              </a:endParaRPr>
            </a:p>
          </p:txBody>
        </p:sp>
        <p:sp>
          <p:nvSpPr>
            <p:cNvPr id="85" name="重庆">
              <a:hlinkClick r:id="" action="ppaction://macro?name=Slide1.重庆_click" highlightClick="1"/>
              <a:hlinkHover r:id="" action="ppaction://noaction" highlightClick="1"/>
            </p:cNvPr>
            <p:cNvSpPr>
              <a:spLocks noChangeAspect="1"/>
            </p:cNvSpPr>
            <p:nvPr/>
          </p:nvSpPr>
          <p:spPr bwMode="auto">
            <a:xfrm rot="180000">
              <a:off x="4598255" y="4313382"/>
              <a:ext cx="729058" cy="720864"/>
            </a:xfrm>
            <a:custGeom>
              <a:avLst/>
              <a:gdLst>
                <a:gd name="T0" fmla="*/ 7 w 40"/>
                <a:gd name="T1" fmla="*/ 30 h 37"/>
                <a:gd name="T2" fmla="*/ 7 w 40"/>
                <a:gd name="T3" fmla="*/ 30 h 37"/>
                <a:gd name="T4" fmla="*/ 5 w 40"/>
                <a:gd name="T5" fmla="*/ 29 h 37"/>
                <a:gd name="T6" fmla="*/ 3 w 40"/>
                <a:gd name="T7" fmla="*/ 28 h 37"/>
                <a:gd name="T8" fmla="*/ 2 w 40"/>
                <a:gd name="T9" fmla="*/ 26 h 37"/>
                <a:gd name="T10" fmla="*/ 0 w 40"/>
                <a:gd name="T11" fmla="*/ 25 h 37"/>
                <a:gd name="T12" fmla="*/ 1 w 40"/>
                <a:gd name="T13" fmla="*/ 24 h 37"/>
                <a:gd name="T14" fmla="*/ 3 w 40"/>
                <a:gd name="T15" fmla="*/ 22 h 37"/>
                <a:gd name="T16" fmla="*/ 3 w 40"/>
                <a:gd name="T17" fmla="*/ 17 h 37"/>
                <a:gd name="T18" fmla="*/ 4 w 40"/>
                <a:gd name="T19" fmla="*/ 17 h 37"/>
                <a:gd name="T20" fmla="*/ 6 w 40"/>
                <a:gd name="T21" fmla="*/ 16 h 37"/>
                <a:gd name="T22" fmla="*/ 8 w 40"/>
                <a:gd name="T23" fmla="*/ 18 h 37"/>
                <a:gd name="T24" fmla="*/ 10 w 40"/>
                <a:gd name="T25" fmla="*/ 17 h 37"/>
                <a:gd name="T26" fmla="*/ 12 w 40"/>
                <a:gd name="T27" fmla="*/ 19 h 37"/>
                <a:gd name="T28" fmla="*/ 15 w 40"/>
                <a:gd name="T29" fmla="*/ 19 h 37"/>
                <a:gd name="T30" fmla="*/ 15 w 40"/>
                <a:gd name="T31" fmla="*/ 18 h 37"/>
                <a:gd name="T32" fmla="*/ 18 w 40"/>
                <a:gd name="T33" fmla="*/ 16 h 37"/>
                <a:gd name="T34" fmla="*/ 19 w 40"/>
                <a:gd name="T35" fmla="*/ 13 h 37"/>
                <a:gd name="T36" fmla="*/ 21 w 40"/>
                <a:gd name="T37" fmla="*/ 12 h 37"/>
                <a:gd name="T38" fmla="*/ 23 w 40"/>
                <a:gd name="T39" fmla="*/ 11 h 37"/>
                <a:gd name="T40" fmla="*/ 24 w 40"/>
                <a:gd name="T41" fmla="*/ 9 h 37"/>
                <a:gd name="T42" fmla="*/ 25 w 40"/>
                <a:gd name="T43" fmla="*/ 7 h 37"/>
                <a:gd name="T44" fmla="*/ 26 w 40"/>
                <a:gd name="T45" fmla="*/ 5 h 37"/>
                <a:gd name="T46" fmla="*/ 26 w 40"/>
                <a:gd name="T47" fmla="*/ 2 h 37"/>
                <a:gd name="T48" fmla="*/ 25 w 40"/>
                <a:gd name="T49" fmla="*/ 0 h 37"/>
                <a:gd name="T50" fmla="*/ 31 w 40"/>
                <a:gd name="T51" fmla="*/ 2 h 37"/>
                <a:gd name="T52" fmla="*/ 32 w 40"/>
                <a:gd name="T53" fmla="*/ 3 h 37"/>
                <a:gd name="T54" fmla="*/ 35 w 40"/>
                <a:gd name="T55" fmla="*/ 3 h 37"/>
                <a:gd name="T56" fmla="*/ 37 w 40"/>
                <a:gd name="T57" fmla="*/ 3 h 37"/>
                <a:gd name="T58" fmla="*/ 39 w 40"/>
                <a:gd name="T59" fmla="*/ 5 h 37"/>
                <a:gd name="T60" fmla="*/ 40 w 40"/>
                <a:gd name="T61" fmla="*/ 10 h 37"/>
                <a:gd name="T62" fmla="*/ 39 w 40"/>
                <a:gd name="T63" fmla="*/ 12 h 37"/>
                <a:gd name="T64" fmla="*/ 38 w 40"/>
                <a:gd name="T65" fmla="*/ 12 h 37"/>
                <a:gd name="T66" fmla="*/ 34 w 40"/>
                <a:gd name="T67" fmla="*/ 14 h 37"/>
                <a:gd name="T68" fmla="*/ 28 w 40"/>
                <a:gd name="T69" fmla="*/ 15 h 37"/>
                <a:gd name="T70" fmla="*/ 26 w 40"/>
                <a:gd name="T71" fmla="*/ 17 h 37"/>
                <a:gd name="T72" fmla="*/ 28 w 40"/>
                <a:gd name="T73" fmla="*/ 19 h 37"/>
                <a:gd name="T74" fmla="*/ 28 w 40"/>
                <a:gd name="T75" fmla="*/ 22 h 37"/>
                <a:gd name="T76" fmla="*/ 29 w 40"/>
                <a:gd name="T77" fmla="*/ 23 h 37"/>
                <a:gd name="T78" fmla="*/ 34 w 40"/>
                <a:gd name="T79" fmla="*/ 28 h 37"/>
                <a:gd name="T80" fmla="*/ 34 w 40"/>
                <a:gd name="T81" fmla="*/ 35 h 37"/>
                <a:gd name="T82" fmla="*/ 31 w 40"/>
                <a:gd name="T83" fmla="*/ 37 h 37"/>
                <a:gd name="T84" fmla="*/ 29 w 40"/>
                <a:gd name="T85" fmla="*/ 34 h 37"/>
                <a:gd name="T86" fmla="*/ 26 w 40"/>
                <a:gd name="T87" fmla="*/ 31 h 37"/>
                <a:gd name="T88" fmla="*/ 26 w 40"/>
                <a:gd name="T89" fmla="*/ 29 h 37"/>
                <a:gd name="T90" fmla="*/ 24 w 40"/>
                <a:gd name="T91" fmla="*/ 29 h 37"/>
                <a:gd name="T92" fmla="*/ 22 w 40"/>
                <a:gd name="T93" fmla="*/ 30 h 37"/>
                <a:gd name="T94" fmla="*/ 19 w 40"/>
                <a:gd name="T95" fmla="*/ 28 h 37"/>
                <a:gd name="T96" fmla="*/ 17 w 40"/>
                <a:gd name="T97" fmla="*/ 32 h 37"/>
                <a:gd name="T98" fmla="*/ 15 w 40"/>
                <a:gd name="T99" fmla="*/ 32 h 37"/>
                <a:gd name="T100" fmla="*/ 13 w 40"/>
                <a:gd name="T101" fmla="*/ 35 h 37"/>
                <a:gd name="T102" fmla="*/ 11 w 40"/>
                <a:gd name="T103" fmla="*/ 34 h 37"/>
                <a:gd name="T104" fmla="*/ 9 w 40"/>
                <a:gd name="T105" fmla="*/ 35 h 37"/>
                <a:gd name="T106" fmla="*/ 6 w 40"/>
                <a:gd name="T107" fmla="*/ 33 h 37"/>
                <a:gd name="T108" fmla="*/ 7 w 40"/>
                <a:gd name="T10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0" h="37">
                  <a:moveTo>
                    <a:pt x="7" y="30"/>
                  </a:moveTo>
                  <a:lnTo>
                    <a:pt x="7" y="30"/>
                  </a:lnTo>
                  <a:lnTo>
                    <a:pt x="5" y="29"/>
                  </a:lnTo>
                  <a:lnTo>
                    <a:pt x="3" y="28"/>
                  </a:lnTo>
                  <a:lnTo>
                    <a:pt x="2" y="26"/>
                  </a:lnTo>
                  <a:lnTo>
                    <a:pt x="0" y="25"/>
                  </a:lnTo>
                  <a:lnTo>
                    <a:pt x="1" y="24"/>
                  </a:lnTo>
                  <a:lnTo>
                    <a:pt x="3" y="22"/>
                  </a:lnTo>
                  <a:lnTo>
                    <a:pt x="3" y="17"/>
                  </a:lnTo>
                  <a:lnTo>
                    <a:pt x="4" y="17"/>
                  </a:lnTo>
                  <a:lnTo>
                    <a:pt x="6" y="16"/>
                  </a:lnTo>
                  <a:lnTo>
                    <a:pt x="8" y="18"/>
                  </a:lnTo>
                  <a:lnTo>
                    <a:pt x="10" y="17"/>
                  </a:lnTo>
                  <a:lnTo>
                    <a:pt x="12" y="19"/>
                  </a:lnTo>
                  <a:lnTo>
                    <a:pt x="15" y="19"/>
                  </a:lnTo>
                  <a:lnTo>
                    <a:pt x="15" y="18"/>
                  </a:lnTo>
                  <a:lnTo>
                    <a:pt x="18" y="16"/>
                  </a:lnTo>
                  <a:lnTo>
                    <a:pt x="19" y="13"/>
                  </a:lnTo>
                  <a:lnTo>
                    <a:pt x="21" y="12"/>
                  </a:lnTo>
                  <a:lnTo>
                    <a:pt x="23" y="11"/>
                  </a:lnTo>
                  <a:lnTo>
                    <a:pt x="24" y="9"/>
                  </a:lnTo>
                  <a:lnTo>
                    <a:pt x="25" y="7"/>
                  </a:lnTo>
                  <a:lnTo>
                    <a:pt x="26" y="5"/>
                  </a:lnTo>
                  <a:lnTo>
                    <a:pt x="26" y="2"/>
                  </a:lnTo>
                  <a:lnTo>
                    <a:pt x="25" y="0"/>
                  </a:lnTo>
                  <a:lnTo>
                    <a:pt x="31" y="2"/>
                  </a:lnTo>
                  <a:lnTo>
                    <a:pt x="32" y="3"/>
                  </a:lnTo>
                  <a:lnTo>
                    <a:pt x="35" y="3"/>
                  </a:lnTo>
                  <a:lnTo>
                    <a:pt x="37" y="3"/>
                  </a:lnTo>
                  <a:lnTo>
                    <a:pt x="39" y="5"/>
                  </a:lnTo>
                  <a:lnTo>
                    <a:pt x="40" y="10"/>
                  </a:lnTo>
                  <a:lnTo>
                    <a:pt x="39" y="12"/>
                  </a:lnTo>
                  <a:lnTo>
                    <a:pt x="38" y="12"/>
                  </a:lnTo>
                  <a:lnTo>
                    <a:pt x="34" y="14"/>
                  </a:lnTo>
                  <a:lnTo>
                    <a:pt x="28" y="15"/>
                  </a:lnTo>
                  <a:lnTo>
                    <a:pt x="26" y="17"/>
                  </a:lnTo>
                  <a:lnTo>
                    <a:pt x="28" y="19"/>
                  </a:lnTo>
                  <a:lnTo>
                    <a:pt x="28" y="22"/>
                  </a:lnTo>
                  <a:lnTo>
                    <a:pt x="29" y="23"/>
                  </a:lnTo>
                  <a:lnTo>
                    <a:pt x="34" y="28"/>
                  </a:lnTo>
                  <a:lnTo>
                    <a:pt x="34" y="35"/>
                  </a:lnTo>
                  <a:lnTo>
                    <a:pt x="31" y="37"/>
                  </a:lnTo>
                  <a:lnTo>
                    <a:pt x="29" y="34"/>
                  </a:lnTo>
                  <a:lnTo>
                    <a:pt x="26" y="31"/>
                  </a:lnTo>
                  <a:lnTo>
                    <a:pt x="26" y="29"/>
                  </a:lnTo>
                  <a:lnTo>
                    <a:pt x="24" y="29"/>
                  </a:lnTo>
                  <a:lnTo>
                    <a:pt x="22" y="30"/>
                  </a:lnTo>
                  <a:lnTo>
                    <a:pt x="19" y="28"/>
                  </a:lnTo>
                  <a:lnTo>
                    <a:pt x="17" y="32"/>
                  </a:lnTo>
                  <a:lnTo>
                    <a:pt x="15" y="32"/>
                  </a:lnTo>
                  <a:lnTo>
                    <a:pt x="13" y="35"/>
                  </a:lnTo>
                  <a:lnTo>
                    <a:pt x="11" y="34"/>
                  </a:lnTo>
                  <a:lnTo>
                    <a:pt x="9" y="35"/>
                  </a:lnTo>
                  <a:lnTo>
                    <a:pt x="6" y="33"/>
                  </a:lnTo>
                  <a:lnTo>
                    <a:pt x="7" y="30"/>
                  </a:lnTo>
                  <a:close/>
                </a:path>
              </a:pathLst>
            </a:custGeom>
            <a:grpFill/>
            <a:ln w="3175" cap="flat" cmpd="sng">
              <a:no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Calibri" panose="020F0502020204030204"/>
                <a:ea typeface="宋体" panose="02010600030101010101" pitchFamily="2" charset="-122"/>
              </a:endParaRPr>
            </a:p>
          </p:txBody>
        </p:sp>
      </p:grpSp>
      <p:sp>
        <p:nvSpPr>
          <p:cNvPr id="86" name="泪滴形 85"/>
          <p:cNvSpPr/>
          <p:nvPr/>
        </p:nvSpPr>
        <p:spPr>
          <a:xfrm rot="8100000">
            <a:off x="3548871" y="3970601"/>
            <a:ext cx="348298" cy="348298"/>
          </a:xfrm>
          <a:prstGeom prst="teardrop">
            <a:avLst>
              <a:gd name="adj" fmla="val 129182"/>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7" name="椭圆 86"/>
          <p:cNvSpPr/>
          <p:nvPr/>
        </p:nvSpPr>
        <p:spPr>
          <a:xfrm>
            <a:off x="3643924" y="4065654"/>
            <a:ext cx="158192" cy="158192"/>
          </a:xfrm>
          <a:prstGeom prst="ellipse">
            <a:avLst/>
          </a:pr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sp>
        <p:nvSpPr>
          <p:cNvPr id="88" name="泪滴形 87"/>
          <p:cNvSpPr/>
          <p:nvPr/>
        </p:nvSpPr>
        <p:spPr>
          <a:xfrm rot="8100000">
            <a:off x="3970000" y="4858908"/>
            <a:ext cx="348298" cy="348298"/>
          </a:xfrm>
          <a:prstGeom prst="teardrop">
            <a:avLst>
              <a:gd name="adj" fmla="val 129182"/>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9" name="椭圆 88"/>
          <p:cNvSpPr/>
          <p:nvPr/>
        </p:nvSpPr>
        <p:spPr>
          <a:xfrm>
            <a:off x="4065053" y="4953960"/>
            <a:ext cx="158192" cy="158192"/>
          </a:xfrm>
          <a:prstGeom prst="ellipse">
            <a:avLst/>
          </a:pr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sp>
        <p:nvSpPr>
          <p:cNvPr id="90" name="泪滴形 89"/>
          <p:cNvSpPr/>
          <p:nvPr/>
        </p:nvSpPr>
        <p:spPr>
          <a:xfrm rot="8100000">
            <a:off x="2760159" y="4087358"/>
            <a:ext cx="348298" cy="348298"/>
          </a:xfrm>
          <a:prstGeom prst="teardrop">
            <a:avLst>
              <a:gd name="adj" fmla="val 129182"/>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1" name="椭圆 90"/>
          <p:cNvSpPr/>
          <p:nvPr/>
        </p:nvSpPr>
        <p:spPr>
          <a:xfrm>
            <a:off x="2855212" y="4182411"/>
            <a:ext cx="158192" cy="158192"/>
          </a:xfrm>
          <a:prstGeom prst="ellipse">
            <a:avLst/>
          </a:pr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sp>
        <p:nvSpPr>
          <p:cNvPr id="92" name="泪滴形 91"/>
          <p:cNvSpPr/>
          <p:nvPr/>
        </p:nvSpPr>
        <p:spPr>
          <a:xfrm rot="8100000">
            <a:off x="4457578" y="3890926"/>
            <a:ext cx="348298" cy="348298"/>
          </a:xfrm>
          <a:prstGeom prst="teardrop">
            <a:avLst>
              <a:gd name="adj" fmla="val 129182"/>
            </a:avLst>
          </a:prstGeom>
          <a:solidFill>
            <a:schemeClr val="accent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9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3" name="椭圆 92"/>
          <p:cNvSpPr/>
          <p:nvPr/>
        </p:nvSpPr>
        <p:spPr>
          <a:xfrm>
            <a:off x="4552631" y="3985979"/>
            <a:ext cx="158192" cy="158192"/>
          </a:xfrm>
          <a:prstGeom prst="ellipse">
            <a:avLst/>
          </a:prstGeom>
          <a:solidFill>
            <a:schemeClr val="bg1"/>
          </a:solidFill>
          <a:ln w="12700" cap="flat" cmpd="sng" algn="ctr">
            <a:noFill/>
            <a:prstDash val="solid"/>
            <a:miter lim="800000"/>
          </a:ln>
          <a:effectLst/>
          <a:scene3d>
            <a:camera prst="orthographicFront"/>
            <a:lightRig rig="threePt" dir="t"/>
          </a:scene3d>
          <a:sp3d prstMaterial="softEdge">
            <a:bevelT w="38100" h="635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000" b="0" i="0" u="none" strike="noStrike" kern="0" cap="none" spc="0" normalizeH="0" baseline="0" noProof="0">
              <a:ln>
                <a:noFill/>
              </a:ln>
              <a:solidFill>
                <a:srgbClr val="405665"/>
              </a:solidFill>
              <a:effectLst/>
              <a:uLnTx/>
              <a:uFillTx/>
              <a:latin typeface="DIN-BoldItalic" pitchFamily="50" charset="0"/>
              <a:ea typeface="Segoe UI" panose="020B0502040204020203" pitchFamily="34" charset="0"/>
              <a:cs typeface="Segoe UI" panose="020B0502040204020203" pitchFamily="34" charset="0"/>
            </a:endParaRPr>
          </a:p>
        </p:txBody>
      </p:sp>
      <p:cxnSp>
        <p:nvCxnSpPr>
          <p:cNvPr id="96" name="直接连接符 95"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CxnSpPr/>
          <p:nvPr/>
        </p:nvCxnSpPr>
        <p:spPr>
          <a:xfrm>
            <a:off x="7278619" y="1666323"/>
            <a:ext cx="0" cy="508547"/>
          </a:xfrm>
          <a:prstGeom prst="line">
            <a:avLst/>
          </a:prstGeom>
          <a:noFill/>
          <a:ln w="19050" cap="flat" cmpd="sng" algn="ctr">
            <a:solidFill>
              <a:schemeClr val="accent1"/>
            </a:solidFill>
            <a:prstDash val="solid"/>
            <a:miter lim="800000"/>
          </a:ln>
          <a:effectLst/>
        </p:spPr>
      </p:cxnSp>
      <p:sp>
        <p:nvSpPr>
          <p:cNvPr id="106" name="矩形 105"/>
          <p:cNvSpPr/>
          <p:nvPr/>
        </p:nvSpPr>
        <p:spPr>
          <a:xfrm>
            <a:off x="7502737" y="1725314"/>
            <a:ext cx="4193964"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110" name="矩形 109"/>
          <p:cNvSpPr/>
          <p:nvPr/>
        </p:nvSpPr>
        <p:spPr>
          <a:xfrm>
            <a:off x="7585837" y="1457954"/>
            <a:ext cx="1528330" cy="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请输入标题文字</a:t>
            </a:r>
          </a:p>
        </p:txBody>
      </p:sp>
      <p:sp>
        <p:nvSpPr>
          <p:cNvPr id="111" name="star_99410"/>
          <p:cNvSpPr>
            <a:spLocks noChangeAspect="1"/>
          </p:cNvSpPr>
          <p:nvPr/>
        </p:nvSpPr>
        <p:spPr bwMode="auto">
          <a:xfrm>
            <a:off x="6479651" y="1667293"/>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cxnSp>
        <p:nvCxnSpPr>
          <p:cNvPr id="133" name="直接连接符 132"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CxnSpPr/>
          <p:nvPr/>
        </p:nvCxnSpPr>
        <p:spPr>
          <a:xfrm>
            <a:off x="7278619" y="2824327"/>
            <a:ext cx="0" cy="508547"/>
          </a:xfrm>
          <a:prstGeom prst="line">
            <a:avLst/>
          </a:prstGeom>
          <a:noFill/>
          <a:ln w="19050" cap="flat" cmpd="sng" algn="ctr">
            <a:solidFill>
              <a:schemeClr val="accent1"/>
            </a:solidFill>
            <a:prstDash val="solid"/>
            <a:miter lim="800000"/>
          </a:ln>
          <a:effectLst/>
        </p:spPr>
      </p:cxnSp>
      <p:sp>
        <p:nvSpPr>
          <p:cNvPr id="134" name="矩形 133"/>
          <p:cNvSpPr/>
          <p:nvPr/>
        </p:nvSpPr>
        <p:spPr>
          <a:xfrm>
            <a:off x="7502737" y="2883318"/>
            <a:ext cx="4193964"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135" name="矩形 134"/>
          <p:cNvSpPr/>
          <p:nvPr/>
        </p:nvSpPr>
        <p:spPr>
          <a:xfrm>
            <a:off x="7585837" y="2615958"/>
            <a:ext cx="1528330" cy="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请输入标题文字</a:t>
            </a:r>
          </a:p>
        </p:txBody>
      </p:sp>
      <p:sp>
        <p:nvSpPr>
          <p:cNvPr id="136" name="star_99410"/>
          <p:cNvSpPr>
            <a:spLocks noChangeAspect="1"/>
          </p:cNvSpPr>
          <p:nvPr/>
        </p:nvSpPr>
        <p:spPr bwMode="auto">
          <a:xfrm>
            <a:off x="6479651" y="2825297"/>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cxnSp>
        <p:nvCxnSpPr>
          <p:cNvPr id="137" name="直接连接符 136"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CxnSpPr/>
          <p:nvPr/>
        </p:nvCxnSpPr>
        <p:spPr>
          <a:xfrm>
            <a:off x="7278619" y="3982331"/>
            <a:ext cx="0" cy="508547"/>
          </a:xfrm>
          <a:prstGeom prst="line">
            <a:avLst/>
          </a:prstGeom>
          <a:noFill/>
          <a:ln w="19050" cap="flat" cmpd="sng" algn="ctr">
            <a:solidFill>
              <a:schemeClr val="accent1"/>
            </a:solidFill>
            <a:prstDash val="solid"/>
            <a:miter lim="800000"/>
          </a:ln>
          <a:effectLst/>
        </p:spPr>
      </p:cxnSp>
      <p:sp>
        <p:nvSpPr>
          <p:cNvPr id="138" name="矩形 137"/>
          <p:cNvSpPr/>
          <p:nvPr/>
        </p:nvSpPr>
        <p:spPr>
          <a:xfrm>
            <a:off x="7502737" y="4041322"/>
            <a:ext cx="4193964"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139" name="矩形 138"/>
          <p:cNvSpPr/>
          <p:nvPr/>
        </p:nvSpPr>
        <p:spPr>
          <a:xfrm>
            <a:off x="7585837" y="3773962"/>
            <a:ext cx="1528330" cy="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请输入标题文字</a:t>
            </a:r>
          </a:p>
        </p:txBody>
      </p:sp>
      <p:sp>
        <p:nvSpPr>
          <p:cNvPr id="140" name="star_99410"/>
          <p:cNvSpPr>
            <a:spLocks noChangeAspect="1"/>
          </p:cNvSpPr>
          <p:nvPr/>
        </p:nvSpPr>
        <p:spPr bwMode="auto">
          <a:xfrm>
            <a:off x="6479651" y="3983301"/>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cxnSp>
        <p:nvCxnSpPr>
          <p:cNvPr id="141" name="直接连接符 140" descr="e7d195523061f1c0dc554706afe4c72a60a25314cbaece805811E654B44695D34D35691164BB3D154CCFD5D798F6FEAD99EAA8F1ADC3D4AFA5BC9ED0BB3A4B45073A038AC38E89AB54D31AA59602B9F151DC1BC696DEFD91A784B098E4CDB03312D3667B84F2337E8C6C63F51F3FB9CF487A7F7F97E7810D75B2888EB18C096304F22A00E24FB7ED"/>
          <p:cNvCxnSpPr/>
          <p:nvPr/>
        </p:nvCxnSpPr>
        <p:spPr>
          <a:xfrm>
            <a:off x="7278619" y="5140335"/>
            <a:ext cx="0" cy="508547"/>
          </a:xfrm>
          <a:prstGeom prst="line">
            <a:avLst/>
          </a:prstGeom>
          <a:noFill/>
          <a:ln w="19050" cap="flat" cmpd="sng" algn="ctr">
            <a:solidFill>
              <a:schemeClr val="accent1"/>
            </a:solidFill>
            <a:prstDash val="solid"/>
            <a:miter lim="800000"/>
          </a:ln>
          <a:effectLst/>
        </p:spPr>
      </p:cxnSp>
      <p:sp>
        <p:nvSpPr>
          <p:cNvPr id="142" name="矩形 141"/>
          <p:cNvSpPr/>
          <p:nvPr/>
        </p:nvSpPr>
        <p:spPr>
          <a:xfrm>
            <a:off x="7502737" y="5199326"/>
            <a:ext cx="4193964"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143" name="矩形 142"/>
          <p:cNvSpPr/>
          <p:nvPr/>
        </p:nvSpPr>
        <p:spPr>
          <a:xfrm>
            <a:off x="7585837" y="4931966"/>
            <a:ext cx="1528330" cy="2980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b="1" dirty="0"/>
              <a:t>请输入标题文字</a:t>
            </a:r>
          </a:p>
        </p:txBody>
      </p:sp>
      <p:sp>
        <p:nvSpPr>
          <p:cNvPr id="144" name="star_99410"/>
          <p:cNvSpPr>
            <a:spLocks noChangeAspect="1"/>
          </p:cNvSpPr>
          <p:nvPr/>
        </p:nvSpPr>
        <p:spPr bwMode="auto">
          <a:xfrm>
            <a:off x="6479651" y="5141305"/>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fade">
                                      <p:cBhvr>
                                        <p:cTn id="7" dur="1000"/>
                                        <p:tgtEl>
                                          <p:spTgt spid="96"/>
                                        </p:tgtEl>
                                      </p:cBhvr>
                                    </p:animEffect>
                                    <p:anim calcmode="lin" valueType="num">
                                      <p:cBhvr>
                                        <p:cTn id="8" dur="1000" fill="hold"/>
                                        <p:tgtEl>
                                          <p:spTgt spid="96"/>
                                        </p:tgtEl>
                                        <p:attrNameLst>
                                          <p:attrName>ppt_x</p:attrName>
                                        </p:attrNameLst>
                                      </p:cBhvr>
                                      <p:tavLst>
                                        <p:tav tm="0">
                                          <p:val>
                                            <p:strVal val="#ppt_x"/>
                                          </p:val>
                                        </p:tav>
                                        <p:tav tm="100000">
                                          <p:val>
                                            <p:strVal val="#ppt_x"/>
                                          </p:val>
                                        </p:tav>
                                      </p:tavLst>
                                    </p:anim>
                                    <p:anim calcmode="lin" valueType="num">
                                      <p:cBhvr>
                                        <p:cTn id="9" dur="1000" fill="hold"/>
                                        <p:tgtEl>
                                          <p:spTgt spid="9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anim calcmode="lin" valueType="num">
                                      <p:cBhvr>
                                        <p:cTn id="13" dur="1000" fill="hold"/>
                                        <p:tgtEl>
                                          <p:spTgt spid="106"/>
                                        </p:tgtEl>
                                        <p:attrNameLst>
                                          <p:attrName>ppt_x</p:attrName>
                                        </p:attrNameLst>
                                      </p:cBhvr>
                                      <p:tavLst>
                                        <p:tav tm="0">
                                          <p:val>
                                            <p:strVal val="#ppt_x"/>
                                          </p:val>
                                        </p:tav>
                                        <p:tav tm="100000">
                                          <p:val>
                                            <p:strVal val="#ppt_x"/>
                                          </p:val>
                                        </p:tav>
                                      </p:tavLst>
                                    </p:anim>
                                    <p:anim calcmode="lin" valueType="num">
                                      <p:cBhvr>
                                        <p:cTn id="14" dur="1000" fill="hold"/>
                                        <p:tgtEl>
                                          <p:spTgt spid="1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10"/>
                                        </p:tgtEl>
                                        <p:attrNameLst>
                                          <p:attrName>style.visibility</p:attrName>
                                        </p:attrNameLst>
                                      </p:cBhvr>
                                      <p:to>
                                        <p:strVal val="visible"/>
                                      </p:to>
                                    </p:set>
                                    <p:animEffect transition="in" filter="fade">
                                      <p:cBhvr>
                                        <p:cTn id="17" dur="1000"/>
                                        <p:tgtEl>
                                          <p:spTgt spid="110"/>
                                        </p:tgtEl>
                                      </p:cBhvr>
                                    </p:animEffect>
                                    <p:anim calcmode="lin" valueType="num">
                                      <p:cBhvr>
                                        <p:cTn id="18" dur="1000" fill="hold"/>
                                        <p:tgtEl>
                                          <p:spTgt spid="110"/>
                                        </p:tgtEl>
                                        <p:attrNameLst>
                                          <p:attrName>ppt_x</p:attrName>
                                        </p:attrNameLst>
                                      </p:cBhvr>
                                      <p:tavLst>
                                        <p:tav tm="0">
                                          <p:val>
                                            <p:strVal val="#ppt_x"/>
                                          </p:val>
                                        </p:tav>
                                        <p:tav tm="100000">
                                          <p:val>
                                            <p:strVal val="#ppt_x"/>
                                          </p:val>
                                        </p:tav>
                                      </p:tavLst>
                                    </p:anim>
                                    <p:anim calcmode="lin" valueType="num">
                                      <p:cBhvr>
                                        <p:cTn id="19" dur="1000" fill="hold"/>
                                        <p:tgtEl>
                                          <p:spTgt spid="1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1"/>
                                        </p:tgtEl>
                                        <p:attrNameLst>
                                          <p:attrName>style.visibility</p:attrName>
                                        </p:attrNameLst>
                                      </p:cBhvr>
                                      <p:to>
                                        <p:strVal val="visible"/>
                                      </p:to>
                                    </p:set>
                                    <p:animEffect transition="in" filter="fade">
                                      <p:cBhvr>
                                        <p:cTn id="22" dur="1000"/>
                                        <p:tgtEl>
                                          <p:spTgt spid="111"/>
                                        </p:tgtEl>
                                      </p:cBhvr>
                                    </p:animEffect>
                                    <p:anim calcmode="lin" valueType="num">
                                      <p:cBhvr>
                                        <p:cTn id="23" dur="1000" fill="hold"/>
                                        <p:tgtEl>
                                          <p:spTgt spid="111"/>
                                        </p:tgtEl>
                                        <p:attrNameLst>
                                          <p:attrName>ppt_x</p:attrName>
                                        </p:attrNameLst>
                                      </p:cBhvr>
                                      <p:tavLst>
                                        <p:tav tm="0">
                                          <p:val>
                                            <p:strVal val="#ppt_x"/>
                                          </p:val>
                                        </p:tav>
                                        <p:tav tm="100000">
                                          <p:val>
                                            <p:strVal val="#ppt_x"/>
                                          </p:val>
                                        </p:tav>
                                      </p:tavLst>
                                    </p:anim>
                                    <p:anim calcmode="lin" valueType="num">
                                      <p:cBhvr>
                                        <p:cTn id="24"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33"/>
                                        </p:tgtEl>
                                        <p:attrNameLst>
                                          <p:attrName>style.visibility</p:attrName>
                                        </p:attrNameLst>
                                      </p:cBhvr>
                                      <p:to>
                                        <p:strVal val="visible"/>
                                      </p:to>
                                    </p:set>
                                    <p:animEffect transition="in" filter="fade">
                                      <p:cBhvr>
                                        <p:cTn id="29" dur="1000"/>
                                        <p:tgtEl>
                                          <p:spTgt spid="133"/>
                                        </p:tgtEl>
                                      </p:cBhvr>
                                    </p:animEffect>
                                    <p:anim calcmode="lin" valueType="num">
                                      <p:cBhvr>
                                        <p:cTn id="30" dur="1000" fill="hold"/>
                                        <p:tgtEl>
                                          <p:spTgt spid="133"/>
                                        </p:tgtEl>
                                        <p:attrNameLst>
                                          <p:attrName>ppt_x</p:attrName>
                                        </p:attrNameLst>
                                      </p:cBhvr>
                                      <p:tavLst>
                                        <p:tav tm="0">
                                          <p:val>
                                            <p:strVal val="#ppt_x"/>
                                          </p:val>
                                        </p:tav>
                                        <p:tav tm="100000">
                                          <p:val>
                                            <p:strVal val="#ppt_x"/>
                                          </p:val>
                                        </p:tav>
                                      </p:tavLst>
                                    </p:anim>
                                    <p:anim calcmode="lin" valueType="num">
                                      <p:cBhvr>
                                        <p:cTn id="31" dur="1000" fill="hold"/>
                                        <p:tgtEl>
                                          <p:spTgt spid="13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4"/>
                                        </p:tgtEl>
                                        <p:attrNameLst>
                                          <p:attrName>style.visibility</p:attrName>
                                        </p:attrNameLst>
                                      </p:cBhvr>
                                      <p:to>
                                        <p:strVal val="visible"/>
                                      </p:to>
                                    </p:set>
                                    <p:animEffect transition="in" filter="fade">
                                      <p:cBhvr>
                                        <p:cTn id="34" dur="1000"/>
                                        <p:tgtEl>
                                          <p:spTgt spid="134"/>
                                        </p:tgtEl>
                                      </p:cBhvr>
                                    </p:animEffect>
                                    <p:anim calcmode="lin" valueType="num">
                                      <p:cBhvr>
                                        <p:cTn id="35" dur="1000" fill="hold"/>
                                        <p:tgtEl>
                                          <p:spTgt spid="134"/>
                                        </p:tgtEl>
                                        <p:attrNameLst>
                                          <p:attrName>ppt_x</p:attrName>
                                        </p:attrNameLst>
                                      </p:cBhvr>
                                      <p:tavLst>
                                        <p:tav tm="0">
                                          <p:val>
                                            <p:strVal val="#ppt_x"/>
                                          </p:val>
                                        </p:tav>
                                        <p:tav tm="100000">
                                          <p:val>
                                            <p:strVal val="#ppt_x"/>
                                          </p:val>
                                        </p:tav>
                                      </p:tavLst>
                                    </p:anim>
                                    <p:anim calcmode="lin" valueType="num">
                                      <p:cBhvr>
                                        <p:cTn id="36" dur="1000" fill="hold"/>
                                        <p:tgtEl>
                                          <p:spTgt spid="13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35"/>
                                        </p:tgtEl>
                                        <p:attrNameLst>
                                          <p:attrName>style.visibility</p:attrName>
                                        </p:attrNameLst>
                                      </p:cBhvr>
                                      <p:to>
                                        <p:strVal val="visible"/>
                                      </p:to>
                                    </p:set>
                                    <p:animEffect transition="in" filter="fade">
                                      <p:cBhvr>
                                        <p:cTn id="39" dur="1000"/>
                                        <p:tgtEl>
                                          <p:spTgt spid="135"/>
                                        </p:tgtEl>
                                      </p:cBhvr>
                                    </p:animEffect>
                                    <p:anim calcmode="lin" valueType="num">
                                      <p:cBhvr>
                                        <p:cTn id="40" dur="1000" fill="hold"/>
                                        <p:tgtEl>
                                          <p:spTgt spid="135"/>
                                        </p:tgtEl>
                                        <p:attrNameLst>
                                          <p:attrName>ppt_x</p:attrName>
                                        </p:attrNameLst>
                                      </p:cBhvr>
                                      <p:tavLst>
                                        <p:tav tm="0">
                                          <p:val>
                                            <p:strVal val="#ppt_x"/>
                                          </p:val>
                                        </p:tav>
                                        <p:tav tm="100000">
                                          <p:val>
                                            <p:strVal val="#ppt_x"/>
                                          </p:val>
                                        </p:tav>
                                      </p:tavLst>
                                    </p:anim>
                                    <p:anim calcmode="lin" valueType="num">
                                      <p:cBhvr>
                                        <p:cTn id="41" dur="1000" fill="hold"/>
                                        <p:tgtEl>
                                          <p:spTgt spid="13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36"/>
                                        </p:tgtEl>
                                        <p:attrNameLst>
                                          <p:attrName>style.visibility</p:attrName>
                                        </p:attrNameLst>
                                      </p:cBhvr>
                                      <p:to>
                                        <p:strVal val="visible"/>
                                      </p:to>
                                    </p:set>
                                    <p:animEffect transition="in" filter="fade">
                                      <p:cBhvr>
                                        <p:cTn id="44" dur="1000"/>
                                        <p:tgtEl>
                                          <p:spTgt spid="136"/>
                                        </p:tgtEl>
                                      </p:cBhvr>
                                    </p:animEffect>
                                    <p:anim calcmode="lin" valueType="num">
                                      <p:cBhvr>
                                        <p:cTn id="45" dur="1000" fill="hold"/>
                                        <p:tgtEl>
                                          <p:spTgt spid="136"/>
                                        </p:tgtEl>
                                        <p:attrNameLst>
                                          <p:attrName>ppt_x</p:attrName>
                                        </p:attrNameLst>
                                      </p:cBhvr>
                                      <p:tavLst>
                                        <p:tav tm="0">
                                          <p:val>
                                            <p:strVal val="#ppt_x"/>
                                          </p:val>
                                        </p:tav>
                                        <p:tav tm="100000">
                                          <p:val>
                                            <p:strVal val="#ppt_x"/>
                                          </p:val>
                                        </p:tav>
                                      </p:tavLst>
                                    </p:anim>
                                    <p:anim calcmode="lin" valueType="num">
                                      <p:cBhvr>
                                        <p:cTn id="46" dur="1000" fill="hold"/>
                                        <p:tgtEl>
                                          <p:spTgt spid="136"/>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fade">
                                      <p:cBhvr>
                                        <p:cTn id="51" dur="1000"/>
                                        <p:tgtEl>
                                          <p:spTgt spid="137"/>
                                        </p:tgtEl>
                                      </p:cBhvr>
                                    </p:animEffect>
                                    <p:anim calcmode="lin" valueType="num">
                                      <p:cBhvr>
                                        <p:cTn id="52" dur="1000" fill="hold"/>
                                        <p:tgtEl>
                                          <p:spTgt spid="137"/>
                                        </p:tgtEl>
                                        <p:attrNameLst>
                                          <p:attrName>ppt_x</p:attrName>
                                        </p:attrNameLst>
                                      </p:cBhvr>
                                      <p:tavLst>
                                        <p:tav tm="0">
                                          <p:val>
                                            <p:strVal val="#ppt_x"/>
                                          </p:val>
                                        </p:tav>
                                        <p:tav tm="100000">
                                          <p:val>
                                            <p:strVal val="#ppt_x"/>
                                          </p:val>
                                        </p:tav>
                                      </p:tavLst>
                                    </p:anim>
                                    <p:anim calcmode="lin" valueType="num">
                                      <p:cBhvr>
                                        <p:cTn id="53" dur="1000" fill="hold"/>
                                        <p:tgtEl>
                                          <p:spTgt spid="13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38"/>
                                        </p:tgtEl>
                                        <p:attrNameLst>
                                          <p:attrName>style.visibility</p:attrName>
                                        </p:attrNameLst>
                                      </p:cBhvr>
                                      <p:to>
                                        <p:strVal val="visible"/>
                                      </p:to>
                                    </p:set>
                                    <p:animEffect transition="in" filter="fade">
                                      <p:cBhvr>
                                        <p:cTn id="56" dur="1000"/>
                                        <p:tgtEl>
                                          <p:spTgt spid="138"/>
                                        </p:tgtEl>
                                      </p:cBhvr>
                                    </p:animEffect>
                                    <p:anim calcmode="lin" valueType="num">
                                      <p:cBhvr>
                                        <p:cTn id="57" dur="1000" fill="hold"/>
                                        <p:tgtEl>
                                          <p:spTgt spid="138"/>
                                        </p:tgtEl>
                                        <p:attrNameLst>
                                          <p:attrName>ppt_x</p:attrName>
                                        </p:attrNameLst>
                                      </p:cBhvr>
                                      <p:tavLst>
                                        <p:tav tm="0">
                                          <p:val>
                                            <p:strVal val="#ppt_x"/>
                                          </p:val>
                                        </p:tav>
                                        <p:tav tm="100000">
                                          <p:val>
                                            <p:strVal val="#ppt_x"/>
                                          </p:val>
                                        </p:tav>
                                      </p:tavLst>
                                    </p:anim>
                                    <p:anim calcmode="lin" valueType="num">
                                      <p:cBhvr>
                                        <p:cTn id="58" dur="1000" fill="hold"/>
                                        <p:tgtEl>
                                          <p:spTgt spid="13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39"/>
                                        </p:tgtEl>
                                        <p:attrNameLst>
                                          <p:attrName>style.visibility</p:attrName>
                                        </p:attrNameLst>
                                      </p:cBhvr>
                                      <p:to>
                                        <p:strVal val="visible"/>
                                      </p:to>
                                    </p:set>
                                    <p:animEffect transition="in" filter="fade">
                                      <p:cBhvr>
                                        <p:cTn id="61" dur="1000"/>
                                        <p:tgtEl>
                                          <p:spTgt spid="139"/>
                                        </p:tgtEl>
                                      </p:cBhvr>
                                    </p:animEffect>
                                    <p:anim calcmode="lin" valueType="num">
                                      <p:cBhvr>
                                        <p:cTn id="62" dur="1000" fill="hold"/>
                                        <p:tgtEl>
                                          <p:spTgt spid="139"/>
                                        </p:tgtEl>
                                        <p:attrNameLst>
                                          <p:attrName>ppt_x</p:attrName>
                                        </p:attrNameLst>
                                      </p:cBhvr>
                                      <p:tavLst>
                                        <p:tav tm="0">
                                          <p:val>
                                            <p:strVal val="#ppt_x"/>
                                          </p:val>
                                        </p:tav>
                                        <p:tav tm="100000">
                                          <p:val>
                                            <p:strVal val="#ppt_x"/>
                                          </p:val>
                                        </p:tav>
                                      </p:tavLst>
                                    </p:anim>
                                    <p:anim calcmode="lin" valueType="num">
                                      <p:cBhvr>
                                        <p:cTn id="63" dur="1000" fill="hold"/>
                                        <p:tgtEl>
                                          <p:spTgt spid="13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40"/>
                                        </p:tgtEl>
                                        <p:attrNameLst>
                                          <p:attrName>style.visibility</p:attrName>
                                        </p:attrNameLst>
                                      </p:cBhvr>
                                      <p:to>
                                        <p:strVal val="visible"/>
                                      </p:to>
                                    </p:set>
                                    <p:animEffect transition="in" filter="fade">
                                      <p:cBhvr>
                                        <p:cTn id="66" dur="1000"/>
                                        <p:tgtEl>
                                          <p:spTgt spid="140"/>
                                        </p:tgtEl>
                                      </p:cBhvr>
                                    </p:animEffect>
                                    <p:anim calcmode="lin" valueType="num">
                                      <p:cBhvr>
                                        <p:cTn id="67" dur="1000" fill="hold"/>
                                        <p:tgtEl>
                                          <p:spTgt spid="140"/>
                                        </p:tgtEl>
                                        <p:attrNameLst>
                                          <p:attrName>ppt_x</p:attrName>
                                        </p:attrNameLst>
                                      </p:cBhvr>
                                      <p:tavLst>
                                        <p:tav tm="0">
                                          <p:val>
                                            <p:strVal val="#ppt_x"/>
                                          </p:val>
                                        </p:tav>
                                        <p:tav tm="100000">
                                          <p:val>
                                            <p:strVal val="#ppt_x"/>
                                          </p:val>
                                        </p:tav>
                                      </p:tavLst>
                                    </p:anim>
                                    <p:anim calcmode="lin" valueType="num">
                                      <p:cBhvr>
                                        <p:cTn id="68" dur="1000" fill="hold"/>
                                        <p:tgtEl>
                                          <p:spTgt spid="140"/>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141"/>
                                        </p:tgtEl>
                                        <p:attrNameLst>
                                          <p:attrName>style.visibility</p:attrName>
                                        </p:attrNameLst>
                                      </p:cBhvr>
                                      <p:to>
                                        <p:strVal val="visible"/>
                                      </p:to>
                                    </p:set>
                                    <p:animEffect transition="in" filter="fade">
                                      <p:cBhvr>
                                        <p:cTn id="73" dur="1000"/>
                                        <p:tgtEl>
                                          <p:spTgt spid="141"/>
                                        </p:tgtEl>
                                      </p:cBhvr>
                                    </p:animEffect>
                                    <p:anim calcmode="lin" valueType="num">
                                      <p:cBhvr>
                                        <p:cTn id="74" dur="1000" fill="hold"/>
                                        <p:tgtEl>
                                          <p:spTgt spid="141"/>
                                        </p:tgtEl>
                                        <p:attrNameLst>
                                          <p:attrName>ppt_x</p:attrName>
                                        </p:attrNameLst>
                                      </p:cBhvr>
                                      <p:tavLst>
                                        <p:tav tm="0">
                                          <p:val>
                                            <p:strVal val="#ppt_x"/>
                                          </p:val>
                                        </p:tav>
                                        <p:tav tm="100000">
                                          <p:val>
                                            <p:strVal val="#ppt_x"/>
                                          </p:val>
                                        </p:tav>
                                      </p:tavLst>
                                    </p:anim>
                                    <p:anim calcmode="lin" valueType="num">
                                      <p:cBhvr>
                                        <p:cTn id="75" dur="1000" fill="hold"/>
                                        <p:tgtEl>
                                          <p:spTgt spid="141"/>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142"/>
                                        </p:tgtEl>
                                        <p:attrNameLst>
                                          <p:attrName>style.visibility</p:attrName>
                                        </p:attrNameLst>
                                      </p:cBhvr>
                                      <p:to>
                                        <p:strVal val="visible"/>
                                      </p:to>
                                    </p:set>
                                    <p:animEffect transition="in" filter="fade">
                                      <p:cBhvr>
                                        <p:cTn id="78" dur="1000"/>
                                        <p:tgtEl>
                                          <p:spTgt spid="142"/>
                                        </p:tgtEl>
                                      </p:cBhvr>
                                    </p:animEffect>
                                    <p:anim calcmode="lin" valueType="num">
                                      <p:cBhvr>
                                        <p:cTn id="79" dur="1000" fill="hold"/>
                                        <p:tgtEl>
                                          <p:spTgt spid="142"/>
                                        </p:tgtEl>
                                        <p:attrNameLst>
                                          <p:attrName>ppt_x</p:attrName>
                                        </p:attrNameLst>
                                      </p:cBhvr>
                                      <p:tavLst>
                                        <p:tav tm="0">
                                          <p:val>
                                            <p:strVal val="#ppt_x"/>
                                          </p:val>
                                        </p:tav>
                                        <p:tav tm="100000">
                                          <p:val>
                                            <p:strVal val="#ppt_x"/>
                                          </p:val>
                                        </p:tav>
                                      </p:tavLst>
                                    </p:anim>
                                    <p:anim calcmode="lin" valueType="num">
                                      <p:cBhvr>
                                        <p:cTn id="80" dur="1000" fill="hold"/>
                                        <p:tgtEl>
                                          <p:spTgt spid="142"/>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143"/>
                                        </p:tgtEl>
                                        <p:attrNameLst>
                                          <p:attrName>style.visibility</p:attrName>
                                        </p:attrNameLst>
                                      </p:cBhvr>
                                      <p:to>
                                        <p:strVal val="visible"/>
                                      </p:to>
                                    </p:set>
                                    <p:animEffect transition="in" filter="fade">
                                      <p:cBhvr>
                                        <p:cTn id="83" dur="1000"/>
                                        <p:tgtEl>
                                          <p:spTgt spid="143"/>
                                        </p:tgtEl>
                                      </p:cBhvr>
                                    </p:animEffect>
                                    <p:anim calcmode="lin" valueType="num">
                                      <p:cBhvr>
                                        <p:cTn id="84" dur="1000" fill="hold"/>
                                        <p:tgtEl>
                                          <p:spTgt spid="143"/>
                                        </p:tgtEl>
                                        <p:attrNameLst>
                                          <p:attrName>ppt_x</p:attrName>
                                        </p:attrNameLst>
                                      </p:cBhvr>
                                      <p:tavLst>
                                        <p:tav tm="0">
                                          <p:val>
                                            <p:strVal val="#ppt_x"/>
                                          </p:val>
                                        </p:tav>
                                        <p:tav tm="100000">
                                          <p:val>
                                            <p:strVal val="#ppt_x"/>
                                          </p:val>
                                        </p:tav>
                                      </p:tavLst>
                                    </p:anim>
                                    <p:anim calcmode="lin" valueType="num">
                                      <p:cBhvr>
                                        <p:cTn id="85" dur="1000" fill="hold"/>
                                        <p:tgtEl>
                                          <p:spTgt spid="143"/>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144"/>
                                        </p:tgtEl>
                                        <p:attrNameLst>
                                          <p:attrName>style.visibility</p:attrName>
                                        </p:attrNameLst>
                                      </p:cBhvr>
                                      <p:to>
                                        <p:strVal val="visible"/>
                                      </p:to>
                                    </p:set>
                                    <p:animEffect transition="in" filter="fade">
                                      <p:cBhvr>
                                        <p:cTn id="88" dur="1000"/>
                                        <p:tgtEl>
                                          <p:spTgt spid="144"/>
                                        </p:tgtEl>
                                      </p:cBhvr>
                                    </p:animEffect>
                                    <p:anim calcmode="lin" valueType="num">
                                      <p:cBhvr>
                                        <p:cTn id="89" dur="1000" fill="hold"/>
                                        <p:tgtEl>
                                          <p:spTgt spid="144"/>
                                        </p:tgtEl>
                                        <p:attrNameLst>
                                          <p:attrName>ppt_x</p:attrName>
                                        </p:attrNameLst>
                                      </p:cBhvr>
                                      <p:tavLst>
                                        <p:tav tm="0">
                                          <p:val>
                                            <p:strVal val="#ppt_x"/>
                                          </p:val>
                                        </p:tav>
                                        <p:tav tm="100000">
                                          <p:val>
                                            <p:strVal val="#ppt_x"/>
                                          </p:val>
                                        </p:tav>
                                      </p:tavLst>
                                    </p:anim>
                                    <p:anim calcmode="lin" valueType="num">
                                      <p:cBhvr>
                                        <p:cTn id="90" dur="1000" fill="hold"/>
                                        <p:tgtEl>
                                          <p:spTgt spid="1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P spid="110" grpId="0" animBg="1"/>
      <p:bldP spid="111" grpId="0" animBg="1"/>
      <p:bldP spid="134" grpId="0"/>
      <p:bldP spid="135" grpId="0" animBg="1"/>
      <p:bldP spid="136" grpId="0" animBg="1"/>
      <p:bldP spid="138" grpId="0"/>
      <p:bldP spid="139" grpId="0" animBg="1"/>
      <p:bldP spid="140" grpId="0" animBg="1"/>
      <p:bldP spid="142" grpId="0"/>
      <p:bldP spid="143" grpId="0" animBg="1"/>
      <p:bldP spid="14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endParaRPr lang="zh-CN" altLang="en-US"/>
          </a:p>
        </p:txBody>
      </p:sp>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l="15656" t="12166" r="12048" b="13504"/>
          <a:stretch>
            <a:fillRect/>
          </a:stretch>
        </p:blipFill>
        <p:spPr>
          <a:xfrm>
            <a:off x="-232665" y="1959938"/>
            <a:ext cx="6522541" cy="4898062"/>
          </a:xfrm>
          <a:prstGeom prst="rect">
            <a:avLst/>
          </a:prstGeom>
        </p:spPr>
      </p:pic>
      <p:sp>
        <p:nvSpPr>
          <p:cNvPr id="6" name="star_99410"/>
          <p:cNvSpPr>
            <a:spLocks noChangeAspect="1"/>
          </p:cNvSpPr>
          <p:nvPr/>
        </p:nvSpPr>
        <p:spPr bwMode="auto">
          <a:xfrm>
            <a:off x="4009609" y="2117794"/>
            <a:ext cx="562391" cy="534099"/>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4" name="矩形: 圆角 13"/>
          <p:cNvSpPr/>
          <p:nvPr/>
        </p:nvSpPr>
        <p:spPr>
          <a:xfrm>
            <a:off x="4988560" y="2133167"/>
            <a:ext cx="597408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
        <p:nvSpPr>
          <p:cNvPr id="17" name="star_99410"/>
          <p:cNvSpPr>
            <a:spLocks noChangeAspect="1"/>
          </p:cNvSpPr>
          <p:nvPr/>
        </p:nvSpPr>
        <p:spPr bwMode="auto">
          <a:xfrm>
            <a:off x="4009609" y="3012223"/>
            <a:ext cx="562391" cy="534099"/>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8" name="矩形: 圆角 17"/>
          <p:cNvSpPr/>
          <p:nvPr/>
        </p:nvSpPr>
        <p:spPr>
          <a:xfrm>
            <a:off x="4988560" y="3027596"/>
            <a:ext cx="597408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
        <p:nvSpPr>
          <p:cNvPr id="19" name="star_99410"/>
          <p:cNvSpPr>
            <a:spLocks noChangeAspect="1"/>
          </p:cNvSpPr>
          <p:nvPr/>
        </p:nvSpPr>
        <p:spPr bwMode="auto">
          <a:xfrm>
            <a:off x="4009609" y="3922025"/>
            <a:ext cx="562391" cy="534099"/>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20" name="矩形: 圆角 19"/>
          <p:cNvSpPr/>
          <p:nvPr/>
        </p:nvSpPr>
        <p:spPr>
          <a:xfrm>
            <a:off x="4988560" y="3937398"/>
            <a:ext cx="597408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down)">
                                      <p:cBhvr>
                                        <p:cTn id="15" dur="500"/>
                                        <p:tgtEl>
                                          <p:spTgt spid="1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down)">
                                      <p:cBhvr>
                                        <p:cTn id="23" dur="500"/>
                                        <p:tgtEl>
                                          <p:spTgt spid="19"/>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7" grpId="0" animBg="1"/>
      <p:bldP spid="18" grpId="0" animBg="1"/>
      <p:bldP spid="19" grpId="0"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endParaRPr lang="zh-CN" altLang="en-US"/>
          </a:p>
        </p:txBody>
      </p:sp>
      <p:sp>
        <p:nvSpPr>
          <p:cNvPr id="17" name="矩形 16"/>
          <p:cNvSpPr/>
          <p:nvPr/>
        </p:nvSpPr>
        <p:spPr>
          <a:xfrm>
            <a:off x="583883" y="1768814"/>
            <a:ext cx="5451157" cy="4545626"/>
          </a:xfrm>
          <a:prstGeom prst="rect">
            <a:avLst/>
          </a:prstGeom>
          <a:solidFill>
            <a:schemeClr val="accent2"/>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2550" t="22008" r="48760"/>
          <a:stretch>
            <a:fillRect/>
          </a:stretch>
        </p:blipFill>
        <p:spPr>
          <a:xfrm>
            <a:off x="889128" y="2190454"/>
            <a:ext cx="5499161" cy="3702345"/>
          </a:xfrm>
          <a:prstGeom prst="rect">
            <a:avLst/>
          </a:prstGeom>
          <a:solidFill>
            <a:schemeClr val="bg1"/>
          </a:solidFill>
          <a:ln w="19050">
            <a:solidFill>
              <a:schemeClr val="accent2"/>
            </a:solidFill>
          </a:ln>
        </p:spPr>
      </p:pic>
      <p:sp>
        <p:nvSpPr>
          <p:cNvPr id="19" name="矩形 18"/>
          <p:cNvSpPr/>
          <p:nvPr/>
        </p:nvSpPr>
        <p:spPr>
          <a:xfrm>
            <a:off x="7388986" y="2661482"/>
            <a:ext cx="4183889"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20" name="矩形 19"/>
          <p:cNvSpPr/>
          <p:nvPr/>
        </p:nvSpPr>
        <p:spPr>
          <a:xfrm>
            <a:off x="7293736" y="1768814"/>
            <a:ext cx="4183889" cy="50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21" name="star_99410"/>
          <p:cNvSpPr>
            <a:spLocks noChangeAspect="1"/>
          </p:cNvSpPr>
          <p:nvPr/>
        </p:nvSpPr>
        <p:spPr bwMode="auto">
          <a:xfrm>
            <a:off x="6894625" y="3009858"/>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22" name="矩形 21"/>
          <p:cNvSpPr/>
          <p:nvPr/>
        </p:nvSpPr>
        <p:spPr>
          <a:xfrm>
            <a:off x="7388986" y="3804482"/>
            <a:ext cx="4183889"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23" name="star_99410"/>
          <p:cNvSpPr>
            <a:spLocks noChangeAspect="1"/>
          </p:cNvSpPr>
          <p:nvPr/>
        </p:nvSpPr>
        <p:spPr bwMode="auto">
          <a:xfrm>
            <a:off x="6894625" y="4152858"/>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24" name="矩形 23"/>
          <p:cNvSpPr/>
          <p:nvPr/>
        </p:nvSpPr>
        <p:spPr>
          <a:xfrm>
            <a:off x="7388985" y="5023549"/>
            <a:ext cx="4183889"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25" name="star_99410"/>
          <p:cNvSpPr>
            <a:spLocks noChangeAspect="1"/>
          </p:cNvSpPr>
          <p:nvPr/>
        </p:nvSpPr>
        <p:spPr bwMode="auto">
          <a:xfrm>
            <a:off x="6894625" y="5295858"/>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500"/>
                                        <p:tgtEl>
                                          <p:spTgt spid="17"/>
                                        </p:tgtEl>
                                      </p:cBhvr>
                                    </p:animEffect>
                                  </p:childTnLst>
                                </p:cTn>
                              </p:par>
                              <p:par>
                                <p:cTn id="8" presetID="21"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heel(1)">
                                      <p:cBhvr>
                                        <p:cTn id="10"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70086" y="2115012"/>
            <a:ext cx="1809494" cy="1809494"/>
            <a:chOff x="1274886" y="1635822"/>
            <a:chExt cx="1809494" cy="1809494"/>
          </a:xfrm>
        </p:grpSpPr>
        <p:sp>
          <p:nvSpPr>
            <p:cNvPr id="4"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6" name="组合 5"/>
          <p:cNvGrpSpPr/>
          <p:nvPr/>
        </p:nvGrpSpPr>
        <p:grpSpPr>
          <a:xfrm>
            <a:off x="3804726" y="2115012"/>
            <a:ext cx="1809494" cy="1809494"/>
            <a:chOff x="1274886" y="1635822"/>
            <a:chExt cx="1809494" cy="1809494"/>
          </a:xfrm>
        </p:grpSpPr>
        <p:sp>
          <p:nvSpPr>
            <p:cNvPr id="7"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9" name="组合 8"/>
          <p:cNvGrpSpPr/>
          <p:nvPr/>
        </p:nvGrpSpPr>
        <p:grpSpPr>
          <a:xfrm>
            <a:off x="6532686" y="2115012"/>
            <a:ext cx="1809494" cy="1809494"/>
            <a:chOff x="1274886" y="1635822"/>
            <a:chExt cx="1809494" cy="1809494"/>
          </a:xfrm>
        </p:grpSpPr>
        <p:sp>
          <p:nvSpPr>
            <p:cNvPr id="10"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grpSp>
        <p:nvGrpSpPr>
          <p:cNvPr id="12" name="组合 11"/>
          <p:cNvGrpSpPr/>
          <p:nvPr/>
        </p:nvGrpSpPr>
        <p:grpSpPr>
          <a:xfrm>
            <a:off x="9367326" y="2115012"/>
            <a:ext cx="1809494" cy="1809494"/>
            <a:chOff x="1274886" y="1635822"/>
            <a:chExt cx="1809494" cy="1809494"/>
          </a:xfrm>
        </p:grpSpPr>
        <p:sp>
          <p:nvSpPr>
            <p:cNvPr id="13"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15" name="star_99410"/>
          <p:cNvSpPr>
            <a:spLocks noChangeAspect="1"/>
          </p:cNvSpPr>
          <p:nvPr/>
        </p:nvSpPr>
        <p:spPr bwMode="auto">
          <a:xfrm>
            <a:off x="1608112" y="3671203"/>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6" name="star_99410"/>
          <p:cNvSpPr>
            <a:spLocks noChangeAspect="1"/>
          </p:cNvSpPr>
          <p:nvPr/>
        </p:nvSpPr>
        <p:spPr bwMode="auto">
          <a:xfrm>
            <a:off x="4486201" y="3672279"/>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7" name="star_99410"/>
          <p:cNvSpPr>
            <a:spLocks noChangeAspect="1"/>
          </p:cNvSpPr>
          <p:nvPr/>
        </p:nvSpPr>
        <p:spPr bwMode="auto">
          <a:xfrm>
            <a:off x="7214161" y="3671203"/>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8" name="star_99410"/>
          <p:cNvSpPr>
            <a:spLocks noChangeAspect="1"/>
          </p:cNvSpPr>
          <p:nvPr/>
        </p:nvSpPr>
        <p:spPr bwMode="auto">
          <a:xfrm>
            <a:off x="10048801" y="3626559"/>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9" name="矩形 18"/>
          <p:cNvSpPr/>
          <p:nvPr/>
        </p:nvSpPr>
        <p:spPr>
          <a:xfrm>
            <a:off x="859534" y="4280892"/>
            <a:ext cx="203059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光荣劳动者</a:t>
            </a:r>
            <a:r>
              <a:rPr lang="en-US" altLang="zh-CN" sz="2000" b="1" dirty="0">
                <a:solidFill>
                  <a:schemeClr val="accent1"/>
                </a:solidFill>
              </a:rPr>
              <a:t>1</a:t>
            </a:r>
            <a:endParaRPr lang="zh-CN" altLang="en-US" sz="2000" b="1" dirty="0">
              <a:solidFill>
                <a:schemeClr val="accent1"/>
              </a:solidFill>
            </a:endParaRPr>
          </a:p>
        </p:txBody>
      </p:sp>
      <p:sp>
        <p:nvSpPr>
          <p:cNvPr id="20" name="矩形 19"/>
          <p:cNvSpPr/>
          <p:nvPr/>
        </p:nvSpPr>
        <p:spPr>
          <a:xfrm>
            <a:off x="518159" y="5184325"/>
            <a:ext cx="3273867" cy="1761490"/>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600" dirty="0">
              <a:solidFill>
                <a:schemeClr val="tx1"/>
              </a:solidFill>
            </a:endParaRPr>
          </a:p>
        </p:txBody>
      </p:sp>
      <p:sp>
        <p:nvSpPr>
          <p:cNvPr id="21" name="矩形 20"/>
          <p:cNvSpPr/>
          <p:nvPr/>
        </p:nvSpPr>
        <p:spPr>
          <a:xfrm>
            <a:off x="3737623" y="4280892"/>
            <a:ext cx="203059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光荣劳动者</a:t>
            </a:r>
            <a:r>
              <a:rPr lang="en-US" altLang="zh-CN" sz="2000" b="1" dirty="0">
                <a:solidFill>
                  <a:schemeClr val="accent1"/>
                </a:solidFill>
              </a:rPr>
              <a:t>2</a:t>
            </a:r>
            <a:endParaRPr lang="zh-CN" altLang="en-US" sz="2000" b="1" dirty="0">
              <a:solidFill>
                <a:schemeClr val="accent1"/>
              </a:solidFill>
            </a:endParaRPr>
          </a:p>
        </p:txBody>
      </p:sp>
      <p:sp>
        <p:nvSpPr>
          <p:cNvPr id="22" name="矩形 21"/>
          <p:cNvSpPr/>
          <p:nvPr/>
        </p:nvSpPr>
        <p:spPr>
          <a:xfrm>
            <a:off x="6465583" y="4280892"/>
            <a:ext cx="203059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光荣劳动者</a:t>
            </a:r>
            <a:r>
              <a:rPr lang="en-US" altLang="zh-CN" sz="2000" b="1" dirty="0">
                <a:solidFill>
                  <a:schemeClr val="accent1"/>
                </a:solidFill>
              </a:rPr>
              <a:t>3</a:t>
            </a:r>
            <a:endParaRPr lang="zh-CN" altLang="en-US" sz="2000" b="1" dirty="0">
              <a:solidFill>
                <a:schemeClr val="accent1"/>
              </a:solidFill>
            </a:endParaRPr>
          </a:p>
        </p:txBody>
      </p:sp>
      <p:sp>
        <p:nvSpPr>
          <p:cNvPr id="23" name="矩形 22"/>
          <p:cNvSpPr/>
          <p:nvPr/>
        </p:nvSpPr>
        <p:spPr>
          <a:xfrm>
            <a:off x="9300223" y="4280892"/>
            <a:ext cx="2030597"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光荣劳动者</a:t>
            </a:r>
            <a:r>
              <a:rPr lang="en-US" altLang="zh-CN" sz="2000" b="1" dirty="0">
                <a:solidFill>
                  <a:schemeClr val="accent1"/>
                </a:solidFill>
              </a:rPr>
              <a:t>4</a:t>
            </a:r>
            <a:endParaRPr lang="zh-CN" altLang="en-US" sz="2000" b="1" dirty="0">
              <a:solidFill>
                <a:schemeClr val="accent1"/>
              </a:solidFill>
            </a:endParaRPr>
          </a:p>
        </p:txBody>
      </p:sp>
      <p:sp>
        <p:nvSpPr>
          <p:cNvPr id="27" name="内容占位符 26"/>
          <p:cNvSpPr>
            <a:spLocks noGrp="1"/>
          </p:cNvSpPr>
          <p:nvPr>
            <p:ph sz="quarter" idx="13"/>
          </p:nvPr>
        </p:nvSpPr>
        <p:spPr/>
        <p:txBody>
          <a:bodyPr>
            <a:normAutofit fontScale="92500" lnSpcReduction="10000"/>
          </a:bodyPr>
          <a:lstStyle/>
          <a:p>
            <a:r>
              <a:rPr lang="zh-CN" altLang="en-US" dirty="0">
                <a:solidFill>
                  <a:schemeClr val="accent2"/>
                </a:solidFill>
              </a:rPr>
              <a:t>劳动光荣榜</a:t>
            </a:r>
          </a:p>
        </p:txBody>
      </p:sp>
      <p:pic>
        <p:nvPicPr>
          <p:cNvPr id="29" name="图片 28"/>
          <p:cNvPicPr>
            <a:picLocks noChangeAspect="1"/>
          </p:cNvPicPr>
          <p:nvPr/>
        </p:nvPicPr>
        <p:blipFill rotWithShape="1">
          <a:blip r:embed="rId4">
            <a:extLst>
              <a:ext uri="{28A0092B-C50C-407E-A947-70E740481C1C}">
                <a14:useLocalDpi xmlns:a14="http://schemas.microsoft.com/office/drawing/2010/main" val="0"/>
              </a:ext>
            </a:extLst>
          </a:blip>
          <a:srcRect l="21157" t="13556" r="35926" b="50341"/>
          <a:stretch>
            <a:fillRect/>
          </a:stretch>
        </p:blipFill>
        <p:spPr>
          <a:xfrm>
            <a:off x="4709473" y="5002199"/>
            <a:ext cx="2597402" cy="1886281"/>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fill="hold"/>
                                        <p:tgtEl>
                                          <p:spTgt spid="22"/>
                                        </p:tgtEl>
                                        <p:attrNameLst>
                                          <p:attrName>ppt_x</p:attrName>
                                        </p:attrNameLst>
                                      </p:cBhvr>
                                      <p:tavLst>
                                        <p:tav tm="0">
                                          <p:val>
                                            <p:strVal val="#ppt_x"/>
                                          </p:val>
                                        </p:tav>
                                        <p:tav tm="100000">
                                          <p:val>
                                            <p:strVal val="#ppt_x"/>
                                          </p:val>
                                        </p:tav>
                                      </p:tavLst>
                                    </p:anim>
                                    <p:anim calcmode="lin" valueType="num">
                                      <p:cBhvr additive="base">
                                        <p:cTn id="44"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fill="hold"/>
                                        <p:tgtEl>
                                          <p:spTgt spid="23"/>
                                        </p:tgtEl>
                                        <p:attrNameLst>
                                          <p:attrName>ppt_x</p:attrName>
                                        </p:attrNameLst>
                                      </p:cBhvr>
                                      <p:tavLst>
                                        <p:tav tm="0">
                                          <p:val>
                                            <p:strVal val="#ppt_x"/>
                                          </p:val>
                                        </p:tav>
                                        <p:tav tm="100000">
                                          <p:val>
                                            <p:strVal val="#ppt_x"/>
                                          </p:val>
                                        </p:tav>
                                      </p:tavLst>
                                    </p:anim>
                                    <p:anim calcmode="lin" valueType="num">
                                      <p:cBhvr additive="base">
                                        <p:cTn id="5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P spid="19" grpId="0"/>
      <p:bldP spid="21" grpId="0"/>
      <p:bldP spid="22"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632" y="760252"/>
            <a:ext cx="3076735" cy="2070261"/>
          </a:xfrm>
          <a:prstGeom prst="rect">
            <a:avLst/>
          </a:prstGeom>
        </p:spPr>
      </p:pic>
      <p:sp>
        <p:nvSpPr>
          <p:cNvPr id="5" name="矩形 4"/>
          <p:cNvSpPr/>
          <p:nvPr/>
        </p:nvSpPr>
        <p:spPr>
          <a:xfrm>
            <a:off x="2962435" y="2830513"/>
            <a:ext cx="6210300" cy="1238250"/>
          </a:xfrm>
          <a:prstGeom prst="rect">
            <a:avLst/>
          </a:prstGeom>
          <a:solidFill>
            <a:schemeClr val="bg1"/>
          </a:solidFill>
          <a:ln w="104775">
            <a:solidFill>
              <a:schemeClr val="accent2"/>
            </a:solidFill>
          </a:ln>
          <a:effectLst>
            <a:reflection blurRad="6350" stA="33000" endPos="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692013" y="3153103"/>
            <a:ext cx="4807974" cy="584775"/>
          </a:xfrm>
          <a:prstGeom prst="rect">
            <a:avLst/>
          </a:prstGeom>
          <a:noFill/>
        </p:spPr>
        <p:txBody>
          <a:bodyPr wrap="square" rtlCol="0">
            <a:spAutoFit/>
          </a:bodyPr>
          <a:lstStyle/>
          <a:p>
            <a:pPr algn="ctr"/>
            <a:r>
              <a:rPr lang="zh-CN" altLang="en-US" sz="3200" b="1" dirty="0">
                <a:solidFill>
                  <a:schemeClr val="accent1"/>
                </a:solidFill>
              </a:rPr>
              <a:t>第三章    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tar_99410"/>
          <p:cNvSpPr>
            <a:spLocks noChangeAspect="1"/>
          </p:cNvSpPr>
          <p:nvPr/>
        </p:nvSpPr>
        <p:spPr bwMode="auto">
          <a:xfrm>
            <a:off x="5612830" y="2597987"/>
            <a:ext cx="433873" cy="41204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4" name="矩形: 圆角 13"/>
          <p:cNvSpPr/>
          <p:nvPr/>
        </p:nvSpPr>
        <p:spPr>
          <a:xfrm>
            <a:off x="6253480" y="2544647"/>
            <a:ext cx="528320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
        <p:nvSpPr>
          <p:cNvPr id="18" name="矩形: 圆角 17"/>
          <p:cNvSpPr/>
          <p:nvPr/>
        </p:nvSpPr>
        <p:spPr>
          <a:xfrm>
            <a:off x="6253480" y="3439076"/>
            <a:ext cx="528320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
        <p:nvSpPr>
          <p:cNvPr id="20" name="矩形: 圆角 19"/>
          <p:cNvSpPr/>
          <p:nvPr/>
        </p:nvSpPr>
        <p:spPr>
          <a:xfrm>
            <a:off x="6253480" y="4348878"/>
            <a:ext cx="5283200" cy="518726"/>
          </a:xfrm>
          <a:prstGeom prst="round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mn-ea"/>
              </a:rPr>
              <a:t>双击输入替换内容编辑文字</a:t>
            </a:r>
            <a:endParaRPr lang="zh-CN" altLang="en-US" dirty="0"/>
          </a:p>
        </p:txBody>
      </p:sp>
      <p:sp>
        <p:nvSpPr>
          <p:cNvPr id="12" name="star_99410"/>
          <p:cNvSpPr>
            <a:spLocks noChangeAspect="1"/>
          </p:cNvSpPr>
          <p:nvPr/>
        </p:nvSpPr>
        <p:spPr bwMode="auto">
          <a:xfrm>
            <a:off x="5596088" y="3492416"/>
            <a:ext cx="433873" cy="41204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3" name="star_99410"/>
          <p:cNvSpPr>
            <a:spLocks noChangeAspect="1"/>
          </p:cNvSpPr>
          <p:nvPr/>
        </p:nvSpPr>
        <p:spPr bwMode="auto">
          <a:xfrm>
            <a:off x="5596087" y="4386845"/>
            <a:ext cx="433873" cy="41204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7" name="内容占位符 6"/>
          <p:cNvSpPr>
            <a:spLocks noGrp="1"/>
          </p:cNvSpPr>
          <p:nvPr>
            <p:ph sz="quarter" idx="13"/>
          </p:nvPr>
        </p:nvSpPr>
        <p:spPr/>
        <p:txBody>
          <a:bodyPr>
            <a:normAutofit fontScale="92500" lnSpcReduction="10000"/>
          </a:bodyPr>
          <a:lstStyle/>
          <a:p>
            <a:endParaRPr lang="zh-CN" altLang="en-US"/>
          </a:p>
        </p:txBody>
      </p:sp>
      <p:pic>
        <p:nvPicPr>
          <p:cNvPr id="15" name="内容占位符 4"/>
          <p:cNvPicPr>
            <a:picLocks noChangeAspect="1"/>
          </p:cNvPicPr>
          <p:nvPr/>
        </p:nvPicPr>
        <p:blipFill rotWithShape="1">
          <a:blip r:embed="rId3">
            <a:extLst>
              <a:ext uri="{28A0092B-C50C-407E-A947-70E740481C1C}">
                <a14:useLocalDpi xmlns:a14="http://schemas.microsoft.com/office/drawing/2010/main" val="0"/>
              </a:ext>
            </a:extLst>
          </a:blip>
          <a:srcRect l="7830" r="6830" b="13526"/>
          <a:stretch>
            <a:fillRect/>
          </a:stretch>
        </p:blipFill>
        <p:spPr>
          <a:xfrm>
            <a:off x="484089" y="2318740"/>
            <a:ext cx="4373880" cy="2790116"/>
          </a:xfrm>
          <a:prstGeom prst="rect">
            <a:avLst/>
          </a:prstGeom>
          <a:solidFill>
            <a:schemeClr val="bg1"/>
          </a:solidFill>
          <a:ln w="28575">
            <a:solidFill>
              <a:schemeClr val="accent2"/>
            </a:solidFill>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8" grpId="0" animBg="1"/>
      <p:bldP spid="20"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p:cNvSpPr/>
          <p:nvPr/>
        </p:nvSpPr>
        <p:spPr>
          <a:xfrm>
            <a:off x="1347140" y="4119318"/>
            <a:ext cx="4143969" cy="165587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81790" y="4218436"/>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25" name="矩形 24"/>
          <p:cNvSpPr/>
          <p:nvPr/>
        </p:nvSpPr>
        <p:spPr>
          <a:xfrm>
            <a:off x="7535010" y="4119318"/>
            <a:ext cx="4143969" cy="165587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569660" y="4218436"/>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23" name="矩形 22"/>
          <p:cNvSpPr/>
          <p:nvPr/>
        </p:nvSpPr>
        <p:spPr>
          <a:xfrm>
            <a:off x="7535010" y="1656038"/>
            <a:ext cx="4143969" cy="165587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569660" y="1755156"/>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22" name="矩形 21"/>
          <p:cNvSpPr/>
          <p:nvPr/>
        </p:nvSpPr>
        <p:spPr>
          <a:xfrm>
            <a:off x="1350614" y="1656038"/>
            <a:ext cx="4143969" cy="1655878"/>
          </a:xfrm>
          <a:prstGeom prst="rect">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522676" y="1656038"/>
            <a:ext cx="1655878" cy="1655878"/>
            <a:chOff x="813929" y="1683000"/>
            <a:chExt cx="1916914" cy="1916914"/>
          </a:xfrm>
          <a:solidFill>
            <a:schemeClr val="bg1"/>
          </a:solidFill>
        </p:grpSpPr>
        <p:sp>
          <p:nvSpPr>
            <p:cNvPr id="3" name="椭圆 2"/>
            <p:cNvSpPr/>
            <p:nvPr/>
          </p:nvSpPr>
          <p:spPr>
            <a:xfrm>
              <a:off x="813929" y="1683000"/>
              <a:ext cx="1916914" cy="1916914"/>
            </a:xfrm>
            <a:prstGeom prst="ellipse">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4" name="弧形 3"/>
            <p:cNvSpPr/>
            <p:nvPr/>
          </p:nvSpPr>
          <p:spPr>
            <a:xfrm>
              <a:off x="1053225" y="1922296"/>
              <a:ext cx="1438322" cy="1438322"/>
            </a:xfrm>
            <a:prstGeom prst="arc">
              <a:avLst>
                <a:gd name="adj1" fmla="val 2565350"/>
                <a:gd name="adj2" fmla="val 19214248"/>
              </a:avLst>
            </a:prstGeom>
            <a:grpFill/>
            <a:ln w="254000" cap="rnd">
              <a:solidFill>
                <a:srgbClr val="DE17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5" name="矩形 4"/>
            <p:cNvSpPr/>
            <p:nvPr/>
          </p:nvSpPr>
          <p:spPr>
            <a:xfrm>
              <a:off x="1295237" y="2349070"/>
              <a:ext cx="954298" cy="60570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DE171E"/>
                  </a:solidFill>
                  <a:effectLst/>
                  <a:uLnTx/>
                  <a:uFillTx/>
                  <a:latin typeface="+mj-ea"/>
                  <a:ea typeface="+mj-ea"/>
                  <a:cs typeface="+mn-cs"/>
                </a:rPr>
                <a:t>81</a:t>
              </a:r>
              <a:r>
                <a:rPr kumimoji="0" lang="en-US" altLang="zh-CN" sz="1600" b="1" i="0" u="none" strike="noStrike" kern="1200" cap="none" spc="0" normalizeH="0" baseline="0" noProof="0" dirty="0">
                  <a:ln>
                    <a:noFill/>
                  </a:ln>
                  <a:solidFill>
                    <a:srgbClr val="DE171E"/>
                  </a:solidFill>
                  <a:effectLst/>
                  <a:uLnTx/>
                  <a:uFillTx/>
                  <a:latin typeface="+mj-ea"/>
                  <a:ea typeface="+mj-ea"/>
                  <a:cs typeface="+mn-cs"/>
                </a:rPr>
                <a:t>%</a:t>
              </a:r>
              <a:endParaRPr kumimoji="0" lang="zh-CN" altLang="en-US" sz="1600" b="1" i="0" u="none" strike="noStrike" kern="1200" cap="none" spc="0" normalizeH="0" baseline="0" noProof="0" dirty="0">
                <a:ln>
                  <a:noFill/>
                </a:ln>
                <a:solidFill>
                  <a:srgbClr val="DE171E"/>
                </a:solidFill>
                <a:effectLst/>
                <a:uLnTx/>
                <a:uFillTx/>
                <a:latin typeface="+mj-ea"/>
                <a:ea typeface="+mj-ea"/>
                <a:cs typeface="+mn-cs"/>
              </a:endParaRPr>
            </a:p>
          </p:txBody>
        </p:sp>
      </p:grpSp>
      <p:grpSp>
        <p:nvGrpSpPr>
          <p:cNvPr id="6" name="组合 5"/>
          <p:cNvGrpSpPr/>
          <p:nvPr/>
        </p:nvGrpSpPr>
        <p:grpSpPr>
          <a:xfrm>
            <a:off x="522676" y="4119318"/>
            <a:ext cx="1655878" cy="1655878"/>
            <a:chOff x="813929" y="4146280"/>
            <a:chExt cx="1916914" cy="1916914"/>
          </a:xfrm>
          <a:solidFill>
            <a:schemeClr val="bg1"/>
          </a:solidFill>
        </p:grpSpPr>
        <p:sp>
          <p:nvSpPr>
            <p:cNvPr id="7" name="椭圆 6"/>
            <p:cNvSpPr/>
            <p:nvPr/>
          </p:nvSpPr>
          <p:spPr>
            <a:xfrm>
              <a:off x="813929" y="4146280"/>
              <a:ext cx="1916914" cy="1916914"/>
            </a:xfrm>
            <a:prstGeom prst="ellipse">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8" name="弧形 7"/>
            <p:cNvSpPr/>
            <p:nvPr/>
          </p:nvSpPr>
          <p:spPr>
            <a:xfrm>
              <a:off x="1053225" y="4385576"/>
              <a:ext cx="1438322" cy="1438322"/>
            </a:xfrm>
            <a:prstGeom prst="arc">
              <a:avLst>
                <a:gd name="adj1" fmla="val 4212556"/>
                <a:gd name="adj2" fmla="val 17528093"/>
              </a:avLst>
            </a:prstGeom>
            <a:grpFill/>
            <a:ln w="254000" cap="rnd">
              <a:solidFill>
                <a:srgbClr val="DE17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9" name="矩形 8"/>
            <p:cNvSpPr/>
            <p:nvPr/>
          </p:nvSpPr>
          <p:spPr>
            <a:xfrm>
              <a:off x="1295237" y="4812350"/>
              <a:ext cx="954298" cy="60570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DE171E"/>
                  </a:solidFill>
                  <a:effectLst/>
                  <a:uLnTx/>
                  <a:uFillTx/>
                  <a:latin typeface="+mj-ea"/>
                  <a:ea typeface="+mj-ea"/>
                  <a:cs typeface="+mn-cs"/>
                </a:rPr>
                <a:t>62</a:t>
              </a:r>
              <a:r>
                <a:rPr kumimoji="0" lang="en-US" altLang="zh-CN" sz="1600" b="1" i="0" u="none" strike="noStrike" kern="1200" cap="none" spc="0" normalizeH="0" baseline="0" noProof="0" dirty="0">
                  <a:ln>
                    <a:noFill/>
                  </a:ln>
                  <a:solidFill>
                    <a:srgbClr val="DE171E"/>
                  </a:solidFill>
                  <a:effectLst/>
                  <a:uLnTx/>
                  <a:uFillTx/>
                  <a:latin typeface="+mj-ea"/>
                  <a:ea typeface="+mj-ea"/>
                  <a:cs typeface="+mn-cs"/>
                </a:rPr>
                <a:t>%</a:t>
              </a:r>
              <a:endParaRPr kumimoji="0" lang="zh-CN" altLang="en-US" sz="1600" b="1" i="0" u="none" strike="noStrike" kern="1200" cap="none" spc="0" normalizeH="0" baseline="0" noProof="0" dirty="0">
                <a:ln>
                  <a:noFill/>
                </a:ln>
                <a:solidFill>
                  <a:srgbClr val="DE171E"/>
                </a:solidFill>
                <a:effectLst/>
                <a:uLnTx/>
                <a:uFillTx/>
                <a:latin typeface="+mj-ea"/>
                <a:ea typeface="+mj-ea"/>
                <a:cs typeface="+mn-cs"/>
              </a:endParaRPr>
            </a:p>
          </p:txBody>
        </p:sp>
      </p:grpSp>
      <p:grpSp>
        <p:nvGrpSpPr>
          <p:cNvPr id="10" name="组合 9"/>
          <p:cNvGrpSpPr/>
          <p:nvPr/>
        </p:nvGrpSpPr>
        <p:grpSpPr>
          <a:xfrm>
            <a:off x="6710428" y="1659818"/>
            <a:ext cx="1655878" cy="1655878"/>
            <a:chOff x="813929" y="1683000"/>
            <a:chExt cx="1916914" cy="1916914"/>
          </a:xfrm>
          <a:solidFill>
            <a:schemeClr val="bg1"/>
          </a:solidFill>
        </p:grpSpPr>
        <p:sp>
          <p:nvSpPr>
            <p:cNvPr id="11" name="椭圆 10"/>
            <p:cNvSpPr/>
            <p:nvPr/>
          </p:nvSpPr>
          <p:spPr>
            <a:xfrm>
              <a:off x="813929" y="1683000"/>
              <a:ext cx="1916914" cy="1916914"/>
            </a:xfrm>
            <a:prstGeom prst="ellipse">
              <a:avLst/>
            </a:prstGeom>
            <a:grp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12" name="弧形 11"/>
            <p:cNvSpPr/>
            <p:nvPr/>
          </p:nvSpPr>
          <p:spPr>
            <a:xfrm>
              <a:off x="1053225" y="1922296"/>
              <a:ext cx="1438322" cy="1438322"/>
            </a:xfrm>
            <a:prstGeom prst="arc">
              <a:avLst>
                <a:gd name="adj1" fmla="val 2565350"/>
                <a:gd name="adj2" fmla="val 19214248"/>
              </a:avLst>
            </a:prstGeom>
            <a:grpFill/>
            <a:ln w="254000" cap="rnd">
              <a:solidFill>
                <a:srgbClr val="DE17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13" name="矩形 12"/>
            <p:cNvSpPr/>
            <p:nvPr/>
          </p:nvSpPr>
          <p:spPr>
            <a:xfrm>
              <a:off x="1295237" y="2349070"/>
              <a:ext cx="954298" cy="605701"/>
            </a:xfrm>
            <a:prstGeom prst="rect">
              <a:avLst/>
            </a:prstGeom>
            <a:grp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DE171E"/>
                  </a:solidFill>
                  <a:effectLst/>
                  <a:uLnTx/>
                  <a:uFillTx/>
                  <a:latin typeface="+mj-ea"/>
                  <a:ea typeface="+mj-ea"/>
                  <a:cs typeface="+mn-cs"/>
                </a:rPr>
                <a:t>81</a:t>
              </a:r>
              <a:r>
                <a:rPr kumimoji="0" lang="en-US" altLang="zh-CN" sz="1600" b="0" i="0" u="none" strike="noStrike" kern="1200" cap="none" spc="0" normalizeH="0" baseline="0" noProof="0" dirty="0">
                  <a:ln>
                    <a:noFill/>
                  </a:ln>
                  <a:solidFill>
                    <a:srgbClr val="DE171E"/>
                  </a:solidFill>
                  <a:effectLst/>
                  <a:uLnTx/>
                  <a:uFillTx/>
                  <a:latin typeface="+mj-ea"/>
                  <a:ea typeface="+mj-ea"/>
                  <a:cs typeface="+mn-cs"/>
                </a:rPr>
                <a:t>%</a:t>
              </a:r>
              <a:endParaRPr kumimoji="0" lang="zh-CN" altLang="en-US" sz="1600" b="0" i="0" u="none" strike="noStrike" kern="1200" cap="none" spc="0" normalizeH="0" baseline="0" noProof="0" dirty="0">
                <a:ln>
                  <a:noFill/>
                </a:ln>
                <a:solidFill>
                  <a:srgbClr val="DE171E"/>
                </a:solidFill>
                <a:effectLst/>
                <a:uLnTx/>
                <a:uFillTx/>
                <a:latin typeface="+mj-ea"/>
                <a:ea typeface="+mj-ea"/>
                <a:cs typeface="+mn-cs"/>
              </a:endParaRPr>
            </a:p>
          </p:txBody>
        </p:sp>
      </p:grpSp>
      <p:grpSp>
        <p:nvGrpSpPr>
          <p:cNvPr id="14" name="组合 13"/>
          <p:cNvGrpSpPr/>
          <p:nvPr/>
        </p:nvGrpSpPr>
        <p:grpSpPr>
          <a:xfrm>
            <a:off x="6710428" y="4123098"/>
            <a:ext cx="1655878" cy="1655878"/>
            <a:chOff x="813929" y="4146280"/>
            <a:chExt cx="1916914" cy="1916914"/>
          </a:xfrm>
        </p:grpSpPr>
        <p:sp>
          <p:nvSpPr>
            <p:cNvPr id="15" name="椭圆 14"/>
            <p:cNvSpPr/>
            <p:nvPr/>
          </p:nvSpPr>
          <p:spPr>
            <a:xfrm>
              <a:off x="813929" y="4146280"/>
              <a:ext cx="1916914" cy="1916914"/>
            </a:xfrm>
            <a:prstGeom prst="ellipse">
              <a:avLst/>
            </a:prstGeom>
            <a:solidFill>
              <a:schemeClr val="bg1"/>
            </a:solid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16" name="弧形 15"/>
            <p:cNvSpPr/>
            <p:nvPr/>
          </p:nvSpPr>
          <p:spPr>
            <a:xfrm>
              <a:off x="1053225" y="4385576"/>
              <a:ext cx="1438322" cy="1438322"/>
            </a:xfrm>
            <a:prstGeom prst="arc">
              <a:avLst>
                <a:gd name="adj1" fmla="val 4212556"/>
                <a:gd name="adj2" fmla="val 17528093"/>
              </a:avLst>
            </a:prstGeom>
            <a:ln w="254000" cap="rnd">
              <a:solidFill>
                <a:srgbClr val="DE171E"/>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DE171E"/>
                </a:solidFill>
                <a:effectLst/>
                <a:uLnTx/>
                <a:uFillTx/>
                <a:latin typeface="Agency FB" panose="020B0503020202020204" pitchFamily="34" charset="0"/>
                <a:ea typeface="微软雅黑" panose="020B0503020204020204" charset="-122"/>
                <a:cs typeface="+mn-cs"/>
              </a:endParaRPr>
            </a:p>
          </p:txBody>
        </p:sp>
        <p:sp>
          <p:nvSpPr>
            <p:cNvPr id="17" name="矩形 16"/>
            <p:cNvSpPr/>
            <p:nvPr/>
          </p:nvSpPr>
          <p:spPr>
            <a:xfrm>
              <a:off x="1295237" y="4812350"/>
              <a:ext cx="954298" cy="60570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DE171E"/>
                  </a:solidFill>
                  <a:effectLst/>
                  <a:uLnTx/>
                  <a:uFillTx/>
                  <a:latin typeface="+mj-ea"/>
                  <a:ea typeface="+mj-ea"/>
                  <a:cs typeface="+mn-cs"/>
                </a:rPr>
                <a:t>62</a:t>
              </a:r>
              <a:r>
                <a:rPr kumimoji="0" lang="en-US" altLang="zh-CN" sz="1600" b="1" i="0" u="none" strike="noStrike" kern="1200" cap="none" spc="0" normalizeH="0" baseline="0" noProof="0" dirty="0">
                  <a:ln>
                    <a:noFill/>
                  </a:ln>
                  <a:solidFill>
                    <a:srgbClr val="DE171E"/>
                  </a:solidFill>
                  <a:effectLst/>
                  <a:uLnTx/>
                  <a:uFillTx/>
                  <a:latin typeface="+mj-ea"/>
                  <a:ea typeface="+mj-ea"/>
                  <a:cs typeface="+mn-cs"/>
                </a:rPr>
                <a:t>%</a:t>
              </a:r>
              <a:endParaRPr kumimoji="0" lang="zh-CN" altLang="en-US" sz="1600" b="1" i="0" u="none" strike="noStrike" kern="1200" cap="none" spc="0" normalizeH="0" baseline="0" noProof="0" dirty="0">
                <a:ln>
                  <a:noFill/>
                </a:ln>
                <a:solidFill>
                  <a:srgbClr val="DE171E"/>
                </a:solidFill>
                <a:effectLst/>
                <a:uLnTx/>
                <a:uFillTx/>
                <a:latin typeface="+mj-ea"/>
                <a:ea typeface="+mj-ea"/>
                <a:cs typeface="+mn-cs"/>
              </a:endParaRPr>
            </a:p>
          </p:txBody>
        </p:sp>
      </p:grpSp>
      <p:sp>
        <p:nvSpPr>
          <p:cNvPr id="18" name="矩形 17"/>
          <p:cNvSpPr/>
          <p:nvPr/>
        </p:nvSpPr>
        <p:spPr>
          <a:xfrm>
            <a:off x="2385264" y="1755156"/>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29" name="矩形 28"/>
          <p:cNvSpPr/>
          <p:nvPr/>
        </p:nvSpPr>
        <p:spPr>
          <a:xfrm>
            <a:off x="2347565" y="2247554"/>
            <a:ext cx="2976697" cy="923330"/>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30" name="矩形 29"/>
          <p:cNvSpPr/>
          <p:nvPr/>
        </p:nvSpPr>
        <p:spPr>
          <a:xfrm>
            <a:off x="8599006" y="2247554"/>
            <a:ext cx="2976697" cy="923330"/>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33" name="矩形 32"/>
          <p:cNvSpPr/>
          <p:nvPr/>
        </p:nvSpPr>
        <p:spPr>
          <a:xfrm>
            <a:off x="2347565" y="4770424"/>
            <a:ext cx="2976697" cy="923330"/>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34" name="矩形 33"/>
          <p:cNvSpPr/>
          <p:nvPr/>
        </p:nvSpPr>
        <p:spPr>
          <a:xfrm>
            <a:off x="8599006" y="4770424"/>
            <a:ext cx="2976697" cy="923330"/>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a:t>
            </a:r>
            <a:endParaRPr lang="zh-CN" altLang="en-US" sz="1200" dirty="0"/>
          </a:p>
        </p:txBody>
      </p:sp>
      <p:sp>
        <p:nvSpPr>
          <p:cNvPr id="19" name="内容占位符 18"/>
          <p:cNvSpPr>
            <a:spLocks noGrp="1"/>
          </p:cNvSpPr>
          <p:nvPr>
            <p:ph sz="quarter" idx="13"/>
          </p:nvPr>
        </p:nvSpPr>
        <p:spPr/>
        <p:txBody>
          <a:bodyPr>
            <a:normAutofit fontScale="92500" lnSpcReduction="10000"/>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 calcmode="lin" valueType="num">
                                      <p:cBhvr>
                                        <p:cTn id="16" dur="500" fill="hold"/>
                                        <p:tgtEl>
                                          <p:spTgt spid="6"/>
                                        </p:tgtEl>
                                        <p:attrNameLst>
                                          <p:attrName>style.rotation</p:attrName>
                                        </p:attrNameLst>
                                      </p:cBhvr>
                                      <p:tavLst>
                                        <p:tav tm="0">
                                          <p:val>
                                            <p:fltVal val="360"/>
                                          </p:val>
                                        </p:tav>
                                        <p:tav tm="100000">
                                          <p:val>
                                            <p:fltVal val="0"/>
                                          </p:val>
                                        </p:tav>
                                      </p:tavLst>
                                    </p:anim>
                                    <p:animEffect transition="in" filter="fade">
                                      <p:cBhvr>
                                        <p:cTn id="17" dur="500"/>
                                        <p:tgtEl>
                                          <p:spTgt spid="6"/>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 calcmode="lin" valueType="num">
                                      <p:cBhvr>
                                        <p:cTn id="23" dur="500" fill="hold"/>
                                        <p:tgtEl>
                                          <p:spTgt spid="10"/>
                                        </p:tgtEl>
                                        <p:attrNameLst>
                                          <p:attrName>style.rotation</p:attrName>
                                        </p:attrNameLst>
                                      </p:cBhvr>
                                      <p:tavLst>
                                        <p:tav tm="0">
                                          <p:val>
                                            <p:fltVal val="360"/>
                                          </p:val>
                                        </p:tav>
                                        <p:tav tm="100000">
                                          <p:val>
                                            <p:fltVal val="0"/>
                                          </p:val>
                                        </p:tav>
                                      </p:tavLst>
                                    </p:anim>
                                    <p:animEffect transition="in" filter="fade">
                                      <p:cBhvr>
                                        <p:cTn id="24" dur="500"/>
                                        <p:tgtEl>
                                          <p:spTgt spid="10"/>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 calcmode="lin" valueType="num">
                                      <p:cBhvr>
                                        <p:cTn id="30" dur="500" fill="hold"/>
                                        <p:tgtEl>
                                          <p:spTgt spid="14"/>
                                        </p:tgtEl>
                                        <p:attrNameLst>
                                          <p:attrName>style.rotation</p:attrName>
                                        </p:attrNameLst>
                                      </p:cBhvr>
                                      <p:tavLst>
                                        <p:tav tm="0">
                                          <p:val>
                                            <p:fltVal val="360"/>
                                          </p:val>
                                        </p:tav>
                                        <p:tav tm="100000">
                                          <p:val>
                                            <p:fltVal val="0"/>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endParaRPr lang="zh-CN" altLang="en-US"/>
          </a:p>
        </p:txBody>
      </p:sp>
      <p:sp>
        <p:nvSpPr>
          <p:cNvPr id="3" name="TextBox 87"/>
          <p:cNvSpPr txBox="1"/>
          <p:nvPr/>
        </p:nvSpPr>
        <p:spPr>
          <a:xfrm>
            <a:off x="1104909" y="6379029"/>
            <a:ext cx="231153" cy="33855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16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 </a:t>
            </a:r>
          </a:p>
        </p:txBody>
      </p:sp>
      <p:cxnSp>
        <p:nvCxnSpPr>
          <p:cNvPr id="4" name="Straight Connector 67"/>
          <p:cNvCxnSpPr/>
          <p:nvPr/>
        </p:nvCxnSpPr>
        <p:spPr>
          <a:xfrm flipV="1">
            <a:off x="1857745" y="2650825"/>
            <a:ext cx="827085" cy="136445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68"/>
          <p:cNvCxnSpPr/>
          <p:nvPr/>
        </p:nvCxnSpPr>
        <p:spPr>
          <a:xfrm>
            <a:off x="9528342" y="2650824"/>
            <a:ext cx="827085" cy="1364455"/>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69"/>
          <p:cNvCxnSpPr>
            <a:stCxn id="11" idx="6"/>
            <a:endCxn id="12" idx="2"/>
          </p:cNvCxnSpPr>
          <p:nvPr/>
        </p:nvCxnSpPr>
        <p:spPr>
          <a:xfrm>
            <a:off x="3334611" y="2320252"/>
            <a:ext cx="5522778"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traight Connector 70"/>
          <p:cNvCxnSpPr/>
          <p:nvPr/>
        </p:nvCxnSpPr>
        <p:spPr>
          <a:xfrm>
            <a:off x="7242757" y="3878621"/>
            <a:ext cx="833547" cy="83354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81"/>
          <p:cNvCxnSpPr/>
          <p:nvPr/>
        </p:nvCxnSpPr>
        <p:spPr>
          <a:xfrm flipH="1">
            <a:off x="4115696" y="3878621"/>
            <a:ext cx="833547" cy="833547"/>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2"/>
          <p:cNvCxnSpPr/>
          <p:nvPr/>
        </p:nvCxnSpPr>
        <p:spPr>
          <a:xfrm flipV="1">
            <a:off x="8704638" y="4207784"/>
            <a:ext cx="1477809" cy="1008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83"/>
          <p:cNvCxnSpPr/>
          <p:nvPr/>
        </p:nvCxnSpPr>
        <p:spPr>
          <a:xfrm flipH="1" flipV="1">
            <a:off x="1799543" y="4207784"/>
            <a:ext cx="1477809" cy="1008768"/>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Oval 90"/>
          <p:cNvSpPr/>
          <p:nvPr/>
        </p:nvSpPr>
        <p:spPr>
          <a:xfrm>
            <a:off x="2162303" y="1734098"/>
            <a:ext cx="1172308" cy="1172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Oval 91"/>
          <p:cNvSpPr/>
          <p:nvPr/>
        </p:nvSpPr>
        <p:spPr>
          <a:xfrm>
            <a:off x="8857389" y="1734098"/>
            <a:ext cx="1172308" cy="1172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Oval 92"/>
          <p:cNvSpPr/>
          <p:nvPr/>
        </p:nvSpPr>
        <p:spPr>
          <a:xfrm>
            <a:off x="5322069" y="1734098"/>
            <a:ext cx="1547862" cy="15478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93"/>
          <p:cNvSpPr/>
          <p:nvPr/>
        </p:nvSpPr>
        <p:spPr>
          <a:xfrm>
            <a:off x="5944890" y="2707072"/>
            <a:ext cx="1547862" cy="1547862"/>
          </a:xfrm>
          <a:prstGeom prst="ellipse">
            <a:avLst/>
          </a:prstGeom>
          <a:solidFill>
            <a:schemeClr val="accent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94"/>
          <p:cNvSpPr/>
          <p:nvPr/>
        </p:nvSpPr>
        <p:spPr>
          <a:xfrm>
            <a:off x="4699248" y="2707072"/>
            <a:ext cx="1547862" cy="1547862"/>
          </a:xfrm>
          <a:prstGeom prst="ellipse">
            <a:avLst/>
          </a:pr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95"/>
          <p:cNvSpPr/>
          <p:nvPr/>
        </p:nvSpPr>
        <p:spPr>
          <a:xfrm>
            <a:off x="3122000" y="4562183"/>
            <a:ext cx="1172308" cy="1172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Oval 96"/>
          <p:cNvSpPr/>
          <p:nvPr/>
        </p:nvSpPr>
        <p:spPr>
          <a:xfrm>
            <a:off x="7897693" y="4562183"/>
            <a:ext cx="1172308" cy="117230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97"/>
          <p:cNvSpPr/>
          <p:nvPr/>
        </p:nvSpPr>
        <p:spPr>
          <a:xfrm>
            <a:off x="1246978" y="3761909"/>
            <a:ext cx="1032087" cy="1032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Oval 98"/>
          <p:cNvSpPr/>
          <p:nvPr/>
        </p:nvSpPr>
        <p:spPr>
          <a:xfrm>
            <a:off x="9912936" y="3761909"/>
            <a:ext cx="1032087" cy="10320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矩形 28"/>
          <p:cNvSpPr/>
          <p:nvPr/>
        </p:nvSpPr>
        <p:spPr>
          <a:xfrm>
            <a:off x="2203380" y="2150544"/>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0" name="矩形 29"/>
          <p:cNvSpPr/>
          <p:nvPr/>
        </p:nvSpPr>
        <p:spPr>
          <a:xfrm>
            <a:off x="1254611" y="4135080"/>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1" name="矩形 30"/>
          <p:cNvSpPr/>
          <p:nvPr/>
        </p:nvSpPr>
        <p:spPr>
          <a:xfrm>
            <a:off x="3188115" y="4972025"/>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2" name="矩形 31"/>
          <p:cNvSpPr/>
          <p:nvPr/>
        </p:nvSpPr>
        <p:spPr>
          <a:xfrm>
            <a:off x="5656113" y="2274244"/>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3" name="矩形 32"/>
          <p:cNvSpPr/>
          <p:nvPr/>
        </p:nvSpPr>
        <p:spPr>
          <a:xfrm>
            <a:off x="4928071" y="3321481"/>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6" name="矩形 35"/>
          <p:cNvSpPr/>
          <p:nvPr/>
        </p:nvSpPr>
        <p:spPr>
          <a:xfrm>
            <a:off x="6322252" y="3321481"/>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7" name="矩形 36"/>
          <p:cNvSpPr/>
          <p:nvPr/>
        </p:nvSpPr>
        <p:spPr>
          <a:xfrm>
            <a:off x="8907240" y="2165847"/>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8" name="矩形 37"/>
          <p:cNvSpPr/>
          <p:nvPr/>
        </p:nvSpPr>
        <p:spPr>
          <a:xfrm>
            <a:off x="9912936" y="4110166"/>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39" name="矩形 38"/>
          <p:cNvSpPr/>
          <p:nvPr/>
        </p:nvSpPr>
        <p:spPr>
          <a:xfrm>
            <a:off x="7931772" y="4994447"/>
            <a:ext cx="1016819" cy="307777"/>
          </a:xfrm>
          <a:prstGeom prst="rect">
            <a:avLst/>
          </a:prstGeom>
        </p:spPr>
        <p:txBody>
          <a:bodyPr wrap="square">
            <a:spAutoFit/>
          </a:bodyPr>
          <a:lstStyle/>
          <a:p>
            <a:pPr algn="ctr"/>
            <a:r>
              <a:rPr lang="zh-CN" altLang="en-US" sz="1400" b="1" dirty="0">
                <a:solidFill>
                  <a:schemeClr val="bg1"/>
                </a:solidFill>
                <a:latin typeface="+mn-ea"/>
              </a:rPr>
              <a:t>替换内容</a:t>
            </a:r>
            <a:endParaRPr lang="zh-CN" altLang="en-US" sz="1400" b="1" dirty="0">
              <a:solidFill>
                <a:schemeClr val="bg1"/>
              </a:solidFill>
            </a:endParaRPr>
          </a:p>
        </p:txBody>
      </p:sp>
      <p:sp>
        <p:nvSpPr>
          <p:cNvPr id="42" name="star_99410"/>
          <p:cNvSpPr>
            <a:spLocks noChangeAspect="1"/>
          </p:cNvSpPr>
          <p:nvPr/>
        </p:nvSpPr>
        <p:spPr bwMode="auto">
          <a:xfrm>
            <a:off x="5262227" y="5969239"/>
            <a:ext cx="422595" cy="40133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43" name="star_99410"/>
          <p:cNvSpPr>
            <a:spLocks noChangeAspect="1"/>
          </p:cNvSpPr>
          <p:nvPr/>
        </p:nvSpPr>
        <p:spPr bwMode="auto">
          <a:xfrm>
            <a:off x="5909817" y="5977693"/>
            <a:ext cx="422595" cy="40133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44" name="star_99410"/>
          <p:cNvSpPr>
            <a:spLocks noChangeAspect="1"/>
          </p:cNvSpPr>
          <p:nvPr/>
        </p:nvSpPr>
        <p:spPr bwMode="auto">
          <a:xfrm>
            <a:off x="6557407" y="5988934"/>
            <a:ext cx="422595" cy="40133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par>
                                <p:cTn id="17" presetID="2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par>
                                <p:cTn id="20" presetID="22" presetClass="entr" presetSubtype="4"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par>
                                <p:cTn id="23" presetID="2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39"/>
          <p:cNvSpPr/>
          <p:nvPr/>
        </p:nvSpPr>
        <p:spPr>
          <a:xfrm>
            <a:off x="3726431" y="1788573"/>
            <a:ext cx="1964860" cy="1964860"/>
          </a:xfrm>
          <a:prstGeom prst="ellipse">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Oval 38"/>
          <p:cNvSpPr/>
          <p:nvPr/>
        </p:nvSpPr>
        <p:spPr>
          <a:xfrm>
            <a:off x="1143060" y="1788573"/>
            <a:ext cx="1964860" cy="1964860"/>
          </a:xfrm>
          <a:prstGeom prst="ellipse">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Oval 1"/>
          <p:cNvSpPr/>
          <p:nvPr/>
        </p:nvSpPr>
        <p:spPr>
          <a:xfrm>
            <a:off x="1396968" y="2062042"/>
            <a:ext cx="1457045" cy="14570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Oval 80"/>
          <p:cNvSpPr/>
          <p:nvPr/>
        </p:nvSpPr>
        <p:spPr>
          <a:xfrm>
            <a:off x="3980339" y="2062042"/>
            <a:ext cx="1457045" cy="14570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9" name="Group 1136"/>
          <p:cNvGrpSpPr>
            <a:grpSpLocks noChangeAspect="1"/>
          </p:cNvGrpSpPr>
          <p:nvPr/>
        </p:nvGrpSpPr>
        <p:grpSpPr bwMode="auto">
          <a:xfrm>
            <a:off x="1918542" y="2577695"/>
            <a:ext cx="406994" cy="491281"/>
            <a:chOff x="2712" y="795"/>
            <a:chExt cx="2255" cy="2722"/>
          </a:xfrm>
          <a:solidFill>
            <a:schemeClr val="bg1"/>
          </a:solidFill>
        </p:grpSpPr>
        <p:sp>
          <p:nvSpPr>
            <p:cNvPr id="20"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1141"/>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24" name="Group 63"/>
          <p:cNvGrpSpPr/>
          <p:nvPr/>
        </p:nvGrpSpPr>
        <p:grpSpPr>
          <a:xfrm>
            <a:off x="4473721" y="2564461"/>
            <a:ext cx="519708" cy="485465"/>
            <a:chOff x="2295326" y="533400"/>
            <a:chExt cx="1184476" cy="1106433"/>
          </a:xfrm>
          <a:solidFill>
            <a:schemeClr val="bg1"/>
          </a:solidFill>
        </p:grpSpPr>
        <p:sp>
          <p:nvSpPr>
            <p:cNvPr id="25" name="Freeform 1402"/>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1403"/>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Freeform 1404"/>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8" name="Oval 39"/>
          <p:cNvSpPr/>
          <p:nvPr/>
        </p:nvSpPr>
        <p:spPr>
          <a:xfrm>
            <a:off x="9084079" y="1788573"/>
            <a:ext cx="1964860" cy="1964860"/>
          </a:xfrm>
          <a:prstGeom prst="ellipse">
            <a:avLst/>
          </a:prstGeom>
          <a:solidFill>
            <a:schemeClr val="bg1"/>
          </a:solid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Oval 38"/>
          <p:cNvSpPr/>
          <p:nvPr/>
        </p:nvSpPr>
        <p:spPr>
          <a:xfrm>
            <a:off x="6437072" y="1788573"/>
            <a:ext cx="1964860" cy="1964860"/>
          </a:xfrm>
          <a:prstGeom prst="ellipse">
            <a:avLst/>
          </a:prstGeom>
          <a:solidFill>
            <a:schemeClr val="bg1"/>
          </a:solidFill>
          <a:ln>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Oval 1"/>
          <p:cNvSpPr/>
          <p:nvPr/>
        </p:nvSpPr>
        <p:spPr>
          <a:xfrm>
            <a:off x="6690980" y="2062042"/>
            <a:ext cx="1457045" cy="14570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80"/>
          <p:cNvSpPr/>
          <p:nvPr/>
        </p:nvSpPr>
        <p:spPr>
          <a:xfrm>
            <a:off x="9337987" y="2062042"/>
            <a:ext cx="1457045" cy="145704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32" name="Group 1136"/>
          <p:cNvGrpSpPr>
            <a:grpSpLocks noChangeAspect="1"/>
          </p:cNvGrpSpPr>
          <p:nvPr/>
        </p:nvGrpSpPr>
        <p:grpSpPr bwMode="auto">
          <a:xfrm>
            <a:off x="7212554" y="2577695"/>
            <a:ext cx="406994" cy="491281"/>
            <a:chOff x="2712" y="795"/>
            <a:chExt cx="2255" cy="2722"/>
          </a:xfrm>
          <a:solidFill>
            <a:schemeClr val="bg1"/>
          </a:solidFill>
        </p:grpSpPr>
        <p:sp>
          <p:nvSpPr>
            <p:cNvPr id="33" name="Freeform 1138"/>
            <p:cNvSpPr/>
            <p:nvPr/>
          </p:nvSpPr>
          <p:spPr bwMode="auto">
            <a:xfrm>
              <a:off x="3897" y="2545"/>
              <a:ext cx="148" cy="243"/>
            </a:xfrm>
            <a:custGeom>
              <a:avLst/>
              <a:gdLst>
                <a:gd name="T0" fmla="*/ 0 w 298"/>
                <a:gd name="T1" fmla="*/ 0 h 487"/>
                <a:gd name="T2" fmla="*/ 63 w 298"/>
                <a:gd name="T3" fmla="*/ 17 h 487"/>
                <a:gd name="T4" fmla="*/ 124 w 298"/>
                <a:gd name="T5" fmla="*/ 38 h 487"/>
                <a:gd name="T6" fmla="*/ 184 w 298"/>
                <a:gd name="T7" fmla="*/ 65 h 487"/>
                <a:gd name="T8" fmla="*/ 210 w 298"/>
                <a:gd name="T9" fmla="*/ 80 h 487"/>
                <a:gd name="T10" fmla="*/ 235 w 298"/>
                <a:gd name="T11" fmla="*/ 96 h 487"/>
                <a:gd name="T12" fmla="*/ 257 w 298"/>
                <a:gd name="T13" fmla="*/ 118 h 487"/>
                <a:gd name="T14" fmla="*/ 273 w 298"/>
                <a:gd name="T15" fmla="*/ 139 h 487"/>
                <a:gd name="T16" fmla="*/ 285 w 298"/>
                <a:gd name="T17" fmla="*/ 164 h 487"/>
                <a:gd name="T18" fmla="*/ 293 w 298"/>
                <a:gd name="T19" fmla="*/ 191 h 487"/>
                <a:gd name="T20" fmla="*/ 298 w 298"/>
                <a:gd name="T21" fmla="*/ 229 h 487"/>
                <a:gd name="T22" fmla="*/ 296 w 298"/>
                <a:gd name="T23" fmla="*/ 268 h 487"/>
                <a:gd name="T24" fmla="*/ 288 w 298"/>
                <a:gd name="T25" fmla="*/ 306 h 487"/>
                <a:gd name="T26" fmla="*/ 271 w 298"/>
                <a:gd name="T27" fmla="*/ 343 h 487"/>
                <a:gd name="T28" fmla="*/ 250 w 298"/>
                <a:gd name="T29" fmla="*/ 376 h 487"/>
                <a:gd name="T30" fmla="*/ 222 w 298"/>
                <a:gd name="T31" fmla="*/ 404 h 487"/>
                <a:gd name="T32" fmla="*/ 189 w 298"/>
                <a:gd name="T33" fmla="*/ 427 h 487"/>
                <a:gd name="T34" fmla="*/ 154 w 298"/>
                <a:gd name="T35" fmla="*/ 445 h 487"/>
                <a:gd name="T36" fmla="*/ 116 w 298"/>
                <a:gd name="T37" fmla="*/ 460 h 487"/>
                <a:gd name="T38" fmla="*/ 78 w 298"/>
                <a:gd name="T39" fmla="*/ 472 h 487"/>
                <a:gd name="T40" fmla="*/ 38 w 298"/>
                <a:gd name="T41" fmla="*/ 480 h 487"/>
                <a:gd name="T42" fmla="*/ 0 w 298"/>
                <a:gd name="T43" fmla="*/ 487 h 487"/>
                <a:gd name="T44" fmla="*/ 0 w 298"/>
                <a:gd name="T45" fmla="*/ 0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8" h="487">
                  <a:moveTo>
                    <a:pt x="0" y="0"/>
                  </a:moveTo>
                  <a:lnTo>
                    <a:pt x="63" y="17"/>
                  </a:lnTo>
                  <a:lnTo>
                    <a:pt x="124" y="38"/>
                  </a:lnTo>
                  <a:lnTo>
                    <a:pt x="184" y="65"/>
                  </a:lnTo>
                  <a:lnTo>
                    <a:pt x="210" y="80"/>
                  </a:lnTo>
                  <a:lnTo>
                    <a:pt x="235" y="96"/>
                  </a:lnTo>
                  <a:lnTo>
                    <a:pt x="257" y="118"/>
                  </a:lnTo>
                  <a:lnTo>
                    <a:pt x="273" y="139"/>
                  </a:lnTo>
                  <a:lnTo>
                    <a:pt x="285" y="164"/>
                  </a:lnTo>
                  <a:lnTo>
                    <a:pt x="293" y="191"/>
                  </a:lnTo>
                  <a:lnTo>
                    <a:pt x="298" y="229"/>
                  </a:lnTo>
                  <a:lnTo>
                    <a:pt x="296" y="268"/>
                  </a:lnTo>
                  <a:lnTo>
                    <a:pt x="288" y="306"/>
                  </a:lnTo>
                  <a:lnTo>
                    <a:pt x="271" y="343"/>
                  </a:lnTo>
                  <a:lnTo>
                    <a:pt x="250" y="376"/>
                  </a:lnTo>
                  <a:lnTo>
                    <a:pt x="222" y="404"/>
                  </a:lnTo>
                  <a:lnTo>
                    <a:pt x="189" y="427"/>
                  </a:lnTo>
                  <a:lnTo>
                    <a:pt x="154" y="445"/>
                  </a:lnTo>
                  <a:lnTo>
                    <a:pt x="116" y="460"/>
                  </a:lnTo>
                  <a:lnTo>
                    <a:pt x="78" y="472"/>
                  </a:lnTo>
                  <a:lnTo>
                    <a:pt x="38" y="480"/>
                  </a:lnTo>
                  <a:lnTo>
                    <a:pt x="0" y="487"/>
                  </a:lnTo>
                  <a:lnTo>
                    <a:pt x="0"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 name="Freeform 1139"/>
            <p:cNvSpPr/>
            <p:nvPr/>
          </p:nvSpPr>
          <p:spPr bwMode="auto">
            <a:xfrm>
              <a:off x="3641" y="2153"/>
              <a:ext cx="122" cy="221"/>
            </a:xfrm>
            <a:custGeom>
              <a:avLst/>
              <a:gdLst>
                <a:gd name="T0" fmla="*/ 243 w 243"/>
                <a:gd name="T1" fmla="*/ 0 h 442"/>
                <a:gd name="T2" fmla="*/ 243 w 243"/>
                <a:gd name="T3" fmla="*/ 442 h 442"/>
                <a:gd name="T4" fmla="*/ 199 w 243"/>
                <a:gd name="T5" fmla="*/ 427 h 442"/>
                <a:gd name="T6" fmla="*/ 157 w 243"/>
                <a:gd name="T7" fmla="*/ 412 h 442"/>
                <a:gd name="T8" fmla="*/ 113 w 243"/>
                <a:gd name="T9" fmla="*/ 390 h 442"/>
                <a:gd name="T10" fmla="*/ 70 w 243"/>
                <a:gd name="T11" fmla="*/ 365 h 442"/>
                <a:gd name="T12" fmla="*/ 47 w 243"/>
                <a:gd name="T13" fmla="*/ 347 h 442"/>
                <a:gd name="T14" fmla="*/ 27 w 243"/>
                <a:gd name="T15" fmla="*/ 327 h 442"/>
                <a:gd name="T16" fmla="*/ 12 w 243"/>
                <a:gd name="T17" fmla="*/ 301 h 442"/>
                <a:gd name="T18" fmla="*/ 4 w 243"/>
                <a:gd name="T19" fmla="*/ 271 h 442"/>
                <a:gd name="T20" fmla="*/ 0 w 243"/>
                <a:gd name="T21" fmla="*/ 238 h 442"/>
                <a:gd name="T22" fmla="*/ 0 w 243"/>
                <a:gd name="T23" fmla="*/ 207 h 442"/>
                <a:gd name="T24" fmla="*/ 7 w 243"/>
                <a:gd name="T25" fmla="*/ 177 h 442"/>
                <a:gd name="T26" fmla="*/ 17 w 243"/>
                <a:gd name="T27" fmla="*/ 147 h 442"/>
                <a:gd name="T28" fmla="*/ 33 w 243"/>
                <a:gd name="T29" fmla="*/ 121 h 442"/>
                <a:gd name="T30" fmla="*/ 58 w 243"/>
                <a:gd name="T31" fmla="*/ 89 h 442"/>
                <a:gd name="T32" fmla="*/ 91 w 243"/>
                <a:gd name="T33" fmla="*/ 63 h 442"/>
                <a:gd name="T34" fmla="*/ 126 w 243"/>
                <a:gd name="T35" fmla="*/ 41 h 442"/>
                <a:gd name="T36" fmla="*/ 164 w 243"/>
                <a:gd name="T37" fmla="*/ 23 h 442"/>
                <a:gd name="T38" fmla="*/ 204 w 243"/>
                <a:gd name="T39" fmla="*/ 10 h 442"/>
                <a:gd name="T40" fmla="*/ 243 w 243"/>
                <a:gd name="T41" fmla="*/ 0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3" h="442">
                  <a:moveTo>
                    <a:pt x="243" y="0"/>
                  </a:moveTo>
                  <a:lnTo>
                    <a:pt x="243" y="442"/>
                  </a:lnTo>
                  <a:lnTo>
                    <a:pt x="199" y="427"/>
                  </a:lnTo>
                  <a:lnTo>
                    <a:pt x="157" y="412"/>
                  </a:lnTo>
                  <a:lnTo>
                    <a:pt x="113" y="390"/>
                  </a:lnTo>
                  <a:lnTo>
                    <a:pt x="70" y="365"/>
                  </a:lnTo>
                  <a:lnTo>
                    <a:pt x="47" y="347"/>
                  </a:lnTo>
                  <a:lnTo>
                    <a:pt x="27" y="327"/>
                  </a:lnTo>
                  <a:lnTo>
                    <a:pt x="12" y="301"/>
                  </a:lnTo>
                  <a:lnTo>
                    <a:pt x="4" y="271"/>
                  </a:lnTo>
                  <a:lnTo>
                    <a:pt x="0" y="238"/>
                  </a:lnTo>
                  <a:lnTo>
                    <a:pt x="0" y="207"/>
                  </a:lnTo>
                  <a:lnTo>
                    <a:pt x="7" y="177"/>
                  </a:lnTo>
                  <a:lnTo>
                    <a:pt x="17" y="147"/>
                  </a:lnTo>
                  <a:lnTo>
                    <a:pt x="33" y="121"/>
                  </a:lnTo>
                  <a:lnTo>
                    <a:pt x="58" y="89"/>
                  </a:lnTo>
                  <a:lnTo>
                    <a:pt x="91" y="63"/>
                  </a:lnTo>
                  <a:lnTo>
                    <a:pt x="126" y="41"/>
                  </a:lnTo>
                  <a:lnTo>
                    <a:pt x="164" y="23"/>
                  </a:lnTo>
                  <a:lnTo>
                    <a:pt x="204" y="10"/>
                  </a:lnTo>
                  <a:lnTo>
                    <a:pt x="243"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1140"/>
            <p:cNvSpPr>
              <a:spLocks noEditPoints="1"/>
            </p:cNvSpPr>
            <p:nvPr/>
          </p:nvSpPr>
          <p:spPr bwMode="auto">
            <a:xfrm>
              <a:off x="2712" y="795"/>
              <a:ext cx="2255" cy="2722"/>
            </a:xfrm>
            <a:custGeom>
              <a:avLst/>
              <a:gdLst>
                <a:gd name="T0" fmla="*/ 2105 w 4510"/>
                <a:gd name="T1" fmla="*/ 2268 h 5443"/>
                <a:gd name="T2" fmla="*/ 1792 w 4510"/>
                <a:gd name="T3" fmla="*/ 2563 h 5443"/>
                <a:gd name="T4" fmla="*/ 1592 w 4510"/>
                <a:gd name="T5" fmla="*/ 2900 h 5443"/>
                <a:gd name="T6" fmla="*/ 1683 w 4510"/>
                <a:gd name="T7" fmla="*/ 3220 h 5443"/>
                <a:gd name="T8" fmla="*/ 2040 w 4510"/>
                <a:gd name="T9" fmla="*/ 3420 h 5443"/>
                <a:gd name="T10" fmla="*/ 1898 w 4510"/>
                <a:gd name="T11" fmla="*/ 3837 h 5443"/>
                <a:gd name="T12" fmla="*/ 1781 w 4510"/>
                <a:gd name="T13" fmla="*/ 3635 h 5443"/>
                <a:gd name="T14" fmla="*/ 1592 w 4510"/>
                <a:gd name="T15" fmla="*/ 3688 h 5443"/>
                <a:gd name="T16" fmla="*/ 1632 w 4510"/>
                <a:gd name="T17" fmla="*/ 3916 h 5443"/>
                <a:gd name="T18" fmla="*/ 1971 w 4510"/>
                <a:gd name="T19" fmla="*/ 4206 h 5443"/>
                <a:gd name="T20" fmla="*/ 2153 w 4510"/>
                <a:gd name="T21" fmla="*/ 4502 h 5443"/>
                <a:gd name="T22" fmla="*/ 2343 w 4510"/>
                <a:gd name="T23" fmla="*/ 4476 h 5443"/>
                <a:gd name="T24" fmla="*/ 2568 w 4510"/>
                <a:gd name="T25" fmla="*/ 4214 h 5443"/>
                <a:gd name="T26" fmla="*/ 2900 w 4510"/>
                <a:gd name="T27" fmla="*/ 3920 h 5443"/>
                <a:gd name="T28" fmla="*/ 2877 w 4510"/>
                <a:gd name="T29" fmla="*/ 3511 h 5443"/>
                <a:gd name="T30" fmla="*/ 2887 w 4510"/>
                <a:gd name="T31" fmla="*/ 3529 h 5443"/>
                <a:gd name="T32" fmla="*/ 2869 w 4510"/>
                <a:gd name="T33" fmla="*/ 3496 h 5443"/>
                <a:gd name="T34" fmla="*/ 2870 w 4510"/>
                <a:gd name="T35" fmla="*/ 3498 h 5443"/>
                <a:gd name="T36" fmla="*/ 2735 w 4510"/>
                <a:gd name="T37" fmla="*/ 3362 h 5443"/>
                <a:gd name="T38" fmla="*/ 2369 w 4510"/>
                <a:gd name="T39" fmla="*/ 2715 h 5443"/>
                <a:gd name="T40" fmla="*/ 2627 w 4510"/>
                <a:gd name="T41" fmla="*/ 2874 h 5443"/>
                <a:gd name="T42" fmla="*/ 2740 w 4510"/>
                <a:gd name="T43" fmla="*/ 3021 h 5443"/>
                <a:gd name="T44" fmla="*/ 2907 w 4510"/>
                <a:gd name="T45" fmla="*/ 2925 h 5443"/>
                <a:gd name="T46" fmla="*/ 2812 w 4510"/>
                <a:gd name="T47" fmla="*/ 2669 h 5443"/>
                <a:gd name="T48" fmla="*/ 2421 w 4510"/>
                <a:gd name="T49" fmla="*/ 2452 h 5443"/>
                <a:gd name="T50" fmla="*/ 2292 w 4510"/>
                <a:gd name="T51" fmla="*/ 2176 h 5443"/>
                <a:gd name="T52" fmla="*/ 1528 w 4510"/>
                <a:gd name="T53" fmla="*/ 40 h 5443"/>
                <a:gd name="T54" fmla="*/ 1891 w 4510"/>
                <a:gd name="T55" fmla="*/ 185 h 5443"/>
                <a:gd name="T56" fmla="*/ 2263 w 4510"/>
                <a:gd name="T57" fmla="*/ 174 h 5443"/>
                <a:gd name="T58" fmla="*/ 2721 w 4510"/>
                <a:gd name="T59" fmla="*/ 50 h 5443"/>
                <a:gd name="T60" fmla="*/ 3079 w 4510"/>
                <a:gd name="T61" fmla="*/ 26 h 5443"/>
                <a:gd name="T62" fmla="*/ 3093 w 4510"/>
                <a:gd name="T63" fmla="*/ 260 h 5443"/>
                <a:gd name="T64" fmla="*/ 2931 w 4510"/>
                <a:gd name="T65" fmla="*/ 672 h 5443"/>
                <a:gd name="T66" fmla="*/ 2640 w 4510"/>
                <a:gd name="T67" fmla="*/ 1089 h 5443"/>
                <a:gd name="T68" fmla="*/ 2878 w 4510"/>
                <a:gd name="T69" fmla="*/ 1367 h 5443"/>
                <a:gd name="T70" fmla="*/ 3356 w 4510"/>
                <a:gd name="T71" fmla="*/ 1755 h 5443"/>
                <a:gd name="T72" fmla="*/ 3803 w 4510"/>
                <a:gd name="T73" fmla="*/ 2262 h 5443"/>
                <a:gd name="T74" fmla="*/ 4171 w 4510"/>
                <a:gd name="T75" fmla="*/ 2843 h 5443"/>
                <a:gd name="T76" fmla="*/ 4423 w 4510"/>
                <a:gd name="T77" fmla="*/ 3453 h 5443"/>
                <a:gd name="T78" fmla="*/ 4510 w 4510"/>
                <a:gd name="T79" fmla="*/ 4050 h 5443"/>
                <a:gd name="T80" fmla="*/ 4393 w 4510"/>
                <a:gd name="T81" fmla="*/ 4591 h 5443"/>
                <a:gd name="T82" fmla="*/ 4026 w 4510"/>
                <a:gd name="T83" fmla="*/ 5033 h 5443"/>
                <a:gd name="T84" fmla="*/ 3366 w 4510"/>
                <a:gd name="T85" fmla="*/ 5333 h 5443"/>
                <a:gd name="T86" fmla="*/ 2369 w 4510"/>
                <a:gd name="T87" fmla="*/ 5443 h 5443"/>
                <a:gd name="T88" fmla="*/ 1255 w 4510"/>
                <a:gd name="T89" fmla="*/ 5341 h 5443"/>
                <a:gd name="T90" fmla="*/ 536 w 4510"/>
                <a:gd name="T91" fmla="*/ 5038 h 5443"/>
                <a:gd name="T92" fmla="*/ 134 w 4510"/>
                <a:gd name="T93" fmla="*/ 4578 h 5443"/>
                <a:gd name="T94" fmla="*/ 0 w 4510"/>
                <a:gd name="T95" fmla="*/ 4011 h 5443"/>
                <a:gd name="T96" fmla="*/ 86 w 4510"/>
                <a:gd name="T97" fmla="*/ 3385 h 5443"/>
                <a:gd name="T98" fmla="*/ 341 w 4510"/>
                <a:gd name="T99" fmla="*/ 2750 h 5443"/>
                <a:gd name="T100" fmla="*/ 718 w 4510"/>
                <a:gd name="T101" fmla="*/ 2156 h 5443"/>
                <a:gd name="T102" fmla="*/ 1166 w 4510"/>
                <a:gd name="T103" fmla="*/ 1651 h 5443"/>
                <a:gd name="T104" fmla="*/ 1635 w 4510"/>
                <a:gd name="T105" fmla="*/ 1286 h 5443"/>
                <a:gd name="T106" fmla="*/ 1476 w 4510"/>
                <a:gd name="T107" fmla="*/ 953 h 5443"/>
                <a:gd name="T108" fmla="*/ 1209 w 4510"/>
                <a:gd name="T109" fmla="*/ 505 h 5443"/>
                <a:gd name="T110" fmla="*/ 1161 w 4510"/>
                <a:gd name="T111" fmla="*/ 134 h 5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510" h="5443">
                  <a:moveTo>
                    <a:pt x="2230" y="2164"/>
                  </a:moveTo>
                  <a:lnTo>
                    <a:pt x="2201" y="2167"/>
                  </a:lnTo>
                  <a:lnTo>
                    <a:pt x="2173" y="2179"/>
                  </a:lnTo>
                  <a:lnTo>
                    <a:pt x="2146" y="2197"/>
                  </a:lnTo>
                  <a:lnTo>
                    <a:pt x="2128" y="2219"/>
                  </a:lnTo>
                  <a:lnTo>
                    <a:pt x="2113" y="2242"/>
                  </a:lnTo>
                  <a:lnTo>
                    <a:pt x="2105" y="2268"/>
                  </a:lnTo>
                  <a:lnTo>
                    <a:pt x="2101" y="2297"/>
                  </a:lnTo>
                  <a:lnTo>
                    <a:pt x="2101" y="2445"/>
                  </a:lnTo>
                  <a:lnTo>
                    <a:pt x="2035" y="2457"/>
                  </a:lnTo>
                  <a:lnTo>
                    <a:pt x="1971" y="2475"/>
                  </a:lnTo>
                  <a:lnTo>
                    <a:pt x="1908" y="2498"/>
                  </a:lnTo>
                  <a:lnTo>
                    <a:pt x="1848" y="2528"/>
                  </a:lnTo>
                  <a:lnTo>
                    <a:pt x="1792" y="2563"/>
                  </a:lnTo>
                  <a:lnTo>
                    <a:pt x="1741" y="2606"/>
                  </a:lnTo>
                  <a:lnTo>
                    <a:pt x="1698" y="2651"/>
                  </a:lnTo>
                  <a:lnTo>
                    <a:pt x="1660" y="2702"/>
                  </a:lnTo>
                  <a:lnTo>
                    <a:pt x="1630" y="2756"/>
                  </a:lnTo>
                  <a:lnTo>
                    <a:pt x="1612" y="2803"/>
                  </a:lnTo>
                  <a:lnTo>
                    <a:pt x="1600" y="2851"/>
                  </a:lnTo>
                  <a:lnTo>
                    <a:pt x="1592" y="2900"/>
                  </a:lnTo>
                  <a:lnTo>
                    <a:pt x="1591" y="2950"/>
                  </a:lnTo>
                  <a:lnTo>
                    <a:pt x="1594" y="3000"/>
                  </a:lnTo>
                  <a:lnTo>
                    <a:pt x="1600" y="3048"/>
                  </a:lnTo>
                  <a:lnTo>
                    <a:pt x="1614" y="3096"/>
                  </a:lnTo>
                  <a:lnTo>
                    <a:pt x="1632" y="3142"/>
                  </a:lnTo>
                  <a:lnTo>
                    <a:pt x="1655" y="3183"/>
                  </a:lnTo>
                  <a:lnTo>
                    <a:pt x="1683" y="3220"/>
                  </a:lnTo>
                  <a:lnTo>
                    <a:pt x="1715" y="3254"/>
                  </a:lnTo>
                  <a:lnTo>
                    <a:pt x="1751" y="3284"/>
                  </a:lnTo>
                  <a:lnTo>
                    <a:pt x="1802" y="3321"/>
                  </a:lnTo>
                  <a:lnTo>
                    <a:pt x="1858" y="3352"/>
                  </a:lnTo>
                  <a:lnTo>
                    <a:pt x="1918" y="3379"/>
                  </a:lnTo>
                  <a:lnTo>
                    <a:pt x="1977" y="3400"/>
                  </a:lnTo>
                  <a:lnTo>
                    <a:pt x="2040" y="3420"/>
                  </a:lnTo>
                  <a:lnTo>
                    <a:pt x="2101" y="3436"/>
                  </a:lnTo>
                  <a:lnTo>
                    <a:pt x="2101" y="3966"/>
                  </a:lnTo>
                  <a:lnTo>
                    <a:pt x="2055" y="3951"/>
                  </a:lnTo>
                  <a:lnTo>
                    <a:pt x="2010" y="3930"/>
                  </a:lnTo>
                  <a:lnTo>
                    <a:pt x="1969" y="3905"/>
                  </a:lnTo>
                  <a:lnTo>
                    <a:pt x="1931" y="3873"/>
                  </a:lnTo>
                  <a:lnTo>
                    <a:pt x="1898" y="3837"/>
                  </a:lnTo>
                  <a:lnTo>
                    <a:pt x="1872" y="3797"/>
                  </a:lnTo>
                  <a:lnTo>
                    <a:pt x="1852" y="3754"/>
                  </a:lnTo>
                  <a:lnTo>
                    <a:pt x="1843" y="3731"/>
                  </a:lnTo>
                  <a:lnTo>
                    <a:pt x="1837" y="3708"/>
                  </a:lnTo>
                  <a:lnTo>
                    <a:pt x="1824" y="3680"/>
                  </a:lnTo>
                  <a:lnTo>
                    <a:pt x="1805" y="3655"/>
                  </a:lnTo>
                  <a:lnTo>
                    <a:pt x="1781" y="3635"/>
                  </a:lnTo>
                  <a:lnTo>
                    <a:pt x="1753" y="3622"/>
                  </a:lnTo>
                  <a:lnTo>
                    <a:pt x="1723" y="3617"/>
                  </a:lnTo>
                  <a:lnTo>
                    <a:pt x="1690" y="3617"/>
                  </a:lnTo>
                  <a:lnTo>
                    <a:pt x="1660" y="3625"/>
                  </a:lnTo>
                  <a:lnTo>
                    <a:pt x="1634" y="3640"/>
                  </a:lnTo>
                  <a:lnTo>
                    <a:pt x="1610" y="3662"/>
                  </a:lnTo>
                  <a:lnTo>
                    <a:pt x="1592" y="3688"/>
                  </a:lnTo>
                  <a:lnTo>
                    <a:pt x="1582" y="3711"/>
                  </a:lnTo>
                  <a:lnTo>
                    <a:pt x="1577" y="3738"/>
                  </a:lnTo>
                  <a:lnTo>
                    <a:pt x="1577" y="3762"/>
                  </a:lnTo>
                  <a:lnTo>
                    <a:pt x="1581" y="3786"/>
                  </a:lnTo>
                  <a:lnTo>
                    <a:pt x="1587" y="3809"/>
                  </a:lnTo>
                  <a:lnTo>
                    <a:pt x="1604" y="3857"/>
                  </a:lnTo>
                  <a:lnTo>
                    <a:pt x="1632" y="3916"/>
                  </a:lnTo>
                  <a:lnTo>
                    <a:pt x="1665" y="3973"/>
                  </a:lnTo>
                  <a:lnTo>
                    <a:pt x="1705" y="4024"/>
                  </a:lnTo>
                  <a:lnTo>
                    <a:pt x="1751" y="4070"/>
                  </a:lnTo>
                  <a:lnTo>
                    <a:pt x="1801" y="4113"/>
                  </a:lnTo>
                  <a:lnTo>
                    <a:pt x="1853" y="4148"/>
                  </a:lnTo>
                  <a:lnTo>
                    <a:pt x="1911" y="4179"/>
                  </a:lnTo>
                  <a:lnTo>
                    <a:pt x="1971" y="4206"/>
                  </a:lnTo>
                  <a:lnTo>
                    <a:pt x="2032" y="4226"/>
                  </a:lnTo>
                  <a:lnTo>
                    <a:pt x="2101" y="4241"/>
                  </a:lnTo>
                  <a:lnTo>
                    <a:pt x="2101" y="4396"/>
                  </a:lnTo>
                  <a:lnTo>
                    <a:pt x="2105" y="4428"/>
                  </a:lnTo>
                  <a:lnTo>
                    <a:pt x="2115" y="4456"/>
                  </a:lnTo>
                  <a:lnTo>
                    <a:pt x="2131" y="4481"/>
                  </a:lnTo>
                  <a:lnTo>
                    <a:pt x="2153" y="4502"/>
                  </a:lnTo>
                  <a:lnTo>
                    <a:pt x="2179" y="4519"/>
                  </a:lnTo>
                  <a:lnTo>
                    <a:pt x="2209" y="4528"/>
                  </a:lnTo>
                  <a:lnTo>
                    <a:pt x="2239" y="4530"/>
                  </a:lnTo>
                  <a:lnTo>
                    <a:pt x="2270" y="4525"/>
                  </a:lnTo>
                  <a:lnTo>
                    <a:pt x="2298" y="4515"/>
                  </a:lnTo>
                  <a:lnTo>
                    <a:pt x="2323" y="4497"/>
                  </a:lnTo>
                  <a:lnTo>
                    <a:pt x="2343" y="4476"/>
                  </a:lnTo>
                  <a:lnTo>
                    <a:pt x="2356" y="4452"/>
                  </a:lnTo>
                  <a:lnTo>
                    <a:pt x="2366" y="4424"/>
                  </a:lnTo>
                  <a:lnTo>
                    <a:pt x="2369" y="4396"/>
                  </a:lnTo>
                  <a:lnTo>
                    <a:pt x="2369" y="4254"/>
                  </a:lnTo>
                  <a:lnTo>
                    <a:pt x="2435" y="4246"/>
                  </a:lnTo>
                  <a:lnTo>
                    <a:pt x="2503" y="4234"/>
                  </a:lnTo>
                  <a:lnTo>
                    <a:pt x="2568" y="4214"/>
                  </a:lnTo>
                  <a:lnTo>
                    <a:pt x="2630" y="4189"/>
                  </a:lnTo>
                  <a:lnTo>
                    <a:pt x="2690" y="4160"/>
                  </a:lnTo>
                  <a:lnTo>
                    <a:pt x="2746" y="4120"/>
                  </a:lnTo>
                  <a:lnTo>
                    <a:pt x="2794" y="4078"/>
                  </a:lnTo>
                  <a:lnTo>
                    <a:pt x="2837" y="4030"/>
                  </a:lnTo>
                  <a:lnTo>
                    <a:pt x="2872" y="3978"/>
                  </a:lnTo>
                  <a:lnTo>
                    <a:pt x="2900" y="3920"/>
                  </a:lnTo>
                  <a:lnTo>
                    <a:pt x="2920" y="3858"/>
                  </a:lnTo>
                  <a:lnTo>
                    <a:pt x="2931" y="3796"/>
                  </a:lnTo>
                  <a:lnTo>
                    <a:pt x="2935" y="3738"/>
                  </a:lnTo>
                  <a:lnTo>
                    <a:pt x="2930" y="3678"/>
                  </a:lnTo>
                  <a:lnTo>
                    <a:pt x="2920" y="3620"/>
                  </a:lnTo>
                  <a:lnTo>
                    <a:pt x="2902" y="3564"/>
                  </a:lnTo>
                  <a:lnTo>
                    <a:pt x="2877" y="3511"/>
                  </a:lnTo>
                  <a:lnTo>
                    <a:pt x="2878" y="3514"/>
                  </a:lnTo>
                  <a:lnTo>
                    <a:pt x="2882" y="3518"/>
                  </a:lnTo>
                  <a:lnTo>
                    <a:pt x="2883" y="3521"/>
                  </a:lnTo>
                  <a:lnTo>
                    <a:pt x="2885" y="3524"/>
                  </a:lnTo>
                  <a:lnTo>
                    <a:pt x="2887" y="3527"/>
                  </a:lnTo>
                  <a:lnTo>
                    <a:pt x="2887" y="3527"/>
                  </a:lnTo>
                  <a:lnTo>
                    <a:pt x="2887" y="3529"/>
                  </a:lnTo>
                  <a:lnTo>
                    <a:pt x="2887" y="3527"/>
                  </a:lnTo>
                  <a:lnTo>
                    <a:pt x="2885" y="3526"/>
                  </a:lnTo>
                  <a:lnTo>
                    <a:pt x="2883" y="3523"/>
                  </a:lnTo>
                  <a:lnTo>
                    <a:pt x="2880" y="3516"/>
                  </a:lnTo>
                  <a:lnTo>
                    <a:pt x="2877" y="3509"/>
                  </a:lnTo>
                  <a:lnTo>
                    <a:pt x="2872" y="3503"/>
                  </a:lnTo>
                  <a:lnTo>
                    <a:pt x="2869" y="3496"/>
                  </a:lnTo>
                  <a:lnTo>
                    <a:pt x="2867" y="3493"/>
                  </a:lnTo>
                  <a:lnTo>
                    <a:pt x="2865" y="3491"/>
                  </a:lnTo>
                  <a:lnTo>
                    <a:pt x="2865" y="3489"/>
                  </a:lnTo>
                  <a:lnTo>
                    <a:pt x="2865" y="3491"/>
                  </a:lnTo>
                  <a:lnTo>
                    <a:pt x="2867" y="3491"/>
                  </a:lnTo>
                  <a:lnTo>
                    <a:pt x="2869" y="3494"/>
                  </a:lnTo>
                  <a:lnTo>
                    <a:pt x="2870" y="3498"/>
                  </a:lnTo>
                  <a:lnTo>
                    <a:pt x="2872" y="3501"/>
                  </a:lnTo>
                  <a:lnTo>
                    <a:pt x="2874" y="3504"/>
                  </a:lnTo>
                  <a:lnTo>
                    <a:pt x="2877" y="3509"/>
                  </a:lnTo>
                  <a:lnTo>
                    <a:pt x="2847" y="3466"/>
                  </a:lnTo>
                  <a:lnTo>
                    <a:pt x="2814" y="3427"/>
                  </a:lnTo>
                  <a:lnTo>
                    <a:pt x="2776" y="3392"/>
                  </a:lnTo>
                  <a:lnTo>
                    <a:pt x="2735" y="3362"/>
                  </a:lnTo>
                  <a:lnTo>
                    <a:pt x="2692" y="3334"/>
                  </a:lnTo>
                  <a:lnTo>
                    <a:pt x="2645" y="3311"/>
                  </a:lnTo>
                  <a:lnTo>
                    <a:pt x="2597" y="3291"/>
                  </a:lnTo>
                  <a:lnTo>
                    <a:pt x="2523" y="3264"/>
                  </a:lnTo>
                  <a:lnTo>
                    <a:pt x="2445" y="3241"/>
                  </a:lnTo>
                  <a:lnTo>
                    <a:pt x="2369" y="3223"/>
                  </a:lnTo>
                  <a:lnTo>
                    <a:pt x="2369" y="2715"/>
                  </a:lnTo>
                  <a:lnTo>
                    <a:pt x="2417" y="2727"/>
                  </a:lnTo>
                  <a:lnTo>
                    <a:pt x="2465" y="2742"/>
                  </a:lnTo>
                  <a:lnTo>
                    <a:pt x="2510" y="2761"/>
                  </a:lnTo>
                  <a:lnTo>
                    <a:pt x="2553" y="2788"/>
                  </a:lnTo>
                  <a:lnTo>
                    <a:pt x="2587" y="2818"/>
                  </a:lnTo>
                  <a:lnTo>
                    <a:pt x="2616" y="2854"/>
                  </a:lnTo>
                  <a:lnTo>
                    <a:pt x="2627" y="2874"/>
                  </a:lnTo>
                  <a:lnTo>
                    <a:pt x="2637" y="2895"/>
                  </a:lnTo>
                  <a:lnTo>
                    <a:pt x="2645" y="2919"/>
                  </a:lnTo>
                  <a:lnTo>
                    <a:pt x="2652" y="2940"/>
                  </a:lnTo>
                  <a:lnTo>
                    <a:pt x="2667" y="2968"/>
                  </a:lnTo>
                  <a:lnTo>
                    <a:pt x="2687" y="2991"/>
                  </a:lnTo>
                  <a:lnTo>
                    <a:pt x="2711" y="3010"/>
                  </a:lnTo>
                  <a:lnTo>
                    <a:pt x="2740" y="3021"/>
                  </a:lnTo>
                  <a:lnTo>
                    <a:pt x="2771" y="3026"/>
                  </a:lnTo>
                  <a:lnTo>
                    <a:pt x="2802" y="3025"/>
                  </a:lnTo>
                  <a:lnTo>
                    <a:pt x="2832" y="3015"/>
                  </a:lnTo>
                  <a:lnTo>
                    <a:pt x="2859" y="2998"/>
                  </a:lnTo>
                  <a:lnTo>
                    <a:pt x="2880" y="2977"/>
                  </a:lnTo>
                  <a:lnTo>
                    <a:pt x="2898" y="2948"/>
                  </a:lnTo>
                  <a:lnTo>
                    <a:pt x="2907" y="2925"/>
                  </a:lnTo>
                  <a:lnTo>
                    <a:pt x="2910" y="2899"/>
                  </a:lnTo>
                  <a:lnTo>
                    <a:pt x="2908" y="2872"/>
                  </a:lnTo>
                  <a:lnTo>
                    <a:pt x="2903" y="2849"/>
                  </a:lnTo>
                  <a:lnTo>
                    <a:pt x="2897" y="2824"/>
                  </a:lnTo>
                  <a:lnTo>
                    <a:pt x="2877" y="2776"/>
                  </a:lnTo>
                  <a:lnTo>
                    <a:pt x="2849" y="2720"/>
                  </a:lnTo>
                  <a:lnTo>
                    <a:pt x="2812" y="2669"/>
                  </a:lnTo>
                  <a:lnTo>
                    <a:pt x="2771" y="2622"/>
                  </a:lnTo>
                  <a:lnTo>
                    <a:pt x="2721" y="2579"/>
                  </a:lnTo>
                  <a:lnTo>
                    <a:pt x="2667" y="2541"/>
                  </a:lnTo>
                  <a:lnTo>
                    <a:pt x="2609" y="2512"/>
                  </a:lnTo>
                  <a:lnTo>
                    <a:pt x="2548" y="2487"/>
                  </a:lnTo>
                  <a:lnTo>
                    <a:pt x="2485" y="2467"/>
                  </a:lnTo>
                  <a:lnTo>
                    <a:pt x="2421" y="2452"/>
                  </a:lnTo>
                  <a:lnTo>
                    <a:pt x="2369" y="2444"/>
                  </a:lnTo>
                  <a:lnTo>
                    <a:pt x="2369" y="2297"/>
                  </a:lnTo>
                  <a:lnTo>
                    <a:pt x="2366" y="2267"/>
                  </a:lnTo>
                  <a:lnTo>
                    <a:pt x="2354" y="2239"/>
                  </a:lnTo>
                  <a:lnTo>
                    <a:pt x="2338" y="2212"/>
                  </a:lnTo>
                  <a:lnTo>
                    <a:pt x="2316" y="2192"/>
                  </a:lnTo>
                  <a:lnTo>
                    <a:pt x="2292" y="2176"/>
                  </a:lnTo>
                  <a:lnTo>
                    <a:pt x="2262" y="2166"/>
                  </a:lnTo>
                  <a:lnTo>
                    <a:pt x="2230" y="2164"/>
                  </a:lnTo>
                  <a:close/>
                  <a:moveTo>
                    <a:pt x="1346" y="0"/>
                  </a:moveTo>
                  <a:lnTo>
                    <a:pt x="1389" y="2"/>
                  </a:lnTo>
                  <a:lnTo>
                    <a:pt x="1433" y="10"/>
                  </a:lnTo>
                  <a:lnTo>
                    <a:pt x="1480" y="23"/>
                  </a:lnTo>
                  <a:lnTo>
                    <a:pt x="1528" y="40"/>
                  </a:lnTo>
                  <a:lnTo>
                    <a:pt x="1577" y="58"/>
                  </a:lnTo>
                  <a:lnTo>
                    <a:pt x="1627" y="79"/>
                  </a:lnTo>
                  <a:lnTo>
                    <a:pt x="1680" y="103"/>
                  </a:lnTo>
                  <a:lnTo>
                    <a:pt x="1731" y="126"/>
                  </a:lnTo>
                  <a:lnTo>
                    <a:pt x="1784" y="147"/>
                  </a:lnTo>
                  <a:lnTo>
                    <a:pt x="1837" y="167"/>
                  </a:lnTo>
                  <a:lnTo>
                    <a:pt x="1891" y="185"/>
                  </a:lnTo>
                  <a:lnTo>
                    <a:pt x="1944" y="199"/>
                  </a:lnTo>
                  <a:lnTo>
                    <a:pt x="1999" y="207"/>
                  </a:lnTo>
                  <a:lnTo>
                    <a:pt x="2052" y="212"/>
                  </a:lnTo>
                  <a:lnTo>
                    <a:pt x="2106" y="208"/>
                  </a:lnTo>
                  <a:lnTo>
                    <a:pt x="2153" y="200"/>
                  </a:lnTo>
                  <a:lnTo>
                    <a:pt x="2206" y="189"/>
                  </a:lnTo>
                  <a:lnTo>
                    <a:pt x="2263" y="174"/>
                  </a:lnTo>
                  <a:lnTo>
                    <a:pt x="2323" y="157"/>
                  </a:lnTo>
                  <a:lnTo>
                    <a:pt x="2387" y="139"/>
                  </a:lnTo>
                  <a:lnTo>
                    <a:pt x="2452" y="121"/>
                  </a:lnTo>
                  <a:lnTo>
                    <a:pt x="2520" y="103"/>
                  </a:lnTo>
                  <a:lnTo>
                    <a:pt x="2587" y="83"/>
                  </a:lnTo>
                  <a:lnTo>
                    <a:pt x="2655" y="66"/>
                  </a:lnTo>
                  <a:lnTo>
                    <a:pt x="2721" y="50"/>
                  </a:lnTo>
                  <a:lnTo>
                    <a:pt x="2786" y="35"/>
                  </a:lnTo>
                  <a:lnTo>
                    <a:pt x="2849" y="25"/>
                  </a:lnTo>
                  <a:lnTo>
                    <a:pt x="2908" y="17"/>
                  </a:lnTo>
                  <a:lnTo>
                    <a:pt x="2964" y="13"/>
                  </a:lnTo>
                  <a:lnTo>
                    <a:pt x="3016" y="13"/>
                  </a:lnTo>
                  <a:lnTo>
                    <a:pt x="3060" y="18"/>
                  </a:lnTo>
                  <a:lnTo>
                    <a:pt x="3079" y="26"/>
                  </a:lnTo>
                  <a:lnTo>
                    <a:pt x="3093" y="43"/>
                  </a:lnTo>
                  <a:lnTo>
                    <a:pt x="3103" y="65"/>
                  </a:lnTo>
                  <a:lnTo>
                    <a:pt x="3110" y="93"/>
                  </a:lnTo>
                  <a:lnTo>
                    <a:pt x="3112" y="127"/>
                  </a:lnTo>
                  <a:lnTo>
                    <a:pt x="3108" y="167"/>
                  </a:lnTo>
                  <a:lnTo>
                    <a:pt x="3103" y="210"/>
                  </a:lnTo>
                  <a:lnTo>
                    <a:pt x="3093" y="260"/>
                  </a:lnTo>
                  <a:lnTo>
                    <a:pt x="3080" y="311"/>
                  </a:lnTo>
                  <a:lnTo>
                    <a:pt x="3062" y="366"/>
                  </a:lnTo>
                  <a:lnTo>
                    <a:pt x="3042" y="424"/>
                  </a:lnTo>
                  <a:lnTo>
                    <a:pt x="3019" y="485"/>
                  </a:lnTo>
                  <a:lnTo>
                    <a:pt x="2993" y="546"/>
                  </a:lnTo>
                  <a:lnTo>
                    <a:pt x="2963" y="609"/>
                  </a:lnTo>
                  <a:lnTo>
                    <a:pt x="2931" y="672"/>
                  </a:lnTo>
                  <a:lnTo>
                    <a:pt x="2897" y="736"/>
                  </a:lnTo>
                  <a:lnTo>
                    <a:pt x="2860" y="799"/>
                  </a:lnTo>
                  <a:lnTo>
                    <a:pt x="2821" y="860"/>
                  </a:lnTo>
                  <a:lnTo>
                    <a:pt x="2778" y="922"/>
                  </a:lnTo>
                  <a:lnTo>
                    <a:pt x="2735" y="979"/>
                  </a:lnTo>
                  <a:lnTo>
                    <a:pt x="2688" y="1036"/>
                  </a:lnTo>
                  <a:lnTo>
                    <a:pt x="2640" y="1089"/>
                  </a:lnTo>
                  <a:lnTo>
                    <a:pt x="2591" y="1138"/>
                  </a:lnTo>
                  <a:lnTo>
                    <a:pt x="2540" y="1185"/>
                  </a:lnTo>
                  <a:lnTo>
                    <a:pt x="2606" y="1214"/>
                  </a:lnTo>
                  <a:lnTo>
                    <a:pt x="2673" y="1246"/>
                  </a:lnTo>
                  <a:lnTo>
                    <a:pt x="2741" y="1284"/>
                  </a:lnTo>
                  <a:lnTo>
                    <a:pt x="2809" y="1324"/>
                  </a:lnTo>
                  <a:lnTo>
                    <a:pt x="2878" y="1367"/>
                  </a:lnTo>
                  <a:lnTo>
                    <a:pt x="2946" y="1413"/>
                  </a:lnTo>
                  <a:lnTo>
                    <a:pt x="3016" y="1463"/>
                  </a:lnTo>
                  <a:lnTo>
                    <a:pt x="3084" y="1516"/>
                  </a:lnTo>
                  <a:lnTo>
                    <a:pt x="3153" y="1572"/>
                  </a:lnTo>
                  <a:lnTo>
                    <a:pt x="3221" y="1631"/>
                  </a:lnTo>
                  <a:lnTo>
                    <a:pt x="3289" y="1693"/>
                  </a:lnTo>
                  <a:lnTo>
                    <a:pt x="3356" y="1755"/>
                  </a:lnTo>
                  <a:lnTo>
                    <a:pt x="3422" y="1822"/>
                  </a:lnTo>
                  <a:lnTo>
                    <a:pt x="3489" y="1891"/>
                  </a:lnTo>
                  <a:lnTo>
                    <a:pt x="3553" y="1961"/>
                  </a:lnTo>
                  <a:lnTo>
                    <a:pt x="3618" y="2033"/>
                  </a:lnTo>
                  <a:lnTo>
                    <a:pt x="3680" y="2108"/>
                  </a:lnTo>
                  <a:lnTo>
                    <a:pt x="3742" y="2184"/>
                  </a:lnTo>
                  <a:lnTo>
                    <a:pt x="3803" y="2262"/>
                  </a:lnTo>
                  <a:lnTo>
                    <a:pt x="3861" y="2341"/>
                  </a:lnTo>
                  <a:lnTo>
                    <a:pt x="3917" y="2422"/>
                  </a:lnTo>
                  <a:lnTo>
                    <a:pt x="3973" y="2505"/>
                  </a:lnTo>
                  <a:lnTo>
                    <a:pt x="4026" y="2588"/>
                  </a:lnTo>
                  <a:lnTo>
                    <a:pt x="4077" y="2672"/>
                  </a:lnTo>
                  <a:lnTo>
                    <a:pt x="4125" y="2756"/>
                  </a:lnTo>
                  <a:lnTo>
                    <a:pt x="4171" y="2843"/>
                  </a:lnTo>
                  <a:lnTo>
                    <a:pt x="4216" y="2929"/>
                  </a:lnTo>
                  <a:lnTo>
                    <a:pt x="4257" y="3016"/>
                  </a:lnTo>
                  <a:lnTo>
                    <a:pt x="4297" y="3102"/>
                  </a:lnTo>
                  <a:lnTo>
                    <a:pt x="4333" y="3190"/>
                  </a:lnTo>
                  <a:lnTo>
                    <a:pt x="4367" y="3278"/>
                  </a:lnTo>
                  <a:lnTo>
                    <a:pt x="4396" y="3365"/>
                  </a:lnTo>
                  <a:lnTo>
                    <a:pt x="4423" y="3453"/>
                  </a:lnTo>
                  <a:lnTo>
                    <a:pt x="4446" y="3541"/>
                  </a:lnTo>
                  <a:lnTo>
                    <a:pt x="4467" y="3627"/>
                  </a:lnTo>
                  <a:lnTo>
                    <a:pt x="4484" y="3713"/>
                  </a:lnTo>
                  <a:lnTo>
                    <a:pt x="4495" y="3799"/>
                  </a:lnTo>
                  <a:lnTo>
                    <a:pt x="4505" y="3883"/>
                  </a:lnTo>
                  <a:lnTo>
                    <a:pt x="4510" y="3968"/>
                  </a:lnTo>
                  <a:lnTo>
                    <a:pt x="4510" y="4050"/>
                  </a:lnTo>
                  <a:lnTo>
                    <a:pt x="4509" y="4133"/>
                  </a:lnTo>
                  <a:lnTo>
                    <a:pt x="4500" y="4212"/>
                  </a:lnTo>
                  <a:lnTo>
                    <a:pt x="4489" y="4292"/>
                  </a:lnTo>
                  <a:lnTo>
                    <a:pt x="4472" y="4370"/>
                  </a:lnTo>
                  <a:lnTo>
                    <a:pt x="4451" y="4446"/>
                  </a:lnTo>
                  <a:lnTo>
                    <a:pt x="4424" y="4520"/>
                  </a:lnTo>
                  <a:lnTo>
                    <a:pt x="4393" y="4591"/>
                  </a:lnTo>
                  <a:lnTo>
                    <a:pt x="4357" y="4663"/>
                  </a:lnTo>
                  <a:lnTo>
                    <a:pt x="4315" y="4730"/>
                  </a:lnTo>
                  <a:lnTo>
                    <a:pt x="4269" y="4797"/>
                  </a:lnTo>
                  <a:lnTo>
                    <a:pt x="4216" y="4859"/>
                  </a:lnTo>
                  <a:lnTo>
                    <a:pt x="4158" y="4921"/>
                  </a:lnTo>
                  <a:lnTo>
                    <a:pt x="4095" y="4979"/>
                  </a:lnTo>
                  <a:lnTo>
                    <a:pt x="4026" y="5033"/>
                  </a:lnTo>
                  <a:lnTo>
                    <a:pt x="3950" y="5086"/>
                  </a:lnTo>
                  <a:lnTo>
                    <a:pt x="3869" y="5136"/>
                  </a:lnTo>
                  <a:lnTo>
                    <a:pt x="3781" y="5182"/>
                  </a:lnTo>
                  <a:lnTo>
                    <a:pt x="3687" y="5225"/>
                  </a:lnTo>
                  <a:lnTo>
                    <a:pt x="3586" y="5263"/>
                  </a:lnTo>
                  <a:lnTo>
                    <a:pt x="3480" y="5300"/>
                  </a:lnTo>
                  <a:lnTo>
                    <a:pt x="3366" y="5333"/>
                  </a:lnTo>
                  <a:lnTo>
                    <a:pt x="3246" y="5361"/>
                  </a:lnTo>
                  <a:lnTo>
                    <a:pt x="3117" y="5386"/>
                  </a:lnTo>
                  <a:lnTo>
                    <a:pt x="2983" y="5405"/>
                  </a:lnTo>
                  <a:lnTo>
                    <a:pt x="2840" y="5422"/>
                  </a:lnTo>
                  <a:lnTo>
                    <a:pt x="2692" y="5434"/>
                  </a:lnTo>
                  <a:lnTo>
                    <a:pt x="2535" y="5442"/>
                  </a:lnTo>
                  <a:lnTo>
                    <a:pt x="2369" y="5443"/>
                  </a:lnTo>
                  <a:lnTo>
                    <a:pt x="2197" y="5442"/>
                  </a:lnTo>
                  <a:lnTo>
                    <a:pt x="2017" y="5435"/>
                  </a:lnTo>
                  <a:lnTo>
                    <a:pt x="1829" y="5424"/>
                  </a:lnTo>
                  <a:lnTo>
                    <a:pt x="1673" y="5410"/>
                  </a:lnTo>
                  <a:lnTo>
                    <a:pt x="1526" y="5392"/>
                  </a:lnTo>
                  <a:lnTo>
                    <a:pt x="1387" y="5369"/>
                  </a:lnTo>
                  <a:lnTo>
                    <a:pt x="1255" y="5341"/>
                  </a:lnTo>
                  <a:lnTo>
                    <a:pt x="1131" y="5309"/>
                  </a:lnTo>
                  <a:lnTo>
                    <a:pt x="1015" y="5273"/>
                  </a:lnTo>
                  <a:lnTo>
                    <a:pt x="904" y="5233"/>
                  </a:lnTo>
                  <a:lnTo>
                    <a:pt x="802" y="5190"/>
                  </a:lnTo>
                  <a:lnTo>
                    <a:pt x="706" y="5142"/>
                  </a:lnTo>
                  <a:lnTo>
                    <a:pt x="618" y="5093"/>
                  </a:lnTo>
                  <a:lnTo>
                    <a:pt x="536" y="5038"/>
                  </a:lnTo>
                  <a:lnTo>
                    <a:pt x="460" y="4982"/>
                  </a:lnTo>
                  <a:lnTo>
                    <a:pt x="390" y="4921"/>
                  </a:lnTo>
                  <a:lnTo>
                    <a:pt x="327" y="4858"/>
                  </a:lnTo>
                  <a:lnTo>
                    <a:pt x="269" y="4792"/>
                  </a:lnTo>
                  <a:lnTo>
                    <a:pt x="218" y="4724"/>
                  </a:lnTo>
                  <a:lnTo>
                    <a:pt x="174" y="4653"/>
                  </a:lnTo>
                  <a:lnTo>
                    <a:pt x="134" y="4578"/>
                  </a:lnTo>
                  <a:lnTo>
                    <a:pt x="99" y="4504"/>
                  </a:lnTo>
                  <a:lnTo>
                    <a:pt x="69" y="4426"/>
                  </a:lnTo>
                  <a:lnTo>
                    <a:pt x="46" y="4345"/>
                  </a:lnTo>
                  <a:lnTo>
                    <a:pt x="26" y="4264"/>
                  </a:lnTo>
                  <a:lnTo>
                    <a:pt x="13" y="4181"/>
                  </a:lnTo>
                  <a:lnTo>
                    <a:pt x="5" y="4097"/>
                  </a:lnTo>
                  <a:lnTo>
                    <a:pt x="0" y="4011"/>
                  </a:lnTo>
                  <a:lnTo>
                    <a:pt x="0" y="3925"/>
                  </a:lnTo>
                  <a:lnTo>
                    <a:pt x="3" y="3835"/>
                  </a:lnTo>
                  <a:lnTo>
                    <a:pt x="13" y="3748"/>
                  </a:lnTo>
                  <a:lnTo>
                    <a:pt x="25" y="3657"/>
                  </a:lnTo>
                  <a:lnTo>
                    <a:pt x="41" y="3567"/>
                  </a:lnTo>
                  <a:lnTo>
                    <a:pt x="61" y="3476"/>
                  </a:lnTo>
                  <a:lnTo>
                    <a:pt x="86" y="3385"/>
                  </a:lnTo>
                  <a:lnTo>
                    <a:pt x="112" y="3294"/>
                  </a:lnTo>
                  <a:lnTo>
                    <a:pt x="144" y="3203"/>
                  </a:lnTo>
                  <a:lnTo>
                    <a:pt x="177" y="3111"/>
                  </a:lnTo>
                  <a:lnTo>
                    <a:pt x="215" y="3020"/>
                  </a:lnTo>
                  <a:lnTo>
                    <a:pt x="255" y="2930"/>
                  </a:lnTo>
                  <a:lnTo>
                    <a:pt x="296" y="2839"/>
                  </a:lnTo>
                  <a:lnTo>
                    <a:pt x="341" y="2750"/>
                  </a:lnTo>
                  <a:lnTo>
                    <a:pt x="389" y="2662"/>
                  </a:lnTo>
                  <a:lnTo>
                    <a:pt x="438" y="2574"/>
                  </a:lnTo>
                  <a:lnTo>
                    <a:pt x="491" y="2487"/>
                  </a:lnTo>
                  <a:lnTo>
                    <a:pt x="546" y="2402"/>
                  </a:lnTo>
                  <a:lnTo>
                    <a:pt x="600" y="2318"/>
                  </a:lnTo>
                  <a:lnTo>
                    <a:pt x="658" y="2237"/>
                  </a:lnTo>
                  <a:lnTo>
                    <a:pt x="718" y="2156"/>
                  </a:lnTo>
                  <a:lnTo>
                    <a:pt x="779" y="2076"/>
                  </a:lnTo>
                  <a:lnTo>
                    <a:pt x="840" y="2000"/>
                  </a:lnTo>
                  <a:lnTo>
                    <a:pt x="904" y="1926"/>
                  </a:lnTo>
                  <a:lnTo>
                    <a:pt x="969" y="1853"/>
                  </a:lnTo>
                  <a:lnTo>
                    <a:pt x="1033" y="1784"/>
                  </a:lnTo>
                  <a:lnTo>
                    <a:pt x="1099" y="1716"/>
                  </a:lnTo>
                  <a:lnTo>
                    <a:pt x="1166" y="1651"/>
                  </a:lnTo>
                  <a:lnTo>
                    <a:pt x="1232" y="1588"/>
                  </a:lnTo>
                  <a:lnTo>
                    <a:pt x="1300" y="1530"/>
                  </a:lnTo>
                  <a:lnTo>
                    <a:pt x="1367" y="1474"/>
                  </a:lnTo>
                  <a:lnTo>
                    <a:pt x="1435" y="1421"/>
                  </a:lnTo>
                  <a:lnTo>
                    <a:pt x="1501" y="1373"/>
                  </a:lnTo>
                  <a:lnTo>
                    <a:pt x="1569" y="1327"/>
                  </a:lnTo>
                  <a:lnTo>
                    <a:pt x="1635" y="1286"/>
                  </a:lnTo>
                  <a:lnTo>
                    <a:pt x="1701" y="1248"/>
                  </a:lnTo>
                  <a:lnTo>
                    <a:pt x="1766" y="1214"/>
                  </a:lnTo>
                  <a:lnTo>
                    <a:pt x="1703" y="1170"/>
                  </a:lnTo>
                  <a:lnTo>
                    <a:pt x="1642" y="1122"/>
                  </a:lnTo>
                  <a:lnTo>
                    <a:pt x="1584" y="1069"/>
                  </a:lnTo>
                  <a:lnTo>
                    <a:pt x="1529" y="1013"/>
                  </a:lnTo>
                  <a:lnTo>
                    <a:pt x="1476" y="953"/>
                  </a:lnTo>
                  <a:lnTo>
                    <a:pt x="1427" y="892"/>
                  </a:lnTo>
                  <a:lnTo>
                    <a:pt x="1382" y="829"/>
                  </a:lnTo>
                  <a:lnTo>
                    <a:pt x="1339" y="764"/>
                  </a:lnTo>
                  <a:lnTo>
                    <a:pt x="1301" y="698"/>
                  </a:lnTo>
                  <a:lnTo>
                    <a:pt x="1266" y="634"/>
                  </a:lnTo>
                  <a:lnTo>
                    <a:pt x="1235" y="569"/>
                  </a:lnTo>
                  <a:lnTo>
                    <a:pt x="1209" y="505"/>
                  </a:lnTo>
                  <a:lnTo>
                    <a:pt x="1187" y="443"/>
                  </a:lnTo>
                  <a:lnTo>
                    <a:pt x="1171" y="382"/>
                  </a:lnTo>
                  <a:lnTo>
                    <a:pt x="1157" y="326"/>
                  </a:lnTo>
                  <a:lnTo>
                    <a:pt x="1151" y="271"/>
                  </a:lnTo>
                  <a:lnTo>
                    <a:pt x="1149" y="222"/>
                  </a:lnTo>
                  <a:lnTo>
                    <a:pt x="1152" y="175"/>
                  </a:lnTo>
                  <a:lnTo>
                    <a:pt x="1161" y="134"/>
                  </a:lnTo>
                  <a:lnTo>
                    <a:pt x="1176" y="99"/>
                  </a:lnTo>
                  <a:lnTo>
                    <a:pt x="1197" y="69"/>
                  </a:lnTo>
                  <a:lnTo>
                    <a:pt x="1230" y="38"/>
                  </a:lnTo>
                  <a:lnTo>
                    <a:pt x="1266" y="18"/>
                  </a:lnTo>
                  <a:lnTo>
                    <a:pt x="1306" y="5"/>
                  </a:lnTo>
                  <a:lnTo>
                    <a:pt x="1346"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141"/>
            <p:cNvSpPr/>
            <p:nvPr/>
          </p:nvSpPr>
          <p:spPr bwMode="auto">
            <a:xfrm>
              <a:off x="4031" y="2718"/>
              <a:ext cx="0" cy="1"/>
            </a:xfrm>
            <a:custGeom>
              <a:avLst/>
              <a:gdLst>
                <a:gd name="T0" fmla="*/ 2 w 2"/>
                <a:gd name="T1" fmla="*/ 0 h 3"/>
                <a:gd name="T2" fmla="*/ 2 w 2"/>
                <a:gd name="T3" fmla="*/ 2 h 3"/>
                <a:gd name="T4" fmla="*/ 0 w 2"/>
                <a:gd name="T5" fmla="*/ 3 h 3"/>
                <a:gd name="T6" fmla="*/ 2 w 2"/>
                <a:gd name="T7" fmla="*/ 2 h 3"/>
                <a:gd name="T8" fmla="*/ 2 w 2"/>
                <a:gd name="T9" fmla="*/ 0 h 3"/>
              </a:gdLst>
              <a:ahLst/>
              <a:cxnLst>
                <a:cxn ang="0">
                  <a:pos x="T0" y="T1"/>
                </a:cxn>
                <a:cxn ang="0">
                  <a:pos x="T2" y="T3"/>
                </a:cxn>
                <a:cxn ang="0">
                  <a:pos x="T4" y="T5"/>
                </a:cxn>
                <a:cxn ang="0">
                  <a:pos x="T6" y="T7"/>
                </a:cxn>
                <a:cxn ang="0">
                  <a:pos x="T8" y="T9"/>
                </a:cxn>
              </a:cxnLst>
              <a:rect l="0" t="0" r="r" b="b"/>
              <a:pathLst>
                <a:path w="2" h="3">
                  <a:moveTo>
                    <a:pt x="2" y="0"/>
                  </a:moveTo>
                  <a:lnTo>
                    <a:pt x="2" y="2"/>
                  </a:lnTo>
                  <a:lnTo>
                    <a:pt x="0" y="3"/>
                  </a:lnTo>
                  <a:lnTo>
                    <a:pt x="2" y="2"/>
                  </a:lnTo>
                  <a:lnTo>
                    <a:pt x="2"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37" name="Group 63"/>
          <p:cNvGrpSpPr/>
          <p:nvPr/>
        </p:nvGrpSpPr>
        <p:grpSpPr>
          <a:xfrm>
            <a:off x="9831369" y="2564461"/>
            <a:ext cx="519708" cy="485465"/>
            <a:chOff x="2295326" y="533400"/>
            <a:chExt cx="1184476" cy="1106433"/>
          </a:xfrm>
          <a:solidFill>
            <a:schemeClr val="bg1"/>
          </a:solidFill>
        </p:grpSpPr>
        <p:sp>
          <p:nvSpPr>
            <p:cNvPr id="38" name="Freeform 1402"/>
            <p:cNvSpPr/>
            <p:nvPr/>
          </p:nvSpPr>
          <p:spPr bwMode="auto">
            <a:xfrm>
              <a:off x="3046795" y="686966"/>
              <a:ext cx="187553" cy="378881"/>
            </a:xfrm>
            <a:custGeom>
              <a:avLst/>
              <a:gdLst>
                <a:gd name="T0" fmla="*/ 147 w 594"/>
                <a:gd name="T1" fmla="*/ 0 h 1206"/>
                <a:gd name="T2" fmla="*/ 173 w 594"/>
                <a:gd name="T3" fmla="*/ 3 h 1206"/>
                <a:gd name="T4" fmla="*/ 199 w 594"/>
                <a:gd name="T5" fmla="*/ 12 h 1206"/>
                <a:gd name="T6" fmla="*/ 219 w 594"/>
                <a:gd name="T7" fmla="*/ 27 h 1206"/>
                <a:gd name="T8" fmla="*/ 235 w 594"/>
                <a:gd name="T9" fmla="*/ 46 h 1206"/>
                <a:gd name="T10" fmla="*/ 246 w 594"/>
                <a:gd name="T11" fmla="*/ 69 h 1206"/>
                <a:gd name="T12" fmla="*/ 252 w 594"/>
                <a:gd name="T13" fmla="*/ 96 h 1206"/>
                <a:gd name="T14" fmla="*/ 290 w 594"/>
                <a:gd name="T15" fmla="*/ 676 h 1206"/>
                <a:gd name="T16" fmla="*/ 292 w 594"/>
                <a:gd name="T17" fmla="*/ 694 h 1206"/>
                <a:gd name="T18" fmla="*/ 299 w 594"/>
                <a:gd name="T19" fmla="*/ 710 h 1206"/>
                <a:gd name="T20" fmla="*/ 308 w 594"/>
                <a:gd name="T21" fmla="*/ 724 h 1206"/>
                <a:gd name="T22" fmla="*/ 567 w 594"/>
                <a:gd name="T23" fmla="*/ 1033 h 1206"/>
                <a:gd name="T24" fmla="*/ 568 w 594"/>
                <a:gd name="T25" fmla="*/ 1034 h 1206"/>
                <a:gd name="T26" fmla="*/ 570 w 594"/>
                <a:gd name="T27" fmla="*/ 1035 h 1206"/>
                <a:gd name="T28" fmla="*/ 571 w 594"/>
                <a:gd name="T29" fmla="*/ 1037 h 1206"/>
                <a:gd name="T30" fmla="*/ 572 w 594"/>
                <a:gd name="T31" fmla="*/ 1038 h 1206"/>
                <a:gd name="T32" fmla="*/ 583 w 594"/>
                <a:gd name="T33" fmla="*/ 1057 h 1206"/>
                <a:gd name="T34" fmla="*/ 590 w 594"/>
                <a:gd name="T35" fmla="*/ 1077 h 1206"/>
                <a:gd name="T36" fmla="*/ 594 w 594"/>
                <a:gd name="T37" fmla="*/ 1097 h 1206"/>
                <a:gd name="T38" fmla="*/ 592 w 594"/>
                <a:gd name="T39" fmla="*/ 1119 h 1206"/>
                <a:gd name="T40" fmla="*/ 587 w 594"/>
                <a:gd name="T41" fmla="*/ 1140 h 1206"/>
                <a:gd name="T42" fmla="*/ 576 w 594"/>
                <a:gd name="T43" fmla="*/ 1158 h 1206"/>
                <a:gd name="T44" fmla="*/ 563 w 594"/>
                <a:gd name="T45" fmla="*/ 1176 h 1206"/>
                <a:gd name="T46" fmla="*/ 544 w 594"/>
                <a:gd name="T47" fmla="*/ 1190 h 1206"/>
                <a:gd name="T48" fmla="*/ 525 w 594"/>
                <a:gd name="T49" fmla="*/ 1200 h 1206"/>
                <a:gd name="T50" fmla="*/ 503 w 594"/>
                <a:gd name="T51" fmla="*/ 1206 h 1206"/>
                <a:gd name="T52" fmla="*/ 482 w 594"/>
                <a:gd name="T53" fmla="*/ 1206 h 1206"/>
                <a:gd name="T54" fmla="*/ 460 w 594"/>
                <a:gd name="T55" fmla="*/ 1202 h 1206"/>
                <a:gd name="T56" fmla="*/ 439 w 594"/>
                <a:gd name="T57" fmla="*/ 1194 h 1206"/>
                <a:gd name="T58" fmla="*/ 420 w 594"/>
                <a:gd name="T59" fmla="*/ 1181 h 1206"/>
                <a:gd name="T60" fmla="*/ 63 w 594"/>
                <a:gd name="T61" fmla="*/ 881 h 1206"/>
                <a:gd name="T62" fmla="*/ 43 w 594"/>
                <a:gd name="T63" fmla="*/ 864 h 1206"/>
                <a:gd name="T64" fmla="*/ 24 w 594"/>
                <a:gd name="T65" fmla="*/ 841 h 1206"/>
                <a:gd name="T66" fmla="*/ 10 w 594"/>
                <a:gd name="T67" fmla="*/ 815 h 1206"/>
                <a:gd name="T68" fmla="*/ 2 w 594"/>
                <a:gd name="T69" fmla="*/ 786 h 1206"/>
                <a:gd name="T70" fmla="*/ 0 w 594"/>
                <a:gd name="T71" fmla="*/ 758 h 1206"/>
                <a:gd name="T72" fmla="*/ 0 w 594"/>
                <a:gd name="T73" fmla="*/ 751 h 1206"/>
                <a:gd name="T74" fmla="*/ 0 w 594"/>
                <a:gd name="T75" fmla="*/ 747 h 1206"/>
                <a:gd name="T76" fmla="*/ 0 w 594"/>
                <a:gd name="T77" fmla="*/ 743 h 1206"/>
                <a:gd name="T78" fmla="*/ 1 w 594"/>
                <a:gd name="T79" fmla="*/ 738 h 1206"/>
                <a:gd name="T80" fmla="*/ 42 w 594"/>
                <a:gd name="T81" fmla="*/ 100 h 1206"/>
                <a:gd name="T82" fmla="*/ 43 w 594"/>
                <a:gd name="T83" fmla="*/ 97 h 1206"/>
                <a:gd name="T84" fmla="*/ 43 w 594"/>
                <a:gd name="T85" fmla="*/ 93 h 1206"/>
                <a:gd name="T86" fmla="*/ 43 w 594"/>
                <a:gd name="T87" fmla="*/ 92 h 1206"/>
                <a:gd name="T88" fmla="*/ 49 w 594"/>
                <a:gd name="T89" fmla="*/ 67 h 1206"/>
                <a:gd name="T90" fmla="*/ 60 w 594"/>
                <a:gd name="T91" fmla="*/ 45 h 1206"/>
                <a:gd name="T92" fmla="*/ 77 w 594"/>
                <a:gd name="T93" fmla="*/ 27 h 1206"/>
                <a:gd name="T94" fmla="*/ 98 w 594"/>
                <a:gd name="T95" fmla="*/ 12 h 1206"/>
                <a:gd name="T96" fmla="*/ 121 w 594"/>
                <a:gd name="T97" fmla="*/ 3 h 1206"/>
                <a:gd name="T98" fmla="*/ 147 w 594"/>
                <a:gd name="T99" fmla="*/ 0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4" h="1206">
                  <a:moveTo>
                    <a:pt x="147" y="0"/>
                  </a:moveTo>
                  <a:lnTo>
                    <a:pt x="173" y="3"/>
                  </a:lnTo>
                  <a:lnTo>
                    <a:pt x="199" y="12"/>
                  </a:lnTo>
                  <a:lnTo>
                    <a:pt x="219" y="27"/>
                  </a:lnTo>
                  <a:lnTo>
                    <a:pt x="235" y="46"/>
                  </a:lnTo>
                  <a:lnTo>
                    <a:pt x="246" y="69"/>
                  </a:lnTo>
                  <a:lnTo>
                    <a:pt x="252" y="96"/>
                  </a:lnTo>
                  <a:lnTo>
                    <a:pt x="290" y="676"/>
                  </a:lnTo>
                  <a:lnTo>
                    <a:pt x="292" y="694"/>
                  </a:lnTo>
                  <a:lnTo>
                    <a:pt x="299" y="710"/>
                  </a:lnTo>
                  <a:lnTo>
                    <a:pt x="308" y="724"/>
                  </a:lnTo>
                  <a:lnTo>
                    <a:pt x="567" y="1033"/>
                  </a:lnTo>
                  <a:lnTo>
                    <a:pt x="568" y="1034"/>
                  </a:lnTo>
                  <a:lnTo>
                    <a:pt x="570" y="1035"/>
                  </a:lnTo>
                  <a:lnTo>
                    <a:pt x="571" y="1037"/>
                  </a:lnTo>
                  <a:lnTo>
                    <a:pt x="572" y="1038"/>
                  </a:lnTo>
                  <a:lnTo>
                    <a:pt x="583" y="1057"/>
                  </a:lnTo>
                  <a:lnTo>
                    <a:pt x="590" y="1077"/>
                  </a:lnTo>
                  <a:lnTo>
                    <a:pt x="594" y="1097"/>
                  </a:lnTo>
                  <a:lnTo>
                    <a:pt x="592" y="1119"/>
                  </a:lnTo>
                  <a:lnTo>
                    <a:pt x="587" y="1140"/>
                  </a:lnTo>
                  <a:lnTo>
                    <a:pt x="576" y="1158"/>
                  </a:lnTo>
                  <a:lnTo>
                    <a:pt x="563" y="1176"/>
                  </a:lnTo>
                  <a:lnTo>
                    <a:pt x="544" y="1190"/>
                  </a:lnTo>
                  <a:lnTo>
                    <a:pt x="525" y="1200"/>
                  </a:lnTo>
                  <a:lnTo>
                    <a:pt x="503" y="1206"/>
                  </a:lnTo>
                  <a:lnTo>
                    <a:pt x="482" y="1206"/>
                  </a:lnTo>
                  <a:lnTo>
                    <a:pt x="460" y="1202"/>
                  </a:lnTo>
                  <a:lnTo>
                    <a:pt x="439" y="1194"/>
                  </a:lnTo>
                  <a:lnTo>
                    <a:pt x="420" y="1181"/>
                  </a:lnTo>
                  <a:lnTo>
                    <a:pt x="63" y="881"/>
                  </a:lnTo>
                  <a:lnTo>
                    <a:pt x="43" y="864"/>
                  </a:lnTo>
                  <a:lnTo>
                    <a:pt x="24" y="841"/>
                  </a:lnTo>
                  <a:lnTo>
                    <a:pt x="10" y="815"/>
                  </a:lnTo>
                  <a:lnTo>
                    <a:pt x="2" y="786"/>
                  </a:lnTo>
                  <a:lnTo>
                    <a:pt x="0" y="758"/>
                  </a:lnTo>
                  <a:lnTo>
                    <a:pt x="0" y="751"/>
                  </a:lnTo>
                  <a:lnTo>
                    <a:pt x="0" y="747"/>
                  </a:lnTo>
                  <a:lnTo>
                    <a:pt x="0" y="743"/>
                  </a:lnTo>
                  <a:lnTo>
                    <a:pt x="1" y="738"/>
                  </a:lnTo>
                  <a:lnTo>
                    <a:pt x="42" y="100"/>
                  </a:lnTo>
                  <a:lnTo>
                    <a:pt x="43" y="97"/>
                  </a:lnTo>
                  <a:lnTo>
                    <a:pt x="43" y="93"/>
                  </a:lnTo>
                  <a:lnTo>
                    <a:pt x="43" y="92"/>
                  </a:lnTo>
                  <a:lnTo>
                    <a:pt x="49" y="67"/>
                  </a:lnTo>
                  <a:lnTo>
                    <a:pt x="60" y="45"/>
                  </a:lnTo>
                  <a:lnTo>
                    <a:pt x="77" y="27"/>
                  </a:lnTo>
                  <a:lnTo>
                    <a:pt x="98" y="12"/>
                  </a:lnTo>
                  <a:lnTo>
                    <a:pt x="121" y="3"/>
                  </a:lnTo>
                  <a:lnTo>
                    <a:pt x="147"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1403"/>
            <p:cNvSpPr/>
            <p:nvPr/>
          </p:nvSpPr>
          <p:spPr bwMode="auto">
            <a:xfrm>
              <a:off x="2733368" y="533400"/>
              <a:ext cx="746434" cy="765314"/>
            </a:xfrm>
            <a:custGeom>
              <a:avLst/>
              <a:gdLst>
                <a:gd name="T0" fmla="*/ 1246 w 2374"/>
                <a:gd name="T1" fmla="*/ 3 h 2432"/>
                <a:gd name="T2" fmla="*/ 1421 w 2374"/>
                <a:gd name="T3" fmla="*/ 29 h 2432"/>
                <a:gd name="T4" fmla="*/ 1588 w 2374"/>
                <a:gd name="T5" fmla="*/ 80 h 2432"/>
                <a:gd name="T6" fmla="*/ 1745 w 2374"/>
                <a:gd name="T7" fmla="*/ 152 h 2432"/>
                <a:gd name="T8" fmla="*/ 1887 w 2374"/>
                <a:gd name="T9" fmla="*/ 245 h 2432"/>
                <a:gd name="T10" fmla="*/ 2016 w 2374"/>
                <a:gd name="T11" fmla="*/ 357 h 2432"/>
                <a:gd name="T12" fmla="*/ 2128 w 2374"/>
                <a:gd name="T13" fmla="*/ 486 h 2432"/>
                <a:gd name="T14" fmla="*/ 2221 w 2374"/>
                <a:gd name="T15" fmla="*/ 630 h 2432"/>
                <a:gd name="T16" fmla="*/ 2294 w 2374"/>
                <a:gd name="T17" fmla="*/ 785 h 2432"/>
                <a:gd name="T18" fmla="*/ 2344 w 2374"/>
                <a:gd name="T19" fmla="*/ 953 h 2432"/>
                <a:gd name="T20" fmla="*/ 2370 w 2374"/>
                <a:gd name="T21" fmla="*/ 1129 h 2432"/>
                <a:gd name="T22" fmla="*/ 2370 w 2374"/>
                <a:gd name="T23" fmla="*/ 1313 h 2432"/>
                <a:gd name="T24" fmla="*/ 2343 w 2374"/>
                <a:gd name="T25" fmla="*/ 1493 h 2432"/>
                <a:gd name="T26" fmla="*/ 2292 w 2374"/>
                <a:gd name="T27" fmla="*/ 1663 h 2432"/>
                <a:gd name="T28" fmla="*/ 2215 w 2374"/>
                <a:gd name="T29" fmla="*/ 1821 h 2432"/>
                <a:gd name="T30" fmla="*/ 2119 w 2374"/>
                <a:gd name="T31" fmla="*/ 1966 h 2432"/>
                <a:gd name="T32" fmla="*/ 2003 w 2374"/>
                <a:gd name="T33" fmla="*/ 2095 h 2432"/>
                <a:gd name="T34" fmla="*/ 1870 w 2374"/>
                <a:gd name="T35" fmla="*/ 2208 h 2432"/>
                <a:gd name="T36" fmla="*/ 1722 w 2374"/>
                <a:gd name="T37" fmla="*/ 2300 h 2432"/>
                <a:gd name="T38" fmla="*/ 1561 w 2374"/>
                <a:gd name="T39" fmla="*/ 2371 h 2432"/>
                <a:gd name="T40" fmla="*/ 1388 w 2374"/>
                <a:gd name="T41" fmla="*/ 2418 h 2432"/>
                <a:gd name="T42" fmla="*/ 1303 w 2374"/>
                <a:gd name="T43" fmla="*/ 2364 h 2432"/>
                <a:gd name="T44" fmla="*/ 1302 w 2374"/>
                <a:gd name="T45" fmla="*/ 2204 h 2432"/>
                <a:gd name="T46" fmla="*/ 1369 w 2374"/>
                <a:gd name="T47" fmla="*/ 2100 h 2432"/>
                <a:gd name="T48" fmla="*/ 1513 w 2374"/>
                <a:gd name="T49" fmla="*/ 2052 h 2432"/>
                <a:gd name="T50" fmla="*/ 1644 w 2374"/>
                <a:gd name="T51" fmla="*/ 1982 h 2432"/>
                <a:gd name="T52" fmla="*/ 1762 w 2374"/>
                <a:gd name="T53" fmla="*/ 1892 h 2432"/>
                <a:gd name="T54" fmla="*/ 1863 w 2374"/>
                <a:gd name="T55" fmla="*/ 1783 h 2432"/>
                <a:gd name="T56" fmla="*/ 1946 w 2374"/>
                <a:gd name="T57" fmla="*/ 1660 h 2432"/>
                <a:gd name="T58" fmla="*/ 2007 w 2374"/>
                <a:gd name="T59" fmla="*/ 1524 h 2432"/>
                <a:gd name="T60" fmla="*/ 2046 w 2374"/>
                <a:gd name="T61" fmla="*/ 1376 h 2432"/>
                <a:gd name="T62" fmla="*/ 2060 w 2374"/>
                <a:gd name="T63" fmla="*/ 1220 h 2432"/>
                <a:gd name="T64" fmla="*/ 2046 w 2374"/>
                <a:gd name="T65" fmla="*/ 1065 h 2432"/>
                <a:gd name="T66" fmla="*/ 2008 w 2374"/>
                <a:gd name="T67" fmla="*/ 920 h 2432"/>
                <a:gd name="T68" fmla="*/ 1948 w 2374"/>
                <a:gd name="T69" fmla="*/ 784 h 2432"/>
                <a:gd name="T70" fmla="*/ 1867 w 2374"/>
                <a:gd name="T71" fmla="*/ 662 h 2432"/>
                <a:gd name="T72" fmla="*/ 1767 w 2374"/>
                <a:gd name="T73" fmla="*/ 554 h 2432"/>
                <a:gd name="T74" fmla="*/ 1652 w 2374"/>
                <a:gd name="T75" fmla="*/ 464 h 2432"/>
                <a:gd name="T76" fmla="*/ 1523 w 2374"/>
                <a:gd name="T77" fmla="*/ 393 h 2432"/>
                <a:gd name="T78" fmla="*/ 1383 w 2374"/>
                <a:gd name="T79" fmla="*/ 343 h 2432"/>
                <a:gd name="T80" fmla="*/ 1232 w 2374"/>
                <a:gd name="T81" fmla="*/ 317 h 2432"/>
                <a:gd name="T82" fmla="*/ 1073 w 2374"/>
                <a:gd name="T83" fmla="*/ 317 h 2432"/>
                <a:gd name="T84" fmla="*/ 916 w 2374"/>
                <a:gd name="T85" fmla="*/ 346 h 2432"/>
                <a:gd name="T86" fmla="*/ 769 w 2374"/>
                <a:gd name="T87" fmla="*/ 400 h 2432"/>
                <a:gd name="T88" fmla="*/ 637 w 2374"/>
                <a:gd name="T89" fmla="*/ 478 h 2432"/>
                <a:gd name="T90" fmla="*/ 519 w 2374"/>
                <a:gd name="T91" fmla="*/ 576 h 2432"/>
                <a:gd name="T92" fmla="*/ 419 w 2374"/>
                <a:gd name="T93" fmla="*/ 692 h 2432"/>
                <a:gd name="T94" fmla="*/ 340 w 2374"/>
                <a:gd name="T95" fmla="*/ 825 h 2432"/>
                <a:gd name="T96" fmla="*/ 234 w 2374"/>
                <a:gd name="T97" fmla="*/ 873 h 2432"/>
                <a:gd name="T98" fmla="*/ 80 w 2374"/>
                <a:gd name="T99" fmla="*/ 838 h 2432"/>
                <a:gd name="T100" fmla="*/ 32 w 2374"/>
                <a:gd name="T101" fmla="*/ 743 h 2432"/>
                <a:gd name="T102" fmla="*/ 113 w 2374"/>
                <a:gd name="T103" fmla="*/ 586 h 2432"/>
                <a:gd name="T104" fmla="*/ 216 w 2374"/>
                <a:gd name="T105" fmla="*/ 443 h 2432"/>
                <a:gd name="T106" fmla="*/ 337 w 2374"/>
                <a:gd name="T107" fmla="*/ 316 h 2432"/>
                <a:gd name="T108" fmla="*/ 474 w 2374"/>
                <a:gd name="T109" fmla="*/ 208 h 2432"/>
                <a:gd name="T110" fmla="*/ 627 w 2374"/>
                <a:gd name="T111" fmla="*/ 120 h 2432"/>
                <a:gd name="T112" fmla="*/ 792 w 2374"/>
                <a:gd name="T113" fmla="*/ 54 h 2432"/>
                <a:gd name="T114" fmla="*/ 969 w 2374"/>
                <a:gd name="T115" fmla="*/ 13 h 2432"/>
                <a:gd name="T116" fmla="*/ 1154 w 2374"/>
                <a:gd name="T117" fmla="*/ 0 h 2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4" h="2432">
                  <a:moveTo>
                    <a:pt x="1154" y="0"/>
                  </a:moveTo>
                  <a:lnTo>
                    <a:pt x="1246" y="3"/>
                  </a:lnTo>
                  <a:lnTo>
                    <a:pt x="1335" y="12"/>
                  </a:lnTo>
                  <a:lnTo>
                    <a:pt x="1421" y="29"/>
                  </a:lnTo>
                  <a:lnTo>
                    <a:pt x="1506" y="51"/>
                  </a:lnTo>
                  <a:lnTo>
                    <a:pt x="1588" y="80"/>
                  </a:lnTo>
                  <a:lnTo>
                    <a:pt x="1668" y="113"/>
                  </a:lnTo>
                  <a:lnTo>
                    <a:pt x="1745" y="152"/>
                  </a:lnTo>
                  <a:lnTo>
                    <a:pt x="1818" y="196"/>
                  </a:lnTo>
                  <a:lnTo>
                    <a:pt x="1887" y="245"/>
                  </a:lnTo>
                  <a:lnTo>
                    <a:pt x="1954" y="299"/>
                  </a:lnTo>
                  <a:lnTo>
                    <a:pt x="2016" y="357"/>
                  </a:lnTo>
                  <a:lnTo>
                    <a:pt x="2075" y="419"/>
                  </a:lnTo>
                  <a:lnTo>
                    <a:pt x="2128" y="486"/>
                  </a:lnTo>
                  <a:lnTo>
                    <a:pt x="2177" y="555"/>
                  </a:lnTo>
                  <a:lnTo>
                    <a:pt x="2221" y="630"/>
                  </a:lnTo>
                  <a:lnTo>
                    <a:pt x="2261" y="706"/>
                  </a:lnTo>
                  <a:lnTo>
                    <a:pt x="2294" y="785"/>
                  </a:lnTo>
                  <a:lnTo>
                    <a:pt x="2322" y="867"/>
                  </a:lnTo>
                  <a:lnTo>
                    <a:pt x="2344" y="953"/>
                  </a:lnTo>
                  <a:lnTo>
                    <a:pt x="2361" y="1040"/>
                  </a:lnTo>
                  <a:lnTo>
                    <a:pt x="2370" y="1129"/>
                  </a:lnTo>
                  <a:lnTo>
                    <a:pt x="2374" y="1220"/>
                  </a:lnTo>
                  <a:lnTo>
                    <a:pt x="2370" y="1313"/>
                  </a:lnTo>
                  <a:lnTo>
                    <a:pt x="2360" y="1404"/>
                  </a:lnTo>
                  <a:lnTo>
                    <a:pt x="2343" y="1493"/>
                  </a:lnTo>
                  <a:lnTo>
                    <a:pt x="2320" y="1579"/>
                  </a:lnTo>
                  <a:lnTo>
                    <a:pt x="2292" y="1663"/>
                  </a:lnTo>
                  <a:lnTo>
                    <a:pt x="2256" y="1743"/>
                  </a:lnTo>
                  <a:lnTo>
                    <a:pt x="2215" y="1821"/>
                  </a:lnTo>
                  <a:lnTo>
                    <a:pt x="2169" y="1895"/>
                  </a:lnTo>
                  <a:lnTo>
                    <a:pt x="2119" y="1966"/>
                  </a:lnTo>
                  <a:lnTo>
                    <a:pt x="2063" y="2034"/>
                  </a:lnTo>
                  <a:lnTo>
                    <a:pt x="2003" y="2095"/>
                  </a:lnTo>
                  <a:lnTo>
                    <a:pt x="1939" y="2154"/>
                  </a:lnTo>
                  <a:lnTo>
                    <a:pt x="1870" y="2208"/>
                  </a:lnTo>
                  <a:lnTo>
                    <a:pt x="1797" y="2257"/>
                  </a:lnTo>
                  <a:lnTo>
                    <a:pt x="1722" y="2300"/>
                  </a:lnTo>
                  <a:lnTo>
                    <a:pt x="1643" y="2338"/>
                  </a:lnTo>
                  <a:lnTo>
                    <a:pt x="1561" y="2371"/>
                  </a:lnTo>
                  <a:lnTo>
                    <a:pt x="1475" y="2397"/>
                  </a:lnTo>
                  <a:lnTo>
                    <a:pt x="1388" y="2418"/>
                  </a:lnTo>
                  <a:lnTo>
                    <a:pt x="1298" y="2432"/>
                  </a:lnTo>
                  <a:lnTo>
                    <a:pt x="1303" y="2364"/>
                  </a:lnTo>
                  <a:lnTo>
                    <a:pt x="1305" y="2294"/>
                  </a:lnTo>
                  <a:lnTo>
                    <a:pt x="1302" y="2204"/>
                  </a:lnTo>
                  <a:lnTo>
                    <a:pt x="1294" y="2116"/>
                  </a:lnTo>
                  <a:lnTo>
                    <a:pt x="1369" y="2100"/>
                  </a:lnTo>
                  <a:lnTo>
                    <a:pt x="1442" y="2079"/>
                  </a:lnTo>
                  <a:lnTo>
                    <a:pt x="1513" y="2052"/>
                  </a:lnTo>
                  <a:lnTo>
                    <a:pt x="1580" y="2020"/>
                  </a:lnTo>
                  <a:lnTo>
                    <a:pt x="1644" y="1982"/>
                  </a:lnTo>
                  <a:lnTo>
                    <a:pt x="1705" y="1939"/>
                  </a:lnTo>
                  <a:lnTo>
                    <a:pt x="1762" y="1892"/>
                  </a:lnTo>
                  <a:lnTo>
                    <a:pt x="1814" y="1839"/>
                  </a:lnTo>
                  <a:lnTo>
                    <a:pt x="1863" y="1783"/>
                  </a:lnTo>
                  <a:lnTo>
                    <a:pt x="1907" y="1724"/>
                  </a:lnTo>
                  <a:lnTo>
                    <a:pt x="1946" y="1660"/>
                  </a:lnTo>
                  <a:lnTo>
                    <a:pt x="1979" y="1593"/>
                  </a:lnTo>
                  <a:lnTo>
                    <a:pt x="2007" y="1524"/>
                  </a:lnTo>
                  <a:lnTo>
                    <a:pt x="2030" y="1451"/>
                  </a:lnTo>
                  <a:lnTo>
                    <a:pt x="2046" y="1376"/>
                  </a:lnTo>
                  <a:lnTo>
                    <a:pt x="2056" y="1298"/>
                  </a:lnTo>
                  <a:lnTo>
                    <a:pt x="2060" y="1220"/>
                  </a:lnTo>
                  <a:lnTo>
                    <a:pt x="2056" y="1142"/>
                  </a:lnTo>
                  <a:lnTo>
                    <a:pt x="2046" y="1065"/>
                  </a:lnTo>
                  <a:lnTo>
                    <a:pt x="2030" y="992"/>
                  </a:lnTo>
                  <a:lnTo>
                    <a:pt x="2008" y="920"/>
                  </a:lnTo>
                  <a:lnTo>
                    <a:pt x="1981" y="850"/>
                  </a:lnTo>
                  <a:lnTo>
                    <a:pt x="1948" y="784"/>
                  </a:lnTo>
                  <a:lnTo>
                    <a:pt x="1910" y="721"/>
                  </a:lnTo>
                  <a:lnTo>
                    <a:pt x="1867" y="662"/>
                  </a:lnTo>
                  <a:lnTo>
                    <a:pt x="1820" y="606"/>
                  </a:lnTo>
                  <a:lnTo>
                    <a:pt x="1767" y="554"/>
                  </a:lnTo>
                  <a:lnTo>
                    <a:pt x="1711" y="506"/>
                  </a:lnTo>
                  <a:lnTo>
                    <a:pt x="1652" y="464"/>
                  </a:lnTo>
                  <a:lnTo>
                    <a:pt x="1589" y="425"/>
                  </a:lnTo>
                  <a:lnTo>
                    <a:pt x="1523" y="393"/>
                  </a:lnTo>
                  <a:lnTo>
                    <a:pt x="1455" y="364"/>
                  </a:lnTo>
                  <a:lnTo>
                    <a:pt x="1383" y="343"/>
                  </a:lnTo>
                  <a:lnTo>
                    <a:pt x="1308" y="327"/>
                  </a:lnTo>
                  <a:lnTo>
                    <a:pt x="1232" y="317"/>
                  </a:lnTo>
                  <a:lnTo>
                    <a:pt x="1154" y="314"/>
                  </a:lnTo>
                  <a:lnTo>
                    <a:pt x="1073" y="317"/>
                  </a:lnTo>
                  <a:lnTo>
                    <a:pt x="993" y="328"/>
                  </a:lnTo>
                  <a:lnTo>
                    <a:pt x="916" y="346"/>
                  </a:lnTo>
                  <a:lnTo>
                    <a:pt x="841" y="370"/>
                  </a:lnTo>
                  <a:lnTo>
                    <a:pt x="769" y="400"/>
                  </a:lnTo>
                  <a:lnTo>
                    <a:pt x="701" y="436"/>
                  </a:lnTo>
                  <a:lnTo>
                    <a:pt x="637" y="478"/>
                  </a:lnTo>
                  <a:lnTo>
                    <a:pt x="575" y="524"/>
                  </a:lnTo>
                  <a:lnTo>
                    <a:pt x="519" y="576"/>
                  </a:lnTo>
                  <a:lnTo>
                    <a:pt x="467" y="632"/>
                  </a:lnTo>
                  <a:lnTo>
                    <a:pt x="419" y="692"/>
                  </a:lnTo>
                  <a:lnTo>
                    <a:pt x="377" y="757"/>
                  </a:lnTo>
                  <a:lnTo>
                    <a:pt x="340" y="825"/>
                  </a:lnTo>
                  <a:lnTo>
                    <a:pt x="309" y="896"/>
                  </a:lnTo>
                  <a:lnTo>
                    <a:pt x="234" y="873"/>
                  </a:lnTo>
                  <a:lnTo>
                    <a:pt x="157" y="853"/>
                  </a:lnTo>
                  <a:lnTo>
                    <a:pt x="80" y="838"/>
                  </a:lnTo>
                  <a:lnTo>
                    <a:pt x="0" y="826"/>
                  </a:lnTo>
                  <a:lnTo>
                    <a:pt x="32" y="743"/>
                  </a:lnTo>
                  <a:lnTo>
                    <a:pt x="70" y="663"/>
                  </a:lnTo>
                  <a:lnTo>
                    <a:pt x="113" y="586"/>
                  </a:lnTo>
                  <a:lnTo>
                    <a:pt x="162" y="512"/>
                  </a:lnTo>
                  <a:lnTo>
                    <a:pt x="216" y="443"/>
                  </a:lnTo>
                  <a:lnTo>
                    <a:pt x="274" y="377"/>
                  </a:lnTo>
                  <a:lnTo>
                    <a:pt x="337" y="316"/>
                  </a:lnTo>
                  <a:lnTo>
                    <a:pt x="403" y="259"/>
                  </a:lnTo>
                  <a:lnTo>
                    <a:pt x="474" y="208"/>
                  </a:lnTo>
                  <a:lnTo>
                    <a:pt x="549" y="161"/>
                  </a:lnTo>
                  <a:lnTo>
                    <a:pt x="627" y="120"/>
                  </a:lnTo>
                  <a:lnTo>
                    <a:pt x="709" y="84"/>
                  </a:lnTo>
                  <a:lnTo>
                    <a:pt x="792" y="54"/>
                  </a:lnTo>
                  <a:lnTo>
                    <a:pt x="880" y="30"/>
                  </a:lnTo>
                  <a:lnTo>
                    <a:pt x="969" y="13"/>
                  </a:lnTo>
                  <a:lnTo>
                    <a:pt x="1061" y="3"/>
                  </a:lnTo>
                  <a:lnTo>
                    <a:pt x="1154"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1404"/>
            <p:cNvSpPr>
              <a:spLocks noEditPoints="1"/>
            </p:cNvSpPr>
            <p:nvPr/>
          </p:nvSpPr>
          <p:spPr bwMode="auto">
            <a:xfrm>
              <a:off x="2295326" y="870742"/>
              <a:ext cx="767832" cy="769091"/>
            </a:xfrm>
            <a:custGeom>
              <a:avLst/>
              <a:gdLst>
                <a:gd name="T0" fmla="*/ 1036 w 2439"/>
                <a:gd name="T1" fmla="*/ 724 h 2445"/>
                <a:gd name="T2" fmla="*/ 846 w 2439"/>
                <a:gd name="T3" fmla="*/ 845 h 2445"/>
                <a:gd name="T4" fmla="*/ 724 w 2439"/>
                <a:gd name="T5" fmla="*/ 1034 h 2445"/>
                <a:gd name="T6" fmla="*/ 691 w 2439"/>
                <a:gd name="T7" fmla="*/ 1248 h 2445"/>
                <a:gd name="T8" fmla="*/ 746 w 2439"/>
                <a:gd name="T9" fmla="*/ 1459 h 2445"/>
                <a:gd name="T10" fmla="*/ 887 w 2439"/>
                <a:gd name="T11" fmla="*/ 1636 h 2445"/>
                <a:gd name="T12" fmla="*/ 1085 w 2439"/>
                <a:gd name="T13" fmla="*/ 1736 h 2445"/>
                <a:gd name="T14" fmla="*/ 1301 w 2439"/>
                <a:gd name="T15" fmla="*/ 1748 h 2445"/>
                <a:gd name="T16" fmla="*/ 1506 w 2439"/>
                <a:gd name="T17" fmla="*/ 1671 h 2445"/>
                <a:gd name="T18" fmla="*/ 1667 w 2439"/>
                <a:gd name="T19" fmla="*/ 1511 h 2445"/>
                <a:gd name="T20" fmla="*/ 1745 w 2439"/>
                <a:gd name="T21" fmla="*/ 1306 h 2445"/>
                <a:gd name="T22" fmla="*/ 1734 w 2439"/>
                <a:gd name="T23" fmla="*/ 1089 h 2445"/>
                <a:gd name="T24" fmla="*/ 1636 w 2439"/>
                <a:gd name="T25" fmla="*/ 891 h 2445"/>
                <a:gd name="T26" fmla="*/ 1460 w 2439"/>
                <a:gd name="T27" fmla="*/ 748 h 2445"/>
                <a:gd name="T28" fmla="*/ 1249 w 2439"/>
                <a:gd name="T29" fmla="*/ 692 h 2445"/>
                <a:gd name="T30" fmla="*/ 1327 w 2439"/>
                <a:gd name="T31" fmla="*/ 4 h 2445"/>
                <a:gd name="T32" fmla="*/ 1395 w 2439"/>
                <a:gd name="T33" fmla="*/ 60 h 2445"/>
                <a:gd name="T34" fmla="*/ 1482 w 2439"/>
                <a:gd name="T35" fmla="*/ 280 h 2445"/>
                <a:gd name="T36" fmla="*/ 1771 w 2439"/>
                <a:gd name="T37" fmla="*/ 416 h 2445"/>
                <a:gd name="T38" fmla="*/ 1945 w 2439"/>
                <a:gd name="T39" fmla="*/ 276 h 2445"/>
                <a:gd name="T40" fmla="*/ 2028 w 2439"/>
                <a:gd name="T41" fmla="*/ 305 h 2445"/>
                <a:gd name="T42" fmla="*/ 2171 w 2439"/>
                <a:gd name="T43" fmla="*/ 480 h 2445"/>
                <a:gd name="T44" fmla="*/ 2140 w 2439"/>
                <a:gd name="T45" fmla="*/ 564 h 2445"/>
                <a:gd name="T46" fmla="*/ 2124 w 2439"/>
                <a:gd name="T47" fmla="*/ 853 h 2445"/>
                <a:gd name="T48" fmla="*/ 2337 w 2439"/>
                <a:gd name="T49" fmla="*/ 1043 h 2445"/>
                <a:gd name="T50" fmla="*/ 2417 w 2439"/>
                <a:gd name="T51" fmla="*/ 1082 h 2445"/>
                <a:gd name="T52" fmla="*/ 2439 w 2439"/>
                <a:gd name="T53" fmla="*/ 1307 h 2445"/>
                <a:gd name="T54" fmla="*/ 2400 w 2439"/>
                <a:gd name="T55" fmla="*/ 1387 h 2445"/>
                <a:gd name="T56" fmla="*/ 2179 w 2439"/>
                <a:gd name="T57" fmla="*/ 1409 h 2445"/>
                <a:gd name="T58" fmla="*/ 2095 w 2439"/>
                <a:gd name="T59" fmla="*/ 1660 h 2445"/>
                <a:gd name="T60" fmla="*/ 2151 w 2439"/>
                <a:gd name="T61" fmla="*/ 1905 h 2445"/>
                <a:gd name="T62" fmla="*/ 2160 w 2439"/>
                <a:gd name="T63" fmla="*/ 1993 h 2445"/>
                <a:gd name="T64" fmla="*/ 2004 w 2439"/>
                <a:gd name="T65" fmla="*/ 2160 h 2445"/>
                <a:gd name="T66" fmla="*/ 1917 w 2439"/>
                <a:gd name="T67" fmla="*/ 2169 h 2445"/>
                <a:gd name="T68" fmla="*/ 1712 w 2439"/>
                <a:gd name="T69" fmla="*/ 2072 h 2445"/>
                <a:gd name="T70" fmla="*/ 1465 w 2439"/>
                <a:gd name="T71" fmla="*/ 2175 h 2445"/>
                <a:gd name="T72" fmla="*/ 1388 w 2439"/>
                <a:gd name="T73" fmla="*/ 2388 h 2445"/>
                <a:gd name="T74" fmla="*/ 1320 w 2439"/>
                <a:gd name="T75" fmla="*/ 2442 h 2445"/>
                <a:gd name="T76" fmla="*/ 1092 w 2439"/>
                <a:gd name="T77" fmla="*/ 2433 h 2445"/>
                <a:gd name="T78" fmla="*/ 1037 w 2439"/>
                <a:gd name="T79" fmla="*/ 2365 h 2445"/>
                <a:gd name="T80" fmla="*/ 907 w 2439"/>
                <a:gd name="T81" fmla="*/ 2154 h 2445"/>
                <a:gd name="T82" fmla="*/ 666 w 2439"/>
                <a:gd name="T83" fmla="*/ 2034 h 2445"/>
                <a:gd name="T84" fmla="*/ 496 w 2439"/>
                <a:gd name="T85" fmla="*/ 2169 h 2445"/>
                <a:gd name="T86" fmla="*/ 411 w 2439"/>
                <a:gd name="T87" fmla="*/ 2139 h 2445"/>
                <a:gd name="T88" fmla="*/ 269 w 2439"/>
                <a:gd name="T89" fmla="*/ 1964 h 2445"/>
                <a:gd name="T90" fmla="*/ 299 w 2439"/>
                <a:gd name="T91" fmla="*/ 1880 h 2445"/>
                <a:gd name="T92" fmla="*/ 311 w 2439"/>
                <a:gd name="T93" fmla="*/ 1595 h 2445"/>
                <a:gd name="T94" fmla="*/ 103 w 2439"/>
                <a:gd name="T95" fmla="*/ 1402 h 2445"/>
                <a:gd name="T96" fmla="*/ 23 w 2439"/>
                <a:gd name="T97" fmla="*/ 1363 h 2445"/>
                <a:gd name="T98" fmla="*/ 1 w 2439"/>
                <a:gd name="T99" fmla="*/ 1139 h 2445"/>
                <a:gd name="T100" fmla="*/ 40 w 2439"/>
                <a:gd name="T101" fmla="*/ 1059 h 2445"/>
                <a:gd name="T102" fmla="*/ 257 w 2439"/>
                <a:gd name="T103" fmla="*/ 1037 h 2445"/>
                <a:gd name="T104" fmla="*/ 343 w 2439"/>
                <a:gd name="T105" fmla="*/ 786 h 2445"/>
                <a:gd name="T106" fmla="*/ 289 w 2439"/>
                <a:gd name="T107" fmla="*/ 541 h 2445"/>
                <a:gd name="T108" fmla="*/ 280 w 2439"/>
                <a:gd name="T109" fmla="*/ 453 h 2445"/>
                <a:gd name="T110" fmla="*/ 436 w 2439"/>
                <a:gd name="T111" fmla="*/ 286 h 2445"/>
                <a:gd name="T112" fmla="*/ 523 w 2439"/>
                <a:gd name="T113" fmla="*/ 276 h 2445"/>
                <a:gd name="T114" fmla="*/ 730 w 2439"/>
                <a:gd name="T115" fmla="*/ 374 h 2445"/>
                <a:gd name="T116" fmla="*/ 976 w 2439"/>
                <a:gd name="T117" fmla="*/ 275 h 2445"/>
                <a:gd name="T118" fmla="*/ 1052 w 2439"/>
                <a:gd name="T119" fmla="*/ 58 h 2445"/>
                <a:gd name="T120" fmla="*/ 1121 w 2439"/>
                <a:gd name="T121" fmla="*/ 4 h 2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39" h="2445">
                  <a:moveTo>
                    <a:pt x="1195" y="691"/>
                  </a:moveTo>
                  <a:lnTo>
                    <a:pt x="1141" y="696"/>
                  </a:lnTo>
                  <a:lnTo>
                    <a:pt x="1088" y="708"/>
                  </a:lnTo>
                  <a:lnTo>
                    <a:pt x="1036" y="724"/>
                  </a:lnTo>
                  <a:lnTo>
                    <a:pt x="984" y="746"/>
                  </a:lnTo>
                  <a:lnTo>
                    <a:pt x="936" y="773"/>
                  </a:lnTo>
                  <a:lnTo>
                    <a:pt x="889" y="806"/>
                  </a:lnTo>
                  <a:lnTo>
                    <a:pt x="846" y="845"/>
                  </a:lnTo>
                  <a:lnTo>
                    <a:pt x="807" y="889"/>
                  </a:lnTo>
                  <a:lnTo>
                    <a:pt x="774" y="934"/>
                  </a:lnTo>
                  <a:lnTo>
                    <a:pt x="747" y="982"/>
                  </a:lnTo>
                  <a:lnTo>
                    <a:pt x="724" y="1034"/>
                  </a:lnTo>
                  <a:lnTo>
                    <a:pt x="708" y="1085"/>
                  </a:lnTo>
                  <a:lnTo>
                    <a:pt x="697" y="1139"/>
                  </a:lnTo>
                  <a:lnTo>
                    <a:pt x="691" y="1194"/>
                  </a:lnTo>
                  <a:lnTo>
                    <a:pt x="691" y="1248"/>
                  </a:lnTo>
                  <a:lnTo>
                    <a:pt x="695" y="1302"/>
                  </a:lnTo>
                  <a:lnTo>
                    <a:pt x="707" y="1355"/>
                  </a:lnTo>
                  <a:lnTo>
                    <a:pt x="723" y="1408"/>
                  </a:lnTo>
                  <a:lnTo>
                    <a:pt x="746" y="1459"/>
                  </a:lnTo>
                  <a:lnTo>
                    <a:pt x="773" y="1507"/>
                  </a:lnTo>
                  <a:lnTo>
                    <a:pt x="806" y="1554"/>
                  </a:lnTo>
                  <a:lnTo>
                    <a:pt x="844" y="1597"/>
                  </a:lnTo>
                  <a:lnTo>
                    <a:pt x="887" y="1636"/>
                  </a:lnTo>
                  <a:lnTo>
                    <a:pt x="933" y="1669"/>
                  </a:lnTo>
                  <a:lnTo>
                    <a:pt x="982" y="1697"/>
                  </a:lnTo>
                  <a:lnTo>
                    <a:pt x="1032" y="1720"/>
                  </a:lnTo>
                  <a:lnTo>
                    <a:pt x="1085" y="1736"/>
                  </a:lnTo>
                  <a:lnTo>
                    <a:pt x="1137" y="1747"/>
                  </a:lnTo>
                  <a:lnTo>
                    <a:pt x="1192" y="1753"/>
                  </a:lnTo>
                  <a:lnTo>
                    <a:pt x="1246" y="1753"/>
                  </a:lnTo>
                  <a:lnTo>
                    <a:pt x="1301" y="1748"/>
                  </a:lnTo>
                  <a:lnTo>
                    <a:pt x="1354" y="1737"/>
                  </a:lnTo>
                  <a:lnTo>
                    <a:pt x="1407" y="1721"/>
                  </a:lnTo>
                  <a:lnTo>
                    <a:pt x="1457" y="1698"/>
                  </a:lnTo>
                  <a:lnTo>
                    <a:pt x="1506" y="1671"/>
                  </a:lnTo>
                  <a:lnTo>
                    <a:pt x="1552" y="1637"/>
                  </a:lnTo>
                  <a:lnTo>
                    <a:pt x="1595" y="1600"/>
                  </a:lnTo>
                  <a:lnTo>
                    <a:pt x="1634" y="1556"/>
                  </a:lnTo>
                  <a:lnTo>
                    <a:pt x="1667" y="1511"/>
                  </a:lnTo>
                  <a:lnTo>
                    <a:pt x="1694" y="1461"/>
                  </a:lnTo>
                  <a:lnTo>
                    <a:pt x="1717" y="1411"/>
                  </a:lnTo>
                  <a:lnTo>
                    <a:pt x="1733" y="1358"/>
                  </a:lnTo>
                  <a:lnTo>
                    <a:pt x="1745" y="1306"/>
                  </a:lnTo>
                  <a:lnTo>
                    <a:pt x="1750" y="1251"/>
                  </a:lnTo>
                  <a:lnTo>
                    <a:pt x="1750" y="1197"/>
                  </a:lnTo>
                  <a:lnTo>
                    <a:pt x="1746" y="1142"/>
                  </a:lnTo>
                  <a:lnTo>
                    <a:pt x="1734" y="1089"/>
                  </a:lnTo>
                  <a:lnTo>
                    <a:pt x="1718" y="1037"/>
                  </a:lnTo>
                  <a:lnTo>
                    <a:pt x="1697" y="986"/>
                  </a:lnTo>
                  <a:lnTo>
                    <a:pt x="1669" y="937"/>
                  </a:lnTo>
                  <a:lnTo>
                    <a:pt x="1636" y="891"/>
                  </a:lnTo>
                  <a:lnTo>
                    <a:pt x="1597" y="847"/>
                  </a:lnTo>
                  <a:lnTo>
                    <a:pt x="1554" y="808"/>
                  </a:lnTo>
                  <a:lnTo>
                    <a:pt x="1508" y="775"/>
                  </a:lnTo>
                  <a:lnTo>
                    <a:pt x="1460" y="748"/>
                  </a:lnTo>
                  <a:lnTo>
                    <a:pt x="1409" y="725"/>
                  </a:lnTo>
                  <a:lnTo>
                    <a:pt x="1358" y="708"/>
                  </a:lnTo>
                  <a:lnTo>
                    <a:pt x="1304" y="698"/>
                  </a:lnTo>
                  <a:lnTo>
                    <a:pt x="1249" y="692"/>
                  </a:lnTo>
                  <a:lnTo>
                    <a:pt x="1195" y="691"/>
                  </a:lnTo>
                  <a:close/>
                  <a:moveTo>
                    <a:pt x="1145" y="0"/>
                  </a:moveTo>
                  <a:lnTo>
                    <a:pt x="1304" y="1"/>
                  </a:lnTo>
                  <a:lnTo>
                    <a:pt x="1327" y="4"/>
                  </a:lnTo>
                  <a:lnTo>
                    <a:pt x="1348" y="12"/>
                  </a:lnTo>
                  <a:lnTo>
                    <a:pt x="1368" y="24"/>
                  </a:lnTo>
                  <a:lnTo>
                    <a:pt x="1384" y="40"/>
                  </a:lnTo>
                  <a:lnTo>
                    <a:pt x="1395" y="60"/>
                  </a:lnTo>
                  <a:lnTo>
                    <a:pt x="1403" y="81"/>
                  </a:lnTo>
                  <a:lnTo>
                    <a:pt x="1407" y="105"/>
                  </a:lnTo>
                  <a:lnTo>
                    <a:pt x="1406" y="262"/>
                  </a:lnTo>
                  <a:lnTo>
                    <a:pt x="1482" y="280"/>
                  </a:lnTo>
                  <a:lnTo>
                    <a:pt x="1557" y="305"/>
                  </a:lnTo>
                  <a:lnTo>
                    <a:pt x="1631" y="336"/>
                  </a:lnTo>
                  <a:lnTo>
                    <a:pt x="1702" y="373"/>
                  </a:lnTo>
                  <a:lnTo>
                    <a:pt x="1771" y="416"/>
                  </a:lnTo>
                  <a:lnTo>
                    <a:pt x="1883" y="304"/>
                  </a:lnTo>
                  <a:lnTo>
                    <a:pt x="1901" y="291"/>
                  </a:lnTo>
                  <a:lnTo>
                    <a:pt x="1922" y="280"/>
                  </a:lnTo>
                  <a:lnTo>
                    <a:pt x="1945" y="276"/>
                  </a:lnTo>
                  <a:lnTo>
                    <a:pt x="1967" y="276"/>
                  </a:lnTo>
                  <a:lnTo>
                    <a:pt x="1989" y="280"/>
                  </a:lnTo>
                  <a:lnTo>
                    <a:pt x="2010" y="291"/>
                  </a:lnTo>
                  <a:lnTo>
                    <a:pt x="2028" y="305"/>
                  </a:lnTo>
                  <a:lnTo>
                    <a:pt x="2141" y="419"/>
                  </a:lnTo>
                  <a:lnTo>
                    <a:pt x="2156" y="437"/>
                  </a:lnTo>
                  <a:lnTo>
                    <a:pt x="2165" y="457"/>
                  </a:lnTo>
                  <a:lnTo>
                    <a:pt x="2171" y="480"/>
                  </a:lnTo>
                  <a:lnTo>
                    <a:pt x="2169" y="502"/>
                  </a:lnTo>
                  <a:lnTo>
                    <a:pt x="2165" y="525"/>
                  </a:lnTo>
                  <a:lnTo>
                    <a:pt x="2155" y="546"/>
                  </a:lnTo>
                  <a:lnTo>
                    <a:pt x="2140" y="564"/>
                  </a:lnTo>
                  <a:lnTo>
                    <a:pt x="2028" y="676"/>
                  </a:lnTo>
                  <a:lnTo>
                    <a:pt x="2064" y="733"/>
                  </a:lnTo>
                  <a:lnTo>
                    <a:pt x="2096" y="791"/>
                  </a:lnTo>
                  <a:lnTo>
                    <a:pt x="2124" y="853"/>
                  </a:lnTo>
                  <a:lnTo>
                    <a:pt x="2147" y="915"/>
                  </a:lnTo>
                  <a:lnTo>
                    <a:pt x="2165" y="978"/>
                  </a:lnTo>
                  <a:lnTo>
                    <a:pt x="2180" y="1042"/>
                  </a:lnTo>
                  <a:lnTo>
                    <a:pt x="2337" y="1043"/>
                  </a:lnTo>
                  <a:lnTo>
                    <a:pt x="2360" y="1045"/>
                  </a:lnTo>
                  <a:lnTo>
                    <a:pt x="2382" y="1053"/>
                  </a:lnTo>
                  <a:lnTo>
                    <a:pt x="2401" y="1066"/>
                  </a:lnTo>
                  <a:lnTo>
                    <a:pt x="2417" y="1082"/>
                  </a:lnTo>
                  <a:lnTo>
                    <a:pt x="2430" y="1101"/>
                  </a:lnTo>
                  <a:lnTo>
                    <a:pt x="2437" y="1123"/>
                  </a:lnTo>
                  <a:lnTo>
                    <a:pt x="2439" y="1148"/>
                  </a:lnTo>
                  <a:lnTo>
                    <a:pt x="2439" y="1307"/>
                  </a:lnTo>
                  <a:lnTo>
                    <a:pt x="2435" y="1331"/>
                  </a:lnTo>
                  <a:lnTo>
                    <a:pt x="2428" y="1352"/>
                  </a:lnTo>
                  <a:lnTo>
                    <a:pt x="2416" y="1371"/>
                  </a:lnTo>
                  <a:lnTo>
                    <a:pt x="2400" y="1387"/>
                  </a:lnTo>
                  <a:lnTo>
                    <a:pt x="2381" y="1400"/>
                  </a:lnTo>
                  <a:lnTo>
                    <a:pt x="2359" y="1406"/>
                  </a:lnTo>
                  <a:lnTo>
                    <a:pt x="2335" y="1410"/>
                  </a:lnTo>
                  <a:lnTo>
                    <a:pt x="2179" y="1409"/>
                  </a:lnTo>
                  <a:lnTo>
                    <a:pt x="2165" y="1473"/>
                  </a:lnTo>
                  <a:lnTo>
                    <a:pt x="2145" y="1537"/>
                  </a:lnTo>
                  <a:lnTo>
                    <a:pt x="2123" y="1600"/>
                  </a:lnTo>
                  <a:lnTo>
                    <a:pt x="2095" y="1660"/>
                  </a:lnTo>
                  <a:lnTo>
                    <a:pt x="2063" y="1720"/>
                  </a:lnTo>
                  <a:lnTo>
                    <a:pt x="2027" y="1777"/>
                  </a:lnTo>
                  <a:lnTo>
                    <a:pt x="2136" y="1887"/>
                  </a:lnTo>
                  <a:lnTo>
                    <a:pt x="2151" y="1905"/>
                  </a:lnTo>
                  <a:lnTo>
                    <a:pt x="2160" y="1926"/>
                  </a:lnTo>
                  <a:lnTo>
                    <a:pt x="2165" y="1948"/>
                  </a:lnTo>
                  <a:lnTo>
                    <a:pt x="2165" y="1971"/>
                  </a:lnTo>
                  <a:lnTo>
                    <a:pt x="2160" y="1993"/>
                  </a:lnTo>
                  <a:lnTo>
                    <a:pt x="2150" y="2014"/>
                  </a:lnTo>
                  <a:lnTo>
                    <a:pt x="2135" y="2033"/>
                  </a:lnTo>
                  <a:lnTo>
                    <a:pt x="2023" y="2145"/>
                  </a:lnTo>
                  <a:lnTo>
                    <a:pt x="2004" y="2160"/>
                  </a:lnTo>
                  <a:lnTo>
                    <a:pt x="1983" y="2169"/>
                  </a:lnTo>
                  <a:lnTo>
                    <a:pt x="1962" y="2175"/>
                  </a:lnTo>
                  <a:lnTo>
                    <a:pt x="1939" y="2174"/>
                  </a:lnTo>
                  <a:lnTo>
                    <a:pt x="1917" y="2169"/>
                  </a:lnTo>
                  <a:lnTo>
                    <a:pt x="1895" y="2159"/>
                  </a:lnTo>
                  <a:lnTo>
                    <a:pt x="1877" y="2144"/>
                  </a:lnTo>
                  <a:lnTo>
                    <a:pt x="1770" y="2035"/>
                  </a:lnTo>
                  <a:lnTo>
                    <a:pt x="1712" y="2072"/>
                  </a:lnTo>
                  <a:lnTo>
                    <a:pt x="1652" y="2105"/>
                  </a:lnTo>
                  <a:lnTo>
                    <a:pt x="1591" y="2133"/>
                  </a:lnTo>
                  <a:lnTo>
                    <a:pt x="1529" y="2155"/>
                  </a:lnTo>
                  <a:lnTo>
                    <a:pt x="1465" y="2175"/>
                  </a:lnTo>
                  <a:lnTo>
                    <a:pt x="1400" y="2190"/>
                  </a:lnTo>
                  <a:lnTo>
                    <a:pt x="1399" y="2342"/>
                  </a:lnTo>
                  <a:lnTo>
                    <a:pt x="1396" y="2366"/>
                  </a:lnTo>
                  <a:lnTo>
                    <a:pt x="1388" y="2388"/>
                  </a:lnTo>
                  <a:lnTo>
                    <a:pt x="1377" y="2407"/>
                  </a:lnTo>
                  <a:lnTo>
                    <a:pt x="1361" y="2422"/>
                  </a:lnTo>
                  <a:lnTo>
                    <a:pt x="1342" y="2434"/>
                  </a:lnTo>
                  <a:lnTo>
                    <a:pt x="1320" y="2442"/>
                  </a:lnTo>
                  <a:lnTo>
                    <a:pt x="1296" y="2445"/>
                  </a:lnTo>
                  <a:lnTo>
                    <a:pt x="1137" y="2444"/>
                  </a:lnTo>
                  <a:lnTo>
                    <a:pt x="1113" y="2441"/>
                  </a:lnTo>
                  <a:lnTo>
                    <a:pt x="1092" y="2433"/>
                  </a:lnTo>
                  <a:lnTo>
                    <a:pt x="1073" y="2422"/>
                  </a:lnTo>
                  <a:lnTo>
                    <a:pt x="1057" y="2405"/>
                  </a:lnTo>
                  <a:lnTo>
                    <a:pt x="1045" y="2386"/>
                  </a:lnTo>
                  <a:lnTo>
                    <a:pt x="1037" y="2365"/>
                  </a:lnTo>
                  <a:lnTo>
                    <a:pt x="1034" y="2341"/>
                  </a:lnTo>
                  <a:lnTo>
                    <a:pt x="1036" y="2189"/>
                  </a:lnTo>
                  <a:lnTo>
                    <a:pt x="971" y="2174"/>
                  </a:lnTo>
                  <a:lnTo>
                    <a:pt x="907" y="2154"/>
                  </a:lnTo>
                  <a:lnTo>
                    <a:pt x="844" y="2131"/>
                  </a:lnTo>
                  <a:lnTo>
                    <a:pt x="782" y="2103"/>
                  </a:lnTo>
                  <a:lnTo>
                    <a:pt x="723" y="2071"/>
                  </a:lnTo>
                  <a:lnTo>
                    <a:pt x="666" y="2034"/>
                  </a:lnTo>
                  <a:lnTo>
                    <a:pt x="557" y="2139"/>
                  </a:lnTo>
                  <a:lnTo>
                    <a:pt x="538" y="2154"/>
                  </a:lnTo>
                  <a:lnTo>
                    <a:pt x="517" y="2163"/>
                  </a:lnTo>
                  <a:lnTo>
                    <a:pt x="496" y="2169"/>
                  </a:lnTo>
                  <a:lnTo>
                    <a:pt x="473" y="2169"/>
                  </a:lnTo>
                  <a:lnTo>
                    <a:pt x="450" y="2163"/>
                  </a:lnTo>
                  <a:lnTo>
                    <a:pt x="429" y="2154"/>
                  </a:lnTo>
                  <a:lnTo>
                    <a:pt x="411" y="2139"/>
                  </a:lnTo>
                  <a:lnTo>
                    <a:pt x="298" y="2026"/>
                  </a:lnTo>
                  <a:lnTo>
                    <a:pt x="283" y="2008"/>
                  </a:lnTo>
                  <a:lnTo>
                    <a:pt x="274" y="1987"/>
                  </a:lnTo>
                  <a:lnTo>
                    <a:pt x="269" y="1964"/>
                  </a:lnTo>
                  <a:lnTo>
                    <a:pt x="269" y="1942"/>
                  </a:lnTo>
                  <a:lnTo>
                    <a:pt x="274" y="1920"/>
                  </a:lnTo>
                  <a:lnTo>
                    <a:pt x="284" y="1899"/>
                  </a:lnTo>
                  <a:lnTo>
                    <a:pt x="299" y="1880"/>
                  </a:lnTo>
                  <a:lnTo>
                    <a:pt x="406" y="1774"/>
                  </a:lnTo>
                  <a:lnTo>
                    <a:pt x="370" y="1716"/>
                  </a:lnTo>
                  <a:lnTo>
                    <a:pt x="338" y="1656"/>
                  </a:lnTo>
                  <a:lnTo>
                    <a:pt x="311" y="1595"/>
                  </a:lnTo>
                  <a:lnTo>
                    <a:pt x="288" y="1531"/>
                  </a:lnTo>
                  <a:lnTo>
                    <a:pt x="268" y="1467"/>
                  </a:lnTo>
                  <a:lnTo>
                    <a:pt x="255" y="1403"/>
                  </a:lnTo>
                  <a:lnTo>
                    <a:pt x="103" y="1402"/>
                  </a:lnTo>
                  <a:lnTo>
                    <a:pt x="79" y="1398"/>
                  </a:lnTo>
                  <a:lnTo>
                    <a:pt x="57" y="1392"/>
                  </a:lnTo>
                  <a:lnTo>
                    <a:pt x="38" y="1379"/>
                  </a:lnTo>
                  <a:lnTo>
                    <a:pt x="23" y="1363"/>
                  </a:lnTo>
                  <a:lnTo>
                    <a:pt x="10" y="1344"/>
                  </a:lnTo>
                  <a:lnTo>
                    <a:pt x="2" y="1322"/>
                  </a:lnTo>
                  <a:lnTo>
                    <a:pt x="0" y="1298"/>
                  </a:lnTo>
                  <a:lnTo>
                    <a:pt x="1" y="1139"/>
                  </a:lnTo>
                  <a:lnTo>
                    <a:pt x="3" y="1116"/>
                  </a:lnTo>
                  <a:lnTo>
                    <a:pt x="11" y="1094"/>
                  </a:lnTo>
                  <a:lnTo>
                    <a:pt x="24" y="1075"/>
                  </a:lnTo>
                  <a:lnTo>
                    <a:pt x="40" y="1059"/>
                  </a:lnTo>
                  <a:lnTo>
                    <a:pt x="58" y="1047"/>
                  </a:lnTo>
                  <a:lnTo>
                    <a:pt x="80" y="1039"/>
                  </a:lnTo>
                  <a:lnTo>
                    <a:pt x="104" y="1037"/>
                  </a:lnTo>
                  <a:lnTo>
                    <a:pt x="257" y="1037"/>
                  </a:lnTo>
                  <a:lnTo>
                    <a:pt x="272" y="973"/>
                  </a:lnTo>
                  <a:lnTo>
                    <a:pt x="291" y="909"/>
                  </a:lnTo>
                  <a:lnTo>
                    <a:pt x="314" y="846"/>
                  </a:lnTo>
                  <a:lnTo>
                    <a:pt x="343" y="786"/>
                  </a:lnTo>
                  <a:lnTo>
                    <a:pt x="375" y="726"/>
                  </a:lnTo>
                  <a:lnTo>
                    <a:pt x="412" y="668"/>
                  </a:lnTo>
                  <a:lnTo>
                    <a:pt x="304" y="559"/>
                  </a:lnTo>
                  <a:lnTo>
                    <a:pt x="289" y="541"/>
                  </a:lnTo>
                  <a:lnTo>
                    <a:pt x="280" y="520"/>
                  </a:lnTo>
                  <a:lnTo>
                    <a:pt x="274" y="497"/>
                  </a:lnTo>
                  <a:lnTo>
                    <a:pt x="275" y="476"/>
                  </a:lnTo>
                  <a:lnTo>
                    <a:pt x="280" y="453"/>
                  </a:lnTo>
                  <a:lnTo>
                    <a:pt x="290" y="432"/>
                  </a:lnTo>
                  <a:lnTo>
                    <a:pt x="305" y="414"/>
                  </a:lnTo>
                  <a:lnTo>
                    <a:pt x="417" y="301"/>
                  </a:lnTo>
                  <a:lnTo>
                    <a:pt x="436" y="286"/>
                  </a:lnTo>
                  <a:lnTo>
                    <a:pt x="457" y="276"/>
                  </a:lnTo>
                  <a:lnTo>
                    <a:pt x="478" y="271"/>
                  </a:lnTo>
                  <a:lnTo>
                    <a:pt x="501" y="271"/>
                  </a:lnTo>
                  <a:lnTo>
                    <a:pt x="523" y="276"/>
                  </a:lnTo>
                  <a:lnTo>
                    <a:pt x="545" y="286"/>
                  </a:lnTo>
                  <a:lnTo>
                    <a:pt x="563" y="301"/>
                  </a:lnTo>
                  <a:lnTo>
                    <a:pt x="673" y="411"/>
                  </a:lnTo>
                  <a:lnTo>
                    <a:pt x="730" y="374"/>
                  </a:lnTo>
                  <a:lnTo>
                    <a:pt x="789" y="343"/>
                  </a:lnTo>
                  <a:lnTo>
                    <a:pt x="851" y="316"/>
                  </a:lnTo>
                  <a:lnTo>
                    <a:pt x="912" y="293"/>
                  </a:lnTo>
                  <a:lnTo>
                    <a:pt x="976" y="275"/>
                  </a:lnTo>
                  <a:lnTo>
                    <a:pt x="1041" y="260"/>
                  </a:lnTo>
                  <a:lnTo>
                    <a:pt x="1041" y="103"/>
                  </a:lnTo>
                  <a:lnTo>
                    <a:pt x="1045" y="80"/>
                  </a:lnTo>
                  <a:lnTo>
                    <a:pt x="1052" y="58"/>
                  </a:lnTo>
                  <a:lnTo>
                    <a:pt x="1064" y="39"/>
                  </a:lnTo>
                  <a:lnTo>
                    <a:pt x="1080" y="23"/>
                  </a:lnTo>
                  <a:lnTo>
                    <a:pt x="1100" y="10"/>
                  </a:lnTo>
                  <a:lnTo>
                    <a:pt x="1121" y="4"/>
                  </a:lnTo>
                  <a:lnTo>
                    <a:pt x="1145" y="0"/>
                  </a:lnTo>
                  <a:close/>
                </a:path>
              </a:pathLst>
            </a:custGeom>
            <a:grp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1" name="内容占位符 40"/>
          <p:cNvSpPr>
            <a:spLocks noGrp="1"/>
          </p:cNvSpPr>
          <p:nvPr>
            <p:ph sz="quarter" idx="13"/>
          </p:nvPr>
        </p:nvSpPr>
        <p:spPr/>
        <p:txBody>
          <a:bodyPr>
            <a:normAutofit fontScale="92500" lnSpcReduction="10000"/>
          </a:bodyPr>
          <a:lstStyle/>
          <a:p>
            <a:endParaRPr lang="zh-CN" altLang="en-US"/>
          </a:p>
        </p:txBody>
      </p:sp>
      <p:sp>
        <p:nvSpPr>
          <p:cNvPr id="42" name="矩形 41"/>
          <p:cNvSpPr/>
          <p:nvPr/>
        </p:nvSpPr>
        <p:spPr>
          <a:xfrm>
            <a:off x="1012326" y="3929380"/>
            <a:ext cx="228372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rPr>
              <a:t>请输入标题文字</a:t>
            </a:r>
          </a:p>
        </p:txBody>
      </p:sp>
      <p:sp>
        <p:nvSpPr>
          <p:cNvPr id="43" name="矩形 42"/>
          <p:cNvSpPr/>
          <p:nvPr/>
        </p:nvSpPr>
        <p:spPr>
          <a:xfrm>
            <a:off x="1018571" y="4429760"/>
            <a:ext cx="2262393" cy="176149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a:t>
            </a:r>
            <a:r>
              <a:rPr lang="en-US" altLang="zh-CN" sz="1400" dirty="0">
                <a:solidFill>
                  <a:schemeClr val="tx1"/>
                </a:solidFill>
                <a:latin typeface="+mn-ea"/>
              </a:rPr>
              <a:t>58pic</a:t>
            </a:r>
            <a:endParaRPr lang="zh-CN" altLang="en-US" sz="1400" dirty="0">
              <a:solidFill>
                <a:schemeClr val="tx1"/>
              </a:solidFill>
            </a:endParaRPr>
          </a:p>
        </p:txBody>
      </p:sp>
      <p:sp>
        <p:nvSpPr>
          <p:cNvPr id="44" name="矩形 43"/>
          <p:cNvSpPr/>
          <p:nvPr/>
        </p:nvSpPr>
        <p:spPr>
          <a:xfrm>
            <a:off x="3587691" y="3927616"/>
            <a:ext cx="228372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45" name="矩形 44"/>
          <p:cNvSpPr/>
          <p:nvPr/>
        </p:nvSpPr>
        <p:spPr>
          <a:xfrm>
            <a:off x="3593936" y="4427996"/>
            <a:ext cx="2268639" cy="176149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a:t>
            </a:r>
            <a:r>
              <a:rPr lang="en-US" altLang="zh-CN" sz="1400" dirty="0">
                <a:solidFill>
                  <a:schemeClr val="tx1"/>
                </a:solidFill>
                <a:latin typeface="+mn-ea"/>
              </a:rPr>
              <a:t>58pic</a:t>
            </a:r>
            <a:endParaRPr lang="zh-CN" altLang="en-US" sz="1400" dirty="0">
              <a:solidFill>
                <a:schemeClr val="tx1"/>
              </a:solidFill>
            </a:endParaRPr>
          </a:p>
        </p:txBody>
      </p:sp>
      <p:sp>
        <p:nvSpPr>
          <p:cNvPr id="46" name="矩形 45"/>
          <p:cNvSpPr/>
          <p:nvPr/>
        </p:nvSpPr>
        <p:spPr>
          <a:xfrm>
            <a:off x="6329427" y="3927616"/>
            <a:ext cx="228372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rPr>
              <a:t>请输入标题文字</a:t>
            </a:r>
          </a:p>
        </p:txBody>
      </p:sp>
      <p:sp>
        <p:nvSpPr>
          <p:cNvPr id="47" name="矩形 46"/>
          <p:cNvSpPr/>
          <p:nvPr/>
        </p:nvSpPr>
        <p:spPr>
          <a:xfrm>
            <a:off x="6335672" y="4427996"/>
            <a:ext cx="2268639" cy="176149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a:t>
            </a:r>
            <a:r>
              <a:rPr lang="en-US" altLang="zh-CN" sz="1400" dirty="0">
                <a:solidFill>
                  <a:schemeClr val="tx1"/>
                </a:solidFill>
                <a:latin typeface="+mn-ea"/>
              </a:rPr>
              <a:t>58pic</a:t>
            </a:r>
            <a:endParaRPr lang="zh-CN" altLang="en-US" sz="1400" dirty="0">
              <a:solidFill>
                <a:schemeClr val="tx1"/>
              </a:solidFill>
            </a:endParaRPr>
          </a:p>
        </p:txBody>
      </p:sp>
      <p:sp>
        <p:nvSpPr>
          <p:cNvPr id="48" name="矩形 47"/>
          <p:cNvSpPr/>
          <p:nvPr/>
        </p:nvSpPr>
        <p:spPr>
          <a:xfrm>
            <a:off x="8904792" y="3927616"/>
            <a:ext cx="228372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rPr>
              <a:t>请输入标题文字</a:t>
            </a:r>
          </a:p>
        </p:txBody>
      </p:sp>
      <p:sp>
        <p:nvSpPr>
          <p:cNvPr id="49" name="矩形 48"/>
          <p:cNvSpPr/>
          <p:nvPr/>
        </p:nvSpPr>
        <p:spPr>
          <a:xfrm>
            <a:off x="8911037" y="4427996"/>
            <a:ext cx="2268639" cy="1761490"/>
          </a:xfrm>
          <a:prstGeom prst="rect">
            <a:avLst/>
          </a:prstGeom>
          <a:solidFill>
            <a:schemeClr val="bg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a:t>
            </a:r>
            <a:r>
              <a:rPr lang="en-US" altLang="zh-CN" sz="1400" dirty="0">
                <a:solidFill>
                  <a:schemeClr val="tx1"/>
                </a:solidFill>
                <a:latin typeface="+mn-ea"/>
              </a:rPr>
              <a:t>58pi</a:t>
            </a:r>
            <a:r>
              <a:rPr lang="en-US" altLang="zh-CN" sz="1600" dirty="0">
                <a:solidFill>
                  <a:schemeClr val="tx1"/>
                </a:solidFill>
                <a:latin typeface="+mn-ea"/>
              </a:rPr>
              <a:t>c</a:t>
            </a:r>
            <a:endParaRPr lang="zh-CN" altLang="en-US" sz="1600" dirty="0">
              <a:solidFill>
                <a:schemeClr val="tx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arn(inVertical)">
                                      <p:cBhvr>
                                        <p:cTn id="13" dur="500"/>
                                        <p:tgtEl>
                                          <p:spTgt spid="19"/>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barn(inVertical)">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arn(inVertical)">
                                      <p:cBhvr>
                                        <p:cTn id="27" dur="500"/>
                                        <p:tgtEl>
                                          <p:spTgt spid="4"/>
                                        </p:tgtEl>
                                      </p:cBhvr>
                                    </p:animEffect>
                                  </p:childTnLst>
                                </p:cTn>
                              </p:par>
                              <p:par>
                                <p:cTn id="28" presetID="16" presetClass="entr" presetSubtype="21"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arn(inVertical)">
                                      <p:cBhvr>
                                        <p:cTn id="30" dur="500"/>
                                        <p:tgtEl>
                                          <p:spTgt spid="2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barn(inVertical)">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barn(inVertical)">
                                      <p:cBhvr>
                                        <p:cTn id="41" dur="500"/>
                                        <p:tgtEl>
                                          <p:spTgt spid="2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barn(inVertical)">
                                      <p:cBhvr>
                                        <p:cTn id="50" dur="500"/>
                                        <p:tgtEl>
                                          <p:spTgt spid="4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barn(inVertical)">
                                      <p:cBhvr>
                                        <p:cTn id="53" dur="500"/>
                                        <p:tgtEl>
                                          <p:spTgt spid="4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arn(inVertical)">
                                      <p:cBhvr>
                                        <p:cTn id="58" dur="500"/>
                                        <p:tgtEl>
                                          <p:spTgt spid="2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par>
                                <p:cTn id="62" presetID="16" presetClass="entr" presetSubtype="21" fill="hold" nodeType="with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barn(inVertical)">
                                      <p:cBhvr>
                                        <p:cTn id="64" dur="500"/>
                                        <p:tgtEl>
                                          <p:spTgt spid="37"/>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48"/>
                                        </p:tgtEl>
                                        <p:attrNameLst>
                                          <p:attrName>style.visibility</p:attrName>
                                        </p:attrNameLst>
                                      </p:cBhvr>
                                      <p:to>
                                        <p:strVal val="visible"/>
                                      </p:to>
                                    </p:set>
                                    <p:animEffect transition="in" filter="barn(inVertical)">
                                      <p:cBhvr>
                                        <p:cTn id="67" dur="500"/>
                                        <p:tgtEl>
                                          <p:spTgt spid="48"/>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barn(inVertical)">
                                      <p:cBhvr>
                                        <p:cTn id="7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P spid="2" grpId="0" animBg="1"/>
      <p:bldP spid="4" grpId="0" animBg="1"/>
      <p:bldP spid="28" grpId="0" animBg="1"/>
      <p:bldP spid="29" grpId="0" animBg="1"/>
      <p:bldP spid="30" grpId="0" animBg="1"/>
      <p:bldP spid="31" grpId="0" animBg="1"/>
      <p:bldP spid="42" grpId="0"/>
      <p:bldP spid="43" grpId="0" animBg="1"/>
      <p:bldP spid="44" grpId="0"/>
      <p:bldP spid="45" grpId="0" animBg="1"/>
      <p:bldP spid="46" grpId="0"/>
      <p:bldP spid="47" grpId="0" animBg="1"/>
      <p:bldP spid="48" grpId="0"/>
      <p:bldP spid="4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632" y="760252"/>
            <a:ext cx="3076735" cy="2070261"/>
          </a:xfrm>
          <a:prstGeom prst="rect">
            <a:avLst/>
          </a:prstGeom>
        </p:spPr>
      </p:pic>
      <p:sp>
        <p:nvSpPr>
          <p:cNvPr id="5" name="矩形 4"/>
          <p:cNvSpPr/>
          <p:nvPr/>
        </p:nvSpPr>
        <p:spPr>
          <a:xfrm>
            <a:off x="2962435" y="2830513"/>
            <a:ext cx="6210300" cy="1238250"/>
          </a:xfrm>
          <a:prstGeom prst="rect">
            <a:avLst/>
          </a:prstGeom>
          <a:solidFill>
            <a:schemeClr val="bg1"/>
          </a:solidFill>
          <a:ln w="104775">
            <a:solidFill>
              <a:schemeClr val="accent2"/>
            </a:solidFill>
          </a:ln>
          <a:effectLst>
            <a:reflection blurRad="6350" stA="33000" endPos="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692013" y="3153103"/>
            <a:ext cx="4807974" cy="584775"/>
          </a:xfrm>
          <a:prstGeom prst="rect">
            <a:avLst/>
          </a:prstGeom>
          <a:noFill/>
        </p:spPr>
        <p:txBody>
          <a:bodyPr wrap="square" rtlCol="0">
            <a:spAutoFit/>
          </a:bodyPr>
          <a:lstStyle/>
          <a:p>
            <a:pPr algn="ctr"/>
            <a:r>
              <a:rPr lang="zh-CN" altLang="en-US" sz="3200" b="1" dirty="0">
                <a:solidFill>
                  <a:schemeClr val="accent1"/>
                </a:solidFill>
              </a:rPr>
              <a:t>第四章    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矩形 30"/>
          <p:cNvSpPr/>
          <p:nvPr/>
        </p:nvSpPr>
        <p:spPr>
          <a:xfrm>
            <a:off x="705886" y="2072281"/>
            <a:ext cx="4892274" cy="37986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6570" y="1485286"/>
            <a:ext cx="6895430" cy="5648632"/>
          </a:xfrm>
          <a:prstGeom prst="rect">
            <a:avLst/>
          </a:prstGeom>
        </p:spPr>
      </p:pic>
      <p:sp>
        <p:nvSpPr>
          <p:cNvPr id="4" name="star_99410"/>
          <p:cNvSpPr>
            <a:spLocks noChangeAspect="1"/>
          </p:cNvSpPr>
          <p:nvPr/>
        </p:nvSpPr>
        <p:spPr bwMode="auto">
          <a:xfrm>
            <a:off x="804270" y="2371738"/>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5" name="文本框 4"/>
          <p:cNvSpPr txBox="1"/>
          <p:nvPr/>
        </p:nvSpPr>
        <p:spPr>
          <a:xfrm>
            <a:off x="1504962" y="2390180"/>
            <a:ext cx="4807974" cy="492443"/>
          </a:xfrm>
          <a:prstGeom prst="rect">
            <a:avLst/>
          </a:prstGeom>
          <a:noFill/>
        </p:spPr>
        <p:txBody>
          <a:bodyPr wrap="square" rtlCol="0">
            <a:spAutoFit/>
          </a:bodyPr>
          <a:lstStyle/>
          <a:p>
            <a:r>
              <a:rPr lang="zh-CN" altLang="en-US" sz="2600" b="1" dirty="0">
                <a:solidFill>
                  <a:schemeClr val="accent1"/>
                </a:solidFill>
              </a:rPr>
              <a:t>第一章    请输入标题文字</a:t>
            </a:r>
          </a:p>
        </p:txBody>
      </p:sp>
      <p:sp>
        <p:nvSpPr>
          <p:cNvPr id="6" name="star_99410"/>
          <p:cNvSpPr>
            <a:spLocks noChangeAspect="1"/>
          </p:cNvSpPr>
          <p:nvPr/>
        </p:nvSpPr>
        <p:spPr bwMode="auto">
          <a:xfrm>
            <a:off x="804270" y="3222935"/>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7" name="文本框 6"/>
          <p:cNvSpPr txBox="1"/>
          <p:nvPr/>
        </p:nvSpPr>
        <p:spPr>
          <a:xfrm>
            <a:off x="1504962" y="3241377"/>
            <a:ext cx="4807974" cy="492443"/>
          </a:xfrm>
          <a:prstGeom prst="rect">
            <a:avLst/>
          </a:prstGeom>
          <a:noFill/>
        </p:spPr>
        <p:txBody>
          <a:bodyPr wrap="square" rtlCol="0">
            <a:spAutoFit/>
          </a:bodyPr>
          <a:lstStyle/>
          <a:p>
            <a:r>
              <a:rPr lang="zh-CN" altLang="en-US" sz="2600" b="1" dirty="0">
                <a:solidFill>
                  <a:schemeClr val="accent1"/>
                </a:solidFill>
              </a:rPr>
              <a:t>第二章    请输入标题文字</a:t>
            </a:r>
          </a:p>
        </p:txBody>
      </p:sp>
      <p:sp>
        <p:nvSpPr>
          <p:cNvPr id="8" name="star_99410"/>
          <p:cNvSpPr>
            <a:spLocks noChangeAspect="1"/>
          </p:cNvSpPr>
          <p:nvPr/>
        </p:nvSpPr>
        <p:spPr bwMode="auto">
          <a:xfrm>
            <a:off x="804270" y="4074132"/>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9" name="文本框 8"/>
          <p:cNvSpPr txBox="1"/>
          <p:nvPr/>
        </p:nvSpPr>
        <p:spPr>
          <a:xfrm>
            <a:off x="1504962" y="4092574"/>
            <a:ext cx="4807974" cy="492443"/>
          </a:xfrm>
          <a:prstGeom prst="rect">
            <a:avLst/>
          </a:prstGeom>
          <a:noFill/>
        </p:spPr>
        <p:txBody>
          <a:bodyPr wrap="square" rtlCol="0">
            <a:spAutoFit/>
          </a:bodyPr>
          <a:lstStyle/>
          <a:p>
            <a:r>
              <a:rPr lang="zh-CN" altLang="en-US" sz="2600" b="1" dirty="0">
                <a:solidFill>
                  <a:schemeClr val="accent1"/>
                </a:solidFill>
              </a:rPr>
              <a:t>第三章    请输入标题文字</a:t>
            </a:r>
          </a:p>
        </p:txBody>
      </p:sp>
      <p:sp>
        <p:nvSpPr>
          <p:cNvPr id="10" name="star_99410"/>
          <p:cNvSpPr>
            <a:spLocks noChangeAspect="1"/>
          </p:cNvSpPr>
          <p:nvPr/>
        </p:nvSpPr>
        <p:spPr bwMode="auto">
          <a:xfrm>
            <a:off x="804270" y="4925329"/>
            <a:ext cx="533442" cy="506606"/>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1" name="文本框 10"/>
          <p:cNvSpPr txBox="1"/>
          <p:nvPr/>
        </p:nvSpPr>
        <p:spPr>
          <a:xfrm>
            <a:off x="1504962" y="4943771"/>
            <a:ext cx="4807974" cy="492443"/>
          </a:xfrm>
          <a:prstGeom prst="rect">
            <a:avLst/>
          </a:prstGeom>
          <a:noFill/>
        </p:spPr>
        <p:txBody>
          <a:bodyPr wrap="square" rtlCol="0">
            <a:spAutoFit/>
          </a:bodyPr>
          <a:lstStyle/>
          <a:p>
            <a:r>
              <a:rPr lang="zh-CN" altLang="en-US" sz="2600" b="1" dirty="0">
                <a:solidFill>
                  <a:schemeClr val="accent1"/>
                </a:solidFill>
              </a:rPr>
              <a:t>第四章    请输入标题文字</a:t>
            </a:r>
          </a:p>
        </p:txBody>
      </p:sp>
      <p:sp>
        <p:nvSpPr>
          <p:cNvPr id="12" name="文本框 11"/>
          <p:cNvSpPr txBox="1"/>
          <p:nvPr/>
        </p:nvSpPr>
        <p:spPr>
          <a:xfrm>
            <a:off x="705886" y="996842"/>
            <a:ext cx="4348713" cy="769441"/>
          </a:xfrm>
          <a:prstGeom prst="rect">
            <a:avLst/>
          </a:prstGeom>
          <a:noFill/>
        </p:spPr>
        <p:txBody>
          <a:bodyPr wrap="square" rtlCol="0">
            <a:spAutoFit/>
          </a:bodyPr>
          <a:lstStyle/>
          <a:p>
            <a:r>
              <a:rPr lang="zh-CN" altLang="en-US" sz="4400" b="1" dirty="0">
                <a:solidFill>
                  <a:schemeClr val="accent1"/>
                </a:solidFill>
              </a:rPr>
              <a:t>目录 </a:t>
            </a:r>
            <a:r>
              <a:rPr lang="en-US" altLang="zh-CN" sz="3600" b="1" dirty="0">
                <a:solidFill>
                  <a:schemeClr val="accent1"/>
                </a:solidFill>
              </a:rPr>
              <a:t>contents</a:t>
            </a:r>
            <a:endParaRPr lang="zh-CN" altLang="en-US" sz="4400" b="1" dirty="0">
              <a:solidFill>
                <a:schemeClr val="accent1"/>
              </a:solidFill>
            </a:endParaRPr>
          </a:p>
        </p:txBody>
      </p:sp>
      <p:sp>
        <p:nvSpPr>
          <p:cNvPr id="13" name="矩形 12"/>
          <p:cNvSpPr/>
          <p:nvPr/>
        </p:nvSpPr>
        <p:spPr>
          <a:xfrm>
            <a:off x="0" y="1809785"/>
            <a:ext cx="4152900"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lying-dove-bird-shape_47150"/>
          <p:cNvSpPr>
            <a:spLocks noChangeAspect="1"/>
          </p:cNvSpPr>
          <p:nvPr/>
        </p:nvSpPr>
        <p:spPr bwMode="auto">
          <a:xfrm rot="20506804" flipH="1">
            <a:off x="3975178" y="1376930"/>
            <a:ext cx="839387" cy="480524"/>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ppt_x"/>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 grpId="0" animBg="1"/>
      <p:bldP spid="5" grpId="0"/>
      <p:bldP spid="6" grpId="0" animBg="1"/>
      <p:bldP spid="7" grpId="0"/>
      <p:bldP spid="8" grpId="0" animBg="1"/>
      <p:bldP spid="9"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7"/>
          <p:cNvSpPr>
            <a:spLocks noGrp="1"/>
          </p:cNvSpPr>
          <p:nvPr>
            <p:ph sz="quarter" idx="13"/>
          </p:nvPr>
        </p:nvSpPr>
        <p:spPr>
          <a:xfrm>
            <a:off x="3638709" y="830896"/>
            <a:ext cx="4914582" cy="365125"/>
          </a:xfrm>
        </p:spPr>
        <p:txBody>
          <a:bodyPr>
            <a:normAutofit fontScale="92500" lnSpcReduction="10000"/>
          </a:bodyPr>
          <a:lstStyle/>
          <a:p>
            <a:endParaRPr lang="zh-CN" altLang="en-US" dirty="0"/>
          </a:p>
        </p:txBody>
      </p:sp>
      <p:grpSp>
        <p:nvGrpSpPr>
          <p:cNvPr id="11" name="Group 18"/>
          <p:cNvGrpSpPr/>
          <p:nvPr/>
        </p:nvGrpSpPr>
        <p:grpSpPr>
          <a:xfrm>
            <a:off x="422929" y="15239"/>
            <a:ext cx="2403536" cy="5829301"/>
            <a:chOff x="785692" y="-897163"/>
            <a:chExt cx="2641600" cy="6804477"/>
          </a:xfrm>
        </p:grpSpPr>
        <p:sp>
          <p:nvSpPr>
            <p:cNvPr id="12" name="Rectangle 17"/>
            <p:cNvSpPr/>
            <p:nvPr/>
          </p:nvSpPr>
          <p:spPr>
            <a:xfrm>
              <a:off x="785692" y="2061029"/>
              <a:ext cx="2641600" cy="3846285"/>
            </a:xfrm>
            <a:prstGeom prst="rect">
              <a:avLst/>
            </a:prstGeom>
            <a:solidFill>
              <a:schemeClr val="bg1"/>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13" name="Group 16"/>
            <p:cNvGrpSpPr/>
            <p:nvPr/>
          </p:nvGrpSpPr>
          <p:grpSpPr>
            <a:xfrm>
              <a:off x="1975757" y="-897163"/>
              <a:ext cx="261471" cy="3052763"/>
              <a:chOff x="5664200" y="-884238"/>
              <a:chExt cx="547688" cy="6394451"/>
            </a:xfrm>
          </p:grpSpPr>
          <p:sp>
            <p:nvSpPr>
              <p:cNvPr id="14" name="Freeform 12"/>
              <p:cNvSpPr/>
              <p:nvPr/>
            </p:nvSpPr>
            <p:spPr bwMode="auto">
              <a:xfrm>
                <a:off x="5664200" y="5210175"/>
                <a:ext cx="547688" cy="300038"/>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5" name="Freeform 13"/>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6" name="Freeform 14"/>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17" name="Freeform 15"/>
              <p:cNvSpPr/>
              <p:nvPr/>
            </p:nvSpPr>
            <p:spPr bwMode="auto">
              <a:xfrm>
                <a:off x="5783263" y="-884238"/>
                <a:ext cx="309563" cy="6383338"/>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pic>
        <p:nvPicPr>
          <p:cNvPr id="18" name="图片 17"/>
          <p:cNvPicPr>
            <a:picLocks noChangeAspect="1"/>
          </p:cNvPicPr>
          <p:nvPr/>
        </p:nvPicPr>
        <p:blipFill rotWithShape="1">
          <a:blip r:embed="rId3" cstate="print">
            <a:extLst>
              <a:ext uri="{28A0092B-C50C-407E-A947-70E740481C1C}">
                <a14:useLocalDpi xmlns:a14="http://schemas.microsoft.com/office/drawing/2010/main" val="0"/>
              </a:ext>
            </a:extLst>
          </a:blip>
          <a:srcRect l="2550" t="23050" r="62709"/>
          <a:stretch>
            <a:fillRect/>
          </a:stretch>
        </p:blipFill>
        <p:spPr>
          <a:xfrm>
            <a:off x="422929" y="3139168"/>
            <a:ext cx="2403536" cy="2237627"/>
          </a:xfrm>
          <a:prstGeom prst="rect">
            <a:avLst/>
          </a:prstGeom>
          <a:solidFill>
            <a:schemeClr val="bg1"/>
          </a:solidFill>
          <a:ln w="19050">
            <a:solidFill>
              <a:schemeClr val="accent2"/>
            </a:solidFill>
          </a:ln>
        </p:spPr>
      </p:pic>
      <p:grpSp>
        <p:nvGrpSpPr>
          <p:cNvPr id="19" name="Group 18"/>
          <p:cNvGrpSpPr/>
          <p:nvPr/>
        </p:nvGrpSpPr>
        <p:grpSpPr>
          <a:xfrm>
            <a:off x="3448624" y="-579121"/>
            <a:ext cx="2403536" cy="5829302"/>
            <a:chOff x="785692" y="-897163"/>
            <a:chExt cx="2641600" cy="6804477"/>
          </a:xfrm>
        </p:grpSpPr>
        <p:sp>
          <p:nvSpPr>
            <p:cNvPr id="20" name="Rectangle 17"/>
            <p:cNvSpPr/>
            <p:nvPr/>
          </p:nvSpPr>
          <p:spPr>
            <a:xfrm>
              <a:off x="785692" y="2061029"/>
              <a:ext cx="2641600" cy="3846285"/>
            </a:xfrm>
            <a:prstGeom prst="rect">
              <a:avLst/>
            </a:prstGeom>
            <a:solidFill>
              <a:schemeClr val="bg1"/>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21" name="Group 16"/>
            <p:cNvGrpSpPr/>
            <p:nvPr/>
          </p:nvGrpSpPr>
          <p:grpSpPr>
            <a:xfrm>
              <a:off x="1975757" y="-897163"/>
              <a:ext cx="261471" cy="3052762"/>
              <a:chOff x="5664200" y="-884236"/>
              <a:chExt cx="547688" cy="6394449"/>
            </a:xfrm>
          </p:grpSpPr>
          <p:sp>
            <p:nvSpPr>
              <p:cNvPr id="22" name="Freeform 12"/>
              <p:cNvSpPr/>
              <p:nvPr/>
            </p:nvSpPr>
            <p:spPr bwMode="auto">
              <a:xfrm>
                <a:off x="5664200" y="5210175"/>
                <a:ext cx="547688" cy="300038"/>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3" name="Freeform 13"/>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4" name="Freeform 14"/>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25" name="Freeform 15"/>
              <p:cNvSpPr/>
              <p:nvPr/>
            </p:nvSpPr>
            <p:spPr bwMode="auto">
              <a:xfrm>
                <a:off x="5783263" y="-884236"/>
                <a:ext cx="309562" cy="6383338"/>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pic>
        <p:nvPicPr>
          <p:cNvPr id="26" name="图片 25"/>
          <p:cNvPicPr>
            <a:picLocks noChangeAspect="1"/>
          </p:cNvPicPr>
          <p:nvPr/>
        </p:nvPicPr>
        <p:blipFill rotWithShape="1">
          <a:blip r:embed="rId3" cstate="print">
            <a:extLst>
              <a:ext uri="{28A0092B-C50C-407E-A947-70E740481C1C}">
                <a14:useLocalDpi xmlns:a14="http://schemas.microsoft.com/office/drawing/2010/main" val="0"/>
              </a:ext>
            </a:extLst>
          </a:blip>
          <a:srcRect l="2550" t="23050" r="62709"/>
          <a:stretch>
            <a:fillRect/>
          </a:stretch>
        </p:blipFill>
        <p:spPr>
          <a:xfrm>
            <a:off x="3448624" y="2544808"/>
            <a:ext cx="2403536" cy="2237627"/>
          </a:xfrm>
          <a:prstGeom prst="rect">
            <a:avLst/>
          </a:prstGeom>
          <a:solidFill>
            <a:schemeClr val="bg1"/>
          </a:solidFill>
          <a:ln w="19050">
            <a:solidFill>
              <a:schemeClr val="accent2"/>
            </a:solidFill>
          </a:ln>
        </p:spPr>
      </p:pic>
      <p:grpSp>
        <p:nvGrpSpPr>
          <p:cNvPr id="27" name="Group 18"/>
          <p:cNvGrpSpPr/>
          <p:nvPr/>
        </p:nvGrpSpPr>
        <p:grpSpPr>
          <a:xfrm>
            <a:off x="6355365" y="15240"/>
            <a:ext cx="2403536" cy="5829301"/>
            <a:chOff x="785692" y="-897163"/>
            <a:chExt cx="2641600" cy="6804477"/>
          </a:xfrm>
        </p:grpSpPr>
        <p:sp>
          <p:nvSpPr>
            <p:cNvPr id="28" name="Rectangle 17"/>
            <p:cNvSpPr/>
            <p:nvPr/>
          </p:nvSpPr>
          <p:spPr>
            <a:xfrm>
              <a:off x="785692" y="2061029"/>
              <a:ext cx="2641600" cy="3846285"/>
            </a:xfrm>
            <a:prstGeom prst="rect">
              <a:avLst/>
            </a:prstGeom>
            <a:solidFill>
              <a:schemeClr val="bg1"/>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29" name="Group 16"/>
            <p:cNvGrpSpPr/>
            <p:nvPr/>
          </p:nvGrpSpPr>
          <p:grpSpPr>
            <a:xfrm>
              <a:off x="1975757" y="-897163"/>
              <a:ext cx="261471" cy="3052763"/>
              <a:chOff x="5664200" y="-884238"/>
              <a:chExt cx="547688" cy="6394451"/>
            </a:xfrm>
          </p:grpSpPr>
          <p:sp>
            <p:nvSpPr>
              <p:cNvPr id="30" name="Freeform 12"/>
              <p:cNvSpPr/>
              <p:nvPr/>
            </p:nvSpPr>
            <p:spPr bwMode="auto">
              <a:xfrm>
                <a:off x="5664200" y="5210175"/>
                <a:ext cx="547688" cy="300038"/>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1" name="Freeform 13"/>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2" name="Freeform 14"/>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3" name="Freeform 15"/>
              <p:cNvSpPr/>
              <p:nvPr/>
            </p:nvSpPr>
            <p:spPr bwMode="auto">
              <a:xfrm>
                <a:off x="5783263" y="-884238"/>
                <a:ext cx="309563" cy="6383338"/>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pic>
        <p:nvPicPr>
          <p:cNvPr id="34" name="图片 33"/>
          <p:cNvPicPr>
            <a:picLocks noChangeAspect="1"/>
          </p:cNvPicPr>
          <p:nvPr/>
        </p:nvPicPr>
        <p:blipFill rotWithShape="1">
          <a:blip r:embed="rId3" cstate="print">
            <a:extLst>
              <a:ext uri="{28A0092B-C50C-407E-A947-70E740481C1C}">
                <a14:useLocalDpi xmlns:a14="http://schemas.microsoft.com/office/drawing/2010/main" val="0"/>
              </a:ext>
            </a:extLst>
          </a:blip>
          <a:srcRect l="2550" t="23050" r="62709"/>
          <a:stretch>
            <a:fillRect/>
          </a:stretch>
        </p:blipFill>
        <p:spPr>
          <a:xfrm>
            <a:off x="6355365" y="3139169"/>
            <a:ext cx="2403536" cy="2237627"/>
          </a:xfrm>
          <a:prstGeom prst="rect">
            <a:avLst/>
          </a:prstGeom>
          <a:solidFill>
            <a:schemeClr val="bg1"/>
          </a:solidFill>
          <a:ln w="19050">
            <a:solidFill>
              <a:schemeClr val="accent2"/>
            </a:solidFill>
          </a:ln>
        </p:spPr>
      </p:pic>
      <p:grpSp>
        <p:nvGrpSpPr>
          <p:cNvPr id="35" name="Group 18"/>
          <p:cNvGrpSpPr/>
          <p:nvPr/>
        </p:nvGrpSpPr>
        <p:grpSpPr>
          <a:xfrm>
            <a:off x="9262106" y="-579121"/>
            <a:ext cx="2403536" cy="5829301"/>
            <a:chOff x="785692" y="-897163"/>
            <a:chExt cx="2641600" cy="6804477"/>
          </a:xfrm>
        </p:grpSpPr>
        <p:sp>
          <p:nvSpPr>
            <p:cNvPr id="36" name="Rectangle 17"/>
            <p:cNvSpPr/>
            <p:nvPr/>
          </p:nvSpPr>
          <p:spPr>
            <a:xfrm>
              <a:off x="785692" y="2061029"/>
              <a:ext cx="2641600" cy="3846285"/>
            </a:xfrm>
            <a:prstGeom prst="rect">
              <a:avLst/>
            </a:prstGeom>
            <a:solidFill>
              <a:schemeClr val="bg1"/>
            </a:solidFill>
            <a:ln>
              <a:noFill/>
            </a:ln>
            <a:effectLst>
              <a:outerShdw blurRad="254000" dist="38100" dir="3300000" algn="tr"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Roboto"/>
                <a:ea typeface="+mn-ea"/>
                <a:cs typeface="+mn-cs"/>
              </a:endParaRPr>
            </a:p>
          </p:txBody>
        </p:sp>
        <p:grpSp>
          <p:nvGrpSpPr>
            <p:cNvPr id="37" name="Group 16"/>
            <p:cNvGrpSpPr/>
            <p:nvPr/>
          </p:nvGrpSpPr>
          <p:grpSpPr>
            <a:xfrm>
              <a:off x="1975757" y="-897163"/>
              <a:ext cx="261471" cy="3052763"/>
              <a:chOff x="5664200" y="-884238"/>
              <a:chExt cx="547688" cy="6394451"/>
            </a:xfrm>
          </p:grpSpPr>
          <p:sp>
            <p:nvSpPr>
              <p:cNvPr id="38" name="Freeform 12"/>
              <p:cNvSpPr/>
              <p:nvPr/>
            </p:nvSpPr>
            <p:spPr bwMode="auto">
              <a:xfrm>
                <a:off x="5664200" y="5210175"/>
                <a:ext cx="547688" cy="300038"/>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39" name="Freeform 13"/>
              <p:cNvSpPr/>
              <p:nvPr/>
            </p:nvSpPr>
            <p:spPr bwMode="auto">
              <a:xfrm>
                <a:off x="6005513" y="5210175"/>
                <a:ext cx="79375" cy="258763"/>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0" name="Freeform 14"/>
              <p:cNvSpPr/>
              <p:nvPr/>
            </p:nvSpPr>
            <p:spPr bwMode="auto">
              <a:xfrm>
                <a:off x="5786438" y="5210175"/>
                <a:ext cx="84138" cy="255588"/>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sp>
            <p:nvSpPr>
              <p:cNvPr id="41" name="Freeform 15"/>
              <p:cNvSpPr/>
              <p:nvPr/>
            </p:nvSpPr>
            <p:spPr bwMode="auto">
              <a:xfrm>
                <a:off x="5783263" y="-884238"/>
                <a:ext cx="309563" cy="6383338"/>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Roboto"/>
                  <a:ea typeface="+mn-ea"/>
                  <a:cs typeface="+mn-cs"/>
                </a:endParaRPr>
              </a:p>
            </p:txBody>
          </p:sp>
        </p:grpSp>
      </p:grpSp>
      <p:pic>
        <p:nvPicPr>
          <p:cNvPr id="42" name="图片 41"/>
          <p:cNvPicPr>
            <a:picLocks noChangeAspect="1"/>
          </p:cNvPicPr>
          <p:nvPr/>
        </p:nvPicPr>
        <p:blipFill rotWithShape="1">
          <a:blip r:embed="rId3" cstate="print">
            <a:extLst>
              <a:ext uri="{28A0092B-C50C-407E-A947-70E740481C1C}">
                <a14:useLocalDpi xmlns:a14="http://schemas.microsoft.com/office/drawing/2010/main" val="0"/>
              </a:ext>
            </a:extLst>
          </a:blip>
          <a:srcRect l="2550" t="23050" r="62709"/>
          <a:stretch>
            <a:fillRect/>
          </a:stretch>
        </p:blipFill>
        <p:spPr>
          <a:xfrm>
            <a:off x="9262106" y="2544808"/>
            <a:ext cx="2403536" cy="2237627"/>
          </a:xfrm>
          <a:prstGeom prst="rect">
            <a:avLst/>
          </a:prstGeom>
          <a:solidFill>
            <a:schemeClr val="bg1"/>
          </a:solidFill>
          <a:ln w="19050">
            <a:solidFill>
              <a:schemeClr val="accent2"/>
            </a:solidFill>
          </a:ln>
        </p:spPr>
      </p:pic>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afterEffect" p14:presetBounceEnd="4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40000">
                                          <p:cBhvr additive="base">
                                            <p:cTn id="7" dur="500" fill="hold"/>
                                            <p:tgtEl>
                                              <p:spTgt spid="11"/>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20000" fill="hold" nodeType="afterEffect" p14:presetBounceEnd="40000">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14:bounceEnd="40000">
                                          <p:cBhvr additive="base">
                                            <p:cTn id="12"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20000" fill="hold" nodeType="afterEffect" p14:presetBounceEnd="40000">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14:bounceEnd="40000">
                                          <p:cBhvr additive="base">
                                            <p:cTn id="17" dur="500" fill="hold"/>
                                            <p:tgtEl>
                                              <p:spTgt spid="27"/>
                                            </p:tgtEl>
                                            <p:attrNameLst>
                                              <p:attrName>ppt_x</p:attrName>
                                            </p:attrNameLst>
                                          </p:cBhvr>
                                          <p:tavLst>
                                            <p:tav tm="0">
                                              <p:val>
                                                <p:strVal val="#ppt_x"/>
                                              </p:val>
                                            </p:tav>
                                            <p:tav tm="100000">
                                              <p:val>
                                                <p:strVal val="#ppt_x"/>
                                              </p:val>
                                            </p:tav>
                                          </p:tavLst>
                                        </p:anim>
                                        <p:anim calcmode="lin" valueType="num" p14:bounceEnd="40000">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20000" fill="hold" nodeType="afterEffect" p14:presetBounceEnd="40000">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14:bounceEnd="40000">
                                          <p:cBhvr additive="base">
                                            <p:cTn id="22" dur="500" fill="hold"/>
                                            <p:tgtEl>
                                              <p:spTgt spid="35"/>
                                            </p:tgtEl>
                                            <p:attrNameLst>
                                              <p:attrName>ppt_x</p:attrName>
                                            </p:attrNameLst>
                                          </p:cBhvr>
                                          <p:tavLst>
                                            <p:tav tm="0">
                                              <p:val>
                                                <p:strVal val="#ppt_x"/>
                                              </p:val>
                                            </p:tav>
                                            <p:tav tm="100000">
                                              <p:val>
                                                <p:strVal val="#ppt_x"/>
                                              </p:val>
                                            </p:tav>
                                          </p:tavLst>
                                        </p:anim>
                                        <p:anim calcmode="lin" valueType="num" p14:bounceEnd="40000">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2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accel="20000" fill="hold" nodeType="after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accel="2000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1" accel="2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additive="base">
                                            <p:cTn id="26" dur="500" fill="hold"/>
                                            <p:tgtEl>
                                              <p:spTgt spid="18"/>
                                            </p:tgtEl>
                                            <p:attrNameLst>
                                              <p:attrName>ppt_x</p:attrName>
                                            </p:attrNameLst>
                                          </p:cBhvr>
                                          <p:tavLst>
                                            <p:tav tm="0">
                                              <p:val>
                                                <p:strVal val="#ppt_x"/>
                                              </p:val>
                                            </p:tav>
                                            <p:tav tm="100000">
                                              <p:val>
                                                <p:strVal val="#ppt_x"/>
                                              </p:val>
                                            </p:tav>
                                          </p:tavLst>
                                        </p:anim>
                                        <p:anim calcmode="lin" valueType="num">
                                          <p:cBhvr additive="base">
                                            <p:cTn id="27" dur="500" fill="hold"/>
                                            <p:tgtEl>
                                              <p:spTgt spid="18"/>
                                            </p:tgtEl>
                                            <p:attrNameLst>
                                              <p:attrName>ppt_y</p:attrName>
                                            </p:attrNameLst>
                                          </p:cBhvr>
                                          <p:tavLst>
                                            <p:tav tm="0">
                                              <p:val>
                                                <p:strVal val="1+#ppt_h/2"/>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1000"/>
                                            <p:tgtEl>
                                              <p:spTgt spid="26"/>
                                            </p:tgtEl>
                                          </p:cBhvr>
                                        </p:animEffect>
                                        <p:anim calcmode="lin" valueType="num">
                                          <p:cBhvr>
                                            <p:cTn id="31" dur="1000" fill="hold"/>
                                            <p:tgtEl>
                                              <p:spTgt spid="26"/>
                                            </p:tgtEl>
                                            <p:attrNameLst>
                                              <p:attrName>ppt_x</p:attrName>
                                            </p:attrNameLst>
                                          </p:cBhvr>
                                          <p:tavLst>
                                            <p:tav tm="0">
                                              <p:val>
                                                <p:strVal val="#ppt_x"/>
                                              </p:val>
                                            </p:tav>
                                            <p:tav tm="100000">
                                              <p:val>
                                                <p:strVal val="#ppt_x"/>
                                              </p:val>
                                            </p:tav>
                                          </p:tavLst>
                                        </p:anim>
                                        <p:anim calcmode="lin" valueType="num">
                                          <p:cBhvr>
                                            <p:cTn id="32" dur="1000" fill="hold"/>
                                            <p:tgtEl>
                                              <p:spTgt spid="26"/>
                                            </p:tgtEl>
                                            <p:attrNameLst>
                                              <p:attrName>ppt_y</p:attrName>
                                            </p:attrNameLst>
                                          </p:cBhvr>
                                          <p:tavLst>
                                            <p:tav tm="0">
                                              <p:val>
                                                <p:strVal val="#ppt_y+.1"/>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fill="hold"/>
                                            <p:tgtEl>
                                              <p:spTgt spid="34"/>
                                            </p:tgtEl>
                                            <p:attrNameLst>
                                              <p:attrName>ppt_x</p:attrName>
                                            </p:attrNameLst>
                                          </p:cBhvr>
                                          <p:tavLst>
                                            <p:tav tm="0">
                                              <p:val>
                                                <p:strVal val="#ppt_x"/>
                                              </p:val>
                                            </p:tav>
                                            <p:tav tm="100000">
                                              <p:val>
                                                <p:strVal val="#ppt_x"/>
                                              </p:val>
                                            </p:tav>
                                          </p:tavLst>
                                        </p:anim>
                                        <p:anim calcmode="lin" valueType="num">
                                          <p:cBhvr additive="base">
                                            <p:cTn id="36" dur="500" fill="hold"/>
                                            <p:tgtEl>
                                              <p:spTgt spid="34"/>
                                            </p:tgtEl>
                                            <p:attrNameLst>
                                              <p:attrName>ppt_y</p:attrName>
                                            </p:attrNameLst>
                                          </p:cBhvr>
                                          <p:tavLst>
                                            <p:tav tm="0">
                                              <p:val>
                                                <p:strVal val="1+#ppt_h/2"/>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fade">
                                          <p:cBhvr>
                                            <p:cTn id="39" dur="1000"/>
                                            <p:tgtEl>
                                              <p:spTgt spid="42"/>
                                            </p:tgtEl>
                                          </p:cBhvr>
                                        </p:animEffect>
                                        <p:anim calcmode="lin" valueType="num">
                                          <p:cBhvr>
                                            <p:cTn id="40" dur="1000" fill="hold"/>
                                            <p:tgtEl>
                                              <p:spTgt spid="42"/>
                                            </p:tgtEl>
                                            <p:attrNameLst>
                                              <p:attrName>ppt_x</p:attrName>
                                            </p:attrNameLst>
                                          </p:cBhvr>
                                          <p:tavLst>
                                            <p:tav tm="0">
                                              <p:val>
                                                <p:strVal val="#ppt_x"/>
                                              </p:val>
                                            </p:tav>
                                            <p:tav tm="100000">
                                              <p:val>
                                                <p:strVal val="#ppt_x"/>
                                              </p:val>
                                            </p:tav>
                                          </p:tavLst>
                                        </p:anim>
                                        <p:anim calcmode="lin" valueType="num">
                                          <p:cBhvr>
                                            <p:cTn id="4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print">
            <a:extLst>
              <a:ext uri="{28A0092B-C50C-407E-A947-70E740481C1C}">
                <a14:useLocalDpi xmlns:a14="http://schemas.microsoft.com/office/drawing/2010/main" val="0"/>
              </a:ext>
            </a:extLst>
          </a:blip>
          <a:srcRect l="2550" t="22008" r="48760"/>
          <a:stretch>
            <a:fillRect/>
          </a:stretch>
        </p:blipFill>
        <p:spPr>
          <a:xfrm>
            <a:off x="4572549" y="3839927"/>
            <a:ext cx="3626571" cy="2441612"/>
          </a:xfrm>
          <a:prstGeom prst="rect">
            <a:avLst/>
          </a:prstGeom>
          <a:solidFill>
            <a:schemeClr val="bg1"/>
          </a:solidFill>
          <a:ln w="19050">
            <a:solidFill>
              <a:schemeClr val="accent2"/>
            </a:solidFill>
          </a:ln>
        </p:spPr>
      </p:pic>
      <p:sp>
        <p:nvSpPr>
          <p:cNvPr id="2" name="内容占位符 1"/>
          <p:cNvSpPr>
            <a:spLocks noGrp="1"/>
          </p:cNvSpPr>
          <p:nvPr>
            <p:ph sz="quarter" idx="13"/>
          </p:nvPr>
        </p:nvSpPr>
        <p:spPr/>
        <p:txBody>
          <a:bodyPr>
            <a:normAutofit fontScale="92500" lnSpcReduction="10000"/>
          </a:bodyPr>
          <a:lstStyle/>
          <a:p>
            <a:endParaRPr lang="zh-CN" altLang="en-US"/>
          </a:p>
        </p:txBody>
      </p:sp>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l="2550" t="22008" r="48760"/>
          <a:stretch>
            <a:fillRect/>
          </a:stretch>
        </p:blipFill>
        <p:spPr>
          <a:xfrm>
            <a:off x="7756612" y="1694293"/>
            <a:ext cx="3932468" cy="2647559"/>
          </a:xfrm>
          <a:prstGeom prst="rect">
            <a:avLst/>
          </a:prstGeom>
          <a:solidFill>
            <a:schemeClr val="bg1"/>
          </a:solidFill>
          <a:ln w="19050">
            <a:solidFill>
              <a:schemeClr val="accent2"/>
            </a:solidFill>
          </a:ln>
        </p:spPr>
      </p:pic>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l="2550" t="23050" r="48760"/>
          <a:stretch>
            <a:fillRect/>
          </a:stretch>
        </p:blipFill>
        <p:spPr>
          <a:xfrm>
            <a:off x="4572549" y="1694293"/>
            <a:ext cx="2820509" cy="1873545"/>
          </a:xfrm>
          <a:prstGeom prst="rect">
            <a:avLst/>
          </a:prstGeom>
          <a:solidFill>
            <a:schemeClr val="bg1"/>
          </a:solidFill>
          <a:ln w="19050">
            <a:solidFill>
              <a:schemeClr val="accent2"/>
            </a:solidFill>
          </a:ln>
        </p:spPr>
      </p:pic>
      <p:pic>
        <p:nvPicPr>
          <p:cNvPr id="6" name="图片 5"/>
          <p:cNvPicPr>
            <a:picLocks noChangeAspect="1"/>
          </p:cNvPicPr>
          <p:nvPr/>
        </p:nvPicPr>
        <p:blipFill rotWithShape="1">
          <a:blip r:embed="rId5" cstate="print">
            <a:extLst>
              <a:ext uri="{28A0092B-C50C-407E-A947-70E740481C1C}">
                <a14:useLocalDpi xmlns:a14="http://schemas.microsoft.com/office/drawing/2010/main" val="0"/>
              </a:ext>
            </a:extLst>
          </a:blip>
          <a:srcRect l="2550" t="23050" r="48760"/>
          <a:stretch>
            <a:fillRect/>
          </a:stretch>
        </p:blipFill>
        <p:spPr>
          <a:xfrm>
            <a:off x="8981125" y="4482759"/>
            <a:ext cx="2707955" cy="1798780"/>
          </a:xfrm>
          <a:prstGeom prst="rect">
            <a:avLst/>
          </a:prstGeom>
          <a:solidFill>
            <a:schemeClr val="bg1"/>
          </a:solidFill>
          <a:ln w="19050">
            <a:solidFill>
              <a:schemeClr val="accent2"/>
            </a:solidFill>
          </a:ln>
        </p:spPr>
      </p:pic>
      <p:sp>
        <p:nvSpPr>
          <p:cNvPr id="7" name="矩形 6"/>
          <p:cNvSpPr/>
          <p:nvPr/>
        </p:nvSpPr>
        <p:spPr>
          <a:xfrm>
            <a:off x="853440" y="3057722"/>
            <a:ext cx="3355555"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8" name="矩形 7"/>
          <p:cNvSpPr/>
          <p:nvPr/>
        </p:nvSpPr>
        <p:spPr>
          <a:xfrm>
            <a:off x="911700" y="2152987"/>
            <a:ext cx="3051810" cy="5361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9" name="star_99410"/>
          <p:cNvSpPr>
            <a:spLocks noChangeAspect="1"/>
          </p:cNvSpPr>
          <p:nvPr/>
        </p:nvSpPr>
        <p:spPr bwMode="auto">
          <a:xfrm>
            <a:off x="320178" y="3394289"/>
            <a:ext cx="365483" cy="34709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0" name="矩形 9"/>
          <p:cNvSpPr/>
          <p:nvPr/>
        </p:nvSpPr>
        <p:spPr>
          <a:xfrm>
            <a:off x="853440" y="4469262"/>
            <a:ext cx="3355555"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11" name="star_99410"/>
          <p:cNvSpPr>
            <a:spLocks noChangeAspect="1"/>
          </p:cNvSpPr>
          <p:nvPr/>
        </p:nvSpPr>
        <p:spPr bwMode="auto">
          <a:xfrm>
            <a:off x="320178" y="4711096"/>
            <a:ext cx="365483" cy="34709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l="2550" t="22008" r="48760"/>
          <a:stretch>
            <a:fillRect/>
          </a:stretch>
        </p:blipFill>
        <p:spPr>
          <a:xfrm>
            <a:off x="463960" y="1614030"/>
            <a:ext cx="3403190" cy="2291220"/>
          </a:xfrm>
          <a:prstGeom prst="rect">
            <a:avLst/>
          </a:prstGeom>
          <a:solidFill>
            <a:schemeClr val="bg1"/>
          </a:solidFill>
          <a:ln w="19050">
            <a:solidFill>
              <a:schemeClr val="accent2"/>
            </a:solidFill>
          </a:ln>
        </p:spPr>
      </p:pic>
      <p:pic>
        <p:nvPicPr>
          <p:cNvPr id="6" name="图片 5"/>
          <p:cNvPicPr>
            <a:picLocks noChangeAspect="1"/>
          </p:cNvPicPr>
          <p:nvPr/>
        </p:nvPicPr>
        <p:blipFill rotWithShape="1">
          <a:blip r:embed="rId3" cstate="print">
            <a:extLst>
              <a:ext uri="{28A0092B-C50C-407E-A947-70E740481C1C}">
                <a14:useLocalDpi xmlns:a14="http://schemas.microsoft.com/office/drawing/2010/main" val="0"/>
              </a:ext>
            </a:extLst>
          </a:blip>
          <a:srcRect l="2550" t="22008" r="48760"/>
          <a:stretch>
            <a:fillRect/>
          </a:stretch>
        </p:blipFill>
        <p:spPr>
          <a:xfrm>
            <a:off x="4394405" y="1614030"/>
            <a:ext cx="3403190" cy="2291220"/>
          </a:xfrm>
          <a:prstGeom prst="rect">
            <a:avLst/>
          </a:prstGeom>
          <a:solidFill>
            <a:schemeClr val="bg1"/>
          </a:solidFill>
          <a:ln w="19050">
            <a:solidFill>
              <a:schemeClr val="accent2"/>
            </a:solidFill>
          </a:ln>
        </p:spPr>
      </p:pic>
      <p:pic>
        <p:nvPicPr>
          <p:cNvPr id="7" name="图片 6"/>
          <p:cNvPicPr>
            <a:picLocks noChangeAspect="1"/>
          </p:cNvPicPr>
          <p:nvPr/>
        </p:nvPicPr>
        <p:blipFill rotWithShape="1">
          <a:blip r:embed="rId3" cstate="print">
            <a:extLst>
              <a:ext uri="{28A0092B-C50C-407E-A947-70E740481C1C}">
                <a14:useLocalDpi xmlns:a14="http://schemas.microsoft.com/office/drawing/2010/main" val="0"/>
              </a:ext>
            </a:extLst>
          </a:blip>
          <a:srcRect l="2550" t="22008" r="48760"/>
          <a:stretch>
            <a:fillRect/>
          </a:stretch>
        </p:blipFill>
        <p:spPr>
          <a:xfrm>
            <a:off x="8324850" y="1614030"/>
            <a:ext cx="3403190" cy="2291220"/>
          </a:xfrm>
          <a:prstGeom prst="rect">
            <a:avLst/>
          </a:prstGeom>
          <a:solidFill>
            <a:schemeClr val="bg1"/>
          </a:solidFill>
          <a:ln w="19050">
            <a:solidFill>
              <a:schemeClr val="accent2"/>
            </a:solidFill>
          </a:ln>
        </p:spPr>
      </p:pic>
      <p:sp>
        <p:nvSpPr>
          <p:cNvPr id="8" name="矩形 7"/>
          <p:cNvSpPr/>
          <p:nvPr/>
        </p:nvSpPr>
        <p:spPr>
          <a:xfrm>
            <a:off x="454025" y="3929380"/>
            <a:ext cx="3425825"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9" name="矩形 8"/>
          <p:cNvSpPr/>
          <p:nvPr/>
        </p:nvSpPr>
        <p:spPr>
          <a:xfrm>
            <a:off x="4381705" y="3929380"/>
            <a:ext cx="3425825"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10" name="矩形 9"/>
          <p:cNvSpPr/>
          <p:nvPr/>
        </p:nvSpPr>
        <p:spPr>
          <a:xfrm>
            <a:off x="8313532" y="3929380"/>
            <a:ext cx="3425825" cy="4762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11" name="矩形 10"/>
          <p:cNvSpPr/>
          <p:nvPr/>
        </p:nvSpPr>
        <p:spPr>
          <a:xfrm>
            <a:off x="463961" y="4429760"/>
            <a:ext cx="3403190" cy="176149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双击输入替换内容编辑文字双击输入替换内容编辑文字双击输入替换内容编辑文字</a:t>
            </a:r>
            <a:r>
              <a:rPr lang="zh-CN" altLang="en-US" sz="1400" dirty="0">
                <a:solidFill>
                  <a:schemeClr val="tx1"/>
                </a:solidFill>
              </a:rPr>
              <a:t>双击输入替换内容编辑文字双击输入替换内容</a:t>
            </a:r>
          </a:p>
        </p:txBody>
      </p:sp>
      <p:sp>
        <p:nvSpPr>
          <p:cNvPr id="14" name="矩形 13"/>
          <p:cNvSpPr/>
          <p:nvPr/>
        </p:nvSpPr>
        <p:spPr>
          <a:xfrm>
            <a:off x="4404340" y="4429760"/>
            <a:ext cx="3403190" cy="176149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双击输入替换内容编辑文字双击输入替换内容编辑文字双击输入替换内容编辑文字</a:t>
            </a:r>
            <a:r>
              <a:rPr lang="zh-CN" altLang="en-US" sz="1400" dirty="0">
                <a:solidFill>
                  <a:schemeClr val="tx1"/>
                </a:solidFill>
              </a:rPr>
              <a:t>双击输入替换内容编辑文字双击输入替换内容</a:t>
            </a:r>
          </a:p>
        </p:txBody>
      </p:sp>
      <p:sp>
        <p:nvSpPr>
          <p:cNvPr id="15" name="矩形 14"/>
          <p:cNvSpPr/>
          <p:nvPr/>
        </p:nvSpPr>
        <p:spPr>
          <a:xfrm>
            <a:off x="8336167" y="4429760"/>
            <a:ext cx="3403190" cy="1761490"/>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400" dirty="0">
                <a:solidFill>
                  <a:schemeClr val="tx1"/>
                </a:solidFill>
                <a:latin typeface="+mn-ea"/>
              </a:rPr>
              <a:t>双击输入替换内容编辑文字双击输入替换内容编辑文字双击输入替换内容编辑文字</a:t>
            </a:r>
            <a:r>
              <a:rPr lang="zh-CN" altLang="en-US" sz="1400" dirty="0">
                <a:solidFill>
                  <a:schemeClr val="tx1"/>
                </a:solidFill>
              </a:rPr>
              <a:t>双击输入替换内容编辑文字双击输入替换内容</a:t>
            </a:r>
          </a:p>
        </p:txBody>
      </p:sp>
      <p:sp>
        <p:nvSpPr>
          <p:cNvPr id="2" name="内容占位符 1"/>
          <p:cNvSpPr>
            <a:spLocks noGrp="1"/>
          </p:cNvSpPr>
          <p:nvPr>
            <p:ph sz="quarter" idx="13"/>
          </p:nvPr>
        </p:nvSpPr>
        <p:spPr/>
        <p:txBody>
          <a:bodyPr>
            <a:normAutofit fontScale="92500" lnSpcReduction="10000"/>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additive="base">
                                        <p:cTn id="43" dur="500" fill="hold"/>
                                        <p:tgtEl>
                                          <p:spTgt spid="15"/>
                                        </p:tgtEl>
                                        <p:attrNameLst>
                                          <p:attrName>ppt_x</p:attrName>
                                        </p:attrNameLst>
                                      </p:cBhvr>
                                      <p:tavLst>
                                        <p:tav tm="0">
                                          <p:val>
                                            <p:strVal val="#ppt_x"/>
                                          </p:val>
                                        </p:tav>
                                        <p:tav tm="100000">
                                          <p:val>
                                            <p:strVal val="#ppt_x"/>
                                          </p:val>
                                        </p:tav>
                                      </p:tavLst>
                                    </p:anim>
                                    <p:anim calcmode="lin" valueType="num">
                                      <p:cBhvr additive="base">
                                        <p:cTn id="4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5119" y="2231986"/>
            <a:ext cx="5557520" cy="2957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内容占位符 1"/>
          <p:cNvSpPr>
            <a:spLocks noGrp="1"/>
          </p:cNvSpPr>
          <p:nvPr>
            <p:ph sz="quarter" idx="13"/>
          </p:nvPr>
        </p:nvSpPr>
        <p:spPr/>
        <p:txBody>
          <a:bodyPr>
            <a:normAutofit fontScale="92500" lnSpcReduction="10000"/>
          </a:bodyPr>
          <a:lstStyle/>
          <a:p>
            <a:endParaRPr lang="zh-CN" altLang="en-US"/>
          </a:p>
        </p:txBody>
      </p:sp>
      <p:pic>
        <p:nvPicPr>
          <p:cNvPr id="3" name="内容占位符 4"/>
          <p:cNvPicPr>
            <a:picLocks noChangeAspect="1"/>
          </p:cNvPicPr>
          <p:nvPr/>
        </p:nvPicPr>
        <p:blipFill rotWithShape="1">
          <a:blip r:embed="rId3">
            <a:extLst>
              <a:ext uri="{28A0092B-C50C-407E-A947-70E740481C1C}">
                <a14:useLocalDpi xmlns:a14="http://schemas.microsoft.com/office/drawing/2010/main" val="0"/>
              </a:ext>
            </a:extLst>
          </a:blip>
          <a:srcRect l="7830" r="6830" b="13526"/>
          <a:stretch>
            <a:fillRect/>
          </a:stretch>
        </p:blipFill>
        <p:spPr>
          <a:xfrm>
            <a:off x="1114507" y="1668182"/>
            <a:ext cx="3978745" cy="2538058"/>
          </a:xfrm>
          <a:prstGeom prst="rect">
            <a:avLst/>
          </a:prstGeom>
          <a:solidFill>
            <a:schemeClr val="bg1"/>
          </a:solidFill>
          <a:ln w="28575">
            <a:solidFill>
              <a:schemeClr val="accent2"/>
            </a:solidFill>
          </a:ln>
        </p:spPr>
      </p:pic>
      <p:sp>
        <p:nvSpPr>
          <p:cNvPr id="11" name="矩形 10"/>
          <p:cNvSpPr/>
          <p:nvPr/>
        </p:nvSpPr>
        <p:spPr>
          <a:xfrm>
            <a:off x="6207759" y="2231986"/>
            <a:ext cx="5598160" cy="29578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内容占位符 4"/>
          <p:cNvPicPr>
            <a:picLocks noChangeAspect="1"/>
          </p:cNvPicPr>
          <p:nvPr/>
        </p:nvPicPr>
        <p:blipFill rotWithShape="1">
          <a:blip r:embed="rId3">
            <a:extLst>
              <a:ext uri="{28A0092B-C50C-407E-A947-70E740481C1C}">
                <a14:useLocalDpi xmlns:a14="http://schemas.microsoft.com/office/drawing/2010/main" val="0"/>
              </a:ext>
            </a:extLst>
          </a:blip>
          <a:srcRect l="7830" r="6830" b="13526"/>
          <a:stretch>
            <a:fillRect/>
          </a:stretch>
        </p:blipFill>
        <p:spPr>
          <a:xfrm>
            <a:off x="7017467" y="1668182"/>
            <a:ext cx="3978745" cy="2538058"/>
          </a:xfrm>
          <a:prstGeom prst="rect">
            <a:avLst/>
          </a:prstGeom>
          <a:solidFill>
            <a:schemeClr val="bg1"/>
          </a:solidFill>
          <a:ln w="28575">
            <a:solidFill>
              <a:schemeClr val="accent2"/>
            </a:solidFill>
          </a:ln>
        </p:spPr>
      </p:pic>
      <p:sp>
        <p:nvSpPr>
          <p:cNvPr id="13" name="矩形 12"/>
          <p:cNvSpPr/>
          <p:nvPr/>
        </p:nvSpPr>
        <p:spPr>
          <a:xfrm>
            <a:off x="1584960" y="4459275"/>
            <a:ext cx="2686454" cy="477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请输入标题文字</a:t>
            </a:r>
          </a:p>
        </p:txBody>
      </p:sp>
      <p:sp>
        <p:nvSpPr>
          <p:cNvPr id="14" name="矩形 13"/>
          <p:cNvSpPr/>
          <p:nvPr/>
        </p:nvSpPr>
        <p:spPr>
          <a:xfrm>
            <a:off x="7663612" y="4422576"/>
            <a:ext cx="2686454" cy="4778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bg1"/>
                </a:solidFill>
              </a:rPr>
              <a:t>请输入标题文字</a:t>
            </a:r>
          </a:p>
        </p:txBody>
      </p:sp>
      <p:sp>
        <p:nvSpPr>
          <p:cNvPr id="15" name="矩形 14"/>
          <p:cNvSpPr/>
          <p:nvPr/>
        </p:nvSpPr>
        <p:spPr>
          <a:xfrm>
            <a:off x="853440" y="5433533"/>
            <a:ext cx="5029198"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a:t>
            </a:r>
            <a:r>
              <a:rPr lang="zh-CN" altLang="en-US" sz="1200" dirty="0"/>
              <a:t>双击输入替换内容编辑文字双击输入替换内容</a:t>
            </a:r>
          </a:p>
        </p:txBody>
      </p:sp>
      <p:sp>
        <p:nvSpPr>
          <p:cNvPr id="16" name="矩形 15"/>
          <p:cNvSpPr/>
          <p:nvPr/>
        </p:nvSpPr>
        <p:spPr>
          <a:xfrm>
            <a:off x="6736080" y="5446935"/>
            <a:ext cx="5029198" cy="646331"/>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a:t>
            </a:r>
            <a:r>
              <a:rPr lang="zh-CN" altLang="en-US" sz="1200" dirty="0"/>
              <a:t>双击输入替换内容编辑文字双击输入替换内容</a:t>
            </a:r>
          </a:p>
        </p:txBody>
      </p:sp>
      <p:sp>
        <p:nvSpPr>
          <p:cNvPr id="17" name="star_99410"/>
          <p:cNvSpPr>
            <a:spLocks noChangeAspect="1"/>
          </p:cNvSpPr>
          <p:nvPr/>
        </p:nvSpPr>
        <p:spPr bwMode="auto">
          <a:xfrm>
            <a:off x="325119" y="5580072"/>
            <a:ext cx="365483" cy="34709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18" name="star_99410"/>
          <p:cNvSpPr>
            <a:spLocks noChangeAspect="1"/>
          </p:cNvSpPr>
          <p:nvPr/>
        </p:nvSpPr>
        <p:spPr bwMode="auto">
          <a:xfrm>
            <a:off x="6207759" y="5580072"/>
            <a:ext cx="365483" cy="34709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11" grpId="0" bldLvl="0" animBg="1"/>
      <p:bldP spid="15" grpId="0"/>
      <p:bldP spid="16" grpId="0"/>
      <p:bldP spid="17" grpId="0" animBg="1"/>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4779" y="456992"/>
            <a:ext cx="7662441" cy="1745297"/>
          </a:xfrm>
          <a:prstGeom prst="rect">
            <a:avLst/>
          </a:prstGeom>
        </p:spPr>
      </p:pic>
      <p:sp>
        <p:nvSpPr>
          <p:cNvPr id="5" name="flying-dove-bird-shape_47150"/>
          <p:cNvSpPr>
            <a:spLocks noChangeAspect="1"/>
          </p:cNvSpPr>
          <p:nvPr/>
        </p:nvSpPr>
        <p:spPr bwMode="auto">
          <a:xfrm rot="20506804" flipH="1">
            <a:off x="3007813" y="3260176"/>
            <a:ext cx="839387" cy="480524"/>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a:p>
        </p:txBody>
      </p:sp>
      <p:sp>
        <p:nvSpPr>
          <p:cNvPr id="7" name="文本框 6"/>
          <p:cNvSpPr txBox="1"/>
          <p:nvPr/>
        </p:nvSpPr>
        <p:spPr>
          <a:xfrm>
            <a:off x="3788876" y="2921168"/>
            <a:ext cx="4614247" cy="1015663"/>
          </a:xfrm>
          <a:prstGeom prst="rect">
            <a:avLst/>
          </a:prstGeom>
          <a:noFill/>
        </p:spPr>
        <p:txBody>
          <a:bodyPr wrap="square" rtlCol="0">
            <a:spAutoFit/>
          </a:bodyPr>
          <a:lstStyle/>
          <a:p>
            <a:pPr algn="ctr"/>
            <a:r>
              <a:rPr lang="zh-CN" altLang="en-US" sz="6000" b="1" dirty="0">
                <a:solidFill>
                  <a:schemeClr val="accent1"/>
                </a:solidFill>
                <a:effectLst>
                  <a:outerShdw blurRad="38100" dist="38100" dir="2700000" algn="tl">
                    <a:srgbClr val="000000">
                      <a:alpha val="43137"/>
                    </a:srgbClr>
                  </a:outerShdw>
                </a:effectLst>
              </a:rPr>
              <a:t>谢谢观看</a:t>
            </a:r>
          </a:p>
        </p:txBody>
      </p:sp>
      <p:sp>
        <p:nvSpPr>
          <p:cNvPr id="13" name="flying-dove-bird-shape_47150"/>
          <p:cNvSpPr>
            <a:spLocks noChangeAspect="1"/>
          </p:cNvSpPr>
          <p:nvPr/>
        </p:nvSpPr>
        <p:spPr bwMode="auto">
          <a:xfrm rot="20506804" flipH="1">
            <a:off x="3906629" y="2684564"/>
            <a:ext cx="638859" cy="365728"/>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a:p>
        </p:txBody>
      </p:sp>
    </p:spTree>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632" y="760252"/>
            <a:ext cx="3076735" cy="2070261"/>
          </a:xfrm>
          <a:prstGeom prst="rect">
            <a:avLst/>
          </a:prstGeom>
        </p:spPr>
      </p:pic>
      <p:sp>
        <p:nvSpPr>
          <p:cNvPr id="5" name="矩形 4"/>
          <p:cNvSpPr/>
          <p:nvPr/>
        </p:nvSpPr>
        <p:spPr>
          <a:xfrm>
            <a:off x="2962435" y="2830513"/>
            <a:ext cx="6210300" cy="1238250"/>
          </a:xfrm>
          <a:prstGeom prst="rect">
            <a:avLst/>
          </a:prstGeom>
          <a:solidFill>
            <a:schemeClr val="bg1"/>
          </a:solidFill>
          <a:ln w="104775">
            <a:solidFill>
              <a:schemeClr val="accent2"/>
            </a:solidFill>
          </a:ln>
          <a:effectLst>
            <a:reflection blurRad="6350" stA="33000" endPos="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692013" y="3153103"/>
            <a:ext cx="4807974" cy="584775"/>
          </a:xfrm>
          <a:prstGeom prst="rect">
            <a:avLst/>
          </a:prstGeom>
          <a:noFill/>
        </p:spPr>
        <p:txBody>
          <a:bodyPr wrap="square" rtlCol="0">
            <a:spAutoFit/>
          </a:bodyPr>
          <a:lstStyle/>
          <a:p>
            <a:pPr algn="ctr"/>
            <a:r>
              <a:rPr lang="zh-CN" altLang="en-US" sz="3200" b="1" dirty="0">
                <a:solidFill>
                  <a:schemeClr val="accent1"/>
                </a:solidFill>
              </a:rPr>
              <a:t>第一章    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75323" y="1630680"/>
            <a:ext cx="4400550" cy="4876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矩形 2"/>
          <p:cNvSpPr/>
          <p:nvPr/>
        </p:nvSpPr>
        <p:spPr>
          <a:xfrm>
            <a:off x="1027113" y="1920189"/>
            <a:ext cx="3696970" cy="4297145"/>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内容占位符 3"/>
          <p:cNvSpPr>
            <a:spLocks noGrp="1"/>
          </p:cNvSpPr>
          <p:nvPr>
            <p:ph sz="quarter" idx="13"/>
          </p:nvPr>
        </p:nvSpPr>
        <p:spPr/>
        <p:txBody>
          <a:bodyPr>
            <a:normAutofit fontScale="92500" lnSpcReduction="10000"/>
          </a:bodyPr>
          <a:lstStyle/>
          <a:p>
            <a:endParaRPr lang="zh-CN" altLang="en-US"/>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033" y="1371600"/>
            <a:ext cx="6836968" cy="5600741"/>
          </a:xfrm>
          <a:prstGeom prst="rect">
            <a:avLst/>
          </a:prstGeom>
        </p:spPr>
      </p:pic>
      <p:sp>
        <p:nvSpPr>
          <p:cNvPr id="6" name="矩形 5"/>
          <p:cNvSpPr/>
          <p:nvPr/>
        </p:nvSpPr>
        <p:spPr>
          <a:xfrm>
            <a:off x="1263649" y="2136156"/>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
        <p:nvSpPr>
          <p:cNvPr id="7" name="矩形 6"/>
          <p:cNvSpPr/>
          <p:nvPr/>
        </p:nvSpPr>
        <p:spPr>
          <a:xfrm>
            <a:off x="1225950" y="2628554"/>
            <a:ext cx="3178410" cy="923330"/>
          </a:xfrm>
          <a:prstGeom prst="rect">
            <a:avLst/>
          </a:prstGeom>
        </p:spPr>
        <p:txBody>
          <a:bodyPr wrap="square">
            <a:spAutoFit/>
          </a:bodyPr>
          <a:lstStyle/>
          <a:p>
            <a:pPr>
              <a:lnSpc>
                <a:spcPct val="150000"/>
              </a:lnSpc>
            </a:pPr>
            <a:r>
              <a:rPr lang="zh-CN" altLang="en-US" sz="1200" dirty="0">
                <a:solidFill>
                  <a:schemeClr val="bg1"/>
                </a:solidFill>
                <a:latin typeface="+mn-ea"/>
              </a:rPr>
              <a:t>双击输入替换内容编辑文字双击输入替换内容编辑文字双击输入替换内容编辑文字双击输入替换内容编辑文字</a:t>
            </a:r>
            <a:endParaRPr lang="zh-CN" altLang="en-US" sz="1200" dirty="0">
              <a:solidFill>
                <a:schemeClr val="bg1"/>
              </a:solidFill>
            </a:endParaRPr>
          </a:p>
        </p:txBody>
      </p:sp>
      <p:sp>
        <p:nvSpPr>
          <p:cNvPr id="12" name="矩形 11"/>
          <p:cNvSpPr/>
          <p:nvPr/>
        </p:nvSpPr>
        <p:spPr>
          <a:xfrm>
            <a:off x="1263649" y="4013680"/>
            <a:ext cx="2147981"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a:solidFill>
                  <a:schemeClr val="bg1"/>
                </a:solidFill>
              </a:rPr>
              <a:t>请输入标题文字</a:t>
            </a:r>
          </a:p>
        </p:txBody>
      </p:sp>
      <p:sp>
        <p:nvSpPr>
          <p:cNvPr id="13" name="矩形 12"/>
          <p:cNvSpPr/>
          <p:nvPr/>
        </p:nvSpPr>
        <p:spPr>
          <a:xfrm>
            <a:off x="1225950" y="4506078"/>
            <a:ext cx="3178410" cy="923330"/>
          </a:xfrm>
          <a:prstGeom prst="rect">
            <a:avLst/>
          </a:prstGeom>
        </p:spPr>
        <p:txBody>
          <a:bodyPr wrap="square">
            <a:spAutoFit/>
          </a:bodyPr>
          <a:lstStyle/>
          <a:p>
            <a:pPr>
              <a:lnSpc>
                <a:spcPct val="150000"/>
              </a:lnSpc>
            </a:pPr>
            <a:r>
              <a:rPr lang="zh-CN" altLang="en-US" sz="1200" dirty="0">
                <a:solidFill>
                  <a:schemeClr val="bg1"/>
                </a:solidFill>
                <a:latin typeface="+mn-ea"/>
              </a:rPr>
              <a:t>双击输入替换内容编辑文字双击输入替换内容编辑文字双击输入替换内容编辑文字双击输入替换内容编辑文字</a:t>
            </a:r>
            <a:endParaRPr lang="zh-CN" altLang="en-US" sz="1200" dirty="0">
              <a:solidFill>
                <a:schemeClr val="bg1"/>
              </a:solidFill>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071999" y="2018685"/>
            <a:ext cx="10120002" cy="1410315"/>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691"/>
          <p:cNvGrpSpPr/>
          <p:nvPr/>
        </p:nvGrpSpPr>
        <p:grpSpPr>
          <a:xfrm>
            <a:off x="2623393" y="1570037"/>
            <a:ext cx="2033151" cy="682587"/>
            <a:chOff x="2401810" y="3063331"/>
            <a:chExt cx="3870505" cy="1122367"/>
          </a:xfrm>
        </p:grpSpPr>
        <p:sp>
          <p:nvSpPr>
            <p:cNvPr id="3" name="Freeform 9"/>
            <p:cNvSpPr/>
            <p:nvPr/>
          </p:nvSpPr>
          <p:spPr bwMode="auto">
            <a:xfrm>
              <a:off x="2401810" y="3416375"/>
              <a:ext cx="1528496" cy="769323"/>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10"/>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1"/>
            <p:cNvSpPr/>
            <p:nvPr/>
          </p:nvSpPr>
          <p:spPr bwMode="auto">
            <a:xfrm>
              <a:off x="3129365" y="3063331"/>
              <a:ext cx="3142950"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95"/>
          <p:cNvSpPr txBox="1"/>
          <p:nvPr/>
        </p:nvSpPr>
        <p:spPr>
          <a:xfrm>
            <a:off x="3172661" y="1660365"/>
            <a:ext cx="13388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rPr>
              <a:t>劳动最光荣</a:t>
            </a:r>
            <a:endParaRPr kumimoji="0" 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endParaRPr>
          </a:p>
        </p:txBody>
      </p:sp>
      <p:grpSp>
        <p:nvGrpSpPr>
          <p:cNvPr id="9" name="组合 8"/>
          <p:cNvGrpSpPr/>
          <p:nvPr/>
        </p:nvGrpSpPr>
        <p:grpSpPr>
          <a:xfrm>
            <a:off x="1274886" y="1635822"/>
            <a:ext cx="1809494" cy="1809494"/>
            <a:chOff x="1274886" y="1635822"/>
            <a:chExt cx="1809494" cy="1809494"/>
          </a:xfrm>
        </p:grpSpPr>
        <p:sp>
          <p:nvSpPr>
            <p:cNvPr id="7"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11" name="矩形 10"/>
          <p:cNvSpPr/>
          <p:nvPr/>
        </p:nvSpPr>
        <p:spPr>
          <a:xfrm>
            <a:off x="0" y="4582805"/>
            <a:ext cx="10120002" cy="1410315"/>
          </a:xfrm>
          <a:prstGeom prst="rect">
            <a:avLst/>
          </a:prstGeom>
          <a:solidFill>
            <a:schemeClr val="bg1"/>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2" name="Group 691"/>
          <p:cNvGrpSpPr/>
          <p:nvPr/>
        </p:nvGrpSpPr>
        <p:grpSpPr>
          <a:xfrm rot="10800000">
            <a:off x="7695144" y="4241511"/>
            <a:ext cx="2033151" cy="682587"/>
            <a:chOff x="2401810" y="3063331"/>
            <a:chExt cx="3870505" cy="1122367"/>
          </a:xfrm>
        </p:grpSpPr>
        <p:sp>
          <p:nvSpPr>
            <p:cNvPr id="13" name="Freeform 9"/>
            <p:cNvSpPr/>
            <p:nvPr/>
          </p:nvSpPr>
          <p:spPr bwMode="auto">
            <a:xfrm>
              <a:off x="2401810" y="3416375"/>
              <a:ext cx="1528496" cy="769323"/>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Freeform 10"/>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Freeform 11"/>
            <p:cNvSpPr/>
            <p:nvPr/>
          </p:nvSpPr>
          <p:spPr bwMode="auto">
            <a:xfrm>
              <a:off x="3129365" y="3063331"/>
              <a:ext cx="3142950"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695"/>
          <p:cNvSpPr txBox="1"/>
          <p:nvPr/>
        </p:nvSpPr>
        <p:spPr>
          <a:xfrm>
            <a:off x="7851215" y="4446726"/>
            <a:ext cx="13388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rPr>
              <a:t>劳动最光荣</a:t>
            </a:r>
            <a:endParaRPr kumimoji="0" 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endParaRPr>
          </a:p>
        </p:txBody>
      </p:sp>
      <p:grpSp>
        <p:nvGrpSpPr>
          <p:cNvPr id="17" name="组合 16"/>
          <p:cNvGrpSpPr/>
          <p:nvPr/>
        </p:nvGrpSpPr>
        <p:grpSpPr>
          <a:xfrm>
            <a:off x="9166428" y="4224485"/>
            <a:ext cx="1809494" cy="1809494"/>
            <a:chOff x="1274886" y="1635822"/>
            <a:chExt cx="1809494" cy="1809494"/>
          </a:xfrm>
        </p:grpSpPr>
        <p:sp>
          <p:nvSpPr>
            <p:cNvPr id="18"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20" name="矩形 19"/>
          <p:cNvSpPr/>
          <p:nvPr/>
        </p:nvSpPr>
        <p:spPr>
          <a:xfrm>
            <a:off x="3977696" y="2203132"/>
            <a:ext cx="7176802" cy="825419"/>
          </a:xfrm>
          <a:prstGeom prst="rect">
            <a:avLst/>
          </a:prstGeom>
        </p:spPr>
        <p:txBody>
          <a:bodyPr wrap="square">
            <a:spAutoFit/>
          </a:bodyPr>
          <a:lstStyle/>
          <a:p>
            <a:pPr>
              <a:lnSpc>
                <a:spcPct val="150000"/>
              </a:lnSpc>
            </a:pPr>
            <a:r>
              <a:rPr lang="zh-CN" altLang="en-US" sz="3600" b="1" dirty="0">
                <a:solidFill>
                  <a:schemeClr val="accent1"/>
                </a:solidFill>
                <a:latin typeface="+mn-ea"/>
              </a:rPr>
              <a:t>“ </a:t>
            </a:r>
            <a:r>
              <a:rPr lang="zh-CN" altLang="en-US" sz="2400" b="1" dirty="0">
                <a:solidFill>
                  <a:schemeClr val="accent1"/>
                </a:solidFill>
                <a:latin typeface="+mn-ea"/>
              </a:rPr>
              <a:t>添加劳动者语录，添加劳动者语录。</a:t>
            </a:r>
            <a:endParaRPr lang="zh-CN" altLang="en-US" sz="2400" b="1" dirty="0">
              <a:solidFill>
                <a:schemeClr val="accent1"/>
              </a:solidFill>
            </a:endParaRPr>
          </a:p>
        </p:txBody>
      </p:sp>
      <p:sp>
        <p:nvSpPr>
          <p:cNvPr id="21" name="矩形 20"/>
          <p:cNvSpPr/>
          <p:nvPr/>
        </p:nvSpPr>
        <p:spPr>
          <a:xfrm>
            <a:off x="994813" y="4990212"/>
            <a:ext cx="7176802" cy="738664"/>
          </a:xfrm>
          <a:prstGeom prst="rect">
            <a:avLst/>
          </a:prstGeom>
        </p:spPr>
        <p:txBody>
          <a:bodyPr wrap="square">
            <a:spAutoFit/>
          </a:bodyPr>
          <a:lstStyle/>
          <a:p>
            <a:pPr>
              <a:lnSpc>
                <a:spcPct val="150000"/>
              </a:lnSpc>
            </a:pPr>
            <a:r>
              <a:rPr lang="zh-CN" altLang="en-US" sz="1400" dirty="0">
                <a:solidFill>
                  <a:schemeClr val="bg1"/>
                </a:solidFill>
                <a:latin typeface="+mn-ea"/>
              </a:rPr>
              <a:t>双击输入替换内容编辑文字双击输入替换内容编辑文字双击输入替换内容编辑文字双击输入替换内容编辑文字双击输入替换内容编辑文字双击输入替换内容编辑文字</a:t>
            </a:r>
            <a:endParaRPr lang="zh-CN" altLang="en-US" sz="1400" dirty="0">
              <a:solidFill>
                <a:schemeClr val="bg1"/>
              </a:solidFill>
            </a:endParaRPr>
          </a:p>
        </p:txBody>
      </p:sp>
      <p:sp>
        <p:nvSpPr>
          <p:cNvPr id="22" name="内容占位符 21"/>
          <p:cNvSpPr>
            <a:spLocks noGrp="1"/>
          </p:cNvSpPr>
          <p:nvPr>
            <p:ph sz="quarter" idx="13"/>
          </p:nvPr>
        </p:nvSpPr>
        <p:spPr/>
        <p:txBody>
          <a:bodyPr>
            <a:normAutofit fontScale="92500" lnSpcReduction="10000"/>
          </a:bodyPr>
          <a:lstStyle/>
          <a:p>
            <a:endParaRPr lang="zh-CN" altLang="en-US" dirty="0"/>
          </a:p>
        </p:txBody>
      </p:sp>
      <p:sp>
        <p:nvSpPr>
          <p:cNvPr id="23" name="矩形 22"/>
          <p:cNvSpPr/>
          <p:nvPr/>
        </p:nvSpPr>
        <p:spPr>
          <a:xfrm>
            <a:off x="1149589" y="4784925"/>
            <a:ext cx="6453754" cy="825419"/>
          </a:xfrm>
          <a:prstGeom prst="rect">
            <a:avLst/>
          </a:prstGeom>
        </p:spPr>
        <p:txBody>
          <a:bodyPr wrap="square">
            <a:spAutoFit/>
          </a:bodyPr>
          <a:lstStyle/>
          <a:p>
            <a:pPr algn="r">
              <a:lnSpc>
                <a:spcPct val="150000"/>
              </a:lnSpc>
            </a:pPr>
            <a:r>
              <a:rPr lang="zh-CN" altLang="en-US" sz="2400" b="1" dirty="0">
                <a:solidFill>
                  <a:schemeClr val="accent1"/>
                </a:solidFill>
                <a:latin typeface="+mn-ea"/>
              </a:rPr>
              <a:t>添加劳动者语录，添加劳动者语录 </a:t>
            </a:r>
            <a:r>
              <a:rPr lang="zh-CN" altLang="en-US" sz="3600" b="1" dirty="0">
                <a:solidFill>
                  <a:schemeClr val="accent1"/>
                </a:solidFill>
                <a:latin typeface="+mn-ea"/>
              </a:rPr>
              <a:t>”</a:t>
            </a: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fill="hold"/>
                                        <p:tgtEl>
                                          <p:spTgt spid="20"/>
                                        </p:tgtEl>
                                        <p:attrNameLst>
                                          <p:attrName>ppt_x</p:attrName>
                                        </p:attrNameLst>
                                      </p:cBhvr>
                                      <p:tavLst>
                                        <p:tav tm="0">
                                          <p:val>
                                            <p:strVal val="#ppt_x"/>
                                          </p:val>
                                        </p:tav>
                                        <p:tav tm="100000">
                                          <p:val>
                                            <p:strVal val="#ppt_x"/>
                                          </p:val>
                                        </p:tav>
                                      </p:tavLst>
                                    </p:anim>
                                    <p:anim calcmode="lin" valueType="num">
                                      <p:cBhvr additive="base">
                                        <p:cTn id="2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ppt_x"/>
                                          </p:val>
                                        </p:tav>
                                        <p:tav tm="100000">
                                          <p:val>
                                            <p:strVal val="#ppt_x"/>
                                          </p:val>
                                        </p:tav>
                                      </p:tavLst>
                                    </p:anim>
                                    <p:anim calcmode="lin" valueType="num">
                                      <p:cBhvr additive="base">
                                        <p:cTn id="42" dur="500" fill="hold"/>
                                        <p:tgtEl>
                                          <p:spTgt spid="17"/>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ppt_x"/>
                                          </p:val>
                                        </p:tav>
                                        <p:tav tm="100000">
                                          <p:val>
                                            <p:strVal val="#ppt_x"/>
                                          </p:val>
                                        </p:tav>
                                      </p:tavLst>
                                    </p:anim>
                                    <p:anim calcmode="lin" valueType="num">
                                      <p:cBhvr additive="base">
                                        <p:cTn id="46" dur="500" fill="hold"/>
                                        <p:tgtEl>
                                          <p:spTgt spid="21"/>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ppt_x"/>
                                          </p:val>
                                        </p:tav>
                                        <p:tav tm="100000">
                                          <p:val>
                                            <p:strVal val="#ppt_x"/>
                                          </p:val>
                                        </p:tav>
                                      </p:tavLst>
                                    </p:anim>
                                    <p:anim calcmode="lin" valueType="num">
                                      <p:cBhvr additive="base">
                                        <p:cTn id="5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11" grpId="0" animBg="1"/>
      <p:bldP spid="16" grpId="0"/>
      <p:bldP spid="20" grpId="0"/>
      <p:bldP spid="21"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sz="quarter" idx="13"/>
          </p:nvPr>
        </p:nvSpPr>
        <p:spPr/>
        <p:txBody>
          <a:bodyPr>
            <a:normAutofit fontScale="92500" lnSpcReduction="10000"/>
          </a:bodyPr>
          <a:lstStyle/>
          <a:p>
            <a:endParaRPr lang="zh-CN" altLang="en-US"/>
          </a:p>
        </p:txBody>
      </p:sp>
      <p:pic>
        <p:nvPicPr>
          <p:cNvPr id="3" name="内容占位符 4"/>
          <p:cNvPicPr>
            <a:picLocks noChangeAspect="1"/>
          </p:cNvPicPr>
          <p:nvPr/>
        </p:nvPicPr>
        <p:blipFill rotWithShape="1">
          <a:blip r:embed="rId3">
            <a:extLst>
              <a:ext uri="{28A0092B-C50C-407E-A947-70E740481C1C}">
                <a14:useLocalDpi xmlns:a14="http://schemas.microsoft.com/office/drawing/2010/main" val="0"/>
              </a:ext>
            </a:extLst>
          </a:blip>
          <a:srcRect l="7830" r="6830" b="13526"/>
          <a:stretch>
            <a:fillRect/>
          </a:stretch>
        </p:blipFill>
        <p:spPr>
          <a:xfrm>
            <a:off x="377409" y="2033942"/>
            <a:ext cx="3978745" cy="2538058"/>
          </a:xfrm>
          <a:prstGeom prst="rect">
            <a:avLst/>
          </a:prstGeom>
          <a:solidFill>
            <a:schemeClr val="bg1"/>
          </a:solidFill>
          <a:ln w="28575">
            <a:solidFill>
              <a:schemeClr val="accent2"/>
            </a:solidFill>
          </a:ln>
        </p:spPr>
      </p:pic>
      <p:pic>
        <p:nvPicPr>
          <p:cNvPr id="4" name="内容占位符 4"/>
          <p:cNvPicPr>
            <a:picLocks noChangeAspect="1"/>
          </p:cNvPicPr>
          <p:nvPr/>
        </p:nvPicPr>
        <p:blipFill rotWithShape="1">
          <a:blip r:embed="rId3">
            <a:extLst>
              <a:ext uri="{28A0092B-C50C-407E-A947-70E740481C1C}">
                <a14:useLocalDpi xmlns:a14="http://schemas.microsoft.com/office/drawing/2010/main" val="0"/>
              </a:ext>
            </a:extLst>
          </a:blip>
          <a:srcRect l="7830" r="6830" b="13526"/>
          <a:stretch>
            <a:fillRect/>
          </a:stretch>
        </p:blipFill>
        <p:spPr>
          <a:xfrm>
            <a:off x="4574546" y="2033942"/>
            <a:ext cx="3978745" cy="2538058"/>
          </a:xfrm>
          <a:prstGeom prst="rect">
            <a:avLst/>
          </a:prstGeom>
          <a:solidFill>
            <a:schemeClr val="bg1"/>
          </a:solidFill>
          <a:ln w="28575">
            <a:solidFill>
              <a:schemeClr val="accent2"/>
            </a:solidFill>
          </a:ln>
        </p:spPr>
      </p:pic>
      <p:sp>
        <p:nvSpPr>
          <p:cNvPr id="5" name="矩形 4"/>
          <p:cNvSpPr/>
          <p:nvPr/>
        </p:nvSpPr>
        <p:spPr>
          <a:xfrm>
            <a:off x="8771683" y="1981836"/>
            <a:ext cx="3042908" cy="25901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8771683" y="2952750"/>
            <a:ext cx="3042908" cy="4762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a:solidFill>
                  <a:schemeClr val="bg1"/>
                </a:solidFill>
              </a:rPr>
              <a:t>劳动最光荣</a:t>
            </a:r>
          </a:p>
        </p:txBody>
      </p:sp>
      <p:sp>
        <p:nvSpPr>
          <p:cNvPr id="7" name="矩形 6"/>
          <p:cNvSpPr/>
          <p:nvPr/>
        </p:nvSpPr>
        <p:spPr>
          <a:xfrm>
            <a:off x="1005916" y="5009949"/>
            <a:ext cx="10180167" cy="1200329"/>
          </a:xfrm>
          <a:prstGeom prst="rect">
            <a:avLst/>
          </a:prstGeom>
        </p:spPr>
        <p:txBody>
          <a:bodyPr wrap="square">
            <a:spAutoFit/>
          </a:bodyPr>
          <a:lstStyle/>
          <a:p>
            <a:pPr>
              <a:lnSpc>
                <a:spcPct val="150000"/>
              </a:lnSpc>
            </a:pPr>
            <a:r>
              <a:rPr lang="zh-CN" altLang="en-US" sz="1200" dirty="0">
                <a:latin typeface="+mn-ea"/>
              </a:rPr>
              <a:t>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双击输入替换内容编辑文字</a:t>
            </a:r>
            <a:endParaRPr lang="zh-CN" altLang="en-US" sz="1200" dirty="0"/>
          </a:p>
          <a:p>
            <a:pPr>
              <a:lnSpc>
                <a:spcPct val="150000"/>
              </a:lnSpc>
            </a:pPr>
            <a:endParaRPr lang="zh-CN" altLang="en-US" sz="1200" dirty="0"/>
          </a:p>
        </p:txBody>
      </p:sp>
      <p:sp>
        <p:nvSpPr>
          <p:cNvPr id="8" name="star_99410"/>
          <p:cNvSpPr>
            <a:spLocks noChangeAspect="1"/>
          </p:cNvSpPr>
          <p:nvPr/>
        </p:nvSpPr>
        <p:spPr bwMode="auto">
          <a:xfrm>
            <a:off x="377409" y="5266419"/>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9" name="矩形 8"/>
          <p:cNvSpPr/>
          <p:nvPr/>
        </p:nvSpPr>
        <p:spPr>
          <a:xfrm>
            <a:off x="9042074" y="2592729"/>
            <a:ext cx="2571753" cy="5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9042074" y="3720442"/>
            <a:ext cx="2571753" cy="502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21"/>
          <p:cNvSpPr/>
          <p:nvPr/>
        </p:nvSpPr>
        <p:spPr>
          <a:xfrm>
            <a:off x="803672" y="3120826"/>
            <a:ext cx="4312109" cy="292608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Group 691"/>
          <p:cNvGrpSpPr/>
          <p:nvPr/>
        </p:nvGrpSpPr>
        <p:grpSpPr>
          <a:xfrm>
            <a:off x="3360038" y="2150294"/>
            <a:ext cx="2033151" cy="682587"/>
            <a:chOff x="2401810" y="3063331"/>
            <a:chExt cx="3870505" cy="1122367"/>
          </a:xfrm>
        </p:grpSpPr>
        <p:sp>
          <p:nvSpPr>
            <p:cNvPr id="3" name="Freeform 9"/>
            <p:cNvSpPr/>
            <p:nvPr/>
          </p:nvSpPr>
          <p:spPr bwMode="auto">
            <a:xfrm>
              <a:off x="2401810" y="3416375"/>
              <a:ext cx="1528496" cy="769323"/>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Freeform 10"/>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reeform 11"/>
            <p:cNvSpPr/>
            <p:nvPr/>
          </p:nvSpPr>
          <p:spPr bwMode="auto">
            <a:xfrm>
              <a:off x="3129365" y="3063331"/>
              <a:ext cx="3142950"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6" name="TextBox 695"/>
          <p:cNvSpPr txBox="1"/>
          <p:nvPr/>
        </p:nvSpPr>
        <p:spPr>
          <a:xfrm>
            <a:off x="3909306" y="2240622"/>
            <a:ext cx="13388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rPr>
              <a:t>劳动最光荣</a:t>
            </a:r>
            <a:endParaRPr kumimoji="0" 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endParaRPr>
          </a:p>
        </p:txBody>
      </p:sp>
      <p:grpSp>
        <p:nvGrpSpPr>
          <p:cNvPr id="9" name="组合 8"/>
          <p:cNvGrpSpPr/>
          <p:nvPr/>
        </p:nvGrpSpPr>
        <p:grpSpPr>
          <a:xfrm>
            <a:off x="2011531" y="2216079"/>
            <a:ext cx="1809494" cy="1809494"/>
            <a:chOff x="1274886" y="1635822"/>
            <a:chExt cx="1809494" cy="1809494"/>
          </a:xfrm>
        </p:grpSpPr>
        <p:sp>
          <p:nvSpPr>
            <p:cNvPr id="7"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24" name="内容占位符 23"/>
          <p:cNvSpPr>
            <a:spLocks noGrp="1"/>
          </p:cNvSpPr>
          <p:nvPr>
            <p:ph sz="quarter" idx="13"/>
          </p:nvPr>
        </p:nvSpPr>
        <p:spPr/>
        <p:txBody>
          <a:bodyPr>
            <a:normAutofit fontScale="92500" lnSpcReduction="10000"/>
          </a:bodyPr>
          <a:lstStyle/>
          <a:p>
            <a:endParaRPr lang="zh-CN" altLang="en-US"/>
          </a:p>
        </p:txBody>
      </p:sp>
      <p:sp>
        <p:nvSpPr>
          <p:cNvPr id="33" name="矩形 32"/>
          <p:cNvSpPr/>
          <p:nvPr/>
        </p:nvSpPr>
        <p:spPr>
          <a:xfrm>
            <a:off x="6397236" y="3120826"/>
            <a:ext cx="4312109" cy="2926080"/>
          </a:xfrm>
          <a:prstGeom prst="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691"/>
          <p:cNvGrpSpPr/>
          <p:nvPr/>
        </p:nvGrpSpPr>
        <p:grpSpPr>
          <a:xfrm>
            <a:off x="8953602" y="2150294"/>
            <a:ext cx="2033151" cy="682587"/>
            <a:chOff x="2401810" y="3063331"/>
            <a:chExt cx="3870505" cy="1122367"/>
          </a:xfrm>
        </p:grpSpPr>
        <p:sp>
          <p:nvSpPr>
            <p:cNvPr id="35" name="Freeform 9"/>
            <p:cNvSpPr/>
            <p:nvPr/>
          </p:nvSpPr>
          <p:spPr bwMode="auto">
            <a:xfrm>
              <a:off x="2401810" y="3416375"/>
              <a:ext cx="1528496" cy="769323"/>
            </a:xfrm>
            <a:custGeom>
              <a:avLst/>
              <a:gdLst>
                <a:gd name="T0" fmla="*/ 203 w 1223"/>
                <a:gd name="T1" fmla="*/ 0 h 582"/>
                <a:gd name="T2" fmla="*/ 305 w 1223"/>
                <a:gd name="T3" fmla="*/ 3 h 582"/>
                <a:gd name="T4" fmla="*/ 406 w 1223"/>
                <a:gd name="T5" fmla="*/ 10 h 582"/>
                <a:gd name="T6" fmla="*/ 509 w 1223"/>
                <a:gd name="T7" fmla="*/ 20 h 582"/>
                <a:gd name="T8" fmla="*/ 611 w 1223"/>
                <a:gd name="T9" fmla="*/ 30 h 582"/>
                <a:gd name="T10" fmla="*/ 714 w 1223"/>
                <a:gd name="T11" fmla="*/ 41 h 582"/>
                <a:gd name="T12" fmla="*/ 816 w 1223"/>
                <a:gd name="T13" fmla="*/ 51 h 582"/>
                <a:gd name="T14" fmla="*/ 918 w 1223"/>
                <a:gd name="T15" fmla="*/ 59 h 582"/>
                <a:gd name="T16" fmla="*/ 1020 w 1223"/>
                <a:gd name="T17" fmla="*/ 64 h 582"/>
                <a:gd name="T18" fmla="*/ 1122 w 1223"/>
                <a:gd name="T19" fmla="*/ 64 h 582"/>
                <a:gd name="T20" fmla="*/ 1223 w 1223"/>
                <a:gd name="T21" fmla="*/ 58 h 582"/>
                <a:gd name="T22" fmla="*/ 1223 w 1223"/>
                <a:gd name="T23" fmla="*/ 569 h 582"/>
                <a:gd name="T24" fmla="*/ 1220 w 1223"/>
                <a:gd name="T25" fmla="*/ 574 h 582"/>
                <a:gd name="T26" fmla="*/ 1211 w 1223"/>
                <a:gd name="T27" fmla="*/ 578 h 582"/>
                <a:gd name="T28" fmla="*/ 1196 w 1223"/>
                <a:gd name="T29" fmla="*/ 581 h 582"/>
                <a:gd name="T30" fmla="*/ 1176 w 1223"/>
                <a:gd name="T31" fmla="*/ 582 h 582"/>
                <a:gd name="T32" fmla="*/ 1152 w 1223"/>
                <a:gd name="T33" fmla="*/ 582 h 582"/>
                <a:gd name="T34" fmla="*/ 1123 w 1223"/>
                <a:gd name="T35" fmla="*/ 581 h 582"/>
                <a:gd name="T36" fmla="*/ 1088 w 1223"/>
                <a:gd name="T37" fmla="*/ 580 h 582"/>
                <a:gd name="T38" fmla="*/ 1051 w 1223"/>
                <a:gd name="T39" fmla="*/ 577 h 582"/>
                <a:gd name="T40" fmla="*/ 1010 w 1223"/>
                <a:gd name="T41" fmla="*/ 574 h 582"/>
                <a:gd name="T42" fmla="*/ 966 w 1223"/>
                <a:gd name="T43" fmla="*/ 570 h 582"/>
                <a:gd name="T44" fmla="*/ 919 w 1223"/>
                <a:gd name="T45" fmla="*/ 565 h 582"/>
                <a:gd name="T46" fmla="*/ 868 w 1223"/>
                <a:gd name="T47" fmla="*/ 560 h 582"/>
                <a:gd name="T48" fmla="*/ 817 w 1223"/>
                <a:gd name="T49" fmla="*/ 555 h 582"/>
                <a:gd name="T50" fmla="*/ 763 w 1223"/>
                <a:gd name="T51" fmla="*/ 550 h 582"/>
                <a:gd name="T52" fmla="*/ 708 w 1223"/>
                <a:gd name="T53" fmla="*/ 545 h 582"/>
                <a:gd name="T54" fmla="*/ 650 w 1223"/>
                <a:gd name="T55" fmla="*/ 539 h 582"/>
                <a:gd name="T56" fmla="*/ 593 w 1223"/>
                <a:gd name="T57" fmla="*/ 534 h 582"/>
                <a:gd name="T58" fmla="*/ 536 w 1223"/>
                <a:gd name="T59" fmla="*/ 529 h 582"/>
                <a:gd name="T60" fmla="*/ 477 w 1223"/>
                <a:gd name="T61" fmla="*/ 525 h 582"/>
                <a:gd name="T62" fmla="*/ 419 w 1223"/>
                <a:gd name="T63" fmla="*/ 521 h 582"/>
                <a:gd name="T64" fmla="*/ 361 w 1223"/>
                <a:gd name="T65" fmla="*/ 517 h 582"/>
                <a:gd name="T66" fmla="*/ 305 w 1223"/>
                <a:gd name="T67" fmla="*/ 515 h 582"/>
                <a:gd name="T68" fmla="*/ 249 w 1223"/>
                <a:gd name="T69" fmla="*/ 513 h 582"/>
                <a:gd name="T70" fmla="*/ 195 w 1223"/>
                <a:gd name="T71" fmla="*/ 512 h 582"/>
                <a:gd name="T72" fmla="*/ 143 w 1223"/>
                <a:gd name="T73" fmla="*/ 512 h 582"/>
                <a:gd name="T74" fmla="*/ 92 w 1223"/>
                <a:gd name="T75" fmla="*/ 513 h 582"/>
                <a:gd name="T76" fmla="*/ 44 w 1223"/>
                <a:gd name="T77" fmla="*/ 516 h 582"/>
                <a:gd name="T78" fmla="*/ 0 w 1223"/>
                <a:gd name="T79" fmla="*/ 519 h 582"/>
                <a:gd name="T80" fmla="*/ 0 w 1223"/>
                <a:gd name="T81" fmla="*/ 8 h 582"/>
                <a:gd name="T82" fmla="*/ 101 w 1223"/>
                <a:gd name="T83" fmla="*/ 1 h 582"/>
                <a:gd name="T84" fmla="*/ 203 w 1223"/>
                <a:gd name="T85" fmla="*/ 0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23" h="582">
                  <a:moveTo>
                    <a:pt x="203" y="0"/>
                  </a:moveTo>
                  <a:lnTo>
                    <a:pt x="305" y="3"/>
                  </a:lnTo>
                  <a:lnTo>
                    <a:pt x="406" y="10"/>
                  </a:lnTo>
                  <a:lnTo>
                    <a:pt x="509" y="20"/>
                  </a:lnTo>
                  <a:lnTo>
                    <a:pt x="611" y="30"/>
                  </a:lnTo>
                  <a:lnTo>
                    <a:pt x="714" y="41"/>
                  </a:lnTo>
                  <a:lnTo>
                    <a:pt x="816" y="51"/>
                  </a:lnTo>
                  <a:lnTo>
                    <a:pt x="918" y="59"/>
                  </a:lnTo>
                  <a:lnTo>
                    <a:pt x="1020" y="64"/>
                  </a:lnTo>
                  <a:lnTo>
                    <a:pt x="1122" y="64"/>
                  </a:lnTo>
                  <a:lnTo>
                    <a:pt x="1223" y="58"/>
                  </a:lnTo>
                  <a:lnTo>
                    <a:pt x="1223" y="569"/>
                  </a:lnTo>
                  <a:lnTo>
                    <a:pt x="1220" y="574"/>
                  </a:lnTo>
                  <a:lnTo>
                    <a:pt x="1211" y="578"/>
                  </a:lnTo>
                  <a:lnTo>
                    <a:pt x="1196" y="581"/>
                  </a:lnTo>
                  <a:lnTo>
                    <a:pt x="1176" y="582"/>
                  </a:lnTo>
                  <a:lnTo>
                    <a:pt x="1152" y="582"/>
                  </a:lnTo>
                  <a:lnTo>
                    <a:pt x="1123" y="581"/>
                  </a:lnTo>
                  <a:lnTo>
                    <a:pt x="1088" y="580"/>
                  </a:lnTo>
                  <a:lnTo>
                    <a:pt x="1051" y="577"/>
                  </a:lnTo>
                  <a:lnTo>
                    <a:pt x="1010" y="574"/>
                  </a:lnTo>
                  <a:lnTo>
                    <a:pt x="966" y="570"/>
                  </a:lnTo>
                  <a:lnTo>
                    <a:pt x="919" y="565"/>
                  </a:lnTo>
                  <a:lnTo>
                    <a:pt x="868" y="560"/>
                  </a:lnTo>
                  <a:lnTo>
                    <a:pt x="817" y="555"/>
                  </a:lnTo>
                  <a:lnTo>
                    <a:pt x="763" y="550"/>
                  </a:lnTo>
                  <a:lnTo>
                    <a:pt x="708" y="545"/>
                  </a:lnTo>
                  <a:lnTo>
                    <a:pt x="650" y="539"/>
                  </a:lnTo>
                  <a:lnTo>
                    <a:pt x="593" y="534"/>
                  </a:lnTo>
                  <a:lnTo>
                    <a:pt x="536" y="529"/>
                  </a:lnTo>
                  <a:lnTo>
                    <a:pt x="477" y="525"/>
                  </a:lnTo>
                  <a:lnTo>
                    <a:pt x="419" y="521"/>
                  </a:lnTo>
                  <a:lnTo>
                    <a:pt x="361" y="517"/>
                  </a:lnTo>
                  <a:lnTo>
                    <a:pt x="305" y="515"/>
                  </a:lnTo>
                  <a:lnTo>
                    <a:pt x="249" y="513"/>
                  </a:lnTo>
                  <a:lnTo>
                    <a:pt x="195" y="512"/>
                  </a:lnTo>
                  <a:lnTo>
                    <a:pt x="143" y="512"/>
                  </a:lnTo>
                  <a:lnTo>
                    <a:pt x="92" y="513"/>
                  </a:lnTo>
                  <a:lnTo>
                    <a:pt x="44" y="516"/>
                  </a:lnTo>
                  <a:lnTo>
                    <a:pt x="0" y="519"/>
                  </a:lnTo>
                  <a:lnTo>
                    <a:pt x="0" y="8"/>
                  </a:lnTo>
                  <a:lnTo>
                    <a:pt x="101" y="1"/>
                  </a:lnTo>
                  <a:lnTo>
                    <a:pt x="203" y="0"/>
                  </a:lnTo>
                  <a:close/>
                </a:path>
              </a:pathLst>
            </a:cu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0800000" scaled="1"/>
              <a:tileRect/>
            </a:gra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10"/>
            <p:cNvSpPr/>
            <p:nvPr/>
          </p:nvSpPr>
          <p:spPr bwMode="auto">
            <a:xfrm>
              <a:off x="3129368" y="3608706"/>
              <a:ext cx="803573" cy="558549"/>
            </a:xfrm>
            <a:custGeom>
              <a:avLst/>
              <a:gdLst>
                <a:gd name="T0" fmla="*/ 278 w 610"/>
                <a:gd name="T1" fmla="*/ 0 h 424"/>
                <a:gd name="T2" fmla="*/ 329 w 610"/>
                <a:gd name="T3" fmla="*/ 2 h 424"/>
                <a:gd name="T4" fmla="*/ 381 w 610"/>
                <a:gd name="T5" fmla="*/ 9 h 424"/>
                <a:gd name="T6" fmla="*/ 436 w 610"/>
                <a:gd name="T7" fmla="*/ 23 h 424"/>
                <a:gd name="T8" fmla="*/ 494 w 610"/>
                <a:gd name="T9" fmla="*/ 41 h 424"/>
                <a:gd name="T10" fmla="*/ 551 w 610"/>
                <a:gd name="T11" fmla="*/ 65 h 424"/>
                <a:gd name="T12" fmla="*/ 610 w 610"/>
                <a:gd name="T13" fmla="*/ 96 h 424"/>
                <a:gd name="T14" fmla="*/ 610 w 610"/>
                <a:gd name="T15" fmla="*/ 99 h 424"/>
                <a:gd name="T16" fmla="*/ 610 w 610"/>
                <a:gd name="T17" fmla="*/ 109 h 424"/>
                <a:gd name="T18" fmla="*/ 610 w 610"/>
                <a:gd name="T19" fmla="*/ 124 h 424"/>
                <a:gd name="T20" fmla="*/ 610 w 610"/>
                <a:gd name="T21" fmla="*/ 143 h 424"/>
                <a:gd name="T22" fmla="*/ 609 w 610"/>
                <a:gd name="T23" fmla="*/ 167 h 424"/>
                <a:gd name="T24" fmla="*/ 609 w 610"/>
                <a:gd name="T25" fmla="*/ 194 h 424"/>
                <a:gd name="T26" fmla="*/ 609 w 610"/>
                <a:gd name="T27" fmla="*/ 224 h 424"/>
                <a:gd name="T28" fmla="*/ 609 w 610"/>
                <a:gd name="T29" fmla="*/ 255 h 424"/>
                <a:gd name="T30" fmla="*/ 608 w 610"/>
                <a:gd name="T31" fmla="*/ 289 h 424"/>
                <a:gd name="T32" fmla="*/ 608 w 610"/>
                <a:gd name="T33" fmla="*/ 324 h 424"/>
                <a:gd name="T34" fmla="*/ 608 w 610"/>
                <a:gd name="T35" fmla="*/ 358 h 424"/>
                <a:gd name="T36" fmla="*/ 608 w 610"/>
                <a:gd name="T37" fmla="*/ 392 h 424"/>
                <a:gd name="T38" fmla="*/ 608 w 610"/>
                <a:gd name="T39" fmla="*/ 424 h 424"/>
                <a:gd name="T40" fmla="*/ 606 w 610"/>
                <a:gd name="T41" fmla="*/ 411 h 424"/>
                <a:gd name="T42" fmla="*/ 601 w 610"/>
                <a:gd name="T43" fmla="*/ 400 h 424"/>
                <a:gd name="T44" fmla="*/ 592 w 610"/>
                <a:gd name="T45" fmla="*/ 390 h 424"/>
                <a:gd name="T46" fmla="*/ 579 w 610"/>
                <a:gd name="T47" fmla="*/ 382 h 424"/>
                <a:gd name="T48" fmla="*/ 563 w 610"/>
                <a:gd name="T49" fmla="*/ 374 h 424"/>
                <a:gd name="T50" fmla="*/ 542 w 610"/>
                <a:gd name="T51" fmla="*/ 366 h 424"/>
                <a:gd name="T52" fmla="*/ 518 w 610"/>
                <a:gd name="T53" fmla="*/ 358 h 424"/>
                <a:gd name="T54" fmla="*/ 488 w 610"/>
                <a:gd name="T55" fmla="*/ 350 h 424"/>
                <a:gd name="T56" fmla="*/ 454 w 610"/>
                <a:gd name="T57" fmla="*/ 340 h 424"/>
                <a:gd name="T58" fmla="*/ 415 w 610"/>
                <a:gd name="T59" fmla="*/ 329 h 424"/>
                <a:gd name="T60" fmla="*/ 388 w 610"/>
                <a:gd name="T61" fmla="*/ 321 h 424"/>
                <a:gd name="T62" fmla="*/ 358 w 610"/>
                <a:gd name="T63" fmla="*/ 313 h 424"/>
                <a:gd name="T64" fmla="*/ 326 w 610"/>
                <a:gd name="T65" fmla="*/ 305 h 424"/>
                <a:gd name="T66" fmla="*/ 293 w 610"/>
                <a:gd name="T67" fmla="*/ 295 h 424"/>
                <a:gd name="T68" fmla="*/ 258 w 610"/>
                <a:gd name="T69" fmla="*/ 286 h 424"/>
                <a:gd name="T70" fmla="*/ 224 w 610"/>
                <a:gd name="T71" fmla="*/ 276 h 424"/>
                <a:gd name="T72" fmla="*/ 190 w 610"/>
                <a:gd name="T73" fmla="*/ 265 h 424"/>
                <a:gd name="T74" fmla="*/ 156 w 610"/>
                <a:gd name="T75" fmla="*/ 254 h 424"/>
                <a:gd name="T76" fmla="*/ 125 w 610"/>
                <a:gd name="T77" fmla="*/ 242 h 424"/>
                <a:gd name="T78" fmla="*/ 96 w 610"/>
                <a:gd name="T79" fmla="*/ 230 h 424"/>
                <a:gd name="T80" fmla="*/ 68 w 610"/>
                <a:gd name="T81" fmla="*/ 216 h 424"/>
                <a:gd name="T82" fmla="*/ 45 w 610"/>
                <a:gd name="T83" fmla="*/ 202 h 424"/>
                <a:gd name="T84" fmla="*/ 26 w 610"/>
                <a:gd name="T85" fmla="*/ 187 h 424"/>
                <a:gd name="T86" fmla="*/ 12 w 610"/>
                <a:gd name="T87" fmla="*/ 170 h 424"/>
                <a:gd name="T88" fmla="*/ 3 w 610"/>
                <a:gd name="T89" fmla="*/ 153 h 424"/>
                <a:gd name="T90" fmla="*/ 0 w 610"/>
                <a:gd name="T91" fmla="*/ 134 h 424"/>
                <a:gd name="T92" fmla="*/ 3 w 610"/>
                <a:gd name="T93" fmla="*/ 115 h 424"/>
                <a:gd name="T94" fmla="*/ 13 w 610"/>
                <a:gd name="T95" fmla="*/ 96 h 424"/>
                <a:gd name="T96" fmla="*/ 29 w 610"/>
                <a:gd name="T97" fmla="*/ 78 h 424"/>
                <a:gd name="T98" fmla="*/ 50 w 610"/>
                <a:gd name="T99" fmla="*/ 60 h 424"/>
                <a:gd name="T100" fmla="*/ 77 w 610"/>
                <a:gd name="T101" fmla="*/ 44 h 424"/>
                <a:gd name="T102" fmla="*/ 110 w 610"/>
                <a:gd name="T103" fmla="*/ 29 h 424"/>
                <a:gd name="T104" fmla="*/ 146 w 610"/>
                <a:gd name="T105" fmla="*/ 16 h 424"/>
                <a:gd name="T106" fmla="*/ 186 w 610"/>
                <a:gd name="T107" fmla="*/ 7 h 424"/>
                <a:gd name="T108" fmla="*/ 230 w 610"/>
                <a:gd name="T109" fmla="*/ 2 h 424"/>
                <a:gd name="T110" fmla="*/ 278 w 610"/>
                <a:gd name="T111" fmla="*/ 0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10" h="424">
                  <a:moveTo>
                    <a:pt x="278" y="0"/>
                  </a:moveTo>
                  <a:lnTo>
                    <a:pt x="329" y="2"/>
                  </a:lnTo>
                  <a:lnTo>
                    <a:pt x="381" y="9"/>
                  </a:lnTo>
                  <a:lnTo>
                    <a:pt x="436" y="23"/>
                  </a:lnTo>
                  <a:lnTo>
                    <a:pt x="494" y="41"/>
                  </a:lnTo>
                  <a:lnTo>
                    <a:pt x="551" y="65"/>
                  </a:lnTo>
                  <a:lnTo>
                    <a:pt x="610" y="96"/>
                  </a:lnTo>
                  <a:lnTo>
                    <a:pt x="610" y="99"/>
                  </a:lnTo>
                  <a:lnTo>
                    <a:pt x="610" y="109"/>
                  </a:lnTo>
                  <a:lnTo>
                    <a:pt x="610" y="124"/>
                  </a:lnTo>
                  <a:lnTo>
                    <a:pt x="610" y="143"/>
                  </a:lnTo>
                  <a:lnTo>
                    <a:pt x="609" y="167"/>
                  </a:lnTo>
                  <a:lnTo>
                    <a:pt x="609" y="194"/>
                  </a:lnTo>
                  <a:lnTo>
                    <a:pt x="609" y="224"/>
                  </a:lnTo>
                  <a:lnTo>
                    <a:pt x="609" y="255"/>
                  </a:lnTo>
                  <a:lnTo>
                    <a:pt x="608" y="289"/>
                  </a:lnTo>
                  <a:lnTo>
                    <a:pt x="608" y="324"/>
                  </a:lnTo>
                  <a:lnTo>
                    <a:pt x="608" y="358"/>
                  </a:lnTo>
                  <a:lnTo>
                    <a:pt x="608" y="392"/>
                  </a:lnTo>
                  <a:lnTo>
                    <a:pt x="608" y="424"/>
                  </a:lnTo>
                  <a:lnTo>
                    <a:pt x="606" y="411"/>
                  </a:lnTo>
                  <a:lnTo>
                    <a:pt x="601" y="400"/>
                  </a:lnTo>
                  <a:lnTo>
                    <a:pt x="592" y="390"/>
                  </a:lnTo>
                  <a:lnTo>
                    <a:pt x="579" y="382"/>
                  </a:lnTo>
                  <a:lnTo>
                    <a:pt x="563" y="374"/>
                  </a:lnTo>
                  <a:lnTo>
                    <a:pt x="542" y="366"/>
                  </a:lnTo>
                  <a:lnTo>
                    <a:pt x="518" y="358"/>
                  </a:lnTo>
                  <a:lnTo>
                    <a:pt x="488" y="350"/>
                  </a:lnTo>
                  <a:lnTo>
                    <a:pt x="454" y="340"/>
                  </a:lnTo>
                  <a:lnTo>
                    <a:pt x="415" y="329"/>
                  </a:lnTo>
                  <a:lnTo>
                    <a:pt x="388" y="321"/>
                  </a:lnTo>
                  <a:lnTo>
                    <a:pt x="358" y="313"/>
                  </a:lnTo>
                  <a:lnTo>
                    <a:pt x="326" y="305"/>
                  </a:lnTo>
                  <a:lnTo>
                    <a:pt x="293" y="295"/>
                  </a:lnTo>
                  <a:lnTo>
                    <a:pt x="258" y="286"/>
                  </a:lnTo>
                  <a:lnTo>
                    <a:pt x="224" y="276"/>
                  </a:lnTo>
                  <a:lnTo>
                    <a:pt x="190" y="265"/>
                  </a:lnTo>
                  <a:lnTo>
                    <a:pt x="156" y="254"/>
                  </a:lnTo>
                  <a:lnTo>
                    <a:pt x="125" y="242"/>
                  </a:lnTo>
                  <a:lnTo>
                    <a:pt x="96" y="230"/>
                  </a:lnTo>
                  <a:lnTo>
                    <a:pt x="68" y="216"/>
                  </a:lnTo>
                  <a:lnTo>
                    <a:pt x="45" y="202"/>
                  </a:lnTo>
                  <a:lnTo>
                    <a:pt x="26" y="187"/>
                  </a:lnTo>
                  <a:lnTo>
                    <a:pt x="12" y="170"/>
                  </a:lnTo>
                  <a:lnTo>
                    <a:pt x="3" y="153"/>
                  </a:lnTo>
                  <a:lnTo>
                    <a:pt x="0" y="134"/>
                  </a:lnTo>
                  <a:lnTo>
                    <a:pt x="3" y="115"/>
                  </a:lnTo>
                  <a:lnTo>
                    <a:pt x="13" y="96"/>
                  </a:lnTo>
                  <a:lnTo>
                    <a:pt x="29" y="78"/>
                  </a:lnTo>
                  <a:lnTo>
                    <a:pt x="50" y="60"/>
                  </a:lnTo>
                  <a:lnTo>
                    <a:pt x="77" y="44"/>
                  </a:lnTo>
                  <a:lnTo>
                    <a:pt x="110" y="29"/>
                  </a:lnTo>
                  <a:lnTo>
                    <a:pt x="146" y="16"/>
                  </a:lnTo>
                  <a:lnTo>
                    <a:pt x="186" y="7"/>
                  </a:lnTo>
                  <a:lnTo>
                    <a:pt x="230" y="2"/>
                  </a:lnTo>
                  <a:lnTo>
                    <a:pt x="278" y="0"/>
                  </a:lnTo>
                  <a:close/>
                </a:path>
              </a:pathLst>
            </a:custGeom>
            <a:solidFill>
              <a:schemeClr val="tx1">
                <a:lumMod val="65000"/>
                <a:lumOff val="35000"/>
              </a:schemeClr>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11"/>
            <p:cNvSpPr/>
            <p:nvPr/>
          </p:nvSpPr>
          <p:spPr bwMode="auto">
            <a:xfrm>
              <a:off x="3129365" y="3063331"/>
              <a:ext cx="3142950" cy="806207"/>
            </a:xfrm>
            <a:custGeom>
              <a:avLst/>
              <a:gdLst>
                <a:gd name="T0" fmla="*/ 101 w 2589"/>
                <a:gd name="T1" fmla="*/ 1 h 610"/>
                <a:gd name="T2" fmla="*/ 159 w 2589"/>
                <a:gd name="T3" fmla="*/ 8 h 610"/>
                <a:gd name="T4" fmla="*/ 225 w 2589"/>
                <a:gd name="T5" fmla="*/ 19 h 610"/>
                <a:gd name="T6" fmla="*/ 298 w 2589"/>
                <a:gd name="T7" fmla="*/ 34 h 610"/>
                <a:gd name="T8" fmla="*/ 373 w 2589"/>
                <a:gd name="T9" fmla="*/ 49 h 610"/>
                <a:gd name="T10" fmla="*/ 450 w 2589"/>
                <a:gd name="T11" fmla="*/ 65 h 610"/>
                <a:gd name="T12" fmla="*/ 527 w 2589"/>
                <a:gd name="T13" fmla="*/ 80 h 610"/>
                <a:gd name="T14" fmla="*/ 599 w 2589"/>
                <a:gd name="T15" fmla="*/ 91 h 610"/>
                <a:gd name="T16" fmla="*/ 665 w 2589"/>
                <a:gd name="T17" fmla="*/ 98 h 610"/>
                <a:gd name="T18" fmla="*/ 869 w 2589"/>
                <a:gd name="T19" fmla="*/ 98 h 610"/>
                <a:gd name="T20" fmla="*/ 1216 w 2589"/>
                <a:gd name="T21" fmla="*/ 80 h 610"/>
                <a:gd name="T22" fmla="*/ 1510 w 2589"/>
                <a:gd name="T23" fmla="*/ 58 h 610"/>
                <a:gd name="T24" fmla="*/ 1749 w 2589"/>
                <a:gd name="T25" fmla="*/ 57 h 610"/>
                <a:gd name="T26" fmla="*/ 1989 w 2589"/>
                <a:gd name="T27" fmla="*/ 69 h 610"/>
                <a:gd name="T28" fmla="*/ 2229 w 2589"/>
                <a:gd name="T29" fmla="*/ 85 h 610"/>
                <a:gd name="T30" fmla="*/ 2469 w 2589"/>
                <a:gd name="T31" fmla="*/ 97 h 610"/>
                <a:gd name="T32" fmla="*/ 2589 w 2589"/>
                <a:gd name="T33" fmla="*/ 609 h 610"/>
                <a:gd name="T34" fmla="*/ 2350 w 2589"/>
                <a:gd name="T35" fmla="*/ 603 h 610"/>
                <a:gd name="T36" fmla="*/ 2110 w 2589"/>
                <a:gd name="T37" fmla="*/ 588 h 610"/>
                <a:gd name="T38" fmla="*/ 1869 w 2589"/>
                <a:gd name="T39" fmla="*/ 573 h 610"/>
                <a:gd name="T40" fmla="*/ 1629 w 2589"/>
                <a:gd name="T41" fmla="*/ 566 h 610"/>
                <a:gd name="T42" fmla="*/ 1390 w 2589"/>
                <a:gd name="T43" fmla="*/ 577 h 610"/>
                <a:gd name="T44" fmla="*/ 1042 w 2589"/>
                <a:gd name="T45" fmla="*/ 602 h 610"/>
                <a:gd name="T46" fmla="*/ 696 w 2589"/>
                <a:gd name="T47" fmla="*/ 610 h 610"/>
                <a:gd name="T48" fmla="*/ 630 w 2589"/>
                <a:gd name="T49" fmla="*/ 607 h 610"/>
                <a:gd name="T50" fmla="*/ 557 w 2589"/>
                <a:gd name="T51" fmla="*/ 599 h 610"/>
                <a:gd name="T52" fmla="*/ 478 w 2589"/>
                <a:gd name="T53" fmla="*/ 589 h 610"/>
                <a:gd name="T54" fmla="*/ 398 w 2589"/>
                <a:gd name="T55" fmla="*/ 576 h 610"/>
                <a:gd name="T56" fmla="*/ 319 w 2589"/>
                <a:gd name="T57" fmla="*/ 563 h 610"/>
                <a:gd name="T58" fmla="*/ 242 w 2589"/>
                <a:gd name="T59" fmla="*/ 551 h 610"/>
                <a:gd name="T60" fmla="*/ 171 w 2589"/>
                <a:gd name="T61" fmla="*/ 540 h 610"/>
                <a:gd name="T62" fmla="*/ 109 w 2589"/>
                <a:gd name="T63" fmla="*/ 533 h 610"/>
                <a:gd name="T64" fmla="*/ 58 w 2589"/>
                <a:gd name="T65" fmla="*/ 529 h 610"/>
                <a:gd name="T66" fmla="*/ 22 w 2589"/>
                <a:gd name="T67" fmla="*/ 531 h 610"/>
                <a:gd name="T68" fmla="*/ 2 w 2589"/>
                <a:gd name="T69" fmla="*/ 540 h 610"/>
                <a:gd name="T70" fmla="*/ 0 w 2589"/>
                <a:gd name="T71" fmla="*/ 36 h 610"/>
                <a:gd name="T72" fmla="*/ 9 w 2589"/>
                <a:gd name="T73" fmla="*/ 15 h 610"/>
                <a:gd name="T74" fmla="*/ 35 w 2589"/>
                <a:gd name="T75" fmla="*/ 3 h 610"/>
                <a:gd name="T76" fmla="*/ 75 w 2589"/>
                <a:gd name="T77" fmla="*/ 0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589" h="610">
                  <a:moveTo>
                    <a:pt x="75" y="0"/>
                  </a:moveTo>
                  <a:lnTo>
                    <a:pt x="101" y="1"/>
                  </a:lnTo>
                  <a:lnTo>
                    <a:pt x="129" y="4"/>
                  </a:lnTo>
                  <a:lnTo>
                    <a:pt x="159" y="8"/>
                  </a:lnTo>
                  <a:lnTo>
                    <a:pt x="191" y="13"/>
                  </a:lnTo>
                  <a:lnTo>
                    <a:pt x="225" y="19"/>
                  </a:lnTo>
                  <a:lnTo>
                    <a:pt x="260" y="26"/>
                  </a:lnTo>
                  <a:lnTo>
                    <a:pt x="298" y="34"/>
                  </a:lnTo>
                  <a:lnTo>
                    <a:pt x="335" y="41"/>
                  </a:lnTo>
                  <a:lnTo>
                    <a:pt x="373" y="49"/>
                  </a:lnTo>
                  <a:lnTo>
                    <a:pt x="412" y="57"/>
                  </a:lnTo>
                  <a:lnTo>
                    <a:pt x="450" y="65"/>
                  </a:lnTo>
                  <a:lnTo>
                    <a:pt x="489" y="73"/>
                  </a:lnTo>
                  <a:lnTo>
                    <a:pt x="527" y="80"/>
                  </a:lnTo>
                  <a:lnTo>
                    <a:pt x="563" y="86"/>
                  </a:lnTo>
                  <a:lnTo>
                    <a:pt x="599" y="91"/>
                  </a:lnTo>
                  <a:lnTo>
                    <a:pt x="633" y="95"/>
                  </a:lnTo>
                  <a:lnTo>
                    <a:pt x="665" y="98"/>
                  </a:lnTo>
                  <a:lnTo>
                    <a:pt x="696" y="99"/>
                  </a:lnTo>
                  <a:lnTo>
                    <a:pt x="869" y="98"/>
                  </a:lnTo>
                  <a:lnTo>
                    <a:pt x="1042" y="91"/>
                  </a:lnTo>
                  <a:lnTo>
                    <a:pt x="1216" y="80"/>
                  </a:lnTo>
                  <a:lnTo>
                    <a:pt x="1390" y="66"/>
                  </a:lnTo>
                  <a:lnTo>
                    <a:pt x="1510" y="58"/>
                  </a:lnTo>
                  <a:lnTo>
                    <a:pt x="1629" y="55"/>
                  </a:lnTo>
                  <a:lnTo>
                    <a:pt x="1749" y="57"/>
                  </a:lnTo>
                  <a:lnTo>
                    <a:pt x="1869" y="62"/>
                  </a:lnTo>
                  <a:lnTo>
                    <a:pt x="1989" y="69"/>
                  </a:lnTo>
                  <a:lnTo>
                    <a:pt x="2110" y="77"/>
                  </a:lnTo>
                  <a:lnTo>
                    <a:pt x="2229" y="85"/>
                  </a:lnTo>
                  <a:lnTo>
                    <a:pt x="2350" y="92"/>
                  </a:lnTo>
                  <a:lnTo>
                    <a:pt x="2469" y="97"/>
                  </a:lnTo>
                  <a:lnTo>
                    <a:pt x="2589" y="98"/>
                  </a:lnTo>
                  <a:lnTo>
                    <a:pt x="2589" y="609"/>
                  </a:lnTo>
                  <a:lnTo>
                    <a:pt x="2469" y="608"/>
                  </a:lnTo>
                  <a:lnTo>
                    <a:pt x="2350" y="603"/>
                  </a:lnTo>
                  <a:lnTo>
                    <a:pt x="2229" y="596"/>
                  </a:lnTo>
                  <a:lnTo>
                    <a:pt x="2110" y="588"/>
                  </a:lnTo>
                  <a:lnTo>
                    <a:pt x="1989" y="580"/>
                  </a:lnTo>
                  <a:lnTo>
                    <a:pt x="1869" y="573"/>
                  </a:lnTo>
                  <a:lnTo>
                    <a:pt x="1749" y="568"/>
                  </a:lnTo>
                  <a:lnTo>
                    <a:pt x="1629" y="566"/>
                  </a:lnTo>
                  <a:lnTo>
                    <a:pt x="1510" y="569"/>
                  </a:lnTo>
                  <a:lnTo>
                    <a:pt x="1390" y="577"/>
                  </a:lnTo>
                  <a:lnTo>
                    <a:pt x="1216" y="591"/>
                  </a:lnTo>
                  <a:lnTo>
                    <a:pt x="1042" y="602"/>
                  </a:lnTo>
                  <a:lnTo>
                    <a:pt x="869" y="609"/>
                  </a:lnTo>
                  <a:lnTo>
                    <a:pt x="696" y="610"/>
                  </a:lnTo>
                  <a:lnTo>
                    <a:pt x="663" y="609"/>
                  </a:lnTo>
                  <a:lnTo>
                    <a:pt x="630" y="607"/>
                  </a:lnTo>
                  <a:lnTo>
                    <a:pt x="594" y="603"/>
                  </a:lnTo>
                  <a:lnTo>
                    <a:pt x="557" y="599"/>
                  </a:lnTo>
                  <a:lnTo>
                    <a:pt x="519" y="594"/>
                  </a:lnTo>
                  <a:lnTo>
                    <a:pt x="478" y="589"/>
                  </a:lnTo>
                  <a:lnTo>
                    <a:pt x="438" y="583"/>
                  </a:lnTo>
                  <a:lnTo>
                    <a:pt x="398" y="576"/>
                  </a:lnTo>
                  <a:lnTo>
                    <a:pt x="358" y="570"/>
                  </a:lnTo>
                  <a:lnTo>
                    <a:pt x="319" y="563"/>
                  </a:lnTo>
                  <a:lnTo>
                    <a:pt x="279" y="557"/>
                  </a:lnTo>
                  <a:lnTo>
                    <a:pt x="242" y="551"/>
                  </a:lnTo>
                  <a:lnTo>
                    <a:pt x="205" y="545"/>
                  </a:lnTo>
                  <a:lnTo>
                    <a:pt x="171" y="540"/>
                  </a:lnTo>
                  <a:lnTo>
                    <a:pt x="139" y="536"/>
                  </a:lnTo>
                  <a:lnTo>
                    <a:pt x="109" y="533"/>
                  </a:lnTo>
                  <a:lnTo>
                    <a:pt x="82" y="530"/>
                  </a:lnTo>
                  <a:lnTo>
                    <a:pt x="58" y="529"/>
                  </a:lnTo>
                  <a:lnTo>
                    <a:pt x="38" y="530"/>
                  </a:lnTo>
                  <a:lnTo>
                    <a:pt x="22" y="531"/>
                  </a:lnTo>
                  <a:lnTo>
                    <a:pt x="10" y="535"/>
                  </a:lnTo>
                  <a:lnTo>
                    <a:pt x="2" y="540"/>
                  </a:lnTo>
                  <a:lnTo>
                    <a:pt x="0" y="547"/>
                  </a:lnTo>
                  <a:lnTo>
                    <a:pt x="0" y="36"/>
                  </a:lnTo>
                  <a:lnTo>
                    <a:pt x="2" y="24"/>
                  </a:lnTo>
                  <a:lnTo>
                    <a:pt x="9" y="15"/>
                  </a:lnTo>
                  <a:lnTo>
                    <a:pt x="20" y="8"/>
                  </a:lnTo>
                  <a:lnTo>
                    <a:pt x="35" y="3"/>
                  </a:lnTo>
                  <a:lnTo>
                    <a:pt x="54" y="1"/>
                  </a:lnTo>
                  <a:lnTo>
                    <a:pt x="75" y="0"/>
                  </a:lnTo>
                  <a:close/>
                </a:path>
              </a:pathLst>
            </a:custGeom>
            <a:solidFill>
              <a:schemeClr val="accent2"/>
            </a:solidFill>
            <a:ln w="0">
              <a:noFill/>
              <a:prstDash val="solid"/>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38" name="TextBox 695"/>
          <p:cNvSpPr txBox="1"/>
          <p:nvPr/>
        </p:nvSpPr>
        <p:spPr>
          <a:xfrm>
            <a:off x="9502870" y="2240622"/>
            <a:ext cx="1338828"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rPr>
              <a:t>劳动最光荣</a:t>
            </a:r>
            <a:endParaRPr kumimoji="0" lang="en-US" b="1" i="0" u="none" strike="noStrike" kern="1200" cap="none" spc="0" normalizeH="0" baseline="0" noProof="0" dirty="0">
              <a:ln>
                <a:noFill/>
              </a:ln>
              <a:solidFill>
                <a:prstClr val="white"/>
              </a:solidFill>
              <a:effectLst/>
              <a:uLnTx/>
              <a:uFillTx/>
              <a:latin typeface="+mj-ea"/>
              <a:ea typeface="+mj-ea"/>
              <a:cs typeface="Calibri Light" panose="020F0302020204030204" pitchFamily="34" charset="0"/>
            </a:endParaRPr>
          </a:p>
        </p:txBody>
      </p:sp>
      <p:grpSp>
        <p:nvGrpSpPr>
          <p:cNvPr id="39" name="组合 38"/>
          <p:cNvGrpSpPr/>
          <p:nvPr/>
        </p:nvGrpSpPr>
        <p:grpSpPr>
          <a:xfrm>
            <a:off x="7605095" y="2216079"/>
            <a:ext cx="1809494" cy="1809494"/>
            <a:chOff x="1274886" y="1635822"/>
            <a:chExt cx="1809494" cy="1809494"/>
          </a:xfrm>
        </p:grpSpPr>
        <p:sp>
          <p:nvSpPr>
            <p:cNvPr id="40" name="Oval 484"/>
            <p:cNvSpPr/>
            <p:nvPr/>
          </p:nvSpPr>
          <p:spPr>
            <a:xfrm>
              <a:off x="1274886" y="1635822"/>
              <a:ext cx="1809494" cy="18094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1" name="图片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7668" y="1832690"/>
              <a:ext cx="1690829" cy="1137718"/>
            </a:xfrm>
            <a:prstGeom prst="rect">
              <a:avLst/>
            </a:prstGeom>
          </p:spPr>
        </p:pic>
      </p:grpSp>
      <p:sp>
        <p:nvSpPr>
          <p:cNvPr id="42" name="矩形 41"/>
          <p:cNvSpPr/>
          <p:nvPr/>
        </p:nvSpPr>
        <p:spPr>
          <a:xfrm>
            <a:off x="809011" y="4455412"/>
            <a:ext cx="4306770" cy="1200329"/>
          </a:xfrm>
          <a:prstGeom prst="rect">
            <a:avLst/>
          </a:prstGeom>
        </p:spPr>
        <p:txBody>
          <a:bodyPr wrap="square">
            <a:spAutoFit/>
          </a:bodyPr>
          <a:lstStyle/>
          <a:p>
            <a:pPr>
              <a:lnSpc>
                <a:spcPct val="150000"/>
              </a:lnSpc>
            </a:pPr>
            <a:r>
              <a:rPr lang="zh-CN" altLang="en-US" sz="1600" dirty="0">
                <a:latin typeface="+mn-ea"/>
              </a:rPr>
              <a:t>双击输入替换内容编辑文字双击输入替换内容编辑文字双击输入替换内容编辑文字双击输入替换内容编辑文字双击输入替换内容</a:t>
            </a:r>
            <a:endParaRPr lang="zh-CN" altLang="en-US" sz="1600" dirty="0"/>
          </a:p>
        </p:txBody>
      </p:sp>
      <p:sp>
        <p:nvSpPr>
          <p:cNvPr id="43" name="矩形 42"/>
          <p:cNvSpPr/>
          <p:nvPr/>
        </p:nvSpPr>
        <p:spPr>
          <a:xfrm>
            <a:off x="6402575" y="4455412"/>
            <a:ext cx="4306770" cy="1200329"/>
          </a:xfrm>
          <a:prstGeom prst="rect">
            <a:avLst/>
          </a:prstGeom>
        </p:spPr>
        <p:txBody>
          <a:bodyPr wrap="square">
            <a:spAutoFit/>
          </a:bodyPr>
          <a:lstStyle/>
          <a:p>
            <a:pPr>
              <a:lnSpc>
                <a:spcPct val="150000"/>
              </a:lnSpc>
            </a:pPr>
            <a:r>
              <a:rPr lang="zh-CN" altLang="en-US" sz="1600" dirty="0">
                <a:latin typeface="+mn-ea"/>
              </a:rPr>
              <a:t>双击输入替换内容编辑文字双击输入替换内容编辑文字双击输入替换内容编辑文字双击输入替换内容编辑文字双击输入替换内容</a:t>
            </a:r>
            <a:endParaRPr lang="zh-CN" altLang="en-US" sz="16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ppt_x"/>
                                          </p:val>
                                        </p:tav>
                                        <p:tav tm="100000">
                                          <p:val>
                                            <p:strVal val="#ppt_x"/>
                                          </p:val>
                                        </p:tav>
                                      </p:tavLst>
                                    </p:anim>
                                    <p:anim calcmode="lin" valueType="num">
                                      <p:cBhvr additive="base">
                                        <p:cTn id="2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fill="hold"/>
                                        <p:tgtEl>
                                          <p:spTgt spid="33"/>
                                        </p:tgtEl>
                                        <p:attrNameLst>
                                          <p:attrName>ppt_x</p:attrName>
                                        </p:attrNameLst>
                                      </p:cBhvr>
                                      <p:tavLst>
                                        <p:tav tm="0">
                                          <p:val>
                                            <p:strVal val="#ppt_x"/>
                                          </p:val>
                                        </p:tav>
                                        <p:tav tm="100000">
                                          <p:val>
                                            <p:strVal val="#ppt_x"/>
                                          </p:val>
                                        </p:tav>
                                      </p:tavLst>
                                    </p:anim>
                                    <p:anim calcmode="lin" valueType="num">
                                      <p:cBhvr additive="base">
                                        <p:cTn id="30" dur="500" fill="hold"/>
                                        <p:tgtEl>
                                          <p:spTgt spid="33"/>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additive="base">
                                        <p:cTn id="33" dur="500" fill="hold"/>
                                        <p:tgtEl>
                                          <p:spTgt spid="34"/>
                                        </p:tgtEl>
                                        <p:attrNameLst>
                                          <p:attrName>ppt_x</p:attrName>
                                        </p:attrNameLst>
                                      </p:cBhvr>
                                      <p:tavLst>
                                        <p:tav tm="0">
                                          <p:val>
                                            <p:strVal val="#ppt_x"/>
                                          </p:val>
                                        </p:tav>
                                        <p:tav tm="100000">
                                          <p:val>
                                            <p:strVal val="#ppt_x"/>
                                          </p:val>
                                        </p:tav>
                                      </p:tavLst>
                                    </p:anim>
                                    <p:anim calcmode="lin" valueType="num">
                                      <p:cBhvr additive="base">
                                        <p:cTn id="34" dur="500" fill="hold"/>
                                        <p:tgtEl>
                                          <p:spTgt spid="3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additive="base">
                                        <p:cTn id="37" dur="500" fill="hold"/>
                                        <p:tgtEl>
                                          <p:spTgt spid="38"/>
                                        </p:tgtEl>
                                        <p:attrNameLst>
                                          <p:attrName>ppt_x</p:attrName>
                                        </p:attrNameLst>
                                      </p:cBhvr>
                                      <p:tavLst>
                                        <p:tav tm="0">
                                          <p:val>
                                            <p:strVal val="#ppt_x"/>
                                          </p:val>
                                        </p:tav>
                                        <p:tav tm="100000">
                                          <p:val>
                                            <p:strVal val="#ppt_x"/>
                                          </p:val>
                                        </p:tav>
                                      </p:tavLst>
                                    </p:anim>
                                    <p:anim calcmode="lin" valueType="num">
                                      <p:cBhvr additive="base">
                                        <p:cTn id="38" dur="500" fill="hold"/>
                                        <p:tgtEl>
                                          <p:spTgt spid="38"/>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fill="hold"/>
                                        <p:tgtEl>
                                          <p:spTgt spid="39"/>
                                        </p:tgtEl>
                                        <p:attrNameLst>
                                          <p:attrName>ppt_x</p:attrName>
                                        </p:attrNameLst>
                                      </p:cBhvr>
                                      <p:tavLst>
                                        <p:tav tm="0">
                                          <p:val>
                                            <p:strVal val="#ppt_x"/>
                                          </p:val>
                                        </p:tav>
                                        <p:tav tm="100000">
                                          <p:val>
                                            <p:strVal val="#ppt_x"/>
                                          </p:val>
                                        </p:tav>
                                      </p:tavLst>
                                    </p:anim>
                                    <p:anim calcmode="lin" valueType="num">
                                      <p:cBhvr additive="base">
                                        <p:cTn id="42" dur="500" fill="hold"/>
                                        <p:tgtEl>
                                          <p:spTgt spid="3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500" fill="hold"/>
                                        <p:tgtEl>
                                          <p:spTgt spid="43"/>
                                        </p:tgtEl>
                                        <p:attrNameLst>
                                          <p:attrName>ppt_x</p:attrName>
                                        </p:attrNameLst>
                                      </p:cBhvr>
                                      <p:tavLst>
                                        <p:tav tm="0">
                                          <p:val>
                                            <p:strVal val="#ppt_x"/>
                                          </p:val>
                                        </p:tav>
                                        <p:tav tm="100000">
                                          <p:val>
                                            <p:strVal val="#ppt_x"/>
                                          </p:val>
                                        </p:tav>
                                      </p:tavLst>
                                    </p:anim>
                                    <p:anim calcmode="lin" valueType="num">
                                      <p:cBhvr additive="base">
                                        <p:cTn id="46"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p:bldP spid="33" grpId="0" animBg="1"/>
      <p:bldP spid="38"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57632" y="760252"/>
            <a:ext cx="3076735" cy="2070261"/>
          </a:xfrm>
          <a:prstGeom prst="rect">
            <a:avLst/>
          </a:prstGeom>
        </p:spPr>
      </p:pic>
      <p:sp>
        <p:nvSpPr>
          <p:cNvPr id="5" name="矩形 4"/>
          <p:cNvSpPr/>
          <p:nvPr/>
        </p:nvSpPr>
        <p:spPr>
          <a:xfrm>
            <a:off x="2962435" y="2830513"/>
            <a:ext cx="6210300" cy="1238250"/>
          </a:xfrm>
          <a:prstGeom prst="rect">
            <a:avLst/>
          </a:prstGeom>
          <a:solidFill>
            <a:schemeClr val="bg1"/>
          </a:solidFill>
          <a:ln w="104775">
            <a:solidFill>
              <a:schemeClr val="accent2"/>
            </a:solidFill>
          </a:ln>
          <a:effectLst>
            <a:reflection blurRad="6350" stA="33000" endPos="9000" dist="254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3692013" y="3153103"/>
            <a:ext cx="4807974" cy="584775"/>
          </a:xfrm>
          <a:prstGeom prst="rect">
            <a:avLst/>
          </a:prstGeom>
          <a:noFill/>
        </p:spPr>
        <p:txBody>
          <a:bodyPr wrap="square" rtlCol="0">
            <a:spAutoFit/>
          </a:bodyPr>
          <a:lstStyle/>
          <a:p>
            <a:pPr algn="ctr"/>
            <a:r>
              <a:rPr lang="zh-CN" altLang="en-US" sz="3200" b="1" dirty="0">
                <a:solidFill>
                  <a:schemeClr val="accent1"/>
                </a:solidFill>
              </a:rPr>
              <a:t>第二章    请输入标题文字</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80322" r="5079"/>
          <a:stretch>
            <a:fillRect/>
          </a:stretch>
        </p:blipFill>
        <p:spPr>
          <a:xfrm>
            <a:off x="4149480" y="0"/>
            <a:ext cx="1779946" cy="6858000"/>
          </a:xfrm>
          <a:prstGeom prst="rect">
            <a:avLst/>
          </a:prstGeom>
        </p:spPr>
      </p:pic>
      <p:pic>
        <p:nvPicPr>
          <p:cNvPr id="7" name="图片 6"/>
          <p:cNvPicPr>
            <a:picLocks noChangeAspect="1"/>
          </p:cNvPicPr>
          <p:nvPr/>
        </p:nvPicPr>
        <p:blipFill rotWithShape="1">
          <a:blip r:embed="rId4">
            <a:extLst>
              <a:ext uri="{28A0092B-C50C-407E-A947-70E740481C1C}">
                <a14:useLocalDpi xmlns:a14="http://schemas.microsoft.com/office/drawing/2010/main" val="0"/>
              </a:ext>
            </a:extLst>
          </a:blip>
          <a:srcRect l="2550" t="22008" r="48760"/>
          <a:stretch>
            <a:fillRect/>
          </a:stretch>
        </p:blipFill>
        <p:spPr>
          <a:xfrm>
            <a:off x="517612" y="1768814"/>
            <a:ext cx="5578388" cy="3755685"/>
          </a:xfrm>
          <a:prstGeom prst="rect">
            <a:avLst/>
          </a:prstGeom>
          <a:solidFill>
            <a:schemeClr val="bg1"/>
          </a:solidFill>
          <a:ln w="19050">
            <a:solidFill>
              <a:schemeClr val="accent2"/>
            </a:solidFill>
          </a:ln>
        </p:spPr>
      </p:pic>
      <p:sp>
        <p:nvSpPr>
          <p:cNvPr id="12" name="flying-doves-group_38384"/>
          <p:cNvSpPr>
            <a:spLocks noChangeAspect="1"/>
          </p:cNvSpPr>
          <p:nvPr/>
        </p:nvSpPr>
        <p:spPr bwMode="auto">
          <a:xfrm rot="1681420">
            <a:off x="4632725" y="620528"/>
            <a:ext cx="815055" cy="963074"/>
          </a:xfrm>
          <a:custGeom>
            <a:avLst/>
            <a:gdLst>
              <a:gd name="connsiteX0" fmla="*/ 204200 w 513783"/>
              <a:gd name="connsiteY0" fmla="*/ 242068 h 607089"/>
              <a:gd name="connsiteX1" fmla="*/ 223605 w 513783"/>
              <a:gd name="connsiteY1" fmla="*/ 244951 h 607089"/>
              <a:gd name="connsiteX2" fmla="*/ 251222 w 513783"/>
              <a:gd name="connsiteY2" fmla="*/ 264772 h 607089"/>
              <a:gd name="connsiteX3" fmla="*/ 253840 w 513783"/>
              <a:gd name="connsiteY3" fmla="*/ 248375 h 607089"/>
              <a:gd name="connsiteX4" fmla="*/ 261962 w 513783"/>
              <a:gd name="connsiteY4" fmla="*/ 251077 h 607089"/>
              <a:gd name="connsiteX5" fmla="*/ 298244 w 513783"/>
              <a:gd name="connsiteY5" fmla="*/ 310902 h 607089"/>
              <a:gd name="connsiteX6" fmla="*/ 306638 w 513783"/>
              <a:gd name="connsiteY6" fmla="*/ 364510 h 607089"/>
              <a:gd name="connsiteX7" fmla="*/ 309977 w 513783"/>
              <a:gd name="connsiteY7" fmla="*/ 413613 h 607089"/>
              <a:gd name="connsiteX8" fmla="*/ 317107 w 513783"/>
              <a:gd name="connsiteY8" fmla="*/ 416226 h 607089"/>
              <a:gd name="connsiteX9" fmla="*/ 319003 w 513783"/>
              <a:gd name="connsiteY9" fmla="*/ 416226 h 607089"/>
              <a:gd name="connsiteX10" fmla="*/ 327667 w 513783"/>
              <a:gd name="connsiteY10" fmla="*/ 404964 h 607089"/>
              <a:gd name="connsiteX11" fmla="*/ 365212 w 513783"/>
              <a:gd name="connsiteY11" fmla="*/ 366492 h 607089"/>
              <a:gd name="connsiteX12" fmla="*/ 411512 w 513783"/>
              <a:gd name="connsiteY12" fmla="*/ 331084 h 607089"/>
              <a:gd name="connsiteX13" fmla="*/ 443101 w 513783"/>
              <a:gd name="connsiteY13" fmla="*/ 312794 h 607089"/>
              <a:gd name="connsiteX14" fmla="*/ 463588 w 513783"/>
              <a:gd name="connsiteY14" fmla="*/ 308379 h 607089"/>
              <a:gd name="connsiteX15" fmla="*/ 459798 w 513783"/>
              <a:gd name="connsiteY15" fmla="*/ 312614 h 607089"/>
              <a:gd name="connsiteX16" fmla="*/ 454924 w 513783"/>
              <a:gd name="connsiteY16" fmla="*/ 318650 h 607089"/>
              <a:gd name="connsiteX17" fmla="*/ 445538 w 513783"/>
              <a:gd name="connsiteY17" fmla="*/ 334868 h 607089"/>
              <a:gd name="connsiteX18" fmla="*/ 435339 w 513783"/>
              <a:gd name="connsiteY18" fmla="*/ 347211 h 607089"/>
              <a:gd name="connsiteX19" fmla="*/ 429563 w 513783"/>
              <a:gd name="connsiteY19" fmla="*/ 353518 h 607089"/>
              <a:gd name="connsiteX20" fmla="*/ 431097 w 513783"/>
              <a:gd name="connsiteY20" fmla="*/ 357302 h 607089"/>
              <a:gd name="connsiteX21" fmla="*/ 427036 w 513783"/>
              <a:gd name="connsiteY21" fmla="*/ 362528 h 607089"/>
              <a:gd name="connsiteX22" fmla="*/ 411873 w 513783"/>
              <a:gd name="connsiteY22" fmla="*/ 366762 h 607089"/>
              <a:gd name="connsiteX23" fmla="*/ 411061 w 513783"/>
              <a:gd name="connsiteY23" fmla="*/ 376673 h 607089"/>
              <a:gd name="connsiteX24" fmla="*/ 399599 w 513783"/>
              <a:gd name="connsiteY24" fmla="*/ 382890 h 607089"/>
              <a:gd name="connsiteX25" fmla="*/ 392288 w 513783"/>
              <a:gd name="connsiteY25" fmla="*/ 389467 h 607089"/>
              <a:gd name="connsiteX26" fmla="*/ 378118 w 513783"/>
              <a:gd name="connsiteY26" fmla="*/ 401270 h 607089"/>
              <a:gd name="connsiteX27" fmla="*/ 366927 w 513783"/>
              <a:gd name="connsiteY27" fmla="*/ 419830 h 607089"/>
              <a:gd name="connsiteX28" fmla="*/ 360429 w 513783"/>
              <a:gd name="connsiteY28" fmla="*/ 428028 h 607089"/>
              <a:gd name="connsiteX29" fmla="*/ 355826 w 513783"/>
              <a:gd name="connsiteY29" fmla="*/ 431452 h 607089"/>
              <a:gd name="connsiteX30" fmla="*/ 357631 w 513783"/>
              <a:gd name="connsiteY30" fmla="*/ 443886 h 607089"/>
              <a:gd name="connsiteX31" fmla="*/ 355645 w 513783"/>
              <a:gd name="connsiteY31" fmla="*/ 459292 h 607089"/>
              <a:gd name="connsiteX32" fmla="*/ 344905 w 513783"/>
              <a:gd name="connsiteY32" fmla="*/ 454157 h 607089"/>
              <a:gd name="connsiteX33" fmla="*/ 322252 w 513783"/>
              <a:gd name="connsiteY33" fmla="*/ 476771 h 607089"/>
              <a:gd name="connsiteX34" fmla="*/ 281908 w 513783"/>
              <a:gd name="connsiteY34" fmla="*/ 513801 h 607089"/>
              <a:gd name="connsiteX35" fmla="*/ 212865 w 513783"/>
              <a:gd name="connsiteY35" fmla="*/ 541551 h 607089"/>
              <a:gd name="connsiteX36" fmla="*/ 179561 w 513783"/>
              <a:gd name="connsiteY36" fmla="*/ 581824 h 607089"/>
              <a:gd name="connsiteX37" fmla="*/ 160788 w 513783"/>
              <a:gd name="connsiteY37" fmla="*/ 607052 h 607089"/>
              <a:gd name="connsiteX38" fmla="*/ 146438 w 513783"/>
              <a:gd name="connsiteY38" fmla="*/ 600565 h 607089"/>
              <a:gd name="connsiteX39" fmla="*/ 134976 w 513783"/>
              <a:gd name="connsiteY39" fmla="*/ 595339 h 607089"/>
              <a:gd name="connsiteX40" fmla="*/ 125229 w 513783"/>
              <a:gd name="connsiteY40" fmla="*/ 587140 h 607089"/>
              <a:gd name="connsiteX41" fmla="*/ 106907 w 513783"/>
              <a:gd name="connsiteY41" fmla="*/ 586149 h 607089"/>
              <a:gd name="connsiteX42" fmla="*/ 75409 w 513783"/>
              <a:gd name="connsiteY42" fmla="*/ 582635 h 607089"/>
              <a:gd name="connsiteX43" fmla="*/ 91745 w 513783"/>
              <a:gd name="connsiteY43" fmla="*/ 566778 h 607089"/>
              <a:gd name="connsiteX44" fmla="*/ 192377 w 513783"/>
              <a:gd name="connsiteY44" fmla="*/ 504701 h 607089"/>
              <a:gd name="connsiteX45" fmla="*/ 215301 w 513783"/>
              <a:gd name="connsiteY45" fmla="*/ 481276 h 607089"/>
              <a:gd name="connsiteX46" fmla="*/ 219363 w 513783"/>
              <a:gd name="connsiteY46" fmla="*/ 463166 h 607089"/>
              <a:gd name="connsiteX47" fmla="*/ 209345 w 513783"/>
              <a:gd name="connsiteY47" fmla="*/ 450913 h 607089"/>
              <a:gd name="connsiteX48" fmla="*/ 196529 w 513783"/>
              <a:gd name="connsiteY48" fmla="*/ 432263 h 607089"/>
              <a:gd name="connsiteX49" fmla="*/ 182539 w 513783"/>
              <a:gd name="connsiteY49" fmla="*/ 402531 h 607089"/>
              <a:gd name="connsiteX50" fmla="*/ 179832 w 513783"/>
              <a:gd name="connsiteY50" fmla="*/ 396404 h 607089"/>
              <a:gd name="connsiteX51" fmla="*/ 178298 w 513783"/>
              <a:gd name="connsiteY51" fmla="*/ 359825 h 607089"/>
              <a:gd name="connsiteX52" fmla="*/ 181547 w 513783"/>
              <a:gd name="connsiteY52" fmla="*/ 334507 h 607089"/>
              <a:gd name="connsiteX53" fmla="*/ 186330 w 513783"/>
              <a:gd name="connsiteY53" fmla="*/ 305136 h 607089"/>
              <a:gd name="connsiteX54" fmla="*/ 188045 w 513783"/>
              <a:gd name="connsiteY54" fmla="*/ 283422 h 607089"/>
              <a:gd name="connsiteX55" fmla="*/ 193731 w 513783"/>
              <a:gd name="connsiteY55" fmla="*/ 260357 h 607089"/>
              <a:gd name="connsiteX56" fmla="*/ 204200 w 513783"/>
              <a:gd name="connsiteY56" fmla="*/ 242068 h 607089"/>
              <a:gd name="connsiteX57" fmla="*/ 91543 w 513783"/>
              <a:gd name="connsiteY57" fmla="*/ 23191 h 607089"/>
              <a:gd name="connsiteX58" fmla="*/ 100208 w 513783"/>
              <a:gd name="connsiteY58" fmla="*/ 41843 h 607089"/>
              <a:gd name="connsiteX59" fmla="*/ 126384 w 513783"/>
              <a:gd name="connsiteY59" fmla="*/ 76804 h 607089"/>
              <a:gd name="connsiteX60" fmla="*/ 146061 w 513783"/>
              <a:gd name="connsiteY60" fmla="*/ 95636 h 607089"/>
              <a:gd name="connsiteX61" fmla="*/ 181534 w 513783"/>
              <a:gd name="connsiteY61" fmla="*/ 76894 h 607089"/>
              <a:gd name="connsiteX62" fmla="*/ 189748 w 513783"/>
              <a:gd name="connsiteY62" fmla="*/ 80859 h 607089"/>
              <a:gd name="connsiteX63" fmla="*/ 202114 w 513783"/>
              <a:gd name="connsiteY63" fmla="*/ 90140 h 607089"/>
              <a:gd name="connsiteX64" fmla="*/ 193630 w 513783"/>
              <a:gd name="connsiteY64" fmla="*/ 99691 h 607089"/>
              <a:gd name="connsiteX65" fmla="*/ 176931 w 513783"/>
              <a:gd name="connsiteY65" fmla="*/ 135643 h 607089"/>
              <a:gd name="connsiteX66" fmla="*/ 135591 w 513783"/>
              <a:gd name="connsiteY66" fmla="*/ 201510 h 607089"/>
              <a:gd name="connsiteX67" fmla="*/ 110227 w 513783"/>
              <a:gd name="connsiteY67" fmla="*/ 215656 h 607089"/>
              <a:gd name="connsiteX68" fmla="*/ 105714 w 513783"/>
              <a:gd name="connsiteY68" fmla="*/ 226919 h 607089"/>
              <a:gd name="connsiteX69" fmla="*/ 76920 w 513783"/>
              <a:gd name="connsiteY69" fmla="*/ 288822 h 607089"/>
              <a:gd name="connsiteX70" fmla="*/ 67984 w 513783"/>
              <a:gd name="connsiteY70" fmla="*/ 295940 h 607089"/>
              <a:gd name="connsiteX71" fmla="*/ 50383 w 513783"/>
              <a:gd name="connsiteY71" fmla="*/ 291525 h 607089"/>
              <a:gd name="connsiteX72" fmla="*/ 34316 w 513783"/>
              <a:gd name="connsiteY72" fmla="*/ 282695 h 607089"/>
              <a:gd name="connsiteX73" fmla="*/ 20506 w 513783"/>
              <a:gd name="connsiteY73" fmla="*/ 271522 h 607089"/>
              <a:gd name="connsiteX74" fmla="*/ 11751 w 513783"/>
              <a:gd name="connsiteY74" fmla="*/ 254582 h 607089"/>
              <a:gd name="connsiteX75" fmla="*/ 34587 w 513783"/>
              <a:gd name="connsiteY75" fmla="*/ 238093 h 607089"/>
              <a:gd name="connsiteX76" fmla="*/ 78003 w 513783"/>
              <a:gd name="connsiteY76" fmla="*/ 213043 h 607089"/>
              <a:gd name="connsiteX77" fmla="*/ 91813 w 513783"/>
              <a:gd name="connsiteY77" fmla="*/ 185741 h 607089"/>
              <a:gd name="connsiteX78" fmla="*/ 88474 w 513783"/>
              <a:gd name="connsiteY78" fmla="*/ 175830 h 607089"/>
              <a:gd name="connsiteX79" fmla="*/ 79357 w 513783"/>
              <a:gd name="connsiteY79" fmla="*/ 166639 h 607089"/>
              <a:gd name="connsiteX80" fmla="*/ 69880 w 513783"/>
              <a:gd name="connsiteY80" fmla="*/ 160061 h 607089"/>
              <a:gd name="connsiteX81" fmla="*/ 57694 w 513783"/>
              <a:gd name="connsiteY81" fmla="*/ 150060 h 607089"/>
              <a:gd name="connsiteX82" fmla="*/ 49210 w 513783"/>
              <a:gd name="connsiteY82" fmla="*/ 138887 h 607089"/>
              <a:gd name="connsiteX83" fmla="*/ 36031 w 513783"/>
              <a:gd name="connsiteY83" fmla="*/ 125911 h 607089"/>
              <a:gd name="connsiteX84" fmla="*/ 25019 w 513783"/>
              <a:gd name="connsiteY84" fmla="*/ 113116 h 607089"/>
              <a:gd name="connsiteX85" fmla="*/ 16896 w 513783"/>
              <a:gd name="connsiteY85" fmla="*/ 96988 h 607089"/>
              <a:gd name="connsiteX86" fmla="*/ 16625 w 513783"/>
              <a:gd name="connsiteY86" fmla="*/ 96807 h 607089"/>
              <a:gd name="connsiteX87" fmla="*/ 3717 w 513783"/>
              <a:gd name="connsiteY87" fmla="*/ 76894 h 607089"/>
              <a:gd name="connsiteX88" fmla="*/ 1100 w 513783"/>
              <a:gd name="connsiteY88" fmla="*/ 74371 h 607089"/>
              <a:gd name="connsiteX89" fmla="*/ 27185 w 513783"/>
              <a:gd name="connsiteY89" fmla="*/ 78966 h 607089"/>
              <a:gd name="connsiteX90" fmla="*/ 69338 w 513783"/>
              <a:gd name="connsiteY90" fmla="*/ 83472 h 607089"/>
              <a:gd name="connsiteX91" fmla="*/ 75025 w 513783"/>
              <a:gd name="connsiteY91" fmla="*/ 84012 h 607089"/>
              <a:gd name="connsiteX92" fmla="*/ 72768 w 513783"/>
              <a:gd name="connsiteY92" fmla="*/ 75092 h 607089"/>
              <a:gd name="connsiteX93" fmla="*/ 74844 w 513783"/>
              <a:gd name="connsiteY93" fmla="*/ 61756 h 607089"/>
              <a:gd name="connsiteX94" fmla="*/ 78184 w 513783"/>
              <a:gd name="connsiteY94" fmla="*/ 45988 h 607089"/>
              <a:gd name="connsiteX95" fmla="*/ 87300 w 513783"/>
              <a:gd name="connsiteY95" fmla="*/ 37698 h 607089"/>
              <a:gd name="connsiteX96" fmla="*/ 88564 w 513783"/>
              <a:gd name="connsiteY96" fmla="*/ 28868 h 607089"/>
              <a:gd name="connsiteX97" fmla="*/ 91543 w 513783"/>
              <a:gd name="connsiteY97" fmla="*/ 23191 h 607089"/>
              <a:gd name="connsiteX98" fmla="*/ 403118 w 513783"/>
              <a:gd name="connsiteY98" fmla="*/ 1771 h 607089"/>
              <a:gd name="connsiteX99" fmla="*/ 404652 w 513783"/>
              <a:gd name="connsiteY99" fmla="*/ 6546 h 607089"/>
              <a:gd name="connsiteX100" fmla="*/ 413767 w 513783"/>
              <a:gd name="connsiteY100" fmla="*/ 29790 h 607089"/>
              <a:gd name="connsiteX101" fmla="*/ 421257 w 513783"/>
              <a:gd name="connsiteY101" fmla="*/ 42042 h 607089"/>
              <a:gd name="connsiteX102" fmla="*/ 427213 w 513783"/>
              <a:gd name="connsiteY102" fmla="*/ 53844 h 607089"/>
              <a:gd name="connsiteX103" fmla="*/ 431635 w 513783"/>
              <a:gd name="connsiteY103" fmla="*/ 68349 h 607089"/>
              <a:gd name="connsiteX104" fmla="*/ 430642 w 513783"/>
              <a:gd name="connsiteY104" fmla="*/ 81413 h 607089"/>
              <a:gd name="connsiteX105" fmla="*/ 437049 w 513783"/>
              <a:gd name="connsiteY105" fmla="*/ 108080 h 607089"/>
              <a:gd name="connsiteX106" fmla="*/ 440478 w 513783"/>
              <a:gd name="connsiteY106" fmla="*/ 114387 h 607089"/>
              <a:gd name="connsiteX107" fmla="*/ 445893 w 513783"/>
              <a:gd name="connsiteY107" fmla="*/ 123216 h 607089"/>
              <a:gd name="connsiteX108" fmla="*/ 476214 w 513783"/>
              <a:gd name="connsiteY108" fmla="*/ 130964 h 607089"/>
              <a:gd name="connsiteX109" fmla="*/ 480184 w 513783"/>
              <a:gd name="connsiteY109" fmla="*/ 127180 h 607089"/>
              <a:gd name="connsiteX110" fmla="*/ 487313 w 513783"/>
              <a:gd name="connsiteY110" fmla="*/ 118171 h 607089"/>
              <a:gd name="connsiteX111" fmla="*/ 497781 w 513783"/>
              <a:gd name="connsiteY111" fmla="*/ 116369 h 607089"/>
              <a:gd name="connsiteX112" fmla="*/ 502023 w 513783"/>
              <a:gd name="connsiteY112" fmla="*/ 117540 h 607089"/>
              <a:gd name="connsiteX113" fmla="*/ 509332 w 513783"/>
              <a:gd name="connsiteY113" fmla="*/ 118711 h 607089"/>
              <a:gd name="connsiteX114" fmla="*/ 513664 w 513783"/>
              <a:gd name="connsiteY114" fmla="*/ 119702 h 607089"/>
              <a:gd name="connsiteX115" fmla="*/ 506715 w 513783"/>
              <a:gd name="connsiteY115" fmla="*/ 125018 h 607089"/>
              <a:gd name="connsiteX116" fmla="*/ 505723 w 513783"/>
              <a:gd name="connsiteY116" fmla="*/ 125828 h 607089"/>
              <a:gd name="connsiteX117" fmla="*/ 501572 w 513783"/>
              <a:gd name="connsiteY117" fmla="*/ 136730 h 607089"/>
              <a:gd name="connsiteX118" fmla="*/ 502654 w 513783"/>
              <a:gd name="connsiteY118" fmla="*/ 146820 h 607089"/>
              <a:gd name="connsiteX119" fmla="*/ 494894 w 513783"/>
              <a:gd name="connsiteY119" fmla="*/ 166100 h 607089"/>
              <a:gd name="connsiteX120" fmla="*/ 468363 w 513783"/>
              <a:gd name="connsiteY120" fmla="*/ 190605 h 607089"/>
              <a:gd name="connsiteX121" fmla="*/ 454014 w 513783"/>
              <a:gd name="connsiteY121" fmla="*/ 195740 h 607089"/>
              <a:gd name="connsiteX122" fmla="*/ 446434 w 513783"/>
              <a:gd name="connsiteY122" fmla="*/ 197092 h 607089"/>
              <a:gd name="connsiteX123" fmla="*/ 439756 w 513783"/>
              <a:gd name="connsiteY123" fmla="*/ 204299 h 607089"/>
              <a:gd name="connsiteX124" fmla="*/ 432086 w 513783"/>
              <a:gd name="connsiteY124" fmla="*/ 226642 h 607089"/>
              <a:gd name="connsiteX125" fmla="*/ 429108 w 513783"/>
              <a:gd name="connsiteY125" fmla="*/ 234841 h 607089"/>
              <a:gd name="connsiteX126" fmla="*/ 424505 w 513783"/>
              <a:gd name="connsiteY126" fmla="*/ 245021 h 607089"/>
              <a:gd name="connsiteX127" fmla="*/ 417737 w 513783"/>
              <a:gd name="connsiteY127" fmla="*/ 244931 h 607089"/>
              <a:gd name="connsiteX128" fmla="*/ 414489 w 513783"/>
              <a:gd name="connsiteY128" fmla="*/ 243490 h 607089"/>
              <a:gd name="connsiteX129" fmla="*/ 409706 w 513783"/>
              <a:gd name="connsiteY129" fmla="*/ 245472 h 607089"/>
              <a:gd name="connsiteX130" fmla="*/ 405465 w 513783"/>
              <a:gd name="connsiteY130" fmla="*/ 246102 h 607089"/>
              <a:gd name="connsiteX131" fmla="*/ 402848 w 513783"/>
              <a:gd name="connsiteY131" fmla="*/ 246643 h 607089"/>
              <a:gd name="connsiteX132" fmla="*/ 401945 w 513783"/>
              <a:gd name="connsiteY132" fmla="*/ 245472 h 607089"/>
              <a:gd name="connsiteX133" fmla="*/ 398787 w 513783"/>
              <a:gd name="connsiteY133" fmla="*/ 244210 h 607089"/>
              <a:gd name="connsiteX134" fmla="*/ 394997 w 513783"/>
              <a:gd name="connsiteY134" fmla="*/ 243490 h 607089"/>
              <a:gd name="connsiteX135" fmla="*/ 393733 w 513783"/>
              <a:gd name="connsiteY135" fmla="*/ 240877 h 607089"/>
              <a:gd name="connsiteX136" fmla="*/ 394906 w 513783"/>
              <a:gd name="connsiteY136" fmla="*/ 236462 h 607089"/>
              <a:gd name="connsiteX137" fmla="*/ 390214 w 513783"/>
              <a:gd name="connsiteY137" fmla="*/ 235381 h 607089"/>
              <a:gd name="connsiteX138" fmla="*/ 391387 w 513783"/>
              <a:gd name="connsiteY138" fmla="*/ 228174 h 607089"/>
              <a:gd name="connsiteX139" fmla="*/ 393101 w 513783"/>
              <a:gd name="connsiteY139" fmla="*/ 224480 h 607089"/>
              <a:gd name="connsiteX140" fmla="*/ 400231 w 513783"/>
              <a:gd name="connsiteY140" fmla="*/ 215831 h 607089"/>
              <a:gd name="connsiteX141" fmla="*/ 411511 w 513783"/>
              <a:gd name="connsiteY141" fmla="*/ 203398 h 607089"/>
              <a:gd name="connsiteX142" fmla="*/ 435425 w 513783"/>
              <a:gd name="connsiteY142" fmla="*/ 177632 h 607089"/>
              <a:gd name="connsiteX143" fmla="*/ 433259 w 513783"/>
              <a:gd name="connsiteY143" fmla="*/ 173397 h 607089"/>
              <a:gd name="connsiteX144" fmla="*/ 400592 w 513783"/>
              <a:gd name="connsiteY144" fmla="*/ 168983 h 607089"/>
              <a:gd name="connsiteX145" fmla="*/ 397072 w 513783"/>
              <a:gd name="connsiteY145" fmla="*/ 164929 h 607089"/>
              <a:gd name="connsiteX146" fmla="*/ 390936 w 513783"/>
              <a:gd name="connsiteY146" fmla="*/ 158892 h 607089"/>
              <a:gd name="connsiteX147" fmla="*/ 373248 w 513783"/>
              <a:gd name="connsiteY147" fmla="*/ 154478 h 607089"/>
              <a:gd name="connsiteX148" fmla="*/ 367473 w 513783"/>
              <a:gd name="connsiteY148" fmla="*/ 148892 h 607089"/>
              <a:gd name="connsiteX149" fmla="*/ 362510 w 513783"/>
              <a:gd name="connsiteY149" fmla="*/ 144027 h 607089"/>
              <a:gd name="connsiteX150" fmla="*/ 349154 w 513783"/>
              <a:gd name="connsiteY150" fmla="*/ 135108 h 607089"/>
              <a:gd name="connsiteX151" fmla="*/ 342837 w 513783"/>
              <a:gd name="connsiteY151" fmla="*/ 126369 h 607089"/>
              <a:gd name="connsiteX152" fmla="*/ 335437 w 513783"/>
              <a:gd name="connsiteY152" fmla="*/ 120603 h 607089"/>
              <a:gd name="connsiteX153" fmla="*/ 329301 w 513783"/>
              <a:gd name="connsiteY153" fmla="*/ 111864 h 607089"/>
              <a:gd name="connsiteX154" fmla="*/ 321901 w 513783"/>
              <a:gd name="connsiteY154" fmla="*/ 104747 h 607089"/>
              <a:gd name="connsiteX155" fmla="*/ 319284 w 513783"/>
              <a:gd name="connsiteY155" fmla="*/ 96008 h 607089"/>
              <a:gd name="connsiteX156" fmla="*/ 313509 w 513783"/>
              <a:gd name="connsiteY156" fmla="*/ 80151 h 607089"/>
              <a:gd name="connsiteX157" fmla="*/ 343920 w 513783"/>
              <a:gd name="connsiteY157" fmla="*/ 98801 h 607089"/>
              <a:gd name="connsiteX158" fmla="*/ 370090 w 513783"/>
              <a:gd name="connsiteY158" fmla="*/ 112765 h 607089"/>
              <a:gd name="connsiteX159" fmla="*/ 388319 w 513783"/>
              <a:gd name="connsiteY159" fmla="*/ 118891 h 607089"/>
              <a:gd name="connsiteX160" fmla="*/ 399238 w 513783"/>
              <a:gd name="connsiteY160" fmla="*/ 122675 h 607089"/>
              <a:gd name="connsiteX161" fmla="*/ 400592 w 513783"/>
              <a:gd name="connsiteY161" fmla="*/ 121144 h 607089"/>
              <a:gd name="connsiteX162" fmla="*/ 396982 w 513783"/>
              <a:gd name="connsiteY162" fmla="*/ 110152 h 607089"/>
              <a:gd name="connsiteX163" fmla="*/ 398245 w 513783"/>
              <a:gd name="connsiteY163" fmla="*/ 101954 h 607089"/>
              <a:gd name="connsiteX164" fmla="*/ 391297 w 513783"/>
              <a:gd name="connsiteY164" fmla="*/ 81142 h 607089"/>
              <a:gd name="connsiteX165" fmla="*/ 389763 w 513783"/>
              <a:gd name="connsiteY165" fmla="*/ 69430 h 607089"/>
              <a:gd name="connsiteX166" fmla="*/ 387958 w 513783"/>
              <a:gd name="connsiteY166" fmla="*/ 57628 h 607089"/>
              <a:gd name="connsiteX167" fmla="*/ 387507 w 513783"/>
              <a:gd name="connsiteY167" fmla="*/ 45916 h 607089"/>
              <a:gd name="connsiteX168" fmla="*/ 387958 w 513783"/>
              <a:gd name="connsiteY168" fmla="*/ 33573 h 607089"/>
              <a:gd name="connsiteX169" fmla="*/ 391387 w 513783"/>
              <a:gd name="connsiteY169" fmla="*/ 23393 h 607089"/>
              <a:gd name="connsiteX170" fmla="*/ 391748 w 513783"/>
              <a:gd name="connsiteY170" fmla="*/ 16636 h 607089"/>
              <a:gd name="connsiteX171" fmla="*/ 395718 w 513783"/>
              <a:gd name="connsiteY171" fmla="*/ 5735 h 607089"/>
              <a:gd name="connsiteX172" fmla="*/ 396350 w 513783"/>
              <a:gd name="connsiteY172" fmla="*/ 2582 h 607089"/>
              <a:gd name="connsiteX173" fmla="*/ 403118 w 513783"/>
              <a:gd name="connsiteY173" fmla="*/ 1771 h 607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513783" h="607089">
                <a:moveTo>
                  <a:pt x="204200" y="242068"/>
                </a:moveTo>
                <a:cubicBezTo>
                  <a:pt x="208984" y="247293"/>
                  <a:pt x="212594" y="238914"/>
                  <a:pt x="223605" y="244951"/>
                </a:cubicBezTo>
                <a:cubicBezTo>
                  <a:pt x="234525" y="251077"/>
                  <a:pt x="245536" y="262250"/>
                  <a:pt x="251222" y="264772"/>
                </a:cubicBezTo>
                <a:cubicBezTo>
                  <a:pt x="256998" y="267385"/>
                  <a:pt x="255464" y="255943"/>
                  <a:pt x="253840" y="248375"/>
                </a:cubicBezTo>
                <a:cubicBezTo>
                  <a:pt x="252937" y="243960"/>
                  <a:pt x="254110" y="242158"/>
                  <a:pt x="261962" y="251077"/>
                </a:cubicBezTo>
                <a:cubicBezTo>
                  <a:pt x="277486" y="268737"/>
                  <a:pt x="293371" y="287206"/>
                  <a:pt x="298244" y="310902"/>
                </a:cubicBezTo>
                <a:cubicBezTo>
                  <a:pt x="301945" y="328651"/>
                  <a:pt x="304742" y="346490"/>
                  <a:pt x="306638" y="364510"/>
                </a:cubicBezTo>
                <a:cubicBezTo>
                  <a:pt x="308353" y="380817"/>
                  <a:pt x="309345" y="397215"/>
                  <a:pt x="309977" y="413613"/>
                </a:cubicBezTo>
                <a:cubicBezTo>
                  <a:pt x="310158" y="417217"/>
                  <a:pt x="314761" y="416406"/>
                  <a:pt x="317107" y="416226"/>
                </a:cubicBezTo>
                <a:cubicBezTo>
                  <a:pt x="317739" y="416136"/>
                  <a:pt x="318371" y="416226"/>
                  <a:pt x="319003" y="416226"/>
                </a:cubicBezTo>
                <a:cubicBezTo>
                  <a:pt x="319093" y="411991"/>
                  <a:pt x="325772" y="407396"/>
                  <a:pt x="327667" y="404964"/>
                </a:cubicBezTo>
                <a:cubicBezTo>
                  <a:pt x="338678" y="391179"/>
                  <a:pt x="352306" y="378295"/>
                  <a:pt x="365212" y="366492"/>
                </a:cubicBezTo>
                <a:cubicBezTo>
                  <a:pt x="379563" y="353428"/>
                  <a:pt x="394364" y="340184"/>
                  <a:pt x="411512" y="331084"/>
                </a:cubicBezTo>
                <a:cubicBezTo>
                  <a:pt x="411512" y="331084"/>
                  <a:pt x="428209" y="320633"/>
                  <a:pt x="443101" y="312794"/>
                </a:cubicBezTo>
                <a:cubicBezTo>
                  <a:pt x="454292" y="306848"/>
                  <a:pt x="465574" y="305857"/>
                  <a:pt x="463588" y="308379"/>
                </a:cubicBezTo>
                <a:cubicBezTo>
                  <a:pt x="462776" y="309460"/>
                  <a:pt x="461513" y="310902"/>
                  <a:pt x="459798" y="312614"/>
                </a:cubicBezTo>
                <a:cubicBezTo>
                  <a:pt x="459798" y="312614"/>
                  <a:pt x="457361" y="315317"/>
                  <a:pt x="454924" y="318650"/>
                </a:cubicBezTo>
                <a:cubicBezTo>
                  <a:pt x="452487" y="322074"/>
                  <a:pt x="449599" y="330273"/>
                  <a:pt x="445538" y="334868"/>
                </a:cubicBezTo>
                <a:cubicBezTo>
                  <a:pt x="441386" y="339373"/>
                  <a:pt x="437054" y="344779"/>
                  <a:pt x="435339" y="347211"/>
                </a:cubicBezTo>
                <a:cubicBezTo>
                  <a:pt x="433534" y="349734"/>
                  <a:pt x="428660" y="351356"/>
                  <a:pt x="429563" y="353518"/>
                </a:cubicBezTo>
                <a:cubicBezTo>
                  <a:pt x="430104" y="354779"/>
                  <a:pt x="431097" y="356131"/>
                  <a:pt x="431097" y="357302"/>
                </a:cubicBezTo>
                <a:cubicBezTo>
                  <a:pt x="431187" y="359645"/>
                  <a:pt x="428931" y="361447"/>
                  <a:pt x="427036" y="362528"/>
                </a:cubicBezTo>
                <a:cubicBezTo>
                  <a:pt x="422704" y="365050"/>
                  <a:pt x="416927" y="366222"/>
                  <a:pt x="411873" y="366762"/>
                </a:cubicBezTo>
                <a:cubicBezTo>
                  <a:pt x="407090" y="367213"/>
                  <a:pt x="412776" y="373790"/>
                  <a:pt x="411061" y="376673"/>
                </a:cubicBezTo>
                <a:cubicBezTo>
                  <a:pt x="409888" y="378655"/>
                  <a:pt x="399599" y="382439"/>
                  <a:pt x="399599" y="382890"/>
                </a:cubicBezTo>
                <a:cubicBezTo>
                  <a:pt x="399599" y="382890"/>
                  <a:pt x="399057" y="387214"/>
                  <a:pt x="392288" y="389467"/>
                </a:cubicBezTo>
                <a:cubicBezTo>
                  <a:pt x="386873" y="391179"/>
                  <a:pt x="381187" y="395774"/>
                  <a:pt x="378118" y="401270"/>
                </a:cubicBezTo>
                <a:cubicBezTo>
                  <a:pt x="375050" y="406675"/>
                  <a:pt x="369905" y="414784"/>
                  <a:pt x="366927" y="419830"/>
                </a:cubicBezTo>
                <a:cubicBezTo>
                  <a:pt x="365302" y="422532"/>
                  <a:pt x="363227" y="425416"/>
                  <a:pt x="360429" y="428028"/>
                </a:cubicBezTo>
                <a:cubicBezTo>
                  <a:pt x="360429" y="428028"/>
                  <a:pt x="358172" y="430101"/>
                  <a:pt x="355826" y="431452"/>
                </a:cubicBezTo>
                <a:cubicBezTo>
                  <a:pt x="356819" y="435597"/>
                  <a:pt x="357541" y="439741"/>
                  <a:pt x="357631" y="443886"/>
                </a:cubicBezTo>
                <a:cubicBezTo>
                  <a:pt x="357721" y="445057"/>
                  <a:pt x="356097" y="459562"/>
                  <a:pt x="355645" y="459292"/>
                </a:cubicBezTo>
                <a:cubicBezTo>
                  <a:pt x="355645" y="459292"/>
                  <a:pt x="350411" y="455598"/>
                  <a:pt x="344905" y="454157"/>
                </a:cubicBezTo>
                <a:cubicBezTo>
                  <a:pt x="338497" y="452535"/>
                  <a:pt x="329923" y="466680"/>
                  <a:pt x="322252" y="476771"/>
                </a:cubicBezTo>
                <a:cubicBezTo>
                  <a:pt x="314129" y="487402"/>
                  <a:pt x="301313" y="500917"/>
                  <a:pt x="281908" y="513801"/>
                </a:cubicBezTo>
                <a:cubicBezTo>
                  <a:pt x="281908" y="513801"/>
                  <a:pt x="258804" y="528217"/>
                  <a:pt x="212865" y="541551"/>
                </a:cubicBezTo>
                <a:cubicBezTo>
                  <a:pt x="212865" y="541551"/>
                  <a:pt x="196709" y="546236"/>
                  <a:pt x="179561" y="581824"/>
                </a:cubicBezTo>
                <a:cubicBezTo>
                  <a:pt x="174146" y="593267"/>
                  <a:pt x="166835" y="606511"/>
                  <a:pt x="160788" y="607052"/>
                </a:cubicBezTo>
                <a:cubicBezTo>
                  <a:pt x="154832" y="607592"/>
                  <a:pt x="149416" y="602186"/>
                  <a:pt x="146438" y="600565"/>
                </a:cubicBezTo>
                <a:cubicBezTo>
                  <a:pt x="143460" y="598853"/>
                  <a:pt x="138767" y="598312"/>
                  <a:pt x="134976" y="595339"/>
                </a:cubicBezTo>
                <a:cubicBezTo>
                  <a:pt x="131276" y="592276"/>
                  <a:pt x="129109" y="588041"/>
                  <a:pt x="125229" y="587140"/>
                </a:cubicBezTo>
                <a:cubicBezTo>
                  <a:pt x="121348" y="586149"/>
                  <a:pt x="114308" y="585158"/>
                  <a:pt x="106907" y="586149"/>
                </a:cubicBezTo>
                <a:cubicBezTo>
                  <a:pt x="99597" y="587140"/>
                  <a:pt x="88134" y="582906"/>
                  <a:pt x="75409" y="582635"/>
                </a:cubicBezTo>
                <a:cubicBezTo>
                  <a:pt x="66474" y="582545"/>
                  <a:pt x="64127" y="579302"/>
                  <a:pt x="91745" y="566778"/>
                </a:cubicBezTo>
                <a:cubicBezTo>
                  <a:pt x="91745" y="566778"/>
                  <a:pt x="148694" y="539389"/>
                  <a:pt x="192377" y="504701"/>
                </a:cubicBezTo>
                <a:cubicBezTo>
                  <a:pt x="192377" y="504701"/>
                  <a:pt x="201493" y="496142"/>
                  <a:pt x="215301" y="481276"/>
                </a:cubicBezTo>
                <a:cubicBezTo>
                  <a:pt x="223966" y="472086"/>
                  <a:pt x="222973" y="468842"/>
                  <a:pt x="219363" y="463166"/>
                </a:cubicBezTo>
                <a:cubicBezTo>
                  <a:pt x="215753" y="457490"/>
                  <a:pt x="212143" y="457580"/>
                  <a:pt x="209345" y="450913"/>
                </a:cubicBezTo>
                <a:cubicBezTo>
                  <a:pt x="206637" y="444336"/>
                  <a:pt x="201402" y="441813"/>
                  <a:pt x="196529" y="432263"/>
                </a:cubicBezTo>
                <a:cubicBezTo>
                  <a:pt x="191655" y="422713"/>
                  <a:pt x="189308" y="413252"/>
                  <a:pt x="182539" y="402531"/>
                </a:cubicBezTo>
                <a:cubicBezTo>
                  <a:pt x="181366" y="400729"/>
                  <a:pt x="180464" y="398747"/>
                  <a:pt x="179832" y="396404"/>
                </a:cubicBezTo>
                <a:cubicBezTo>
                  <a:pt x="176763" y="384061"/>
                  <a:pt x="176673" y="368294"/>
                  <a:pt x="178298" y="359825"/>
                </a:cubicBezTo>
                <a:cubicBezTo>
                  <a:pt x="179922" y="351356"/>
                  <a:pt x="180373" y="344148"/>
                  <a:pt x="181547" y="334507"/>
                </a:cubicBezTo>
                <a:cubicBezTo>
                  <a:pt x="182720" y="324867"/>
                  <a:pt x="188677" y="314416"/>
                  <a:pt x="186330" y="305136"/>
                </a:cubicBezTo>
                <a:cubicBezTo>
                  <a:pt x="183983" y="295946"/>
                  <a:pt x="189579" y="291441"/>
                  <a:pt x="188045" y="283422"/>
                </a:cubicBezTo>
                <a:cubicBezTo>
                  <a:pt x="186511" y="275314"/>
                  <a:pt x="194272" y="268737"/>
                  <a:pt x="193731" y="260357"/>
                </a:cubicBezTo>
                <a:cubicBezTo>
                  <a:pt x="193189" y="252069"/>
                  <a:pt x="199417" y="236842"/>
                  <a:pt x="204200" y="242068"/>
                </a:cubicBezTo>
                <a:close/>
                <a:moveTo>
                  <a:pt x="91543" y="23191"/>
                </a:moveTo>
                <a:cubicBezTo>
                  <a:pt x="93889" y="20488"/>
                  <a:pt x="96507" y="33013"/>
                  <a:pt x="100208" y="41843"/>
                </a:cubicBezTo>
                <a:cubicBezTo>
                  <a:pt x="106165" y="56530"/>
                  <a:pt x="117358" y="68694"/>
                  <a:pt x="126384" y="76804"/>
                </a:cubicBezTo>
                <a:cubicBezTo>
                  <a:pt x="132251" y="82030"/>
                  <a:pt x="141999" y="88878"/>
                  <a:pt x="146061" y="95636"/>
                </a:cubicBezTo>
                <a:cubicBezTo>
                  <a:pt x="155087" y="88337"/>
                  <a:pt x="172057" y="75993"/>
                  <a:pt x="181534" y="76894"/>
                </a:cubicBezTo>
                <a:cubicBezTo>
                  <a:pt x="181534" y="76894"/>
                  <a:pt x="185777" y="77164"/>
                  <a:pt x="189748" y="80859"/>
                </a:cubicBezTo>
                <a:cubicBezTo>
                  <a:pt x="193539" y="84373"/>
                  <a:pt x="198052" y="89148"/>
                  <a:pt x="202114" y="90140"/>
                </a:cubicBezTo>
                <a:cubicBezTo>
                  <a:pt x="206176" y="91131"/>
                  <a:pt x="201392" y="93834"/>
                  <a:pt x="193630" y="99691"/>
                </a:cubicBezTo>
                <a:cubicBezTo>
                  <a:pt x="185596" y="105818"/>
                  <a:pt x="177292" y="116721"/>
                  <a:pt x="176931" y="135643"/>
                </a:cubicBezTo>
                <a:cubicBezTo>
                  <a:pt x="176931" y="135643"/>
                  <a:pt x="177382" y="178983"/>
                  <a:pt x="135591" y="201510"/>
                </a:cubicBezTo>
                <a:cubicBezTo>
                  <a:pt x="127106" y="206105"/>
                  <a:pt x="113837" y="210070"/>
                  <a:pt x="110227" y="215656"/>
                </a:cubicBezTo>
                <a:cubicBezTo>
                  <a:pt x="108512" y="218359"/>
                  <a:pt x="106887" y="221964"/>
                  <a:pt x="105714" y="226919"/>
                </a:cubicBezTo>
                <a:cubicBezTo>
                  <a:pt x="105714" y="226919"/>
                  <a:pt x="98312" y="253501"/>
                  <a:pt x="76920" y="288822"/>
                </a:cubicBezTo>
                <a:cubicBezTo>
                  <a:pt x="76920" y="288822"/>
                  <a:pt x="72858" y="296751"/>
                  <a:pt x="67984" y="295940"/>
                </a:cubicBezTo>
                <a:cubicBezTo>
                  <a:pt x="61395" y="294769"/>
                  <a:pt x="56792" y="293057"/>
                  <a:pt x="50383" y="291525"/>
                </a:cubicBezTo>
                <a:cubicBezTo>
                  <a:pt x="43974" y="289903"/>
                  <a:pt x="39551" y="286479"/>
                  <a:pt x="34316" y="282695"/>
                </a:cubicBezTo>
                <a:cubicBezTo>
                  <a:pt x="29081" y="278820"/>
                  <a:pt x="26463" y="275126"/>
                  <a:pt x="20506" y="271522"/>
                </a:cubicBezTo>
                <a:cubicBezTo>
                  <a:pt x="14458" y="267917"/>
                  <a:pt x="13917" y="261069"/>
                  <a:pt x="11751" y="254582"/>
                </a:cubicBezTo>
                <a:cubicBezTo>
                  <a:pt x="9584" y="248094"/>
                  <a:pt x="25832" y="242237"/>
                  <a:pt x="34587" y="238093"/>
                </a:cubicBezTo>
                <a:cubicBezTo>
                  <a:pt x="47946" y="231785"/>
                  <a:pt x="66630" y="222234"/>
                  <a:pt x="78003" y="213043"/>
                </a:cubicBezTo>
                <a:cubicBezTo>
                  <a:pt x="85405" y="207006"/>
                  <a:pt x="88745" y="192950"/>
                  <a:pt x="91813" y="185741"/>
                </a:cubicBezTo>
                <a:cubicBezTo>
                  <a:pt x="94882" y="178533"/>
                  <a:pt x="91272" y="182227"/>
                  <a:pt x="88474" y="175830"/>
                </a:cubicBezTo>
                <a:cubicBezTo>
                  <a:pt x="85766" y="169432"/>
                  <a:pt x="86668" y="168171"/>
                  <a:pt x="79357" y="166639"/>
                </a:cubicBezTo>
                <a:cubicBezTo>
                  <a:pt x="72136" y="165197"/>
                  <a:pt x="77191" y="161052"/>
                  <a:pt x="69880" y="160061"/>
                </a:cubicBezTo>
                <a:cubicBezTo>
                  <a:pt x="62478" y="158980"/>
                  <a:pt x="64103" y="154835"/>
                  <a:pt x="57694" y="150060"/>
                </a:cubicBezTo>
                <a:cubicBezTo>
                  <a:pt x="51286" y="145194"/>
                  <a:pt x="57243" y="140689"/>
                  <a:pt x="49210" y="138887"/>
                </a:cubicBezTo>
                <a:cubicBezTo>
                  <a:pt x="41176" y="137084"/>
                  <a:pt x="45057" y="128975"/>
                  <a:pt x="36031" y="125911"/>
                </a:cubicBezTo>
                <a:cubicBezTo>
                  <a:pt x="27005" y="122938"/>
                  <a:pt x="33594" y="117441"/>
                  <a:pt x="25019" y="113116"/>
                </a:cubicBezTo>
                <a:cubicBezTo>
                  <a:pt x="16444" y="108791"/>
                  <a:pt x="25471" y="101223"/>
                  <a:pt x="16896" y="96988"/>
                </a:cubicBezTo>
                <a:cubicBezTo>
                  <a:pt x="16805" y="96897"/>
                  <a:pt x="16715" y="96897"/>
                  <a:pt x="16625" y="96807"/>
                </a:cubicBezTo>
                <a:cubicBezTo>
                  <a:pt x="7960" y="92572"/>
                  <a:pt x="10758" y="83472"/>
                  <a:pt x="3717" y="76894"/>
                </a:cubicBezTo>
                <a:cubicBezTo>
                  <a:pt x="2724" y="75993"/>
                  <a:pt x="1822" y="75182"/>
                  <a:pt x="1100" y="74371"/>
                </a:cubicBezTo>
                <a:cubicBezTo>
                  <a:pt x="-5309" y="67253"/>
                  <a:pt x="17979" y="76083"/>
                  <a:pt x="27185" y="78966"/>
                </a:cubicBezTo>
                <a:cubicBezTo>
                  <a:pt x="37295" y="82210"/>
                  <a:pt x="51827" y="85004"/>
                  <a:pt x="69338" y="83472"/>
                </a:cubicBezTo>
                <a:cubicBezTo>
                  <a:pt x="69338" y="83472"/>
                  <a:pt x="71234" y="83292"/>
                  <a:pt x="75025" y="84012"/>
                </a:cubicBezTo>
                <a:cubicBezTo>
                  <a:pt x="75205" y="81760"/>
                  <a:pt x="73761" y="79147"/>
                  <a:pt x="72768" y="75092"/>
                </a:cubicBezTo>
                <a:cubicBezTo>
                  <a:pt x="71234" y="68694"/>
                  <a:pt x="77552" y="67613"/>
                  <a:pt x="74844" y="61756"/>
                </a:cubicBezTo>
                <a:cubicBezTo>
                  <a:pt x="72136" y="55990"/>
                  <a:pt x="76469" y="52476"/>
                  <a:pt x="78184" y="45988"/>
                </a:cubicBezTo>
                <a:cubicBezTo>
                  <a:pt x="79989" y="39500"/>
                  <a:pt x="87391" y="42564"/>
                  <a:pt x="87300" y="37698"/>
                </a:cubicBezTo>
                <a:cubicBezTo>
                  <a:pt x="87210" y="32742"/>
                  <a:pt x="88564" y="28868"/>
                  <a:pt x="88564" y="28868"/>
                </a:cubicBezTo>
                <a:cubicBezTo>
                  <a:pt x="89737" y="25985"/>
                  <a:pt x="90730" y="24182"/>
                  <a:pt x="91543" y="23191"/>
                </a:cubicBezTo>
                <a:close/>
                <a:moveTo>
                  <a:pt x="403118" y="1771"/>
                </a:moveTo>
                <a:cubicBezTo>
                  <a:pt x="403660" y="2942"/>
                  <a:pt x="404201" y="4474"/>
                  <a:pt x="404652" y="6546"/>
                </a:cubicBezTo>
                <a:cubicBezTo>
                  <a:pt x="404652" y="6546"/>
                  <a:pt x="408443" y="22672"/>
                  <a:pt x="413767" y="29790"/>
                </a:cubicBezTo>
                <a:cubicBezTo>
                  <a:pt x="416384" y="33664"/>
                  <a:pt x="419001" y="37808"/>
                  <a:pt x="421257" y="42042"/>
                </a:cubicBezTo>
                <a:cubicBezTo>
                  <a:pt x="423332" y="45916"/>
                  <a:pt x="425408" y="49790"/>
                  <a:pt x="427213" y="53844"/>
                </a:cubicBezTo>
                <a:cubicBezTo>
                  <a:pt x="429288" y="58439"/>
                  <a:pt x="431093" y="63304"/>
                  <a:pt x="431635" y="68349"/>
                </a:cubicBezTo>
                <a:cubicBezTo>
                  <a:pt x="432176" y="72764"/>
                  <a:pt x="431183" y="77088"/>
                  <a:pt x="430642" y="81413"/>
                </a:cubicBezTo>
                <a:cubicBezTo>
                  <a:pt x="429288" y="90963"/>
                  <a:pt x="432717" y="99702"/>
                  <a:pt x="437049" y="108080"/>
                </a:cubicBezTo>
                <a:cubicBezTo>
                  <a:pt x="438132" y="110242"/>
                  <a:pt x="439305" y="112315"/>
                  <a:pt x="440478" y="114387"/>
                </a:cubicBezTo>
                <a:cubicBezTo>
                  <a:pt x="442193" y="117360"/>
                  <a:pt x="443998" y="120333"/>
                  <a:pt x="445893" y="123216"/>
                </a:cubicBezTo>
                <a:cubicBezTo>
                  <a:pt x="445893" y="123216"/>
                  <a:pt x="459519" y="143306"/>
                  <a:pt x="476214" y="130964"/>
                </a:cubicBezTo>
                <a:cubicBezTo>
                  <a:pt x="476214" y="130964"/>
                  <a:pt x="478289" y="129522"/>
                  <a:pt x="480184" y="127180"/>
                </a:cubicBezTo>
                <a:cubicBezTo>
                  <a:pt x="482079" y="124747"/>
                  <a:pt x="484426" y="119972"/>
                  <a:pt x="487313" y="118171"/>
                </a:cubicBezTo>
                <a:cubicBezTo>
                  <a:pt x="489840" y="116639"/>
                  <a:pt x="493360" y="115468"/>
                  <a:pt x="497781" y="116369"/>
                </a:cubicBezTo>
                <a:cubicBezTo>
                  <a:pt x="497781" y="116369"/>
                  <a:pt x="499676" y="116909"/>
                  <a:pt x="502023" y="117540"/>
                </a:cubicBezTo>
                <a:cubicBezTo>
                  <a:pt x="504369" y="118080"/>
                  <a:pt x="507618" y="118891"/>
                  <a:pt x="509332" y="118711"/>
                </a:cubicBezTo>
                <a:cubicBezTo>
                  <a:pt x="510957" y="118531"/>
                  <a:pt x="514476" y="118441"/>
                  <a:pt x="513664" y="119702"/>
                </a:cubicBezTo>
                <a:cubicBezTo>
                  <a:pt x="512852" y="120963"/>
                  <a:pt x="509332" y="122855"/>
                  <a:pt x="506715" y="125018"/>
                </a:cubicBezTo>
                <a:cubicBezTo>
                  <a:pt x="506354" y="125288"/>
                  <a:pt x="505993" y="125558"/>
                  <a:pt x="505723" y="125828"/>
                </a:cubicBezTo>
                <a:cubicBezTo>
                  <a:pt x="503196" y="127991"/>
                  <a:pt x="501572" y="133396"/>
                  <a:pt x="501572" y="136730"/>
                </a:cubicBezTo>
                <a:cubicBezTo>
                  <a:pt x="501662" y="139162"/>
                  <a:pt x="501932" y="142405"/>
                  <a:pt x="502654" y="146820"/>
                </a:cubicBezTo>
                <a:cubicBezTo>
                  <a:pt x="503647" y="152946"/>
                  <a:pt x="498233" y="161505"/>
                  <a:pt x="494894" y="166100"/>
                </a:cubicBezTo>
                <a:cubicBezTo>
                  <a:pt x="488035" y="175379"/>
                  <a:pt x="478289" y="184659"/>
                  <a:pt x="468363" y="190605"/>
                </a:cubicBezTo>
                <a:cubicBezTo>
                  <a:pt x="464031" y="193218"/>
                  <a:pt x="458978" y="194569"/>
                  <a:pt x="454014" y="195740"/>
                </a:cubicBezTo>
                <a:cubicBezTo>
                  <a:pt x="453383" y="195921"/>
                  <a:pt x="449773" y="196551"/>
                  <a:pt x="446434" y="197092"/>
                </a:cubicBezTo>
                <a:cubicBezTo>
                  <a:pt x="443185" y="197722"/>
                  <a:pt x="440388" y="200966"/>
                  <a:pt x="439756" y="204299"/>
                </a:cubicBezTo>
                <a:cubicBezTo>
                  <a:pt x="438312" y="212047"/>
                  <a:pt x="434973" y="219164"/>
                  <a:pt x="432086" y="226642"/>
                </a:cubicBezTo>
                <a:cubicBezTo>
                  <a:pt x="432086" y="226642"/>
                  <a:pt x="430552" y="230606"/>
                  <a:pt x="429108" y="234841"/>
                </a:cubicBezTo>
                <a:cubicBezTo>
                  <a:pt x="428115" y="237994"/>
                  <a:pt x="426581" y="242949"/>
                  <a:pt x="424505" y="245021"/>
                </a:cubicBezTo>
                <a:cubicBezTo>
                  <a:pt x="422430" y="247003"/>
                  <a:pt x="418550" y="246102"/>
                  <a:pt x="417737" y="244931"/>
                </a:cubicBezTo>
                <a:cubicBezTo>
                  <a:pt x="416835" y="243850"/>
                  <a:pt x="415752" y="242949"/>
                  <a:pt x="414489" y="243490"/>
                </a:cubicBezTo>
                <a:cubicBezTo>
                  <a:pt x="413225" y="244030"/>
                  <a:pt x="411150" y="245201"/>
                  <a:pt x="409706" y="245472"/>
                </a:cubicBezTo>
                <a:cubicBezTo>
                  <a:pt x="408262" y="245652"/>
                  <a:pt x="406728" y="245291"/>
                  <a:pt x="405465" y="246102"/>
                </a:cubicBezTo>
                <a:cubicBezTo>
                  <a:pt x="404562" y="246643"/>
                  <a:pt x="403569" y="247003"/>
                  <a:pt x="402848" y="246643"/>
                </a:cubicBezTo>
                <a:cubicBezTo>
                  <a:pt x="402216" y="246282"/>
                  <a:pt x="401945" y="245922"/>
                  <a:pt x="401945" y="245472"/>
                </a:cubicBezTo>
                <a:cubicBezTo>
                  <a:pt x="401945" y="244661"/>
                  <a:pt x="400862" y="244300"/>
                  <a:pt x="398787" y="244210"/>
                </a:cubicBezTo>
                <a:cubicBezTo>
                  <a:pt x="397433" y="244120"/>
                  <a:pt x="396079" y="243940"/>
                  <a:pt x="394997" y="243490"/>
                </a:cubicBezTo>
                <a:cubicBezTo>
                  <a:pt x="394997" y="243490"/>
                  <a:pt x="393643" y="242769"/>
                  <a:pt x="393733" y="240877"/>
                </a:cubicBezTo>
                <a:cubicBezTo>
                  <a:pt x="393823" y="239165"/>
                  <a:pt x="396079" y="236552"/>
                  <a:pt x="394906" y="236462"/>
                </a:cubicBezTo>
                <a:cubicBezTo>
                  <a:pt x="393823" y="236282"/>
                  <a:pt x="390484" y="237363"/>
                  <a:pt x="390214" y="235381"/>
                </a:cubicBezTo>
                <a:cubicBezTo>
                  <a:pt x="390033" y="233489"/>
                  <a:pt x="390665" y="230426"/>
                  <a:pt x="391387" y="228174"/>
                </a:cubicBezTo>
                <a:cubicBezTo>
                  <a:pt x="391748" y="227183"/>
                  <a:pt x="392289" y="226012"/>
                  <a:pt x="393101" y="224480"/>
                </a:cubicBezTo>
                <a:cubicBezTo>
                  <a:pt x="394726" y="221417"/>
                  <a:pt x="398065" y="218444"/>
                  <a:pt x="400231" y="215831"/>
                </a:cubicBezTo>
                <a:cubicBezTo>
                  <a:pt x="403930" y="211597"/>
                  <a:pt x="407721" y="207452"/>
                  <a:pt x="411511" y="203398"/>
                </a:cubicBezTo>
                <a:cubicBezTo>
                  <a:pt x="419452" y="194839"/>
                  <a:pt x="427754" y="186461"/>
                  <a:pt x="435425" y="177632"/>
                </a:cubicBezTo>
                <a:cubicBezTo>
                  <a:pt x="437681" y="175019"/>
                  <a:pt x="436688" y="173217"/>
                  <a:pt x="433259" y="173397"/>
                </a:cubicBezTo>
                <a:cubicBezTo>
                  <a:pt x="424325" y="173848"/>
                  <a:pt x="407991" y="173848"/>
                  <a:pt x="400592" y="168983"/>
                </a:cubicBezTo>
                <a:cubicBezTo>
                  <a:pt x="400592" y="168983"/>
                  <a:pt x="398245" y="167271"/>
                  <a:pt x="397072" y="164929"/>
                </a:cubicBezTo>
                <a:cubicBezTo>
                  <a:pt x="395628" y="162316"/>
                  <a:pt x="394275" y="159433"/>
                  <a:pt x="390936" y="158892"/>
                </a:cubicBezTo>
                <a:cubicBezTo>
                  <a:pt x="385792" y="157992"/>
                  <a:pt x="378302" y="156460"/>
                  <a:pt x="373248" y="154478"/>
                </a:cubicBezTo>
                <a:cubicBezTo>
                  <a:pt x="370090" y="153307"/>
                  <a:pt x="367292" y="150334"/>
                  <a:pt x="367473" y="148892"/>
                </a:cubicBezTo>
                <a:cubicBezTo>
                  <a:pt x="367653" y="147361"/>
                  <a:pt x="365578" y="145379"/>
                  <a:pt x="362510" y="144027"/>
                </a:cubicBezTo>
                <a:cubicBezTo>
                  <a:pt x="357998" y="142045"/>
                  <a:pt x="351951" y="138802"/>
                  <a:pt x="349154" y="135108"/>
                </a:cubicBezTo>
                <a:cubicBezTo>
                  <a:pt x="347169" y="132405"/>
                  <a:pt x="345635" y="128171"/>
                  <a:pt x="342837" y="126369"/>
                </a:cubicBezTo>
                <a:cubicBezTo>
                  <a:pt x="340220" y="124747"/>
                  <a:pt x="337242" y="122675"/>
                  <a:pt x="335437" y="120603"/>
                </a:cubicBezTo>
                <a:cubicBezTo>
                  <a:pt x="333181" y="118080"/>
                  <a:pt x="332008" y="113846"/>
                  <a:pt x="329301" y="111864"/>
                </a:cubicBezTo>
                <a:cubicBezTo>
                  <a:pt x="326413" y="109792"/>
                  <a:pt x="323165" y="107089"/>
                  <a:pt x="321901" y="104747"/>
                </a:cubicBezTo>
                <a:cubicBezTo>
                  <a:pt x="320277" y="101774"/>
                  <a:pt x="321721" y="98440"/>
                  <a:pt x="319284" y="96008"/>
                </a:cubicBezTo>
                <a:cubicBezTo>
                  <a:pt x="315223" y="92044"/>
                  <a:pt x="310260" y="85557"/>
                  <a:pt x="313509" y="80151"/>
                </a:cubicBezTo>
                <a:cubicBezTo>
                  <a:pt x="316667" y="74836"/>
                  <a:pt x="341574" y="96728"/>
                  <a:pt x="343920" y="98801"/>
                </a:cubicBezTo>
                <a:cubicBezTo>
                  <a:pt x="351500" y="105017"/>
                  <a:pt x="361066" y="109341"/>
                  <a:pt x="370090" y="112765"/>
                </a:cubicBezTo>
                <a:cubicBezTo>
                  <a:pt x="376136" y="115017"/>
                  <a:pt x="382273" y="116819"/>
                  <a:pt x="388319" y="118891"/>
                </a:cubicBezTo>
                <a:cubicBezTo>
                  <a:pt x="391206" y="119882"/>
                  <a:pt x="395628" y="120963"/>
                  <a:pt x="399238" y="122675"/>
                </a:cubicBezTo>
                <a:cubicBezTo>
                  <a:pt x="402396" y="124027"/>
                  <a:pt x="402487" y="123936"/>
                  <a:pt x="400592" y="121144"/>
                </a:cubicBezTo>
                <a:cubicBezTo>
                  <a:pt x="398155" y="117810"/>
                  <a:pt x="395718" y="113306"/>
                  <a:pt x="396982" y="110152"/>
                </a:cubicBezTo>
                <a:cubicBezTo>
                  <a:pt x="398245" y="106999"/>
                  <a:pt x="400050" y="104747"/>
                  <a:pt x="398245" y="101954"/>
                </a:cubicBezTo>
                <a:cubicBezTo>
                  <a:pt x="395087" y="97089"/>
                  <a:pt x="391206" y="89341"/>
                  <a:pt x="391297" y="81142"/>
                </a:cubicBezTo>
                <a:cubicBezTo>
                  <a:pt x="391297" y="77809"/>
                  <a:pt x="390845" y="72674"/>
                  <a:pt x="389763" y="69430"/>
                </a:cubicBezTo>
                <a:cubicBezTo>
                  <a:pt x="388680" y="66187"/>
                  <a:pt x="387687" y="61863"/>
                  <a:pt x="387958" y="57628"/>
                </a:cubicBezTo>
                <a:cubicBezTo>
                  <a:pt x="388228" y="54205"/>
                  <a:pt x="388319" y="49159"/>
                  <a:pt x="387507" y="45916"/>
                </a:cubicBezTo>
                <a:cubicBezTo>
                  <a:pt x="386694" y="42132"/>
                  <a:pt x="386153" y="37267"/>
                  <a:pt x="387958" y="33573"/>
                </a:cubicBezTo>
                <a:cubicBezTo>
                  <a:pt x="389492" y="30510"/>
                  <a:pt x="391658" y="26726"/>
                  <a:pt x="391387" y="23393"/>
                </a:cubicBezTo>
                <a:cubicBezTo>
                  <a:pt x="391206" y="21231"/>
                  <a:pt x="391297" y="18798"/>
                  <a:pt x="391748" y="16636"/>
                </a:cubicBezTo>
                <a:cubicBezTo>
                  <a:pt x="392560" y="13393"/>
                  <a:pt x="395267" y="9068"/>
                  <a:pt x="395718" y="5735"/>
                </a:cubicBezTo>
                <a:cubicBezTo>
                  <a:pt x="395899" y="4654"/>
                  <a:pt x="396170" y="3573"/>
                  <a:pt x="396350" y="2582"/>
                </a:cubicBezTo>
                <a:cubicBezTo>
                  <a:pt x="397162" y="-662"/>
                  <a:pt x="402035" y="-752"/>
                  <a:pt x="403118" y="1771"/>
                </a:cubicBezTo>
                <a:close/>
              </a:path>
            </a:pathLst>
          </a:custGeom>
          <a:solidFill>
            <a:schemeClr val="bg1"/>
          </a:solidFill>
          <a:ln>
            <a:noFill/>
          </a:ln>
        </p:spPr>
        <p:txBody>
          <a:bodyPr/>
          <a:lstStyle/>
          <a:p>
            <a:endParaRPr lang="zh-CN" altLang="en-US" dirty="0"/>
          </a:p>
        </p:txBody>
      </p:sp>
      <p:sp>
        <p:nvSpPr>
          <p:cNvPr id="13" name="flying-dove-bird-shape_47150"/>
          <p:cNvSpPr>
            <a:spLocks noChangeAspect="1"/>
          </p:cNvSpPr>
          <p:nvPr/>
        </p:nvSpPr>
        <p:spPr bwMode="auto">
          <a:xfrm rot="20506804" flipH="1">
            <a:off x="4973380" y="2212502"/>
            <a:ext cx="766130" cy="438587"/>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dirty="0"/>
          </a:p>
        </p:txBody>
      </p:sp>
      <p:sp>
        <p:nvSpPr>
          <p:cNvPr id="18" name="矩形 17"/>
          <p:cNvSpPr/>
          <p:nvPr/>
        </p:nvSpPr>
        <p:spPr>
          <a:xfrm>
            <a:off x="7388986" y="2661482"/>
            <a:ext cx="4183889"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19" name="矩形 18"/>
          <p:cNvSpPr/>
          <p:nvPr/>
        </p:nvSpPr>
        <p:spPr>
          <a:xfrm>
            <a:off x="7293736" y="1768814"/>
            <a:ext cx="4183889" cy="50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请输入标题文字</a:t>
            </a:r>
          </a:p>
        </p:txBody>
      </p:sp>
      <p:sp>
        <p:nvSpPr>
          <p:cNvPr id="20" name="star_99410"/>
          <p:cNvSpPr>
            <a:spLocks noChangeAspect="1"/>
          </p:cNvSpPr>
          <p:nvPr/>
        </p:nvSpPr>
        <p:spPr bwMode="auto">
          <a:xfrm>
            <a:off x="6894625" y="3009858"/>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21" name="矩形 20"/>
          <p:cNvSpPr/>
          <p:nvPr/>
        </p:nvSpPr>
        <p:spPr>
          <a:xfrm>
            <a:off x="7388986" y="4073022"/>
            <a:ext cx="4183889" cy="1061829"/>
          </a:xfrm>
          <a:prstGeom prst="rect">
            <a:avLst/>
          </a:prstGeom>
        </p:spPr>
        <p:txBody>
          <a:bodyPr wrap="square">
            <a:spAutoFit/>
          </a:bodyPr>
          <a:lstStyle/>
          <a:p>
            <a:pPr>
              <a:lnSpc>
                <a:spcPct val="150000"/>
              </a:lnSpc>
            </a:pPr>
            <a:r>
              <a:rPr lang="zh-CN" altLang="en-US" sz="1400" dirty="0">
                <a:latin typeface="+mn-ea"/>
              </a:rPr>
              <a:t>双击输入替换内容编辑文字双击输入替换内容编辑文字双击输入替换内容编辑文字双击输入替换内容编辑文字</a:t>
            </a:r>
            <a:endParaRPr lang="zh-CN" altLang="en-US" sz="1400" dirty="0"/>
          </a:p>
        </p:txBody>
      </p:sp>
      <p:sp>
        <p:nvSpPr>
          <p:cNvPr id="22" name="star_99410"/>
          <p:cNvSpPr>
            <a:spLocks noChangeAspect="1"/>
          </p:cNvSpPr>
          <p:nvPr/>
        </p:nvSpPr>
        <p:spPr bwMode="auto">
          <a:xfrm>
            <a:off x="6894625" y="4421398"/>
            <a:ext cx="343908" cy="326607"/>
          </a:xfrm>
          <a:custGeom>
            <a:avLst/>
            <a:gdLst>
              <a:gd name="connsiteX0" fmla="*/ 347072 w 605945"/>
              <a:gd name="connsiteY0" fmla="*/ 512587 h 575461"/>
              <a:gd name="connsiteX1" fmla="*/ 381476 w 605945"/>
              <a:gd name="connsiteY1" fmla="*/ 537442 h 575461"/>
              <a:gd name="connsiteX2" fmla="*/ 302223 w 605945"/>
              <a:gd name="connsiteY2" fmla="*/ 549563 h 575461"/>
              <a:gd name="connsiteX3" fmla="*/ 224045 w 605945"/>
              <a:gd name="connsiteY3" fmla="*/ 537749 h 575461"/>
              <a:gd name="connsiteX4" fmla="*/ 258603 w 605945"/>
              <a:gd name="connsiteY4" fmla="*/ 512740 h 575461"/>
              <a:gd name="connsiteX5" fmla="*/ 302223 w 605945"/>
              <a:gd name="connsiteY5" fmla="*/ 516883 h 575461"/>
              <a:gd name="connsiteX6" fmla="*/ 347072 w 605945"/>
              <a:gd name="connsiteY6" fmla="*/ 512587 h 575461"/>
              <a:gd name="connsiteX7" fmla="*/ 564523 w 605945"/>
              <a:gd name="connsiteY7" fmla="*/ 290588 h 575461"/>
              <a:gd name="connsiteX8" fmla="*/ 490606 w 605945"/>
              <a:gd name="connsiteY8" fmla="*/ 469895 h 575461"/>
              <a:gd name="connsiteX9" fmla="*/ 478927 w 605945"/>
              <a:gd name="connsiteY9" fmla="*/ 433850 h 575461"/>
              <a:gd name="connsiteX10" fmla="*/ 530100 w 605945"/>
              <a:gd name="connsiteY10" fmla="*/ 315743 h 575461"/>
              <a:gd name="connsiteX11" fmla="*/ 40081 w 605945"/>
              <a:gd name="connsiteY11" fmla="*/ 289600 h 575461"/>
              <a:gd name="connsiteX12" fmla="*/ 74348 w 605945"/>
              <a:gd name="connsiteY12" fmla="*/ 314611 h 575461"/>
              <a:gd name="connsiteX13" fmla="*/ 126594 w 605945"/>
              <a:gd name="connsiteY13" fmla="*/ 434907 h 575461"/>
              <a:gd name="connsiteX14" fmla="*/ 115069 w 605945"/>
              <a:gd name="connsiteY14" fmla="*/ 470812 h 575461"/>
              <a:gd name="connsiteX15" fmla="*/ 40081 w 605945"/>
              <a:gd name="connsiteY15" fmla="*/ 289600 h 575461"/>
              <a:gd name="connsiteX16" fmla="*/ 347252 w 605945"/>
              <a:gd name="connsiteY16" fmla="*/ 29779 h 575461"/>
              <a:gd name="connsiteX17" fmla="*/ 544200 w 605945"/>
              <a:gd name="connsiteY17" fmla="*/ 186999 h 575461"/>
              <a:gd name="connsiteX18" fmla="*/ 508252 w 605945"/>
              <a:gd name="connsiteY18" fmla="*/ 186846 h 575461"/>
              <a:gd name="connsiteX19" fmla="*/ 359081 w 605945"/>
              <a:gd name="connsiteY19" fmla="*/ 65825 h 575461"/>
              <a:gd name="connsiteX20" fmla="*/ 258763 w 605945"/>
              <a:gd name="connsiteY20" fmla="*/ 29567 h 575461"/>
              <a:gd name="connsiteX21" fmla="*/ 247087 w 605945"/>
              <a:gd name="connsiteY21" fmla="*/ 65319 h 575461"/>
              <a:gd name="connsiteX22" fmla="*/ 96368 w 605945"/>
              <a:gd name="connsiteY22" fmla="*/ 186845 h 575461"/>
              <a:gd name="connsiteX23" fmla="*/ 60263 w 605945"/>
              <a:gd name="connsiteY23" fmla="*/ 186998 h 575461"/>
              <a:gd name="connsiteX24" fmla="*/ 258763 w 605945"/>
              <a:gd name="connsiteY24" fmla="*/ 29567 h 575461"/>
              <a:gd name="connsiteX25" fmla="*/ 302973 w 605945"/>
              <a:gd name="connsiteY25" fmla="*/ 0 h 575461"/>
              <a:gd name="connsiteX26" fmla="*/ 374875 w 605945"/>
              <a:gd name="connsiteY26" fmla="*/ 219384 h 575461"/>
              <a:gd name="connsiteX27" fmla="*/ 605945 w 605945"/>
              <a:gd name="connsiteY27" fmla="*/ 219844 h 575461"/>
              <a:gd name="connsiteX28" fmla="*/ 419276 w 605945"/>
              <a:gd name="connsiteY28" fmla="*/ 355924 h 575461"/>
              <a:gd name="connsiteX29" fmla="*/ 490103 w 605945"/>
              <a:gd name="connsiteY29" fmla="*/ 575461 h 575461"/>
              <a:gd name="connsiteX30" fmla="*/ 302973 w 605945"/>
              <a:gd name="connsiteY30" fmla="*/ 440302 h 575461"/>
              <a:gd name="connsiteX31" fmla="*/ 115689 w 605945"/>
              <a:gd name="connsiteY31" fmla="*/ 575461 h 575461"/>
              <a:gd name="connsiteX32" fmla="*/ 186669 w 605945"/>
              <a:gd name="connsiteY32" fmla="*/ 355924 h 575461"/>
              <a:gd name="connsiteX33" fmla="*/ 0 w 605945"/>
              <a:gd name="connsiteY33" fmla="*/ 219844 h 575461"/>
              <a:gd name="connsiteX34" fmla="*/ 231071 w 605945"/>
              <a:gd name="connsiteY34" fmla="*/ 219384 h 575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5945" h="575461">
                <a:moveTo>
                  <a:pt x="347072" y="512587"/>
                </a:moveTo>
                <a:lnTo>
                  <a:pt x="381476" y="537442"/>
                </a:lnTo>
                <a:cubicBezTo>
                  <a:pt x="356441" y="545267"/>
                  <a:pt x="329870" y="549563"/>
                  <a:pt x="302223" y="549563"/>
                </a:cubicBezTo>
                <a:cubicBezTo>
                  <a:pt x="275038" y="549563"/>
                  <a:pt x="248773" y="545420"/>
                  <a:pt x="224045" y="537749"/>
                </a:cubicBezTo>
                <a:lnTo>
                  <a:pt x="258603" y="512740"/>
                </a:lnTo>
                <a:cubicBezTo>
                  <a:pt x="272734" y="515502"/>
                  <a:pt x="287325" y="516883"/>
                  <a:pt x="302223" y="516883"/>
                </a:cubicBezTo>
                <a:cubicBezTo>
                  <a:pt x="317582" y="516883"/>
                  <a:pt x="332481" y="515349"/>
                  <a:pt x="347072" y="512587"/>
                </a:cubicBezTo>
                <a:close/>
                <a:moveTo>
                  <a:pt x="564523" y="290588"/>
                </a:moveTo>
                <a:cubicBezTo>
                  <a:pt x="563755" y="360225"/>
                  <a:pt x="535633" y="423266"/>
                  <a:pt x="490606" y="469895"/>
                </a:cubicBezTo>
                <a:lnTo>
                  <a:pt x="478927" y="433850"/>
                </a:lnTo>
                <a:cubicBezTo>
                  <a:pt x="506281" y="400872"/>
                  <a:pt x="524568" y="360225"/>
                  <a:pt x="530100" y="315743"/>
                </a:cubicBezTo>
                <a:close/>
                <a:moveTo>
                  <a:pt x="40081" y="289600"/>
                </a:moveTo>
                <a:lnTo>
                  <a:pt x="74348" y="314611"/>
                </a:lnTo>
                <a:cubicBezTo>
                  <a:pt x="79727" y="360182"/>
                  <a:pt x="98474" y="401611"/>
                  <a:pt x="126594" y="434907"/>
                </a:cubicBezTo>
                <a:lnTo>
                  <a:pt x="115069" y="470812"/>
                </a:lnTo>
                <a:cubicBezTo>
                  <a:pt x="69124" y="424013"/>
                  <a:pt x="40542" y="360029"/>
                  <a:pt x="40081" y="289600"/>
                </a:cubicBezTo>
                <a:close/>
                <a:moveTo>
                  <a:pt x="347252" y="29779"/>
                </a:moveTo>
                <a:cubicBezTo>
                  <a:pt x="436355" y="45271"/>
                  <a:pt x="510249" y="105858"/>
                  <a:pt x="544200" y="186999"/>
                </a:cubicBezTo>
                <a:lnTo>
                  <a:pt x="508252" y="186846"/>
                </a:lnTo>
                <a:cubicBezTo>
                  <a:pt x="478909" y="127485"/>
                  <a:pt x="424526" y="82544"/>
                  <a:pt x="359081" y="65825"/>
                </a:cubicBezTo>
                <a:close/>
                <a:moveTo>
                  <a:pt x="258763" y="29567"/>
                </a:moveTo>
                <a:lnTo>
                  <a:pt x="247087" y="65319"/>
                </a:lnTo>
                <a:cubicBezTo>
                  <a:pt x="180869" y="81737"/>
                  <a:pt x="125867" y="127002"/>
                  <a:pt x="96368" y="186845"/>
                </a:cubicBezTo>
                <a:lnTo>
                  <a:pt x="60263" y="186998"/>
                </a:lnTo>
                <a:cubicBezTo>
                  <a:pt x="94524" y="105367"/>
                  <a:pt x="169039" y="44604"/>
                  <a:pt x="258763" y="29567"/>
                </a:cubicBezTo>
                <a:close/>
                <a:moveTo>
                  <a:pt x="302973" y="0"/>
                </a:moveTo>
                <a:lnTo>
                  <a:pt x="374875" y="219384"/>
                </a:lnTo>
                <a:lnTo>
                  <a:pt x="605945" y="219844"/>
                </a:lnTo>
                <a:lnTo>
                  <a:pt x="419276" y="355924"/>
                </a:lnTo>
                <a:lnTo>
                  <a:pt x="490103" y="575461"/>
                </a:lnTo>
                <a:lnTo>
                  <a:pt x="302973" y="440302"/>
                </a:lnTo>
                <a:lnTo>
                  <a:pt x="115689" y="575461"/>
                </a:lnTo>
                <a:lnTo>
                  <a:pt x="186669" y="355924"/>
                </a:lnTo>
                <a:lnTo>
                  <a:pt x="0" y="219844"/>
                </a:lnTo>
                <a:lnTo>
                  <a:pt x="231071" y="219384"/>
                </a:lnTo>
                <a:close/>
              </a:path>
            </a:pathLst>
          </a:custGeom>
          <a:solidFill>
            <a:schemeClr val="accent2"/>
          </a:solidFill>
          <a:ln>
            <a:noFill/>
          </a:ln>
        </p:spPr>
        <p:txBody>
          <a:bodyPr/>
          <a:lstStyle/>
          <a:p>
            <a:endParaRPr lang="zh-CN" altLang="en-US" dirty="0"/>
          </a:p>
        </p:txBody>
      </p:sp>
      <p:sp>
        <p:nvSpPr>
          <p:cNvPr id="23" name="flying-dove-bird-shape_47150"/>
          <p:cNvSpPr>
            <a:spLocks noChangeAspect="1"/>
          </p:cNvSpPr>
          <p:nvPr/>
        </p:nvSpPr>
        <p:spPr bwMode="auto">
          <a:xfrm rot="20506804" flipH="1">
            <a:off x="4490730" y="2969043"/>
            <a:ext cx="766130" cy="438587"/>
          </a:xfrm>
          <a:custGeom>
            <a:avLst/>
            <a:gdLst>
              <a:gd name="T0" fmla="*/ 7467 w 7656"/>
              <a:gd name="T1" fmla="*/ 4369 h 6043"/>
              <a:gd name="T2" fmla="*/ 7160 w 7656"/>
              <a:gd name="T3" fmla="*/ 4216 h 6043"/>
              <a:gd name="T4" fmla="*/ 7289 w 7656"/>
              <a:gd name="T5" fmla="*/ 3938 h 6043"/>
              <a:gd name="T6" fmla="*/ 6212 w 7656"/>
              <a:gd name="T7" fmla="*/ 4154 h 6043"/>
              <a:gd name="T8" fmla="*/ 5558 w 7656"/>
              <a:gd name="T9" fmla="*/ 4249 h 6043"/>
              <a:gd name="T10" fmla="*/ 4801 w 7656"/>
              <a:gd name="T11" fmla="*/ 3925 h 6043"/>
              <a:gd name="T12" fmla="*/ 4928 w 7656"/>
              <a:gd name="T13" fmla="*/ 3502 h 6043"/>
              <a:gd name="T14" fmla="*/ 5096 w 7656"/>
              <a:gd name="T15" fmla="*/ 3094 h 6043"/>
              <a:gd name="T16" fmla="*/ 4832 w 7656"/>
              <a:gd name="T17" fmla="*/ 3086 h 6043"/>
              <a:gd name="T18" fmla="*/ 5002 w 7656"/>
              <a:gd name="T19" fmla="*/ 2412 h 6043"/>
              <a:gd name="T20" fmla="*/ 4743 w 7656"/>
              <a:gd name="T21" fmla="*/ 1766 h 6043"/>
              <a:gd name="T22" fmla="*/ 4488 w 7656"/>
              <a:gd name="T23" fmla="*/ 1335 h 6043"/>
              <a:gd name="T24" fmla="*/ 4401 w 7656"/>
              <a:gd name="T25" fmla="*/ 857 h 6043"/>
              <a:gd name="T26" fmla="*/ 4062 w 7656"/>
              <a:gd name="T27" fmla="*/ 462 h 6043"/>
              <a:gd name="T28" fmla="*/ 3862 w 7656"/>
              <a:gd name="T29" fmla="*/ 409 h 6043"/>
              <a:gd name="T30" fmla="*/ 3500 w 7656"/>
              <a:gd name="T31" fmla="*/ 47 h 6043"/>
              <a:gd name="T32" fmla="*/ 3514 w 7656"/>
              <a:gd name="T33" fmla="*/ 694 h 6043"/>
              <a:gd name="T34" fmla="*/ 3526 w 7656"/>
              <a:gd name="T35" fmla="*/ 821 h 6043"/>
              <a:gd name="T36" fmla="*/ 3494 w 7656"/>
              <a:gd name="T37" fmla="*/ 1386 h 6043"/>
              <a:gd name="T38" fmla="*/ 3205 w 7656"/>
              <a:gd name="T39" fmla="*/ 2368 h 6043"/>
              <a:gd name="T40" fmla="*/ 3250 w 7656"/>
              <a:gd name="T41" fmla="*/ 3551 h 6043"/>
              <a:gd name="T42" fmla="*/ 3436 w 7656"/>
              <a:gd name="T43" fmla="*/ 3969 h 6043"/>
              <a:gd name="T44" fmla="*/ 2955 w 7656"/>
              <a:gd name="T45" fmla="*/ 3280 h 6043"/>
              <a:gd name="T46" fmla="*/ 2778 w 7656"/>
              <a:gd name="T47" fmla="*/ 3326 h 6043"/>
              <a:gd name="T48" fmla="*/ 2426 w 7656"/>
              <a:gd name="T49" fmla="*/ 2983 h 6043"/>
              <a:gd name="T50" fmla="*/ 1868 w 7656"/>
              <a:gd name="T51" fmla="*/ 2774 h 6043"/>
              <a:gd name="T52" fmla="*/ 1593 w 7656"/>
              <a:gd name="T53" fmla="*/ 2784 h 6043"/>
              <a:gd name="T54" fmla="*/ 1045 w 7656"/>
              <a:gd name="T55" fmla="*/ 2753 h 6043"/>
              <a:gd name="T56" fmla="*/ 178 w 7656"/>
              <a:gd name="T57" fmla="*/ 2561 h 6043"/>
              <a:gd name="T58" fmla="*/ 6 w 7656"/>
              <a:gd name="T59" fmla="*/ 2721 h 6043"/>
              <a:gd name="T60" fmla="*/ 188 w 7656"/>
              <a:gd name="T61" fmla="*/ 2804 h 6043"/>
              <a:gd name="T62" fmla="*/ 1736 w 7656"/>
              <a:gd name="T63" fmla="*/ 3952 h 6043"/>
              <a:gd name="T64" fmla="*/ 2700 w 7656"/>
              <a:gd name="T65" fmla="*/ 4458 h 6043"/>
              <a:gd name="T66" fmla="*/ 2754 w 7656"/>
              <a:gd name="T67" fmla="*/ 4504 h 6043"/>
              <a:gd name="T68" fmla="*/ 2560 w 7656"/>
              <a:gd name="T69" fmla="*/ 4539 h 6043"/>
              <a:gd name="T70" fmla="*/ 1853 w 7656"/>
              <a:gd name="T71" fmla="*/ 5566 h 6043"/>
              <a:gd name="T72" fmla="*/ 2043 w 7656"/>
              <a:gd name="T73" fmla="*/ 5982 h 6043"/>
              <a:gd name="T74" fmla="*/ 2279 w 7656"/>
              <a:gd name="T75" fmla="*/ 5685 h 6043"/>
              <a:gd name="T76" fmla="*/ 2686 w 7656"/>
              <a:gd name="T77" fmla="*/ 5452 h 6043"/>
              <a:gd name="T78" fmla="*/ 3583 w 7656"/>
              <a:gd name="T79" fmla="*/ 5641 h 6043"/>
              <a:gd name="T80" fmla="*/ 5337 w 7656"/>
              <a:gd name="T81" fmla="*/ 5149 h 6043"/>
              <a:gd name="T82" fmla="*/ 5481 w 7656"/>
              <a:gd name="T83" fmla="*/ 5082 h 6043"/>
              <a:gd name="T84" fmla="*/ 5591 w 7656"/>
              <a:gd name="T85" fmla="*/ 5097 h 6043"/>
              <a:gd name="T86" fmla="*/ 5759 w 7656"/>
              <a:gd name="T87" fmla="*/ 5147 h 6043"/>
              <a:gd name="T88" fmla="*/ 6460 w 7656"/>
              <a:gd name="T89" fmla="*/ 5790 h 6043"/>
              <a:gd name="T90" fmla="*/ 6825 w 7656"/>
              <a:gd name="T91" fmla="*/ 5867 h 6043"/>
              <a:gd name="T92" fmla="*/ 6840 w 7656"/>
              <a:gd name="T93" fmla="*/ 5848 h 6043"/>
              <a:gd name="T94" fmla="*/ 7047 w 7656"/>
              <a:gd name="T95" fmla="*/ 5892 h 6043"/>
              <a:gd name="T96" fmla="*/ 7213 w 7656"/>
              <a:gd name="T97" fmla="*/ 5489 h 6043"/>
              <a:gd name="T98" fmla="*/ 7446 w 7656"/>
              <a:gd name="T99" fmla="*/ 5441 h 6043"/>
              <a:gd name="T100" fmla="*/ 7404 w 7656"/>
              <a:gd name="T101" fmla="*/ 5067 h 6043"/>
              <a:gd name="T102" fmla="*/ 7621 w 7656"/>
              <a:gd name="T103" fmla="*/ 4972 h 6043"/>
              <a:gd name="T104" fmla="*/ 7431 w 7656"/>
              <a:gd name="T105" fmla="*/ 4617 h 6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56" h="6043">
                <a:moveTo>
                  <a:pt x="7431" y="4617"/>
                </a:moveTo>
                <a:cubicBezTo>
                  <a:pt x="7551" y="4539"/>
                  <a:pt x="7564" y="4467"/>
                  <a:pt x="7467" y="4369"/>
                </a:cubicBezTo>
                <a:cubicBezTo>
                  <a:pt x="7432" y="4333"/>
                  <a:pt x="7389" y="4302"/>
                  <a:pt x="7344" y="4281"/>
                </a:cubicBezTo>
                <a:cubicBezTo>
                  <a:pt x="7286" y="4253"/>
                  <a:pt x="7223" y="4237"/>
                  <a:pt x="7160" y="4216"/>
                </a:cubicBezTo>
                <a:cubicBezTo>
                  <a:pt x="7295" y="4156"/>
                  <a:pt x="7308" y="4142"/>
                  <a:pt x="7346" y="4029"/>
                </a:cubicBezTo>
                <a:lnTo>
                  <a:pt x="7289" y="3938"/>
                </a:lnTo>
                <a:cubicBezTo>
                  <a:pt x="7091" y="3837"/>
                  <a:pt x="6894" y="3867"/>
                  <a:pt x="6699" y="3947"/>
                </a:cubicBezTo>
                <a:cubicBezTo>
                  <a:pt x="6536" y="4015"/>
                  <a:pt x="6376" y="4090"/>
                  <a:pt x="6212" y="4154"/>
                </a:cubicBezTo>
                <a:cubicBezTo>
                  <a:pt x="6007" y="4234"/>
                  <a:pt x="5798" y="4256"/>
                  <a:pt x="5588" y="4252"/>
                </a:cubicBezTo>
                <a:cubicBezTo>
                  <a:pt x="5578" y="4251"/>
                  <a:pt x="5568" y="4250"/>
                  <a:pt x="5558" y="4249"/>
                </a:cubicBezTo>
                <a:cubicBezTo>
                  <a:pt x="5284" y="4226"/>
                  <a:pt x="4975" y="4164"/>
                  <a:pt x="4690" y="4078"/>
                </a:cubicBezTo>
                <a:cubicBezTo>
                  <a:pt x="4730" y="4028"/>
                  <a:pt x="4768" y="3978"/>
                  <a:pt x="4801" y="3925"/>
                </a:cubicBezTo>
                <a:cubicBezTo>
                  <a:pt x="4870" y="3815"/>
                  <a:pt x="4848" y="3779"/>
                  <a:pt x="4716" y="3734"/>
                </a:cubicBezTo>
                <a:cubicBezTo>
                  <a:pt x="4789" y="3655"/>
                  <a:pt x="4862" y="3581"/>
                  <a:pt x="4928" y="3502"/>
                </a:cubicBezTo>
                <a:cubicBezTo>
                  <a:pt x="4988" y="3432"/>
                  <a:pt x="5044" y="3358"/>
                  <a:pt x="5093" y="3280"/>
                </a:cubicBezTo>
                <a:cubicBezTo>
                  <a:pt x="5128" y="3223"/>
                  <a:pt x="5146" y="3153"/>
                  <a:pt x="5096" y="3094"/>
                </a:cubicBezTo>
                <a:cubicBezTo>
                  <a:pt x="5042" y="3031"/>
                  <a:pt x="4968" y="3041"/>
                  <a:pt x="4896" y="3059"/>
                </a:cubicBezTo>
                <a:cubicBezTo>
                  <a:pt x="4877" y="3064"/>
                  <a:pt x="4860" y="3074"/>
                  <a:pt x="4832" y="3086"/>
                </a:cubicBezTo>
                <a:cubicBezTo>
                  <a:pt x="4879" y="2951"/>
                  <a:pt x="4929" y="2829"/>
                  <a:pt x="4962" y="2703"/>
                </a:cubicBezTo>
                <a:cubicBezTo>
                  <a:pt x="4987" y="2609"/>
                  <a:pt x="5005" y="2509"/>
                  <a:pt x="5002" y="2412"/>
                </a:cubicBezTo>
                <a:cubicBezTo>
                  <a:pt x="4996" y="2192"/>
                  <a:pt x="4897" y="2138"/>
                  <a:pt x="4704" y="2236"/>
                </a:cubicBezTo>
                <a:cubicBezTo>
                  <a:pt x="4718" y="2079"/>
                  <a:pt x="4739" y="1922"/>
                  <a:pt x="4743" y="1766"/>
                </a:cubicBezTo>
                <a:cubicBezTo>
                  <a:pt x="4747" y="1650"/>
                  <a:pt x="4739" y="1531"/>
                  <a:pt x="4717" y="1418"/>
                </a:cubicBezTo>
                <a:cubicBezTo>
                  <a:pt x="4682" y="1232"/>
                  <a:pt x="4625" y="1215"/>
                  <a:pt x="4488" y="1335"/>
                </a:cubicBezTo>
                <a:cubicBezTo>
                  <a:pt x="4476" y="1223"/>
                  <a:pt x="4467" y="1112"/>
                  <a:pt x="4450" y="1002"/>
                </a:cubicBezTo>
                <a:cubicBezTo>
                  <a:pt x="4442" y="952"/>
                  <a:pt x="4421" y="904"/>
                  <a:pt x="4401" y="857"/>
                </a:cubicBezTo>
                <a:cubicBezTo>
                  <a:pt x="4343" y="722"/>
                  <a:pt x="4281" y="712"/>
                  <a:pt x="4175" y="811"/>
                </a:cubicBezTo>
                <a:cubicBezTo>
                  <a:pt x="4138" y="697"/>
                  <a:pt x="4100" y="579"/>
                  <a:pt x="4062" y="462"/>
                </a:cubicBezTo>
                <a:cubicBezTo>
                  <a:pt x="4058" y="450"/>
                  <a:pt x="4052" y="440"/>
                  <a:pt x="4047" y="429"/>
                </a:cubicBezTo>
                <a:cubicBezTo>
                  <a:pt x="3984" y="314"/>
                  <a:pt x="3944" y="310"/>
                  <a:pt x="3862" y="409"/>
                </a:cubicBezTo>
                <a:cubicBezTo>
                  <a:pt x="3778" y="265"/>
                  <a:pt x="3750" y="82"/>
                  <a:pt x="3577" y="0"/>
                </a:cubicBezTo>
                <a:lnTo>
                  <a:pt x="3500" y="47"/>
                </a:lnTo>
                <a:cubicBezTo>
                  <a:pt x="3439" y="220"/>
                  <a:pt x="3465" y="395"/>
                  <a:pt x="3495" y="568"/>
                </a:cubicBezTo>
                <a:cubicBezTo>
                  <a:pt x="3502" y="610"/>
                  <a:pt x="3508" y="652"/>
                  <a:pt x="3514" y="694"/>
                </a:cubicBezTo>
                <a:cubicBezTo>
                  <a:pt x="3506" y="733"/>
                  <a:pt x="3508" y="774"/>
                  <a:pt x="3523" y="814"/>
                </a:cubicBezTo>
                <a:cubicBezTo>
                  <a:pt x="3524" y="816"/>
                  <a:pt x="3525" y="819"/>
                  <a:pt x="3526" y="821"/>
                </a:cubicBezTo>
                <a:cubicBezTo>
                  <a:pt x="3537" y="983"/>
                  <a:pt x="3532" y="1142"/>
                  <a:pt x="3514" y="1299"/>
                </a:cubicBezTo>
                <a:cubicBezTo>
                  <a:pt x="3508" y="1328"/>
                  <a:pt x="3501" y="1357"/>
                  <a:pt x="3494" y="1386"/>
                </a:cubicBezTo>
                <a:cubicBezTo>
                  <a:pt x="3491" y="1399"/>
                  <a:pt x="3493" y="1409"/>
                  <a:pt x="3498" y="1417"/>
                </a:cubicBezTo>
                <a:cubicBezTo>
                  <a:pt x="3447" y="1742"/>
                  <a:pt x="3341" y="2057"/>
                  <a:pt x="3205" y="2368"/>
                </a:cubicBezTo>
                <a:cubicBezTo>
                  <a:pt x="3172" y="2442"/>
                  <a:pt x="3145" y="2518"/>
                  <a:pt x="3113" y="2593"/>
                </a:cubicBezTo>
                <a:cubicBezTo>
                  <a:pt x="2968" y="2940"/>
                  <a:pt x="3085" y="3248"/>
                  <a:pt x="3250" y="3551"/>
                </a:cubicBezTo>
                <a:cubicBezTo>
                  <a:pt x="3306" y="3654"/>
                  <a:pt x="3357" y="3759"/>
                  <a:pt x="3401" y="3867"/>
                </a:cubicBezTo>
                <a:cubicBezTo>
                  <a:pt x="3416" y="3903"/>
                  <a:pt x="3427" y="3936"/>
                  <a:pt x="3436" y="3969"/>
                </a:cubicBezTo>
                <a:cubicBezTo>
                  <a:pt x="3342" y="3831"/>
                  <a:pt x="3248" y="3693"/>
                  <a:pt x="3153" y="3555"/>
                </a:cubicBezTo>
                <a:cubicBezTo>
                  <a:pt x="3099" y="3456"/>
                  <a:pt x="3035" y="3363"/>
                  <a:pt x="2955" y="3280"/>
                </a:cubicBezTo>
                <a:cubicBezTo>
                  <a:pt x="2924" y="3249"/>
                  <a:pt x="2876" y="3234"/>
                  <a:pt x="2836" y="3212"/>
                </a:cubicBezTo>
                <a:cubicBezTo>
                  <a:pt x="2817" y="3250"/>
                  <a:pt x="2798" y="3287"/>
                  <a:pt x="2778" y="3326"/>
                </a:cubicBezTo>
                <a:cubicBezTo>
                  <a:pt x="2725" y="3266"/>
                  <a:pt x="2670" y="3194"/>
                  <a:pt x="2606" y="3130"/>
                </a:cubicBezTo>
                <a:cubicBezTo>
                  <a:pt x="2551" y="3076"/>
                  <a:pt x="2491" y="3025"/>
                  <a:pt x="2426" y="2983"/>
                </a:cubicBezTo>
                <a:cubicBezTo>
                  <a:pt x="2298" y="2901"/>
                  <a:pt x="2241" y="2927"/>
                  <a:pt x="2207" y="3058"/>
                </a:cubicBezTo>
                <a:cubicBezTo>
                  <a:pt x="2098" y="2966"/>
                  <a:pt x="1985" y="2868"/>
                  <a:pt x="1868" y="2774"/>
                </a:cubicBezTo>
                <a:cubicBezTo>
                  <a:pt x="1839" y="2750"/>
                  <a:pt x="1799" y="2737"/>
                  <a:pt x="1763" y="2725"/>
                </a:cubicBezTo>
                <a:cubicBezTo>
                  <a:pt x="1669" y="2693"/>
                  <a:pt x="1638" y="2707"/>
                  <a:pt x="1593" y="2784"/>
                </a:cubicBezTo>
                <a:cubicBezTo>
                  <a:pt x="1499" y="2731"/>
                  <a:pt x="1408" y="2668"/>
                  <a:pt x="1309" y="2627"/>
                </a:cubicBezTo>
                <a:cubicBezTo>
                  <a:pt x="1161" y="2565"/>
                  <a:pt x="1092" y="2602"/>
                  <a:pt x="1045" y="2753"/>
                </a:cubicBezTo>
                <a:cubicBezTo>
                  <a:pt x="878" y="2634"/>
                  <a:pt x="693" y="2557"/>
                  <a:pt x="490" y="2543"/>
                </a:cubicBezTo>
                <a:cubicBezTo>
                  <a:pt x="387" y="2536"/>
                  <a:pt x="281" y="2546"/>
                  <a:pt x="178" y="2561"/>
                </a:cubicBezTo>
                <a:cubicBezTo>
                  <a:pt x="131" y="2568"/>
                  <a:pt x="83" y="2599"/>
                  <a:pt x="45" y="2630"/>
                </a:cubicBezTo>
                <a:cubicBezTo>
                  <a:pt x="22" y="2650"/>
                  <a:pt x="0" y="2694"/>
                  <a:pt x="6" y="2721"/>
                </a:cubicBezTo>
                <a:cubicBezTo>
                  <a:pt x="12" y="2747"/>
                  <a:pt x="52" y="2770"/>
                  <a:pt x="82" y="2783"/>
                </a:cubicBezTo>
                <a:cubicBezTo>
                  <a:pt x="115" y="2797"/>
                  <a:pt x="152" y="2800"/>
                  <a:pt x="188" y="2804"/>
                </a:cubicBezTo>
                <a:cubicBezTo>
                  <a:pt x="616" y="2850"/>
                  <a:pt x="951" y="3080"/>
                  <a:pt x="1244" y="3370"/>
                </a:cubicBezTo>
                <a:cubicBezTo>
                  <a:pt x="1424" y="3548"/>
                  <a:pt x="1577" y="3753"/>
                  <a:pt x="1736" y="3952"/>
                </a:cubicBezTo>
                <a:cubicBezTo>
                  <a:pt x="1828" y="4066"/>
                  <a:pt x="1942" y="4142"/>
                  <a:pt x="2078" y="4188"/>
                </a:cubicBezTo>
                <a:cubicBezTo>
                  <a:pt x="2293" y="4260"/>
                  <a:pt x="2518" y="4308"/>
                  <a:pt x="2700" y="4458"/>
                </a:cubicBezTo>
                <a:cubicBezTo>
                  <a:pt x="2704" y="4461"/>
                  <a:pt x="2709" y="4462"/>
                  <a:pt x="2714" y="4463"/>
                </a:cubicBezTo>
                <a:cubicBezTo>
                  <a:pt x="2725" y="4478"/>
                  <a:pt x="2739" y="4492"/>
                  <a:pt x="2754" y="4504"/>
                </a:cubicBezTo>
                <a:cubicBezTo>
                  <a:pt x="2758" y="4506"/>
                  <a:pt x="2762" y="4509"/>
                  <a:pt x="2765" y="4512"/>
                </a:cubicBezTo>
                <a:cubicBezTo>
                  <a:pt x="2696" y="4519"/>
                  <a:pt x="2628" y="4526"/>
                  <a:pt x="2560" y="4539"/>
                </a:cubicBezTo>
                <a:cubicBezTo>
                  <a:pt x="2423" y="4564"/>
                  <a:pt x="2284" y="4596"/>
                  <a:pt x="2153" y="4643"/>
                </a:cubicBezTo>
                <a:cubicBezTo>
                  <a:pt x="1768" y="4781"/>
                  <a:pt x="1627" y="5225"/>
                  <a:pt x="1853" y="5566"/>
                </a:cubicBezTo>
                <a:cubicBezTo>
                  <a:pt x="1896" y="5631"/>
                  <a:pt x="1930" y="5703"/>
                  <a:pt x="1975" y="5784"/>
                </a:cubicBezTo>
                <a:cubicBezTo>
                  <a:pt x="2046" y="5888"/>
                  <a:pt x="2011" y="6009"/>
                  <a:pt x="2043" y="5982"/>
                </a:cubicBezTo>
                <a:cubicBezTo>
                  <a:pt x="2076" y="5954"/>
                  <a:pt x="2108" y="5842"/>
                  <a:pt x="2128" y="5811"/>
                </a:cubicBezTo>
                <a:cubicBezTo>
                  <a:pt x="2152" y="5739"/>
                  <a:pt x="2187" y="5695"/>
                  <a:pt x="2279" y="5685"/>
                </a:cubicBezTo>
                <a:cubicBezTo>
                  <a:pt x="2414" y="5670"/>
                  <a:pt x="2525" y="5586"/>
                  <a:pt x="2582" y="5482"/>
                </a:cubicBezTo>
                <a:cubicBezTo>
                  <a:pt x="2617" y="5472"/>
                  <a:pt x="2651" y="5462"/>
                  <a:pt x="2686" y="5452"/>
                </a:cubicBezTo>
                <a:cubicBezTo>
                  <a:pt x="2690" y="5454"/>
                  <a:pt x="2694" y="5455"/>
                  <a:pt x="2699" y="5455"/>
                </a:cubicBezTo>
                <a:cubicBezTo>
                  <a:pt x="3008" y="5450"/>
                  <a:pt x="3289" y="5573"/>
                  <a:pt x="3583" y="5641"/>
                </a:cubicBezTo>
                <a:cubicBezTo>
                  <a:pt x="3821" y="5695"/>
                  <a:pt x="4062" y="5753"/>
                  <a:pt x="4305" y="5771"/>
                </a:cubicBezTo>
                <a:cubicBezTo>
                  <a:pt x="4784" y="5808"/>
                  <a:pt x="5134" y="5586"/>
                  <a:pt x="5337" y="5149"/>
                </a:cubicBezTo>
                <a:cubicBezTo>
                  <a:pt x="5347" y="5127"/>
                  <a:pt x="5357" y="5105"/>
                  <a:pt x="5366" y="5083"/>
                </a:cubicBezTo>
                <a:cubicBezTo>
                  <a:pt x="5404" y="5082"/>
                  <a:pt x="5443" y="5081"/>
                  <a:pt x="5481" y="5082"/>
                </a:cubicBezTo>
                <a:cubicBezTo>
                  <a:pt x="5508" y="5083"/>
                  <a:pt x="5535" y="5084"/>
                  <a:pt x="5562" y="5086"/>
                </a:cubicBezTo>
                <a:cubicBezTo>
                  <a:pt x="5572" y="5091"/>
                  <a:pt x="5581" y="5095"/>
                  <a:pt x="5591" y="5097"/>
                </a:cubicBezTo>
                <a:cubicBezTo>
                  <a:pt x="5627" y="5104"/>
                  <a:pt x="5661" y="5112"/>
                  <a:pt x="5695" y="5121"/>
                </a:cubicBezTo>
                <a:cubicBezTo>
                  <a:pt x="5715" y="5132"/>
                  <a:pt x="5736" y="5141"/>
                  <a:pt x="5759" y="5147"/>
                </a:cubicBezTo>
                <a:cubicBezTo>
                  <a:pt x="5819" y="5164"/>
                  <a:pt x="5882" y="5188"/>
                  <a:pt x="5943" y="5218"/>
                </a:cubicBezTo>
                <a:cubicBezTo>
                  <a:pt x="6170" y="5339"/>
                  <a:pt x="6340" y="5533"/>
                  <a:pt x="6460" y="5790"/>
                </a:cubicBezTo>
                <a:cubicBezTo>
                  <a:pt x="6488" y="5848"/>
                  <a:pt x="6529" y="5903"/>
                  <a:pt x="6577" y="5947"/>
                </a:cubicBezTo>
                <a:cubicBezTo>
                  <a:pt x="6681" y="6043"/>
                  <a:pt x="6791" y="6005"/>
                  <a:pt x="6825" y="5867"/>
                </a:cubicBezTo>
                <a:cubicBezTo>
                  <a:pt x="6825" y="5863"/>
                  <a:pt x="6826" y="5859"/>
                  <a:pt x="6827" y="5855"/>
                </a:cubicBezTo>
                <a:cubicBezTo>
                  <a:pt x="6831" y="5853"/>
                  <a:pt x="6836" y="5851"/>
                  <a:pt x="6840" y="5848"/>
                </a:cubicBezTo>
                <a:cubicBezTo>
                  <a:pt x="6858" y="5836"/>
                  <a:pt x="6874" y="5823"/>
                  <a:pt x="6888" y="5809"/>
                </a:cubicBezTo>
                <a:cubicBezTo>
                  <a:pt x="6941" y="5837"/>
                  <a:pt x="6993" y="5865"/>
                  <a:pt x="7047" y="5892"/>
                </a:cubicBezTo>
                <a:lnTo>
                  <a:pt x="7153" y="5826"/>
                </a:lnTo>
                <a:cubicBezTo>
                  <a:pt x="7208" y="5720"/>
                  <a:pt x="7243" y="5611"/>
                  <a:pt x="7213" y="5489"/>
                </a:cubicBezTo>
                <a:cubicBezTo>
                  <a:pt x="7228" y="5486"/>
                  <a:pt x="7243" y="5481"/>
                  <a:pt x="7258" y="5476"/>
                </a:cubicBezTo>
                <a:cubicBezTo>
                  <a:pt x="7328" y="5494"/>
                  <a:pt x="7394" y="5504"/>
                  <a:pt x="7446" y="5441"/>
                </a:cubicBezTo>
                <a:cubicBezTo>
                  <a:pt x="7514" y="5360"/>
                  <a:pt x="7491" y="5266"/>
                  <a:pt x="7459" y="5177"/>
                </a:cubicBezTo>
                <a:cubicBezTo>
                  <a:pt x="7445" y="5140"/>
                  <a:pt x="7424" y="5105"/>
                  <a:pt x="7404" y="5067"/>
                </a:cubicBezTo>
                <a:cubicBezTo>
                  <a:pt x="7416" y="5059"/>
                  <a:pt x="7428" y="5050"/>
                  <a:pt x="7438" y="5041"/>
                </a:cubicBezTo>
                <a:cubicBezTo>
                  <a:pt x="7509" y="5046"/>
                  <a:pt x="7578" y="5044"/>
                  <a:pt x="7621" y="4972"/>
                </a:cubicBezTo>
                <a:cubicBezTo>
                  <a:pt x="7656" y="4911"/>
                  <a:pt x="7631" y="4805"/>
                  <a:pt x="7563" y="4733"/>
                </a:cubicBezTo>
                <a:cubicBezTo>
                  <a:pt x="7522" y="4691"/>
                  <a:pt x="7475" y="4656"/>
                  <a:pt x="7431" y="4617"/>
                </a:cubicBezTo>
                <a:close/>
              </a:path>
            </a:pathLst>
          </a:custGeom>
          <a:solidFill>
            <a:schemeClr val="accent2"/>
          </a:solidFill>
          <a:ln>
            <a:noFill/>
          </a:ln>
        </p:spPr>
        <p:txBody>
          <a:bodyPr/>
          <a:lstStyle/>
          <a:p>
            <a:endParaRPr lang="zh-CN" altLang="en-US" dirty="0"/>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fill="hold"/>
                                        <p:tgtEl>
                                          <p:spTgt spid="18"/>
                                        </p:tgtEl>
                                        <p:attrNameLst>
                                          <p:attrName>ppt_x</p:attrName>
                                        </p:attrNameLst>
                                      </p:cBhvr>
                                      <p:tavLst>
                                        <p:tav tm="0">
                                          <p:val>
                                            <p:strVal val="#ppt_x"/>
                                          </p:val>
                                        </p:tav>
                                        <p:tav tm="100000">
                                          <p:val>
                                            <p:strVal val="#ppt_x"/>
                                          </p:val>
                                        </p:tav>
                                      </p:tavLst>
                                    </p:anim>
                                    <p:anim calcmode="lin" valueType="num">
                                      <p:cBhvr additive="base">
                                        <p:cTn id="18" dur="500" fill="hold"/>
                                        <p:tgtEl>
                                          <p:spTgt spid="1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additive="base">
                                        <p:cTn id="27" dur="500" fill="hold"/>
                                        <p:tgtEl>
                                          <p:spTgt spid="21"/>
                                        </p:tgtEl>
                                        <p:attrNameLst>
                                          <p:attrName>ppt_x</p:attrName>
                                        </p:attrNameLst>
                                      </p:cBhvr>
                                      <p:tavLst>
                                        <p:tav tm="0">
                                          <p:val>
                                            <p:strVal val="#ppt_x"/>
                                          </p:val>
                                        </p:tav>
                                        <p:tav tm="100000">
                                          <p:val>
                                            <p:strVal val="#ppt_x"/>
                                          </p:val>
                                        </p:tav>
                                      </p:tavLst>
                                    </p:anim>
                                    <p:anim calcmode="lin" valueType="num">
                                      <p:cBhvr additive="base">
                                        <p:cTn id="2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animBg="1"/>
      <p:bldP spid="21" grpId="0"/>
      <p:bldP spid="2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五一劳动节主题创意PPT模板"/>
</p:tagLst>
</file>

<file path=ppt/theme/theme1.xml><?xml version="1.0" encoding="utf-8"?>
<a:theme xmlns:a="http://schemas.openxmlformats.org/drawingml/2006/main" name="Office 主题​​">
  <a:themeElements>
    <a:clrScheme name="自定义 1">
      <a:dk1>
        <a:sysClr val="windowText" lastClr="000000"/>
      </a:dk1>
      <a:lt1>
        <a:sysClr val="window" lastClr="FFFFFF"/>
      </a:lt1>
      <a:dk2>
        <a:srgbClr val="44546A"/>
      </a:dk2>
      <a:lt2>
        <a:srgbClr val="E7E6E6"/>
      </a:lt2>
      <a:accent1>
        <a:srgbClr val="07468D"/>
      </a:accent1>
      <a:accent2>
        <a:srgbClr val="CA0A17"/>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1064</Words>
  <Application>Microsoft Office PowerPoint</Application>
  <PresentationFormat>宽屏</PresentationFormat>
  <Paragraphs>120</Paragraphs>
  <Slides>24</Slides>
  <Notes>24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24</vt:i4>
      </vt:variant>
    </vt:vector>
  </HeadingPairs>
  <TitlesOfParts>
    <vt:vector size="32" baseType="lpstr">
      <vt:lpstr>DIN-BoldItalic</vt:lpstr>
      <vt:lpstr>Roboto</vt:lpstr>
      <vt:lpstr>等线</vt:lpstr>
      <vt:lpstr>微软雅黑</vt:lpstr>
      <vt:lpstr>Agency FB</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天 下</cp:lastModifiedBy>
  <cp:revision>55</cp:revision>
  <dcterms:created xsi:type="dcterms:W3CDTF">2018-04-24T06:01:00Z</dcterms:created>
  <dcterms:modified xsi:type="dcterms:W3CDTF">2021-01-06T08:17:55Z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