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0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1" d="100"/>
          <a:sy n="141" d="100"/>
        </p:scale>
        <p:origin x="74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90CD271-1342-435D-B30E-9FFAC0D728B3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8744D1-26DA-4675-932E-30A35A824AB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642938"/>
            <a:ext cx="9144000" cy="1428750"/>
          </a:xfrm>
          <a:prstGeom prst="rect">
            <a:avLst/>
          </a:prstGeom>
          <a:gradFill>
            <a:gsLst>
              <a:gs pos="0">
                <a:srgbClr val="C00000"/>
              </a:gs>
              <a:gs pos="50000">
                <a:srgbClr val="FF0000"/>
              </a:gs>
              <a:gs pos="100000">
                <a:srgbClr val="C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劳动节幻灯片模板</a:t>
            </a:r>
          </a:p>
        </p:txBody>
      </p:sp>
      <p:pic>
        <p:nvPicPr>
          <p:cNvPr id="14339" name="Picture 2" descr="C:\Users\Nir\Desktop\新建文件夹 (4)\未标xaw题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57"/>
          <a:stretch>
            <a:fillRect/>
          </a:stretch>
        </p:blipFill>
        <p:spPr bwMode="auto">
          <a:xfrm>
            <a:off x="2009775" y="1851025"/>
            <a:ext cx="512445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Nir\Desktop\新建文件夹 (4)\未a题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0"/>
            <a:ext cx="5148262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204913" y="484188"/>
            <a:ext cx="10048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827088" y="1419225"/>
            <a:ext cx="1760537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五一七天假呀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劳动也快乐呀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五一三天假呀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吃饭也没力呀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五一不放假呀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老板要加薪呀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Nir\Desktop\新建文件夹 (4)\未标题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14375"/>
            <a:ext cx="9058275" cy="607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2" descr="C:\Users\Nir\Desktop\新建文件夹 (4)\未标题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430"/>
          <a:stretch>
            <a:fillRect/>
          </a:stretch>
        </p:blipFill>
        <p:spPr bwMode="auto">
          <a:xfrm>
            <a:off x="157163" y="5929313"/>
            <a:ext cx="90582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2428875" y="1416050"/>
            <a:ext cx="4225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章：五一旅游指南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4248150" y="542925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Calibri" panose="020F0502020204030204" pitchFamily="34" charset="0"/>
              </a:rPr>
              <a:t>备注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857250"/>
            <a:ext cx="9144000" cy="642937"/>
          </a:xfrm>
          <a:prstGeom prst="rect">
            <a:avLst/>
          </a:prstGeom>
          <a:solidFill>
            <a:srgbClr val="D700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7411" name="Picture 2" descr="C:\Users\Nir\Desktop\新建文件夹 (4)\未sz题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468313" y="268288"/>
            <a:ext cx="877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Calibri" panose="020F0502020204030204" pitchFamily="34" charset="0"/>
              </a:rPr>
              <a:t>带上钱</a:t>
            </a:r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2843213" y="700088"/>
            <a:ext cx="114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Calibri" panose="020F0502020204030204" pitchFamily="34" charset="0"/>
              </a:rPr>
              <a:t>必用品</a:t>
            </a:r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5257800" y="987425"/>
            <a:ext cx="877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Calibri" panose="020F0502020204030204" pitchFamily="34" charset="0"/>
              </a:rPr>
              <a:t>武器！</a:t>
            </a:r>
          </a:p>
        </p:txBody>
      </p:sp>
      <p:sp>
        <p:nvSpPr>
          <p:cNvPr id="17415" name="TextBox 8"/>
          <p:cNvSpPr txBox="1">
            <a:spLocks noChangeArrowheads="1"/>
          </p:cNvSpPr>
          <p:nvPr/>
        </p:nvSpPr>
        <p:spPr bwMode="auto">
          <a:xfrm>
            <a:off x="7242175" y="1276350"/>
            <a:ext cx="1920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Calibri" panose="020F0502020204030204" pitchFamily="34" charset="0"/>
              </a:rPr>
              <a:t>遇到坏人及时</a:t>
            </a:r>
            <a:r>
              <a:rPr lang="en-US" altLang="zh-CN">
                <a:latin typeface="Calibri" panose="020F0502020204030204" pitchFamily="34" charset="0"/>
              </a:rPr>
              <a:t>110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Nir\Desktop\新建文件夹 (4)\x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3267075"/>
            <a:ext cx="428625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Nir\Desktop\新建文件夹 (4)\zxxx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885825"/>
            <a:ext cx="5400675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Nir\Desktop\新建文件夹 (4)\未xzc题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03550"/>
            <a:ext cx="4572000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C:\Users\Nir\Desktop\新建文件夹 (4)\未标xzzs题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0" y="1500188"/>
            <a:ext cx="9144000" cy="2143125"/>
          </a:xfrm>
          <a:prstGeom prst="rect">
            <a:avLst/>
          </a:prstGeom>
          <a:solidFill>
            <a:schemeClr val="tx1">
              <a:lumMod val="95000"/>
              <a:lumOff val="5000"/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喜迎</a:t>
            </a:r>
            <a:r>
              <a:rPr lang="en-US" altLang="zh-CN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全屏显示(16:9)</PresentationFormat>
  <Paragraphs>20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dc:description>http://www.ypppt.com/</dc:description>
  <cp:lastModifiedBy>天 下</cp:lastModifiedBy>
  <cp:revision>9</cp:revision>
  <dcterms:created xsi:type="dcterms:W3CDTF">2012-04-11T11:28:00Z</dcterms:created>
  <dcterms:modified xsi:type="dcterms:W3CDTF">2021-01-06T08:17:58Z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