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2" r:id="rId2"/>
    <p:sldId id="258" r:id="rId3"/>
    <p:sldId id="266" r:id="rId4"/>
    <p:sldId id="268" r:id="rId5"/>
    <p:sldId id="257" r:id="rId6"/>
    <p:sldId id="260" r:id="rId7"/>
    <p:sldId id="259" r:id="rId8"/>
    <p:sldId id="270" r:id="rId9"/>
    <p:sldId id="264" r:id="rId10"/>
    <p:sldId id="263" r:id="rId11"/>
    <p:sldId id="274" r:id="rId12"/>
    <p:sldId id="277" r:id="rId13"/>
    <p:sldId id="276" r:id="rId14"/>
    <p:sldId id="265" r:id="rId15"/>
    <p:sldId id="272" r:id="rId16"/>
    <p:sldId id="271" r:id="rId17"/>
    <p:sldId id="273" r:id="rId18"/>
    <p:sldId id="275" r:id="rId19"/>
    <p:sldId id="267" r:id="rId20"/>
    <p:sldId id="261" r:id="rId21"/>
    <p:sldId id="279" r:id="rId22"/>
    <p:sldId id="280" r:id="rId23"/>
    <p:sldId id="281" r:id="rId24"/>
    <p:sldId id="27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391A"/>
    <a:srgbClr val="BD0D04"/>
    <a:srgbClr val="E7C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97" autoAdjust="0"/>
    <p:restoredTop sz="94660"/>
  </p:normalViewPr>
  <p:slideViewPr>
    <p:cSldViewPr snapToGrid="0" showGuides="1">
      <p:cViewPr varScale="1">
        <p:scale>
          <a:sx n="88" d="100"/>
          <a:sy n="88" d="100"/>
        </p:scale>
        <p:origin x="456" y="9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74D790B-1266-4A44-B88E-357C9B2F2F65}" type="doc">
      <dgm:prSet loTypeId="urn:microsoft.com/office/officeart/2005/8/layout/cycle5" loCatId="" qsTypeId="urn:microsoft.com/office/officeart/2005/8/quickstyle/simple1#1" qsCatId="simple" csTypeId="urn:microsoft.com/office/officeart/2005/8/colors/accent1_2#1" csCatId="accent1" phldr="1"/>
      <dgm:spPr/>
      <dgm:t>
        <a:bodyPr/>
        <a:lstStyle/>
        <a:p>
          <a:endParaRPr lang="zh-CN" altLang="en-US"/>
        </a:p>
      </dgm:t>
    </dgm:pt>
    <dgm:pt modelId="{EDDB4EE1-6ED8-D448-ACEA-1C0B27859B8D}">
      <dgm:prSet phldrT="[文本]" custT="1"/>
      <dgm:spPr>
        <a:solidFill>
          <a:schemeClr val="bg2">
            <a:lumMod val="50000"/>
          </a:schemeClr>
        </a:solidFill>
        <a:ln>
          <a:noFill/>
        </a:ln>
      </dgm:spPr>
      <dgm:t>
        <a:bodyPr/>
        <a:lstStyle/>
        <a:p>
          <a:r>
            <a:rPr lang="en-US" altLang="zh-CN" sz="1000" dirty="0"/>
            <a:t>TITLE HERE</a:t>
          </a:r>
          <a:endParaRPr lang="zh-CN" altLang="en-US" sz="1000" dirty="0"/>
        </a:p>
      </dgm:t>
    </dgm:pt>
    <dgm:pt modelId="{4234ABA6-6EFC-9D40-8C64-7034CB61EFDC}" type="parTrans" cxnId="{2F749833-060F-6644-A554-A0010F3DBDEB}">
      <dgm:prSet/>
      <dgm:spPr/>
      <dgm:t>
        <a:bodyPr/>
        <a:lstStyle/>
        <a:p>
          <a:endParaRPr lang="zh-CN" altLang="en-US" sz="1000"/>
        </a:p>
      </dgm:t>
    </dgm:pt>
    <dgm:pt modelId="{8951C523-D984-544F-95CB-C8EC105D4221}" type="sibTrans" cxnId="{2F749833-060F-6644-A554-A0010F3DBDEB}">
      <dgm:prSet/>
      <dgm:spPr>
        <a:ln>
          <a:solidFill>
            <a:srgbClr val="BD391A"/>
          </a:solidFill>
        </a:ln>
      </dgm:spPr>
      <dgm:t>
        <a:bodyPr/>
        <a:lstStyle/>
        <a:p>
          <a:endParaRPr lang="zh-CN" altLang="en-US" sz="1000"/>
        </a:p>
      </dgm:t>
    </dgm:pt>
    <dgm:pt modelId="{71D5CEED-92A9-F14B-B824-D72ACA4C73C4}">
      <dgm:prSet phldrT="[文本]" custT="1"/>
      <dgm:spPr>
        <a:solidFill>
          <a:srgbClr val="BD391A"/>
        </a:solidFill>
        <a:ln>
          <a:noFill/>
        </a:ln>
      </dgm:spPr>
      <dgm:t>
        <a:bodyPr/>
        <a:lstStyle/>
        <a:p>
          <a:r>
            <a:rPr lang="en-US" altLang="zh-CN" sz="1000" dirty="0"/>
            <a:t>TITLE HERE</a:t>
          </a:r>
          <a:endParaRPr lang="zh-CN" altLang="en-US" sz="1000" dirty="0"/>
        </a:p>
      </dgm:t>
    </dgm:pt>
    <dgm:pt modelId="{0A1ECE8B-8D48-8142-80AB-2B4CB8661D94}" type="parTrans" cxnId="{6852EC98-0980-5E4A-91D8-F9DE7DF9093D}">
      <dgm:prSet/>
      <dgm:spPr/>
      <dgm:t>
        <a:bodyPr/>
        <a:lstStyle/>
        <a:p>
          <a:endParaRPr lang="zh-CN" altLang="en-US" sz="1000"/>
        </a:p>
      </dgm:t>
    </dgm:pt>
    <dgm:pt modelId="{1306D2DD-B2AC-7B49-A420-75921FFEEE50}" type="sibTrans" cxnId="{6852EC98-0980-5E4A-91D8-F9DE7DF9093D}">
      <dgm:prSet/>
      <dgm:spPr>
        <a:ln>
          <a:solidFill>
            <a:srgbClr val="BD391A"/>
          </a:solidFill>
        </a:ln>
      </dgm:spPr>
      <dgm:t>
        <a:bodyPr/>
        <a:lstStyle/>
        <a:p>
          <a:endParaRPr lang="zh-CN" altLang="en-US" sz="1000"/>
        </a:p>
      </dgm:t>
    </dgm:pt>
    <dgm:pt modelId="{2C854A96-6F01-6A4D-A9C6-5E24DF471EB9}">
      <dgm:prSet phldrT="[文本]" custT="1"/>
      <dgm:spPr>
        <a:solidFill>
          <a:schemeClr val="tx1">
            <a:lumMod val="50000"/>
            <a:lumOff val="50000"/>
          </a:schemeClr>
        </a:solidFill>
        <a:ln>
          <a:noFill/>
        </a:ln>
      </dgm:spPr>
      <dgm:t>
        <a:bodyPr/>
        <a:lstStyle/>
        <a:p>
          <a:r>
            <a:rPr lang="en-US" altLang="zh-CN" sz="1000" dirty="0"/>
            <a:t>TITLE HERE</a:t>
          </a:r>
          <a:endParaRPr lang="zh-CN" altLang="en-US" sz="1000" dirty="0"/>
        </a:p>
      </dgm:t>
    </dgm:pt>
    <dgm:pt modelId="{DF05B633-932C-0C46-A54B-7E4683D32E4A}" type="parTrans" cxnId="{A4C74F79-9593-5244-8EE1-CCDB40BBBB84}">
      <dgm:prSet/>
      <dgm:spPr/>
      <dgm:t>
        <a:bodyPr/>
        <a:lstStyle/>
        <a:p>
          <a:endParaRPr lang="zh-CN" altLang="en-US" sz="1000"/>
        </a:p>
      </dgm:t>
    </dgm:pt>
    <dgm:pt modelId="{22DF6C7E-14A2-F74B-A2F6-72BBCBB49B22}" type="sibTrans" cxnId="{A4C74F79-9593-5244-8EE1-CCDB40BBBB84}">
      <dgm:prSet/>
      <dgm:spPr>
        <a:ln>
          <a:solidFill>
            <a:srgbClr val="BD391A"/>
          </a:solidFill>
        </a:ln>
      </dgm:spPr>
      <dgm:t>
        <a:bodyPr/>
        <a:lstStyle/>
        <a:p>
          <a:endParaRPr lang="zh-CN" altLang="en-US" sz="1000"/>
        </a:p>
      </dgm:t>
    </dgm:pt>
    <dgm:pt modelId="{77FDA478-C137-A648-AAAC-DE753E4145DF}">
      <dgm:prSet phldrT="[文本]" custT="1"/>
      <dgm:spPr>
        <a:solidFill>
          <a:srgbClr val="BD391A"/>
        </a:solidFill>
        <a:ln>
          <a:noFill/>
        </a:ln>
      </dgm:spPr>
      <dgm:t>
        <a:bodyPr/>
        <a:lstStyle/>
        <a:p>
          <a:r>
            <a:rPr lang="en-US" altLang="zh-CN" sz="1000" dirty="0"/>
            <a:t>TITLE HERE</a:t>
          </a:r>
          <a:endParaRPr lang="zh-CN" altLang="en-US" sz="1000" dirty="0"/>
        </a:p>
      </dgm:t>
    </dgm:pt>
    <dgm:pt modelId="{EF86FF78-5015-5D42-9400-B9CDAFDC29DA}" type="parTrans" cxnId="{B3E8BD66-1D3E-3545-B91A-B9ACDC2BBF1E}">
      <dgm:prSet/>
      <dgm:spPr/>
      <dgm:t>
        <a:bodyPr/>
        <a:lstStyle/>
        <a:p>
          <a:endParaRPr lang="zh-CN" altLang="en-US" sz="1000"/>
        </a:p>
      </dgm:t>
    </dgm:pt>
    <dgm:pt modelId="{6414F4A1-EB30-6F4D-99D5-635B59F7E3EE}" type="sibTrans" cxnId="{B3E8BD66-1D3E-3545-B91A-B9ACDC2BBF1E}">
      <dgm:prSet/>
      <dgm:spPr>
        <a:ln>
          <a:solidFill>
            <a:srgbClr val="BD391A"/>
          </a:solidFill>
        </a:ln>
      </dgm:spPr>
      <dgm:t>
        <a:bodyPr/>
        <a:lstStyle/>
        <a:p>
          <a:endParaRPr lang="zh-CN" altLang="en-US" sz="1000"/>
        </a:p>
      </dgm:t>
    </dgm:pt>
    <dgm:pt modelId="{D0D8FD88-F1C5-0242-84D8-997A17D100C2}">
      <dgm:prSet phldrT="[文本]" custT="1"/>
      <dgm:spPr>
        <a:solidFill>
          <a:schemeClr val="bg2">
            <a:lumMod val="50000"/>
          </a:schemeClr>
        </a:solidFill>
        <a:ln>
          <a:noFill/>
        </a:ln>
      </dgm:spPr>
      <dgm:t>
        <a:bodyPr/>
        <a:lstStyle/>
        <a:p>
          <a:r>
            <a:rPr lang="en-US" altLang="zh-CN" sz="1000" dirty="0"/>
            <a:t>TITLE HERE</a:t>
          </a:r>
          <a:endParaRPr lang="zh-CN" altLang="en-US" sz="1000" dirty="0"/>
        </a:p>
      </dgm:t>
    </dgm:pt>
    <dgm:pt modelId="{62B4C9B5-5345-7E41-93EA-A0C76298EFDD}" type="parTrans" cxnId="{76471D3B-A456-0D41-B136-72321A7E5869}">
      <dgm:prSet/>
      <dgm:spPr/>
      <dgm:t>
        <a:bodyPr/>
        <a:lstStyle/>
        <a:p>
          <a:endParaRPr lang="zh-CN" altLang="en-US" sz="1000"/>
        </a:p>
      </dgm:t>
    </dgm:pt>
    <dgm:pt modelId="{31E79A76-A9C4-694D-95B4-3B48E79CD191}" type="sibTrans" cxnId="{76471D3B-A456-0D41-B136-72321A7E5869}">
      <dgm:prSet/>
      <dgm:spPr>
        <a:ln>
          <a:solidFill>
            <a:srgbClr val="BD391A"/>
          </a:solidFill>
        </a:ln>
      </dgm:spPr>
      <dgm:t>
        <a:bodyPr/>
        <a:lstStyle/>
        <a:p>
          <a:endParaRPr lang="zh-CN" altLang="en-US" sz="1000"/>
        </a:p>
      </dgm:t>
    </dgm:pt>
    <dgm:pt modelId="{12917BA5-FE19-B146-BDAD-C9C3C9CBB453}">
      <dgm:prSet custT="1"/>
      <dgm:spPr>
        <a:solidFill>
          <a:srgbClr val="BD391A"/>
        </a:solidFill>
        <a:ln>
          <a:noFill/>
        </a:ln>
      </dgm:spPr>
      <dgm:t>
        <a:bodyPr/>
        <a:lstStyle/>
        <a:p>
          <a:r>
            <a:rPr lang="en-US" altLang="zh-CN" sz="1000" dirty="0"/>
            <a:t>TITLE</a:t>
          </a:r>
          <a:r>
            <a:rPr lang="zh-CN" altLang="en-US" sz="1000" dirty="0"/>
            <a:t> </a:t>
          </a:r>
          <a:r>
            <a:rPr lang="en-US" altLang="zh-CN" sz="1000" dirty="0"/>
            <a:t>HERE</a:t>
          </a:r>
          <a:endParaRPr lang="zh-CN" altLang="en-US" sz="1000" dirty="0"/>
        </a:p>
      </dgm:t>
    </dgm:pt>
    <dgm:pt modelId="{E371152A-7D3B-BE46-BDF7-47094F85DCCE}" type="parTrans" cxnId="{6E1D31B1-956C-FA44-8A91-0334828ACD9B}">
      <dgm:prSet/>
      <dgm:spPr/>
      <dgm:t>
        <a:bodyPr/>
        <a:lstStyle/>
        <a:p>
          <a:endParaRPr lang="zh-CN" altLang="en-US" sz="1000"/>
        </a:p>
      </dgm:t>
    </dgm:pt>
    <dgm:pt modelId="{D1BD116C-ECBE-9E47-BF67-AAA5002049D6}" type="sibTrans" cxnId="{6E1D31B1-956C-FA44-8A91-0334828ACD9B}">
      <dgm:prSet/>
      <dgm:spPr>
        <a:ln>
          <a:solidFill>
            <a:srgbClr val="BD391A"/>
          </a:solidFill>
        </a:ln>
      </dgm:spPr>
      <dgm:t>
        <a:bodyPr/>
        <a:lstStyle/>
        <a:p>
          <a:endParaRPr lang="zh-CN" altLang="en-US" sz="1000"/>
        </a:p>
      </dgm:t>
    </dgm:pt>
    <dgm:pt modelId="{979CD179-9987-5B45-BE4E-610BA8A376E3}" type="pres">
      <dgm:prSet presAssocID="{D74D790B-1266-4A44-B88E-357C9B2F2F65}" presName="cycle" presStyleCnt="0">
        <dgm:presLayoutVars>
          <dgm:dir/>
          <dgm:resizeHandles val="exact"/>
        </dgm:presLayoutVars>
      </dgm:prSet>
      <dgm:spPr/>
    </dgm:pt>
    <dgm:pt modelId="{0144C04C-9845-4C43-A2D0-140FF74F52A4}" type="pres">
      <dgm:prSet presAssocID="{EDDB4EE1-6ED8-D448-ACEA-1C0B27859B8D}" presName="node" presStyleLbl="node1" presStyleIdx="0" presStyleCnt="6" custScaleX="105492" custScaleY="130059">
        <dgm:presLayoutVars>
          <dgm:bulletEnabled val="1"/>
        </dgm:presLayoutVars>
      </dgm:prSet>
      <dgm:spPr>
        <a:prstGeom prst="hexagon">
          <a:avLst/>
        </a:prstGeom>
      </dgm:spPr>
    </dgm:pt>
    <dgm:pt modelId="{E7F099A4-54E9-3044-999D-4FAD10CCFA95}" type="pres">
      <dgm:prSet presAssocID="{EDDB4EE1-6ED8-D448-ACEA-1C0B27859B8D}" presName="spNode" presStyleCnt="0"/>
      <dgm:spPr/>
    </dgm:pt>
    <dgm:pt modelId="{29FB60EE-4168-DA4E-B71C-9457B3116157}" type="pres">
      <dgm:prSet presAssocID="{8951C523-D984-544F-95CB-C8EC105D4221}" presName="sibTrans" presStyleLbl="sibTrans1D1" presStyleIdx="0" presStyleCnt="6"/>
      <dgm:spPr/>
    </dgm:pt>
    <dgm:pt modelId="{C15A0360-37CF-F74B-89BF-C3C528B9C027}" type="pres">
      <dgm:prSet presAssocID="{71D5CEED-92A9-F14B-B824-D72ACA4C73C4}" presName="node" presStyleLbl="node1" presStyleIdx="1" presStyleCnt="6" custScaleX="105492" custScaleY="130059">
        <dgm:presLayoutVars>
          <dgm:bulletEnabled val="1"/>
        </dgm:presLayoutVars>
      </dgm:prSet>
      <dgm:spPr>
        <a:prstGeom prst="hexagon">
          <a:avLst/>
        </a:prstGeom>
      </dgm:spPr>
    </dgm:pt>
    <dgm:pt modelId="{410D259E-D567-7D41-91A0-3D883C206ECB}" type="pres">
      <dgm:prSet presAssocID="{71D5CEED-92A9-F14B-B824-D72ACA4C73C4}" presName="spNode" presStyleCnt="0"/>
      <dgm:spPr/>
    </dgm:pt>
    <dgm:pt modelId="{FEF823C5-B22A-1C4B-A596-E18B3FE2C9EE}" type="pres">
      <dgm:prSet presAssocID="{1306D2DD-B2AC-7B49-A420-75921FFEEE50}" presName="sibTrans" presStyleLbl="sibTrans1D1" presStyleIdx="1" presStyleCnt="6"/>
      <dgm:spPr/>
    </dgm:pt>
    <dgm:pt modelId="{B0B7B056-2961-5F40-B144-EB9D478BA87E}" type="pres">
      <dgm:prSet presAssocID="{2C854A96-6F01-6A4D-A9C6-5E24DF471EB9}" presName="node" presStyleLbl="node1" presStyleIdx="2" presStyleCnt="6" custScaleX="105492" custScaleY="130059">
        <dgm:presLayoutVars>
          <dgm:bulletEnabled val="1"/>
        </dgm:presLayoutVars>
      </dgm:prSet>
      <dgm:spPr>
        <a:prstGeom prst="hexagon">
          <a:avLst/>
        </a:prstGeom>
      </dgm:spPr>
    </dgm:pt>
    <dgm:pt modelId="{EE62626D-59FC-054F-B91D-DFA9D0E5978F}" type="pres">
      <dgm:prSet presAssocID="{2C854A96-6F01-6A4D-A9C6-5E24DF471EB9}" presName="spNode" presStyleCnt="0"/>
      <dgm:spPr/>
    </dgm:pt>
    <dgm:pt modelId="{650C69C6-468E-6346-AD2E-39A0C6ECF7F2}" type="pres">
      <dgm:prSet presAssocID="{22DF6C7E-14A2-F74B-A2F6-72BBCBB49B22}" presName="sibTrans" presStyleLbl="sibTrans1D1" presStyleIdx="2" presStyleCnt="6"/>
      <dgm:spPr/>
    </dgm:pt>
    <dgm:pt modelId="{9FC6F4F5-E671-FA49-975D-BFF463485065}" type="pres">
      <dgm:prSet presAssocID="{77FDA478-C137-A648-AAAC-DE753E4145DF}" presName="node" presStyleLbl="node1" presStyleIdx="3" presStyleCnt="6" custScaleX="105492" custScaleY="130059">
        <dgm:presLayoutVars>
          <dgm:bulletEnabled val="1"/>
        </dgm:presLayoutVars>
      </dgm:prSet>
      <dgm:spPr>
        <a:prstGeom prst="hexagon">
          <a:avLst/>
        </a:prstGeom>
      </dgm:spPr>
    </dgm:pt>
    <dgm:pt modelId="{E4E845C1-6DD2-D045-BDC2-680FC367A9CD}" type="pres">
      <dgm:prSet presAssocID="{77FDA478-C137-A648-AAAC-DE753E4145DF}" presName="spNode" presStyleCnt="0"/>
      <dgm:spPr/>
    </dgm:pt>
    <dgm:pt modelId="{C271258D-E01B-E942-B6F3-37EE2673C1E8}" type="pres">
      <dgm:prSet presAssocID="{6414F4A1-EB30-6F4D-99D5-635B59F7E3EE}" presName="sibTrans" presStyleLbl="sibTrans1D1" presStyleIdx="3" presStyleCnt="6"/>
      <dgm:spPr/>
    </dgm:pt>
    <dgm:pt modelId="{BFDF2B8F-8A54-6844-BBA7-6772783151A9}" type="pres">
      <dgm:prSet presAssocID="{D0D8FD88-F1C5-0242-84D8-997A17D100C2}" presName="node" presStyleLbl="node1" presStyleIdx="4" presStyleCnt="6" custScaleX="105492" custScaleY="130059">
        <dgm:presLayoutVars>
          <dgm:bulletEnabled val="1"/>
        </dgm:presLayoutVars>
      </dgm:prSet>
      <dgm:spPr>
        <a:prstGeom prst="hexagon">
          <a:avLst/>
        </a:prstGeom>
      </dgm:spPr>
    </dgm:pt>
    <dgm:pt modelId="{D4B20EE9-F0DC-684E-B88B-88CDB1108D08}" type="pres">
      <dgm:prSet presAssocID="{D0D8FD88-F1C5-0242-84D8-997A17D100C2}" presName="spNode" presStyleCnt="0"/>
      <dgm:spPr/>
    </dgm:pt>
    <dgm:pt modelId="{60E95C61-1FC7-F34F-AB5C-7494672CA6F1}" type="pres">
      <dgm:prSet presAssocID="{31E79A76-A9C4-694D-95B4-3B48E79CD191}" presName="sibTrans" presStyleLbl="sibTrans1D1" presStyleIdx="4" presStyleCnt="6"/>
      <dgm:spPr/>
    </dgm:pt>
    <dgm:pt modelId="{7CAD5C23-7B81-5748-8346-01B9FFC002EB}" type="pres">
      <dgm:prSet presAssocID="{12917BA5-FE19-B146-BDAD-C9C3C9CBB453}" presName="node" presStyleLbl="node1" presStyleIdx="5" presStyleCnt="6" custScaleX="103375" custScaleY="125777">
        <dgm:presLayoutVars>
          <dgm:bulletEnabled val="1"/>
        </dgm:presLayoutVars>
      </dgm:prSet>
      <dgm:spPr>
        <a:prstGeom prst="hexagon">
          <a:avLst/>
        </a:prstGeom>
      </dgm:spPr>
    </dgm:pt>
    <dgm:pt modelId="{DC66FA27-AC38-8443-BB96-E96595862DD5}" type="pres">
      <dgm:prSet presAssocID="{12917BA5-FE19-B146-BDAD-C9C3C9CBB453}" presName="spNode" presStyleCnt="0"/>
      <dgm:spPr/>
    </dgm:pt>
    <dgm:pt modelId="{2ED2B905-A5AB-F14D-A08D-9B4F467DEE26}" type="pres">
      <dgm:prSet presAssocID="{D1BD116C-ECBE-9E47-BF67-AAA5002049D6}" presName="sibTrans" presStyleLbl="sibTrans1D1" presStyleIdx="5" presStyleCnt="6"/>
      <dgm:spPr/>
    </dgm:pt>
  </dgm:ptLst>
  <dgm:cxnLst>
    <dgm:cxn modelId="{CDBF3306-5B37-FC43-BDC6-7E82893541C9}" type="presOf" srcId="{D0D8FD88-F1C5-0242-84D8-997A17D100C2}" destId="{BFDF2B8F-8A54-6844-BBA7-6772783151A9}" srcOrd="0" destOrd="0" presId="urn:microsoft.com/office/officeart/2005/8/layout/cycle5"/>
    <dgm:cxn modelId="{2F749833-060F-6644-A554-A0010F3DBDEB}" srcId="{D74D790B-1266-4A44-B88E-357C9B2F2F65}" destId="{EDDB4EE1-6ED8-D448-ACEA-1C0B27859B8D}" srcOrd="0" destOrd="0" parTransId="{4234ABA6-6EFC-9D40-8C64-7034CB61EFDC}" sibTransId="{8951C523-D984-544F-95CB-C8EC105D4221}"/>
    <dgm:cxn modelId="{76471D3B-A456-0D41-B136-72321A7E5869}" srcId="{D74D790B-1266-4A44-B88E-357C9B2F2F65}" destId="{D0D8FD88-F1C5-0242-84D8-997A17D100C2}" srcOrd="4" destOrd="0" parTransId="{62B4C9B5-5345-7E41-93EA-A0C76298EFDD}" sibTransId="{31E79A76-A9C4-694D-95B4-3B48E79CD191}"/>
    <dgm:cxn modelId="{F055D15D-DB96-ED4B-A85D-DD5E2173F9CD}" type="presOf" srcId="{EDDB4EE1-6ED8-D448-ACEA-1C0B27859B8D}" destId="{0144C04C-9845-4C43-A2D0-140FF74F52A4}" srcOrd="0" destOrd="0" presId="urn:microsoft.com/office/officeart/2005/8/layout/cycle5"/>
    <dgm:cxn modelId="{B3E8BD66-1D3E-3545-B91A-B9ACDC2BBF1E}" srcId="{D74D790B-1266-4A44-B88E-357C9B2F2F65}" destId="{77FDA478-C137-A648-AAAC-DE753E4145DF}" srcOrd="3" destOrd="0" parTransId="{EF86FF78-5015-5D42-9400-B9CDAFDC29DA}" sibTransId="{6414F4A1-EB30-6F4D-99D5-635B59F7E3EE}"/>
    <dgm:cxn modelId="{C30A616C-D53A-5A47-BE7B-692A8A44B74A}" type="presOf" srcId="{1306D2DD-B2AC-7B49-A420-75921FFEEE50}" destId="{FEF823C5-B22A-1C4B-A596-E18B3FE2C9EE}" srcOrd="0" destOrd="0" presId="urn:microsoft.com/office/officeart/2005/8/layout/cycle5"/>
    <dgm:cxn modelId="{56E5B453-320E-6E44-9179-950BCCA241B3}" type="presOf" srcId="{12917BA5-FE19-B146-BDAD-C9C3C9CBB453}" destId="{7CAD5C23-7B81-5748-8346-01B9FFC002EB}" srcOrd="0" destOrd="0" presId="urn:microsoft.com/office/officeart/2005/8/layout/cycle5"/>
    <dgm:cxn modelId="{A4C74F79-9593-5244-8EE1-CCDB40BBBB84}" srcId="{D74D790B-1266-4A44-B88E-357C9B2F2F65}" destId="{2C854A96-6F01-6A4D-A9C6-5E24DF471EB9}" srcOrd="2" destOrd="0" parTransId="{DF05B633-932C-0C46-A54B-7E4683D32E4A}" sibTransId="{22DF6C7E-14A2-F74B-A2F6-72BBCBB49B22}"/>
    <dgm:cxn modelId="{6852EC98-0980-5E4A-91D8-F9DE7DF9093D}" srcId="{D74D790B-1266-4A44-B88E-357C9B2F2F65}" destId="{71D5CEED-92A9-F14B-B824-D72ACA4C73C4}" srcOrd="1" destOrd="0" parTransId="{0A1ECE8B-8D48-8142-80AB-2B4CB8661D94}" sibTransId="{1306D2DD-B2AC-7B49-A420-75921FFEEE50}"/>
    <dgm:cxn modelId="{F96B3499-D305-C54D-8439-9B86AC661FCA}" type="presOf" srcId="{77FDA478-C137-A648-AAAC-DE753E4145DF}" destId="{9FC6F4F5-E671-FA49-975D-BFF463485065}" srcOrd="0" destOrd="0" presId="urn:microsoft.com/office/officeart/2005/8/layout/cycle5"/>
    <dgm:cxn modelId="{AAAF7FA0-480A-A941-A35F-716D3C67F6E5}" type="presOf" srcId="{D74D790B-1266-4A44-B88E-357C9B2F2F65}" destId="{979CD179-9987-5B45-BE4E-610BA8A376E3}" srcOrd="0" destOrd="0" presId="urn:microsoft.com/office/officeart/2005/8/layout/cycle5"/>
    <dgm:cxn modelId="{C2DF36A3-77DC-3E42-BDE7-3EB5D1FBF664}" type="presOf" srcId="{8951C523-D984-544F-95CB-C8EC105D4221}" destId="{29FB60EE-4168-DA4E-B71C-9457B3116157}" srcOrd="0" destOrd="0" presId="urn:microsoft.com/office/officeart/2005/8/layout/cycle5"/>
    <dgm:cxn modelId="{6E1D31B1-956C-FA44-8A91-0334828ACD9B}" srcId="{D74D790B-1266-4A44-B88E-357C9B2F2F65}" destId="{12917BA5-FE19-B146-BDAD-C9C3C9CBB453}" srcOrd="5" destOrd="0" parTransId="{E371152A-7D3B-BE46-BDF7-47094F85DCCE}" sibTransId="{D1BD116C-ECBE-9E47-BF67-AAA5002049D6}"/>
    <dgm:cxn modelId="{35B41FB8-6F29-4D49-8B43-5906EE710563}" type="presOf" srcId="{6414F4A1-EB30-6F4D-99D5-635B59F7E3EE}" destId="{C271258D-E01B-E942-B6F3-37EE2673C1E8}" srcOrd="0" destOrd="0" presId="urn:microsoft.com/office/officeart/2005/8/layout/cycle5"/>
    <dgm:cxn modelId="{D276E0B9-A1EE-BA42-8827-35C30A27928A}" type="presOf" srcId="{31E79A76-A9C4-694D-95B4-3B48E79CD191}" destId="{60E95C61-1FC7-F34F-AB5C-7494672CA6F1}" srcOrd="0" destOrd="0" presId="urn:microsoft.com/office/officeart/2005/8/layout/cycle5"/>
    <dgm:cxn modelId="{D0C665D7-4850-D946-895F-6D9422ABF637}" type="presOf" srcId="{D1BD116C-ECBE-9E47-BF67-AAA5002049D6}" destId="{2ED2B905-A5AB-F14D-A08D-9B4F467DEE26}" srcOrd="0" destOrd="0" presId="urn:microsoft.com/office/officeart/2005/8/layout/cycle5"/>
    <dgm:cxn modelId="{097D1FDA-F7D5-7D4C-AFF1-2F8C5A00FCC1}" type="presOf" srcId="{22DF6C7E-14A2-F74B-A2F6-72BBCBB49B22}" destId="{650C69C6-468E-6346-AD2E-39A0C6ECF7F2}" srcOrd="0" destOrd="0" presId="urn:microsoft.com/office/officeart/2005/8/layout/cycle5"/>
    <dgm:cxn modelId="{2F88F3F2-ECC7-DA40-9A1F-7761B7086181}" type="presOf" srcId="{2C854A96-6F01-6A4D-A9C6-5E24DF471EB9}" destId="{B0B7B056-2961-5F40-B144-EB9D478BA87E}" srcOrd="0" destOrd="0" presId="urn:microsoft.com/office/officeart/2005/8/layout/cycle5"/>
    <dgm:cxn modelId="{EB1126F6-AE7C-3248-AA26-45D865924384}" type="presOf" srcId="{71D5CEED-92A9-F14B-B824-D72ACA4C73C4}" destId="{C15A0360-37CF-F74B-89BF-C3C528B9C027}" srcOrd="0" destOrd="0" presId="urn:microsoft.com/office/officeart/2005/8/layout/cycle5"/>
    <dgm:cxn modelId="{E5B78B5B-B650-1947-B653-8ECF8ED649BA}" type="presParOf" srcId="{979CD179-9987-5B45-BE4E-610BA8A376E3}" destId="{0144C04C-9845-4C43-A2D0-140FF74F52A4}" srcOrd="0" destOrd="0" presId="urn:microsoft.com/office/officeart/2005/8/layout/cycle5"/>
    <dgm:cxn modelId="{1BF0DFD2-21A3-7E4C-8BFB-7CDD22195CAC}" type="presParOf" srcId="{979CD179-9987-5B45-BE4E-610BA8A376E3}" destId="{E7F099A4-54E9-3044-999D-4FAD10CCFA95}" srcOrd="1" destOrd="0" presId="urn:microsoft.com/office/officeart/2005/8/layout/cycle5"/>
    <dgm:cxn modelId="{BD4F9F16-712E-424F-A04C-976028F91661}" type="presParOf" srcId="{979CD179-9987-5B45-BE4E-610BA8A376E3}" destId="{29FB60EE-4168-DA4E-B71C-9457B3116157}" srcOrd="2" destOrd="0" presId="urn:microsoft.com/office/officeart/2005/8/layout/cycle5"/>
    <dgm:cxn modelId="{E7B14493-795D-9741-9470-19D9F121D0C0}" type="presParOf" srcId="{979CD179-9987-5B45-BE4E-610BA8A376E3}" destId="{C15A0360-37CF-F74B-89BF-C3C528B9C027}" srcOrd="3" destOrd="0" presId="urn:microsoft.com/office/officeart/2005/8/layout/cycle5"/>
    <dgm:cxn modelId="{224EAFE5-DAA5-4540-8E40-38D120070F70}" type="presParOf" srcId="{979CD179-9987-5B45-BE4E-610BA8A376E3}" destId="{410D259E-D567-7D41-91A0-3D883C206ECB}" srcOrd="4" destOrd="0" presId="urn:microsoft.com/office/officeart/2005/8/layout/cycle5"/>
    <dgm:cxn modelId="{713F680E-5A6F-7448-A07A-176F68F8A4D4}" type="presParOf" srcId="{979CD179-9987-5B45-BE4E-610BA8A376E3}" destId="{FEF823C5-B22A-1C4B-A596-E18B3FE2C9EE}" srcOrd="5" destOrd="0" presId="urn:microsoft.com/office/officeart/2005/8/layout/cycle5"/>
    <dgm:cxn modelId="{B4441348-5EB3-C94C-87C5-06106FE9DDAB}" type="presParOf" srcId="{979CD179-9987-5B45-BE4E-610BA8A376E3}" destId="{B0B7B056-2961-5F40-B144-EB9D478BA87E}" srcOrd="6" destOrd="0" presId="urn:microsoft.com/office/officeart/2005/8/layout/cycle5"/>
    <dgm:cxn modelId="{EA6AD16F-2D31-4548-B2C8-1F989557251F}" type="presParOf" srcId="{979CD179-9987-5B45-BE4E-610BA8A376E3}" destId="{EE62626D-59FC-054F-B91D-DFA9D0E5978F}" srcOrd="7" destOrd="0" presId="urn:microsoft.com/office/officeart/2005/8/layout/cycle5"/>
    <dgm:cxn modelId="{BB7045C4-130A-7E40-A22C-A591A1E53B33}" type="presParOf" srcId="{979CD179-9987-5B45-BE4E-610BA8A376E3}" destId="{650C69C6-468E-6346-AD2E-39A0C6ECF7F2}" srcOrd="8" destOrd="0" presId="urn:microsoft.com/office/officeart/2005/8/layout/cycle5"/>
    <dgm:cxn modelId="{AAFDD76E-6627-D944-B8D8-F26285DF5029}" type="presParOf" srcId="{979CD179-9987-5B45-BE4E-610BA8A376E3}" destId="{9FC6F4F5-E671-FA49-975D-BFF463485065}" srcOrd="9" destOrd="0" presId="urn:microsoft.com/office/officeart/2005/8/layout/cycle5"/>
    <dgm:cxn modelId="{237A0AC2-E1A5-A44F-8EC5-2E757E4795B5}" type="presParOf" srcId="{979CD179-9987-5B45-BE4E-610BA8A376E3}" destId="{E4E845C1-6DD2-D045-BDC2-680FC367A9CD}" srcOrd="10" destOrd="0" presId="urn:microsoft.com/office/officeart/2005/8/layout/cycle5"/>
    <dgm:cxn modelId="{575D3087-4CA6-084B-BB96-6E9823E75C96}" type="presParOf" srcId="{979CD179-9987-5B45-BE4E-610BA8A376E3}" destId="{C271258D-E01B-E942-B6F3-37EE2673C1E8}" srcOrd="11" destOrd="0" presId="urn:microsoft.com/office/officeart/2005/8/layout/cycle5"/>
    <dgm:cxn modelId="{E87CB1F9-FD95-6E42-8F52-22A95CC766F5}" type="presParOf" srcId="{979CD179-9987-5B45-BE4E-610BA8A376E3}" destId="{BFDF2B8F-8A54-6844-BBA7-6772783151A9}" srcOrd="12" destOrd="0" presId="urn:microsoft.com/office/officeart/2005/8/layout/cycle5"/>
    <dgm:cxn modelId="{F1014D3C-9CC2-684C-A7F2-F792CD51D830}" type="presParOf" srcId="{979CD179-9987-5B45-BE4E-610BA8A376E3}" destId="{D4B20EE9-F0DC-684E-B88B-88CDB1108D08}" srcOrd="13" destOrd="0" presId="urn:microsoft.com/office/officeart/2005/8/layout/cycle5"/>
    <dgm:cxn modelId="{CDC33757-EC25-8341-BFAC-01689D274E61}" type="presParOf" srcId="{979CD179-9987-5B45-BE4E-610BA8A376E3}" destId="{60E95C61-1FC7-F34F-AB5C-7494672CA6F1}" srcOrd="14" destOrd="0" presId="urn:microsoft.com/office/officeart/2005/8/layout/cycle5"/>
    <dgm:cxn modelId="{D139DE16-1E32-F149-A097-DC851BC165C5}" type="presParOf" srcId="{979CD179-9987-5B45-BE4E-610BA8A376E3}" destId="{7CAD5C23-7B81-5748-8346-01B9FFC002EB}" srcOrd="15" destOrd="0" presId="urn:microsoft.com/office/officeart/2005/8/layout/cycle5"/>
    <dgm:cxn modelId="{C6F6ED76-F742-B242-A24E-0EFB14BBA68D}" type="presParOf" srcId="{979CD179-9987-5B45-BE4E-610BA8A376E3}" destId="{DC66FA27-AC38-8443-BB96-E96595862DD5}" srcOrd="16" destOrd="0" presId="urn:microsoft.com/office/officeart/2005/8/layout/cycle5"/>
    <dgm:cxn modelId="{E800775C-BE91-6A48-A814-6DC600D3C1DB}" type="presParOf" srcId="{979CD179-9987-5B45-BE4E-610BA8A376E3}" destId="{2ED2B905-A5AB-F14D-A08D-9B4F467DEE26}" srcOrd="17" destOrd="0" presId="urn:microsoft.com/office/officeart/2005/8/layout/cycle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4C04C-9845-4C43-A2D0-140FF74F52A4}">
      <dsp:nvSpPr>
        <dsp:cNvPr id="0" name=""/>
        <dsp:cNvSpPr/>
      </dsp:nvSpPr>
      <dsp:spPr bwMode="white">
        <a:xfrm>
          <a:off x="2661698" y="0"/>
          <a:ext cx="1166303" cy="758097"/>
        </a:xfrm>
        <a:prstGeom prst="hexagon">
          <a:avLst/>
        </a:prstGeom>
        <a:solidFill>
          <a:schemeClr val="bg2">
            <a:lumMod val="50000"/>
          </a:schemeClr>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CN" sz="1000" kern="1200" dirty="0"/>
            <a:t>TITLE HERE</a:t>
          </a:r>
          <a:endParaRPr lang="zh-CN" altLang="en-US" sz="1000" kern="1200" dirty="0"/>
        </a:p>
      </dsp:txBody>
      <dsp:txXfrm>
        <a:off x="2661698" y="0"/>
        <a:ext cx="1166303" cy="758097"/>
      </dsp:txXfrm>
    </dsp:sp>
    <dsp:sp modelId="{29FB60EE-4168-DA4E-B71C-9457B3116157}">
      <dsp:nvSpPr>
        <dsp:cNvPr id="0" name=""/>
        <dsp:cNvSpPr/>
      </dsp:nvSpPr>
      <dsp:spPr bwMode="white">
        <a:xfrm>
          <a:off x="1460665" y="379049"/>
          <a:ext cx="3568370" cy="3568370"/>
        </a:xfrm>
        <a:prstGeom prst="arc">
          <a:avLst>
            <a:gd name="adj1" fmla="val 17650499"/>
            <a:gd name="adj2" fmla="val 18568070"/>
          </a:avLst>
        </a:prstGeom>
        <a:noFill/>
        <a:ln w="6350" cap="flat" cmpd="sng" algn="ctr">
          <a:solidFill>
            <a:srgbClr val="BD391A"/>
          </a:solidFill>
          <a:prstDash val="solid"/>
          <a:miter lim="800000"/>
          <a:tailEnd type="arrow"/>
        </a:ln>
        <a:effectLst/>
      </dsp:spPr>
      <dsp:style>
        <a:lnRef idx="1">
          <a:schemeClr val="accent1"/>
        </a:lnRef>
        <a:fillRef idx="0">
          <a:schemeClr val="accent1"/>
        </a:fillRef>
        <a:effectRef idx="0">
          <a:scrgbClr r="0" g="0" b="0"/>
        </a:effectRef>
        <a:fontRef idx="minor"/>
      </dsp:style>
    </dsp:sp>
    <dsp:sp modelId="{C15A0360-37CF-F74B-89BF-C3C528B9C027}">
      <dsp:nvSpPr>
        <dsp:cNvPr id="0" name=""/>
        <dsp:cNvSpPr/>
      </dsp:nvSpPr>
      <dsp:spPr bwMode="white">
        <a:xfrm>
          <a:off x="4206848" y="892092"/>
          <a:ext cx="1166303" cy="758097"/>
        </a:xfrm>
        <a:prstGeom prst="hexagon">
          <a:avLst/>
        </a:prstGeom>
        <a:solidFill>
          <a:srgbClr val="BD391A"/>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CN" sz="1000" kern="1200" dirty="0"/>
            <a:t>TITLE HERE</a:t>
          </a:r>
          <a:endParaRPr lang="zh-CN" altLang="en-US" sz="1000" kern="1200" dirty="0"/>
        </a:p>
      </dsp:txBody>
      <dsp:txXfrm>
        <a:off x="4206848" y="892092"/>
        <a:ext cx="1166303" cy="758097"/>
      </dsp:txXfrm>
    </dsp:sp>
    <dsp:sp modelId="{FEF823C5-B22A-1C4B-A596-E18B3FE2C9EE}">
      <dsp:nvSpPr>
        <dsp:cNvPr id="0" name=""/>
        <dsp:cNvSpPr/>
      </dsp:nvSpPr>
      <dsp:spPr bwMode="white">
        <a:xfrm>
          <a:off x="1460665" y="379049"/>
          <a:ext cx="3568370" cy="3568370"/>
        </a:xfrm>
        <a:prstGeom prst="arc">
          <a:avLst>
            <a:gd name="adj1" fmla="val 20998390"/>
            <a:gd name="adj2" fmla="val 601609"/>
          </a:avLst>
        </a:prstGeom>
        <a:noFill/>
        <a:ln w="6350" cap="flat" cmpd="sng" algn="ctr">
          <a:solidFill>
            <a:srgbClr val="BD391A"/>
          </a:solidFill>
          <a:prstDash val="solid"/>
          <a:miter lim="800000"/>
          <a:tailEnd type="arrow"/>
        </a:ln>
        <a:effectLst/>
      </dsp:spPr>
      <dsp:style>
        <a:lnRef idx="1">
          <a:schemeClr val="accent1"/>
        </a:lnRef>
        <a:fillRef idx="0">
          <a:schemeClr val="accent1"/>
        </a:fillRef>
        <a:effectRef idx="0">
          <a:scrgbClr r="0" g="0" b="0"/>
        </a:effectRef>
        <a:fontRef idx="minor"/>
      </dsp:style>
    </dsp:sp>
    <dsp:sp modelId="{B0B7B056-2961-5F40-B144-EB9D478BA87E}">
      <dsp:nvSpPr>
        <dsp:cNvPr id="0" name=""/>
        <dsp:cNvSpPr/>
      </dsp:nvSpPr>
      <dsp:spPr bwMode="white">
        <a:xfrm>
          <a:off x="4206848" y="2676277"/>
          <a:ext cx="1166303" cy="758097"/>
        </a:xfrm>
        <a:prstGeom prst="hexagon">
          <a:avLst/>
        </a:prstGeom>
        <a:solidFill>
          <a:schemeClr val="tx1">
            <a:lumMod val="50000"/>
            <a:lumOff val="50000"/>
          </a:schemeClr>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CN" sz="1000" kern="1200" dirty="0"/>
            <a:t>TITLE HERE</a:t>
          </a:r>
          <a:endParaRPr lang="zh-CN" altLang="en-US" sz="1000" kern="1200" dirty="0"/>
        </a:p>
      </dsp:txBody>
      <dsp:txXfrm>
        <a:off x="4206848" y="2676277"/>
        <a:ext cx="1166303" cy="758097"/>
      </dsp:txXfrm>
    </dsp:sp>
    <dsp:sp modelId="{650C69C6-468E-6346-AD2E-39A0C6ECF7F2}">
      <dsp:nvSpPr>
        <dsp:cNvPr id="0" name=""/>
        <dsp:cNvSpPr/>
      </dsp:nvSpPr>
      <dsp:spPr bwMode="white">
        <a:xfrm>
          <a:off x="1460665" y="379049"/>
          <a:ext cx="3568370" cy="3568370"/>
        </a:xfrm>
        <a:prstGeom prst="arc">
          <a:avLst>
            <a:gd name="adj1" fmla="val 3031929"/>
            <a:gd name="adj2" fmla="val 3949500"/>
          </a:avLst>
        </a:prstGeom>
        <a:noFill/>
        <a:ln w="6350" cap="flat" cmpd="sng" algn="ctr">
          <a:solidFill>
            <a:srgbClr val="BD391A"/>
          </a:solidFill>
          <a:prstDash val="solid"/>
          <a:miter lim="800000"/>
          <a:tailEnd type="arrow"/>
        </a:ln>
        <a:effectLst/>
      </dsp:spPr>
      <dsp:style>
        <a:lnRef idx="1">
          <a:schemeClr val="accent1"/>
        </a:lnRef>
        <a:fillRef idx="0">
          <a:schemeClr val="accent1"/>
        </a:fillRef>
        <a:effectRef idx="0">
          <a:scrgbClr r="0" g="0" b="0"/>
        </a:effectRef>
        <a:fontRef idx="minor"/>
      </dsp:style>
    </dsp:sp>
    <dsp:sp modelId="{9FC6F4F5-E671-FA49-975D-BFF463485065}">
      <dsp:nvSpPr>
        <dsp:cNvPr id="0" name=""/>
        <dsp:cNvSpPr/>
      </dsp:nvSpPr>
      <dsp:spPr bwMode="white">
        <a:xfrm>
          <a:off x="2661698" y="3568370"/>
          <a:ext cx="1166303" cy="758097"/>
        </a:xfrm>
        <a:prstGeom prst="hexagon">
          <a:avLst/>
        </a:prstGeom>
        <a:solidFill>
          <a:srgbClr val="BD391A"/>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CN" sz="1000" kern="1200" dirty="0"/>
            <a:t>TITLE HERE</a:t>
          </a:r>
          <a:endParaRPr lang="zh-CN" altLang="en-US" sz="1000" kern="1200" dirty="0"/>
        </a:p>
      </dsp:txBody>
      <dsp:txXfrm>
        <a:off x="2661698" y="3568370"/>
        <a:ext cx="1166303" cy="758097"/>
      </dsp:txXfrm>
    </dsp:sp>
    <dsp:sp modelId="{C271258D-E01B-E942-B6F3-37EE2673C1E8}">
      <dsp:nvSpPr>
        <dsp:cNvPr id="0" name=""/>
        <dsp:cNvSpPr/>
      </dsp:nvSpPr>
      <dsp:spPr bwMode="white">
        <a:xfrm>
          <a:off x="1460665" y="379049"/>
          <a:ext cx="3568370" cy="3568370"/>
        </a:xfrm>
        <a:prstGeom prst="arc">
          <a:avLst>
            <a:gd name="adj1" fmla="val 6850499"/>
            <a:gd name="adj2" fmla="val 7768070"/>
          </a:avLst>
        </a:prstGeom>
        <a:noFill/>
        <a:ln w="6350" cap="flat" cmpd="sng" algn="ctr">
          <a:solidFill>
            <a:srgbClr val="BD391A"/>
          </a:solidFill>
          <a:prstDash val="solid"/>
          <a:miter lim="800000"/>
          <a:tailEnd type="arrow"/>
        </a:ln>
        <a:effectLst/>
      </dsp:spPr>
      <dsp:style>
        <a:lnRef idx="1">
          <a:schemeClr val="accent1"/>
        </a:lnRef>
        <a:fillRef idx="0">
          <a:schemeClr val="accent1"/>
        </a:fillRef>
        <a:effectRef idx="0">
          <a:scrgbClr r="0" g="0" b="0"/>
        </a:effectRef>
        <a:fontRef idx="minor"/>
      </dsp:style>
    </dsp:sp>
    <dsp:sp modelId="{BFDF2B8F-8A54-6844-BBA7-6772783151A9}">
      <dsp:nvSpPr>
        <dsp:cNvPr id="0" name=""/>
        <dsp:cNvSpPr/>
      </dsp:nvSpPr>
      <dsp:spPr bwMode="white">
        <a:xfrm>
          <a:off x="1116549" y="2676277"/>
          <a:ext cx="1166303" cy="758097"/>
        </a:xfrm>
        <a:prstGeom prst="hexagon">
          <a:avLst/>
        </a:prstGeom>
        <a:solidFill>
          <a:schemeClr val="bg2">
            <a:lumMod val="50000"/>
          </a:schemeClr>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CN" sz="1000" kern="1200" dirty="0"/>
            <a:t>TITLE HERE</a:t>
          </a:r>
          <a:endParaRPr lang="zh-CN" altLang="en-US" sz="1000" kern="1200" dirty="0"/>
        </a:p>
      </dsp:txBody>
      <dsp:txXfrm>
        <a:off x="1116549" y="2676277"/>
        <a:ext cx="1166303" cy="758097"/>
      </dsp:txXfrm>
    </dsp:sp>
    <dsp:sp modelId="{60E95C61-1FC7-F34F-AB5C-7494672CA6F1}">
      <dsp:nvSpPr>
        <dsp:cNvPr id="0" name=""/>
        <dsp:cNvSpPr/>
      </dsp:nvSpPr>
      <dsp:spPr bwMode="white">
        <a:xfrm>
          <a:off x="1460665" y="379049"/>
          <a:ext cx="3568370" cy="3568370"/>
        </a:xfrm>
        <a:prstGeom prst="arc">
          <a:avLst>
            <a:gd name="adj1" fmla="val 10198390"/>
            <a:gd name="adj2" fmla="val 11401609"/>
          </a:avLst>
        </a:prstGeom>
        <a:noFill/>
        <a:ln w="6350" cap="flat" cmpd="sng" algn="ctr">
          <a:solidFill>
            <a:srgbClr val="BD391A"/>
          </a:solidFill>
          <a:prstDash val="solid"/>
          <a:miter lim="800000"/>
          <a:tailEnd type="arrow"/>
        </a:ln>
        <a:effectLst/>
      </dsp:spPr>
      <dsp:style>
        <a:lnRef idx="1">
          <a:schemeClr val="accent1"/>
        </a:lnRef>
        <a:fillRef idx="0">
          <a:schemeClr val="accent1"/>
        </a:fillRef>
        <a:effectRef idx="0">
          <a:scrgbClr r="0" g="0" b="0"/>
        </a:effectRef>
        <a:fontRef idx="minor"/>
      </dsp:style>
    </dsp:sp>
    <dsp:sp modelId="{7CAD5C23-7B81-5748-8346-01B9FFC002EB}">
      <dsp:nvSpPr>
        <dsp:cNvPr id="0" name=""/>
        <dsp:cNvSpPr/>
      </dsp:nvSpPr>
      <dsp:spPr bwMode="white">
        <a:xfrm>
          <a:off x="1116549" y="892092"/>
          <a:ext cx="1166303" cy="758097"/>
        </a:xfrm>
        <a:prstGeom prst="hexagon">
          <a:avLst/>
        </a:prstGeom>
        <a:solidFill>
          <a:srgbClr val="BD391A"/>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CN" sz="1000" kern="1200" dirty="0"/>
            <a:t>TITLE</a:t>
          </a:r>
          <a:r>
            <a:rPr lang="zh-CN" altLang="en-US" sz="1000" kern="1200" dirty="0"/>
            <a:t> </a:t>
          </a:r>
          <a:r>
            <a:rPr lang="en-US" altLang="zh-CN" sz="1000" kern="1200" dirty="0"/>
            <a:t>HERE</a:t>
          </a:r>
          <a:endParaRPr lang="zh-CN" altLang="en-US" sz="1000" kern="1200" dirty="0"/>
        </a:p>
      </dsp:txBody>
      <dsp:txXfrm>
        <a:off x="1116549" y="892092"/>
        <a:ext cx="1166303" cy="758097"/>
      </dsp:txXfrm>
    </dsp:sp>
    <dsp:sp modelId="{2ED2B905-A5AB-F14D-A08D-9B4F467DEE26}">
      <dsp:nvSpPr>
        <dsp:cNvPr id="0" name=""/>
        <dsp:cNvSpPr/>
      </dsp:nvSpPr>
      <dsp:spPr bwMode="white">
        <a:xfrm>
          <a:off x="1460665" y="379049"/>
          <a:ext cx="3568370" cy="3568370"/>
        </a:xfrm>
        <a:prstGeom prst="arc">
          <a:avLst>
            <a:gd name="adj1" fmla="val 13831929"/>
            <a:gd name="adj2" fmla="val 14749500"/>
          </a:avLst>
        </a:prstGeom>
        <a:noFill/>
        <a:ln w="6350" cap="flat" cmpd="sng" algn="ctr">
          <a:solidFill>
            <a:srgbClr val="BD391A"/>
          </a:solidFill>
          <a:prstDash val="solid"/>
          <a:miter lim="800000"/>
          <a:tailEnd type="arrow"/>
        </a:ln>
        <a:effectLst/>
      </dsp:spPr>
      <dsp:style>
        <a:lnRef idx="1">
          <a:schemeClr val="accent1"/>
        </a:lnRef>
        <a:fillRef idx="0">
          <a:schemeClr val="accent1"/>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468B6-083C-44FF-BA84-0A386A33434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17F75-D664-4C65-A5F0-A74F076E293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17F75-D664-4C65-A5F0-A74F076E293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千图网海量PPT模板www.58pic.com">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677E84-01B2-4EC9-88BD-771886A6DDD5}" type="slidenum">
              <a:rPr lang="zh-CN" altLang="en-US" smtClean="0"/>
              <a:t>‹#›</a:t>
            </a:fld>
            <a:endParaRPr lang="zh-CN" altLang="en-US"/>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b="12195"/>
          <a:stretch>
            <a:fillRect/>
          </a:stretch>
        </p:blipFill>
        <p:spPr>
          <a:xfrm>
            <a:off x="0" y="0"/>
            <a:ext cx="12221810" cy="6858000"/>
          </a:xfrm>
          <a:prstGeom prst="rect">
            <a:avLst/>
          </a:prstGeom>
        </p:spPr>
      </p:pic>
      <p:pic>
        <p:nvPicPr>
          <p:cNvPr id="6" name="图片 5"/>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8822" y="0"/>
            <a:ext cx="12350632" cy="69215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B0E149-5110-4217-B860-2420CE627A1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677E84-01B2-4EC9-88BD-771886A6DDD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0E149-5110-4217-B860-2420CE627A1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77E84-01B2-4EC9-88BD-771886A6DD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39500" y="2610668"/>
            <a:ext cx="11228600" cy="4024490"/>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40443"/>
          <a:stretch>
            <a:fillRect/>
          </a:stretch>
        </p:blipFill>
        <p:spPr>
          <a:xfrm>
            <a:off x="8172450" y="1505816"/>
            <a:ext cx="3295650" cy="4533034"/>
          </a:xfrm>
          <a:prstGeom prst="rect">
            <a:avLst/>
          </a:prstGeom>
        </p:spPr>
      </p:pic>
      <p:sp>
        <p:nvSpPr>
          <p:cNvPr id="15" name="文本框 14"/>
          <p:cNvSpPr txBox="1"/>
          <p:nvPr/>
        </p:nvSpPr>
        <p:spPr>
          <a:xfrm>
            <a:off x="723900" y="1841828"/>
            <a:ext cx="8075371" cy="1399037"/>
          </a:xfrm>
          <a:prstGeom prst="rect">
            <a:avLst/>
          </a:prstGeom>
          <a:noFill/>
        </p:spPr>
        <p:txBody>
          <a:bodyPr wrap="square" rtlCol="0">
            <a:spAutoFit/>
          </a:bodyPr>
          <a:lstStyle/>
          <a:p>
            <a:pPr algn="ctr">
              <a:lnSpc>
                <a:spcPct val="200000"/>
              </a:lnSpc>
            </a:pPr>
            <a:r>
              <a:rPr lang="zh-CN" altLang="en-US" sz="5000" b="1" dirty="0">
                <a:solidFill>
                  <a:srgbClr val="BD0D04"/>
                </a:solidFill>
                <a:effectLst>
                  <a:outerShdw blurRad="38100" dist="38100" dir="2700000" algn="tl">
                    <a:srgbClr val="000000">
                      <a:alpha val="43137"/>
                    </a:srgbClr>
                  </a:outerShdw>
                </a:effectLst>
                <a:latin typeface="+mj-ea"/>
                <a:ea typeface="+mj-ea"/>
              </a:rPr>
              <a:t>五一劳动节主题</a:t>
            </a:r>
            <a:r>
              <a:rPr lang="en-US" altLang="zh-CN" sz="5000" b="1" dirty="0">
                <a:solidFill>
                  <a:srgbClr val="BD0D04"/>
                </a:solidFill>
                <a:effectLst>
                  <a:outerShdw blurRad="38100" dist="38100" dir="2700000" algn="tl">
                    <a:srgbClr val="000000">
                      <a:alpha val="43137"/>
                    </a:srgbClr>
                  </a:outerShdw>
                </a:effectLst>
                <a:latin typeface="+mj-ea"/>
                <a:ea typeface="+mj-ea"/>
              </a:rPr>
              <a:t>PPT</a:t>
            </a:r>
            <a:r>
              <a:rPr lang="zh-CN" altLang="en-US" sz="5000" b="1" dirty="0">
                <a:solidFill>
                  <a:srgbClr val="BD0D04"/>
                </a:solidFill>
                <a:effectLst>
                  <a:outerShdw blurRad="38100" dist="38100" dir="2700000" algn="tl">
                    <a:srgbClr val="000000">
                      <a:alpha val="43137"/>
                    </a:srgbClr>
                  </a:outerShdw>
                </a:effectLst>
                <a:latin typeface="+mj-ea"/>
                <a:ea typeface="+mj-ea"/>
              </a:rPr>
              <a:t>模板</a:t>
            </a:r>
            <a:endParaRPr lang="en-US" altLang="zh-CN" sz="5000" b="1" dirty="0">
              <a:solidFill>
                <a:srgbClr val="BD0D04"/>
              </a:solidFill>
              <a:effectLst>
                <a:outerShdw blurRad="38100" dist="38100" dir="2700000" algn="tl">
                  <a:srgbClr val="000000">
                    <a:alpha val="43137"/>
                  </a:srgbClr>
                </a:outerShdw>
              </a:effectLst>
              <a:latin typeface="+mj-ea"/>
              <a:ea typeface="+mj-ea"/>
            </a:endParaRPr>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9868" t="24709" r="75878" b="66315"/>
          <a:stretch>
            <a:fillRect/>
          </a:stretch>
        </p:blipFill>
        <p:spPr>
          <a:xfrm>
            <a:off x="1028677" y="3161672"/>
            <a:ext cx="3063307" cy="724822"/>
          </a:xfrm>
          <a:prstGeom prst="rect">
            <a:avLst/>
          </a:prstGeom>
        </p:spPr>
      </p:pic>
      <p:sp>
        <p:nvSpPr>
          <p:cNvPr id="19" name="矩形 18"/>
          <p:cNvSpPr/>
          <p:nvPr/>
        </p:nvSpPr>
        <p:spPr>
          <a:xfrm>
            <a:off x="1506234" y="3300814"/>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rPr>
              <a:t>五一国际劳动节</a:t>
            </a:r>
          </a:p>
        </p:txBody>
      </p:sp>
      <p:grpSp>
        <p:nvGrpSpPr>
          <p:cNvPr id="25" name="组合 24"/>
          <p:cNvGrpSpPr/>
          <p:nvPr/>
        </p:nvGrpSpPr>
        <p:grpSpPr>
          <a:xfrm>
            <a:off x="1336416" y="2066880"/>
            <a:ext cx="1766714" cy="292744"/>
            <a:chOff x="1492033" y="2069456"/>
            <a:chExt cx="1766714" cy="292744"/>
          </a:xfrm>
        </p:grpSpPr>
        <p:sp>
          <p:nvSpPr>
            <p:cNvPr id="20" name="favourite-symbol_20626"/>
            <p:cNvSpPr>
              <a:spLocks noChangeAspect="1"/>
            </p:cNvSpPr>
            <p:nvPr/>
          </p:nvSpPr>
          <p:spPr bwMode="auto">
            <a:xfrm>
              <a:off x="1492033" y="2069456"/>
              <a:ext cx="308369" cy="292744"/>
            </a:xfrm>
            <a:custGeom>
              <a:avLst/>
              <a:gdLst>
                <a:gd name="T0" fmla="*/ 3242 w 4074"/>
                <a:gd name="T1" fmla="*/ 3869 h 3874"/>
                <a:gd name="T2" fmla="*/ 3195 w 4074"/>
                <a:gd name="T3" fmla="*/ 3854 h 3874"/>
                <a:gd name="T4" fmla="*/ 2037 w 4074"/>
                <a:gd name="T5" fmla="*/ 3012 h 3874"/>
                <a:gd name="T6" fmla="*/ 878 w 4074"/>
                <a:gd name="T7" fmla="*/ 3854 h 3874"/>
                <a:gd name="T8" fmla="*/ 785 w 4074"/>
                <a:gd name="T9" fmla="*/ 3854 h 3874"/>
                <a:gd name="T10" fmla="*/ 756 w 4074"/>
                <a:gd name="T11" fmla="*/ 3765 h 3874"/>
                <a:gd name="T12" fmla="*/ 1198 w 4074"/>
                <a:gd name="T13" fmla="*/ 2403 h 3874"/>
                <a:gd name="T14" fmla="*/ 40 w 4074"/>
                <a:gd name="T15" fmla="*/ 1561 h 3874"/>
                <a:gd name="T16" fmla="*/ 11 w 4074"/>
                <a:gd name="T17" fmla="*/ 1472 h 3874"/>
                <a:gd name="T18" fmla="*/ 87 w 4074"/>
                <a:gd name="T19" fmla="*/ 1417 h 3874"/>
                <a:gd name="T20" fmla="*/ 1519 w 4074"/>
                <a:gd name="T21" fmla="*/ 1417 h 3874"/>
                <a:gd name="T22" fmla="*/ 1961 w 4074"/>
                <a:gd name="T23" fmla="*/ 55 h 3874"/>
                <a:gd name="T24" fmla="*/ 2037 w 4074"/>
                <a:gd name="T25" fmla="*/ 0 h 3874"/>
                <a:gd name="T26" fmla="*/ 2113 w 4074"/>
                <a:gd name="T27" fmla="*/ 55 h 3874"/>
                <a:gd name="T28" fmla="*/ 2555 w 4074"/>
                <a:gd name="T29" fmla="*/ 1417 h 3874"/>
                <a:gd name="T30" fmla="*/ 3987 w 4074"/>
                <a:gd name="T31" fmla="*/ 1417 h 3874"/>
                <a:gd name="T32" fmla="*/ 4063 w 4074"/>
                <a:gd name="T33" fmla="*/ 1472 h 3874"/>
                <a:gd name="T34" fmla="*/ 4034 w 4074"/>
                <a:gd name="T35" fmla="*/ 1561 h 3874"/>
                <a:gd name="T36" fmla="*/ 2875 w 4074"/>
                <a:gd name="T37" fmla="*/ 2403 h 3874"/>
                <a:gd name="T38" fmla="*/ 3318 w 4074"/>
                <a:gd name="T39" fmla="*/ 3765 h 3874"/>
                <a:gd name="T40" fmla="*/ 3289 w 4074"/>
                <a:gd name="T41" fmla="*/ 3854 h 3874"/>
                <a:gd name="T42" fmla="*/ 3242 w 4074"/>
                <a:gd name="T43" fmla="*/ 3869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74" h="3874">
                  <a:moveTo>
                    <a:pt x="3242" y="3869"/>
                  </a:moveTo>
                  <a:cubicBezTo>
                    <a:pt x="3226" y="3869"/>
                    <a:pt x="3209" y="3864"/>
                    <a:pt x="3195" y="3854"/>
                  </a:cubicBezTo>
                  <a:lnTo>
                    <a:pt x="2037" y="3012"/>
                  </a:lnTo>
                  <a:lnTo>
                    <a:pt x="878" y="3854"/>
                  </a:lnTo>
                  <a:cubicBezTo>
                    <a:pt x="850" y="3874"/>
                    <a:pt x="813" y="3874"/>
                    <a:pt x="785" y="3854"/>
                  </a:cubicBezTo>
                  <a:cubicBezTo>
                    <a:pt x="757" y="3834"/>
                    <a:pt x="745" y="3798"/>
                    <a:pt x="756" y="3765"/>
                  </a:cubicBezTo>
                  <a:lnTo>
                    <a:pt x="1198" y="2403"/>
                  </a:lnTo>
                  <a:lnTo>
                    <a:pt x="40" y="1561"/>
                  </a:lnTo>
                  <a:cubicBezTo>
                    <a:pt x="12" y="1541"/>
                    <a:pt x="0" y="1505"/>
                    <a:pt x="11" y="1472"/>
                  </a:cubicBezTo>
                  <a:cubicBezTo>
                    <a:pt x="22" y="1440"/>
                    <a:pt x="52" y="1417"/>
                    <a:pt x="87" y="1417"/>
                  </a:cubicBezTo>
                  <a:lnTo>
                    <a:pt x="1519" y="1417"/>
                  </a:lnTo>
                  <a:lnTo>
                    <a:pt x="1961" y="55"/>
                  </a:lnTo>
                  <a:cubicBezTo>
                    <a:pt x="1972" y="23"/>
                    <a:pt x="2002" y="0"/>
                    <a:pt x="2037" y="0"/>
                  </a:cubicBezTo>
                  <a:cubicBezTo>
                    <a:pt x="2071" y="0"/>
                    <a:pt x="2102" y="23"/>
                    <a:pt x="2113" y="55"/>
                  </a:cubicBezTo>
                  <a:lnTo>
                    <a:pt x="2555" y="1417"/>
                  </a:lnTo>
                  <a:lnTo>
                    <a:pt x="3987" y="1417"/>
                  </a:lnTo>
                  <a:cubicBezTo>
                    <a:pt x="4022" y="1417"/>
                    <a:pt x="4052" y="1440"/>
                    <a:pt x="4063" y="1472"/>
                  </a:cubicBezTo>
                  <a:cubicBezTo>
                    <a:pt x="4074" y="1505"/>
                    <a:pt x="4062" y="1541"/>
                    <a:pt x="4034" y="1561"/>
                  </a:cubicBezTo>
                  <a:lnTo>
                    <a:pt x="2875" y="2403"/>
                  </a:lnTo>
                  <a:lnTo>
                    <a:pt x="3318" y="3765"/>
                  </a:lnTo>
                  <a:cubicBezTo>
                    <a:pt x="3329" y="3798"/>
                    <a:pt x="3317" y="3834"/>
                    <a:pt x="3289" y="3854"/>
                  </a:cubicBezTo>
                  <a:cubicBezTo>
                    <a:pt x="3275" y="3864"/>
                    <a:pt x="3259" y="3869"/>
                    <a:pt x="3242" y="3869"/>
                  </a:cubicBezTo>
                  <a:close/>
                </a:path>
              </a:pathLst>
            </a:custGeom>
            <a:solidFill>
              <a:srgbClr val="BD0D04"/>
            </a:solidFill>
            <a:ln>
              <a:noFill/>
            </a:ln>
          </p:spPr>
          <p:txBody>
            <a:bodyPr/>
            <a:lstStyle/>
            <a:p>
              <a:endParaRPr lang="zh-CN" altLang="en-US" dirty="0"/>
            </a:p>
          </p:txBody>
        </p:sp>
        <p:sp>
          <p:nvSpPr>
            <p:cNvPr id="21" name="favourite-symbol_20626"/>
            <p:cNvSpPr>
              <a:spLocks noChangeAspect="1"/>
            </p:cNvSpPr>
            <p:nvPr/>
          </p:nvSpPr>
          <p:spPr bwMode="auto">
            <a:xfrm>
              <a:off x="1860753" y="2069456"/>
              <a:ext cx="308369" cy="292744"/>
            </a:xfrm>
            <a:custGeom>
              <a:avLst/>
              <a:gdLst>
                <a:gd name="T0" fmla="*/ 3242 w 4074"/>
                <a:gd name="T1" fmla="*/ 3869 h 3874"/>
                <a:gd name="T2" fmla="*/ 3195 w 4074"/>
                <a:gd name="T3" fmla="*/ 3854 h 3874"/>
                <a:gd name="T4" fmla="*/ 2037 w 4074"/>
                <a:gd name="T5" fmla="*/ 3012 h 3874"/>
                <a:gd name="T6" fmla="*/ 878 w 4074"/>
                <a:gd name="T7" fmla="*/ 3854 h 3874"/>
                <a:gd name="T8" fmla="*/ 785 w 4074"/>
                <a:gd name="T9" fmla="*/ 3854 h 3874"/>
                <a:gd name="T10" fmla="*/ 756 w 4074"/>
                <a:gd name="T11" fmla="*/ 3765 h 3874"/>
                <a:gd name="T12" fmla="*/ 1198 w 4074"/>
                <a:gd name="T13" fmla="*/ 2403 h 3874"/>
                <a:gd name="T14" fmla="*/ 40 w 4074"/>
                <a:gd name="T15" fmla="*/ 1561 h 3874"/>
                <a:gd name="T16" fmla="*/ 11 w 4074"/>
                <a:gd name="T17" fmla="*/ 1472 h 3874"/>
                <a:gd name="T18" fmla="*/ 87 w 4074"/>
                <a:gd name="T19" fmla="*/ 1417 h 3874"/>
                <a:gd name="T20" fmla="*/ 1519 w 4074"/>
                <a:gd name="T21" fmla="*/ 1417 h 3874"/>
                <a:gd name="T22" fmla="*/ 1961 w 4074"/>
                <a:gd name="T23" fmla="*/ 55 h 3874"/>
                <a:gd name="T24" fmla="*/ 2037 w 4074"/>
                <a:gd name="T25" fmla="*/ 0 h 3874"/>
                <a:gd name="T26" fmla="*/ 2113 w 4074"/>
                <a:gd name="T27" fmla="*/ 55 h 3874"/>
                <a:gd name="T28" fmla="*/ 2555 w 4074"/>
                <a:gd name="T29" fmla="*/ 1417 h 3874"/>
                <a:gd name="T30" fmla="*/ 3987 w 4074"/>
                <a:gd name="T31" fmla="*/ 1417 h 3874"/>
                <a:gd name="T32" fmla="*/ 4063 w 4074"/>
                <a:gd name="T33" fmla="*/ 1472 h 3874"/>
                <a:gd name="T34" fmla="*/ 4034 w 4074"/>
                <a:gd name="T35" fmla="*/ 1561 h 3874"/>
                <a:gd name="T36" fmla="*/ 2875 w 4074"/>
                <a:gd name="T37" fmla="*/ 2403 h 3874"/>
                <a:gd name="T38" fmla="*/ 3318 w 4074"/>
                <a:gd name="T39" fmla="*/ 3765 h 3874"/>
                <a:gd name="T40" fmla="*/ 3289 w 4074"/>
                <a:gd name="T41" fmla="*/ 3854 h 3874"/>
                <a:gd name="T42" fmla="*/ 3242 w 4074"/>
                <a:gd name="T43" fmla="*/ 3869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74" h="3874">
                  <a:moveTo>
                    <a:pt x="3242" y="3869"/>
                  </a:moveTo>
                  <a:cubicBezTo>
                    <a:pt x="3226" y="3869"/>
                    <a:pt x="3209" y="3864"/>
                    <a:pt x="3195" y="3854"/>
                  </a:cubicBezTo>
                  <a:lnTo>
                    <a:pt x="2037" y="3012"/>
                  </a:lnTo>
                  <a:lnTo>
                    <a:pt x="878" y="3854"/>
                  </a:lnTo>
                  <a:cubicBezTo>
                    <a:pt x="850" y="3874"/>
                    <a:pt x="813" y="3874"/>
                    <a:pt x="785" y="3854"/>
                  </a:cubicBezTo>
                  <a:cubicBezTo>
                    <a:pt x="757" y="3834"/>
                    <a:pt x="745" y="3798"/>
                    <a:pt x="756" y="3765"/>
                  </a:cubicBezTo>
                  <a:lnTo>
                    <a:pt x="1198" y="2403"/>
                  </a:lnTo>
                  <a:lnTo>
                    <a:pt x="40" y="1561"/>
                  </a:lnTo>
                  <a:cubicBezTo>
                    <a:pt x="12" y="1541"/>
                    <a:pt x="0" y="1505"/>
                    <a:pt x="11" y="1472"/>
                  </a:cubicBezTo>
                  <a:cubicBezTo>
                    <a:pt x="22" y="1440"/>
                    <a:pt x="52" y="1417"/>
                    <a:pt x="87" y="1417"/>
                  </a:cubicBezTo>
                  <a:lnTo>
                    <a:pt x="1519" y="1417"/>
                  </a:lnTo>
                  <a:lnTo>
                    <a:pt x="1961" y="55"/>
                  </a:lnTo>
                  <a:cubicBezTo>
                    <a:pt x="1972" y="23"/>
                    <a:pt x="2002" y="0"/>
                    <a:pt x="2037" y="0"/>
                  </a:cubicBezTo>
                  <a:cubicBezTo>
                    <a:pt x="2071" y="0"/>
                    <a:pt x="2102" y="23"/>
                    <a:pt x="2113" y="55"/>
                  </a:cubicBezTo>
                  <a:lnTo>
                    <a:pt x="2555" y="1417"/>
                  </a:lnTo>
                  <a:lnTo>
                    <a:pt x="3987" y="1417"/>
                  </a:lnTo>
                  <a:cubicBezTo>
                    <a:pt x="4022" y="1417"/>
                    <a:pt x="4052" y="1440"/>
                    <a:pt x="4063" y="1472"/>
                  </a:cubicBezTo>
                  <a:cubicBezTo>
                    <a:pt x="4074" y="1505"/>
                    <a:pt x="4062" y="1541"/>
                    <a:pt x="4034" y="1561"/>
                  </a:cubicBezTo>
                  <a:lnTo>
                    <a:pt x="2875" y="2403"/>
                  </a:lnTo>
                  <a:lnTo>
                    <a:pt x="3318" y="3765"/>
                  </a:lnTo>
                  <a:cubicBezTo>
                    <a:pt x="3329" y="3798"/>
                    <a:pt x="3317" y="3834"/>
                    <a:pt x="3289" y="3854"/>
                  </a:cubicBezTo>
                  <a:cubicBezTo>
                    <a:pt x="3275" y="3864"/>
                    <a:pt x="3259" y="3869"/>
                    <a:pt x="3242" y="3869"/>
                  </a:cubicBezTo>
                  <a:close/>
                </a:path>
              </a:pathLst>
            </a:custGeom>
            <a:solidFill>
              <a:srgbClr val="BD0D04"/>
            </a:solidFill>
            <a:ln>
              <a:noFill/>
            </a:ln>
          </p:spPr>
          <p:txBody>
            <a:bodyPr/>
            <a:lstStyle/>
            <a:p>
              <a:endParaRPr lang="zh-CN" altLang="en-US" dirty="0"/>
            </a:p>
          </p:txBody>
        </p:sp>
        <p:sp>
          <p:nvSpPr>
            <p:cNvPr id="22" name="favourite-symbol_20626"/>
            <p:cNvSpPr>
              <a:spLocks noChangeAspect="1"/>
            </p:cNvSpPr>
            <p:nvPr/>
          </p:nvSpPr>
          <p:spPr bwMode="auto">
            <a:xfrm>
              <a:off x="2212938" y="2069456"/>
              <a:ext cx="308369" cy="292744"/>
            </a:xfrm>
            <a:custGeom>
              <a:avLst/>
              <a:gdLst>
                <a:gd name="T0" fmla="*/ 3242 w 4074"/>
                <a:gd name="T1" fmla="*/ 3869 h 3874"/>
                <a:gd name="T2" fmla="*/ 3195 w 4074"/>
                <a:gd name="T3" fmla="*/ 3854 h 3874"/>
                <a:gd name="T4" fmla="*/ 2037 w 4074"/>
                <a:gd name="T5" fmla="*/ 3012 h 3874"/>
                <a:gd name="T6" fmla="*/ 878 w 4074"/>
                <a:gd name="T7" fmla="*/ 3854 h 3874"/>
                <a:gd name="T8" fmla="*/ 785 w 4074"/>
                <a:gd name="T9" fmla="*/ 3854 h 3874"/>
                <a:gd name="T10" fmla="*/ 756 w 4074"/>
                <a:gd name="T11" fmla="*/ 3765 h 3874"/>
                <a:gd name="T12" fmla="*/ 1198 w 4074"/>
                <a:gd name="T13" fmla="*/ 2403 h 3874"/>
                <a:gd name="T14" fmla="*/ 40 w 4074"/>
                <a:gd name="T15" fmla="*/ 1561 h 3874"/>
                <a:gd name="T16" fmla="*/ 11 w 4074"/>
                <a:gd name="T17" fmla="*/ 1472 h 3874"/>
                <a:gd name="T18" fmla="*/ 87 w 4074"/>
                <a:gd name="T19" fmla="*/ 1417 h 3874"/>
                <a:gd name="T20" fmla="*/ 1519 w 4074"/>
                <a:gd name="T21" fmla="*/ 1417 h 3874"/>
                <a:gd name="T22" fmla="*/ 1961 w 4074"/>
                <a:gd name="T23" fmla="*/ 55 h 3874"/>
                <a:gd name="T24" fmla="*/ 2037 w 4074"/>
                <a:gd name="T25" fmla="*/ 0 h 3874"/>
                <a:gd name="T26" fmla="*/ 2113 w 4074"/>
                <a:gd name="T27" fmla="*/ 55 h 3874"/>
                <a:gd name="T28" fmla="*/ 2555 w 4074"/>
                <a:gd name="T29" fmla="*/ 1417 h 3874"/>
                <a:gd name="T30" fmla="*/ 3987 w 4074"/>
                <a:gd name="T31" fmla="*/ 1417 h 3874"/>
                <a:gd name="T32" fmla="*/ 4063 w 4074"/>
                <a:gd name="T33" fmla="*/ 1472 h 3874"/>
                <a:gd name="T34" fmla="*/ 4034 w 4074"/>
                <a:gd name="T35" fmla="*/ 1561 h 3874"/>
                <a:gd name="T36" fmla="*/ 2875 w 4074"/>
                <a:gd name="T37" fmla="*/ 2403 h 3874"/>
                <a:gd name="T38" fmla="*/ 3318 w 4074"/>
                <a:gd name="T39" fmla="*/ 3765 h 3874"/>
                <a:gd name="T40" fmla="*/ 3289 w 4074"/>
                <a:gd name="T41" fmla="*/ 3854 h 3874"/>
                <a:gd name="T42" fmla="*/ 3242 w 4074"/>
                <a:gd name="T43" fmla="*/ 3869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74" h="3874">
                  <a:moveTo>
                    <a:pt x="3242" y="3869"/>
                  </a:moveTo>
                  <a:cubicBezTo>
                    <a:pt x="3226" y="3869"/>
                    <a:pt x="3209" y="3864"/>
                    <a:pt x="3195" y="3854"/>
                  </a:cubicBezTo>
                  <a:lnTo>
                    <a:pt x="2037" y="3012"/>
                  </a:lnTo>
                  <a:lnTo>
                    <a:pt x="878" y="3854"/>
                  </a:lnTo>
                  <a:cubicBezTo>
                    <a:pt x="850" y="3874"/>
                    <a:pt x="813" y="3874"/>
                    <a:pt x="785" y="3854"/>
                  </a:cubicBezTo>
                  <a:cubicBezTo>
                    <a:pt x="757" y="3834"/>
                    <a:pt x="745" y="3798"/>
                    <a:pt x="756" y="3765"/>
                  </a:cubicBezTo>
                  <a:lnTo>
                    <a:pt x="1198" y="2403"/>
                  </a:lnTo>
                  <a:lnTo>
                    <a:pt x="40" y="1561"/>
                  </a:lnTo>
                  <a:cubicBezTo>
                    <a:pt x="12" y="1541"/>
                    <a:pt x="0" y="1505"/>
                    <a:pt x="11" y="1472"/>
                  </a:cubicBezTo>
                  <a:cubicBezTo>
                    <a:pt x="22" y="1440"/>
                    <a:pt x="52" y="1417"/>
                    <a:pt x="87" y="1417"/>
                  </a:cubicBezTo>
                  <a:lnTo>
                    <a:pt x="1519" y="1417"/>
                  </a:lnTo>
                  <a:lnTo>
                    <a:pt x="1961" y="55"/>
                  </a:lnTo>
                  <a:cubicBezTo>
                    <a:pt x="1972" y="23"/>
                    <a:pt x="2002" y="0"/>
                    <a:pt x="2037" y="0"/>
                  </a:cubicBezTo>
                  <a:cubicBezTo>
                    <a:pt x="2071" y="0"/>
                    <a:pt x="2102" y="23"/>
                    <a:pt x="2113" y="55"/>
                  </a:cubicBezTo>
                  <a:lnTo>
                    <a:pt x="2555" y="1417"/>
                  </a:lnTo>
                  <a:lnTo>
                    <a:pt x="3987" y="1417"/>
                  </a:lnTo>
                  <a:cubicBezTo>
                    <a:pt x="4022" y="1417"/>
                    <a:pt x="4052" y="1440"/>
                    <a:pt x="4063" y="1472"/>
                  </a:cubicBezTo>
                  <a:cubicBezTo>
                    <a:pt x="4074" y="1505"/>
                    <a:pt x="4062" y="1541"/>
                    <a:pt x="4034" y="1561"/>
                  </a:cubicBezTo>
                  <a:lnTo>
                    <a:pt x="2875" y="2403"/>
                  </a:lnTo>
                  <a:lnTo>
                    <a:pt x="3318" y="3765"/>
                  </a:lnTo>
                  <a:cubicBezTo>
                    <a:pt x="3329" y="3798"/>
                    <a:pt x="3317" y="3834"/>
                    <a:pt x="3289" y="3854"/>
                  </a:cubicBezTo>
                  <a:cubicBezTo>
                    <a:pt x="3275" y="3864"/>
                    <a:pt x="3259" y="3869"/>
                    <a:pt x="3242" y="3869"/>
                  </a:cubicBezTo>
                  <a:close/>
                </a:path>
              </a:pathLst>
            </a:custGeom>
            <a:solidFill>
              <a:srgbClr val="BD0D04"/>
            </a:solidFill>
            <a:ln>
              <a:noFill/>
            </a:ln>
          </p:spPr>
          <p:txBody>
            <a:bodyPr/>
            <a:lstStyle/>
            <a:p>
              <a:endParaRPr lang="zh-CN" altLang="en-US" dirty="0"/>
            </a:p>
          </p:txBody>
        </p:sp>
        <p:sp>
          <p:nvSpPr>
            <p:cNvPr id="23" name="favourite-symbol_20626"/>
            <p:cNvSpPr>
              <a:spLocks noChangeAspect="1"/>
            </p:cNvSpPr>
            <p:nvPr/>
          </p:nvSpPr>
          <p:spPr bwMode="auto">
            <a:xfrm>
              <a:off x="2581658" y="2069456"/>
              <a:ext cx="308369" cy="292744"/>
            </a:xfrm>
            <a:custGeom>
              <a:avLst/>
              <a:gdLst>
                <a:gd name="T0" fmla="*/ 3242 w 4074"/>
                <a:gd name="T1" fmla="*/ 3869 h 3874"/>
                <a:gd name="T2" fmla="*/ 3195 w 4074"/>
                <a:gd name="T3" fmla="*/ 3854 h 3874"/>
                <a:gd name="T4" fmla="*/ 2037 w 4074"/>
                <a:gd name="T5" fmla="*/ 3012 h 3874"/>
                <a:gd name="T6" fmla="*/ 878 w 4074"/>
                <a:gd name="T7" fmla="*/ 3854 h 3874"/>
                <a:gd name="T8" fmla="*/ 785 w 4074"/>
                <a:gd name="T9" fmla="*/ 3854 h 3874"/>
                <a:gd name="T10" fmla="*/ 756 w 4074"/>
                <a:gd name="T11" fmla="*/ 3765 h 3874"/>
                <a:gd name="T12" fmla="*/ 1198 w 4074"/>
                <a:gd name="T13" fmla="*/ 2403 h 3874"/>
                <a:gd name="T14" fmla="*/ 40 w 4074"/>
                <a:gd name="T15" fmla="*/ 1561 h 3874"/>
                <a:gd name="T16" fmla="*/ 11 w 4074"/>
                <a:gd name="T17" fmla="*/ 1472 h 3874"/>
                <a:gd name="T18" fmla="*/ 87 w 4074"/>
                <a:gd name="T19" fmla="*/ 1417 h 3874"/>
                <a:gd name="T20" fmla="*/ 1519 w 4074"/>
                <a:gd name="T21" fmla="*/ 1417 h 3874"/>
                <a:gd name="T22" fmla="*/ 1961 w 4074"/>
                <a:gd name="T23" fmla="*/ 55 h 3874"/>
                <a:gd name="T24" fmla="*/ 2037 w 4074"/>
                <a:gd name="T25" fmla="*/ 0 h 3874"/>
                <a:gd name="T26" fmla="*/ 2113 w 4074"/>
                <a:gd name="T27" fmla="*/ 55 h 3874"/>
                <a:gd name="T28" fmla="*/ 2555 w 4074"/>
                <a:gd name="T29" fmla="*/ 1417 h 3874"/>
                <a:gd name="T30" fmla="*/ 3987 w 4074"/>
                <a:gd name="T31" fmla="*/ 1417 h 3874"/>
                <a:gd name="T32" fmla="*/ 4063 w 4074"/>
                <a:gd name="T33" fmla="*/ 1472 h 3874"/>
                <a:gd name="T34" fmla="*/ 4034 w 4074"/>
                <a:gd name="T35" fmla="*/ 1561 h 3874"/>
                <a:gd name="T36" fmla="*/ 2875 w 4074"/>
                <a:gd name="T37" fmla="*/ 2403 h 3874"/>
                <a:gd name="T38" fmla="*/ 3318 w 4074"/>
                <a:gd name="T39" fmla="*/ 3765 h 3874"/>
                <a:gd name="T40" fmla="*/ 3289 w 4074"/>
                <a:gd name="T41" fmla="*/ 3854 h 3874"/>
                <a:gd name="T42" fmla="*/ 3242 w 4074"/>
                <a:gd name="T43" fmla="*/ 3869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74" h="3874">
                  <a:moveTo>
                    <a:pt x="3242" y="3869"/>
                  </a:moveTo>
                  <a:cubicBezTo>
                    <a:pt x="3226" y="3869"/>
                    <a:pt x="3209" y="3864"/>
                    <a:pt x="3195" y="3854"/>
                  </a:cubicBezTo>
                  <a:lnTo>
                    <a:pt x="2037" y="3012"/>
                  </a:lnTo>
                  <a:lnTo>
                    <a:pt x="878" y="3854"/>
                  </a:lnTo>
                  <a:cubicBezTo>
                    <a:pt x="850" y="3874"/>
                    <a:pt x="813" y="3874"/>
                    <a:pt x="785" y="3854"/>
                  </a:cubicBezTo>
                  <a:cubicBezTo>
                    <a:pt x="757" y="3834"/>
                    <a:pt x="745" y="3798"/>
                    <a:pt x="756" y="3765"/>
                  </a:cubicBezTo>
                  <a:lnTo>
                    <a:pt x="1198" y="2403"/>
                  </a:lnTo>
                  <a:lnTo>
                    <a:pt x="40" y="1561"/>
                  </a:lnTo>
                  <a:cubicBezTo>
                    <a:pt x="12" y="1541"/>
                    <a:pt x="0" y="1505"/>
                    <a:pt x="11" y="1472"/>
                  </a:cubicBezTo>
                  <a:cubicBezTo>
                    <a:pt x="22" y="1440"/>
                    <a:pt x="52" y="1417"/>
                    <a:pt x="87" y="1417"/>
                  </a:cubicBezTo>
                  <a:lnTo>
                    <a:pt x="1519" y="1417"/>
                  </a:lnTo>
                  <a:lnTo>
                    <a:pt x="1961" y="55"/>
                  </a:lnTo>
                  <a:cubicBezTo>
                    <a:pt x="1972" y="23"/>
                    <a:pt x="2002" y="0"/>
                    <a:pt x="2037" y="0"/>
                  </a:cubicBezTo>
                  <a:cubicBezTo>
                    <a:pt x="2071" y="0"/>
                    <a:pt x="2102" y="23"/>
                    <a:pt x="2113" y="55"/>
                  </a:cubicBezTo>
                  <a:lnTo>
                    <a:pt x="2555" y="1417"/>
                  </a:lnTo>
                  <a:lnTo>
                    <a:pt x="3987" y="1417"/>
                  </a:lnTo>
                  <a:cubicBezTo>
                    <a:pt x="4022" y="1417"/>
                    <a:pt x="4052" y="1440"/>
                    <a:pt x="4063" y="1472"/>
                  </a:cubicBezTo>
                  <a:cubicBezTo>
                    <a:pt x="4074" y="1505"/>
                    <a:pt x="4062" y="1541"/>
                    <a:pt x="4034" y="1561"/>
                  </a:cubicBezTo>
                  <a:lnTo>
                    <a:pt x="2875" y="2403"/>
                  </a:lnTo>
                  <a:lnTo>
                    <a:pt x="3318" y="3765"/>
                  </a:lnTo>
                  <a:cubicBezTo>
                    <a:pt x="3329" y="3798"/>
                    <a:pt x="3317" y="3834"/>
                    <a:pt x="3289" y="3854"/>
                  </a:cubicBezTo>
                  <a:cubicBezTo>
                    <a:pt x="3275" y="3864"/>
                    <a:pt x="3259" y="3869"/>
                    <a:pt x="3242" y="3869"/>
                  </a:cubicBezTo>
                  <a:close/>
                </a:path>
              </a:pathLst>
            </a:custGeom>
            <a:solidFill>
              <a:srgbClr val="BD0D04"/>
            </a:solidFill>
            <a:ln>
              <a:noFill/>
            </a:ln>
          </p:spPr>
          <p:txBody>
            <a:bodyPr/>
            <a:lstStyle/>
            <a:p>
              <a:endParaRPr lang="zh-CN" altLang="en-US" dirty="0"/>
            </a:p>
          </p:txBody>
        </p:sp>
        <p:sp>
          <p:nvSpPr>
            <p:cNvPr id="24" name="favourite-symbol_20626"/>
            <p:cNvSpPr>
              <a:spLocks noChangeAspect="1"/>
            </p:cNvSpPr>
            <p:nvPr/>
          </p:nvSpPr>
          <p:spPr bwMode="auto">
            <a:xfrm>
              <a:off x="2950378" y="2069456"/>
              <a:ext cx="308369" cy="292744"/>
            </a:xfrm>
            <a:custGeom>
              <a:avLst/>
              <a:gdLst>
                <a:gd name="T0" fmla="*/ 3242 w 4074"/>
                <a:gd name="T1" fmla="*/ 3869 h 3874"/>
                <a:gd name="T2" fmla="*/ 3195 w 4074"/>
                <a:gd name="T3" fmla="*/ 3854 h 3874"/>
                <a:gd name="T4" fmla="*/ 2037 w 4074"/>
                <a:gd name="T5" fmla="*/ 3012 h 3874"/>
                <a:gd name="T6" fmla="*/ 878 w 4074"/>
                <a:gd name="T7" fmla="*/ 3854 h 3874"/>
                <a:gd name="T8" fmla="*/ 785 w 4074"/>
                <a:gd name="T9" fmla="*/ 3854 h 3874"/>
                <a:gd name="T10" fmla="*/ 756 w 4074"/>
                <a:gd name="T11" fmla="*/ 3765 h 3874"/>
                <a:gd name="T12" fmla="*/ 1198 w 4074"/>
                <a:gd name="T13" fmla="*/ 2403 h 3874"/>
                <a:gd name="T14" fmla="*/ 40 w 4074"/>
                <a:gd name="T15" fmla="*/ 1561 h 3874"/>
                <a:gd name="T16" fmla="*/ 11 w 4074"/>
                <a:gd name="T17" fmla="*/ 1472 h 3874"/>
                <a:gd name="T18" fmla="*/ 87 w 4074"/>
                <a:gd name="T19" fmla="*/ 1417 h 3874"/>
                <a:gd name="T20" fmla="*/ 1519 w 4074"/>
                <a:gd name="T21" fmla="*/ 1417 h 3874"/>
                <a:gd name="T22" fmla="*/ 1961 w 4074"/>
                <a:gd name="T23" fmla="*/ 55 h 3874"/>
                <a:gd name="T24" fmla="*/ 2037 w 4074"/>
                <a:gd name="T25" fmla="*/ 0 h 3874"/>
                <a:gd name="T26" fmla="*/ 2113 w 4074"/>
                <a:gd name="T27" fmla="*/ 55 h 3874"/>
                <a:gd name="T28" fmla="*/ 2555 w 4074"/>
                <a:gd name="T29" fmla="*/ 1417 h 3874"/>
                <a:gd name="T30" fmla="*/ 3987 w 4074"/>
                <a:gd name="T31" fmla="*/ 1417 h 3874"/>
                <a:gd name="T32" fmla="*/ 4063 w 4074"/>
                <a:gd name="T33" fmla="*/ 1472 h 3874"/>
                <a:gd name="T34" fmla="*/ 4034 w 4074"/>
                <a:gd name="T35" fmla="*/ 1561 h 3874"/>
                <a:gd name="T36" fmla="*/ 2875 w 4074"/>
                <a:gd name="T37" fmla="*/ 2403 h 3874"/>
                <a:gd name="T38" fmla="*/ 3318 w 4074"/>
                <a:gd name="T39" fmla="*/ 3765 h 3874"/>
                <a:gd name="T40" fmla="*/ 3289 w 4074"/>
                <a:gd name="T41" fmla="*/ 3854 h 3874"/>
                <a:gd name="T42" fmla="*/ 3242 w 4074"/>
                <a:gd name="T43" fmla="*/ 3869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74" h="3874">
                  <a:moveTo>
                    <a:pt x="3242" y="3869"/>
                  </a:moveTo>
                  <a:cubicBezTo>
                    <a:pt x="3226" y="3869"/>
                    <a:pt x="3209" y="3864"/>
                    <a:pt x="3195" y="3854"/>
                  </a:cubicBezTo>
                  <a:lnTo>
                    <a:pt x="2037" y="3012"/>
                  </a:lnTo>
                  <a:lnTo>
                    <a:pt x="878" y="3854"/>
                  </a:lnTo>
                  <a:cubicBezTo>
                    <a:pt x="850" y="3874"/>
                    <a:pt x="813" y="3874"/>
                    <a:pt x="785" y="3854"/>
                  </a:cubicBezTo>
                  <a:cubicBezTo>
                    <a:pt x="757" y="3834"/>
                    <a:pt x="745" y="3798"/>
                    <a:pt x="756" y="3765"/>
                  </a:cubicBezTo>
                  <a:lnTo>
                    <a:pt x="1198" y="2403"/>
                  </a:lnTo>
                  <a:lnTo>
                    <a:pt x="40" y="1561"/>
                  </a:lnTo>
                  <a:cubicBezTo>
                    <a:pt x="12" y="1541"/>
                    <a:pt x="0" y="1505"/>
                    <a:pt x="11" y="1472"/>
                  </a:cubicBezTo>
                  <a:cubicBezTo>
                    <a:pt x="22" y="1440"/>
                    <a:pt x="52" y="1417"/>
                    <a:pt x="87" y="1417"/>
                  </a:cubicBezTo>
                  <a:lnTo>
                    <a:pt x="1519" y="1417"/>
                  </a:lnTo>
                  <a:lnTo>
                    <a:pt x="1961" y="55"/>
                  </a:lnTo>
                  <a:cubicBezTo>
                    <a:pt x="1972" y="23"/>
                    <a:pt x="2002" y="0"/>
                    <a:pt x="2037" y="0"/>
                  </a:cubicBezTo>
                  <a:cubicBezTo>
                    <a:pt x="2071" y="0"/>
                    <a:pt x="2102" y="23"/>
                    <a:pt x="2113" y="55"/>
                  </a:cubicBezTo>
                  <a:lnTo>
                    <a:pt x="2555" y="1417"/>
                  </a:lnTo>
                  <a:lnTo>
                    <a:pt x="3987" y="1417"/>
                  </a:lnTo>
                  <a:cubicBezTo>
                    <a:pt x="4022" y="1417"/>
                    <a:pt x="4052" y="1440"/>
                    <a:pt x="4063" y="1472"/>
                  </a:cubicBezTo>
                  <a:cubicBezTo>
                    <a:pt x="4074" y="1505"/>
                    <a:pt x="4062" y="1541"/>
                    <a:pt x="4034" y="1561"/>
                  </a:cubicBezTo>
                  <a:lnTo>
                    <a:pt x="2875" y="2403"/>
                  </a:lnTo>
                  <a:lnTo>
                    <a:pt x="3318" y="3765"/>
                  </a:lnTo>
                  <a:cubicBezTo>
                    <a:pt x="3329" y="3798"/>
                    <a:pt x="3317" y="3834"/>
                    <a:pt x="3289" y="3854"/>
                  </a:cubicBezTo>
                  <a:cubicBezTo>
                    <a:pt x="3275" y="3864"/>
                    <a:pt x="3259" y="3869"/>
                    <a:pt x="3242" y="3869"/>
                  </a:cubicBezTo>
                  <a:close/>
                </a:path>
              </a:pathLst>
            </a:custGeom>
            <a:solidFill>
              <a:srgbClr val="BD0D04"/>
            </a:solidFill>
            <a:ln>
              <a:noFill/>
            </a:ln>
          </p:spPr>
          <p:txBody>
            <a:bodyPr/>
            <a:lstStyle/>
            <a:p>
              <a:endParaRPr lang="zh-CN" altLang="en-US" dirty="0"/>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750"/>
                            </p:stCondLst>
                            <p:childTnLst>
                              <p:par>
                                <p:cTn id="11" presetID="53" presetClass="entr" presetSubtype="16" fill="hold" nodeType="afterEffect">
                                  <p:stCondLst>
                                    <p:cond delay="25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500"/>
                            </p:stCondLst>
                            <p:childTnLst>
                              <p:par>
                                <p:cTn id="17" presetID="53" presetClass="entr" presetSubtype="16" fill="hold" nodeType="after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250"/>
                            </p:stCondLst>
                            <p:childTnLst>
                              <p:par>
                                <p:cTn id="23" presetID="53" presetClass="entr" presetSubtype="16" fill="hold" grpId="0" nodeType="after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0" y="2017486"/>
            <a:ext cx="12090400" cy="3234947"/>
          </a:xfrm>
          <a:prstGeom prst="rect">
            <a:avLst/>
          </a:prstGeom>
        </p:spPr>
      </p:pic>
      <p:grpSp>
        <p:nvGrpSpPr>
          <p:cNvPr id="4" name="组合 3"/>
          <p:cNvGrpSpPr/>
          <p:nvPr/>
        </p:nvGrpSpPr>
        <p:grpSpPr>
          <a:xfrm>
            <a:off x="5191253" y="1112739"/>
            <a:ext cx="1809494" cy="1809494"/>
            <a:chOff x="1274886" y="1635822"/>
            <a:chExt cx="1809494" cy="1809494"/>
          </a:xfrm>
        </p:grpSpPr>
        <p:sp>
          <p:nvSpPr>
            <p:cNvPr id="5"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7" name="矩形 6"/>
          <p:cNvSpPr/>
          <p:nvPr/>
        </p:nvSpPr>
        <p:spPr>
          <a:xfrm>
            <a:off x="1789596" y="3300257"/>
            <a:ext cx="9299318" cy="923330"/>
          </a:xfrm>
          <a:prstGeom prst="rect">
            <a:avLst/>
          </a:prstGeom>
        </p:spPr>
        <p:txBody>
          <a:bodyPr wrap="square">
            <a:spAutoFit/>
          </a:bodyPr>
          <a:lstStyle/>
          <a:p>
            <a:pPr>
              <a:lnSpc>
                <a:spcPct val="150000"/>
              </a:lnSpc>
            </a:pPr>
            <a:r>
              <a:rPr lang="zh-CN" altLang="en-US" dirty="0">
                <a:solidFill>
                  <a:schemeClr val="bg1"/>
                </a:solidFill>
                <a:latin typeface="+mn-ea"/>
              </a:rPr>
              <a:t>双击输入替换内容编辑文字双击输入替换内容编辑文字双击输入替换内容编辑文字双击输入替换内容编辑文字双击输入替换内容双击输入替换内容编辑文字双击输入替换</a:t>
            </a:r>
            <a:endParaRPr lang="zh-CN" altLang="en-US" dirty="0">
              <a:solidFill>
                <a:schemeClr val="bg1"/>
              </a:solidFill>
            </a:endParaRPr>
          </a:p>
        </p:txBody>
      </p:sp>
      <p:sp>
        <p:nvSpPr>
          <p:cNvPr id="8" name="矩形 7"/>
          <p:cNvSpPr/>
          <p:nvPr/>
        </p:nvSpPr>
        <p:spPr>
          <a:xfrm>
            <a:off x="101600" y="2321004"/>
            <a:ext cx="1960793" cy="2215991"/>
          </a:xfrm>
          <a:prstGeom prst="rect">
            <a:avLst/>
          </a:prstGeom>
        </p:spPr>
        <p:txBody>
          <a:bodyPr wrap="none">
            <a:spAutoFit/>
          </a:bodyPr>
          <a:lstStyle/>
          <a:p>
            <a:r>
              <a:rPr lang="zh-CN" altLang="en-US" sz="13800" b="1" dirty="0">
                <a:solidFill>
                  <a:schemeClr val="bg1"/>
                </a:solidFill>
                <a:latin typeface="黑体" panose="02010609060101010101" pitchFamily="49" charset="-122"/>
                <a:ea typeface="黑体" panose="020106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1066800" y="2476206"/>
            <a:ext cx="3050387" cy="3234947"/>
          </a:xfrm>
          <a:prstGeom prst="rect">
            <a:avLst/>
          </a:prstGeom>
        </p:spPr>
      </p:pic>
      <p:grpSp>
        <p:nvGrpSpPr>
          <p:cNvPr id="3" name="组合 2"/>
          <p:cNvGrpSpPr/>
          <p:nvPr/>
        </p:nvGrpSpPr>
        <p:grpSpPr>
          <a:xfrm>
            <a:off x="1968169" y="1852382"/>
            <a:ext cx="1247647" cy="1247647"/>
            <a:chOff x="1274886" y="1635822"/>
            <a:chExt cx="1809494" cy="1809494"/>
          </a:xfrm>
        </p:grpSpPr>
        <p:sp>
          <p:nvSpPr>
            <p:cNvPr id="4"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6" name="矩形 5"/>
          <p:cNvSpPr/>
          <p:nvPr/>
        </p:nvSpPr>
        <p:spPr>
          <a:xfrm>
            <a:off x="1429127" y="3528502"/>
            <a:ext cx="2438024" cy="1569660"/>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双击输入替换内容编辑文字双击输入替换内容编辑文字双击输入替换内容编辑文字</a:t>
            </a:r>
            <a:endParaRPr lang="zh-CN" altLang="en-US" sz="1600" dirty="0">
              <a:solidFill>
                <a:schemeClr val="bg1"/>
              </a:solidFill>
            </a:endParaRPr>
          </a:p>
        </p:txBody>
      </p:sp>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4570806" y="2476206"/>
            <a:ext cx="3050387" cy="3234947"/>
          </a:xfrm>
          <a:prstGeom prst="rect">
            <a:avLst/>
          </a:prstGeom>
        </p:spPr>
      </p:pic>
      <p:grpSp>
        <p:nvGrpSpPr>
          <p:cNvPr id="18" name="组合 17"/>
          <p:cNvGrpSpPr/>
          <p:nvPr/>
        </p:nvGrpSpPr>
        <p:grpSpPr>
          <a:xfrm>
            <a:off x="5472175" y="1852382"/>
            <a:ext cx="1247647" cy="1247647"/>
            <a:chOff x="1274886" y="1635822"/>
            <a:chExt cx="1809494" cy="1809494"/>
          </a:xfrm>
        </p:grpSpPr>
        <p:sp>
          <p:nvSpPr>
            <p:cNvPr id="19"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21" name="矩形 20"/>
          <p:cNvSpPr/>
          <p:nvPr/>
        </p:nvSpPr>
        <p:spPr>
          <a:xfrm>
            <a:off x="4933133" y="3528502"/>
            <a:ext cx="2438024" cy="1569660"/>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双击输入替换内容编辑文字双击输入替换内容编辑文字双击输入替换内容编辑文字</a:t>
            </a:r>
            <a:endParaRPr lang="zh-CN" altLang="en-US" sz="1600" dirty="0">
              <a:solidFill>
                <a:schemeClr val="bg1"/>
              </a:solidFill>
            </a:endParaRPr>
          </a:p>
        </p:txBody>
      </p:sp>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7983520" y="2464079"/>
            <a:ext cx="3050387" cy="3234947"/>
          </a:xfrm>
          <a:prstGeom prst="rect">
            <a:avLst/>
          </a:prstGeom>
        </p:spPr>
      </p:pic>
      <p:grpSp>
        <p:nvGrpSpPr>
          <p:cNvPr id="23" name="组合 22"/>
          <p:cNvGrpSpPr/>
          <p:nvPr/>
        </p:nvGrpSpPr>
        <p:grpSpPr>
          <a:xfrm>
            <a:off x="8884889" y="1840255"/>
            <a:ext cx="1247647" cy="1247647"/>
            <a:chOff x="1274886" y="1635822"/>
            <a:chExt cx="1809494" cy="1809494"/>
          </a:xfrm>
        </p:grpSpPr>
        <p:sp>
          <p:nvSpPr>
            <p:cNvPr id="24"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26" name="矩形 25"/>
          <p:cNvSpPr/>
          <p:nvPr/>
        </p:nvSpPr>
        <p:spPr>
          <a:xfrm>
            <a:off x="8345847" y="3516375"/>
            <a:ext cx="2438024" cy="1569660"/>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双击输入替换内容编辑文字双击输入替换内容编辑文字双击输入替换内容编辑文字</a:t>
            </a:r>
            <a:endParaRPr lang="zh-CN" altLang="en-US" sz="1600" dirty="0">
              <a:solidFill>
                <a:schemeClr val="bg1"/>
              </a:solidFill>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5990434" y="2107220"/>
            <a:ext cx="3575048" cy="458224"/>
          </a:xfrm>
          <a:prstGeom prst="roundRect">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204968" y="2151666"/>
            <a:ext cx="3360514" cy="369332"/>
          </a:xfrm>
          <a:prstGeom prst="rect">
            <a:avLst/>
          </a:prstGeom>
        </p:spPr>
        <p:txBody>
          <a:bodyPr wrap="square">
            <a:spAutoFit/>
          </a:bodyPr>
          <a:lstStyle/>
          <a:p>
            <a:r>
              <a:rPr lang="zh-CN" altLang="en-US" dirty="0">
                <a:solidFill>
                  <a:schemeClr val="bg1"/>
                </a:solidFill>
                <a:latin typeface="+mn-ea"/>
              </a:rPr>
              <a:t>双击输入替换内容编辑文字</a:t>
            </a:r>
            <a:endParaRPr lang="zh-CN" altLang="en-US" dirty="0"/>
          </a:p>
        </p:txBody>
      </p:sp>
      <p:sp>
        <p:nvSpPr>
          <p:cNvPr id="15" name="矩形: 圆角 14"/>
          <p:cNvSpPr/>
          <p:nvPr/>
        </p:nvSpPr>
        <p:spPr>
          <a:xfrm>
            <a:off x="1500701" y="4569197"/>
            <a:ext cx="3575048" cy="458224"/>
          </a:xfrm>
          <a:prstGeom prst="roundRect">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15235" y="4613643"/>
            <a:ext cx="3360514" cy="369332"/>
          </a:xfrm>
          <a:prstGeom prst="rect">
            <a:avLst/>
          </a:prstGeom>
        </p:spPr>
        <p:txBody>
          <a:bodyPr wrap="square">
            <a:spAutoFit/>
          </a:bodyPr>
          <a:lstStyle/>
          <a:p>
            <a:r>
              <a:rPr lang="zh-CN" altLang="en-US" dirty="0">
                <a:solidFill>
                  <a:schemeClr val="bg1"/>
                </a:solidFill>
                <a:latin typeface="+mn-ea"/>
              </a:rPr>
              <a:t>双击输入替换内容编辑文字</a:t>
            </a:r>
            <a:endParaRPr lang="zh-CN" altLang="en-US" dirty="0"/>
          </a:p>
        </p:txBody>
      </p:sp>
      <p:sp>
        <p:nvSpPr>
          <p:cNvPr id="17" name="矩形: 圆角 16"/>
          <p:cNvSpPr/>
          <p:nvPr/>
        </p:nvSpPr>
        <p:spPr>
          <a:xfrm>
            <a:off x="7431020" y="4475427"/>
            <a:ext cx="3575048" cy="458224"/>
          </a:xfrm>
          <a:prstGeom prst="roundRect">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645554" y="4519873"/>
            <a:ext cx="3360514" cy="369332"/>
          </a:xfrm>
          <a:prstGeom prst="rect">
            <a:avLst/>
          </a:prstGeom>
        </p:spPr>
        <p:txBody>
          <a:bodyPr wrap="square">
            <a:spAutoFit/>
          </a:bodyPr>
          <a:lstStyle/>
          <a:p>
            <a:r>
              <a:rPr lang="zh-CN" altLang="en-US" dirty="0">
                <a:solidFill>
                  <a:schemeClr val="bg1"/>
                </a:solidFill>
                <a:latin typeface="+mn-ea"/>
              </a:rPr>
              <a:t>双击输入替换内容编辑文字</a:t>
            </a:r>
            <a:endParaRPr lang="zh-CN" altLang="en-US" dirty="0"/>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28993" b="19679"/>
          <a:stretch>
            <a:fillRect/>
          </a:stretch>
        </p:blipFill>
        <p:spPr>
          <a:xfrm>
            <a:off x="-508000" y="2382572"/>
            <a:ext cx="12452350" cy="1817293"/>
          </a:xfrm>
          <a:prstGeom prst="rect">
            <a:avLst/>
          </a:prstGeom>
        </p:spPr>
      </p:pic>
      <p:grpSp>
        <p:nvGrpSpPr>
          <p:cNvPr id="3" name="组合 2"/>
          <p:cNvGrpSpPr/>
          <p:nvPr/>
        </p:nvGrpSpPr>
        <p:grpSpPr>
          <a:xfrm>
            <a:off x="1745189" y="3374689"/>
            <a:ext cx="1247647" cy="1247647"/>
            <a:chOff x="1274886" y="1635822"/>
            <a:chExt cx="1809494" cy="1809494"/>
          </a:xfrm>
        </p:grpSpPr>
        <p:sp>
          <p:nvSpPr>
            <p:cNvPr id="4"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grpSp>
        <p:nvGrpSpPr>
          <p:cNvPr id="6" name="组合 5"/>
          <p:cNvGrpSpPr/>
          <p:nvPr/>
        </p:nvGrpSpPr>
        <p:grpSpPr>
          <a:xfrm>
            <a:off x="4886453" y="1878694"/>
            <a:ext cx="1247647" cy="1247647"/>
            <a:chOff x="1274886" y="1635822"/>
            <a:chExt cx="1809494" cy="1809494"/>
          </a:xfrm>
        </p:grpSpPr>
        <p:sp>
          <p:nvSpPr>
            <p:cNvPr id="7"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grpSp>
        <p:nvGrpSpPr>
          <p:cNvPr id="9" name="组合 8"/>
          <p:cNvGrpSpPr/>
          <p:nvPr/>
        </p:nvGrpSpPr>
        <p:grpSpPr>
          <a:xfrm>
            <a:off x="9210116" y="3321550"/>
            <a:ext cx="1247647" cy="1247647"/>
            <a:chOff x="1274886" y="1635822"/>
            <a:chExt cx="1809494" cy="1809494"/>
          </a:xfrm>
        </p:grpSpPr>
        <p:sp>
          <p:nvSpPr>
            <p:cNvPr id="10"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5543" r="48063"/>
          <a:stretch>
            <a:fillRect/>
          </a:stretch>
        </p:blipFill>
        <p:spPr>
          <a:xfrm>
            <a:off x="476250" y="2359742"/>
            <a:ext cx="5619750" cy="3841032"/>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50000" t="43889" r="6331" b="4166"/>
          <a:stretch>
            <a:fillRect/>
          </a:stretch>
        </p:blipFill>
        <p:spPr>
          <a:xfrm>
            <a:off x="5911503" y="2015397"/>
            <a:ext cx="5040559" cy="2754181"/>
          </a:xfrm>
          <a:prstGeom prst="rect">
            <a:avLst/>
          </a:prstGeom>
        </p:spPr>
      </p:pic>
      <p:sp>
        <p:nvSpPr>
          <p:cNvPr id="4" name="矩形 3"/>
          <p:cNvSpPr/>
          <p:nvPr/>
        </p:nvSpPr>
        <p:spPr>
          <a:xfrm>
            <a:off x="6587601" y="2444951"/>
            <a:ext cx="3918609" cy="1938992"/>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双击输入替换内容编辑文字双击输入替换内容编辑文字双击输入替换内容编辑文字双击输入替换内容编辑文字双击输入替换内容双击输入替换内容编辑文字双击输入替换</a:t>
            </a:r>
            <a:endParaRPr lang="zh-CN" altLang="en-US" sz="1600" dirty="0">
              <a:solidFill>
                <a:schemeClr val="bg1"/>
              </a:solidFill>
            </a:endParaRPr>
          </a:p>
        </p:txBody>
      </p:sp>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9868" t="24709" r="75878" b="66315"/>
          <a:stretch>
            <a:fillRect/>
          </a:stretch>
        </p:blipFill>
        <p:spPr>
          <a:xfrm rot="5400000">
            <a:off x="3777427" y="2940303"/>
            <a:ext cx="3294757" cy="973394"/>
          </a:xfrm>
          <a:prstGeom prst="rect">
            <a:avLst/>
          </a:prstGeom>
        </p:spPr>
      </p:pic>
      <p:sp>
        <p:nvSpPr>
          <p:cNvPr id="6" name="矩形 5"/>
          <p:cNvSpPr/>
          <p:nvPr/>
        </p:nvSpPr>
        <p:spPr>
          <a:xfrm>
            <a:off x="4350814" y="2376692"/>
            <a:ext cx="2147981" cy="224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zh-CN" altLang="en-US" sz="2000" b="1" dirty="0">
                <a:solidFill>
                  <a:schemeClr val="bg1"/>
                </a:solidFill>
              </a:rPr>
              <a:t>请输入标题文字</a:t>
            </a: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612932"/>
            <a:ext cx="8839200" cy="2588513"/>
          </a:xfrm>
          <a:prstGeom prst="rect">
            <a:avLst/>
          </a:prstGeom>
        </p:spPr>
      </p:pic>
      <p:sp>
        <p:nvSpPr>
          <p:cNvPr id="2" name="文本框 1"/>
          <p:cNvSpPr txBox="1"/>
          <p:nvPr/>
        </p:nvSpPr>
        <p:spPr>
          <a:xfrm>
            <a:off x="1404551" y="2424610"/>
            <a:ext cx="5177942" cy="1033168"/>
          </a:xfrm>
          <a:prstGeom prst="rect">
            <a:avLst/>
          </a:prstGeom>
          <a:noFill/>
        </p:spPr>
        <p:txBody>
          <a:bodyPr wrap="square" rtlCol="0">
            <a:spAutoFit/>
          </a:bodyPr>
          <a:lstStyle/>
          <a:p>
            <a:pPr algn="ctr">
              <a:lnSpc>
                <a:spcPct val="200000"/>
              </a:lnSpc>
            </a:pPr>
            <a:r>
              <a:rPr lang="zh-CN" altLang="en-US" sz="3600" b="1" dirty="0">
                <a:solidFill>
                  <a:srgbClr val="BD391A"/>
                </a:solidFill>
                <a:latin typeface="+mj-ea"/>
                <a:ea typeface="+mj-ea"/>
              </a:rPr>
              <a:t>第三篇</a:t>
            </a:r>
            <a:r>
              <a:rPr lang="en-US" altLang="zh-CN" sz="3600" b="1" dirty="0">
                <a:solidFill>
                  <a:srgbClr val="BD391A"/>
                </a:solidFill>
                <a:latin typeface="+mj-ea"/>
                <a:ea typeface="+mj-ea"/>
              </a:rPr>
              <a:t>  </a:t>
            </a:r>
            <a:r>
              <a:rPr lang="zh-CN" altLang="en-US" sz="3200" b="1" dirty="0">
                <a:latin typeface="+mj-ea"/>
                <a:ea typeface="+mj-ea"/>
              </a:rPr>
              <a:t>请添加标题文字</a:t>
            </a:r>
            <a:endParaRPr lang="en-US" altLang="zh-CN" sz="3200" b="1" dirty="0">
              <a:latin typeface="+mj-ea"/>
              <a:ea typeface="+mj-ea"/>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314" y="1223678"/>
            <a:ext cx="4567457" cy="534654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线连接符 9"/>
          <p:cNvCxnSpPr/>
          <p:nvPr/>
        </p:nvCxnSpPr>
        <p:spPr>
          <a:xfrm>
            <a:off x="794" y="3108371"/>
            <a:ext cx="12192000" cy="0"/>
          </a:xfrm>
          <a:prstGeom prst="line">
            <a:avLst/>
          </a:prstGeom>
          <a:ln w="12700" cmpd="sng">
            <a:solidFill>
              <a:srgbClr val="BD391A"/>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直线连接符 15"/>
          <p:cNvCxnSpPr/>
          <p:nvPr/>
        </p:nvCxnSpPr>
        <p:spPr>
          <a:xfrm>
            <a:off x="6095410" y="4426397"/>
            <a:ext cx="0" cy="1095119"/>
          </a:xfrm>
          <a:prstGeom prst="line">
            <a:avLst/>
          </a:prstGeom>
          <a:ln w="28575" cmpd="sng">
            <a:solidFill>
              <a:srgbClr val="BD391A"/>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1" name="组合 10"/>
          <p:cNvGrpSpPr/>
          <p:nvPr/>
        </p:nvGrpSpPr>
        <p:grpSpPr>
          <a:xfrm>
            <a:off x="2898141" y="2050108"/>
            <a:ext cx="1918424" cy="1918424"/>
            <a:chOff x="2173010" y="1537581"/>
            <a:chExt cx="1438818" cy="1438818"/>
          </a:xfrm>
        </p:grpSpPr>
        <p:sp>
          <p:nvSpPr>
            <p:cNvPr id="12" name="椭圆 11"/>
            <p:cNvSpPr/>
            <p:nvPr/>
          </p:nvSpPr>
          <p:spPr>
            <a:xfrm>
              <a:off x="2173010" y="1537581"/>
              <a:ext cx="1438818" cy="1438818"/>
            </a:xfrm>
            <a:prstGeom prst="ellipse">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nvGrpSpPr>
            <p:cNvPr id="13" name="组 19"/>
            <p:cNvGrpSpPr/>
            <p:nvPr/>
          </p:nvGrpSpPr>
          <p:grpSpPr>
            <a:xfrm>
              <a:off x="2480076" y="2014620"/>
              <a:ext cx="824687" cy="484740"/>
              <a:chOff x="3902075" y="4498975"/>
              <a:chExt cx="831850" cy="488950"/>
            </a:xfrm>
            <a:solidFill>
              <a:schemeClr val="bg1"/>
            </a:solidFill>
          </p:grpSpPr>
          <p:sp>
            <p:nvSpPr>
              <p:cNvPr id="14" name="Freeform 230"/>
              <p:cNvSpPr>
                <a:spLocks noEditPoints="1"/>
              </p:cNvSpPr>
              <p:nvPr/>
            </p:nvSpPr>
            <p:spPr bwMode="auto">
              <a:xfrm>
                <a:off x="4092575" y="4498975"/>
                <a:ext cx="450850" cy="488950"/>
              </a:xfrm>
              <a:custGeom>
                <a:avLst/>
                <a:gdLst/>
                <a:ahLst/>
                <a:cxnLst>
                  <a:cxn ang="0">
                    <a:pos x="70" y="72"/>
                  </a:cxn>
                  <a:cxn ang="0">
                    <a:pos x="76" y="44"/>
                  </a:cxn>
                  <a:cxn ang="0">
                    <a:pos x="90" y="20"/>
                  </a:cxn>
                  <a:cxn ang="0">
                    <a:pos x="114" y="6"/>
                  </a:cxn>
                  <a:cxn ang="0">
                    <a:pos x="142" y="0"/>
                  </a:cxn>
                  <a:cxn ang="0">
                    <a:pos x="156" y="2"/>
                  </a:cxn>
                  <a:cxn ang="0">
                    <a:pos x="182" y="12"/>
                  </a:cxn>
                  <a:cxn ang="0">
                    <a:pos x="202" y="30"/>
                  </a:cxn>
                  <a:cxn ang="0">
                    <a:pos x="212" y="56"/>
                  </a:cxn>
                  <a:cxn ang="0">
                    <a:pos x="212" y="72"/>
                  </a:cxn>
                  <a:cxn ang="0">
                    <a:pos x="208" y="100"/>
                  </a:cxn>
                  <a:cxn ang="0">
                    <a:pos x="192" y="122"/>
                  </a:cxn>
                  <a:cxn ang="0">
                    <a:pos x="170" y="138"/>
                  </a:cxn>
                  <a:cxn ang="0">
                    <a:pos x="142" y="142"/>
                  </a:cxn>
                  <a:cxn ang="0">
                    <a:pos x="128" y="142"/>
                  </a:cxn>
                  <a:cxn ang="0">
                    <a:pos x="102" y="130"/>
                  </a:cxn>
                  <a:cxn ang="0">
                    <a:pos x="82" y="112"/>
                  </a:cxn>
                  <a:cxn ang="0">
                    <a:pos x="72" y="86"/>
                  </a:cxn>
                  <a:cxn ang="0">
                    <a:pos x="70" y="72"/>
                  </a:cxn>
                  <a:cxn ang="0">
                    <a:pos x="142" y="190"/>
                  </a:cxn>
                  <a:cxn ang="0">
                    <a:pos x="104" y="194"/>
                  </a:cxn>
                  <a:cxn ang="0">
                    <a:pos x="74" y="202"/>
                  </a:cxn>
                  <a:cxn ang="0">
                    <a:pos x="48" y="214"/>
                  </a:cxn>
                  <a:cxn ang="0">
                    <a:pos x="16" y="244"/>
                  </a:cxn>
                  <a:cxn ang="0">
                    <a:pos x="0" y="268"/>
                  </a:cxn>
                  <a:cxn ang="0">
                    <a:pos x="284" y="308"/>
                  </a:cxn>
                  <a:cxn ang="0">
                    <a:pos x="284" y="268"/>
                  </a:cxn>
                  <a:cxn ang="0">
                    <a:pos x="268" y="244"/>
                  </a:cxn>
                  <a:cxn ang="0">
                    <a:pos x="234" y="214"/>
                  </a:cxn>
                  <a:cxn ang="0">
                    <a:pos x="210" y="202"/>
                  </a:cxn>
                  <a:cxn ang="0">
                    <a:pos x="180" y="194"/>
                  </a:cxn>
                  <a:cxn ang="0">
                    <a:pos x="142" y="190"/>
                  </a:cxn>
                </a:cxnLst>
                <a:rect l="0" t="0" r="r" b="b"/>
                <a:pathLst>
                  <a:path w="284" h="308">
                    <a:moveTo>
                      <a:pt x="70" y="72"/>
                    </a:moveTo>
                    <a:lnTo>
                      <a:pt x="70" y="72"/>
                    </a:lnTo>
                    <a:lnTo>
                      <a:pt x="72" y="56"/>
                    </a:lnTo>
                    <a:lnTo>
                      <a:pt x="76" y="44"/>
                    </a:lnTo>
                    <a:lnTo>
                      <a:pt x="82" y="30"/>
                    </a:lnTo>
                    <a:lnTo>
                      <a:pt x="90" y="20"/>
                    </a:lnTo>
                    <a:lnTo>
                      <a:pt x="102" y="12"/>
                    </a:lnTo>
                    <a:lnTo>
                      <a:pt x="114" y="6"/>
                    </a:lnTo>
                    <a:lnTo>
                      <a:pt x="128" y="2"/>
                    </a:lnTo>
                    <a:lnTo>
                      <a:pt x="142" y="0"/>
                    </a:lnTo>
                    <a:lnTo>
                      <a:pt x="142" y="0"/>
                    </a:lnTo>
                    <a:lnTo>
                      <a:pt x="156" y="2"/>
                    </a:lnTo>
                    <a:lnTo>
                      <a:pt x="170" y="6"/>
                    </a:lnTo>
                    <a:lnTo>
                      <a:pt x="182" y="12"/>
                    </a:lnTo>
                    <a:lnTo>
                      <a:pt x="192" y="20"/>
                    </a:lnTo>
                    <a:lnTo>
                      <a:pt x="202" y="30"/>
                    </a:lnTo>
                    <a:lnTo>
                      <a:pt x="208" y="44"/>
                    </a:lnTo>
                    <a:lnTo>
                      <a:pt x="212" y="56"/>
                    </a:lnTo>
                    <a:lnTo>
                      <a:pt x="212" y="72"/>
                    </a:lnTo>
                    <a:lnTo>
                      <a:pt x="212" y="72"/>
                    </a:lnTo>
                    <a:lnTo>
                      <a:pt x="212" y="86"/>
                    </a:lnTo>
                    <a:lnTo>
                      <a:pt x="208" y="100"/>
                    </a:lnTo>
                    <a:lnTo>
                      <a:pt x="202" y="112"/>
                    </a:lnTo>
                    <a:lnTo>
                      <a:pt x="192" y="122"/>
                    </a:lnTo>
                    <a:lnTo>
                      <a:pt x="182" y="130"/>
                    </a:lnTo>
                    <a:lnTo>
                      <a:pt x="170" y="138"/>
                    </a:lnTo>
                    <a:lnTo>
                      <a:pt x="156" y="142"/>
                    </a:lnTo>
                    <a:lnTo>
                      <a:pt x="142" y="142"/>
                    </a:lnTo>
                    <a:lnTo>
                      <a:pt x="142" y="142"/>
                    </a:lnTo>
                    <a:lnTo>
                      <a:pt x="128" y="142"/>
                    </a:lnTo>
                    <a:lnTo>
                      <a:pt x="114" y="138"/>
                    </a:lnTo>
                    <a:lnTo>
                      <a:pt x="102" y="130"/>
                    </a:lnTo>
                    <a:lnTo>
                      <a:pt x="90" y="122"/>
                    </a:lnTo>
                    <a:lnTo>
                      <a:pt x="82" y="112"/>
                    </a:lnTo>
                    <a:lnTo>
                      <a:pt x="76" y="100"/>
                    </a:lnTo>
                    <a:lnTo>
                      <a:pt x="72" y="86"/>
                    </a:lnTo>
                    <a:lnTo>
                      <a:pt x="70" y="72"/>
                    </a:lnTo>
                    <a:lnTo>
                      <a:pt x="70" y="72"/>
                    </a:lnTo>
                    <a:close/>
                    <a:moveTo>
                      <a:pt x="142" y="190"/>
                    </a:moveTo>
                    <a:lnTo>
                      <a:pt x="142" y="190"/>
                    </a:lnTo>
                    <a:lnTo>
                      <a:pt x="122" y="190"/>
                    </a:lnTo>
                    <a:lnTo>
                      <a:pt x="104" y="194"/>
                    </a:lnTo>
                    <a:lnTo>
                      <a:pt x="88" y="198"/>
                    </a:lnTo>
                    <a:lnTo>
                      <a:pt x="74" y="202"/>
                    </a:lnTo>
                    <a:lnTo>
                      <a:pt x="60" y="208"/>
                    </a:lnTo>
                    <a:lnTo>
                      <a:pt x="48" y="214"/>
                    </a:lnTo>
                    <a:lnTo>
                      <a:pt x="30" y="230"/>
                    </a:lnTo>
                    <a:lnTo>
                      <a:pt x="16" y="244"/>
                    </a:lnTo>
                    <a:lnTo>
                      <a:pt x="6" y="256"/>
                    </a:lnTo>
                    <a:lnTo>
                      <a:pt x="0" y="268"/>
                    </a:lnTo>
                    <a:lnTo>
                      <a:pt x="0" y="308"/>
                    </a:lnTo>
                    <a:lnTo>
                      <a:pt x="284" y="308"/>
                    </a:lnTo>
                    <a:lnTo>
                      <a:pt x="284" y="268"/>
                    </a:lnTo>
                    <a:lnTo>
                      <a:pt x="284" y="268"/>
                    </a:lnTo>
                    <a:lnTo>
                      <a:pt x="278" y="256"/>
                    </a:lnTo>
                    <a:lnTo>
                      <a:pt x="268" y="244"/>
                    </a:lnTo>
                    <a:lnTo>
                      <a:pt x="254" y="230"/>
                    </a:lnTo>
                    <a:lnTo>
                      <a:pt x="234" y="214"/>
                    </a:lnTo>
                    <a:lnTo>
                      <a:pt x="224" y="208"/>
                    </a:lnTo>
                    <a:lnTo>
                      <a:pt x="210" y="202"/>
                    </a:lnTo>
                    <a:lnTo>
                      <a:pt x="196" y="198"/>
                    </a:lnTo>
                    <a:lnTo>
                      <a:pt x="180" y="194"/>
                    </a:lnTo>
                    <a:lnTo>
                      <a:pt x="162" y="190"/>
                    </a:lnTo>
                    <a:lnTo>
                      <a:pt x="142" y="190"/>
                    </a:lnTo>
                    <a:lnTo>
                      <a:pt x="142" y="19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231"/>
              <p:cNvSpPr/>
              <p:nvPr/>
            </p:nvSpPr>
            <p:spPr bwMode="auto">
              <a:xfrm>
                <a:off x="4467225" y="4498975"/>
                <a:ext cx="190500" cy="187325"/>
              </a:xfrm>
              <a:custGeom>
                <a:avLst/>
                <a:gdLst/>
                <a:ahLst/>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232"/>
              <p:cNvSpPr/>
              <p:nvPr/>
            </p:nvSpPr>
            <p:spPr bwMode="auto">
              <a:xfrm>
                <a:off x="4457700" y="4762500"/>
                <a:ext cx="276225" cy="155575"/>
              </a:xfrm>
              <a:custGeom>
                <a:avLst/>
                <a:gdLst/>
                <a:ahLst/>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233"/>
              <p:cNvSpPr/>
              <p:nvPr/>
            </p:nvSpPr>
            <p:spPr bwMode="auto">
              <a:xfrm>
                <a:off x="4467225" y="4498975"/>
                <a:ext cx="190500" cy="187325"/>
              </a:xfrm>
              <a:custGeom>
                <a:avLst/>
                <a:gdLst/>
                <a:ahLst/>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234"/>
              <p:cNvSpPr/>
              <p:nvPr/>
            </p:nvSpPr>
            <p:spPr bwMode="auto">
              <a:xfrm>
                <a:off x="4457700" y="4762500"/>
                <a:ext cx="276225" cy="155575"/>
              </a:xfrm>
              <a:custGeom>
                <a:avLst/>
                <a:gdLst/>
                <a:ahLst/>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235"/>
              <p:cNvSpPr/>
              <p:nvPr/>
            </p:nvSpPr>
            <p:spPr bwMode="auto">
              <a:xfrm>
                <a:off x="3978275" y="4498975"/>
                <a:ext cx="187325" cy="187325"/>
              </a:xfrm>
              <a:custGeom>
                <a:avLst/>
                <a:gdLst/>
                <a:ahLst/>
                <a:cxnLst>
                  <a:cxn ang="0">
                    <a:pos x="60" y="0"/>
                  </a:cxn>
                  <a:cxn ang="0">
                    <a:pos x="60" y="0"/>
                  </a:cxn>
                  <a:cxn ang="0">
                    <a:pos x="72" y="2"/>
                  </a:cxn>
                  <a:cxn ang="0">
                    <a:pos x="82" y="4"/>
                  </a:cxn>
                  <a:cxn ang="0">
                    <a:pos x="92" y="10"/>
                  </a:cxn>
                  <a:cxn ang="0">
                    <a:pos x="102" y="18"/>
                  </a:cxn>
                  <a:cxn ang="0">
                    <a:pos x="108" y="26"/>
                  </a:cxn>
                  <a:cxn ang="0">
                    <a:pos x="114" y="36"/>
                  </a:cxn>
                  <a:cxn ang="0">
                    <a:pos x="118" y="48"/>
                  </a:cxn>
                  <a:cxn ang="0">
                    <a:pos x="118" y="60"/>
                  </a:cxn>
                  <a:cxn ang="0">
                    <a:pos x="118" y="60"/>
                  </a:cxn>
                  <a:cxn ang="0">
                    <a:pos x="118" y="72"/>
                  </a:cxn>
                  <a:cxn ang="0">
                    <a:pos x="114" y="82"/>
                  </a:cxn>
                  <a:cxn ang="0">
                    <a:pos x="108" y="92"/>
                  </a:cxn>
                  <a:cxn ang="0">
                    <a:pos x="102" y="102"/>
                  </a:cxn>
                  <a:cxn ang="0">
                    <a:pos x="92" y="108"/>
                  </a:cxn>
                  <a:cxn ang="0">
                    <a:pos x="82" y="114"/>
                  </a:cxn>
                  <a:cxn ang="0">
                    <a:pos x="72" y="118"/>
                  </a:cxn>
                  <a:cxn ang="0">
                    <a:pos x="60" y="118"/>
                  </a:cxn>
                  <a:cxn ang="0">
                    <a:pos x="60" y="118"/>
                  </a:cxn>
                  <a:cxn ang="0">
                    <a:pos x="48" y="118"/>
                  </a:cxn>
                  <a:cxn ang="0">
                    <a:pos x="36" y="114"/>
                  </a:cxn>
                  <a:cxn ang="0">
                    <a:pos x="26" y="108"/>
                  </a:cxn>
                  <a:cxn ang="0">
                    <a:pos x="18" y="102"/>
                  </a:cxn>
                  <a:cxn ang="0">
                    <a:pos x="10" y="92"/>
                  </a:cxn>
                  <a:cxn ang="0">
                    <a:pos x="4" y="82"/>
                  </a:cxn>
                  <a:cxn ang="0">
                    <a:pos x="2" y="72"/>
                  </a:cxn>
                  <a:cxn ang="0">
                    <a:pos x="0" y="60"/>
                  </a:cxn>
                  <a:cxn ang="0">
                    <a:pos x="0" y="60"/>
                  </a:cxn>
                  <a:cxn ang="0">
                    <a:pos x="2" y="48"/>
                  </a:cxn>
                  <a:cxn ang="0">
                    <a:pos x="4" y="36"/>
                  </a:cxn>
                  <a:cxn ang="0">
                    <a:pos x="10" y="26"/>
                  </a:cxn>
                  <a:cxn ang="0">
                    <a:pos x="18" y="18"/>
                  </a:cxn>
                  <a:cxn ang="0">
                    <a:pos x="26" y="10"/>
                  </a:cxn>
                  <a:cxn ang="0">
                    <a:pos x="36" y="4"/>
                  </a:cxn>
                  <a:cxn ang="0">
                    <a:pos x="48" y="2"/>
                  </a:cxn>
                  <a:cxn ang="0">
                    <a:pos x="60" y="0"/>
                  </a:cxn>
                  <a:cxn ang="0">
                    <a:pos x="60" y="0"/>
                  </a:cxn>
                </a:cxnLst>
                <a:rect l="0" t="0" r="r" b="b"/>
                <a:pathLst>
                  <a:path w="118" h="118">
                    <a:moveTo>
                      <a:pt x="60" y="0"/>
                    </a:moveTo>
                    <a:lnTo>
                      <a:pt x="60" y="0"/>
                    </a:lnTo>
                    <a:lnTo>
                      <a:pt x="72" y="2"/>
                    </a:lnTo>
                    <a:lnTo>
                      <a:pt x="82" y="4"/>
                    </a:lnTo>
                    <a:lnTo>
                      <a:pt x="92" y="10"/>
                    </a:lnTo>
                    <a:lnTo>
                      <a:pt x="102" y="18"/>
                    </a:lnTo>
                    <a:lnTo>
                      <a:pt x="108" y="26"/>
                    </a:lnTo>
                    <a:lnTo>
                      <a:pt x="114" y="36"/>
                    </a:lnTo>
                    <a:lnTo>
                      <a:pt x="118" y="48"/>
                    </a:lnTo>
                    <a:lnTo>
                      <a:pt x="118" y="60"/>
                    </a:lnTo>
                    <a:lnTo>
                      <a:pt x="118" y="60"/>
                    </a:lnTo>
                    <a:lnTo>
                      <a:pt x="118" y="72"/>
                    </a:lnTo>
                    <a:lnTo>
                      <a:pt x="114" y="82"/>
                    </a:lnTo>
                    <a:lnTo>
                      <a:pt x="108" y="92"/>
                    </a:lnTo>
                    <a:lnTo>
                      <a:pt x="102" y="102"/>
                    </a:lnTo>
                    <a:lnTo>
                      <a:pt x="92" y="108"/>
                    </a:lnTo>
                    <a:lnTo>
                      <a:pt x="82" y="114"/>
                    </a:lnTo>
                    <a:lnTo>
                      <a:pt x="72" y="118"/>
                    </a:lnTo>
                    <a:lnTo>
                      <a:pt x="60" y="118"/>
                    </a:lnTo>
                    <a:lnTo>
                      <a:pt x="60" y="118"/>
                    </a:lnTo>
                    <a:lnTo>
                      <a:pt x="48" y="118"/>
                    </a:lnTo>
                    <a:lnTo>
                      <a:pt x="36" y="114"/>
                    </a:lnTo>
                    <a:lnTo>
                      <a:pt x="26" y="108"/>
                    </a:lnTo>
                    <a:lnTo>
                      <a:pt x="18" y="102"/>
                    </a:lnTo>
                    <a:lnTo>
                      <a:pt x="10" y="92"/>
                    </a:lnTo>
                    <a:lnTo>
                      <a:pt x="4" y="82"/>
                    </a:lnTo>
                    <a:lnTo>
                      <a:pt x="2" y="72"/>
                    </a:lnTo>
                    <a:lnTo>
                      <a:pt x="0" y="60"/>
                    </a:lnTo>
                    <a:lnTo>
                      <a:pt x="0" y="60"/>
                    </a:lnTo>
                    <a:lnTo>
                      <a:pt x="2" y="48"/>
                    </a:lnTo>
                    <a:lnTo>
                      <a:pt x="4" y="36"/>
                    </a:lnTo>
                    <a:lnTo>
                      <a:pt x="10" y="26"/>
                    </a:lnTo>
                    <a:lnTo>
                      <a:pt x="18" y="18"/>
                    </a:lnTo>
                    <a:lnTo>
                      <a:pt x="26" y="10"/>
                    </a:lnTo>
                    <a:lnTo>
                      <a:pt x="36"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236"/>
              <p:cNvSpPr/>
              <p:nvPr/>
            </p:nvSpPr>
            <p:spPr bwMode="auto">
              <a:xfrm>
                <a:off x="3902075" y="4762500"/>
                <a:ext cx="276225" cy="155575"/>
              </a:xfrm>
              <a:custGeom>
                <a:avLst/>
                <a:gdLst/>
                <a:ahLst/>
                <a:cxnLst>
                  <a:cxn ang="0">
                    <a:pos x="108" y="0"/>
                  </a:cxn>
                  <a:cxn ang="0">
                    <a:pos x="108" y="0"/>
                  </a:cxn>
                  <a:cxn ang="0">
                    <a:pos x="128" y="2"/>
                  </a:cxn>
                  <a:cxn ang="0">
                    <a:pos x="144" y="6"/>
                  </a:cxn>
                  <a:cxn ang="0">
                    <a:pos x="160" y="12"/>
                  </a:cxn>
                  <a:cxn ang="0">
                    <a:pos x="174" y="20"/>
                  </a:cxn>
                  <a:cxn ang="0">
                    <a:pos x="174" y="20"/>
                  </a:cxn>
                  <a:cxn ang="0">
                    <a:pos x="154" y="30"/>
                  </a:cxn>
                  <a:cxn ang="0">
                    <a:pos x="138" y="42"/>
                  </a:cxn>
                  <a:cxn ang="0">
                    <a:pos x="126" y="54"/>
                  </a:cxn>
                  <a:cxn ang="0">
                    <a:pos x="116" y="66"/>
                  </a:cxn>
                  <a:cxn ang="0">
                    <a:pos x="108" y="76"/>
                  </a:cxn>
                  <a:cxn ang="0">
                    <a:pos x="102" y="86"/>
                  </a:cxn>
                  <a:cxn ang="0">
                    <a:pos x="98" y="96"/>
                  </a:cxn>
                  <a:cxn ang="0">
                    <a:pos x="98" y="98"/>
                  </a:cxn>
                  <a:cxn ang="0">
                    <a:pos x="0" y="98"/>
                  </a:cxn>
                  <a:cxn ang="0">
                    <a:pos x="0" y="66"/>
                  </a:cxn>
                  <a:cxn ang="0">
                    <a:pos x="0" y="66"/>
                  </a:cxn>
                  <a:cxn ang="0">
                    <a:pos x="6" y="56"/>
                  </a:cxn>
                  <a:cxn ang="0">
                    <a:pos x="12" y="44"/>
                  </a:cxn>
                  <a:cxn ang="0">
                    <a:pos x="24" y="32"/>
                  </a:cxn>
                  <a:cxn ang="0">
                    <a:pos x="38" y="20"/>
                  </a:cxn>
                  <a:cxn ang="0">
                    <a:pos x="56" y="10"/>
                  </a:cxn>
                  <a:cxn ang="0">
                    <a:pos x="68" y="6"/>
                  </a:cxn>
                  <a:cxn ang="0">
                    <a:pos x="80" y="4"/>
                  </a:cxn>
                  <a:cxn ang="0">
                    <a:pos x="92" y="0"/>
                  </a:cxn>
                  <a:cxn ang="0">
                    <a:pos x="108" y="0"/>
                  </a:cxn>
                  <a:cxn ang="0">
                    <a:pos x="108" y="0"/>
                  </a:cxn>
                </a:cxnLst>
                <a:rect l="0" t="0" r="r" b="b"/>
                <a:pathLst>
                  <a:path w="174" h="98">
                    <a:moveTo>
                      <a:pt x="108" y="0"/>
                    </a:moveTo>
                    <a:lnTo>
                      <a:pt x="108" y="0"/>
                    </a:lnTo>
                    <a:lnTo>
                      <a:pt x="128" y="2"/>
                    </a:lnTo>
                    <a:lnTo>
                      <a:pt x="144" y="6"/>
                    </a:lnTo>
                    <a:lnTo>
                      <a:pt x="160" y="12"/>
                    </a:lnTo>
                    <a:lnTo>
                      <a:pt x="174" y="20"/>
                    </a:lnTo>
                    <a:lnTo>
                      <a:pt x="174" y="20"/>
                    </a:lnTo>
                    <a:lnTo>
                      <a:pt x="154" y="30"/>
                    </a:lnTo>
                    <a:lnTo>
                      <a:pt x="138" y="42"/>
                    </a:lnTo>
                    <a:lnTo>
                      <a:pt x="126" y="54"/>
                    </a:lnTo>
                    <a:lnTo>
                      <a:pt x="116" y="66"/>
                    </a:lnTo>
                    <a:lnTo>
                      <a:pt x="108" y="76"/>
                    </a:lnTo>
                    <a:lnTo>
                      <a:pt x="102" y="86"/>
                    </a:lnTo>
                    <a:lnTo>
                      <a:pt x="98" y="96"/>
                    </a:lnTo>
                    <a:lnTo>
                      <a:pt x="98" y="98"/>
                    </a:lnTo>
                    <a:lnTo>
                      <a:pt x="0" y="98"/>
                    </a:lnTo>
                    <a:lnTo>
                      <a:pt x="0" y="66"/>
                    </a:lnTo>
                    <a:lnTo>
                      <a:pt x="0" y="66"/>
                    </a:lnTo>
                    <a:lnTo>
                      <a:pt x="6" y="56"/>
                    </a:lnTo>
                    <a:lnTo>
                      <a:pt x="12" y="44"/>
                    </a:lnTo>
                    <a:lnTo>
                      <a:pt x="24" y="32"/>
                    </a:lnTo>
                    <a:lnTo>
                      <a:pt x="38" y="20"/>
                    </a:lnTo>
                    <a:lnTo>
                      <a:pt x="56" y="10"/>
                    </a:lnTo>
                    <a:lnTo>
                      <a:pt x="68" y="6"/>
                    </a:lnTo>
                    <a:lnTo>
                      <a:pt x="80" y="4"/>
                    </a:lnTo>
                    <a:lnTo>
                      <a:pt x="92" y="0"/>
                    </a:lnTo>
                    <a:lnTo>
                      <a:pt x="108" y="0"/>
                    </a:lnTo>
                    <a:lnTo>
                      <a:pt x="108" y="0"/>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grpSp>
        <p:nvGrpSpPr>
          <p:cNvPr id="25" name="组合 24"/>
          <p:cNvGrpSpPr/>
          <p:nvPr/>
        </p:nvGrpSpPr>
        <p:grpSpPr>
          <a:xfrm>
            <a:off x="758030" y="2161276"/>
            <a:ext cx="1809494" cy="1809494"/>
            <a:chOff x="1274886" y="1635822"/>
            <a:chExt cx="1809494" cy="1809494"/>
          </a:xfrm>
        </p:grpSpPr>
        <p:sp>
          <p:nvSpPr>
            <p:cNvPr id="26"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grpSp>
        <p:nvGrpSpPr>
          <p:cNvPr id="28" name="组合 27"/>
          <p:cNvGrpSpPr/>
          <p:nvPr/>
        </p:nvGrpSpPr>
        <p:grpSpPr>
          <a:xfrm>
            <a:off x="5215269" y="2159039"/>
            <a:ext cx="1809494" cy="1809494"/>
            <a:chOff x="1274886" y="1635822"/>
            <a:chExt cx="1809494" cy="1809494"/>
          </a:xfrm>
        </p:grpSpPr>
        <p:sp>
          <p:nvSpPr>
            <p:cNvPr id="29"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grpSp>
        <p:nvGrpSpPr>
          <p:cNvPr id="31" name="组合 30"/>
          <p:cNvGrpSpPr/>
          <p:nvPr/>
        </p:nvGrpSpPr>
        <p:grpSpPr>
          <a:xfrm>
            <a:off x="7470687" y="2161276"/>
            <a:ext cx="1809494" cy="1809494"/>
            <a:chOff x="1274886" y="1635822"/>
            <a:chExt cx="1809494" cy="1809494"/>
          </a:xfrm>
        </p:grpSpPr>
        <p:sp>
          <p:nvSpPr>
            <p:cNvPr id="32"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grpSp>
        <p:nvGrpSpPr>
          <p:cNvPr id="34" name="组合 33"/>
          <p:cNvGrpSpPr/>
          <p:nvPr/>
        </p:nvGrpSpPr>
        <p:grpSpPr>
          <a:xfrm>
            <a:off x="9554097" y="2159039"/>
            <a:ext cx="1809494" cy="1809494"/>
            <a:chOff x="1274886" y="1635822"/>
            <a:chExt cx="1809494" cy="1809494"/>
          </a:xfrm>
        </p:grpSpPr>
        <p:sp>
          <p:nvSpPr>
            <p:cNvPr id="35" name="Oval 484"/>
            <p:cNvSpPr/>
            <p:nvPr/>
          </p:nvSpPr>
          <p:spPr>
            <a:xfrm>
              <a:off x="1274886" y="1635822"/>
              <a:ext cx="1809494" cy="1809494"/>
            </a:xfrm>
            <a:prstGeom prst="ellipse">
              <a:avLst/>
            </a:prstGeom>
            <a:solidFill>
              <a:schemeClr val="bg1"/>
            </a:solidFill>
            <a:ln w="38100">
              <a:solidFill>
                <a:srgbClr val="BD3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37" name="矩形 36"/>
          <p:cNvSpPr/>
          <p:nvPr/>
        </p:nvSpPr>
        <p:spPr>
          <a:xfrm>
            <a:off x="1619487" y="4426397"/>
            <a:ext cx="4106407" cy="1061829"/>
          </a:xfrm>
          <a:prstGeom prst="rect">
            <a:avLst/>
          </a:prstGeom>
        </p:spPr>
        <p:txBody>
          <a:bodyPr wrap="square">
            <a:spAutoFit/>
          </a:bodyPr>
          <a:lstStyle/>
          <a:p>
            <a:pPr>
              <a:lnSpc>
                <a:spcPct val="150000"/>
              </a:lnSpc>
            </a:pPr>
            <a:r>
              <a:rPr lang="zh-CN" altLang="en-US" sz="1400" dirty="0">
                <a:solidFill>
                  <a:srgbClr val="BD391A"/>
                </a:solidFill>
                <a:latin typeface="+mn-ea"/>
              </a:rPr>
              <a:t>双击输入替换内容编辑文字双击输入替换内容编辑文字双击输入替换内容编辑文字双击输入替换内容编辑文字</a:t>
            </a:r>
            <a:endParaRPr lang="zh-CN" altLang="en-US" sz="1400" dirty="0">
              <a:solidFill>
                <a:srgbClr val="BD391A"/>
              </a:solidFill>
            </a:endParaRPr>
          </a:p>
        </p:txBody>
      </p:sp>
      <p:sp>
        <p:nvSpPr>
          <p:cNvPr id="41" name="矩形 40"/>
          <p:cNvSpPr/>
          <p:nvPr/>
        </p:nvSpPr>
        <p:spPr>
          <a:xfrm>
            <a:off x="6466106" y="4386464"/>
            <a:ext cx="4106407" cy="1061829"/>
          </a:xfrm>
          <a:prstGeom prst="rect">
            <a:avLst/>
          </a:prstGeom>
        </p:spPr>
        <p:txBody>
          <a:bodyPr wrap="square">
            <a:spAutoFit/>
          </a:bodyPr>
          <a:lstStyle/>
          <a:p>
            <a:pPr>
              <a:lnSpc>
                <a:spcPct val="150000"/>
              </a:lnSpc>
            </a:pPr>
            <a:r>
              <a:rPr lang="zh-CN" altLang="en-US" sz="1400" dirty="0">
                <a:solidFill>
                  <a:srgbClr val="BD391A"/>
                </a:solidFill>
                <a:latin typeface="+mn-ea"/>
              </a:rPr>
              <a:t>双击输入替换内容编辑文字双击输入替换内容编辑文字双击输入替换内容编辑文字双击输入替换内容编辑文字</a:t>
            </a:r>
            <a:endParaRPr lang="zh-CN" altLang="en-US" sz="1400" dirty="0">
              <a:solidFill>
                <a:srgbClr val="BD391A"/>
              </a:solidFill>
            </a:endParaRPr>
          </a:p>
        </p:txBody>
      </p:sp>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anim calcmode="lin" valueType="num">
                                      <p:cBhvr>
                                        <p:cTn id="34" dur="500" fill="hold"/>
                                        <p:tgtEl>
                                          <p:spTgt spid="37"/>
                                        </p:tgtEl>
                                        <p:attrNameLst>
                                          <p:attrName>ppt_x</p:attrName>
                                        </p:attrNameLst>
                                      </p:cBhvr>
                                      <p:tavLst>
                                        <p:tav tm="0">
                                          <p:val>
                                            <p:strVal val="#ppt_x"/>
                                          </p:val>
                                        </p:tav>
                                        <p:tav tm="100000">
                                          <p:val>
                                            <p:strVal val="#ppt_x"/>
                                          </p:val>
                                        </p:tav>
                                      </p:tavLst>
                                    </p:anim>
                                    <p:anim calcmode="lin" valueType="num">
                                      <p:cBhvr>
                                        <p:cTn id="35" dur="500" fill="hold"/>
                                        <p:tgtEl>
                                          <p:spTgt spid="3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anim calcmode="lin" valueType="num">
                                      <p:cBhvr>
                                        <p:cTn id="46" dur="500" fill="hold"/>
                                        <p:tgtEl>
                                          <p:spTgt spid="41"/>
                                        </p:tgtEl>
                                        <p:attrNameLst>
                                          <p:attrName>ppt_x</p:attrName>
                                        </p:attrNameLst>
                                      </p:cBhvr>
                                      <p:tavLst>
                                        <p:tav tm="0">
                                          <p:val>
                                            <p:strVal val="#ppt_x"/>
                                          </p:val>
                                        </p:tav>
                                        <p:tav tm="100000">
                                          <p:val>
                                            <p:strVal val="#ppt_x"/>
                                          </p:val>
                                        </p:tav>
                                      </p:tavLst>
                                    </p:anim>
                                    <p:anim calcmode="lin" valueType="num">
                                      <p:cBhvr>
                                        <p:cTn id="47"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32"/>
          <p:cNvGraphicFramePr/>
          <p:nvPr/>
        </p:nvGraphicFramePr>
        <p:xfrm>
          <a:off x="463321" y="1265766"/>
          <a:ext cx="6489700" cy="4326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2756" y="2673949"/>
            <a:ext cx="1720705" cy="1157821"/>
          </a:xfrm>
          <a:prstGeom prst="rect">
            <a:avLst/>
          </a:prstGeom>
        </p:spPr>
      </p:pic>
      <p:sp>
        <p:nvSpPr>
          <p:cNvPr id="20" name="star-shape-in-a-circle_15527"/>
          <p:cNvSpPr>
            <a:spLocks noChangeAspect="1"/>
          </p:cNvSpPr>
          <p:nvPr/>
        </p:nvSpPr>
        <p:spPr bwMode="auto">
          <a:xfrm>
            <a:off x="6953021" y="1677190"/>
            <a:ext cx="504413" cy="478712"/>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21" name="star-shape-in-a-circle_15527"/>
          <p:cNvSpPr>
            <a:spLocks noChangeAspect="1"/>
          </p:cNvSpPr>
          <p:nvPr/>
        </p:nvSpPr>
        <p:spPr bwMode="auto">
          <a:xfrm>
            <a:off x="8237137" y="1677190"/>
            <a:ext cx="504413" cy="478712"/>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22" name="star-shape-in-a-circle_15527"/>
          <p:cNvSpPr>
            <a:spLocks noChangeAspect="1"/>
          </p:cNvSpPr>
          <p:nvPr/>
        </p:nvSpPr>
        <p:spPr bwMode="auto">
          <a:xfrm>
            <a:off x="9478506" y="1677190"/>
            <a:ext cx="504413" cy="478712"/>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23" name="矩形 22"/>
          <p:cNvSpPr/>
          <p:nvPr/>
        </p:nvSpPr>
        <p:spPr>
          <a:xfrm>
            <a:off x="9521254" y="2463812"/>
            <a:ext cx="461665" cy="2862322"/>
          </a:xfrm>
          <a:prstGeom prst="rect">
            <a:avLst/>
          </a:prstGeom>
        </p:spPr>
        <p:txBody>
          <a:bodyPr vert="eaVert" wrap="none">
            <a:spAutoFit/>
          </a:bodyPr>
          <a:lstStyle/>
          <a:p>
            <a:r>
              <a:rPr lang="zh-CN" altLang="en-US" b="1" dirty="0">
                <a:solidFill>
                  <a:srgbClr val="BD391A"/>
                </a:solidFill>
                <a:latin typeface="+mn-ea"/>
              </a:rPr>
              <a:t>双击输入替换内容编辑文字</a:t>
            </a:r>
            <a:endParaRPr lang="zh-CN" altLang="en-US" b="1" dirty="0">
              <a:solidFill>
                <a:srgbClr val="BD391A"/>
              </a:solidFill>
            </a:endParaRPr>
          </a:p>
        </p:txBody>
      </p:sp>
      <p:sp>
        <p:nvSpPr>
          <p:cNvPr id="24" name="矩形 23"/>
          <p:cNvSpPr/>
          <p:nvPr/>
        </p:nvSpPr>
        <p:spPr>
          <a:xfrm>
            <a:off x="8237137" y="2463812"/>
            <a:ext cx="461665" cy="2862322"/>
          </a:xfrm>
          <a:prstGeom prst="rect">
            <a:avLst/>
          </a:prstGeom>
        </p:spPr>
        <p:txBody>
          <a:bodyPr vert="eaVert" wrap="none">
            <a:spAutoFit/>
          </a:bodyPr>
          <a:lstStyle/>
          <a:p>
            <a:r>
              <a:rPr lang="zh-CN" altLang="en-US" b="1" dirty="0">
                <a:solidFill>
                  <a:srgbClr val="BD391A"/>
                </a:solidFill>
                <a:latin typeface="+mn-ea"/>
              </a:rPr>
              <a:t>双击输入替换内容编辑文字</a:t>
            </a:r>
            <a:endParaRPr lang="zh-CN" altLang="en-US" b="1" dirty="0">
              <a:solidFill>
                <a:srgbClr val="BD391A"/>
              </a:solidFill>
            </a:endParaRPr>
          </a:p>
        </p:txBody>
      </p:sp>
      <p:sp>
        <p:nvSpPr>
          <p:cNvPr id="25" name="矩形 24"/>
          <p:cNvSpPr/>
          <p:nvPr/>
        </p:nvSpPr>
        <p:spPr>
          <a:xfrm>
            <a:off x="6995769" y="2463812"/>
            <a:ext cx="461665" cy="2862322"/>
          </a:xfrm>
          <a:prstGeom prst="rect">
            <a:avLst/>
          </a:prstGeom>
        </p:spPr>
        <p:txBody>
          <a:bodyPr vert="eaVert" wrap="none">
            <a:spAutoFit/>
          </a:bodyPr>
          <a:lstStyle/>
          <a:p>
            <a:r>
              <a:rPr lang="zh-CN" altLang="en-US" b="1" dirty="0">
                <a:solidFill>
                  <a:srgbClr val="BD391A"/>
                </a:solidFill>
                <a:latin typeface="+mn-ea"/>
              </a:rPr>
              <a:t>双击输入替换内容编辑文字</a:t>
            </a:r>
            <a:endParaRPr lang="zh-CN" altLang="en-US" b="1" dirty="0">
              <a:solidFill>
                <a:srgbClr val="BD391A"/>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6769" y="1513136"/>
            <a:ext cx="3981851" cy="4126234"/>
            <a:chOff x="1214198" y="1774394"/>
            <a:chExt cx="3981851" cy="4126234"/>
          </a:xfrm>
        </p:grpSpPr>
        <p:grpSp>
          <p:nvGrpSpPr>
            <p:cNvPr id="3" name="组合 2"/>
            <p:cNvGrpSpPr/>
            <p:nvPr/>
          </p:nvGrpSpPr>
          <p:grpSpPr>
            <a:xfrm>
              <a:off x="1977326" y="2233571"/>
              <a:ext cx="2282027" cy="610117"/>
              <a:chOff x="1562061" y="1969310"/>
              <a:chExt cx="3068502" cy="610355"/>
            </a:xfrm>
          </p:grpSpPr>
          <p:sp>
            <p:nvSpPr>
              <p:cNvPr id="39" name="Line 33"/>
              <p:cNvSpPr>
                <a:spLocks noChangeShapeType="1"/>
              </p:cNvSpPr>
              <p:nvPr/>
            </p:nvSpPr>
            <p:spPr bwMode="auto">
              <a:xfrm>
                <a:off x="1562061" y="2244288"/>
                <a:ext cx="3064368" cy="0"/>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40" name="Line 34"/>
              <p:cNvSpPr>
                <a:spLocks noChangeShapeType="1"/>
              </p:cNvSpPr>
              <p:nvPr/>
            </p:nvSpPr>
            <p:spPr bwMode="auto">
              <a:xfrm>
                <a:off x="1563438" y="2241109"/>
                <a:ext cx="0" cy="338556"/>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41" name="Line 35"/>
              <p:cNvSpPr>
                <a:spLocks noChangeShapeType="1"/>
              </p:cNvSpPr>
              <p:nvPr/>
            </p:nvSpPr>
            <p:spPr bwMode="auto">
              <a:xfrm>
                <a:off x="4630563" y="2241109"/>
                <a:ext cx="0" cy="338556"/>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42" name="Line 36"/>
              <p:cNvSpPr>
                <a:spLocks noChangeShapeType="1"/>
              </p:cNvSpPr>
              <p:nvPr/>
            </p:nvSpPr>
            <p:spPr bwMode="auto">
              <a:xfrm>
                <a:off x="3099756" y="1969310"/>
                <a:ext cx="0" cy="276567"/>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grpSp>
        <p:grpSp>
          <p:nvGrpSpPr>
            <p:cNvPr id="4" name="组合 3"/>
            <p:cNvGrpSpPr/>
            <p:nvPr/>
          </p:nvGrpSpPr>
          <p:grpSpPr>
            <a:xfrm>
              <a:off x="1474513" y="3301276"/>
              <a:ext cx="1045391" cy="538620"/>
              <a:chOff x="1030205" y="3037432"/>
              <a:chExt cx="1045799" cy="538830"/>
            </a:xfrm>
          </p:grpSpPr>
          <p:sp>
            <p:nvSpPr>
              <p:cNvPr id="35" name="Line 37"/>
              <p:cNvSpPr>
                <a:spLocks noChangeShapeType="1"/>
              </p:cNvSpPr>
              <p:nvPr/>
            </p:nvSpPr>
            <p:spPr bwMode="auto">
              <a:xfrm>
                <a:off x="1030205" y="3290157"/>
                <a:ext cx="1044421" cy="0"/>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36" name="Line 38"/>
              <p:cNvSpPr>
                <a:spLocks noChangeShapeType="1"/>
              </p:cNvSpPr>
              <p:nvPr/>
            </p:nvSpPr>
            <p:spPr bwMode="auto">
              <a:xfrm>
                <a:off x="1030205" y="3288568"/>
                <a:ext cx="0" cy="287694"/>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37" name="Line 39"/>
              <p:cNvSpPr>
                <a:spLocks noChangeShapeType="1"/>
              </p:cNvSpPr>
              <p:nvPr/>
            </p:nvSpPr>
            <p:spPr bwMode="auto">
              <a:xfrm>
                <a:off x="2076004" y="3288568"/>
                <a:ext cx="0" cy="287694"/>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38" name="Line 40"/>
              <p:cNvSpPr>
                <a:spLocks noChangeShapeType="1"/>
              </p:cNvSpPr>
              <p:nvPr/>
            </p:nvSpPr>
            <p:spPr bwMode="auto">
              <a:xfrm>
                <a:off x="1555171" y="3037432"/>
                <a:ext cx="0" cy="255904"/>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grpSp>
        <p:grpSp>
          <p:nvGrpSpPr>
            <p:cNvPr id="5" name="组合 4"/>
            <p:cNvGrpSpPr/>
            <p:nvPr/>
          </p:nvGrpSpPr>
          <p:grpSpPr>
            <a:xfrm>
              <a:off x="3570806" y="3301276"/>
              <a:ext cx="1362175" cy="538620"/>
              <a:chOff x="3949898" y="3037432"/>
              <a:chExt cx="1362707" cy="538830"/>
            </a:xfrm>
          </p:grpSpPr>
          <p:sp>
            <p:nvSpPr>
              <p:cNvPr id="30" name="Line 43"/>
              <p:cNvSpPr>
                <a:spLocks noChangeShapeType="1"/>
              </p:cNvSpPr>
              <p:nvPr/>
            </p:nvSpPr>
            <p:spPr bwMode="auto">
              <a:xfrm>
                <a:off x="3949898" y="3290157"/>
                <a:ext cx="1361329" cy="0"/>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31" name="Line 44"/>
              <p:cNvSpPr>
                <a:spLocks noChangeShapeType="1"/>
              </p:cNvSpPr>
              <p:nvPr/>
            </p:nvSpPr>
            <p:spPr bwMode="auto">
              <a:xfrm>
                <a:off x="3951276" y="3288568"/>
                <a:ext cx="0" cy="287694"/>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32" name="Line 45"/>
              <p:cNvSpPr>
                <a:spLocks noChangeShapeType="1"/>
              </p:cNvSpPr>
              <p:nvPr/>
            </p:nvSpPr>
            <p:spPr bwMode="auto">
              <a:xfrm>
                <a:off x="5312605" y="3288568"/>
                <a:ext cx="0" cy="287694"/>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33" name="Line 46"/>
              <p:cNvSpPr>
                <a:spLocks noChangeShapeType="1"/>
              </p:cNvSpPr>
              <p:nvPr/>
            </p:nvSpPr>
            <p:spPr bwMode="auto">
              <a:xfrm>
                <a:off x="4633318" y="3037432"/>
                <a:ext cx="0" cy="255904"/>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34" name="Line 49"/>
              <p:cNvSpPr>
                <a:spLocks noChangeShapeType="1"/>
              </p:cNvSpPr>
              <p:nvPr/>
            </p:nvSpPr>
            <p:spPr bwMode="auto">
              <a:xfrm>
                <a:off x="4633318" y="3288568"/>
                <a:ext cx="0" cy="287694"/>
              </a:xfrm>
              <a:prstGeom prst="line">
                <a:avLst/>
              </a:prstGeom>
              <a:noFill/>
              <a:ln w="7938"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grpSp>
        <p:grpSp>
          <p:nvGrpSpPr>
            <p:cNvPr id="6" name="组合 5"/>
            <p:cNvGrpSpPr/>
            <p:nvPr/>
          </p:nvGrpSpPr>
          <p:grpSpPr>
            <a:xfrm>
              <a:off x="2226521" y="1774394"/>
              <a:ext cx="1785014" cy="452821"/>
              <a:chOff x="2227390" y="1773748"/>
              <a:chExt cx="1785711" cy="452998"/>
            </a:xfrm>
          </p:grpSpPr>
          <p:sp>
            <p:nvSpPr>
              <p:cNvPr id="28" name="Rectangle 29"/>
              <p:cNvSpPr>
                <a:spLocks noChangeArrowheads="1"/>
              </p:cNvSpPr>
              <p:nvPr/>
            </p:nvSpPr>
            <p:spPr bwMode="auto">
              <a:xfrm>
                <a:off x="2227390" y="1773748"/>
                <a:ext cx="1785711" cy="452998"/>
              </a:xfrm>
              <a:prstGeom prst="rect">
                <a:avLst/>
              </a:prstGeom>
              <a:solidFill>
                <a:srgbClr val="BD391A"/>
              </a:solidFill>
              <a:ln w="7938" cap="flat">
                <a:noFill/>
                <a:prstDash val="solid"/>
                <a:miter lim="800000"/>
              </a:ln>
            </p:spPr>
            <p:txBody>
              <a:bodyPr vert="horz" wrap="square" lIns="91404" tIns="45702" rIns="91404" bIns="45702" numCol="1" anchor="t" anchorCtr="0" compatLnSpc="1"/>
              <a:lstStyle/>
              <a:p>
                <a:endParaRPr lang="zh-CN" altLang="en-US" sz="1800">
                  <a:solidFill>
                    <a:schemeClr val="bg1"/>
                  </a:solidFill>
                </a:endParaRPr>
              </a:p>
            </p:txBody>
          </p:sp>
          <p:sp>
            <p:nvSpPr>
              <p:cNvPr id="29" name="矩形 28"/>
              <p:cNvSpPr/>
              <p:nvPr/>
            </p:nvSpPr>
            <p:spPr>
              <a:xfrm>
                <a:off x="2531578" y="1800192"/>
                <a:ext cx="1211061" cy="400137"/>
              </a:xfrm>
              <a:prstGeom prst="rect">
                <a:avLst/>
              </a:prstGeom>
              <a:ln>
                <a:noFill/>
              </a:ln>
            </p:spPr>
            <p:txBody>
              <a:bodyPr wrap="none">
                <a:spAutoFit/>
              </a:bodyPr>
              <a:lstStyle/>
              <a:p>
                <a:pPr algn="just"/>
                <a:r>
                  <a:rPr lang="zh-CN" altLang="en-US" sz="2000" dirty="0">
                    <a:solidFill>
                      <a:schemeClr val="bg1"/>
                    </a:solidFill>
                    <a:latin typeface="微软雅黑" panose="020B0503020204020204" charset="-122"/>
                    <a:ea typeface="微软雅黑" panose="020B0503020204020204" charset="-122"/>
                  </a:rPr>
                  <a:t>输入文字</a:t>
                </a:r>
              </a:p>
            </p:txBody>
          </p:sp>
        </p:grpSp>
        <p:grpSp>
          <p:nvGrpSpPr>
            <p:cNvPr id="7" name="组合 6"/>
            <p:cNvGrpSpPr/>
            <p:nvPr/>
          </p:nvGrpSpPr>
          <p:grpSpPr>
            <a:xfrm>
              <a:off x="1214198" y="2840510"/>
              <a:ext cx="1567397" cy="452821"/>
              <a:chOff x="1292796" y="2840280"/>
              <a:chExt cx="1568009" cy="452998"/>
            </a:xfrm>
            <a:solidFill>
              <a:srgbClr val="AD3E47"/>
            </a:solidFill>
          </p:grpSpPr>
          <p:sp>
            <p:nvSpPr>
              <p:cNvPr id="26" name="Rectangle 30"/>
              <p:cNvSpPr>
                <a:spLocks noChangeArrowheads="1"/>
              </p:cNvSpPr>
              <p:nvPr/>
            </p:nvSpPr>
            <p:spPr bwMode="auto">
              <a:xfrm>
                <a:off x="1292796" y="2840280"/>
                <a:ext cx="1568009" cy="452998"/>
              </a:xfrm>
              <a:prstGeom prst="rect">
                <a:avLst/>
              </a:prstGeom>
              <a:grpFill/>
              <a:ln w="7938" cap="flat">
                <a:noFill/>
                <a:prstDash val="solid"/>
                <a:miter lim="800000"/>
              </a:ln>
            </p:spPr>
            <p:txBody>
              <a:bodyPr vert="horz" wrap="square" lIns="91404" tIns="45702" rIns="91404" bIns="45702" numCol="1" anchor="t" anchorCtr="0" compatLnSpc="1"/>
              <a:lstStyle/>
              <a:p>
                <a:endParaRPr lang="zh-CN" altLang="en-US" sz="1800">
                  <a:solidFill>
                    <a:schemeClr val="bg1"/>
                  </a:solidFill>
                </a:endParaRPr>
              </a:p>
            </p:txBody>
          </p:sp>
          <p:sp>
            <p:nvSpPr>
              <p:cNvPr id="27" name="矩形 26"/>
              <p:cNvSpPr/>
              <p:nvPr/>
            </p:nvSpPr>
            <p:spPr>
              <a:xfrm>
                <a:off x="1485298" y="2885163"/>
                <a:ext cx="1210589" cy="400110"/>
              </a:xfrm>
              <a:prstGeom prst="rect">
                <a:avLst/>
              </a:prstGeom>
              <a:grpFill/>
              <a:ln>
                <a:noFill/>
              </a:ln>
            </p:spPr>
            <p:txBody>
              <a:bodyPr wrap="none">
                <a:spAutoFit/>
              </a:bodyPr>
              <a:lstStyle/>
              <a:p>
                <a:pPr algn="just"/>
                <a:r>
                  <a:rPr lang="zh-CN" altLang="en-US" sz="2000" dirty="0">
                    <a:solidFill>
                      <a:schemeClr val="bg1"/>
                    </a:solidFill>
                    <a:latin typeface="微软雅黑" panose="020B0503020204020204" charset="-122"/>
                    <a:ea typeface="微软雅黑" panose="020B0503020204020204" charset="-122"/>
                  </a:rPr>
                  <a:t>输入文字</a:t>
                </a:r>
              </a:p>
            </p:txBody>
          </p:sp>
        </p:grpSp>
        <p:grpSp>
          <p:nvGrpSpPr>
            <p:cNvPr id="8" name="组合 7"/>
            <p:cNvGrpSpPr/>
            <p:nvPr/>
          </p:nvGrpSpPr>
          <p:grpSpPr>
            <a:xfrm>
              <a:off x="3460620" y="2840510"/>
              <a:ext cx="1567397" cy="452821"/>
              <a:chOff x="3540095" y="2840280"/>
              <a:chExt cx="1568009" cy="452998"/>
            </a:xfrm>
            <a:solidFill>
              <a:srgbClr val="AD3E47"/>
            </a:solidFill>
          </p:grpSpPr>
          <p:sp>
            <p:nvSpPr>
              <p:cNvPr id="24" name="Rectangle 32"/>
              <p:cNvSpPr>
                <a:spLocks noChangeArrowheads="1"/>
              </p:cNvSpPr>
              <p:nvPr/>
            </p:nvSpPr>
            <p:spPr bwMode="auto">
              <a:xfrm>
                <a:off x="3540095" y="2840280"/>
                <a:ext cx="1568009" cy="452998"/>
              </a:xfrm>
              <a:prstGeom prst="rect">
                <a:avLst/>
              </a:prstGeom>
              <a:grpFill/>
              <a:ln w="7938" cap="flat">
                <a:noFill/>
                <a:prstDash val="solid"/>
                <a:miter lim="800000"/>
              </a:ln>
            </p:spPr>
            <p:txBody>
              <a:bodyPr vert="horz" wrap="square" lIns="91404" tIns="45702" rIns="91404" bIns="45702" numCol="1" anchor="t" anchorCtr="0" compatLnSpc="1"/>
              <a:lstStyle/>
              <a:p>
                <a:endParaRPr lang="zh-CN" altLang="en-US" sz="1800">
                  <a:solidFill>
                    <a:schemeClr val="bg1"/>
                  </a:solidFill>
                </a:endParaRPr>
              </a:p>
            </p:txBody>
          </p:sp>
          <p:sp>
            <p:nvSpPr>
              <p:cNvPr id="25" name="矩形 24"/>
              <p:cNvSpPr/>
              <p:nvPr/>
            </p:nvSpPr>
            <p:spPr>
              <a:xfrm>
                <a:off x="3730769" y="2885163"/>
                <a:ext cx="1210589" cy="400110"/>
              </a:xfrm>
              <a:prstGeom prst="rect">
                <a:avLst/>
              </a:prstGeom>
              <a:grpFill/>
              <a:ln>
                <a:noFill/>
              </a:ln>
            </p:spPr>
            <p:txBody>
              <a:bodyPr wrap="none">
                <a:spAutoFit/>
              </a:bodyPr>
              <a:lstStyle/>
              <a:p>
                <a:pPr algn="just"/>
                <a:r>
                  <a:rPr lang="zh-CN" altLang="en-US" sz="2000" dirty="0">
                    <a:solidFill>
                      <a:schemeClr val="bg1"/>
                    </a:solidFill>
                    <a:latin typeface="微软雅黑" panose="020B0503020204020204" charset="-122"/>
                    <a:ea typeface="微软雅黑" panose="020B0503020204020204" charset="-122"/>
                  </a:rPr>
                  <a:t>输入文字</a:t>
                </a:r>
              </a:p>
            </p:txBody>
          </p:sp>
        </p:grpSp>
        <p:sp>
          <p:nvSpPr>
            <p:cNvPr id="22" name="Rectangle 41"/>
            <p:cNvSpPr>
              <a:spLocks noChangeArrowheads="1"/>
            </p:cNvSpPr>
            <p:nvPr/>
          </p:nvSpPr>
          <p:spPr bwMode="auto">
            <a:xfrm>
              <a:off x="2276117" y="3843072"/>
              <a:ext cx="502723" cy="2057556"/>
            </a:xfrm>
            <a:prstGeom prst="rect">
              <a:avLst/>
            </a:prstGeom>
            <a:solidFill>
              <a:srgbClr val="FEFEFE"/>
            </a:solidFill>
            <a:ln w="7938" cap="flat">
              <a:solidFill>
                <a:schemeClr val="accent3"/>
              </a:solidFill>
              <a:prstDash val="solid"/>
              <a:miter lim="800000"/>
            </a:ln>
          </p:spPr>
          <p:txBody>
            <a:bodyPr vert="horz" wrap="square" lIns="91404" tIns="45702" rIns="91404" bIns="45702" numCol="1" anchor="t" anchorCtr="0" compatLnSpc="1"/>
            <a:lstStyle/>
            <a:p>
              <a:endParaRPr lang="zh-CN" altLang="en-US" sz="1800">
                <a:solidFill>
                  <a:schemeClr val="bg2">
                    <a:lumMod val="25000"/>
                  </a:schemeClr>
                </a:solidFill>
              </a:endParaRPr>
            </a:p>
          </p:txBody>
        </p:sp>
        <p:sp>
          <p:nvSpPr>
            <p:cNvPr id="20" name="Rectangle 42"/>
            <p:cNvSpPr>
              <a:spLocks noChangeArrowheads="1"/>
            </p:cNvSpPr>
            <p:nvPr/>
          </p:nvSpPr>
          <p:spPr bwMode="auto">
            <a:xfrm>
              <a:off x="3322887" y="3843072"/>
              <a:ext cx="501346" cy="2057556"/>
            </a:xfrm>
            <a:prstGeom prst="rect">
              <a:avLst/>
            </a:prstGeom>
            <a:solidFill>
              <a:srgbClr val="FEFEFE"/>
            </a:solidFill>
            <a:ln w="7938" cap="flat">
              <a:solidFill>
                <a:schemeClr val="accent3"/>
              </a:solidFill>
              <a:prstDash val="solid"/>
              <a:miter lim="800000"/>
            </a:ln>
          </p:spPr>
          <p:txBody>
            <a:bodyPr vert="horz" wrap="square" lIns="91404" tIns="45702" rIns="91404" bIns="45702" numCol="1" anchor="t" anchorCtr="0" compatLnSpc="1"/>
            <a:lstStyle/>
            <a:p>
              <a:endParaRPr lang="zh-CN" altLang="en-US" sz="1800">
                <a:solidFill>
                  <a:schemeClr val="bg2">
                    <a:lumMod val="25000"/>
                  </a:schemeClr>
                </a:solidFill>
              </a:endParaRPr>
            </a:p>
          </p:txBody>
        </p:sp>
        <p:sp>
          <p:nvSpPr>
            <p:cNvPr id="18" name="Rectangle 48"/>
            <p:cNvSpPr>
              <a:spLocks noChangeArrowheads="1"/>
            </p:cNvSpPr>
            <p:nvPr/>
          </p:nvSpPr>
          <p:spPr bwMode="auto">
            <a:xfrm>
              <a:off x="4008797" y="3843072"/>
              <a:ext cx="501346" cy="2057556"/>
            </a:xfrm>
            <a:prstGeom prst="rect">
              <a:avLst/>
            </a:prstGeom>
            <a:solidFill>
              <a:srgbClr val="FEFEFE"/>
            </a:solidFill>
            <a:ln w="7938" cap="flat">
              <a:solidFill>
                <a:schemeClr val="accent3"/>
              </a:solidFill>
              <a:prstDash val="solid"/>
              <a:miter lim="800000"/>
            </a:ln>
          </p:spPr>
          <p:txBody>
            <a:bodyPr vert="horz" wrap="square" lIns="91404" tIns="45702" rIns="91404" bIns="45702" numCol="1" anchor="t" anchorCtr="0" compatLnSpc="1"/>
            <a:lstStyle/>
            <a:p>
              <a:endParaRPr lang="zh-CN" altLang="en-US" sz="1800">
                <a:solidFill>
                  <a:schemeClr val="bg2">
                    <a:lumMod val="25000"/>
                  </a:schemeClr>
                </a:solidFill>
              </a:endParaRPr>
            </a:p>
          </p:txBody>
        </p:sp>
        <p:sp>
          <p:nvSpPr>
            <p:cNvPr id="16" name="Rectangle 47"/>
            <p:cNvSpPr>
              <a:spLocks noChangeArrowheads="1"/>
            </p:cNvSpPr>
            <p:nvPr/>
          </p:nvSpPr>
          <p:spPr bwMode="auto">
            <a:xfrm>
              <a:off x="4694703" y="3843072"/>
              <a:ext cx="501346" cy="2057556"/>
            </a:xfrm>
            <a:prstGeom prst="rect">
              <a:avLst/>
            </a:prstGeom>
            <a:solidFill>
              <a:srgbClr val="FEFEFE"/>
            </a:solidFill>
            <a:ln w="7938" cap="flat">
              <a:solidFill>
                <a:schemeClr val="accent3"/>
              </a:solidFill>
              <a:prstDash val="solid"/>
              <a:miter lim="800000"/>
            </a:ln>
          </p:spPr>
          <p:txBody>
            <a:bodyPr vert="horz" wrap="square" lIns="91404" tIns="45702" rIns="91404" bIns="45702" numCol="1" anchor="t" anchorCtr="0" compatLnSpc="1"/>
            <a:lstStyle/>
            <a:p>
              <a:endParaRPr lang="zh-CN" altLang="en-US" sz="1800">
                <a:solidFill>
                  <a:schemeClr val="bg2">
                    <a:lumMod val="25000"/>
                  </a:schemeClr>
                </a:solidFill>
              </a:endParaRPr>
            </a:p>
          </p:txBody>
        </p:sp>
        <p:grpSp>
          <p:nvGrpSpPr>
            <p:cNvPr id="13" name="组合 12"/>
            <p:cNvGrpSpPr/>
            <p:nvPr/>
          </p:nvGrpSpPr>
          <p:grpSpPr>
            <a:xfrm>
              <a:off x="1222683" y="3843072"/>
              <a:ext cx="3955077" cy="2057556"/>
              <a:chOff x="1301284" y="3843234"/>
              <a:chExt cx="3956621" cy="2058360"/>
            </a:xfrm>
          </p:grpSpPr>
          <p:sp>
            <p:nvSpPr>
              <p:cNvPr id="14" name="Rectangle 31"/>
              <p:cNvSpPr>
                <a:spLocks noChangeArrowheads="1"/>
              </p:cNvSpPr>
              <p:nvPr/>
            </p:nvSpPr>
            <p:spPr bwMode="auto">
              <a:xfrm>
                <a:off x="1309330" y="3843234"/>
                <a:ext cx="501542" cy="2058360"/>
              </a:xfrm>
              <a:prstGeom prst="rect">
                <a:avLst/>
              </a:prstGeom>
              <a:solidFill>
                <a:srgbClr val="FEFEFE"/>
              </a:solidFill>
              <a:ln w="7938" cap="flat">
                <a:solidFill>
                  <a:schemeClr val="accent3"/>
                </a:solidFill>
                <a:prstDash val="solid"/>
                <a:miter lim="800000"/>
              </a:ln>
            </p:spPr>
            <p:txBody>
              <a:bodyPr vert="horz" wrap="square" lIns="91404" tIns="45702" rIns="91404" bIns="45702" numCol="1" anchor="t" anchorCtr="0" compatLnSpc="1"/>
              <a:lstStyle/>
              <a:p>
                <a:endParaRPr lang="zh-CN" altLang="en-US" sz="1800">
                  <a:solidFill>
                    <a:schemeClr val="bg2">
                      <a:lumMod val="25000"/>
                    </a:schemeClr>
                  </a:solidFill>
                </a:endParaRPr>
              </a:p>
            </p:txBody>
          </p:sp>
          <p:sp>
            <p:nvSpPr>
              <p:cNvPr id="15" name="矩形 14"/>
              <p:cNvSpPr/>
              <p:nvPr/>
            </p:nvSpPr>
            <p:spPr>
              <a:xfrm>
                <a:off x="1301284" y="4102929"/>
                <a:ext cx="492506" cy="1118692"/>
              </a:xfrm>
              <a:prstGeom prst="rect">
                <a:avLst/>
              </a:prstGeom>
            </p:spPr>
            <p:txBody>
              <a:bodyPr vert="eaVert" wrap="none">
                <a:spAutoFit/>
              </a:bodyPr>
              <a:lstStyle/>
              <a:p>
                <a:pPr algn="just"/>
                <a:r>
                  <a:rPr lang="zh-CN" altLang="en-US" sz="2000" dirty="0">
                    <a:latin typeface="微软雅黑" panose="020B0503020204020204" charset="-122"/>
                    <a:ea typeface="微软雅黑" panose="020B0503020204020204" charset="-122"/>
                  </a:rPr>
                  <a:t>输入文字</a:t>
                </a:r>
              </a:p>
            </p:txBody>
          </p:sp>
          <p:sp>
            <p:nvSpPr>
              <p:cNvPr id="43" name="矩形 42"/>
              <p:cNvSpPr/>
              <p:nvPr/>
            </p:nvSpPr>
            <p:spPr>
              <a:xfrm>
                <a:off x="2351381" y="4090473"/>
                <a:ext cx="492506" cy="1118692"/>
              </a:xfrm>
              <a:prstGeom prst="rect">
                <a:avLst/>
              </a:prstGeom>
            </p:spPr>
            <p:txBody>
              <a:bodyPr vert="eaVert" wrap="none">
                <a:spAutoFit/>
              </a:bodyPr>
              <a:lstStyle/>
              <a:p>
                <a:pPr algn="just"/>
                <a:r>
                  <a:rPr lang="zh-CN" altLang="en-US" sz="2000" dirty="0">
                    <a:latin typeface="微软雅黑" panose="020B0503020204020204" charset="-122"/>
                    <a:ea typeface="微软雅黑" panose="020B0503020204020204" charset="-122"/>
                  </a:rPr>
                  <a:t>输入文字</a:t>
                </a:r>
              </a:p>
            </p:txBody>
          </p:sp>
          <p:sp>
            <p:nvSpPr>
              <p:cNvPr id="44" name="矩形 43"/>
              <p:cNvSpPr/>
              <p:nvPr/>
            </p:nvSpPr>
            <p:spPr>
              <a:xfrm>
                <a:off x="3402306" y="4069082"/>
                <a:ext cx="492506" cy="1118692"/>
              </a:xfrm>
              <a:prstGeom prst="rect">
                <a:avLst/>
              </a:prstGeom>
            </p:spPr>
            <p:txBody>
              <a:bodyPr vert="eaVert" wrap="none">
                <a:spAutoFit/>
              </a:bodyPr>
              <a:lstStyle/>
              <a:p>
                <a:pPr algn="just"/>
                <a:r>
                  <a:rPr lang="zh-CN" altLang="en-US" sz="2000" dirty="0">
                    <a:latin typeface="微软雅黑" panose="020B0503020204020204" charset="-122"/>
                    <a:ea typeface="微软雅黑" panose="020B0503020204020204" charset="-122"/>
                  </a:rPr>
                  <a:t>输入文字</a:t>
                </a:r>
              </a:p>
            </p:txBody>
          </p:sp>
          <p:sp>
            <p:nvSpPr>
              <p:cNvPr id="45" name="矩形 44"/>
              <p:cNvSpPr/>
              <p:nvPr/>
            </p:nvSpPr>
            <p:spPr>
              <a:xfrm>
                <a:off x="4097521" y="4090472"/>
                <a:ext cx="492506" cy="1118692"/>
              </a:xfrm>
              <a:prstGeom prst="rect">
                <a:avLst/>
              </a:prstGeom>
            </p:spPr>
            <p:txBody>
              <a:bodyPr vert="eaVert" wrap="none">
                <a:spAutoFit/>
              </a:bodyPr>
              <a:lstStyle/>
              <a:p>
                <a:pPr algn="just"/>
                <a:r>
                  <a:rPr lang="zh-CN" altLang="en-US" sz="2000" dirty="0">
                    <a:latin typeface="微软雅黑" panose="020B0503020204020204" charset="-122"/>
                    <a:ea typeface="微软雅黑" panose="020B0503020204020204" charset="-122"/>
                  </a:rPr>
                  <a:t>输入文字</a:t>
                </a:r>
              </a:p>
            </p:txBody>
          </p:sp>
          <p:sp>
            <p:nvSpPr>
              <p:cNvPr id="46" name="矩形 45"/>
              <p:cNvSpPr/>
              <p:nvPr/>
            </p:nvSpPr>
            <p:spPr>
              <a:xfrm>
                <a:off x="4765399" y="4069081"/>
                <a:ext cx="492506" cy="1118692"/>
              </a:xfrm>
              <a:prstGeom prst="rect">
                <a:avLst/>
              </a:prstGeom>
            </p:spPr>
            <p:txBody>
              <a:bodyPr vert="eaVert" wrap="none">
                <a:spAutoFit/>
              </a:bodyPr>
              <a:lstStyle/>
              <a:p>
                <a:pPr algn="just"/>
                <a:r>
                  <a:rPr lang="zh-CN" altLang="en-US" sz="2000" dirty="0">
                    <a:latin typeface="微软雅黑" panose="020B0503020204020204" charset="-122"/>
                    <a:ea typeface="微软雅黑" panose="020B0503020204020204" charset="-122"/>
                  </a:rPr>
                  <a:t>输入文字</a:t>
                </a:r>
              </a:p>
            </p:txBody>
          </p:sp>
        </p:grpSp>
      </p:grpSp>
      <p:sp>
        <p:nvSpPr>
          <p:cNvPr id="47" name="矩形 46"/>
          <p:cNvSpPr/>
          <p:nvPr/>
        </p:nvSpPr>
        <p:spPr>
          <a:xfrm>
            <a:off x="7042529" y="1972313"/>
            <a:ext cx="4191498" cy="830997"/>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a:t>
            </a:r>
            <a:endParaRPr lang="en-US" altLang="zh-CN" sz="1600" b="1" dirty="0">
              <a:solidFill>
                <a:srgbClr val="BD391A"/>
              </a:solidFill>
              <a:latin typeface="+mn-ea"/>
            </a:endParaRPr>
          </a:p>
          <a:p>
            <a:pPr>
              <a:lnSpc>
                <a:spcPct val="150000"/>
              </a:lnSpc>
            </a:pPr>
            <a:r>
              <a:rPr lang="zh-CN" altLang="en-US" sz="1600" b="1" dirty="0">
                <a:solidFill>
                  <a:srgbClr val="BD391A"/>
                </a:solidFill>
                <a:latin typeface="+mn-ea"/>
              </a:rPr>
              <a:t>双击输入替换内容编辑文字</a:t>
            </a:r>
            <a:endParaRPr lang="zh-CN" altLang="en-US" sz="1600" b="1" dirty="0">
              <a:solidFill>
                <a:srgbClr val="BD391A"/>
              </a:solidFill>
            </a:endParaRPr>
          </a:p>
        </p:txBody>
      </p:sp>
      <p:sp>
        <p:nvSpPr>
          <p:cNvPr id="48" name="star-shape-in-a-circle_15527"/>
          <p:cNvSpPr>
            <a:spLocks noChangeAspect="1"/>
          </p:cNvSpPr>
          <p:nvPr/>
        </p:nvSpPr>
        <p:spPr bwMode="auto">
          <a:xfrm>
            <a:off x="6431065" y="2156980"/>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53" name="矩形 52"/>
          <p:cNvSpPr/>
          <p:nvPr/>
        </p:nvSpPr>
        <p:spPr>
          <a:xfrm>
            <a:off x="7042529" y="3122280"/>
            <a:ext cx="4191498" cy="830997"/>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a:t>
            </a:r>
            <a:endParaRPr lang="en-US" altLang="zh-CN" sz="1600" b="1" dirty="0">
              <a:solidFill>
                <a:srgbClr val="BD391A"/>
              </a:solidFill>
              <a:latin typeface="+mn-ea"/>
            </a:endParaRPr>
          </a:p>
          <a:p>
            <a:pPr>
              <a:lnSpc>
                <a:spcPct val="150000"/>
              </a:lnSpc>
            </a:pPr>
            <a:r>
              <a:rPr lang="zh-CN" altLang="en-US" sz="1600" b="1" dirty="0">
                <a:solidFill>
                  <a:srgbClr val="BD391A"/>
                </a:solidFill>
                <a:latin typeface="+mn-ea"/>
              </a:rPr>
              <a:t>双击输入替换内容编辑文字</a:t>
            </a:r>
            <a:endParaRPr lang="zh-CN" altLang="en-US" sz="1600" b="1" dirty="0">
              <a:solidFill>
                <a:srgbClr val="BD391A"/>
              </a:solidFill>
            </a:endParaRPr>
          </a:p>
        </p:txBody>
      </p:sp>
      <p:sp>
        <p:nvSpPr>
          <p:cNvPr id="54" name="star-shape-in-a-circle_15527"/>
          <p:cNvSpPr>
            <a:spLocks noChangeAspect="1"/>
          </p:cNvSpPr>
          <p:nvPr/>
        </p:nvSpPr>
        <p:spPr bwMode="auto">
          <a:xfrm>
            <a:off x="6431065" y="3306947"/>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55" name="矩形 54"/>
          <p:cNvSpPr/>
          <p:nvPr/>
        </p:nvSpPr>
        <p:spPr>
          <a:xfrm>
            <a:off x="7042529" y="4366509"/>
            <a:ext cx="4191498" cy="830997"/>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a:t>
            </a:r>
            <a:endParaRPr lang="en-US" altLang="zh-CN" sz="1600" b="1" dirty="0">
              <a:solidFill>
                <a:srgbClr val="BD391A"/>
              </a:solidFill>
              <a:latin typeface="+mn-ea"/>
            </a:endParaRPr>
          </a:p>
          <a:p>
            <a:pPr>
              <a:lnSpc>
                <a:spcPct val="150000"/>
              </a:lnSpc>
            </a:pPr>
            <a:r>
              <a:rPr lang="zh-CN" altLang="en-US" sz="1600" b="1" dirty="0">
                <a:solidFill>
                  <a:srgbClr val="BD391A"/>
                </a:solidFill>
                <a:latin typeface="+mn-ea"/>
              </a:rPr>
              <a:t>双击输入替换内容编辑文字</a:t>
            </a:r>
            <a:endParaRPr lang="zh-CN" altLang="en-US" sz="1600" b="1" dirty="0">
              <a:solidFill>
                <a:srgbClr val="BD391A"/>
              </a:solidFill>
            </a:endParaRPr>
          </a:p>
        </p:txBody>
      </p:sp>
      <p:sp>
        <p:nvSpPr>
          <p:cNvPr id="56" name="star-shape-in-a-circle_15527"/>
          <p:cNvSpPr>
            <a:spLocks noChangeAspect="1"/>
          </p:cNvSpPr>
          <p:nvPr/>
        </p:nvSpPr>
        <p:spPr bwMode="auto">
          <a:xfrm>
            <a:off x="6431065" y="4551176"/>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pic>
        <p:nvPicPr>
          <p:cNvPr id="57" name="图片 56"/>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a:off x="6788947" y="992563"/>
            <a:ext cx="3294757" cy="973394"/>
          </a:xfrm>
          <a:prstGeom prst="rect">
            <a:avLst/>
          </a:prstGeom>
        </p:spPr>
      </p:pic>
      <p:sp>
        <p:nvSpPr>
          <p:cNvPr id="58" name="矩形 57"/>
          <p:cNvSpPr/>
          <p:nvPr/>
        </p:nvSpPr>
        <p:spPr>
          <a:xfrm>
            <a:off x="7362334" y="1239988"/>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500" fill="hold"/>
                                        <p:tgtEl>
                                          <p:spTgt spid="47"/>
                                        </p:tgtEl>
                                        <p:attrNameLst>
                                          <p:attrName>ppt_x</p:attrName>
                                        </p:attrNameLst>
                                      </p:cBhvr>
                                      <p:tavLst>
                                        <p:tav tm="0">
                                          <p:val>
                                            <p:strVal val="#ppt_x"/>
                                          </p:val>
                                        </p:tav>
                                        <p:tav tm="100000">
                                          <p:val>
                                            <p:strVal val="#ppt_x"/>
                                          </p:val>
                                        </p:tav>
                                      </p:tavLst>
                                    </p:anim>
                                    <p:anim calcmode="lin" valueType="num">
                                      <p:cBhvr additive="base">
                                        <p:cTn id="11" dur="500" fill="hold"/>
                                        <p:tgtEl>
                                          <p:spTgt spid="4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ppt_x"/>
                                          </p:val>
                                        </p:tav>
                                        <p:tav tm="100000">
                                          <p:val>
                                            <p:strVal val="#ppt_x"/>
                                          </p:val>
                                        </p:tav>
                                      </p:tavLst>
                                    </p:anim>
                                    <p:anim calcmode="lin" valueType="num">
                                      <p:cBhvr additive="base">
                                        <p:cTn id="1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53863" y="2228142"/>
            <a:ext cx="405642" cy="1154974"/>
            <a:chOff x="7159500" y="2520939"/>
            <a:chExt cx="405642" cy="1154973"/>
          </a:xfrm>
          <a:solidFill>
            <a:srgbClr val="BD391A"/>
          </a:solidFill>
        </p:grpSpPr>
        <p:cxnSp>
          <p:nvCxnSpPr>
            <p:cNvPr id="3" name="直接连接符 2"/>
            <p:cNvCxnSpPr/>
            <p:nvPr/>
          </p:nvCxnSpPr>
          <p:spPr>
            <a:xfrm flipH="1">
              <a:off x="7354129" y="2913430"/>
              <a:ext cx="1" cy="762482"/>
            </a:xfrm>
            <a:prstGeom prst="line">
              <a:avLst/>
            </a:prstGeom>
            <a:grpFill/>
            <a:ln w="19050">
              <a:solidFill>
                <a:srgbClr val="F39C1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159500" y="2520939"/>
              <a:ext cx="405642" cy="461665"/>
              <a:chOff x="7159500" y="2520939"/>
              <a:chExt cx="405642" cy="461665"/>
            </a:xfrm>
            <a:grpFill/>
          </p:grpSpPr>
          <p:sp>
            <p:nvSpPr>
              <p:cNvPr id="5" name="椭圆 4"/>
              <p:cNvSpPr/>
              <p:nvPr/>
            </p:nvSpPr>
            <p:spPr>
              <a:xfrm>
                <a:off x="7159500" y="2576506"/>
                <a:ext cx="387795" cy="3877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564B45"/>
                  </a:solidFill>
                  <a:latin typeface="微软雅黑" panose="020B0503020204020204" charset="-122"/>
                  <a:ea typeface="微软雅黑" panose="020B0503020204020204" charset="-122"/>
                </a:endParaRPr>
              </a:p>
            </p:txBody>
          </p:sp>
          <p:sp>
            <p:nvSpPr>
              <p:cNvPr id="6" name="文本框 44"/>
              <p:cNvSpPr txBox="1"/>
              <p:nvPr/>
            </p:nvSpPr>
            <p:spPr>
              <a:xfrm>
                <a:off x="7191322" y="2520939"/>
                <a:ext cx="373820" cy="461665"/>
              </a:xfrm>
              <a:prstGeom prst="rect">
                <a:avLst/>
              </a:prstGeom>
              <a:noFill/>
            </p:spPr>
            <p:txBody>
              <a:bodyPr wrap="none" rtlCol="0">
                <a:spAutoFit/>
              </a:bodyPr>
              <a:lstStyle/>
              <a:p>
                <a:pPr defTabSz="1219200"/>
                <a:r>
                  <a:rPr lang="en-US" altLang="zh-CN" sz="2400" b="1" dirty="0">
                    <a:solidFill>
                      <a:srgbClr val="FFFFFF"/>
                    </a:solidFill>
                    <a:latin typeface="微软雅黑" panose="020B0503020204020204" charset="-122"/>
                    <a:ea typeface="微软雅黑" panose="020B0503020204020204" charset="-122"/>
                  </a:rPr>
                  <a:t>3</a:t>
                </a:r>
                <a:endParaRPr lang="zh-CN" altLang="en-US" sz="2400" b="1" dirty="0">
                  <a:solidFill>
                    <a:srgbClr val="FFFFFF"/>
                  </a:solidFill>
                  <a:latin typeface="微软雅黑" panose="020B0503020204020204" charset="-122"/>
                  <a:ea typeface="微软雅黑" panose="020B0503020204020204" charset="-122"/>
                </a:endParaRPr>
              </a:p>
            </p:txBody>
          </p:sp>
        </p:grpSp>
      </p:grpSp>
      <p:grpSp>
        <p:nvGrpSpPr>
          <p:cNvPr id="7" name="组合 6"/>
          <p:cNvGrpSpPr/>
          <p:nvPr/>
        </p:nvGrpSpPr>
        <p:grpSpPr>
          <a:xfrm>
            <a:off x="4642121" y="4083317"/>
            <a:ext cx="391295" cy="1136587"/>
            <a:chOff x="4638208" y="3891279"/>
            <a:chExt cx="391293" cy="1136587"/>
          </a:xfrm>
          <a:solidFill>
            <a:schemeClr val="accent2">
              <a:lumMod val="75000"/>
            </a:schemeClr>
          </a:solidFill>
        </p:grpSpPr>
        <p:cxnSp>
          <p:nvCxnSpPr>
            <p:cNvPr id="8" name="直接连接符 7"/>
            <p:cNvCxnSpPr/>
            <p:nvPr/>
          </p:nvCxnSpPr>
          <p:spPr>
            <a:xfrm flipV="1">
              <a:off x="4832837" y="3891279"/>
              <a:ext cx="0" cy="762730"/>
            </a:xfrm>
            <a:prstGeom prst="line">
              <a:avLst/>
            </a:prstGeom>
            <a:grpFill/>
            <a:ln w="19050">
              <a:solidFill>
                <a:srgbClr val="82B732"/>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638208" y="4566201"/>
              <a:ext cx="391293" cy="461665"/>
              <a:chOff x="4638208" y="4566201"/>
              <a:chExt cx="391293" cy="461665"/>
            </a:xfrm>
            <a:grpFill/>
          </p:grpSpPr>
          <p:sp>
            <p:nvSpPr>
              <p:cNvPr id="10" name="椭圆 9"/>
              <p:cNvSpPr/>
              <p:nvPr/>
            </p:nvSpPr>
            <p:spPr>
              <a:xfrm flipV="1">
                <a:off x="4638208" y="4603137"/>
                <a:ext cx="387795" cy="3877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564B45"/>
                  </a:solidFill>
                  <a:latin typeface="微软雅黑" panose="020B0503020204020204" charset="-122"/>
                  <a:ea typeface="微软雅黑" panose="020B0503020204020204" charset="-122"/>
                </a:endParaRPr>
              </a:p>
            </p:txBody>
          </p:sp>
          <p:sp>
            <p:nvSpPr>
              <p:cNvPr id="11" name="文本框 43"/>
              <p:cNvSpPr txBox="1"/>
              <p:nvPr/>
            </p:nvSpPr>
            <p:spPr>
              <a:xfrm>
                <a:off x="4655683" y="4566201"/>
                <a:ext cx="373818" cy="461665"/>
              </a:xfrm>
              <a:prstGeom prst="rect">
                <a:avLst/>
              </a:prstGeom>
              <a:noFill/>
            </p:spPr>
            <p:txBody>
              <a:bodyPr wrap="none" rtlCol="0">
                <a:spAutoFit/>
              </a:bodyPr>
              <a:lstStyle/>
              <a:p>
                <a:pPr defTabSz="1219200"/>
                <a:r>
                  <a:rPr lang="en-US" altLang="zh-CN" sz="2400" b="1" dirty="0">
                    <a:solidFill>
                      <a:srgbClr val="E2E9F6"/>
                    </a:solidFill>
                    <a:latin typeface="微软雅黑" panose="020B0503020204020204" charset="-122"/>
                    <a:ea typeface="微软雅黑" panose="020B0503020204020204" charset="-122"/>
                  </a:rPr>
                  <a:t>2</a:t>
                </a:r>
                <a:endParaRPr lang="zh-CN" altLang="en-US" sz="2400" b="1" dirty="0">
                  <a:solidFill>
                    <a:srgbClr val="E2E9F6"/>
                  </a:solidFill>
                  <a:latin typeface="微软雅黑" panose="020B0503020204020204" charset="-122"/>
                  <a:ea typeface="微软雅黑" panose="020B0503020204020204" charset="-122"/>
                </a:endParaRPr>
              </a:p>
            </p:txBody>
          </p:sp>
        </p:grpSp>
      </p:grpSp>
      <p:grpSp>
        <p:nvGrpSpPr>
          <p:cNvPr id="12" name="组合 11"/>
          <p:cNvGrpSpPr/>
          <p:nvPr/>
        </p:nvGrpSpPr>
        <p:grpSpPr>
          <a:xfrm>
            <a:off x="2129681" y="2254348"/>
            <a:ext cx="395808" cy="1128763"/>
            <a:chOff x="2125795" y="2547148"/>
            <a:chExt cx="395809" cy="1128764"/>
          </a:xfrm>
          <a:solidFill>
            <a:srgbClr val="BD391A"/>
          </a:solidFill>
        </p:grpSpPr>
        <p:cxnSp>
          <p:nvCxnSpPr>
            <p:cNvPr id="13" name="直接连接符 12"/>
            <p:cNvCxnSpPr/>
            <p:nvPr/>
          </p:nvCxnSpPr>
          <p:spPr>
            <a:xfrm flipH="1">
              <a:off x="2320424" y="2913430"/>
              <a:ext cx="1" cy="762482"/>
            </a:xfrm>
            <a:prstGeom prst="line">
              <a:avLst/>
            </a:prstGeom>
            <a:grpFill/>
            <a:ln w="19050">
              <a:solidFill>
                <a:srgbClr val="00A39E"/>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125795" y="2547148"/>
              <a:ext cx="395809" cy="461665"/>
              <a:chOff x="2125795" y="2547148"/>
              <a:chExt cx="395809" cy="461665"/>
            </a:xfrm>
            <a:grpFill/>
          </p:grpSpPr>
          <p:sp>
            <p:nvSpPr>
              <p:cNvPr id="15" name="椭圆 14"/>
              <p:cNvSpPr/>
              <p:nvPr/>
            </p:nvSpPr>
            <p:spPr>
              <a:xfrm>
                <a:off x="2125795" y="2576506"/>
                <a:ext cx="387795" cy="3877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564B45"/>
                  </a:solidFill>
                  <a:latin typeface="微软雅黑" panose="020B0503020204020204" charset="-122"/>
                  <a:ea typeface="微软雅黑" panose="020B0503020204020204" charset="-122"/>
                </a:endParaRPr>
              </a:p>
            </p:txBody>
          </p:sp>
          <p:sp>
            <p:nvSpPr>
              <p:cNvPr id="16" name="文本框 42"/>
              <p:cNvSpPr txBox="1"/>
              <p:nvPr/>
            </p:nvSpPr>
            <p:spPr>
              <a:xfrm>
                <a:off x="2147783" y="2547148"/>
                <a:ext cx="373821" cy="461665"/>
              </a:xfrm>
              <a:prstGeom prst="rect">
                <a:avLst/>
              </a:prstGeom>
              <a:noFill/>
            </p:spPr>
            <p:txBody>
              <a:bodyPr wrap="none" rtlCol="0">
                <a:spAutoFit/>
              </a:bodyPr>
              <a:lstStyle/>
              <a:p>
                <a:pPr defTabSz="1219200"/>
                <a:r>
                  <a:rPr lang="en-US" altLang="zh-CN" sz="2400" b="1" dirty="0">
                    <a:solidFill>
                      <a:srgbClr val="FFFFFF"/>
                    </a:solidFill>
                    <a:latin typeface="微软雅黑" panose="020B0503020204020204" charset="-122"/>
                    <a:ea typeface="微软雅黑" panose="020B0503020204020204" charset="-122"/>
                  </a:rPr>
                  <a:t>1</a:t>
                </a:r>
                <a:endParaRPr lang="zh-CN" altLang="en-US" sz="2400" b="1" dirty="0">
                  <a:solidFill>
                    <a:srgbClr val="FFFFFF"/>
                  </a:solidFill>
                  <a:latin typeface="微软雅黑" panose="020B0503020204020204" charset="-122"/>
                  <a:ea typeface="微软雅黑" panose="020B0503020204020204" charset="-122"/>
                </a:endParaRPr>
              </a:p>
            </p:txBody>
          </p:sp>
        </p:grpSp>
      </p:grpSp>
      <p:sp>
        <p:nvSpPr>
          <p:cNvPr id="17" name="矩形 16"/>
          <p:cNvSpPr/>
          <p:nvPr/>
        </p:nvSpPr>
        <p:spPr>
          <a:xfrm>
            <a:off x="1063586" y="5770083"/>
            <a:ext cx="2520001" cy="54000"/>
          </a:xfrm>
          <a:prstGeom prst="rect">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endParaRPr lang="zh-CN" altLang="en-US" sz="2400">
              <a:solidFill>
                <a:srgbClr val="564B45"/>
              </a:solidFill>
              <a:latin typeface="微软雅黑" panose="020B0503020204020204" charset="-122"/>
              <a:ea typeface="微软雅黑" panose="020B0503020204020204" charset="-122"/>
            </a:endParaRPr>
          </a:p>
        </p:txBody>
      </p:sp>
      <p:sp>
        <p:nvSpPr>
          <p:cNvPr id="18" name="矩形 17"/>
          <p:cNvSpPr/>
          <p:nvPr/>
        </p:nvSpPr>
        <p:spPr>
          <a:xfrm flipV="1">
            <a:off x="3575999" y="1641755"/>
            <a:ext cx="2520001" cy="5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endParaRPr lang="zh-CN" altLang="en-US" sz="2400">
              <a:solidFill>
                <a:srgbClr val="564B45"/>
              </a:solidFill>
              <a:latin typeface="微软雅黑" panose="020B0503020204020204" charset="-122"/>
              <a:ea typeface="微软雅黑" panose="020B0503020204020204" charset="-122"/>
            </a:endParaRPr>
          </a:p>
        </p:txBody>
      </p:sp>
      <p:sp>
        <p:nvSpPr>
          <p:cNvPr id="19" name="矩形 18"/>
          <p:cNvSpPr/>
          <p:nvPr/>
        </p:nvSpPr>
        <p:spPr>
          <a:xfrm>
            <a:off x="6087766" y="5770083"/>
            <a:ext cx="2520001" cy="54000"/>
          </a:xfrm>
          <a:prstGeom prst="rect">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endParaRPr lang="zh-CN" altLang="en-US" sz="2400">
              <a:solidFill>
                <a:srgbClr val="564B45"/>
              </a:solidFill>
              <a:latin typeface="微软雅黑" panose="020B0503020204020204" charset="-122"/>
              <a:ea typeface="微软雅黑" panose="020B0503020204020204" charset="-122"/>
            </a:endParaRPr>
          </a:p>
        </p:txBody>
      </p:sp>
      <p:sp>
        <p:nvSpPr>
          <p:cNvPr id="20" name="矩形 19"/>
          <p:cNvSpPr/>
          <p:nvPr/>
        </p:nvSpPr>
        <p:spPr>
          <a:xfrm flipV="1">
            <a:off x="8606678" y="1641755"/>
            <a:ext cx="2520001" cy="5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endParaRPr lang="zh-CN" altLang="en-US" sz="2400">
              <a:solidFill>
                <a:srgbClr val="564B45"/>
              </a:solidFill>
              <a:latin typeface="微软雅黑" panose="020B0503020204020204" charset="-122"/>
              <a:ea typeface="微软雅黑" panose="020B0503020204020204" charset="-122"/>
            </a:endParaRPr>
          </a:p>
        </p:txBody>
      </p:sp>
      <p:grpSp>
        <p:nvGrpSpPr>
          <p:cNvPr id="21" name="组合 20"/>
          <p:cNvGrpSpPr/>
          <p:nvPr/>
        </p:nvGrpSpPr>
        <p:grpSpPr>
          <a:xfrm>
            <a:off x="1063586" y="3222193"/>
            <a:ext cx="2520000" cy="687635"/>
            <a:chOff x="1059693" y="3272991"/>
            <a:chExt cx="2520000" cy="687635"/>
          </a:xfrm>
          <a:solidFill>
            <a:srgbClr val="BD391A"/>
          </a:solidFill>
        </p:grpSpPr>
        <p:sp>
          <p:nvSpPr>
            <p:cNvPr id="22" name="五边形 94"/>
            <p:cNvSpPr/>
            <p:nvPr/>
          </p:nvSpPr>
          <p:spPr>
            <a:xfrm rot="16200000">
              <a:off x="1975875" y="235680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000" b="1" dirty="0">
                <a:solidFill>
                  <a:srgbClr val="564B45"/>
                </a:solidFill>
                <a:latin typeface="微软雅黑" panose="020B0503020204020204" charset="-122"/>
                <a:ea typeface="微软雅黑" panose="020B0503020204020204" charset="-122"/>
              </a:endParaRPr>
            </a:p>
          </p:txBody>
        </p:sp>
        <p:sp>
          <p:nvSpPr>
            <p:cNvPr id="23" name="文本框 34"/>
            <p:cNvSpPr txBox="1"/>
            <p:nvPr/>
          </p:nvSpPr>
          <p:spPr>
            <a:xfrm>
              <a:off x="1259246" y="3502010"/>
              <a:ext cx="2120892" cy="341632"/>
            </a:xfrm>
            <a:prstGeom prst="rect">
              <a:avLst/>
            </a:prstGeom>
            <a:noFill/>
          </p:spPr>
          <p:txBody>
            <a:bodyPr wrap="square" rtlCol="0">
              <a:spAutoFit/>
            </a:bodyPr>
            <a:lstStyle/>
            <a:p>
              <a:pPr algn="ctr" defTabSz="1219200">
                <a:lnSpc>
                  <a:spcPct val="90000"/>
                </a:lnSpc>
                <a:spcBef>
                  <a:spcPts val="1000"/>
                </a:spcBef>
              </a:pPr>
              <a:r>
                <a:rPr lang="zh-CN" altLang="en-US" b="1" dirty="0">
                  <a:solidFill>
                    <a:srgbClr val="FFFFFF"/>
                  </a:solidFill>
                  <a:latin typeface="微软雅黑" panose="020B0503020204020204" charset="-122"/>
                  <a:ea typeface="微软雅黑" panose="020B0503020204020204" charset="-122"/>
                </a:rPr>
                <a:t>添加标题</a:t>
              </a:r>
            </a:p>
          </p:txBody>
        </p:sp>
      </p:grpSp>
      <p:sp>
        <p:nvSpPr>
          <p:cNvPr id="24" name="文本框 35"/>
          <p:cNvSpPr txBox="1"/>
          <p:nvPr/>
        </p:nvSpPr>
        <p:spPr>
          <a:xfrm>
            <a:off x="1107339" y="3977048"/>
            <a:ext cx="2508127" cy="1772793"/>
          </a:xfrm>
          <a:prstGeom prst="rect">
            <a:avLst/>
          </a:prstGeom>
          <a:noFill/>
        </p:spPr>
        <p:txBody>
          <a:bodyPr wrap="square" lIns="91440" tIns="45720" rIns="91440" bIns="45720" rtlCol="0">
            <a:spAutoFit/>
          </a:bodyPr>
          <a:lstStyle/>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p:txBody>
      </p:sp>
      <p:grpSp>
        <p:nvGrpSpPr>
          <p:cNvPr id="25" name="组合 24"/>
          <p:cNvGrpSpPr/>
          <p:nvPr/>
        </p:nvGrpSpPr>
        <p:grpSpPr>
          <a:xfrm>
            <a:off x="6087766" y="3222192"/>
            <a:ext cx="2520000" cy="687635"/>
            <a:chOff x="6093398" y="3272991"/>
            <a:chExt cx="2520000" cy="687635"/>
          </a:xfrm>
          <a:solidFill>
            <a:srgbClr val="BD391A"/>
          </a:solidFill>
        </p:grpSpPr>
        <p:sp>
          <p:nvSpPr>
            <p:cNvPr id="26" name="五边形 98"/>
            <p:cNvSpPr/>
            <p:nvPr/>
          </p:nvSpPr>
          <p:spPr>
            <a:xfrm rot="16200000">
              <a:off x="7009580" y="235680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000" b="1">
                <a:solidFill>
                  <a:srgbClr val="564B45"/>
                </a:solidFill>
                <a:latin typeface="微软雅黑" panose="020B0503020204020204" charset="-122"/>
                <a:ea typeface="微软雅黑" panose="020B0503020204020204" charset="-122"/>
              </a:endParaRPr>
            </a:p>
          </p:txBody>
        </p:sp>
        <p:sp>
          <p:nvSpPr>
            <p:cNvPr id="27" name="文本框 36"/>
            <p:cNvSpPr txBox="1"/>
            <p:nvPr/>
          </p:nvSpPr>
          <p:spPr>
            <a:xfrm>
              <a:off x="6292951" y="3552796"/>
              <a:ext cx="2120892" cy="341632"/>
            </a:xfrm>
            <a:prstGeom prst="rect">
              <a:avLst/>
            </a:prstGeom>
            <a:noFill/>
          </p:spPr>
          <p:txBody>
            <a:bodyPr wrap="square" rtlCol="0">
              <a:spAutoFit/>
            </a:bodyPr>
            <a:lstStyle/>
            <a:p>
              <a:pPr algn="ctr" defTabSz="1219200">
                <a:lnSpc>
                  <a:spcPct val="90000"/>
                </a:lnSpc>
                <a:spcBef>
                  <a:spcPts val="1000"/>
                </a:spcBef>
              </a:pPr>
              <a:r>
                <a:rPr lang="zh-CN" altLang="en-US" b="1" dirty="0">
                  <a:solidFill>
                    <a:srgbClr val="FFFFFF"/>
                  </a:solidFill>
                  <a:latin typeface="微软雅黑" panose="020B0503020204020204" charset="-122"/>
                  <a:ea typeface="微软雅黑" panose="020B0503020204020204" charset="-122"/>
                </a:rPr>
                <a:t>添加标题</a:t>
              </a:r>
            </a:p>
          </p:txBody>
        </p:sp>
      </p:grpSp>
      <p:grpSp>
        <p:nvGrpSpPr>
          <p:cNvPr id="28" name="组合 27"/>
          <p:cNvGrpSpPr/>
          <p:nvPr/>
        </p:nvGrpSpPr>
        <p:grpSpPr>
          <a:xfrm>
            <a:off x="3576000" y="3556012"/>
            <a:ext cx="2520000" cy="687635"/>
            <a:chOff x="3572106" y="3606811"/>
            <a:chExt cx="2520000" cy="687635"/>
          </a:xfrm>
          <a:solidFill>
            <a:schemeClr val="accent2">
              <a:lumMod val="75000"/>
            </a:schemeClr>
          </a:solidFill>
        </p:grpSpPr>
        <p:sp>
          <p:nvSpPr>
            <p:cNvPr id="29" name="五边形 101"/>
            <p:cNvSpPr/>
            <p:nvPr/>
          </p:nvSpPr>
          <p:spPr>
            <a:xfrm rot="5400000" flipV="1">
              <a:off x="4488288" y="269062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000" b="1">
                <a:solidFill>
                  <a:srgbClr val="564B45"/>
                </a:solidFill>
                <a:latin typeface="微软雅黑" panose="020B0503020204020204" charset="-122"/>
                <a:ea typeface="微软雅黑" panose="020B0503020204020204" charset="-122"/>
              </a:endParaRPr>
            </a:p>
          </p:txBody>
        </p:sp>
        <p:sp>
          <p:nvSpPr>
            <p:cNvPr id="30" name="文本框 37"/>
            <p:cNvSpPr txBox="1"/>
            <p:nvPr/>
          </p:nvSpPr>
          <p:spPr>
            <a:xfrm>
              <a:off x="3778158" y="3671070"/>
              <a:ext cx="2120892" cy="341632"/>
            </a:xfrm>
            <a:prstGeom prst="rect">
              <a:avLst/>
            </a:prstGeom>
            <a:noFill/>
          </p:spPr>
          <p:txBody>
            <a:bodyPr wrap="square" rtlCol="0">
              <a:spAutoFit/>
            </a:bodyPr>
            <a:lstStyle/>
            <a:p>
              <a:pPr algn="ctr" defTabSz="1219200">
                <a:lnSpc>
                  <a:spcPct val="90000"/>
                </a:lnSpc>
                <a:spcBef>
                  <a:spcPts val="1000"/>
                </a:spcBef>
              </a:pPr>
              <a:r>
                <a:rPr lang="zh-CN" altLang="en-US" b="1" dirty="0">
                  <a:solidFill>
                    <a:srgbClr val="FFFFFF"/>
                  </a:solidFill>
                  <a:latin typeface="微软雅黑" panose="020B0503020204020204" charset="-122"/>
                  <a:ea typeface="微软雅黑" panose="020B0503020204020204" charset="-122"/>
                </a:rPr>
                <a:t>添加标题</a:t>
              </a:r>
            </a:p>
          </p:txBody>
        </p:sp>
      </p:grpSp>
      <p:grpSp>
        <p:nvGrpSpPr>
          <p:cNvPr id="31" name="组合 30"/>
          <p:cNvGrpSpPr/>
          <p:nvPr/>
        </p:nvGrpSpPr>
        <p:grpSpPr>
          <a:xfrm>
            <a:off x="8606677" y="3556012"/>
            <a:ext cx="2520000" cy="687635"/>
            <a:chOff x="8612309" y="3606811"/>
            <a:chExt cx="2520000" cy="687635"/>
          </a:xfrm>
          <a:solidFill>
            <a:schemeClr val="accent2">
              <a:lumMod val="75000"/>
            </a:schemeClr>
          </a:solidFill>
        </p:grpSpPr>
        <p:sp>
          <p:nvSpPr>
            <p:cNvPr id="32" name="五边形 104"/>
            <p:cNvSpPr/>
            <p:nvPr/>
          </p:nvSpPr>
          <p:spPr>
            <a:xfrm rot="5400000" flipV="1">
              <a:off x="9528491" y="269062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000" b="1">
                <a:solidFill>
                  <a:srgbClr val="564B45"/>
                </a:solidFill>
                <a:latin typeface="微软雅黑" panose="020B0503020204020204" charset="-122"/>
                <a:ea typeface="微软雅黑" panose="020B0503020204020204" charset="-122"/>
              </a:endParaRPr>
            </a:p>
          </p:txBody>
        </p:sp>
        <p:sp>
          <p:nvSpPr>
            <p:cNvPr id="33" name="文本框 38"/>
            <p:cNvSpPr txBox="1"/>
            <p:nvPr/>
          </p:nvSpPr>
          <p:spPr>
            <a:xfrm>
              <a:off x="8811864" y="3671070"/>
              <a:ext cx="2120892" cy="341632"/>
            </a:xfrm>
            <a:prstGeom prst="rect">
              <a:avLst/>
            </a:prstGeom>
            <a:noFill/>
          </p:spPr>
          <p:txBody>
            <a:bodyPr wrap="square" rtlCol="0">
              <a:spAutoFit/>
            </a:bodyPr>
            <a:lstStyle/>
            <a:p>
              <a:pPr algn="ctr" defTabSz="1219200">
                <a:lnSpc>
                  <a:spcPct val="90000"/>
                </a:lnSpc>
                <a:spcBef>
                  <a:spcPts val="1000"/>
                </a:spcBef>
              </a:pPr>
              <a:r>
                <a:rPr lang="zh-CN" altLang="en-US" b="1" dirty="0">
                  <a:solidFill>
                    <a:srgbClr val="FFFFFF"/>
                  </a:solidFill>
                  <a:latin typeface="微软雅黑" panose="020B0503020204020204" charset="-122"/>
                  <a:ea typeface="微软雅黑" panose="020B0503020204020204" charset="-122"/>
                </a:rPr>
                <a:t>添加标题</a:t>
              </a:r>
            </a:p>
          </p:txBody>
        </p:sp>
      </p:grpSp>
      <p:sp>
        <p:nvSpPr>
          <p:cNvPr id="34" name="文本框 39"/>
          <p:cNvSpPr txBox="1"/>
          <p:nvPr/>
        </p:nvSpPr>
        <p:spPr>
          <a:xfrm>
            <a:off x="6184055" y="3977048"/>
            <a:ext cx="2508127" cy="1772793"/>
          </a:xfrm>
          <a:prstGeom prst="rect">
            <a:avLst/>
          </a:prstGeom>
          <a:noFill/>
        </p:spPr>
        <p:txBody>
          <a:bodyPr wrap="square" lIns="91440" tIns="45720" rIns="91440" bIns="45720" rtlCol="0">
            <a:spAutoFit/>
          </a:bodyPr>
          <a:lstStyle/>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p:txBody>
      </p:sp>
      <p:sp>
        <p:nvSpPr>
          <p:cNvPr id="35" name="文本框 40"/>
          <p:cNvSpPr txBox="1"/>
          <p:nvPr/>
        </p:nvSpPr>
        <p:spPr>
          <a:xfrm>
            <a:off x="3592386" y="1759088"/>
            <a:ext cx="2508127" cy="1772793"/>
          </a:xfrm>
          <a:prstGeom prst="rect">
            <a:avLst/>
          </a:prstGeom>
          <a:noFill/>
        </p:spPr>
        <p:txBody>
          <a:bodyPr wrap="square" lIns="91440" tIns="45720" rIns="91440" bIns="45720" rtlCol="0">
            <a:spAutoFit/>
          </a:bodyPr>
          <a:lstStyle/>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p:txBody>
      </p:sp>
      <p:sp>
        <p:nvSpPr>
          <p:cNvPr id="36" name="文本框 41"/>
          <p:cNvSpPr txBox="1"/>
          <p:nvPr/>
        </p:nvSpPr>
        <p:spPr>
          <a:xfrm>
            <a:off x="8680332" y="1759088"/>
            <a:ext cx="2508127" cy="1772793"/>
          </a:xfrm>
          <a:prstGeom prst="rect">
            <a:avLst/>
          </a:prstGeom>
          <a:noFill/>
        </p:spPr>
        <p:txBody>
          <a:bodyPr wrap="square" lIns="91440" tIns="45720" rIns="91440" bIns="45720" rtlCol="0">
            <a:spAutoFit/>
          </a:bodyPr>
          <a:lstStyle/>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a:p>
            <a:pPr defTabSz="1219200">
              <a:lnSpc>
                <a:spcPct val="130000"/>
              </a:lnSpc>
            </a:pPr>
            <a:r>
              <a:rPr lang="zh-CN" altLang="en-US" sz="1400" dirty="0">
                <a:latin typeface="+mn-ea"/>
              </a:rPr>
              <a:t>双击输入替换内容编辑文字</a:t>
            </a:r>
            <a:endParaRPr lang="en-US" altLang="zh-CN" sz="1400" dirty="0">
              <a:latin typeface="+mn-ea"/>
            </a:endParaRPr>
          </a:p>
        </p:txBody>
      </p:sp>
      <p:grpSp>
        <p:nvGrpSpPr>
          <p:cNvPr id="37" name="组合 36"/>
          <p:cNvGrpSpPr/>
          <p:nvPr/>
        </p:nvGrpSpPr>
        <p:grpSpPr>
          <a:xfrm>
            <a:off x="9672772" y="4083320"/>
            <a:ext cx="387795" cy="1114980"/>
            <a:chOff x="9678411" y="3891279"/>
            <a:chExt cx="387795" cy="1114979"/>
          </a:xfrm>
          <a:solidFill>
            <a:schemeClr val="accent2">
              <a:lumMod val="75000"/>
            </a:schemeClr>
          </a:solidFill>
        </p:grpSpPr>
        <p:cxnSp>
          <p:nvCxnSpPr>
            <p:cNvPr id="38" name="直接连接符 37"/>
            <p:cNvCxnSpPr/>
            <p:nvPr/>
          </p:nvCxnSpPr>
          <p:spPr>
            <a:xfrm flipH="1" flipV="1">
              <a:off x="9873040" y="3891279"/>
              <a:ext cx="1" cy="762730"/>
            </a:xfrm>
            <a:prstGeom prst="line">
              <a:avLst/>
            </a:prstGeom>
            <a:grpFill/>
            <a:ln w="19050">
              <a:solidFill>
                <a:srgbClr val="E23761"/>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9678411" y="4544593"/>
              <a:ext cx="387795" cy="461665"/>
              <a:chOff x="9678411" y="4544593"/>
              <a:chExt cx="387795" cy="461665"/>
            </a:xfrm>
            <a:grpFill/>
          </p:grpSpPr>
          <p:sp>
            <p:nvSpPr>
              <p:cNvPr id="40" name="椭圆 39"/>
              <p:cNvSpPr/>
              <p:nvPr/>
            </p:nvSpPr>
            <p:spPr>
              <a:xfrm flipV="1">
                <a:off x="9678411" y="4603137"/>
                <a:ext cx="387795" cy="3877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564B45"/>
                  </a:solidFill>
                  <a:latin typeface="微软雅黑" panose="020B0503020204020204" charset="-122"/>
                  <a:ea typeface="微软雅黑" panose="020B0503020204020204" charset="-122"/>
                </a:endParaRPr>
              </a:p>
            </p:txBody>
          </p:sp>
          <p:sp>
            <p:nvSpPr>
              <p:cNvPr id="41" name="文本框 45"/>
              <p:cNvSpPr txBox="1"/>
              <p:nvPr/>
            </p:nvSpPr>
            <p:spPr>
              <a:xfrm>
                <a:off x="9686026" y="4544593"/>
                <a:ext cx="373820" cy="461665"/>
              </a:xfrm>
              <a:prstGeom prst="rect">
                <a:avLst/>
              </a:prstGeom>
              <a:noFill/>
            </p:spPr>
            <p:txBody>
              <a:bodyPr wrap="none" rtlCol="0">
                <a:spAutoFit/>
              </a:bodyPr>
              <a:lstStyle/>
              <a:p>
                <a:pPr defTabSz="1219200"/>
                <a:r>
                  <a:rPr lang="en-US" altLang="zh-CN" sz="2400" b="1" dirty="0">
                    <a:solidFill>
                      <a:srgbClr val="FFFFFF"/>
                    </a:solidFill>
                    <a:latin typeface="微软雅黑" panose="020B0503020204020204" charset="-122"/>
                    <a:ea typeface="微软雅黑" panose="020B0503020204020204" charset="-122"/>
                  </a:rPr>
                  <a:t>4</a:t>
                </a:r>
                <a:endParaRPr lang="zh-CN" altLang="en-US" sz="2400" b="1" dirty="0">
                  <a:solidFill>
                    <a:srgbClr val="FFFFFF"/>
                  </a:solidFill>
                  <a:latin typeface="微软雅黑" panose="020B0503020204020204" charset="-122"/>
                  <a:ea typeface="微软雅黑" panose="020B0503020204020204" charset="-122"/>
                </a:endParaRPr>
              </a:p>
            </p:txBody>
          </p:sp>
        </p:grpSp>
      </p:gr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par>
                                <p:cTn id="13" presetID="1" presetClass="entr" presetSubtype="0" fill="hold" grpId="1" nodeType="with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par>
                                <p:cTn id="15" presetID="42" presetClass="path" presetSubtype="0" accel="50000" decel="50000" fill="hold" grpId="0" nodeType="withEffect">
                                  <p:stCondLst>
                                    <p:cond delay="0"/>
                                  </p:stCondLst>
                                  <p:childTnLst>
                                    <p:animMotion origin="layout" path="M -4.375E-6 -0.27917 L -4.375E-6 2.22222E-6 " pathEditMode="relative" rAng="0" ptsTypes="AA">
                                      <p:cBhvr>
                                        <p:cTn id="16" dur="500" fill="hold"/>
                                        <p:tgtEl>
                                          <p:spTgt spid="17"/>
                                        </p:tgtEl>
                                        <p:attrNameLst>
                                          <p:attrName>ppt_x</p:attrName>
                                          <p:attrName>ppt_y</p:attrName>
                                        </p:attrNameLst>
                                      </p:cBhvr>
                                      <p:rCtr x="0" y="13958"/>
                                    </p:animMotion>
                                  </p:childTnLst>
                                </p:cTn>
                              </p:par>
                              <p:par>
                                <p:cTn id="17" presetID="12" presetClass="entr" presetSubtype="4" fill="hold"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par>
                          <p:cTn id="21" fill="hold">
                            <p:stCondLst>
                              <p:cond delay="1250"/>
                            </p:stCondLst>
                            <p:childTnLst>
                              <p:par>
                                <p:cTn id="22" presetID="2" presetClass="entr" presetSubtype="1"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0-#ppt_h/2"/>
                                          </p:val>
                                        </p:tav>
                                        <p:tav tm="100000">
                                          <p:val>
                                            <p:strVal val="#ppt_y"/>
                                          </p:val>
                                        </p:tav>
                                      </p:tavLst>
                                    </p:anim>
                                  </p:childTnLst>
                                </p:cTn>
                              </p:par>
                            </p:childTnLst>
                          </p:cTn>
                        </p:par>
                        <p:par>
                          <p:cTn id="26" fill="hold">
                            <p:stCondLst>
                              <p:cond delay="1750"/>
                            </p:stCondLst>
                            <p:childTnLst>
                              <p:par>
                                <p:cTn id="27" presetID="22" presetClass="entr" presetSubtype="4" fill="hold" grpId="0" nodeType="afterEffect">
                                  <p:stCondLst>
                                    <p:cond delay="25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1" presetClass="entr" presetSubtype="0" fill="hold" grpId="1" nodeType="withEffect">
                                  <p:stCondLst>
                                    <p:cond delay="0"/>
                                  </p:stCondLst>
                                  <p:childTnLst>
                                    <p:set>
                                      <p:cBhvr>
                                        <p:cTn id="31" dur="1" fill="hold">
                                          <p:stCondLst>
                                            <p:cond delay="499"/>
                                          </p:stCondLst>
                                        </p:cTn>
                                        <p:tgtEl>
                                          <p:spTgt spid="18"/>
                                        </p:tgtEl>
                                        <p:attrNameLst>
                                          <p:attrName>style.visibility</p:attrName>
                                        </p:attrNameLst>
                                      </p:cBhvr>
                                      <p:to>
                                        <p:strVal val="visible"/>
                                      </p:to>
                                    </p:set>
                                  </p:childTnLst>
                                </p:cTn>
                              </p:par>
                              <p:par>
                                <p:cTn id="32" presetID="64" presetClass="path" presetSubtype="0" accel="50000" decel="50000" fill="hold" grpId="0" nodeType="withEffect">
                                  <p:stCondLst>
                                    <p:cond delay="0"/>
                                  </p:stCondLst>
                                  <p:childTnLst>
                                    <p:animMotion origin="layout" path="M -4.16667E-6 0.2801 L -4.16667E-6 -2.96296E-6 " pathEditMode="relative" rAng="0" ptsTypes="AA">
                                      <p:cBhvr>
                                        <p:cTn id="33" dur="500" fill="hold"/>
                                        <p:tgtEl>
                                          <p:spTgt spid="18"/>
                                        </p:tgtEl>
                                        <p:attrNameLst>
                                          <p:attrName>ppt_x</p:attrName>
                                          <p:attrName>ppt_y</p:attrName>
                                        </p:attrNameLst>
                                      </p:cBhvr>
                                      <p:rCtr x="0" y="-14028"/>
                                    </p:animMotion>
                                  </p:childTnLst>
                                </p:cTn>
                              </p:par>
                              <p:par>
                                <p:cTn id="34" presetID="12" presetClass="entr" presetSubtype="1"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down)">
                                      <p:cBhvr>
                                        <p:cTn id="37" dur="500"/>
                                        <p:tgtEl>
                                          <p:spTgt spid="7"/>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25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1" presetClass="entr" presetSubtype="0" fill="hold" grpId="0" nodeType="withEffect">
                                  <p:stCondLst>
                                    <p:cond delay="0"/>
                                  </p:stCondLst>
                                  <p:childTnLst>
                                    <p:set>
                                      <p:cBhvr>
                                        <p:cTn id="48" dur="1" fill="hold">
                                          <p:stCondLst>
                                            <p:cond delay="499"/>
                                          </p:stCondLst>
                                        </p:cTn>
                                        <p:tgtEl>
                                          <p:spTgt spid="19"/>
                                        </p:tgtEl>
                                        <p:attrNameLst>
                                          <p:attrName>style.visibility</p:attrName>
                                        </p:attrNameLst>
                                      </p:cBhvr>
                                      <p:to>
                                        <p:strVal val="visible"/>
                                      </p:to>
                                    </p:set>
                                  </p:childTnLst>
                                </p:cTn>
                              </p:par>
                              <p:par>
                                <p:cTn id="49" presetID="42" presetClass="path" presetSubtype="0" accel="50000" decel="50000" fill="hold" grpId="1" nodeType="withEffect">
                                  <p:stCondLst>
                                    <p:cond delay="0"/>
                                  </p:stCondLst>
                                  <p:childTnLst>
                                    <p:animMotion origin="layout" path="M -3.75E-6 -0.27917 L -3.75E-6 2.22222E-6 " pathEditMode="relative" rAng="0" ptsTypes="AA">
                                      <p:cBhvr>
                                        <p:cTn id="50" dur="500" fill="hold"/>
                                        <p:tgtEl>
                                          <p:spTgt spid="19"/>
                                        </p:tgtEl>
                                        <p:attrNameLst>
                                          <p:attrName>ppt_x</p:attrName>
                                          <p:attrName>ppt_y</p:attrName>
                                        </p:attrNameLst>
                                      </p:cBhvr>
                                      <p:rCtr x="0" y="13958"/>
                                    </p:animMotion>
                                  </p:childTnLst>
                                </p:cTn>
                              </p:par>
                              <p:par>
                                <p:cTn id="51" presetID="1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p:tgtEl>
                                          <p:spTgt spid="2"/>
                                        </p:tgtEl>
                                        <p:attrNameLst>
                                          <p:attrName>ppt_y</p:attrName>
                                        </p:attrNameLst>
                                      </p:cBhvr>
                                      <p:tavLst>
                                        <p:tav tm="0">
                                          <p:val>
                                            <p:strVal val="#ppt_y+#ppt_h*1.125000"/>
                                          </p:val>
                                        </p:tav>
                                        <p:tav tm="100000">
                                          <p:val>
                                            <p:strVal val="#ppt_y"/>
                                          </p:val>
                                        </p:tav>
                                      </p:tavLst>
                                    </p:anim>
                                    <p:animEffect transition="in" filter="wipe(up)">
                                      <p:cBhvr>
                                        <p:cTn id="54" dur="500"/>
                                        <p:tgtEl>
                                          <p:spTgt spid="2"/>
                                        </p:tgtEl>
                                      </p:cBhvr>
                                    </p:animEffect>
                                  </p:childTnLst>
                                </p:cTn>
                              </p:par>
                            </p:childTnLst>
                          </p:cTn>
                        </p:par>
                        <p:par>
                          <p:cTn id="55" fill="hold">
                            <p:stCondLst>
                              <p:cond delay="3750"/>
                            </p:stCondLst>
                            <p:childTnLst>
                              <p:par>
                                <p:cTn id="56" presetID="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0-#ppt_h/2"/>
                                          </p:val>
                                        </p:tav>
                                        <p:tav tm="100000">
                                          <p:val>
                                            <p:strVal val="#ppt_y"/>
                                          </p:val>
                                        </p:tav>
                                      </p:tavLst>
                                    </p:anim>
                                  </p:childTnLst>
                                </p:cTn>
                              </p:par>
                            </p:childTnLst>
                          </p:cTn>
                        </p:par>
                        <p:par>
                          <p:cTn id="60" fill="hold">
                            <p:stCondLst>
                              <p:cond delay="4250"/>
                            </p:stCondLst>
                            <p:childTnLst>
                              <p:par>
                                <p:cTn id="61" presetID="22" presetClass="entr" presetSubtype="4" fill="hold" grpId="0" nodeType="afterEffect">
                                  <p:stCondLst>
                                    <p:cond delay="25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par>
                                <p:cTn id="64" presetID="1" presetClass="entr" presetSubtype="0" fill="hold" grpId="0" nodeType="withEffect">
                                  <p:stCondLst>
                                    <p:cond delay="0"/>
                                  </p:stCondLst>
                                  <p:childTnLst>
                                    <p:set>
                                      <p:cBhvr>
                                        <p:cTn id="65" dur="1" fill="hold">
                                          <p:stCondLst>
                                            <p:cond delay="499"/>
                                          </p:stCondLst>
                                        </p:cTn>
                                        <p:tgtEl>
                                          <p:spTgt spid="20"/>
                                        </p:tgtEl>
                                        <p:attrNameLst>
                                          <p:attrName>style.visibility</p:attrName>
                                        </p:attrNameLst>
                                      </p:cBhvr>
                                      <p:to>
                                        <p:strVal val="visible"/>
                                      </p:to>
                                    </p:set>
                                  </p:childTnLst>
                                </p:cTn>
                              </p:par>
                              <p:par>
                                <p:cTn id="66" presetID="64" presetClass="path" presetSubtype="0" accel="50000" decel="50000" fill="hold" grpId="1" nodeType="withEffect">
                                  <p:stCondLst>
                                    <p:cond delay="0"/>
                                  </p:stCondLst>
                                  <p:childTnLst>
                                    <p:animMotion origin="layout" path="M -4.16667E-6 0.2801 L -4.16667E-6 -4.44444E-6 " pathEditMode="relative" rAng="0" ptsTypes="AA">
                                      <p:cBhvr>
                                        <p:cTn id="67" dur="500" fill="hold"/>
                                        <p:tgtEl>
                                          <p:spTgt spid="20"/>
                                        </p:tgtEl>
                                        <p:attrNameLst>
                                          <p:attrName>ppt_x</p:attrName>
                                          <p:attrName>ppt_y</p:attrName>
                                        </p:attrNameLst>
                                      </p:cBhvr>
                                      <p:rCtr x="0" y="-14005"/>
                                    </p:animMotion>
                                  </p:childTnLst>
                                </p:cTn>
                              </p:par>
                              <p:par>
                                <p:cTn id="68" presetID="12" presetClass="entr" presetSubtype="1" fill="hold" nodeType="withEffect">
                                  <p:stCondLst>
                                    <p:cond delay="25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p:tgtEl>
                                          <p:spTgt spid="37"/>
                                        </p:tgtEl>
                                        <p:attrNameLst>
                                          <p:attrName>ppt_y</p:attrName>
                                        </p:attrNameLst>
                                      </p:cBhvr>
                                      <p:tavLst>
                                        <p:tav tm="0">
                                          <p:val>
                                            <p:strVal val="#ppt_y-#ppt_h*1.125000"/>
                                          </p:val>
                                        </p:tav>
                                        <p:tav tm="100000">
                                          <p:val>
                                            <p:strVal val="#ppt_y"/>
                                          </p:val>
                                        </p:tav>
                                      </p:tavLst>
                                    </p:anim>
                                    <p:animEffect transition="in" filter="wipe(down)">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4"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612932"/>
            <a:ext cx="8839200" cy="2588513"/>
          </a:xfrm>
          <a:prstGeom prst="rect">
            <a:avLst/>
          </a:prstGeom>
        </p:spPr>
      </p:pic>
      <p:sp>
        <p:nvSpPr>
          <p:cNvPr id="2" name="文本框 1"/>
          <p:cNvSpPr txBox="1"/>
          <p:nvPr/>
        </p:nvSpPr>
        <p:spPr>
          <a:xfrm>
            <a:off x="1404551" y="2424610"/>
            <a:ext cx="5177942" cy="1033168"/>
          </a:xfrm>
          <a:prstGeom prst="rect">
            <a:avLst/>
          </a:prstGeom>
          <a:noFill/>
        </p:spPr>
        <p:txBody>
          <a:bodyPr wrap="square" rtlCol="0">
            <a:spAutoFit/>
          </a:bodyPr>
          <a:lstStyle/>
          <a:p>
            <a:pPr algn="ctr">
              <a:lnSpc>
                <a:spcPct val="200000"/>
              </a:lnSpc>
            </a:pPr>
            <a:r>
              <a:rPr lang="zh-CN" altLang="en-US" sz="3600" b="1" dirty="0">
                <a:solidFill>
                  <a:srgbClr val="BD391A"/>
                </a:solidFill>
                <a:latin typeface="+mj-ea"/>
                <a:ea typeface="+mj-ea"/>
              </a:rPr>
              <a:t>第四篇</a:t>
            </a:r>
            <a:r>
              <a:rPr lang="en-US" altLang="zh-CN" sz="3600" b="1" dirty="0">
                <a:solidFill>
                  <a:srgbClr val="BD391A"/>
                </a:solidFill>
                <a:latin typeface="+mj-ea"/>
                <a:ea typeface="+mj-ea"/>
              </a:rPr>
              <a:t>  </a:t>
            </a:r>
            <a:r>
              <a:rPr lang="zh-CN" altLang="en-US" sz="3200" b="1" dirty="0">
                <a:latin typeface="+mj-ea"/>
                <a:ea typeface="+mj-ea"/>
              </a:rPr>
              <a:t>请添加标题文字</a:t>
            </a:r>
            <a:endParaRPr lang="en-US" altLang="zh-CN" sz="3200" b="1" dirty="0">
              <a:latin typeface="+mj-ea"/>
              <a:ea typeface="+mj-ea"/>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314" y="1223678"/>
            <a:ext cx="4567457" cy="534654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23387" y="1061065"/>
            <a:ext cx="1745226" cy="769441"/>
          </a:xfrm>
          <a:prstGeom prst="rect">
            <a:avLst/>
          </a:prstGeom>
          <a:noFill/>
        </p:spPr>
        <p:txBody>
          <a:bodyPr wrap="square" rtlCol="0">
            <a:spAutoFit/>
          </a:bodyPr>
          <a:lstStyle/>
          <a:p>
            <a:pPr algn="ctr"/>
            <a:r>
              <a:rPr lang="zh-CN" altLang="en-US" sz="4400" b="1">
                <a:solidFill>
                  <a:srgbClr val="BD391A"/>
                </a:solidFill>
                <a:effectLst>
                  <a:outerShdw blurRad="38100" dist="38100" dir="2700000" algn="tl">
                    <a:srgbClr val="000000">
                      <a:alpha val="43137"/>
                    </a:srgbClr>
                  </a:outerShdw>
                </a:effectLst>
              </a:rPr>
              <a:t>目录</a:t>
            </a:r>
            <a:endParaRPr lang="zh-CN" altLang="en-US" sz="4400" b="1" dirty="0">
              <a:solidFill>
                <a:srgbClr val="BD391A"/>
              </a:solidFill>
              <a:effectLst>
                <a:outerShdw blurRad="38100" dist="38100" dir="2700000" algn="tl">
                  <a:srgbClr val="000000">
                    <a:alpha val="43137"/>
                  </a:srgbClr>
                </a:outerShdw>
              </a:effectLst>
            </a:endParaRPr>
          </a:p>
        </p:txBody>
      </p:sp>
      <p:sp>
        <p:nvSpPr>
          <p:cNvPr id="4" name="文本框 3"/>
          <p:cNvSpPr txBox="1"/>
          <p:nvPr/>
        </p:nvSpPr>
        <p:spPr>
          <a:xfrm>
            <a:off x="5099080" y="2091948"/>
            <a:ext cx="4450384" cy="2935547"/>
          </a:xfrm>
          <a:prstGeom prst="rect">
            <a:avLst/>
          </a:prstGeom>
          <a:noFill/>
        </p:spPr>
        <p:txBody>
          <a:bodyPr wrap="square" rtlCol="0">
            <a:spAutoFit/>
          </a:bodyPr>
          <a:lstStyle/>
          <a:p>
            <a:pPr algn="ctr">
              <a:lnSpc>
                <a:spcPct val="200000"/>
              </a:lnSpc>
            </a:pPr>
            <a:r>
              <a:rPr lang="zh-CN" altLang="en-US" sz="2400" b="1" dirty="0">
                <a:latin typeface="+mj-ea"/>
                <a:ea typeface="+mj-ea"/>
              </a:rPr>
              <a:t>第一篇</a:t>
            </a:r>
            <a:r>
              <a:rPr lang="en-US" altLang="zh-CN" sz="2400" b="1" dirty="0">
                <a:latin typeface="+mj-ea"/>
                <a:ea typeface="+mj-ea"/>
              </a:rPr>
              <a:t>    </a:t>
            </a:r>
            <a:r>
              <a:rPr lang="zh-CN" altLang="en-US" sz="2400" b="1" dirty="0">
                <a:latin typeface="+mj-ea"/>
                <a:ea typeface="+mj-ea"/>
              </a:rPr>
              <a:t>请添加标题文字</a:t>
            </a:r>
            <a:endParaRPr lang="en-US" altLang="zh-CN" sz="2400" b="1" dirty="0">
              <a:latin typeface="+mj-ea"/>
              <a:ea typeface="+mj-ea"/>
            </a:endParaRPr>
          </a:p>
          <a:p>
            <a:pPr algn="ctr">
              <a:lnSpc>
                <a:spcPct val="200000"/>
              </a:lnSpc>
            </a:pPr>
            <a:r>
              <a:rPr lang="zh-CN" altLang="en-US" sz="2400" b="1" dirty="0">
                <a:latin typeface="+mj-ea"/>
                <a:ea typeface="+mj-ea"/>
              </a:rPr>
              <a:t>第二篇    请添加标题文字</a:t>
            </a:r>
            <a:endParaRPr lang="en-US" altLang="zh-CN" sz="2400" b="1" dirty="0">
              <a:latin typeface="+mj-ea"/>
              <a:ea typeface="+mj-ea"/>
            </a:endParaRPr>
          </a:p>
          <a:p>
            <a:pPr algn="ctr">
              <a:lnSpc>
                <a:spcPct val="200000"/>
              </a:lnSpc>
            </a:pPr>
            <a:r>
              <a:rPr lang="zh-CN" altLang="en-US" sz="2400" b="1" dirty="0">
                <a:latin typeface="+mj-ea"/>
                <a:ea typeface="+mj-ea"/>
              </a:rPr>
              <a:t>第三篇    请添加标题文字</a:t>
            </a:r>
            <a:endParaRPr lang="en-US" altLang="zh-CN" sz="2400" b="1" dirty="0">
              <a:latin typeface="+mj-ea"/>
              <a:ea typeface="+mj-ea"/>
            </a:endParaRPr>
          </a:p>
          <a:p>
            <a:pPr algn="ctr">
              <a:lnSpc>
                <a:spcPct val="200000"/>
              </a:lnSpc>
            </a:pPr>
            <a:r>
              <a:rPr lang="zh-CN" altLang="en-US" sz="2400" b="1" dirty="0">
                <a:latin typeface="+mj-ea"/>
                <a:ea typeface="+mj-ea"/>
              </a:rPr>
              <a:t>第四篇    请添加标题文字</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618" y="1598495"/>
            <a:ext cx="3821626"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2470" t="-1644" r="46935" b="60602"/>
          <a:stretch>
            <a:fillRect/>
          </a:stretch>
        </p:blipFill>
        <p:spPr>
          <a:xfrm>
            <a:off x="7789910" y="1430803"/>
            <a:ext cx="3396341" cy="5066681"/>
          </a:xfrm>
          <a:prstGeom prst="rect">
            <a:avLst/>
          </a:prstGeom>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4924734" y="1923064"/>
            <a:ext cx="1721197" cy="2989957"/>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rot="5400000">
            <a:off x="5394158" y="2370803"/>
            <a:ext cx="3294757" cy="973394"/>
          </a:xfrm>
          <a:prstGeom prst="rect">
            <a:avLst/>
          </a:prstGeom>
        </p:spPr>
      </p:pic>
      <p:sp>
        <p:nvSpPr>
          <p:cNvPr id="5" name="矩形 4"/>
          <p:cNvSpPr/>
          <p:nvPr/>
        </p:nvSpPr>
        <p:spPr>
          <a:xfrm>
            <a:off x="5967545" y="1807192"/>
            <a:ext cx="2147981" cy="224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zh-CN" altLang="en-US" sz="2000" b="1" dirty="0">
                <a:solidFill>
                  <a:schemeClr val="bg1"/>
                </a:solidFill>
              </a:rPr>
              <a:t>请输入标题文字</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1540891" y="1923065"/>
            <a:ext cx="1721197" cy="2989957"/>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rot="5400000">
            <a:off x="2010315" y="2370804"/>
            <a:ext cx="3294757" cy="973394"/>
          </a:xfrm>
          <a:prstGeom prst="rect">
            <a:avLst/>
          </a:prstGeom>
        </p:spPr>
      </p:pic>
      <p:sp>
        <p:nvSpPr>
          <p:cNvPr id="8" name="矩形 7"/>
          <p:cNvSpPr/>
          <p:nvPr/>
        </p:nvSpPr>
        <p:spPr>
          <a:xfrm>
            <a:off x="2583702" y="1807193"/>
            <a:ext cx="2147981" cy="224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zh-CN" altLang="en-US" sz="2000" b="1" dirty="0">
                <a:solidFill>
                  <a:schemeClr val="bg1"/>
                </a:solidFill>
              </a:rPr>
              <a:t>请输入标题文字</a:t>
            </a:r>
          </a:p>
        </p:txBody>
      </p:sp>
      <p:sp>
        <p:nvSpPr>
          <p:cNvPr id="9" name="矩形 8"/>
          <p:cNvSpPr/>
          <p:nvPr/>
        </p:nvSpPr>
        <p:spPr>
          <a:xfrm>
            <a:off x="5277500" y="2286000"/>
            <a:ext cx="1015663" cy="2319209"/>
          </a:xfrm>
          <a:prstGeom prst="rect">
            <a:avLst/>
          </a:prstGeom>
        </p:spPr>
        <p:txBody>
          <a:bodyPr vert="eaVert" wrap="square">
            <a:spAutoFit/>
          </a:bodyPr>
          <a:lstStyle/>
          <a:p>
            <a:r>
              <a:rPr lang="zh-CN" altLang="en-US" dirty="0">
                <a:solidFill>
                  <a:schemeClr val="bg1"/>
                </a:solidFill>
                <a:latin typeface="+mn-ea"/>
              </a:rPr>
              <a:t>双击输入替换内容编辑文字双击输入替换双击输入替换内</a:t>
            </a:r>
            <a:endParaRPr lang="zh-CN" altLang="en-US" dirty="0"/>
          </a:p>
        </p:txBody>
      </p:sp>
      <p:sp>
        <p:nvSpPr>
          <p:cNvPr id="10" name="矩形 9"/>
          <p:cNvSpPr/>
          <p:nvPr/>
        </p:nvSpPr>
        <p:spPr>
          <a:xfrm>
            <a:off x="1914978" y="2286000"/>
            <a:ext cx="1015663" cy="2319209"/>
          </a:xfrm>
          <a:prstGeom prst="rect">
            <a:avLst/>
          </a:prstGeom>
        </p:spPr>
        <p:txBody>
          <a:bodyPr vert="eaVert" wrap="square">
            <a:spAutoFit/>
          </a:bodyPr>
          <a:lstStyle/>
          <a:p>
            <a:r>
              <a:rPr lang="zh-CN" altLang="en-US" dirty="0">
                <a:solidFill>
                  <a:schemeClr val="bg1"/>
                </a:solidFill>
                <a:latin typeface="+mn-ea"/>
              </a:rPr>
              <a:t>双击输入替换内容编辑文字双击输入替换双击输入替换内</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86136" y="1454694"/>
            <a:ext cx="4000969" cy="3948611"/>
            <a:chOff x="1653964" y="1307379"/>
            <a:chExt cx="3000727"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600">
                <a:solidFill>
                  <a:prstClr val="white"/>
                </a:solidFill>
                <a:latin typeface="微软雅黑" panose="020B0503020204020204" charset="-122"/>
                <a:ea typeface="微软雅黑" panose="020B0503020204020204" charset="-122"/>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rgbClr val="BD0D0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sp>
            <p:nvSpPr>
              <p:cNvPr id="26" name="TextBox 25"/>
              <p:cNvSpPr txBox="1"/>
              <p:nvPr/>
            </p:nvSpPr>
            <p:spPr>
              <a:xfrm>
                <a:off x="3008157" y="3020617"/>
                <a:ext cx="739230" cy="504717"/>
              </a:xfrm>
              <a:prstGeom prst="rect">
                <a:avLst/>
              </a:prstGeom>
              <a:noFill/>
              <a:ln>
                <a:noFill/>
              </a:ln>
            </p:spPr>
            <p:txBody>
              <a:bodyPr wrap="square" rtlCol="0">
                <a:spAutoFit/>
              </a:bodyPr>
              <a:lstStyle/>
              <a:p>
                <a:pPr algn="ctr" defTabSz="1219200"/>
                <a:r>
                  <a:rPr lang="zh-CN" altLang="en-US" sz="2135" dirty="0">
                    <a:solidFill>
                      <a:srgbClr val="FFFFFF"/>
                    </a:solidFill>
                    <a:latin typeface="微软雅黑" panose="020B0503020204020204" charset="-122"/>
                    <a:ea typeface="微软雅黑" panose="020B0503020204020204" charset="-122"/>
                  </a:rPr>
                  <a:t>标题</a:t>
                </a:r>
                <a:endParaRPr lang="en-US" altLang="zh-CN" sz="2135" dirty="0">
                  <a:solidFill>
                    <a:srgbClr val="FFFFFF"/>
                  </a:solidFill>
                  <a:latin typeface="微软雅黑" panose="020B0503020204020204" charset="-122"/>
                  <a:ea typeface="微软雅黑" panose="020B0503020204020204" charset="-122"/>
                </a:endParaRPr>
              </a:p>
              <a:p>
                <a:pPr algn="ctr" defTabSz="1219200"/>
                <a:r>
                  <a:rPr lang="zh-CN" altLang="en-US" sz="2135" dirty="0">
                    <a:solidFill>
                      <a:srgbClr val="FFFFFF"/>
                    </a:solidFill>
                    <a:latin typeface="微软雅黑" panose="020B0503020204020204" charset="-122"/>
                    <a:ea typeface="微软雅黑" panose="020B0503020204020204" charset="-122"/>
                  </a:rPr>
                  <a:t>文字</a:t>
                </a: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ellipse">
                <a:avLst/>
              </a:prstGeom>
              <a:solidFill>
                <a:srgbClr val="BD391A"/>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sp>
            <p:nvSpPr>
              <p:cNvPr id="24" name="TextBox 23"/>
              <p:cNvSpPr txBox="1"/>
              <p:nvPr/>
            </p:nvSpPr>
            <p:spPr>
              <a:xfrm>
                <a:off x="3021853" y="3001037"/>
                <a:ext cx="739230" cy="557304"/>
              </a:xfrm>
              <a:prstGeom prst="rect">
                <a:avLst/>
              </a:prstGeom>
              <a:noFill/>
              <a:ln>
                <a:noFill/>
              </a:ln>
            </p:spPr>
            <p:txBody>
              <a:bodyPr wrap="square" rtlCol="0">
                <a:spAutoFit/>
              </a:bodyPr>
              <a:lstStyle/>
              <a:p>
                <a:pPr algn="ctr" defTabSz="1219200"/>
                <a:r>
                  <a:rPr lang="en-US" altLang="zh-CN" sz="2665" dirty="0">
                    <a:solidFill>
                      <a:srgbClr val="FFFFFF"/>
                    </a:solidFill>
                    <a:latin typeface="微软雅黑" panose="020B0503020204020204" charset="-122"/>
                    <a:ea typeface="微软雅黑" panose="020B0503020204020204" charset="-122"/>
                  </a:rPr>
                  <a:t>01</a:t>
                </a:r>
                <a:endParaRPr lang="zh-CN" altLang="en-US" sz="2665" dirty="0">
                  <a:solidFill>
                    <a:srgbClr val="FFFFFF"/>
                  </a:solidFill>
                  <a:latin typeface="微软雅黑" panose="020B0503020204020204" charset="-122"/>
                  <a:ea typeface="微软雅黑" panose="020B0503020204020204" charset="-122"/>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ellipse">
                <a:avLst/>
              </a:prstGeom>
              <a:solidFill>
                <a:srgbClr val="BD391A"/>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sp>
            <p:nvSpPr>
              <p:cNvPr id="22" name="TextBox 21"/>
              <p:cNvSpPr txBox="1"/>
              <p:nvPr/>
            </p:nvSpPr>
            <p:spPr>
              <a:xfrm>
                <a:off x="3021853" y="2989777"/>
                <a:ext cx="739230" cy="557304"/>
              </a:xfrm>
              <a:prstGeom prst="rect">
                <a:avLst/>
              </a:prstGeom>
              <a:noFill/>
              <a:ln>
                <a:noFill/>
              </a:ln>
            </p:spPr>
            <p:txBody>
              <a:bodyPr wrap="square" rtlCol="0">
                <a:spAutoFit/>
              </a:bodyPr>
              <a:lstStyle/>
              <a:p>
                <a:pPr algn="ctr" defTabSz="1219200"/>
                <a:r>
                  <a:rPr lang="en-US" altLang="zh-CN" sz="2665" dirty="0">
                    <a:solidFill>
                      <a:srgbClr val="FFFFFF"/>
                    </a:solidFill>
                    <a:latin typeface="微软雅黑" panose="020B0503020204020204" charset="-122"/>
                    <a:ea typeface="微软雅黑" panose="020B0503020204020204" charset="-122"/>
                  </a:rPr>
                  <a:t>02</a:t>
                </a:r>
                <a:endParaRPr lang="zh-CN" altLang="en-US" sz="2665" dirty="0">
                  <a:solidFill>
                    <a:srgbClr val="FFFFFF"/>
                  </a:solidFill>
                  <a:latin typeface="微软雅黑" panose="020B0503020204020204" charset="-122"/>
                  <a:ea typeface="微软雅黑" panose="020B0503020204020204" charset="-122"/>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ellipse">
                <a:avLst/>
              </a:prstGeom>
              <a:solidFill>
                <a:srgbClr val="BD391A"/>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sp>
            <p:nvSpPr>
              <p:cNvPr id="20" name="TextBox 19"/>
              <p:cNvSpPr txBox="1"/>
              <p:nvPr/>
            </p:nvSpPr>
            <p:spPr>
              <a:xfrm>
                <a:off x="3021853" y="2989777"/>
                <a:ext cx="739230" cy="557304"/>
              </a:xfrm>
              <a:prstGeom prst="rect">
                <a:avLst/>
              </a:prstGeom>
              <a:noFill/>
              <a:ln>
                <a:noFill/>
              </a:ln>
            </p:spPr>
            <p:txBody>
              <a:bodyPr wrap="square" rtlCol="0">
                <a:spAutoFit/>
              </a:bodyPr>
              <a:lstStyle/>
              <a:p>
                <a:pPr algn="ctr" defTabSz="1219200"/>
                <a:r>
                  <a:rPr lang="en-US" altLang="zh-CN" sz="2665" dirty="0">
                    <a:solidFill>
                      <a:srgbClr val="FFFFFF"/>
                    </a:solidFill>
                    <a:latin typeface="微软雅黑" panose="020B0503020204020204" charset="-122"/>
                    <a:ea typeface="微软雅黑" panose="020B0503020204020204" charset="-122"/>
                  </a:rPr>
                  <a:t>03</a:t>
                </a:r>
                <a:endParaRPr lang="zh-CN" altLang="en-US" sz="2665" dirty="0">
                  <a:solidFill>
                    <a:srgbClr val="FFFFFF"/>
                  </a:solidFill>
                  <a:latin typeface="微软雅黑" panose="020B0503020204020204" charset="-122"/>
                  <a:ea typeface="微软雅黑" panose="020B0503020204020204" charset="-122"/>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ellipse">
                <a:avLst/>
              </a:prstGeom>
              <a:solidFill>
                <a:srgbClr val="BD391A"/>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sp>
            <p:nvSpPr>
              <p:cNvPr id="18" name="TextBox 17"/>
              <p:cNvSpPr txBox="1"/>
              <p:nvPr/>
            </p:nvSpPr>
            <p:spPr>
              <a:xfrm>
                <a:off x="3021853" y="2989777"/>
                <a:ext cx="739230" cy="557304"/>
              </a:xfrm>
              <a:prstGeom prst="rect">
                <a:avLst/>
              </a:prstGeom>
              <a:noFill/>
              <a:ln>
                <a:noFill/>
              </a:ln>
            </p:spPr>
            <p:txBody>
              <a:bodyPr wrap="square" rtlCol="0">
                <a:spAutoFit/>
              </a:bodyPr>
              <a:lstStyle/>
              <a:p>
                <a:pPr algn="ctr" defTabSz="1219200"/>
                <a:r>
                  <a:rPr lang="en-US" altLang="zh-CN" sz="2665" dirty="0">
                    <a:solidFill>
                      <a:srgbClr val="FFFFFF"/>
                    </a:solidFill>
                    <a:latin typeface="微软雅黑" panose="020B0503020204020204" charset="-122"/>
                    <a:ea typeface="微软雅黑" panose="020B0503020204020204" charset="-122"/>
                  </a:rPr>
                  <a:t>04</a:t>
                </a:r>
                <a:endParaRPr lang="zh-CN" altLang="en-US" sz="2665" dirty="0">
                  <a:solidFill>
                    <a:srgbClr val="FFFFFF"/>
                  </a:solidFill>
                  <a:latin typeface="微软雅黑" panose="020B0503020204020204" charset="-122"/>
                  <a:ea typeface="微软雅黑" panose="020B0503020204020204" charset="-122"/>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ellipse">
                <a:avLst/>
              </a:prstGeom>
              <a:solidFill>
                <a:srgbClr val="BD391A"/>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sp>
            <p:nvSpPr>
              <p:cNvPr id="16" name="TextBox 15"/>
              <p:cNvSpPr txBox="1"/>
              <p:nvPr/>
            </p:nvSpPr>
            <p:spPr>
              <a:xfrm>
                <a:off x="3021853" y="2989777"/>
                <a:ext cx="739230" cy="557304"/>
              </a:xfrm>
              <a:prstGeom prst="rect">
                <a:avLst/>
              </a:prstGeom>
              <a:noFill/>
              <a:ln>
                <a:noFill/>
              </a:ln>
            </p:spPr>
            <p:txBody>
              <a:bodyPr wrap="square" rtlCol="0">
                <a:spAutoFit/>
              </a:bodyPr>
              <a:lstStyle/>
              <a:p>
                <a:pPr algn="ctr" defTabSz="1219200"/>
                <a:r>
                  <a:rPr lang="en-US" altLang="zh-CN" sz="2665" dirty="0">
                    <a:solidFill>
                      <a:srgbClr val="FFFFFF"/>
                    </a:solidFill>
                    <a:latin typeface="微软雅黑" panose="020B0503020204020204" charset="-122"/>
                    <a:ea typeface="微软雅黑" panose="020B0503020204020204" charset="-122"/>
                  </a:rPr>
                  <a:t>05</a:t>
                </a:r>
                <a:endParaRPr lang="zh-CN" altLang="en-US" sz="2665" dirty="0">
                  <a:solidFill>
                    <a:srgbClr val="FFFFFF"/>
                  </a:solidFill>
                  <a:latin typeface="微软雅黑" panose="020B0503020204020204" charset="-122"/>
                  <a:ea typeface="微软雅黑" panose="020B0503020204020204" charset="-122"/>
                </a:endParaRPr>
              </a:p>
            </p:txBody>
          </p:sp>
        </p:grpSp>
      </p:grpSp>
      <p:sp>
        <p:nvSpPr>
          <p:cNvPr id="31" name="矩形 30"/>
          <p:cNvSpPr/>
          <p:nvPr/>
        </p:nvSpPr>
        <p:spPr>
          <a:xfrm>
            <a:off x="6445004" y="2162757"/>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a:t>
            </a:r>
            <a:endParaRPr lang="zh-CN" altLang="en-US" sz="1600" b="1" dirty="0">
              <a:solidFill>
                <a:srgbClr val="BD391A"/>
              </a:solidFill>
            </a:endParaRPr>
          </a:p>
        </p:txBody>
      </p:sp>
      <p:sp>
        <p:nvSpPr>
          <p:cNvPr id="32" name="star-shape-in-a-circle_15527"/>
          <p:cNvSpPr>
            <a:spLocks noChangeAspect="1"/>
          </p:cNvSpPr>
          <p:nvPr/>
        </p:nvSpPr>
        <p:spPr bwMode="auto">
          <a:xfrm>
            <a:off x="5900385" y="2162757"/>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33" name="矩形 32"/>
          <p:cNvSpPr/>
          <p:nvPr/>
        </p:nvSpPr>
        <p:spPr>
          <a:xfrm>
            <a:off x="6445004" y="2866391"/>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a:t>
            </a:r>
            <a:endParaRPr lang="zh-CN" altLang="en-US" sz="1600" b="1" dirty="0">
              <a:solidFill>
                <a:srgbClr val="BD391A"/>
              </a:solidFill>
            </a:endParaRPr>
          </a:p>
        </p:txBody>
      </p:sp>
      <p:sp>
        <p:nvSpPr>
          <p:cNvPr id="34" name="star-shape-in-a-circle_15527"/>
          <p:cNvSpPr>
            <a:spLocks noChangeAspect="1"/>
          </p:cNvSpPr>
          <p:nvPr/>
        </p:nvSpPr>
        <p:spPr bwMode="auto">
          <a:xfrm>
            <a:off x="5900385" y="2866391"/>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35" name="矩形 34"/>
          <p:cNvSpPr/>
          <p:nvPr/>
        </p:nvSpPr>
        <p:spPr>
          <a:xfrm>
            <a:off x="6445004" y="3570025"/>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a:t>
            </a:r>
            <a:endParaRPr lang="zh-CN" altLang="en-US" sz="1600" b="1" dirty="0">
              <a:solidFill>
                <a:srgbClr val="BD391A"/>
              </a:solidFill>
            </a:endParaRPr>
          </a:p>
        </p:txBody>
      </p:sp>
      <p:sp>
        <p:nvSpPr>
          <p:cNvPr id="36" name="star-shape-in-a-circle_15527"/>
          <p:cNvSpPr>
            <a:spLocks noChangeAspect="1"/>
          </p:cNvSpPr>
          <p:nvPr/>
        </p:nvSpPr>
        <p:spPr bwMode="auto">
          <a:xfrm>
            <a:off x="5900385" y="3570025"/>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37" name="矩形 36"/>
          <p:cNvSpPr/>
          <p:nvPr/>
        </p:nvSpPr>
        <p:spPr>
          <a:xfrm>
            <a:off x="6445004" y="4273659"/>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a:t>
            </a:r>
            <a:endParaRPr lang="zh-CN" altLang="en-US" sz="1600" b="1" dirty="0">
              <a:solidFill>
                <a:srgbClr val="BD391A"/>
              </a:solidFill>
            </a:endParaRPr>
          </a:p>
        </p:txBody>
      </p:sp>
      <p:sp>
        <p:nvSpPr>
          <p:cNvPr id="38" name="star-shape-in-a-circle_15527"/>
          <p:cNvSpPr>
            <a:spLocks noChangeAspect="1"/>
          </p:cNvSpPr>
          <p:nvPr/>
        </p:nvSpPr>
        <p:spPr bwMode="auto">
          <a:xfrm>
            <a:off x="5900385" y="4273659"/>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39" name="矩形 38"/>
          <p:cNvSpPr/>
          <p:nvPr/>
        </p:nvSpPr>
        <p:spPr>
          <a:xfrm>
            <a:off x="6445004" y="4977293"/>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a:t>
            </a:r>
            <a:endParaRPr lang="zh-CN" altLang="en-US" sz="1600" b="1" dirty="0">
              <a:solidFill>
                <a:srgbClr val="BD391A"/>
              </a:solidFill>
            </a:endParaRPr>
          </a:p>
        </p:txBody>
      </p:sp>
      <p:sp>
        <p:nvSpPr>
          <p:cNvPr id="40" name="star-shape-in-a-circle_15527"/>
          <p:cNvSpPr>
            <a:spLocks noChangeAspect="1"/>
          </p:cNvSpPr>
          <p:nvPr/>
        </p:nvSpPr>
        <p:spPr bwMode="auto">
          <a:xfrm>
            <a:off x="5900385" y="4977293"/>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pic>
        <p:nvPicPr>
          <p:cNvPr id="41" name="图片 40"/>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a:off x="5746997" y="884563"/>
            <a:ext cx="3294757" cy="973394"/>
          </a:xfrm>
          <a:prstGeom prst="rect">
            <a:avLst/>
          </a:prstGeom>
        </p:spPr>
      </p:pic>
      <p:sp>
        <p:nvSpPr>
          <p:cNvPr id="42" name="矩形 41"/>
          <p:cNvSpPr/>
          <p:nvPr/>
        </p:nvSpPr>
        <p:spPr>
          <a:xfrm>
            <a:off x="6320384" y="1112321"/>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ppt_x"/>
                                          </p:val>
                                        </p:tav>
                                        <p:tav tm="100000">
                                          <p:val>
                                            <p:strVal val="#ppt_x"/>
                                          </p:val>
                                        </p:tav>
                                      </p:tavLst>
                                    </p:anim>
                                    <p:anim calcmode="lin" valueType="num">
                                      <p:cBhvr additive="base">
                                        <p:cTn id="17" dur="500" fill="hold"/>
                                        <p:tgtEl>
                                          <p:spTgt spid="3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7"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0276" t="48646" r="58774" b="27119"/>
          <a:stretch>
            <a:fillRect/>
          </a:stretch>
        </p:blipFill>
        <p:spPr>
          <a:xfrm>
            <a:off x="1103097" y="1850924"/>
            <a:ext cx="2692204" cy="1578076"/>
          </a:xfrm>
          <a:prstGeom prst="rect">
            <a:avLst/>
          </a:prstGeom>
          <a:solidFill>
            <a:schemeClr val="bg1"/>
          </a:solidFill>
          <a:ln>
            <a:solidFill>
              <a:srgbClr val="BD391A"/>
            </a:solidFill>
          </a:ln>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3005" t="2875" r="-535" b="57343"/>
          <a:stretch>
            <a:fillRect/>
          </a:stretch>
        </p:blipFill>
        <p:spPr>
          <a:xfrm>
            <a:off x="3911415" y="1850924"/>
            <a:ext cx="2518536" cy="1578076"/>
          </a:xfrm>
          <a:prstGeom prst="rect">
            <a:avLst/>
          </a:prstGeom>
          <a:solidFill>
            <a:schemeClr val="bg1"/>
          </a:solidFill>
          <a:ln>
            <a:solidFill>
              <a:srgbClr val="BD391A"/>
            </a:solidFill>
          </a:ln>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0276" t="48646" r="58774" b="27119"/>
          <a:stretch>
            <a:fillRect/>
          </a:stretch>
        </p:blipFill>
        <p:spPr>
          <a:xfrm>
            <a:off x="1103097" y="3839381"/>
            <a:ext cx="2692204" cy="1578076"/>
          </a:xfrm>
          <a:prstGeom prst="rect">
            <a:avLst/>
          </a:prstGeom>
          <a:solidFill>
            <a:schemeClr val="bg1"/>
          </a:solidFill>
          <a:ln>
            <a:solidFill>
              <a:srgbClr val="BD391A"/>
            </a:solidFill>
          </a:ln>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53005" t="2875" r="-535" b="57343"/>
          <a:stretch>
            <a:fillRect/>
          </a:stretch>
        </p:blipFill>
        <p:spPr>
          <a:xfrm>
            <a:off x="3911415" y="3839381"/>
            <a:ext cx="2518536" cy="1578076"/>
          </a:xfrm>
          <a:prstGeom prst="rect">
            <a:avLst/>
          </a:prstGeom>
          <a:solidFill>
            <a:schemeClr val="bg1"/>
          </a:solidFill>
          <a:ln>
            <a:solidFill>
              <a:srgbClr val="BD391A"/>
            </a:solidFill>
          </a:ln>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6429951" y="1762730"/>
            <a:ext cx="5040559" cy="1754463"/>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6429950" y="3751187"/>
            <a:ext cx="5040559" cy="1754463"/>
          </a:xfrm>
          <a:prstGeom prst="rect">
            <a:avLst/>
          </a:prstGeom>
        </p:spPr>
      </p:pic>
      <p:sp>
        <p:nvSpPr>
          <p:cNvPr id="8" name="矩形 7"/>
          <p:cNvSpPr/>
          <p:nvPr/>
        </p:nvSpPr>
        <p:spPr>
          <a:xfrm>
            <a:off x="7170294" y="2246423"/>
            <a:ext cx="3918609" cy="830997"/>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a:t>
            </a:r>
            <a:endParaRPr lang="zh-CN" altLang="en-US" sz="1600" dirty="0">
              <a:solidFill>
                <a:schemeClr val="bg1"/>
              </a:solidFill>
            </a:endParaRPr>
          </a:p>
        </p:txBody>
      </p:sp>
      <p:sp>
        <p:nvSpPr>
          <p:cNvPr id="9" name="矩形 8"/>
          <p:cNvSpPr/>
          <p:nvPr/>
        </p:nvSpPr>
        <p:spPr>
          <a:xfrm>
            <a:off x="7105295" y="4234880"/>
            <a:ext cx="3918609" cy="830997"/>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a:t>
            </a:r>
            <a:endParaRPr lang="zh-CN" altLang="en-US" sz="1600" dirty="0">
              <a:solidFill>
                <a:schemeClr val="bg1"/>
              </a:solidFill>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0276" t="48646" r="58774" b="27119"/>
          <a:stretch>
            <a:fillRect/>
          </a:stretch>
        </p:blipFill>
        <p:spPr>
          <a:xfrm>
            <a:off x="863245" y="2116394"/>
            <a:ext cx="2692204" cy="1578076"/>
          </a:xfrm>
          <a:prstGeom prst="rect">
            <a:avLst/>
          </a:prstGeom>
          <a:solidFill>
            <a:schemeClr val="bg1"/>
          </a:solidFill>
          <a:ln>
            <a:solidFill>
              <a:srgbClr val="BD391A"/>
            </a:solidFill>
          </a:ln>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3005" t="2875" r="-535" b="57343"/>
          <a:stretch>
            <a:fillRect/>
          </a:stretch>
        </p:blipFill>
        <p:spPr>
          <a:xfrm>
            <a:off x="3577464" y="2116394"/>
            <a:ext cx="2518536" cy="1578076"/>
          </a:xfrm>
          <a:prstGeom prst="rect">
            <a:avLst/>
          </a:prstGeom>
          <a:solidFill>
            <a:schemeClr val="bg1"/>
          </a:solidFill>
          <a:ln>
            <a:solidFill>
              <a:srgbClr val="BD391A"/>
            </a:solidFill>
          </a:ln>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53005" t="2875" r="-535" b="57343"/>
          <a:stretch>
            <a:fillRect/>
          </a:stretch>
        </p:blipFill>
        <p:spPr>
          <a:xfrm>
            <a:off x="6118015" y="2116394"/>
            <a:ext cx="2518536" cy="1578076"/>
          </a:xfrm>
          <a:prstGeom prst="rect">
            <a:avLst/>
          </a:prstGeom>
          <a:solidFill>
            <a:schemeClr val="bg1"/>
          </a:solidFill>
          <a:ln>
            <a:solidFill>
              <a:srgbClr val="BD391A"/>
            </a:solidFill>
          </a:ln>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0276" t="48646" r="58774" b="27119"/>
          <a:stretch>
            <a:fillRect/>
          </a:stretch>
        </p:blipFill>
        <p:spPr>
          <a:xfrm>
            <a:off x="8658566" y="2116394"/>
            <a:ext cx="2692204" cy="1578076"/>
          </a:xfrm>
          <a:prstGeom prst="rect">
            <a:avLst/>
          </a:prstGeom>
          <a:solidFill>
            <a:schemeClr val="bg1"/>
          </a:solidFill>
          <a:ln>
            <a:solidFill>
              <a:srgbClr val="BD391A"/>
            </a:solidFill>
          </a:ln>
        </p:spPr>
      </p:pic>
      <p:sp>
        <p:nvSpPr>
          <p:cNvPr id="8" name="矩形 7"/>
          <p:cNvSpPr/>
          <p:nvPr/>
        </p:nvSpPr>
        <p:spPr>
          <a:xfrm>
            <a:off x="1659394" y="4171080"/>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双击输入替换内容编辑文字双击输入替换内容编辑文字</a:t>
            </a:r>
            <a:endParaRPr lang="zh-CN" altLang="en-US" sz="1600" b="1" dirty="0">
              <a:solidFill>
                <a:srgbClr val="BD391A"/>
              </a:solidFill>
            </a:endParaRPr>
          </a:p>
        </p:txBody>
      </p:sp>
      <p:sp>
        <p:nvSpPr>
          <p:cNvPr id="10" name="star-shape-in-a-circle_15527"/>
          <p:cNvSpPr>
            <a:spLocks noChangeAspect="1"/>
          </p:cNvSpPr>
          <p:nvPr/>
        </p:nvSpPr>
        <p:spPr bwMode="auto">
          <a:xfrm>
            <a:off x="1114775" y="4171080"/>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11" name="矩形 10"/>
          <p:cNvSpPr/>
          <p:nvPr/>
        </p:nvSpPr>
        <p:spPr>
          <a:xfrm>
            <a:off x="1659394" y="4837553"/>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双击输入替换内容编辑文字双击输入替换内容编辑文字</a:t>
            </a:r>
            <a:endParaRPr lang="zh-CN" altLang="en-US" sz="1600" b="1" dirty="0">
              <a:solidFill>
                <a:srgbClr val="BD391A"/>
              </a:solidFill>
            </a:endParaRPr>
          </a:p>
        </p:txBody>
      </p:sp>
      <p:sp>
        <p:nvSpPr>
          <p:cNvPr id="12" name="star-shape-in-a-circle_15527"/>
          <p:cNvSpPr>
            <a:spLocks noChangeAspect="1"/>
          </p:cNvSpPr>
          <p:nvPr/>
        </p:nvSpPr>
        <p:spPr bwMode="auto">
          <a:xfrm>
            <a:off x="1114775" y="4837553"/>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a:off x="4470636" y="904695"/>
            <a:ext cx="3294757" cy="973394"/>
          </a:xfrm>
          <a:prstGeom prst="rect">
            <a:avLst/>
          </a:prstGeom>
        </p:spPr>
      </p:pic>
      <p:sp>
        <p:nvSpPr>
          <p:cNvPr id="14" name="矩形 13"/>
          <p:cNvSpPr/>
          <p:nvPr/>
        </p:nvSpPr>
        <p:spPr>
          <a:xfrm>
            <a:off x="5044023" y="1132453"/>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40443"/>
          <a:stretch>
            <a:fillRect/>
          </a:stretch>
        </p:blipFill>
        <p:spPr>
          <a:xfrm>
            <a:off x="8172450" y="1505816"/>
            <a:ext cx="3295650" cy="4533034"/>
          </a:xfrm>
          <a:prstGeom prst="rect">
            <a:avLst/>
          </a:prstGeom>
        </p:spPr>
      </p:pic>
      <p:sp>
        <p:nvSpPr>
          <p:cNvPr id="15" name="文本框 14"/>
          <p:cNvSpPr txBox="1"/>
          <p:nvPr/>
        </p:nvSpPr>
        <p:spPr>
          <a:xfrm>
            <a:off x="3507029" y="2090162"/>
            <a:ext cx="5177942" cy="1503617"/>
          </a:xfrm>
          <a:prstGeom prst="rect">
            <a:avLst/>
          </a:prstGeom>
          <a:noFill/>
        </p:spPr>
        <p:txBody>
          <a:bodyPr wrap="square" rtlCol="0">
            <a:spAutoFit/>
          </a:bodyPr>
          <a:lstStyle/>
          <a:p>
            <a:pPr algn="ctr">
              <a:lnSpc>
                <a:spcPct val="200000"/>
              </a:lnSpc>
            </a:pPr>
            <a:r>
              <a:rPr lang="zh-CN" altLang="en-US" sz="5400" b="1" dirty="0">
                <a:solidFill>
                  <a:srgbClr val="BD391A"/>
                </a:solidFill>
                <a:latin typeface="+mj-ea"/>
                <a:ea typeface="+mj-ea"/>
              </a:rPr>
              <a:t>谢谢观看</a:t>
            </a:r>
            <a:endParaRPr lang="en-US" altLang="zh-CN" sz="4800" b="1" dirty="0">
              <a:latin typeface="+mj-ea"/>
              <a:ea typeface="+mj-ea"/>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28010">
            <a:off x="3689534" y="3850302"/>
            <a:ext cx="7115006" cy="2441423"/>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t="15543" r="48063"/>
          <a:stretch>
            <a:fillRect/>
          </a:stretch>
        </p:blipFill>
        <p:spPr>
          <a:xfrm>
            <a:off x="476250" y="2359742"/>
            <a:ext cx="5619750" cy="3841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612932"/>
            <a:ext cx="8839200" cy="2588513"/>
          </a:xfrm>
          <a:prstGeom prst="rect">
            <a:avLst/>
          </a:prstGeom>
        </p:spPr>
      </p:pic>
      <p:sp>
        <p:nvSpPr>
          <p:cNvPr id="2" name="文本框 1"/>
          <p:cNvSpPr txBox="1"/>
          <p:nvPr/>
        </p:nvSpPr>
        <p:spPr>
          <a:xfrm>
            <a:off x="1479572" y="2250439"/>
            <a:ext cx="5177942" cy="1033168"/>
          </a:xfrm>
          <a:prstGeom prst="rect">
            <a:avLst/>
          </a:prstGeom>
          <a:noFill/>
        </p:spPr>
        <p:txBody>
          <a:bodyPr wrap="square" rtlCol="0">
            <a:spAutoFit/>
          </a:bodyPr>
          <a:lstStyle/>
          <a:p>
            <a:pPr algn="ctr">
              <a:lnSpc>
                <a:spcPct val="200000"/>
              </a:lnSpc>
            </a:pPr>
            <a:r>
              <a:rPr lang="zh-CN" altLang="en-US" sz="3600" b="1" dirty="0">
                <a:solidFill>
                  <a:srgbClr val="BD391A"/>
                </a:solidFill>
                <a:latin typeface="+mj-ea"/>
                <a:ea typeface="+mj-ea"/>
              </a:rPr>
              <a:t>第一篇</a:t>
            </a:r>
            <a:r>
              <a:rPr lang="en-US" altLang="zh-CN" sz="3600" b="1" dirty="0">
                <a:solidFill>
                  <a:srgbClr val="BD391A"/>
                </a:solidFill>
                <a:latin typeface="+mj-ea"/>
                <a:ea typeface="+mj-ea"/>
              </a:rPr>
              <a:t>  </a:t>
            </a:r>
            <a:r>
              <a:rPr lang="zh-CN" altLang="en-US" sz="3200" b="1" dirty="0">
                <a:latin typeface="+mj-ea"/>
                <a:ea typeface="+mj-ea"/>
              </a:rPr>
              <a:t>请添加标题文字</a:t>
            </a:r>
            <a:endParaRPr lang="en-US" altLang="zh-CN" sz="3200" b="1" dirty="0">
              <a:latin typeface="+mj-ea"/>
              <a:ea typeface="+mj-ea"/>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314" y="1233919"/>
            <a:ext cx="4567457" cy="534654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a:off x="1132127" y="1681692"/>
            <a:ext cx="3294757" cy="973394"/>
          </a:xfrm>
          <a:prstGeom prst="rect">
            <a:avLst/>
          </a:prstGeom>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1055441" y="2652792"/>
            <a:ext cx="6466236" cy="2754181"/>
          </a:xfrm>
          <a:prstGeom prst="rect">
            <a:avLst/>
          </a:prstGeom>
        </p:spPr>
      </p:pic>
      <p:sp>
        <p:nvSpPr>
          <p:cNvPr id="6" name="矩形 5"/>
          <p:cNvSpPr/>
          <p:nvPr/>
        </p:nvSpPr>
        <p:spPr>
          <a:xfrm>
            <a:off x="1775082" y="3392488"/>
            <a:ext cx="5026953" cy="1569660"/>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双击输入替换内容编辑文字双击输入替换内容编辑文字双击输入替换内容编辑文字双击输入替换内容编辑文字双击输入替换内容双击输入替换内容编辑文字双击输入替换</a:t>
            </a:r>
            <a:endParaRPr lang="zh-CN" altLang="en-US" sz="1600" dirty="0">
              <a:solidFill>
                <a:schemeClr val="bg1"/>
              </a:solidFill>
            </a:endParaRPr>
          </a:p>
        </p:txBody>
      </p:sp>
      <p:sp>
        <p:nvSpPr>
          <p:cNvPr id="7" name="矩形 6"/>
          <p:cNvSpPr/>
          <p:nvPr/>
        </p:nvSpPr>
        <p:spPr>
          <a:xfrm>
            <a:off x="1705514" y="1929117"/>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2470" t="-1644" r="46935" b="60602"/>
          <a:stretch>
            <a:fillRect/>
          </a:stretch>
        </p:blipFill>
        <p:spPr>
          <a:xfrm>
            <a:off x="7076392" y="483899"/>
            <a:ext cx="4233197" cy="63151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1055441" y="1451026"/>
            <a:ext cx="4442508" cy="3955948"/>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53005" t="-1644" r="-3879" b="57343"/>
          <a:stretch>
            <a:fillRect/>
          </a:stretch>
        </p:blipFill>
        <p:spPr>
          <a:xfrm>
            <a:off x="6096000" y="1451026"/>
            <a:ext cx="5464576" cy="3562349"/>
          </a:xfrm>
          <a:prstGeom prst="rect">
            <a:avLst/>
          </a:prstGeom>
        </p:spPr>
      </p:pic>
      <p:sp>
        <p:nvSpPr>
          <p:cNvPr id="6" name="矩形 5"/>
          <p:cNvSpPr/>
          <p:nvPr/>
        </p:nvSpPr>
        <p:spPr>
          <a:xfrm>
            <a:off x="1526247" y="2844223"/>
            <a:ext cx="3500895" cy="1938992"/>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双击输入替换内容编辑文字双击输入替换内容编辑文字双击输入替换内容编辑文字双击输入替换内容编辑文字双击输入替换内容双击输入替换内容编辑文字双击输入替换</a:t>
            </a:r>
            <a:endParaRPr lang="zh-CN" altLang="en-US" sz="1600" dirty="0">
              <a:solidFill>
                <a:schemeClr val="bg1"/>
              </a:solidFill>
            </a:endParaRPr>
          </a:p>
        </p:txBody>
      </p:sp>
      <p:sp>
        <p:nvSpPr>
          <p:cNvPr id="7" name="矩形 6"/>
          <p:cNvSpPr/>
          <p:nvPr/>
        </p:nvSpPr>
        <p:spPr>
          <a:xfrm>
            <a:off x="2202703" y="2176543"/>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a:off x="1600153" y="1006372"/>
            <a:ext cx="5243722" cy="973394"/>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0276" t="48646" r="58774" b="20073"/>
          <a:stretch>
            <a:fillRect/>
          </a:stretch>
        </p:blipFill>
        <p:spPr>
          <a:xfrm>
            <a:off x="702578" y="2993355"/>
            <a:ext cx="5089908" cy="3850916"/>
          </a:xfrm>
          <a:prstGeom prst="rect">
            <a:avLst/>
          </a:prstGeom>
        </p:spPr>
      </p:pic>
      <p:sp>
        <p:nvSpPr>
          <p:cNvPr id="5" name="star-shape-in-a-circle_15527"/>
          <p:cNvSpPr>
            <a:spLocks noChangeAspect="1"/>
          </p:cNvSpPr>
          <p:nvPr/>
        </p:nvSpPr>
        <p:spPr bwMode="auto">
          <a:xfrm>
            <a:off x="5974811" y="2446448"/>
            <a:ext cx="504413" cy="478712"/>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7" name="矩形: 圆角 6"/>
          <p:cNvSpPr/>
          <p:nvPr/>
        </p:nvSpPr>
        <p:spPr>
          <a:xfrm>
            <a:off x="6843875" y="2475476"/>
            <a:ext cx="4288971" cy="458224"/>
          </a:xfrm>
          <a:prstGeom prst="roundRect">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tar-shape-in-a-circle_15527"/>
          <p:cNvSpPr>
            <a:spLocks noChangeAspect="1"/>
          </p:cNvSpPr>
          <p:nvPr/>
        </p:nvSpPr>
        <p:spPr bwMode="auto">
          <a:xfrm>
            <a:off x="5974811" y="3305479"/>
            <a:ext cx="504413" cy="478712"/>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9" name="矩形: 圆角 8"/>
          <p:cNvSpPr/>
          <p:nvPr/>
        </p:nvSpPr>
        <p:spPr>
          <a:xfrm>
            <a:off x="6843875" y="3334507"/>
            <a:ext cx="4288971" cy="458224"/>
          </a:xfrm>
          <a:prstGeom prst="roundRect">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star-shape-in-a-circle_15527"/>
          <p:cNvSpPr>
            <a:spLocks noChangeAspect="1"/>
          </p:cNvSpPr>
          <p:nvPr/>
        </p:nvSpPr>
        <p:spPr bwMode="auto">
          <a:xfrm>
            <a:off x="5974811" y="4164510"/>
            <a:ext cx="504413" cy="478712"/>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11" name="矩形: 圆角 10"/>
          <p:cNvSpPr/>
          <p:nvPr/>
        </p:nvSpPr>
        <p:spPr>
          <a:xfrm>
            <a:off x="6843875" y="4193538"/>
            <a:ext cx="4288971" cy="458224"/>
          </a:xfrm>
          <a:prstGeom prst="roundRect">
            <a:avLst/>
          </a:prstGeom>
          <a:solidFill>
            <a:srgbClr val="BD3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331462" y="2501138"/>
            <a:ext cx="2954655" cy="369332"/>
          </a:xfrm>
          <a:prstGeom prst="rect">
            <a:avLst/>
          </a:prstGeom>
        </p:spPr>
        <p:txBody>
          <a:bodyPr wrap="none">
            <a:spAutoFit/>
          </a:bodyPr>
          <a:lstStyle/>
          <a:p>
            <a:r>
              <a:rPr lang="zh-CN" altLang="en-US" dirty="0">
                <a:solidFill>
                  <a:schemeClr val="bg1"/>
                </a:solidFill>
                <a:latin typeface="+mn-ea"/>
              </a:rPr>
              <a:t>双击输入替换内容编辑文字</a:t>
            </a:r>
            <a:endParaRPr lang="zh-CN" altLang="en-US" dirty="0"/>
          </a:p>
        </p:txBody>
      </p:sp>
      <p:sp>
        <p:nvSpPr>
          <p:cNvPr id="16" name="矩形 15"/>
          <p:cNvSpPr/>
          <p:nvPr/>
        </p:nvSpPr>
        <p:spPr>
          <a:xfrm>
            <a:off x="7331461" y="3360169"/>
            <a:ext cx="2954655" cy="369332"/>
          </a:xfrm>
          <a:prstGeom prst="rect">
            <a:avLst/>
          </a:prstGeom>
        </p:spPr>
        <p:txBody>
          <a:bodyPr wrap="none">
            <a:spAutoFit/>
          </a:bodyPr>
          <a:lstStyle/>
          <a:p>
            <a:r>
              <a:rPr lang="zh-CN" altLang="en-US" dirty="0">
                <a:solidFill>
                  <a:schemeClr val="bg1"/>
                </a:solidFill>
                <a:latin typeface="+mn-ea"/>
              </a:rPr>
              <a:t>双击输入替换内容编辑文字</a:t>
            </a:r>
            <a:endParaRPr lang="zh-CN" altLang="en-US" dirty="0"/>
          </a:p>
        </p:txBody>
      </p:sp>
      <p:sp>
        <p:nvSpPr>
          <p:cNvPr id="17" name="矩形 16"/>
          <p:cNvSpPr/>
          <p:nvPr/>
        </p:nvSpPr>
        <p:spPr>
          <a:xfrm>
            <a:off x="7331460" y="4193538"/>
            <a:ext cx="2954655" cy="369332"/>
          </a:xfrm>
          <a:prstGeom prst="rect">
            <a:avLst/>
          </a:prstGeom>
        </p:spPr>
        <p:txBody>
          <a:bodyPr wrap="none">
            <a:spAutoFit/>
          </a:bodyPr>
          <a:lstStyle/>
          <a:p>
            <a:r>
              <a:rPr lang="zh-CN" altLang="en-US" dirty="0">
                <a:solidFill>
                  <a:schemeClr val="bg1"/>
                </a:solidFill>
                <a:latin typeface="+mn-ea"/>
              </a:rPr>
              <a:t>双击输入替换内容编辑文字</a:t>
            </a:r>
            <a:endParaRPr lang="zh-CN" altLang="en-US" dirty="0"/>
          </a:p>
        </p:txBody>
      </p:sp>
      <p:sp>
        <p:nvSpPr>
          <p:cNvPr id="19" name="flying-dove-bird-shape_47150"/>
          <p:cNvSpPr>
            <a:spLocks noChangeAspect="1"/>
          </p:cNvSpPr>
          <p:nvPr/>
        </p:nvSpPr>
        <p:spPr bwMode="auto">
          <a:xfrm rot="19814221" flipH="1">
            <a:off x="1136730" y="1091180"/>
            <a:ext cx="839387" cy="480524"/>
          </a:xfrm>
          <a:custGeom>
            <a:avLst/>
            <a:gdLst>
              <a:gd name="T0" fmla="*/ 7467 w 7656"/>
              <a:gd name="T1" fmla="*/ 4369 h 6043"/>
              <a:gd name="T2" fmla="*/ 7160 w 7656"/>
              <a:gd name="T3" fmla="*/ 4216 h 6043"/>
              <a:gd name="T4" fmla="*/ 7289 w 7656"/>
              <a:gd name="T5" fmla="*/ 3938 h 6043"/>
              <a:gd name="T6" fmla="*/ 6212 w 7656"/>
              <a:gd name="T7" fmla="*/ 4154 h 6043"/>
              <a:gd name="T8" fmla="*/ 5558 w 7656"/>
              <a:gd name="T9" fmla="*/ 4249 h 6043"/>
              <a:gd name="T10" fmla="*/ 4801 w 7656"/>
              <a:gd name="T11" fmla="*/ 3925 h 6043"/>
              <a:gd name="T12" fmla="*/ 4928 w 7656"/>
              <a:gd name="T13" fmla="*/ 3502 h 6043"/>
              <a:gd name="T14" fmla="*/ 5096 w 7656"/>
              <a:gd name="T15" fmla="*/ 3094 h 6043"/>
              <a:gd name="T16" fmla="*/ 4832 w 7656"/>
              <a:gd name="T17" fmla="*/ 3086 h 6043"/>
              <a:gd name="T18" fmla="*/ 5002 w 7656"/>
              <a:gd name="T19" fmla="*/ 2412 h 6043"/>
              <a:gd name="T20" fmla="*/ 4743 w 7656"/>
              <a:gd name="T21" fmla="*/ 1766 h 6043"/>
              <a:gd name="T22" fmla="*/ 4488 w 7656"/>
              <a:gd name="T23" fmla="*/ 1335 h 6043"/>
              <a:gd name="T24" fmla="*/ 4401 w 7656"/>
              <a:gd name="T25" fmla="*/ 857 h 6043"/>
              <a:gd name="T26" fmla="*/ 4062 w 7656"/>
              <a:gd name="T27" fmla="*/ 462 h 6043"/>
              <a:gd name="T28" fmla="*/ 3862 w 7656"/>
              <a:gd name="T29" fmla="*/ 409 h 6043"/>
              <a:gd name="T30" fmla="*/ 3500 w 7656"/>
              <a:gd name="T31" fmla="*/ 47 h 6043"/>
              <a:gd name="T32" fmla="*/ 3514 w 7656"/>
              <a:gd name="T33" fmla="*/ 694 h 6043"/>
              <a:gd name="T34" fmla="*/ 3526 w 7656"/>
              <a:gd name="T35" fmla="*/ 821 h 6043"/>
              <a:gd name="T36" fmla="*/ 3494 w 7656"/>
              <a:gd name="T37" fmla="*/ 1386 h 6043"/>
              <a:gd name="T38" fmla="*/ 3205 w 7656"/>
              <a:gd name="T39" fmla="*/ 2368 h 6043"/>
              <a:gd name="T40" fmla="*/ 3250 w 7656"/>
              <a:gd name="T41" fmla="*/ 3551 h 6043"/>
              <a:gd name="T42" fmla="*/ 3436 w 7656"/>
              <a:gd name="T43" fmla="*/ 3969 h 6043"/>
              <a:gd name="T44" fmla="*/ 2955 w 7656"/>
              <a:gd name="T45" fmla="*/ 3280 h 6043"/>
              <a:gd name="T46" fmla="*/ 2778 w 7656"/>
              <a:gd name="T47" fmla="*/ 3326 h 6043"/>
              <a:gd name="T48" fmla="*/ 2426 w 7656"/>
              <a:gd name="T49" fmla="*/ 2983 h 6043"/>
              <a:gd name="T50" fmla="*/ 1868 w 7656"/>
              <a:gd name="T51" fmla="*/ 2774 h 6043"/>
              <a:gd name="T52" fmla="*/ 1593 w 7656"/>
              <a:gd name="T53" fmla="*/ 2784 h 6043"/>
              <a:gd name="T54" fmla="*/ 1045 w 7656"/>
              <a:gd name="T55" fmla="*/ 2753 h 6043"/>
              <a:gd name="T56" fmla="*/ 178 w 7656"/>
              <a:gd name="T57" fmla="*/ 2561 h 6043"/>
              <a:gd name="T58" fmla="*/ 6 w 7656"/>
              <a:gd name="T59" fmla="*/ 2721 h 6043"/>
              <a:gd name="T60" fmla="*/ 188 w 7656"/>
              <a:gd name="T61" fmla="*/ 2804 h 6043"/>
              <a:gd name="T62" fmla="*/ 1736 w 7656"/>
              <a:gd name="T63" fmla="*/ 3952 h 6043"/>
              <a:gd name="T64" fmla="*/ 2700 w 7656"/>
              <a:gd name="T65" fmla="*/ 4458 h 6043"/>
              <a:gd name="T66" fmla="*/ 2754 w 7656"/>
              <a:gd name="T67" fmla="*/ 4504 h 6043"/>
              <a:gd name="T68" fmla="*/ 2560 w 7656"/>
              <a:gd name="T69" fmla="*/ 4539 h 6043"/>
              <a:gd name="T70" fmla="*/ 1853 w 7656"/>
              <a:gd name="T71" fmla="*/ 5566 h 6043"/>
              <a:gd name="T72" fmla="*/ 2043 w 7656"/>
              <a:gd name="T73" fmla="*/ 5982 h 6043"/>
              <a:gd name="T74" fmla="*/ 2279 w 7656"/>
              <a:gd name="T75" fmla="*/ 5685 h 6043"/>
              <a:gd name="T76" fmla="*/ 2686 w 7656"/>
              <a:gd name="T77" fmla="*/ 5452 h 6043"/>
              <a:gd name="T78" fmla="*/ 3583 w 7656"/>
              <a:gd name="T79" fmla="*/ 5641 h 6043"/>
              <a:gd name="T80" fmla="*/ 5337 w 7656"/>
              <a:gd name="T81" fmla="*/ 5149 h 6043"/>
              <a:gd name="T82" fmla="*/ 5481 w 7656"/>
              <a:gd name="T83" fmla="*/ 5082 h 6043"/>
              <a:gd name="T84" fmla="*/ 5591 w 7656"/>
              <a:gd name="T85" fmla="*/ 5097 h 6043"/>
              <a:gd name="T86" fmla="*/ 5759 w 7656"/>
              <a:gd name="T87" fmla="*/ 5147 h 6043"/>
              <a:gd name="T88" fmla="*/ 6460 w 7656"/>
              <a:gd name="T89" fmla="*/ 5790 h 6043"/>
              <a:gd name="T90" fmla="*/ 6825 w 7656"/>
              <a:gd name="T91" fmla="*/ 5867 h 6043"/>
              <a:gd name="T92" fmla="*/ 6840 w 7656"/>
              <a:gd name="T93" fmla="*/ 5848 h 6043"/>
              <a:gd name="T94" fmla="*/ 7047 w 7656"/>
              <a:gd name="T95" fmla="*/ 5892 h 6043"/>
              <a:gd name="T96" fmla="*/ 7213 w 7656"/>
              <a:gd name="T97" fmla="*/ 5489 h 6043"/>
              <a:gd name="T98" fmla="*/ 7446 w 7656"/>
              <a:gd name="T99" fmla="*/ 5441 h 6043"/>
              <a:gd name="T100" fmla="*/ 7404 w 7656"/>
              <a:gd name="T101" fmla="*/ 5067 h 6043"/>
              <a:gd name="T102" fmla="*/ 7621 w 7656"/>
              <a:gd name="T103" fmla="*/ 4972 h 6043"/>
              <a:gd name="T104" fmla="*/ 7431 w 7656"/>
              <a:gd name="T105" fmla="*/ 4617 h 6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6" h="6043">
                <a:moveTo>
                  <a:pt x="7431" y="4617"/>
                </a:moveTo>
                <a:cubicBezTo>
                  <a:pt x="7551" y="4539"/>
                  <a:pt x="7564" y="4467"/>
                  <a:pt x="7467" y="4369"/>
                </a:cubicBezTo>
                <a:cubicBezTo>
                  <a:pt x="7432" y="4333"/>
                  <a:pt x="7389" y="4302"/>
                  <a:pt x="7344" y="4281"/>
                </a:cubicBezTo>
                <a:cubicBezTo>
                  <a:pt x="7286" y="4253"/>
                  <a:pt x="7223" y="4237"/>
                  <a:pt x="7160" y="4216"/>
                </a:cubicBezTo>
                <a:cubicBezTo>
                  <a:pt x="7295" y="4156"/>
                  <a:pt x="7308" y="4142"/>
                  <a:pt x="7346" y="4029"/>
                </a:cubicBezTo>
                <a:lnTo>
                  <a:pt x="7289" y="3938"/>
                </a:lnTo>
                <a:cubicBezTo>
                  <a:pt x="7091" y="3837"/>
                  <a:pt x="6894" y="3867"/>
                  <a:pt x="6699" y="3947"/>
                </a:cubicBezTo>
                <a:cubicBezTo>
                  <a:pt x="6536" y="4015"/>
                  <a:pt x="6376" y="4090"/>
                  <a:pt x="6212" y="4154"/>
                </a:cubicBezTo>
                <a:cubicBezTo>
                  <a:pt x="6007" y="4234"/>
                  <a:pt x="5798" y="4256"/>
                  <a:pt x="5588" y="4252"/>
                </a:cubicBezTo>
                <a:cubicBezTo>
                  <a:pt x="5578" y="4251"/>
                  <a:pt x="5568" y="4250"/>
                  <a:pt x="5558" y="4249"/>
                </a:cubicBezTo>
                <a:cubicBezTo>
                  <a:pt x="5284" y="4226"/>
                  <a:pt x="4975" y="4164"/>
                  <a:pt x="4690" y="4078"/>
                </a:cubicBezTo>
                <a:cubicBezTo>
                  <a:pt x="4730" y="4028"/>
                  <a:pt x="4768" y="3978"/>
                  <a:pt x="4801" y="3925"/>
                </a:cubicBezTo>
                <a:cubicBezTo>
                  <a:pt x="4870" y="3815"/>
                  <a:pt x="4848" y="3779"/>
                  <a:pt x="4716" y="3734"/>
                </a:cubicBezTo>
                <a:cubicBezTo>
                  <a:pt x="4789" y="3655"/>
                  <a:pt x="4862" y="3581"/>
                  <a:pt x="4928" y="3502"/>
                </a:cubicBezTo>
                <a:cubicBezTo>
                  <a:pt x="4988" y="3432"/>
                  <a:pt x="5044" y="3358"/>
                  <a:pt x="5093" y="3280"/>
                </a:cubicBezTo>
                <a:cubicBezTo>
                  <a:pt x="5128" y="3223"/>
                  <a:pt x="5146" y="3153"/>
                  <a:pt x="5096" y="3094"/>
                </a:cubicBezTo>
                <a:cubicBezTo>
                  <a:pt x="5042" y="3031"/>
                  <a:pt x="4968" y="3041"/>
                  <a:pt x="4896" y="3059"/>
                </a:cubicBezTo>
                <a:cubicBezTo>
                  <a:pt x="4877" y="3064"/>
                  <a:pt x="4860" y="3074"/>
                  <a:pt x="4832" y="3086"/>
                </a:cubicBezTo>
                <a:cubicBezTo>
                  <a:pt x="4879" y="2951"/>
                  <a:pt x="4929" y="2829"/>
                  <a:pt x="4962" y="2703"/>
                </a:cubicBezTo>
                <a:cubicBezTo>
                  <a:pt x="4987" y="2609"/>
                  <a:pt x="5005" y="2509"/>
                  <a:pt x="5002" y="2412"/>
                </a:cubicBezTo>
                <a:cubicBezTo>
                  <a:pt x="4996" y="2192"/>
                  <a:pt x="4897" y="2138"/>
                  <a:pt x="4704" y="2236"/>
                </a:cubicBezTo>
                <a:cubicBezTo>
                  <a:pt x="4718" y="2079"/>
                  <a:pt x="4739" y="1922"/>
                  <a:pt x="4743" y="1766"/>
                </a:cubicBezTo>
                <a:cubicBezTo>
                  <a:pt x="4747" y="1650"/>
                  <a:pt x="4739" y="1531"/>
                  <a:pt x="4717" y="1418"/>
                </a:cubicBezTo>
                <a:cubicBezTo>
                  <a:pt x="4682" y="1232"/>
                  <a:pt x="4625" y="1215"/>
                  <a:pt x="4488" y="1335"/>
                </a:cubicBezTo>
                <a:cubicBezTo>
                  <a:pt x="4476" y="1223"/>
                  <a:pt x="4467" y="1112"/>
                  <a:pt x="4450" y="1002"/>
                </a:cubicBezTo>
                <a:cubicBezTo>
                  <a:pt x="4442" y="952"/>
                  <a:pt x="4421" y="904"/>
                  <a:pt x="4401" y="857"/>
                </a:cubicBezTo>
                <a:cubicBezTo>
                  <a:pt x="4343" y="722"/>
                  <a:pt x="4281" y="712"/>
                  <a:pt x="4175" y="811"/>
                </a:cubicBezTo>
                <a:cubicBezTo>
                  <a:pt x="4138" y="697"/>
                  <a:pt x="4100" y="579"/>
                  <a:pt x="4062" y="462"/>
                </a:cubicBezTo>
                <a:cubicBezTo>
                  <a:pt x="4058" y="450"/>
                  <a:pt x="4052" y="440"/>
                  <a:pt x="4047" y="429"/>
                </a:cubicBezTo>
                <a:cubicBezTo>
                  <a:pt x="3984" y="314"/>
                  <a:pt x="3944" y="310"/>
                  <a:pt x="3862" y="409"/>
                </a:cubicBezTo>
                <a:cubicBezTo>
                  <a:pt x="3778" y="265"/>
                  <a:pt x="3750" y="82"/>
                  <a:pt x="3577" y="0"/>
                </a:cubicBezTo>
                <a:lnTo>
                  <a:pt x="3500" y="47"/>
                </a:lnTo>
                <a:cubicBezTo>
                  <a:pt x="3439" y="220"/>
                  <a:pt x="3465" y="395"/>
                  <a:pt x="3495" y="568"/>
                </a:cubicBezTo>
                <a:cubicBezTo>
                  <a:pt x="3502" y="610"/>
                  <a:pt x="3508" y="652"/>
                  <a:pt x="3514" y="694"/>
                </a:cubicBezTo>
                <a:cubicBezTo>
                  <a:pt x="3506" y="733"/>
                  <a:pt x="3508" y="774"/>
                  <a:pt x="3523" y="814"/>
                </a:cubicBezTo>
                <a:cubicBezTo>
                  <a:pt x="3524" y="816"/>
                  <a:pt x="3525" y="819"/>
                  <a:pt x="3526" y="821"/>
                </a:cubicBezTo>
                <a:cubicBezTo>
                  <a:pt x="3537" y="983"/>
                  <a:pt x="3532" y="1142"/>
                  <a:pt x="3514" y="1299"/>
                </a:cubicBezTo>
                <a:cubicBezTo>
                  <a:pt x="3508" y="1328"/>
                  <a:pt x="3501" y="1357"/>
                  <a:pt x="3494" y="1386"/>
                </a:cubicBezTo>
                <a:cubicBezTo>
                  <a:pt x="3491" y="1399"/>
                  <a:pt x="3493" y="1409"/>
                  <a:pt x="3498" y="1417"/>
                </a:cubicBezTo>
                <a:cubicBezTo>
                  <a:pt x="3447" y="1742"/>
                  <a:pt x="3341" y="2057"/>
                  <a:pt x="3205" y="2368"/>
                </a:cubicBezTo>
                <a:cubicBezTo>
                  <a:pt x="3172" y="2442"/>
                  <a:pt x="3145" y="2518"/>
                  <a:pt x="3113" y="2593"/>
                </a:cubicBezTo>
                <a:cubicBezTo>
                  <a:pt x="2968" y="2940"/>
                  <a:pt x="3085" y="3248"/>
                  <a:pt x="3250" y="3551"/>
                </a:cubicBezTo>
                <a:cubicBezTo>
                  <a:pt x="3306" y="3654"/>
                  <a:pt x="3357" y="3759"/>
                  <a:pt x="3401" y="3867"/>
                </a:cubicBezTo>
                <a:cubicBezTo>
                  <a:pt x="3416" y="3903"/>
                  <a:pt x="3427" y="3936"/>
                  <a:pt x="3436" y="3969"/>
                </a:cubicBezTo>
                <a:cubicBezTo>
                  <a:pt x="3342" y="3831"/>
                  <a:pt x="3248" y="3693"/>
                  <a:pt x="3153" y="3555"/>
                </a:cubicBezTo>
                <a:cubicBezTo>
                  <a:pt x="3099" y="3456"/>
                  <a:pt x="3035" y="3363"/>
                  <a:pt x="2955" y="3280"/>
                </a:cubicBezTo>
                <a:cubicBezTo>
                  <a:pt x="2924" y="3249"/>
                  <a:pt x="2876" y="3234"/>
                  <a:pt x="2836" y="3212"/>
                </a:cubicBezTo>
                <a:cubicBezTo>
                  <a:pt x="2817" y="3250"/>
                  <a:pt x="2798" y="3287"/>
                  <a:pt x="2778" y="3326"/>
                </a:cubicBezTo>
                <a:cubicBezTo>
                  <a:pt x="2725" y="3266"/>
                  <a:pt x="2670" y="3194"/>
                  <a:pt x="2606" y="3130"/>
                </a:cubicBezTo>
                <a:cubicBezTo>
                  <a:pt x="2551" y="3076"/>
                  <a:pt x="2491" y="3025"/>
                  <a:pt x="2426" y="2983"/>
                </a:cubicBezTo>
                <a:cubicBezTo>
                  <a:pt x="2298" y="2901"/>
                  <a:pt x="2241" y="2927"/>
                  <a:pt x="2207" y="3058"/>
                </a:cubicBezTo>
                <a:cubicBezTo>
                  <a:pt x="2098" y="2966"/>
                  <a:pt x="1985" y="2868"/>
                  <a:pt x="1868" y="2774"/>
                </a:cubicBezTo>
                <a:cubicBezTo>
                  <a:pt x="1839" y="2750"/>
                  <a:pt x="1799" y="2737"/>
                  <a:pt x="1763" y="2725"/>
                </a:cubicBezTo>
                <a:cubicBezTo>
                  <a:pt x="1669" y="2693"/>
                  <a:pt x="1638" y="2707"/>
                  <a:pt x="1593" y="2784"/>
                </a:cubicBezTo>
                <a:cubicBezTo>
                  <a:pt x="1499" y="2731"/>
                  <a:pt x="1408" y="2668"/>
                  <a:pt x="1309" y="2627"/>
                </a:cubicBezTo>
                <a:cubicBezTo>
                  <a:pt x="1161" y="2565"/>
                  <a:pt x="1092" y="2602"/>
                  <a:pt x="1045" y="2753"/>
                </a:cubicBezTo>
                <a:cubicBezTo>
                  <a:pt x="878" y="2634"/>
                  <a:pt x="693" y="2557"/>
                  <a:pt x="490" y="2543"/>
                </a:cubicBezTo>
                <a:cubicBezTo>
                  <a:pt x="387" y="2536"/>
                  <a:pt x="281" y="2546"/>
                  <a:pt x="178" y="2561"/>
                </a:cubicBezTo>
                <a:cubicBezTo>
                  <a:pt x="131" y="2568"/>
                  <a:pt x="83" y="2599"/>
                  <a:pt x="45" y="2630"/>
                </a:cubicBezTo>
                <a:cubicBezTo>
                  <a:pt x="22" y="2650"/>
                  <a:pt x="0" y="2694"/>
                  <a:pt x="6" y="2721"/>
                </a:cubicBezTo>
                <a:cubicBezTo>
                  <a:pt x="12" y="2747"/>
                  <a:pt x="52" y="2770"/>
                  <a:pt x="82" y="2783"/>
                </a:cubicBezTo>
                <a:cubicBezTo>
                  <a:pt x="115" y="2797"/>
                  <a:pt x="152" y="2800"/>
                  <a:pt x="188" y="2804"/>
                </a:cubicBezTo>
                <a:cubicBezTo>
                  <a:pt x="616" y="2850"/>
                  <a:pt x="951" y="3080"/>
                  <a:pt x="1244" y="3370"/>
                </a:cubicBezTo>
                <a:cubicBezTo>
                  <a:pt x="1424" y="3548"/>
                  <a:pt x="1577" y="3753"/>
                  <a:pt x="1736" y="3952"/>
                </a:cubicBezTo>
                <a:cubicBezTo>
                  <a:pt x="1828" y="4066"/>
                  <a:pt x="1942" y="4142"/>
                  <a:pt x="2078" y="4188"/>
                </a:cubicBezTo>
                <a:cubicBezTo>
                  <a:pt x="2293" y="4260"/>
                  <a:pt x="2518" y="4308"/>
                  <a:pt x="2700" y="4458"/>
                </a:cubicBezTo>
                <a:cubicBezTo>
                  <a:pt x="2704" y="4461"/>
                  <a:pt x="2709" y="4462"/>
                  <a:pt x="2714" y="4463"/>
                </a:cubicBezTo>
                <a:cubicBezTo>
                  <a:pt x="2725" y="4478"/>
                  <a:pt x="2739" y="4492"/>
                  <a:pt x="2754" y="4504"/>
                </a:cubicBezTo>
                <a:cubicBezTo>
                  <a:pt x="2758" y="4506"/>
                  <a:pt x="2762" y="4509"/>
                  <a:pt x="2765" y="4512"/>
                </a:cubicBezTo>
                <a:cubicBezTo>
                  <a:pt x="2696" y="4519"/>
                  <a:pt x="2628" y="4526"/>
                  <a:pt x="2560" y="4539"/>
                </a:cubicBezTo>
                <a:cubicBezTo>
                  <a:pt x="2423" y="4564"/>
                  <a:pt x="2284" y="4596"/>
                  <a:pt x="2153" y="4643"/>
                </a:cubicBezTo>
                <a:cubicBezTo>
                  <a:pt x="1768" y="4781"/>
                  <a:pt x="1627" y="5225"/>
                  <a:pt x="1853" y="5566"/>
                </a:cubicBezTo>
                <a:cubicBezTo>
                  <a:pt x="1896" y="5631"/>
                  <a:pt x="1930" y="5703"/>
                  <a:pt x="1975" y="5784"/>
                </a:cubicBezTo>
                <a:cubicBezTo>
                  <a:pt x="2046" y="5888"/>
                  <a:pt x="2011" y="6009"/>
                  <a:pt x="2043" y="5982"/>
                </a:cubicBezTo>
                <a:cubicBezTo>
                  <a:pt x="2076" y="5954"/>
                  <a:pt x="2108" y="5842"/>
                  <a:pt x="2128" y="5811"/>
                </a:cubicBezTo>
                <a:cubicBezTo>
                  <a:pt x="2152" y="5739"/>
                  <a:pt x="2187" y="5695"/>
                  <a:pt x="2279" y="5685"/>
                </a:cubicBezTo>
                <a:cubicBezTo>
                  <a:pt x="2414" y="5670"/>
                  <a:pt x="2525" y="5586"/>
                  <a:pt x="2582" y="5482"/>
                </a:cubicBezTo>
                <a:cubicBezTo>
                  <a:pt x="2617" y="5472"/>
                  <a:pt x="2651" y="5462"/>
                  <a:pt x="2686" y="5452"/>
                </a:cubicBezTo>
                <a:cubicBezTo>
                  <a:pt x="2690" y="5454"/>
                  <a:pt x="2694" y="5455"/>
                  <a:pt x="2699" y="5455"/>
                </a:cubicBezTo>
                <a:cubicBezTo>
                  <a:pt x="3008" y="5450"/>
                  <a:pt x="3289" y="5573"/>
                  <a:pt x="3583" y="5641"/>
                </a:cubicBezTo>
                <a:cubicBezTo>
                  <a:pt x="3821" y="5695"/>
                  <a:pt x="4062" y="5753"/>
                  <a:pt x="4305" y="5771"/>
                </a:cubicBezTo>
                <a:cubicBezTo>
                  <a:pt x="4784" y="5808"/>
                  <a:pt x="5134" y="5586"/>
                  <a:pt x="5337" y="5149"/>
                </a:cubicBezTo>
                <a:cubicBezTo>
                  <a:pt x="5347" y="5127"/>
                  <a:pt x="5357" y="5105"/>
                  <a:pt x="5366" y="5083"/>
                </a:cubicBezTo>
                <a:cubicBezTo>
                  <a:pt x="5404" y="5082"/>
                  <a:pt x="5443" y="5081"/>
                  <a:pt x="5481" y="5082"/>
                </a:cubicBezTo>
                <a:cubicBezTo>
                  <a:pt x="5508" y="5083"/>
                  <a:pt x="5535" y="5084"/>
                  <a:pt x="5562" y="5086"/>
                </a:cubicBezTo>
                <a:cubicBezTo>
                  <a:pt x="5572" y="5091"/>
                  <a:pt x="5581" y="5095"/>
                  <a:pt x="5591" y="5097"/>
                </a:cubicBezTo>
                <a:cubicBezTo>
                  <a:pt x="5627" y="5104"/>
                  <a:pt x="5661" y="5112"/>
                  <a:pt x="5695" y="5121"/>
                </a:cubicBezTo>
                <a:cubicBezTo>
                  <a:pt x="5715" y="5132"/>
                  <a:pt x="5736" y="5141"/>
                  <a:pt x="5759" y="5147"/>
                </a:cubicBezTo>
                <a:cubicBezTo>
                  <a:pt x="5819" y="5164"/>
                  <a:pt x="5882" y="5188"/>
                  <a:pt x="5943" y="5218"/>
                </a:cubicBezTo>
                <a:cubicBezTo>
                  <a:pt x="6170" y="5339"/>
                  <a:pt x="6340" y="5533"/>
                  <a:pt x="6460" y="5790"/>
                </a:cubicBezTo>
                <a:cubicBezTo>
                  <a:pt x="6488" y="5848"/>
                  <a:pt x="6529" y="5903"/>
                  <a:pt x="6577" y="5947"/>
                </a:cubicBezTo>
                <a:cubicBezTo>
                  <a:pt x="6681" y="6043"/>
                  <a:pt x="6791" y="6005"/>
                  <a:pt x="6825" y="5867"/>
                </a:cubicBezTo>
                <a:cubicBezTo>
                  <a:pt x="6825" y="5863"/>
                  <a:pt x="6826" y="5859"/>
                  <a:pt x="6827" y="5855"/>
                </a:cubicBezTo>
                <a:cubicBezTo>
                  <a:pt x="6831" y="5853"/>
                  <a:pt x="6836" y="5851"/>
                  <a:pt x="6840" y="5848"/>
                </a:cubicBezTo>
                <a:cubicBezTo>
                  <a:pt x="6858" y="5836"/>
                  <a:pt x="6874" y="5823"/>
                  <a:pt x="6888" y="5809"/>
                </a:cubicBezTo>
                <a:cubicBezTo>
                  <a:pt x="6941" y="5837"/>
                  <a:pt x="6993" y="5865"/>
                  <a:pt x="7047" y="5892"/>
                </a:cubicBezTo>
                <a:lnTo>
                  <a:pt x="7153" y="5826"/>
                </a:lnTo>
                <a:cubicBezTo>
                  <a:pt x="7208" y="5720"/>
                  <a:pt x="7243" y="5611"/>
                  <a:pt x="7213" y="5489"/>
                </a:cubicBezTo>
                <a:cubicBezTo>
                  <a:pt x="7228" y="5486"/>
                  <a:pt x="7243" y="5481"/>
                  <a:pt x="7258" y="5476"/>
                </a:cubicBezTo>
                <a:cubicBezTo>
                  <a:pt x="7328" y="5494"/>
                  <a:pt x="7394" y="5504"/>
                  <a:pt x="7446" y="5441"/>
                </a:cubicBezTo>
                <a:cubicBezTo>
                  <a:pt x="7514" y="5360"/>
                  <a:pt x="7491" y="5266"/>
                  <a:pt x="7459" y="5177"/>
                </a:cubicBezTo>
                <a:cubicBezTo>
                  <a:pt x="7445" y="5140"/>
                  <a:pt x="7424" y="5105"/>
                  <a:pt x="7404" y="5067"/>
                </a:cubicBezTo>
                <a:cubicBezTo>
                  <a:pt x="7416" y="5059"/>
                  <a:pt x="7428" y="5050"/>
                  <a:pt x="7438" y="5041"/>
                </a:cubicBezTo>
                <a:cubicBezTo>
                  <a:pt x="7509" y="5046"/>
                  <a:pt x="7578" y="5044"/>
                  <a:pt x="7621" y="4972"/>
                </a:cubicBezTo>
                <a:cubicBezTo>
                  <a:pt x="7656" y="4911"/>
                  <a:pt x="7631" y="4805"/>
                  <a:pt x="7563" y="4733"/>
                </a:cubicBezTo>
                <a:cubicBezTo>
                  <a:pt x="7522" y="4691"/>
                  <a:pt x="7475" y="4656"/>
                  <a:pt x="7431" y="4617"/>
                </a:cubicBezTo>
                <a:close/>
              </a:path>
            </a:pathLst>
          </a:custGeom>
          <a:solidFill>
            <a:srgbClr val="BD391A"/>
          </a:solidFill>
          <a:ln>
            <a:noFill/>
          </a:ln>
        </p:spPr>
        <p:txBody>
          <a:bodyPr/>
          <a:lstStyle/>
          <a:p>
            <a:endParaRPr lang="zh-CN" altLang="en-US" dirty="0"/>
          </a:p>
        </p:txBody>
      </p:sp>
      <p:sp>
        <p:nvSpPr>
          <p:cNvPr id="20" name="矩形 19"/>
          <p:cNvSpPr/>
          <p:nvPr/>
        </p:nvSpPr>
        <p:spPr>
          <a:xfrm>
            <a:off x="2394015" y="1225279"/>
            <a:ext cx="3854385"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effectLst>
                  <a:outerShdw blurRad="38100" dist="38100" dir="2700000" algn="tl">
                    <a:srgbClr val="000000">
                      <a:alpha val="43137"/>
                    </a:srgbClr>
                  </a:outerShdw>
                </a:effectLst>
              </a:rPr>
              <a:t>幸福都是奋斗出来的！</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1055441" y="2841478"/>
            <a:ext cx="5040559" cy="2754181"/>
          </a:xfrm>
          <a:prstGeom prst="rect">
            <a:avLst/>
          </a:prstGeom>
        </p:spPr>
      </p:pic>
      <p:sp>
        <p:nvSpPr>
          <p:cNvPr id="5" name="矩形 4"/>
          <p:cNvSpPr/>
          <p:nvPr/>
        </p:nvSpPr>
        <p:spPr>
          <a:xfrm>
            <a:off x="1731539" y="3271032"/>
            <a:ext cx="3918609" cy="1938992"/>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双击输入替换内容编辑文字双击输入替换内容编辑文字双击输入替换内容编辑文字双击输入替换内容编辑文字双击输入替换内容双击输入替换内容编辑文字双击输入替换</a:t>
            </a:r>
            <a:endParaRPr lang="zh-CN" altLang="en-US" sz="1600" dirty="0">
              <a:solidFill>
                <a:schemeClr val="bg1"/>
              </a:solidFill>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0000" t="43889" r="6331" b="4166"/>
          <a:stretch>
            <a:fillRect/>
          </a:stretch>
        </p:blipFill>
        <p:spPr>
          <a:xfrm>
            <a:off x="6326246" y="2841478"/>
            <a:ext cx="5040559" cy="2754181"/>
          </a:xfrm>
          <a:prstGeom prst="rect">
            <a:avLst/>
          </a:prstGeom>
        </p:spPr>
      </p:pic>
      <p:sp>
        <p:nvSpPr>
          <p:cNvPr id="7" name="矩形 6"/>
          <p:cNvSpPr/>
          <p:nvPr/>
        </p:nvSpPr>
        <p:spPr>
          <a:xfrm>
            <a:off x="7002344" y="3271032"/>
            <a:ext cx="3918609" cy="1938992"/>
          </a:xfrm>
          <a:prstGeom prst="rect">
            <a:avLst/>
          </a:prstGeom>
        </p:spPr>
        <p:txBody>
          <a:bodyPr wrap="square">
            <a:spAutoFit/>
          </a:bodyPr>
          <a:lstStyle/>
          <a:p>
            <a:pPr>
              <a:lnSpc>
                <a:spcPct val="150000"/>
              </a:lnSpc>
            </a:pPr>
            <a:r>
              <a:rPr lang="zh-CN" altLang="en-US" sz="1600" dirty="0">
                <a:solidFill>
                  <a:schemeClr val="bg1"/>
                </a:solidFill>
                <a:latin typeface="+mn-ea"/>
              </a:rPr>
              <a:t>双击输入替换内容编辑文字双击输入替换内容编辑文字双击输入替换内容编辑文字双击输入替换内容编辑文字双击输入替换内容双击输入替换内容编辑文字双击输入替换</a:t>
            </a:r>
            <a:endParaRPr lang="zh-CN" altLang="en-US" sz="1600" dirty="0">
              <a:solidFill>
                <a:schemeClr val="bg1"/>
              </a:solidFill>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a:off x="2017031" y="1688247"/>
            <a:ext cx="3294757" cy="973394"/>
          </a:xfrm>
          <a:prstGeom prst="rect">
            <a:avLst/>
          </a:prstGeom>
        </p:spPr>
      </p:pic>
      <p:sp>
        <p:nvSpPr>
          <p:cNvPr id="9" name="矩形 8"/>
          <p:cNvSpPr/>
          <p:nvPr/>
        </p:nvSpPr>
        <p:spPr>
          <a:xfrm>
            <a:off x="2590418" y="1935672"/>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9868" t="24709" r="75878" b="66315"/>
          <a:stretch>
            <a:fillRect/>
          </a:stretch>
        </p:blipFill>
        <p:spPr>
          <a:xfrm>
            <a:off x="7002344" y="1705200"/>
            <a:ext cx="3294757" cy="973394"/>
          </a:xfrm>
          <a:prstGeom prst="rect">
            <a:avLst/>
          </a:prstGeom>
        </p:spPr>
      </p:pic>
      <p:sp>
        <p:nvSpPr>
          <p:cNvPr id="11" name="矩形 10"/>
          <p:cNvSpPr/>
          <p:nvPr/>
        </p:nvSpPr>
        <p:spPr>
          <a:xfrm>
            <a:off x="7575731" y="1935672"/>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621" y="847871"/>
            <a:ext cx="3294757" cy="750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40443"/>
          <a:stretch>
            <a:fillRect/>
          </a:stretch>
        </p:blipFill>
        <p:spPr>
          <a:xfrm>
            <a:off x="8172450" y="1505816"/>
            <a:ext cx="3295650" cy="4533034"/>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9868" t="24709" r="75878" b="66315"/>
          <a:stretch>
            <a:fillRect/>
          </a:stretch>
        </p:blipFill>
        <p:spPr>
          <a:xfrm>
            <a:off x="1132127" y="1681692"/>
            <a:ext cx="3294757" cy="973394"/>
          </a:xfrm>
          <a:prstGeom prst="rect">
            <a:avLst/>
          </a:prstGeom>
        </p:spPr>
      </p:pic>
      <p:sp>
        <p:nvSpPr>
          <p:cNvPr id="7" name="矩形 6"/>
          <p:cNvSpPr/>
          <p:nvPr/>
        </p:nvSpPr>
        <p:spPr>
          <a:xfrm>
            <a:off x="1810289" y="2700694"/>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双击输入替换内容编辑文字双击输入替换内容编辑文字</a:t>
            </a:r>
            <a:endParaRPr lang="zh-CN" altLang="en-US" sz="1600" b="1" dirty="0">
              <a:solidFill>
                <a:srgbClr val="BD391A"/>
              </a:solidFill>
            </a:endParaRPr>
          </a:p>
        </p:txBody>
      </p:sp>
      <p:sp>
        <p:nvSpPr>
          <p:cNvPr id="8" name="矩形 7"/>
          <p:cNvSpPr/>
          <p:nvPr/>
        </p:nvSpPr>
        <p:spPr>
          <a:xfrm>
            <a:off x="1705514" y="1929117"/>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sp>
        <p:nvSpPr>
          <p:cNvPr id="10" name="star-shape-in-a-circle_15527"/>
          <p:cNvSpPr>
            <a:spLocks noChangeAspect="1"/>
          </p:cNvSpPr>
          <p:nvPr/>
        </p:nvSpPr>
        <p:spPr bwMode="auto">
          <a:xfrm>
            <a:off x="1265670" y="2700694"/>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11" name="矩形 10"/>
          <p:cNvSpPr/>
          <p:nvPr/>
        </p:nvSpPr>
        <p:spPr>
          <a:xfrm>
            <a:off x="1810289" y="3367167"/>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双击输入替换内容编辑文字双击输入替换内容编辑文字</a:t>
            </a:r>
            <a:endParaRPr lang="zh-CN" altLang="en-US" sz="1600" b="1" dirty="0">
              <a:solidFill>
                <a:srgbClr val="BD391A"/>
              </a:solidFill>
            </a:endParaRPr>
          </a:p>
        </p:txBody>
      </p:sp>
      <p:sp>
        <p:nvSpPr>
          <p:cNvPr id="12" name="star-shape-in-a-circle_15527"/>
          <p:cNvSpPr>
            <a:spLocks noChangeAspect="1"/>
          </p:cNvSpPr>
          <p:nvPr/>
        </p:nvSpPr>
        <p:spPr bwMode="auto">
          <a:xfrm>
            <a:off x="1265670" y="3367167"/>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13" name="矩形 12"/>
          <p:cNvSpPr/>
          <p:nvPr/>
        </p:nvSpPr>
        <p:spPr>
          <a:xfrm>
            <a:off x="1810289" y="4033640"/>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双击输入替换内容编辑文字双击输入替换内容编辑文字</a:t>
            </a:r>
            <a:endParaRPr lang="zh-CN" altLang="en-US" sz="1600" b="1" dirty="0">
              <a:solidFill>
                <a:srgbClr val="BD391A"/>
              </a:solidFill>
            </a:endParaRPr>
          </a:p>
        </p:txBody>
      </p:sp>
      <p:sp>
        <p:nvSpPr>
          <p:cNvPr id="14" name="star-shape-in-a-circle_15527"/>
          <p:cNvSpPr>
            <a:spLocks noChangeAspect="1"/>
          </p:cNvSpPr>
          <p:nvPr/>
        </p:nvSpPr>
        <p:spPr bwMode="auto">
          <a:xfrm>
            <a:off x="1265670" y="4033640"/>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
        <p:nvSpPr>
          <p:cNvPr id="15" name="矩形 14"/>
          <p:cNvSpPr/>
          <p:nvPr/>
        </p:nvSpPr>
        <p:spPr>
          <a:xfrm>
            <a:off x="1810289" y="4700113"/>
            <a:ext cx="6091661" cy="461665"/>
          </a:xfrm>
          <a:prstGeom prst="rect">
            <a:avLst/>
          </a:prstGeom>
        </p:spPr>
        <p:txBody>
          <a:bodyPr wrap="square">
            <a:spAutoFit/>
          </a:bodyPr>
          <a:lstStyle/>
          <a:p>
            <a:pPr>
              <a:lnSpc>
                <a:spcPct val="150000"/>
              </a:lnSpc>
            </a:pPr>
            <a:r>
              <a:rPr lang="zh-CN" altLang="en-US" sz="1600" b="1" dirty="0">
                <a:solidFill>
                  <a:srgbClr val="BD391A"/>
                </a:solidFill>
                <a:latin typeface="+mn-ea"/>
              </a:rPr>
              <a:t>双击输入替换内容编辑文字双击输入替换内容编辑文字</a:t>
            </a:r>
            <a:endParaRPr lang="zh-CN" altLang="en-US" sz="1600" b="1" dirty="0">
              <a:solidFill>
                <a:srgbClr val="BD391A"/>
              </a:solidFill>
            </a:endParaRPr>
          </a:p>
        </p:txBody>
      </p:sp>
      <p:sp>
        <p:nvSpPr>
          <p:cNvPr id="16" name="star-shape-in-a-circle_15527"/>
          <p:cNvSpPr>
            <a:spLocks noChangeAspect="1"/>
          </p:cNvSpPr>
          <p:nvPr/>
        </p:nvSpPr>
        <p:spPr bwMode="auto">
          <a:xfrm>
            <a:off x="1265670" y="4700113"/>
            <a:ext cx="440171" cy="417743"/>
          </a:xfrm>
          <a:custGeom>
            <a:avLst/>
            <a:gdLst>
              <a:gd name="T0" fmla="*/ 704 w 784"/>
              <a:gd name="T1" fmla="*/ 419 h 745"/>
              <a:gd name="T2" fmla="*/ 696 w 784"/>
              <a:gd name="T3" fmla="*/ 348 h 745"/>
              <a:gd name="T4" fmla="*/ 784 w 784"/>
              <a:gd name="T5" fmla="*/ 285 h 745"/>
              <a:gd name="T6" fmla="*/ 674 w 784"/>
              <a:gd name="T7" fmla="*/ 285 h 745"/>
              <a:gd name="T8" fmla="*/ 427 w 784"/>
              <a:gd name="T9" fmla="*/ 107 h 745"/>
              <a:gd name="T10" fmla="*/ 392 w 784"/>
              <a:gd name="T11" fmla="*/ 0 h 745"/>
              <a:gd name="T12" fmla="*/ 357 w 784"/>
              <a:gd name="T13" fmla="*/ 107 h 745"/>
              <a:gd name="T14" fmla="*/ 108 w 784"/>
              <a:gd name="T15" fmla="*/ 285 h 745"/>
              <a:gd name="T16" fmla="*/ 0 w 784"/>
              <a:gd name="T17" fmla="*/ 285 h 745"/>
              <a:gd name="T18" fmla="*/ 86 w 784"/>
              <a:gd name="T19" fmla="*/ 347 h 745"/>
              <a:gd name="T20" fmla="*/ 78 w 784"/>
              <a:gd name="T21" fmla="*/ 419 h 745"/>
              <a:gd name="T22" fmla="*/ 180 w 784"/>
              <a:gd name="T23" fmla="*/ 651 h 745"/>
              <a:gd name="T24" fmla="*/ 150 w 784"/>
              <a:gd name="T25" fmla="*/ 745 h 745"/>
              <a:gd name="T26" fmla="*/ 230 w 784"/>
              <a:gd name="T27" fmla="*/ 687 h 745"/>
              <a:gd name="T28" fmla="*/ 391 w 784"/>
              <a:gd name="T29" fmla="*/ 732 h 745"/>
              <a:gd name="T30" fmla="*/ 553 w 784"/>
              <a:gd name="T31" fmla="*/ 687 h 745"/>
              <a:gd name="T32" fmla="*/ 634 w 784"/>
              <a:gd name="T33" fmla="*/ 745 h 745"/>
              <a:gd name="T34" fmla="*/ 603 w 784"/>
              <a:gd name="T35" fmla="*/ 649 h 745"/>
              <a:gd name="T36" fmla="*/ 704 w 784"/>
              <a:gd name="T37" fmla="*/ 419 h 745"/>
              <a:gd name="T38" fmla="*/ 613 w 784"/>
              <a:gd name="T39" fmla="*/ 285 h 745"/>
              <a:gd name="T40" fmla="*/ 484 w 784"/>
              <a:gd name="T41" fmla="*/ 285 h 745"/>
              <a:gd name="T42" fmla="*/ 445 w 784"/>
              <a:gd name="T43" fmla="*/ 165 h 745"/>
              <a:gd name="T44" fmla="*/ 613 w 784"/>
              <a:gd name="T45" fmla="*/ 285 h 745"/>
              <a:gd name="T46" fmla="*/ 339 w 784"/>
              <a:gd name="T47" fmla="*/ 164 h 745"/>
              <a:gd name="T48" fmla="*/ 299 w 784"/>
              <a:gd name="T49" fmla="*/ 285 h 745"/>
              <a:gd name="T50" fmla="*/ 168 w 784"/>
              <a:gd name="T51" fmla="*/ 285 h 745"/>
              <a:gd name="T52" fmla="*/ 339 w 784"/>
              <a:gd name="T53" fmla="*/ 164 h 745"/>
              <a:gd name="T54" fmla="*/ 131 w 784"/>
              <a:gd name="T55" fmla="*/ 419 h 745"/>
              <a:gd name="T56" fmla="*/ 134 w 784"/>
              <a:gd name="T57" fmla="*/ 382 h 745"/>
              <a:gd name="T58" fmla="*/ 242 w 784"/>
              <a:gd name="T59" fmla="*/ 461 h 745"/>
              <a:gd name="T60" fmla="*/ 199 w 784"/>
              <a:gd name="T61" fmla="*/ 594 h 745"/>
              <a:gd name="T62" fmla="*/ 131 w 784"/>
              <a:gd name="T63" fmla="*/ 419 h 745"/>
              <a:gd name="T64" fmla="*/ 391 w 784"/>
              <a:gd name="T65" fmla="*/ 679 h 745"/>
              <a:gd name="T66" fmla="*/ 278 w 784"/>
              <a:gd name="T67" fmla="*/ 652 h 745"/>
              <a:gd name="T68" fmla="*/ 392 w 784"/>
              <a:gd name="T69" fmla="*/ 569 h 745"/>
              <a:gd name="T70" fmla="*/ 505 w 784"/>
              <a:gd name="T71" fmla="*/ 652 h 745"/>
              <a:gd name="T72" fmla="*/ 391 w 784"/>
              <a:gd name="T73" fmla="*/ 679 h 745"/>
              <a:gd name="T74" fmla="*/ 584 w 784"/>
              <a:gd name="T75" fmla="*/ 592 h 745"/>
              <a:gd name="T76" fmla="*/ 541 w 784"/>
              <a:gd name="T77" fmla="*/ 461 h 745"/>
              <a:gd name="T78" fmla="*/ 648 w 784"/>
              <a:gd name="T79" fmla="*/ 383 h 745"/>
              <a:gd name="T80" fmla="*/ 651 w 784"/>
              <a:gd name="T81" fmla="*/ 419 h 745"/>
              <a:gd name="T82" fmla="*/ 584 w 784"/>
              <a:gd name="T83" fmla="*/ 59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745">
                <a:moveTo>
                  <a:pt x="704" y="419"/>
                </a:moveTo>
                <a:cubicBezTo>
                  <a:pt x="704" y="395"/>
                  <a:pt x="701" y="371"/>
                  <a:pt x="696" y="348"/>
                </a:cubicBezTo>
                <a:lnTo>
                  <a:pt x="784" y="285"/>
                </a:lnTo>
                <a:lnTo>
                  <a:pt x="674" y="285"/>
                </a:lnTo>
                <a:cubicBezTo>
                  <a:pt x="629" y="189"/>
                  <a:pt x="536" y="120"/>
                  <a:pt x="427" y="107"/>
                </a:cubicBezTo>
                <a:lnTo>
                  <a:pt x="392" y="0"/>
                </a:lnTo>
                <a:lnTo>
                  <a:pt x="357" y="107"/>
                </a:lnTo>
                <a:cubicBezTo>
                  <a:pt x="247" y="119"/>
                  <a:pt x="153" y="189"/>
                  <a:pt x="108" y="285"/>
                </a:cubicBezTo>
                <a:lnTo>
                  <a:pt x="0" y="285"/>
                </a:lnTo>
                <a:lnTo>
                  <a:pt x="86" y="347"/>
                </a:lnTo>
                <a:cubicBezTo>
                  <a:pt x="81" y="370"/>
                  <a:pt x="78" y="394"/>
                  <a:pt x="78" y="419"/>
                </a:cubicBezTo>
                <a:cubicBezTo>
                  <a:pt x="78" y="511"/>
                  <a:pt x="117" y="593"/>
                  <a:pt x="180" y="651"/>
                </a:cubicBezTo>
                <a:lnTo>
                  <a:pt x="150" y="745"/>
                </a:lnTo>
                <a:lnTo>
                  <a:pt x="230" y="687"/>
                </a:lnTo>
                <a:cubicBezTo>
                  <a:pt x="277" y="716"/>
                  <a:pt x="332" y="732"/>
                  <a:pt x="391" y="732"/>
                </a:cubicBezTo>
                <a:cubicBezTo>
                  <a:pt x="450" y="732"/>
                  <a:pt x="506" y="715"/>
                  <a:pt x="553" y="687"/>
                </a:cubicBezTo>
                <a:lnTo>
                  <a:pt x="634" y="745"/>
                </a:lnTo>
                <a:lnTo>
                  <a:pt x="603" y="649"/>
                </a:lnTo>
                <a:cubicBezTo>
                  <a:pt x="665" y="592"/>
                  <a:pt x="704" y="510"/>
                  <a:pt x="704" y="419"/>
                </a:cubicBezTo>
                <a:close/>
                <a:moveTo>
                  <a:pt x="613" y="285"/>
                </a:moveTo>
                <a:lnTo>
                  <a:pt x="484" y="285"/>
                </a:lnTo>
                <a:lnTo>
                  <a:pt x="445" y="165"/>
                </a:lnTo>
                <a:cubicBezTo>
                  <a:pt x="516" y="180"/>
                  <a:pt x="577" y="224"/>
                  <a:pt x="613" y="285"/>
                </a:cubicBezTo>
                <a:close/>
                <a:moveTo>
                  <a:pt x="339" y="164"/>
                </a:moveTo>
                <a:lnTo>
                  <a:pt x="299" y="285"/>
                </a:lnTo>
                <a:lnTo>
                  <a:pt x="168" y="285"/>
                </a:lnTo>
                <a:cubicBezTo>
                  <a:pt x="205" y="224"/>
                  <a:pt x="266" y="179"/>
                  <a:pt x="339" y="164"/>
                </a:cubicBezTo>
                <a:close/>
                <a:moveTo>
                  <a:pt x="131" y="419"/>
                </a:moveTo>
                <a:cubicBezTo>
                  <a:pt x="131" y="406"/>
                  <a:pt x="132" y="394"/>
                  <a:pt x="134" y="382"/>
                </a:cubicBezTo>
                <a:lnTo>
                  <a:pt x="242" y="461"/>
                </a:lnTo>
                <a:lnTo>
                  <a:pt x="199" y="594"/>
                </a:lnTo>
                <a:cubicBezTo>
                  <a:pt x="157" y="547"/>
                  <a:pt x="131" y="486"/>
                  <a:pt x="131" y="419"/>
                </a:cubicBezTo>
                <a:close/>
                <a:moveTo>
                  <a:pt x="391" y="679"/>
                </a:moveTo>
                <a:cubicBezTo>
                  <a:pt x="350" y="679"/>
                  <a:pt x="312" y="669"/>
                  <a:pt x="278" y="652"/>
                </a:cubicBezTo>
                <a:lnTo>
                  <a:pt x="392" y="569"/>
                </a:lnTo>
                <a:lnTo>
                  <a:pt x="505" y="652"/>
                </a:lnTo>
                <a:cubicBezTo>
                  <a:pt x="471" y="669"/>
                  <a:pt x="432" y="679"/>
                  <a:pt x="391" y="679"/>
                </a:cubicBezTo>
                <a:close/>
                <a:moveTo>
                  <a:pt x="584" y="592"/>
                </a:moveTo>
                <a:lnTo>
                  <a:pt x="541" y="461"/>
                </a:lnTo>
                <a:lnTo>
                  <a:pt x="648" y="383"/>
                </a:lnTo>
                <a:cubicBezTo>
                  <a:pt x="650" y="395"/>
                  <a:pt x="651" y="407"/>
                  <a:pt x="651" y="419"/>
                </a:cubicBezTo>
                <a:cubicBezTo>
                  <a:pt x="651" y="485"/>
                  <a:pt x="626" y="546"/>
                  <a:pt x="584" y="592"/>
                </a:cubicBezTo>
                <a:close/>
              </a:path>
            </a:pathLst>
          </a:custGeom>
          <a:solidFill>
            <a:srgbClr val="BD391A"/>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animBg="1"/>
      <p:bldP spid="13" grpId="0"/>
      <p:bldP spid="14"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612932"/>
            <a:ext cx="8839200" cy="2588513"/>
          </a:xfrm>
          <a:prstGeom prst="rect">
            <a:avLst/>
          </a:prstGeom>
        </p:spPr>
      </p:pic>
      <p:sp>
        <p:nvSpPr>
          <p:cNvPr id="2" name="文本框 1"/>
          <p:cNvSpPr txBox="1"/>
          <p:nvPr/>
        </p:nvSpPr>
        <p:spPr>
          <a:xfrm>
            <a:off x="1404551" y="2424610"/>
            <a:ext cx="5177942" cy="1033168"/>
          </a:xfrm>
          <a:prstGeom prst="rect">
            <a:avLst/>
          </a:prstGeom>
          <a:noFill/>
        </p:spPr>
        <p:txBody>
          <a:bodyPr wrap="square" rtlCol="0">
            <a:spAutoFit/>
          </a:bodyPr>
          <a:lstStyle/>
          <a:p>
            <a:pPr algn="ctr">
              <a:lnSpc>
                <a:spcPct val="200000"/>
              </a:lnSpc>
            </a:pPr>
            <a:r>
              <a:rPr lang="zh-CN" altLang="en-US" sz="3600" b="1" dirty="0">
                <a:solidFill>
                  <a:srgbClr val="BD391A"/>
                </a:solidFill>
                <a:latin typeface="+mj-ea"/>
                <a:ea typeface="+mj-ea"/>
              </a:rPr>
              <a:t>第二篇</a:t>
            </a:r>
            <a:r>
              <a:rPr lang="en-US" altLang="zh-CN" sz="3600" b="1" dirty="0">
                <a:solidFill>
                  <a:srgbClr val="BD391A"/>
                </a:solidFill>
                <a:latin typeface="+mj-ea"/>
                <a:ea typeface="+mj-ea"/>
              </a:rPr>
              <a:t>  </a:t>
            </a:r>
            <a:r>
              <a:rPr lang="zh-CN" altLang="en-US" sz="3200" b="1" dirty="0">
                <a:latin typeface="+mj-ea"/>
                <a:ea typeface="+mj-ea"/>
              </a:rPr>
              <a:t>请添加标题文字</a:t>
            </a:r>
            <a:endParaRPr lang="en-US" altLang="zh-CN" sz="3200" b="1" dirty="0">
              <a:latin typeface="+mj-ea"/>
              <a:ea typeface="+mj-ea"/>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314" y="1223678"/>
            <a:ext cx="4567457" cy="534654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五一劳动节主题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宽屏</PresentationFormat>
  <Paragraphs>143</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黑体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30</cp:revision>
  <dcterms:created xsi:type="dcterms:W3CDTF">2018-04-25T01:46:00Z</dcterms:created>
  <dcterms:modified xsi:type="dcterms:W3CDTF">2021-01-06T08:17:59Z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