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2" r:id="rId3"/>
    <p:sldId id="263" r:id="rId4"/>
    <p:sldId id="270" r:id="rId5"/>
    <p:sldId id="259" r:id="rId6"/>
    <p:sldId id="269" r:id="rId7"/>
    <p:sldId id="264" r:id="rId8"/>
    <p:sldId id="258" r:id="rId9"/>
    <p:sldId id="271" r:id="rId10"/>
    <p:sldId id="272" r:id="rId11"/>
    <p:sldId id="265" r:id="rId12"/>
    <p:sldId id="260" r:id="rId13"/>
    <p:sldId id="268" r:id="rId14"/>
    <p:sldId id="266" r:id="rId15"/>
    <p:sldId id="261" r:id="rId16"/>
    <p:sldId id="267" r:id="rId17"/>
    <p:sldId id="273"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262B"/>
    <a:srgbClr val="EC09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94660"/>
  </p:normalViewPr>
  <p:slideViewPr>
    <p:cSldViewPr snapToGrid="0">
      <p:cViewPr varScale="1">
        <p:scale>
          <a:sx n="108" d="100"/>
          <a:sy n="108" d="100"/>
        </p:scale>
        <p:origin x="11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BEB082CA-5048-447D-B053-D160AC33046E}"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454C3888-BA7B-437F-924C-9F3BDBE36A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658D63B-9892-49FE-BB1C-3794C6810C8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56EFF8-28F0-4D13-B746-5BD7B0994F01}"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658D63B-9892-49FE-BB1C-3794C6810C8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56EFF8-28F0-4D13-B746-5BD7B0994F01}"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658D63B-9892-49FE-BB1C-3794C6810C8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56EFF8-28F0-4D13-B746-5BD7B0994F01}" type="slidenum">
              <a:rPr lang="zh-CN" altLang="en-US" smtClean="0"/>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658D63B-9892-49FE-BB1C-3794C6810C8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56EFF8-28F0-4D13-B746-5BD7B0994F01}" type="slidenum">
              <a:rPr lang="zh-CN" altLang="en-US" smtClean="0"/>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658D63B-9892-49FE-BB1C-3794C6810C8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56EFF8-28F0-4D13-B746-5BD7B0994F01}" type="slidenum">
              <a:rPr lang="zh-CN" altLang="en-US" smtClean="0"/>
              <a:t>‹#›</a:t>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658D63B-9892-49FE-BB1C-3794C6810C8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156EFF8-28F0-4D13-B746-5BD7B0994F01}" type="slidenum">
              <a:rPr lang="zh-CN" altLang="en-US" smtClean="0"/>
              <a:t>‹#›</a:t>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58D63B-9892-49FE-BB1C-3794C6810C8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156EFF8-28F0-4D13-B746-5BD7B0994F01}" type="slidenum">
              <a:rPr lang="zh-CN" altLang="en-US" smtClean="0"/>
              <a:t>‹#›</a:t>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658D63B-9892-49FE-BB1C-3794C6810C8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56EFF8-28F0-4D13-B746-5BD7B0994F01}" type="slidenum">
              <a:rPr lang="zh-CN" altLang="en-US" smtClean="0"/>
              <a:t>‹#›</a:t>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C658D63B-9892-49FE-BB1C-3794C6810C81}" type="datetimeFigureOut">
              <a:rPr lang="zh-CN" altLang="en-US" smtClean="0"/>
              <a:t>2021/1/6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C156EFF8-28F0-4D13-B746-5BD7B0994F0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rotWithShape="1">
          <a:blip r:embed="rId2"/>
          <a:srcRect t="4241"/>
          <a:stretch>
            <a:fillRect/>
          </a:stretch>
        </p:blipFill>
        <p:spPr>
          <a:xfrm>
            <a:off x="1" y="0"/>
            <a:ext cx="12191998"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43" name="组合 42"/>
          <p:cNvGrpSpPr/>
          <p:nvPr/>
        </p:nvGrpSpPr>
        <p:grpSpPr>
          <a:xfrm>
            <a:off x="2148140" y="456048"/>
            <a:ext cx="7895720" cy="3037652"/>
            <a:chOff x="2001444" y="456048"/>
            <a:chExt cx="7895720" cy="3037652"/>
          </a:xfrm>
        </p:grpSpPr>
        <p:grpSp>
          <p:nvGrpSpPr>
            <p:cNvPr id="33" name="组合 32"/>
            <p:cNvGrpSpPr/>
            <p:nvPr/>
          </p:nvGrpSpPr>
          <p:grpSpPr>
            <a:xfrm>
              <a:off x="2001444" y="456048"/>
              <a:ext cx="7895720" cy="3037652"/>
              <a:chOff x="1912544" y="396059"/>
              <a:chExt cx="7895720" cy="3037652"/>
            </a:xfrm>
          </p:grpSpPr>
          <p:sp>
            <p:nvSpPr>
              <p:cNvPr id="26" name="文本框 25"/>
              <p:cNvSpPr txBox="1"/>
              <p:nvPr/>
            </p:nvSpPr>
            <p:spPr>
              <a:xfrm>
                <a:off x="1912544" y="396059"/>
                <a:ext cx="2313454" cy="2646878"/>
              </a:xfrm>
              <a:prstGeom prst="rect">
                <a:avLst/>
              </a:prstGeom>
              <a:noFill/>
            </p:spPr>
            <p:txBody>
              <a:bodyPr wrap="none" rtlCol="0">
                <a:spAutoFit/>
              </a:bodyPr>
              <a:lstStyle/>
              <a:p>
                <a:pPr algn="ctr"/>
                <a:r>
                  <a:rPr lang="zh-CN" altLang="en-US" sz="166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劳</a:t>
                </a:r>
              </a:p>
            </p:txBody>
          </p:sp>
          <p:sp>
            <p:nvSpPr>
              <p:cNvPr id="27" name="文本框 24"/>
              <p:cNvSpPr txBox="1"/>
              <p:nvPr/>
            </p:nvSpPr>
            <p:spPr>
              <a:xfrm>
                <a:off x="3480124" y="1217720"/>
                <a:ext cx="1954381" cy="221599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8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动</a:t>
                </a:r>
              </a:p>
            </p:txBody>
          </p:sp>
          <p:sp>
            <p:nvSpPr>
              <p:cNvPr id="28" name="文本框 24"/>
              <p:cNvSpPr txBox="1"/>
              <p:nvPr/>
            </p:nvSpPr>
            <p:spPr>
              <a:xfrm>
                <a:off x="4845642" y="531269"/>
                <a:ext cx="2313454" cy="264687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6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最</a:t>
                </a:r>
              </a:p>
            </p:txBody>
          </p:sp>
          <p:sp>
            <p:nvSpPr>
              <p:cNvPr id="29" name="文本框 24"/>
              <p:cNvSpPr txBox="1"/>
              <p:nvPr/>
            </p:nvSpPr>
            <p:spPr>
              <a:xfrm>
                <a:off x="6676775" y="768210"/>
                <a:ext cx="1659429" cy="186204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5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光</a:t>
                </a:r>
              </a:p>
            </p:txBody>
          </p:sp>
          <p:sp>
            <p:nvSpPr>
              <p:cNvPr id="30" name="文本框 24"/>
              <p:cNvSpPr txBox="1"/>
              <p:nvPr/>
            </p:nvSpPr>
            <p:spPr>
              <a:xfrm>
                <a:off x="7853882" y="768210"/>
                <a:ext cx="1954382" cy="221599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8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荣</a:t>
                </a:r>
              </a:p>
            </p:txBody>
          </p:sp>
        </p:grpSp>
        <p:sp>
          <p:nvSpPr>
            <p:cNvPr id="34" name="文本框 24"/>
            <p:cNvSpPr txBox="1"/>
            <p:nvPr/>
          </p:nvSpPr>
          <p:spPr>
            <a:xfrm>
              <a:off x="4069037" y="994750"/>
              <a:ext cx="686406" cy="83099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dirty="0">
                  <a:solidFill>
                    <a:schemeClr val="tx1">
                      <a:lumMod val="75000"/>
                      <a:lumOff val="25000"/>
                    </a:schemeClr>
                  </a:solidFill>
                  <a:latin typeface="胡晓波骚包体" panose="02010600030101010101" pitchFamily="2" charset="-122"/>
                  <a:ea typeface="胡晓波骚包体" panose="02010600030101010101" pitchFamily="2" charset="-122"/>
                </a:rPr>
                <a:t>5.1</a:t>
              </a:r>
              <a:endParaRPr lang="zh-CN" altLang="en-US" sz="4800" dirty="0">
                <a:solidFill>
                  <a:schemeClr val="tx1">
                    <a:lumMod val="75000"/>
                    <a:lumOff val="25000"/>
                  </a:schemeClr>
                </a:solidFill>
                <a:latin typeface="胡晓波骚包体" panose="02010600030101010101" pitchFamily="2" charset="-122"/>
                <a:ea typeface="胡晓波骚包体" panose="02010600030101010101" pitchFamily="2" charset="-122"/>
              </a:endParaRPr>
            </a:p>
          </p:txBody>
        </p:sp>
      </p:grpSp>
      <p:sp>
        <p:nvSpPr>
          <p:cNvPr id="35" name="矩形 34"/>
          <p:cNvSpPr/>
          <p:nvPr/>
        </p:nvSpPr>
        <p:spPr>
          <a:xfrm>
            <a:off x="3477230" y="3244334"/>
            <a:ext cx="5237540" cy="461665"/>
          </a:xfrm>
          <a:prstGeom prst="rect">
            <a:avLst/>
          </a:prstGeom>
        </p:spPr>
        <p:txBody>
          <a:bodyPr wrap="square">
            <a:spAutoFit/>
          </a:bodyPr>
          <a:lstStyle/>
          <a:p>
            <a:pPr algn="dist"/>
            <a:r>
              <a:rPr lang="en-US" altLang="zh-CN" sz="2400" dirty="0">
                <a:solidFill>
                  <a:schemeClr val="tx1">
                    <a:lumMod val="85000"/>
                    <a:lumOff val="15000"/>
                  </a:schemeClr>
                </a:solidFill>
                <a:latin typeface="庞门正道粗书体" panose="02010600030101010101" pitchFamily="2" charset="-122"/>
                <a:ea typeface="庞门正道粗书体" panose="02010600030101010101" pitchFamily="2" charset="-122"/>
              </a:rPr>
              <a:t>— </a:t>
            </a:r>
            <a:r>
              <a:rPr lang="zh-CN" altLang="en-US" sz="2400" dirty="0">
                <a:solidFill>
                  <a:schemeClr val="tx1">
                    <a:lumMod val="85000"/>
                    <a:lumOff val="15000"/>
                  </a:schemeClr>
                </a:solidFill>
                <a:latin typeface="庞门正道粗书体" panose="02010600030101010101" pitchFamily="2" charset="-122"/>
                <a:ea typeface="庞门正道粗书体" panose="02010600030101010101" pitchFamily="2" charset="-122"/>
              </a:rPr>
              <a:t>五一劳模先进事迹宣讲会 </a:t>
            </a:r>
            <a:r>
              <a:rPr lang="en-US" altLang="zh-CN" sz="2400" dirty="0">
                <a:solidFill>
                  <a:schemeClr val="tx1">
                    <a:lumMod val="85000"/>
                    <a:lumOff val="15000"/>
                  </a:schemeClr>
                </a:solidFill>
                <a:latin typeface="庞门正道粗书体" panose="02010600030101010101" pitchFamily="2" charset="-122"/>
                <a:ea typeface="庞门正道粗书体" panose="02010600030101010101" pitchFamily="2" charset="-122"/>
              </a:rPr>
              <a:t>—</a:t>
            </a:r>
          </a:p>
        </p:txBody>
      </p:sp>
      <p:sp>
        <p:nvSpPr>
          <p:cNvPr id="42" name="矩形 41"/>
          <p:cNvSpPr/>
          <p:nvPr/>
        </p:nvSpPr>
        <p:spPr>
          <a:xfrm>
            <a:off x="4325027" y="4083690"/>
            <a:ext cx="3541946" cy="306705"/>
          </a:xfrm>
          <a:prstGeom prst="rect">
            <a:avLst/>
          </a:prstGeom>
        </p:spPr>
        <p:txBody>
          <a:bodyPr wrap="square">
            <a:spAutoFit/>
          </a:bodyPr>
          <a:lstStyle/>
          <a:p>
            <a:pPr algn="dist"/>
            <a:r>
              <a:rPr lang="zh-CN" altLang="en-US" sz="1400">
                <a:solidFill>
                  <a:schemeClr val="tx1">
                    <a:lumMod val="85000"/>
                    <a:lumOff val="15000"/>
                  </a:schemeClr>
                </a:solidFill>
                <a:latin typeface="思源黑体 CN Light" panose="020B0300000000000000" pitchFamily="34" charset="-122"/>
                <a:ea typeface="思源黑体 CN Light" panose="020B0300000000000000" pitchFamily="34" charset="-122"/>
              </a:rPr>
              <a:t>汇报人</a:t>
            </a:r>
            <a:r>
              <a:rPr lang="en-US" altLang="zh-CN" sz="1400">
                <a:solidFill>
                  <a:schemeClr val="tx1">
                    <a:lumMod val="85000"/>
                    <a:lumOff val="15000"/>
                  </a:schemeClr>
                </a:solidFill>
                <a:latin typeface="思源黑体 CN Light" panose="020B0300000000000000" pitchFamily="34" charset="-122"/>
                <a:ea typeface="思源黑体 CN Light" panose="020B0300000000000000" pitchFamily="34" charset="-122"/>
              </a:rPr>
              <a:t>:xiazaii  </a:t>
            </a:r>
            <a:r>
              <a:rPr lang="zh-CN" altLang="en-US" sz="1400">
                <a:solidFill>
                  <a:schemeClr val="tx1">
                    <a:lumMod val="85000"/>
                    <a:lumOff val="15000"/>
                  </a:schemeClr>
                </a:solidFill>
                <a:latin typeface="思源黑体 CN Light" panose="020B0300000000000000" pitchFamily="34" charset="-122"/>
                <a:ea typeface="思源黑体 CN Light" panose="020B0300000000000000" pitchFamily="34" charset="-122"/>
              </a:rPr>
              <a:t>报部门：某某部门</a:t>
            </a:r>
            <a:endParaRPr lang="en-US" altLang="zh-CN" sz="14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anim calcmode="lin" valueType="num">
                                      <p:cBhvr>
                                        <p:cTn id="20" dur="500" fill="hold"/>
                                        <p:tgtEl>
                                          <p:spTgt spid="42"/>
                                        </p:tgtEl>
                                        <p:attrNameLst>
                                          <p:attrName>ppt_x</p:attrName>
                                        </p:attrNameLst>
                                      </p:cBhvr>
                                      <p:tavLst>
                                        <p:tav tm="0">
                                          <p:val>
                                            <p:strVal val="#ppt_x"/>
                                          </p:val>
                                        </p:tav>
                                        <p:tav tm="100000">
                                          <p:val>
                                            <p:strVal val="#ppt_x"/>
                                          </p:val>
                                        </p:tav>
                                      </p:tavLst>
                                    </p:anim>
                                    <p:anim calcmode="lin" valueType="num">
                                      <p:cBhvr>
                                        <p:cTn id="21"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7062" y="261986"/>
            <a:ext cx="2879493" cy="631468"/>
            <a:chOff x="1528563" y="2867368"/>
            <a:chExt cx="3127128" cy="685774"/>
          </a:xfrm>
        </p:grpSpPr>
        <p:sp>
          <p:nvSpPr>
            <p:cNvPr id="10" name="椭圆 9"/>
            <p:cNvSpPr/>
            <p:nvPr/>
          </p:nvSpPr>
          <p:spPr>
            <a:xfrm>
              <a:off x="1548798" y="2867368"/>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1" name="文本框 10"/>
            <p:cNvSpPr txBox="1"/>
            <p:nvPr/>
          </p:nvSpPr>
          <p:spPr>
            <a:xfrm>
              <a:off x="1528563" y="2995431"/>
              <a:ext cx="670463" cy="400110"/>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2" name="文本框 11"/>
            <p:cNvSpPr txBox="1"/>
            <p:nvPr/>
          </p:nvSpPr>
          <p:spPr>
            <a:xfrm>
              <a:off x="2485052" y="2878657"/>
              <a:ext cx="1494791"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最美人员</a:t>
              </a:r>
            </a:p>
          </p:txBody>
        </p:sp>
        <p:sp>
          <p:nvSpPr>
            <p:cNvPr id="13" name="文本框 12"/>
            <p:cNvSpPr txBox="1"/>
            <p:nvPr/>
          </p:nvSpPr>
          <p:spPr>
            <a:xfrm>
              <a:off x="2501179" y="3302459"/>
              <a:ext cx="2154512" cy="250683"/>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BEAUTIFUL PERSONNEL</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50" name="组合 49"/>
          <p:cNvGrpSpPr/>
          <p:nvPr/>
        </p:nvGrpSpPr>
        <p:grpSpPr>
          <a:xfrm>
            <a:off x="4472779" y="1940954"/>
            <a:ext cx="3531626" cy="3622483"/>
            <a:chOff x="4124910" y="1742172"/>
            <a:chExt cx="3531626" cy="3622483"/>
          </a:xfrm>
        </p:grpSpPr>
        <p:grpSp>
          <p:nvGrpSpPr>
            <p:cNvPr id="51" name="Group 20"/>
            <p:cNvGrpSpPr/>
            <p:nvPr/>
          </p:nvGrpSpPr>
          <p:grpSpPr>
            <a:xfrm flipH="1">
              <a:off x="4538813" y="4050601"/>
              <a:ext cx="1726274" cy="1314054"/>
              <a:chOff x="4250639" y="3537480"/>
              <a:chExt cx="1529450" cy="1164230"/>
            </a:xfrm>
          </p:grpSpPr>
          <p:sp>
            <p:nvSpPr>
              <p:cNvPr id="72"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chemeClr val="tx1">
                  <a:lumMod val="75000"/>
                  <a:lumOff val="25000"/>
                </a:schemeClr>
              </a:solidFill>
              <a:ln>
                <a:noFill/>
              </a:ln>
            </p:spPr>
            <p:txBody>
              <a:bodyPr vert="horz" wrap="square" lIns="96435" tIns="48218" rIns="96435" bIns="48218" numCol="1" anchor="t" anchorCtr="0" compatLnSpc="1"/>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3" name="Oval 22"/>
              <p:cNvSpPr/>
              <p:nvPr/>
            </p:nvSpPr>
            <p:spPr>
              <a:xfrm>
                <a:off x="4946647" y="3804569"/>
                <a:ext cx="551192" cy="551192"/>
              </a:xfrm>
              <a:prstGeom prst="ellipse">
                <a:avLst/>
              </a:prstGeom>
              <a:noFill/>
              <a:ln w="28575" cap="flat" cmpd="sng" algn="ctr">
                <a:solidFill>
                  <a:sysClr val="window" lastClr="FFFFFF"/>
                </a:solidFill>
                <a:prstDash val="solid"/>
                <a:miter lim="800000"/>
              </a:ln>
              <a:effectLst/>
            </p:spPr>
            <p:txBody>
              <a:bodyPr rtlCol="0" anchor="ctr"/>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4"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ysClr val="window" lastClr="FFFFFF"/>
              </a:solidFill>
              <a:ln w="12700" cap="flat">
                <a:noFill/>
                <a:miter lim="400000"/>
              </a:ln>
              <a:effectLst/>
            </p:spPr>
            <p:txBody>
              <a:bodyPr wrap="square" lIns="40181" tIns="40181" rIns="40181" bIns="40181" numCol="1" anchor="ctr">
                <a:noAutofit/>
              </a:bodyPr>
              <a:lstStyle/>
              <a:p>
                <a:pPr marL="0" marR="0" lvl="0" indent="0" algn="just" defTabSz="914400" eaLnBrk="1" fontAlgn="base" latinLnBrk="0" hangingPunct="1">
                  <a:lnSpc>
                    <a:spcPct val="12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52" name="Group 43"/>
            <p:cNvGrpSpPr/>
            <p:nvPr/>
          </p:nvGrpSpPr>
          <p:grpSpPr>
            <a:xfrm>
              <a:off x="6069911" y="3673714"/>
              <a:ext cx="1579894" cy="1502498"/>
              <a:chOff x="6254758" y="3535584"/>
              <a:chExt cx="1399760" cy="1331188"/>
            </a:xfrm>
          </p:grpSpPr>
          <p:grpSp>
            <p:nvGrpSpPr>
              <p:cNvPr id="68" name="Group 15"/>
              <p:cNvGrpSpPr/>
              <p:nvPr/>
            </p:nvGrpSpPr>
            <p:grpSpPr>
              <a:xfrm flipH="1">
                <a:off x="6254758" y="3535584"/>
                <a:ext cx="1399760" cy="1331188"/>
                <a:chOff x="3023802" y="3203565"/>
                <a:chExt cx="1399760" cy="1331188"/>
              </a:xfrm>
            </p:grpSpPr>
            <p:sp>
              <p:nvSpPr>
                <p:cNvPr id="70"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AD262B"/>
                </a:solidFill>
                <a:ln>
                  <a:noFill/>
                </a:ln>
              </p:spPr>
              <p:txBody>
                <a:bodyPr vert="horz" wrap="square" lIns="96435" tIns="48218" rIns="96435" bIns="48218" numCol="1" anchor="t" anchorCtr="0" compatLnSpc="1"/>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1" name="Oval 19"/>
                <p:cNvSpPr/>
                <p:nvPr/>
              </p:nvSpPr>
              <p:spPr>
                <a:xfrm>
                  <a:off x="3596074" y="3732211"/>
                  <a:ext cx="551192" cy="551192"/>
                </a:xfrm>
                <a:prstGeom prst="ellipse">
                  <a:avLst/>
                </a:prstGeom>
                <a:noFill/>
                <a:ln w="28575" cap="flat" cmpd="sng" algn="ctr">
                  <a:solidFill>
                    <a:sysClr val="window" lastClr="FFFFFF"/>
                  </a:solidFill>
                  <a:prstDash val="solid"/>
                  <a:miter lim="800000"/>
                </a:ln>
                <a:effectLst/>
              </p:spPr>
              <p:txBody>
                <a:bodyPr rtlCol="0" anchor="ctr"/>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
            <p:nvSpPr>
              <p:cNvPr id="69"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ysClr val="window" lastClr="FFFFFF"/>
              </a:solidFill>
              <a:ln w="12700" cap="flat">
                <a:noFill/>
                <a:miter lim="400000"/>
              </a:ln>
              <a:effectLst/>
            </p:spPr>
            <p:txBody>
              <a:bodyPr wrap="square" lIns="40181" tIns="40181" rIns="40181" bIns="40181" numCol="1" anchor="ctr">
                <a:noAutofit/>
              </a:bodyPr>
              <a:lstStyle/>
              <a:p>
                <a:pPr marL="0" marR="0" lvl="0" indent="0" algn="just" defTabSz="914400" eaLnBrk="1" fontAlgn="base" latinLnBrk="0" hangingPunct="1">
                  <a:lnSpc>
                    <a:spcPct val="12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53" name="Group 45"/>
            <p:cNvGrpSpPr/>
            <p:nvPr/>
          </p:nvGrpSpPr>
          <p:grpSpPr>
            <a:xfrm>
              <a:off x="4124910" y="2558197"/>
              <a:ext cx="1266944" cy="1764973"/>
              <a:chOff x="4531519" y="2547255"/>
              <a:chExt cx="1122491" cy="1563736"/>
            </a:xfrm>
          </p:grpSpPr>
          <p:grpSp>
            <p:nvGrpSpPr>
              <p:cNvPr id="64" name="Group 24"/>
              <p:cNvGrpSpPr/>
              <p:nvPr/>
            </p:nvGrpSpPr>
            <p:grpSpPr>
              <a:xfrm flipH="1">
                <a:off x="4531519" y="2547255"/>
                <a:ext cx="1122491" cy="1563736"/>
                <a:chOff x="5024310" y="2215236"/>
                <a:chExt cx="1122491" cy="1563736"/>
              </a:xfrm>
            </p:grpSpPr>
            <p:sp>
              <p:nvSpPr>
                <p:cNvPr id="66"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rgbClr val="AD262B"/>
                </a:solidFill>
                <a:ln>
                  <a:noFill/>
                </a:ln>
              </p:spPr>
              <p:txBody>
                <a:bodyPr vert="horz" wrap="square" lIns="96435" tIns="48218" rIns="96435" bIns="48218" numCol="1" anchor="t" anchorCtr="0" compatLnSpc="1"/>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7" name="Oval 26"/>
                <p:cNvSpPr/>
                <p:nvPr/>
              </p:nvSpPr>
              <p:spPr>
                <a:xfrm>
                  <a:off x="5318921" y="2519887"/>
                  <a:ext cx="551192" cy="551192"/>
                </a:xfrm>
                <a:prstGeom prst="ellipse">
                  <a:avLst/>
                </a:prstGeom>
                <a:noFill/>
                <a:ln w="28575" cap="flat" cmpd="sng" algn="ctr">
                  <a:solidFill>
                    <a:sysClr val="window" lastClr="FFFFFF"/>
                  </a:solidFill>
                  <a:prstDash val="solid"/>
                  <a:miter lim="800000"/>
                </a:ln>
                <a:effectLst/>
              </p:spPr>
              <p:txBody>
                <a:bodyPr rtlCol="0" anchor="ctr"/>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
            <p:nvSpPr>
              <p:cNvPr id="65"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ysClr val="window" lastClr="FFFFFF"/>
              </a:solidFill>
              <a:ln>
                <a:noFill/>
              </a:ln>
            </p:spPr>
            <p:txBody>
              <a:bodyPr lIns="0" tIns="0" rIns="0" bIns="0"/>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54" name="Group 47"/>
            <p:cNvGrpSpPr/>
            <p:nvPr/>
          </p:nvGrpSpPr>
          <p:grpSpPr>
            <a:xfrm>
              <a:off x="4730619" y="1742172"/>
              <a:ext cx="1721227" cy="1214785"/>
              <a:chOff x="5068168" y="1824270"/>
              <a:chExt cx="1524978" cy="1076279"/>
            </a:xfrm>
          </p:grpSpPr>
          <p:grpSp>
            <p:nvGrpSpPr>
              <p:cNvPr id="60" name="Group 28"/>
              <p:cNvGrpSpPr/>
              <p:nvPr/>
            </p:nvGrpSpPr>
            <p:grpSpPr>
              <a:xfrm flipH="1">
                <a:off x="5068168" y="1824270"/>
                <a:ext cx="1524978" cy="1076279"/>
                <a:chOff x="4085174" y="1492251"/>
                <a:chExt cx="1524978" cy="1076279"/>
              </a:xfrm>
            </p:grpSpPr>
            <p:sp>
              <p:nvSpPr>
                <p:cNvPr id="62"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rgbClr val="AD262B"/>
                </a:solidFill>
                <a:ln>
                  <a:noFill/>
                </a:ln>
              </p:spPr>
              <p:txBody>
                <a:bodyPr vert="horz" wrap="square" lIns="96435" tIns="48218" rIns="96435" bIns="48218" numCol="1" anchor="t" anchorCtr="0" compatLnSpc="1"/>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3" name="Oval 30"/>
                <p:cNvSpPr/>
                <p:nvPr/>
              </p:nvSpPr>
              <p:spPr>
                <a:xfrm>
                  <a:off x="4366880" y="1741826"/>
                  <a:ext cx="551192" cy="551192"/>
                </a:xfrm>
                <a:prstGeom prst="ellipse">
                  <a:avLst/>
                </a:prstGeom>
                <a:noFill/>
                <a:ln w="28575" cap="flat" cmpd="sng" algn="ctr">
                  <a:solidFill>
                    <a:sysClr val="window" lastClr="FFFFFF"/>
                  </a:solidFill>
                  <a:prstDash val="solid"/>
                  <a:miter lim="800000"/>
                </a:ln>
                <a:effectLst/>
              </p:spPr>
              <p:txBody>
                <a:bodyPr rtlCol="0" anchor="ctr"/>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
            <p:nvSpPr>
              <p:cNvPr id="61"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ysClr val="window" lastClr="FFFFFF"/>
              </a:solidFill>
              <a:ln w="12700" cap="flat">
                <a:noFill/>
                <a:miter lim="400000"/>
              </a:ln>
              <a:effectLst/>
            </p:spPr>
            <p:txBody>
              <a:bodyPr wrap="square" lIns="40181" tIns="40181" rIns="40181" bIns="40181" numCol="1" anchor="ctr">
                <a:noAutofit/>
              </a:bodyPr>
              <a:lstStyle/>
              <a:p>
                <a:pPr marL="0" marR="0" lvl="0" indent="0" algn="just" defTabSz="914400" eaLnBrk="1" fontAlgn="base" latinLnBrk="0" hangingPunct="1">
                  <a:lnSpc>
                    <a:spcPct val="120000"/>
                  </a:lnSpc>
                  <a:spcBef>
                    <a:spcPts val="0"/>
                  </a:spcBef>
                  <a:spcAft>
                    <a:spcPts val="0"/>
                  </a:spcAft>
                  <a:buClrTx/>
                  <a:buSzTx/>
                  <a:buFontTx/>
                  <a:buNone/>
                  <a:defRPr sz="3200">
                    <a:solidFill>
                      <a:srgbClr val="FFFFFF"/>
                    </a:solidFill>
                    <a:latin typeface="+mn-lt"/>
                    <a:ea typeface="+mn-ea"/>
                    <a:cs typeface="+mn-cs"/>
                    <a:sym typeface="Helvetica Light"/>
                  </a:defRPr>
                </a:pPr>
                <a:endParaRPr kumimoji="0" sz="800"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55" name="Group 49"/>
            <p:cNvGrpSpPr/>
            <p:nvPr/>
          </p:nvGrpSpPr>
          <p:grpSpPr>
            <a:xfrm>
              <a:off x="6327340" y="2267120"/>
              <a:ext cx="1329196" cy="1658973"/>
              <a:chOff x="6482835" y="2289366"/>
              <a:chExt cx="1177646" cy="1469822"/>
            </a:xfrm>
          </p:grpSpPr>
          <p:grpSp>
            <p:nvGrpSpPr>
              <p:cNvPr id="56" name="Group 35"/>
              <p:cNvGrpSpPr/>
              <p:nvPr/>
            </p:nvGrpSpPr>
            <p:grpSpPr>
              <a:xfrm flipH="1">
                <a:off x="6482835" y="2289366"/>
                <a:ext cx="1177646" cy="1469822"/>
                <a:chOff x="3017839" y="1957347"/>
                <a:chExt cx="1177646" cy="1469822"/>
              </a:xfrm>
            </p:grpSpPr>
            <p:sp>
              <p:nvSpPr>
                <p:cNvPr id="58"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chemeClr val="tx1">
                    <a:lumMod val="75000"/>
                    <a:lumOff val="25000"/>
                  </a:schemeClr>
                </a:solidFill>
                <a:ln>
                  <a:noFill/>
                </a:ln>
              </p:spPr>
              <p:txBody>
                <a:bodyPr vert="horz" wrap="square" lIns="96435" tIns="48218" rIns="96435" bIns="48218" numCol="1" anchor="t" anchorCtr="0" compatLnSpc="1"/>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59" name="Oval 37"/>
                <p:cNvSpPr/>
                <p:nvPr/>
              </p:nvSpPr>
              <p:spPr>
                <a:xfrm>
                  <a:off x="3262699" y="2568530"/>
                  <a:ext cx="551192" cy="551192"/>
                </a:xfrm>
                <a:prstGeom prst="ellipse">
                  <a:avLst/>
                </a:prstGeom>
                <a:noFill/>
                <a:ln w="28575" cap="flat" cmpd="sng" algn="ctr">
                  <a:solidFill>
                    <a:sysClr val="window" lastClr="FFFFFF"/>
                  </a:solidFill>
                  <a:prstDash val="solid"/>
                  <a:miter lim="800000"/>
                </a:ln>
                <a:effectLst/>
              </p:spPr>
              <p:txBody>
                <a:bodyPr rtlCol="0" anchor="ctr"/>
                <a:lstStyle/>
                <a:p>
                  <a:pPr marL="0" marR="0" lvl="0" indent="0" algn="just" defTabSz="914400" eaLnBrk="1" fontAlgn="base" latinLnBrk="0" hangingPunct="1">
                    <a:lnSpc>
                      <a:spcPct val="120000"/>
                    </a:lnSpc>
                    <a:spcBef>
                      <a:spcPts val="0"/>
                    </a:spcBef>
                    <a:spcAft>
                      <a:spcPts val="0"/>
                    </a:spcAft>
                    <a:buClrTx/>
                    <a:buSzTx/>
                    <a:buFontTx/>
                    <a:buNone/>
                    <a:defRPr/>
                  </a:pPr>
                  <a:endParaRPr kumimoji="0" lang="en-US" sz="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
            <p:nvSpPr>
              <p:cNvPr id="57"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marL="0" marR="0" lvl="0" indent="0" algn="just" defTabSz="914400" eaLnBrk="1" fontAlgn="base" latinLnBrk="0" hangingPunct="1">
                  <a:lnSpc>
                    <a:spcPct val="12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800" b="1"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grpSp>
        <p:nvGrpSpPr>
          <p:cNvPr id="75" name="组合 74"/>
          <p:cNvGrpSpPr/>
          <p:nvPr/>
        </p:nvGrpSpPr>
        <p:grpSpPr>
          <a:xfrm>
            <a:off x="1404088" y="1816779"/>
            <a:ext cx="3273412" cy="961894"/>
            <a:chOff x="1245702" y="1617997"/>
            <a:chExt cx="3273412" cy="961894"/>
          </a:xfrm>
        </p:grpSpPr>
        <p:sp>
          <p:nvSpPr>
            <p:cNvPr id="76" name="文本框 75"/>
            <p:cNvSpPr txBox="1"/>
            <p:nvPr/>
          </p:nvSpPr>
          <p:spPr>
            <a:xfrm>
              <a:off x="1245702" y="2030830"/>
              <a:ext cx="3273412" cy="549061"/>
            </a:xfrm>
            <a:prstGeom prst="rect">
              <a:avLst/>
            </a:prstGeom>
            <a:noFill/>
          </p:spPr>
          <p:txBody>
            <a:bodyPr wrap="square" rtlCol="0">
              <a:spAutoFit/>
            </a:bodyPr>
            <a:lstStyle/>
            <a:p>
              <a:pPr algn="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77" name="文本框 76"/>
            <p:cNvSpPr txBox="1"/>
            <p:nvPr/>
          </p:nvSpPr>
          <p:spPr>
            <a:xfrm>
              <a:off x="2273964" y="1617997"/>
              <a:ext cx="2245150" cy="400110"/>
            </a:xfrm>
            <a:prstGeom prst="rect">
              <a:avLst/>
            </a:prstGeom>
            <a:noFill/>
          </p:spPr>
          <p:txBody>
            <a:bodyPr wrap="square" rtlCol="0">
              <a:spAutoFit/>
            </a:bodyPr>
            <a:lstStyle/>
            <a:p>
              <a:pPr algn="r" defTabSz="457200"/>
              <a:r>
                <a:rPr kumimoji="1" lang="zh-CN" altLang="en-US" sz="2000" dirty="0">
                  <a:solidFill>
                    <a:srgbClr val="AD262B"/>
                  </a:solidFill>
                  <a:latin typeface="思源宋体 CN Heavy" panose="02020900000000000000" pitchFamily="18" charset="-122"/>
                  <a:ea typeface="思源宋体 CN Heavy" panose="02020900000000000000" pitchFamily="18" charset="-122"/>
                </a:rPr>
                <a:t>标题文字添加</a:t>
              </a:r>
              <a:endParaRPr kumimoji="1" lang="zh-CN" altLang="en-US" sz="2400" dirty="0">
                <a:solidFill>
                  <a:srgbClr val="AD262B"/>
                </a:solidFill>
                <a:latin typeface="思源宋体 CN Heavy" panose="02020900000000000000" pitchFamily="18" charset="-122"/>
                <a:ea typeface="思源宋体 CN Heavy" panose="02020900000000000000" pitchFamily="18" charset="-122"/>
              </a:endParaRPr>
            </a:p>
          </p:txBody>
        </p:sp>
      </p:grpSp>
      <p:grpSp>
        <p:nvGrpSpPr>
          <p:cNvPr id="78" name="组合 77"/>
          <p:cNvGrpSpPr/>
          <p:nvPr/>
        </p:nvGrpSpPr>
        <p:grpSpPr>
          <a:xfrm>
            <a:off x="798608" y="3166042"/>
            <a:ext cx="3273412" cy="961894"/>
            <a:chOff x="640222" y="2967260"/>
            <a:chExt cx="3273412" cy="961894"/>
          </a:xfrm>
        </p:grpSpPr>
        <p:sp>
          <p:nvSpPr>
            <p:cNvPr id="79" name="文本框 78"/>
            <p:cNvSpPr txBox="1"/>
            <p:nvPr/>
          </p:nvSpPr>
          <p:spPr>
            <a:xfrm>
              <a:off x="640222" y="3380093"/>
              <a:ext cx="3273412" cy="549061"/>
            </a:xfrm>
            <a:prstGeom prst="rect">
              <a:avLst/>
            </a:prstGeom>
            <a:noFill/>
          </p:spPr>
          <p:txBody>
            <a:bodyPr wrap="square" rtlCol="0">
              <a:spAutoFit/>
            </a:bodyPr>
            <a:lstStyle/>
            <a:p>
              <a:pPr algn="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80" name="文本框 79"/>
            <p:cNvSpPr txBox="1"/>
            <p:nvPr/>
          </p:nvSpPr>
          <p:spPr>
            <a:xfrm>
              <a:off x="1668484" y="2967260"/>
              <a:ext cx="2245150" cy="400110"/>
            </a:xfrm>
            <a:prstGeom prst="rect">
              <a:avLst/>
            </a:prstGeom>
            <a:noFill/>
          </p:spPr>
          <p:txBody>
            <a:bodyPr wrap="square" rtlCol="0">
              <a:spAutoFit/>
            </a:bodyPr>
            <a:lstStyle/>
            <a:p>
              <a:pPr algn="r" defTabSz="457200"/>
              <a:r>
                <a:rPr kumimoji="1" lang="zh-CN" altLang="en-US" sz="2000" dirty="0">
                  <a:solidFill>
                    <a:srgbClr val="AD262B"/>
                  </a:solidFill>
                  <a:latin typeface="思源宋体 CN Heavy" panose="02020900000000000000" pitchFamily="18" charset="-122"/>
                  <a:ea typeface="思源宋体 CN Heavy" panose="02020900000000000000" pitchFamily="18" charset="-122"/>
                </a:rPr>
                <a:t>标题文字添加</a:t>
              </a:r>
            </a:p>
          </p:txBody>
        </p:sp>
      </p:grpSp>
      <p:grpSp>
        <p:nvGrpSpPr>
          <p:cNvPr id="81" name="组合 80"/>
          <p:cNvGrpSpPr/>
          <p:nvPr/>
        </p:nvGrpSpPr>
        <p:grpSpPr>
          <a:xfrm>
            <a:off x="8197857" y="2229612"/>
            <a:ext cx="3287327" cy="961894"/>
            <a:chOff x="7849988" y="2030830"/>
            <a:chExt cx="3287327" cy="961894"/>
          </a:xfrm>
        </p:grpSpPr>
        <p:sp>
          <p:nvSpPr>
            <p:cNvPr id="82" name="文本框 81"/>
            <p:cNvSpPr txBox="1"/>
            <p:nvPr/>
          </p:nvSpPr>
          <p:spPr>
            <a:xfrm>
              <a:off x="7863903" y="2443663"/>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83" name="文本框 82"/>
            <p:cNvSpPr txBox="1"/>
            <p:nvPr/>
          </p:nvSpPr>
          <p:spPr>
            <a:xfrm>
              <a:off x="7849988" y="2030830"/>
              <a:ext cx="2245150" cy="400110"/>
            </a:xfrm>
            <a:prstGeom prst="rect">
              <a:avLst/>
            </a:prstGeom>
            <a:noFill/>
          </p:spPr>
          <p:txBody>
            <a:bodyPr wrap="square" rtlCol="0">
              <a:spAutoFit/>
            </a:bodyPr>
            <a:lstStyle/>
            <a:p>
              <a:pPr defTabSz="457200"/>
              <a:r>
                <a:rPr kumimoji="1"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p>
          </p:txBody>
        </p:sp>
      </p:grpSp>
      <p:grpSp>
        <p:nvGrpSpPr>
          <p:cNvPr id="84" name="组合 83"/>
          <p:cNvGrpSpPr/>
          <p:nvPr/>
        </p:nvGrpSpPr>
        <p:grpSpPr>
          <a:xfrm>
            <a:off x="8211772" y="4239657"/>
            <a:ext cx="3287327" cy="961894"/>
            <a:chOff x="7863903" y="4040875"/>
            <a:chExt cx="3287327" cy="961894"/>
          </a:xfrm>
        </p:grpSpPr>
        <p:sp>
          <p:nvSpPr>
            <p:cNvPr id="85" name="文本框 84"/>
            <p:cNvSpPr txBox="1"/>
            <p:nvPr/>
          </p:nvSpPr>
          <p:spPr>
            <a:xfrm>
              <a:off x="7877818" y="4453708"/>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86" name="文本框 85"/>
            <p:cNvSpPr txBox="1"/>
            <p:nvPr/>
          </p:nvSpPr>
          <p:spPr>
            <a:xfrm>
              <a:off x="7863903" y="4040875"/>
              <a:ext cx="2245150" cy="400110"/>
            </a:xfrm>
            <a:prstGeom prst="rect">
              <a:avLst/>
            </a:prstGeom>
            <a:noFill/>
          </p:spPr>
          <p:txBody>
            <a:bodyPr wrap="square" rtlCol="0">
              <a:spAutoFit/>
            </a:bodyPr>
            <a:lstStyle/>
            <a:p>
              <a:pPr defTabSz="457200"/>
              <a:r>
                <a:rPr kumimoji="1" lang="zh-CN" altLang="en-US" sz="2000" dirty="0">
                  <a:solidFill>
                    <a:srgbClr val="AD262B"/>
                  </a:solidFill>
                  <a:latin typeface="思源宋体 CN Heavy" panose="02020900000000000000" pitchFamily="18" charset="-122"/>
                  <a:ea typeface="思源宋体 CN Heavy" panose="02020900000000000000" pitchFamily="18" charset="-122"/>
                </a:rPr>
                <a:t>标题文字添加</a:t>
              </a:r>
            </a:p>
          </p:txBody>
        </p:sp>
      </p:grpSp>
      <p:grpSp>
        <p:nvGrpSpPr>
          <p:cNvPr id="87" name="组合 86"/>
          <p:cNvGrpSpPr/>
          <p:nvPr/>
        </p:nvGrpSpPr>
        <p:grpSpPr>
          <a:xfrm>
            <a:off x="1258441" y="4744996"/>
            <a:ext cx="3273412" cy="961894"/>
            <a:chOff x="1100055" y="4546214"/>
            <a:chExt cx="3273412" cy="961894"/>
          </a:xfrm>
        </p:grpSpPr>
        <p:sp>
          <p:nvSpPr>
            <p:cNvPr id="88" name="文本框 87"/>
            <p:cNvSpPr txBox="1"/>
            <p:nvPr/>
          </p:nvSpPr>
          <p:spPr>
            <a:xfrm>
              <a:off x="1100055" y="4959047"/>
              <a:ext cx="3273412" cy="549061"/>
            </a:xfrm>
            <a:prstGeom prst="rect">
              <a:avLst/>
            </a:prstGeom>
            <a:noFill/>
          </p:spPr>
          <p:txBody>
            <a:bodyPr wrap="square" rtlCol="0">
              <a:spAutoFit/>
            </a:bodyPr>
            <a:lstStyle/>
            <a:p>
              <a:pPr algn="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89" name="文本框 88"/>
            <p:cNvSpPr txBox="1"/>
            <p:nvPr/>
          </p:nvSpPr>
          <p:spPr>
            <a:xfrm>
              <a:off x="2128317" y="4546214"/>
              <a:ext cx="2245150" cy="400110"/>
            </a:xfrm>
            <a:prstGeom prst="rect">
              <a:avLst/>
            </a:prstGeom>
            <a:noFill/>
          </p:spPr>
          <p:txBody>
            <a:bodyPr wrap="square" rtlCol="0">
              <a:spAutoFit/>
            </a:bodyPr>
            <a:lstStyle/>
            <a:p>
              <a:pPr algn="r" defTabSz="457200"/>
              <a:r>
                <a:rPr kumimoji="1"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anim calcmode="lin" valueType="num">
                                      <p:cBhvr>
                                        <p:cTn id="14" dur="500" fill="hold"/>
                                        <p:tgtEl>
                                          <p:spTgt spid="50"/>
                                        </p:tgtEl>
                                        <p:attrNameLst>
                                          <p:attrName>ppt_x</p:attrName>
                                        </p:attrNameLst>
                                      </p:cBhvr>
                                      <p:tavLst>
                                        <p:tav tm="0">
                                          <p:val>
                                            <p:strVal val="#ppt_x"/>
                                          </p:val>
                                        </p:tav>
                                        <p:tav tm="100000">
                                          <p:val>
                                            <p:strVal val="#ppt_x"/>
                                          </p:val>
                                        </p:tav>
                                      </p:tavLst>
                                    </p:anim>
                                    <p:anim calcmode="lin" valueType="num">
                                      <p:cBhvr>
                                        <p:cTn id="15" dur="500" fill="hold"/>
                                        <p:tgtEl>
                                          <p:spTgt spid="5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anim calcmode="lin" valueType="num">
                                      <p:cBhvr>
                                        <p:cTn id="20" dur="500" fill="hold"/>
                                        <p:tgtEl>
                                          <p:spTgt spid="75"/>
                                        </p:tgtEl>
                                        <p:attrNameLst>
                                          <p:attrName>ppt_x</p:attrName>
                                        </p:attrNameLst>
                                      </p:cBhvr>
                                      <p:tavLst>
                                        <p:tav tm="0">
                                          <p:val>
                                            <p:strVal val="#ppt_x"/>
                                          </p:val>
                                        </p:tav>
                                        <p:tav tm="100000">
                                          <p:val>
                                            <p:strVal val="#ppt_x"/>
                                          </p:val>
                                        </p:tav>
                                      </p:tavLst>
                                    </p:anim>
                                    <p:anim calcmode="lin" valueType="num">
                                      <p:cBhvr>
                                        <p:cTn id="21" dur="500" fill="hold"/>
                                        <p:tgtEl>
                                          <p:spTgt spid="7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anim calcmode="lin" valueType="num">
                                      <p:cBhvr>
                                        <p:cTn id="26" dur="500" fill="hold"/>
                                        <p:tgtEl>
                                          <p:spTgt spid="78"/>
                                        </p:tgtEl>
                                        <p:attrNameLst>
                                          <p:attrName>ppt_x</p:attrName>
                                        </p:attrNameLst>
                                      </p:cBhvr>
                                      <p:tavLst>
                                        <p:tav tm="0">
                                          <p:val>
                                            <p:strVal val="#ppt_x"/>
                                          </p:val>
                                        </p:tav>
                                        <p:tav tm="100000">
                                          <p:val>
                                            <p:strVal val="#ppt_x"/>
                                          </p:val>
                                        </p:tav>
                                      </p:tavLst>
                                    </p:anim>
                                    <p:anim calcmode="lin" valueType="num">
                                      <p:cBhvr>
                                        <p:cTn id="27" dur="500" fill="hold"/>
                                        <p:tgtEl>
                                          <p:spTgt spid="7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anim calcmode="lin" valueType="num">
                                      <p:cBhvr>
                                        <p:cTn id="32" dur="500" fill="hold"/>
                                        <p:tgtEl>
                                          <p:spTgt spid="81"/>
                                        </p:tgtEl>
                                        <p:attrNameLst>
                                          <p:attrName>ppt_x</p:attrName>
                                        </p:attrNameLst>
                                      </p:cBhvr>
                                      <p:tavLst>
                                        <p:tav tm="0">
                                          <p:val>
                                            <p:strVal val="#ppt_x"/>
                                          </p:val>
                                        </p:tav>
                                        <p:tav tm="100000">
                                          <p:val>
                                            <p:strVal val="#ppt_x"/>
                                          </p:val>
                                        </p:tav>
                                      </p:tavLst>
                                    </p:anim>
                                    <p:anim calcmode="lin" valueType="num">
                                      <p:cBhvr>
                                        <p:cTn id="33" dur="500" fill="hold"/>
                                        <p:tgtEl>
                                          <p:spTgt spid="8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anim calcmode="lin" valueType="num">
                                      <p:cBhvr>
                                        <p:cTn id="38" dur="500" fill="hold"/>
                                        <p:tgtEl>
                                          <p:spTgt spid="87"/>
                                        </p:tgtEl>
                                        <p:attrNameLst>
                                          <p:attrName>ppt_x</p:attrName>
                                        </p:attrNameLst>
                                      </p:cBhvr>
                                      <p:tavLst>
                                        <p:tav tm="0">
                                          <p:val>
                                            <p:strVal val="#ppt_x"/>
                                          </p:val>
                                        </p:tav>
                                        <p:tav tm="100000">
                                          <p:val>
                                            <p:strVal val="#ppt_x"/>
                                          </p:val>
                                        </p:tav>
                                      </p:tavLst>
                                    </p:anim>
                                    <p:anim calcmode="lin" valueType="num">
                                      <p:cBhvr>
                                        <p:cTn id="39" dur="500" fill="hold"/>
                                        <p:tgtEl>
                                          <p:spTgt spid="8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anim calcmode="lin" valueType="num">
                                      <p:cBhvr>
                                        <p:cTn id="44" dur="500" fill="hold"/>
                                        <p:tgtEl>
                                          <p:spTgt spid="84"/>
                                        </p:tgtEl>
                                        <p:attrNameLst>
                                          <p:attrName>ppt_x</p:attrName>
                                        </p:attrNameLst>
                                      </p:cBhvr>
                                      <p:tavLst>
                                        <p:tav tm="0">
                                          <p:val>
                                            <p:strVal val="#ppt_x"/>
                                          </p:val>
                                        </p:tav>
                                        <p:tav tm="100000">
                                          <p:val>
                                            <p:strVal val="#ppt_x"/>
                                          </p:val>
                                        </p:tav>
                                      </p:tavLst>
                                    </p:anim>
                                    <p:anim calcmode="lin" valueType="num">
                                      <p:cBhvr>
                                        <p:cTn id="45"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rotWithShape="1">
          <a:blip r:embed="rId2"/>
          <a:srcRect t="4241"/>
          <a:stretch>
            <a:fillRect/>
          </a:stretch>
        </p:blipFill>
        <p:spPr>
          <a:xfrm>
            <a:off x="1" y="0"/>
            <a:ext cx="12191998"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3" name="组合 32"/>
          <p:cNvGrpSpPr/>
          <p:nvPr/>
        </p:nvGrpSpPr>
        <p:grpSpPr>
          <a:xfrm>
            <a:off x="1996385" y="1546433"/>
            <a:ext cx="3521962" cy="3037652"/>
            <a:chOff x="1912544" y="396059"/>
            <a:chExt cx="3521962" cy="3037652"/>
          </a:xfrm>
        </p:grpSpPr>
        <p:sp>
          <p:nvSpPr>
            <p:cNvPr id="26" name="文本框 25"/>
            <p:cNvSpPr txBox="1"/>
            <p:nvPr/>
          </p:nvSpPr>
          <p:spPr>
            <a:xfrm>
              <a:off x="1912544" y="396059"/>
              <a:ext cx="2313455" cy="2646878"/>
            </a:xfrm>
            <a:prstGeom prst="rect">
              <a:avLst/>
            </a:prstGeom>
            <a:noFill/>
          </p:spPr>
          <p:txBody>
            <a:bodyPr wrap="none" rtlCol="0">
              <a:spAutoFit/>
            </a:bodyPr>
            <a:lstStyle/>
            <a:p>
              <a:pPr algn="ctr"/>
              <a:r>
                <a:rPr lang="zh-CN" altLang="en-US" sz="166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第</a:t>
              </a:r>
            </a:p>
          </p:txBody>
        </p:sp>
        <p:sp>
          <p:nvSpPr>
            <p:cNvPr id="27" name="文本框 24"/>
            <p:cNvSpPr txBox="1"/>
            <p:nvPr/>
          </p:nvSpPr>
          <p:spPr>
            <a:xfrm>
              <a:off x="3480125" y="1217720"/>
              <a:ext cx="1954381" cy="221599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8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三</a:t>
              </a:r>
            </a:p>
          </p:txBody>
        </p:sp>
      </p:grpSp>
      <p:grpSp>
        <p:nvGrpSpPr>
          <p:cNvPr id="3" name="组合 2"/>
          <p:cNvGrpSpPr/>
          <p:nvPr/>
        </p:nvGrpSpPr>
        <p:grpSpPr>
          <a:xfrm>
            <a:off x="6306224" y="2368094"/>
            <a:ext cx="3647689" cy="1019960"/>
            <a:chOff x="6147920" y="1872581"/>
            <a:chExt cx="1998748" cy="558887"/>
          </a:xfrm>
        </p:grpSpPr>
        <p:sp>
          <p:nvSpPr>
            <p:cNvPr id="18" name="文本框 17"/>
            <p:cNvSpPr txBox="1"/>
            <p:nvPr/>
          </p:nvSpPr>
          <p:spPr>
            <a:xfrm>
              <a:off x="6147920" y="1872581"/>
              <a:ext cx="1376420" cy="387886"/>
            </a:xfrm>
            <a:prstGeom prst="rect">
              <a:avLst/>
            </a:prstGeom>
            <a:noFill/>
          </p:spPr>
          <p:txBody>
            <a:bodyPr wrap="square" rtlCol="0">
              <a:spAutoFit/>
            </a:bodyPr>
            <a:lstStyle/>
            <a:p>
              <a:pPr algn="dist"/>
              <a:r>
                <a:rPr lang="zh-CN" altLang="en-US" sz="4000" dirty="0">
                  <a:solidFill>
                    <a:srgbClr val="EC090A"/>
                  </a:solidFill>
                  <a:latin typeface="胡晓波男神体" panose="02010600030101010101" pitchFamily="2" charset="-122"/>
                  <a:ea typeface="胡晓波男神体" panose="02010600030101010101" pitchFamily="2" charset="-122"/>
                  <a:cs typeface="胡晓波男神体" panose="02010600030101010101" pitchFamily="2" charset="-122"/>
                </a:rPr>
                <a:t>致辞颁奖</a:t>
              </a:r>
            </a:p>
          </p:txBody>
        </p:sp>
        <p:sp>
          <p:nvSpPr>
            <p:cNvPr id="19" name="文本框 18"/>
            <p:cNvSpPr txBox="1"/>
            <p:nvPr/>
          </p:nvSpPr>
          <p:spPr>
            <a:xfrm>
              <a:off x="6162770" y="2262822"/>
              <a:ext cx="1983898" cy="168646"/>
            </a:xfrm>
            <a:prstGeom prst="rect">
              <a:avLst/>
            </a:prstGeom>
            <a:noFill/>
          </p:spPr>
          <p:txBody>
            <a:bodyPr wrap="square" rtlCol="0">
              <a:spAutoFit/>
            </a:bodyPr>
            <a:lstStyle/>
            <a:p>
              <a:pPr algn="dist"/>
              <a:r>
                <a:rPr lang="en-US" altLang="zh-CN" sz="1400" dirty="0">
                  <a:solidFill>
                    <a:srgbClr val="EC090A"/>
                  </a:solidFill>
                  <a:latin typeface="胡晓波男神体" panose="02010600030101010101" pitchFamily="2" charset="-122"/>
                  <a:ea typeface="胡晓波男神体" panose="02010600030101010101" pitchFamily="2" charset="-122"/>
                  <a:cs typeface="胡晓波男神体" panose="02010600030101010101" pitchFamily="2" charset="-122"/>
                </a:rPr>
                <a:t>SPEECH AWARD</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7062" y="261986"/>
            <a:ext cx="2881044" cy="631468"/>
            <a:chOff x="1528563" y="3945407"/>
            <a:chExt cx="3128812" cy="685774"/>
          </a:xfrm>
        </p:grpSpPr>
        <p:sp>
          <p:nvSpPr>
            <p:cNvPr id="10" name="椭圆 9"/>
            <p:cNvSpPr/>
            <p:nvPr/>
          </p:nvSpPr>
          <p:spPr>
            <a:xfrm>
              <a:off x="1548798" y="3945407"/>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1" name="文本框 10"/>
            <p:cNvSpPr txBox="1"/>
            <p:nvPr/>
          </p:nvSpPr>
          <p:spPr>
            <a:xfrm>
              <a:off x="1528563" y="4073470"/>
              <a:ext cx="670463" cy="400111"/>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03</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2" name="文本框 11"/>
            <p:cNvSpPr txBox="1"/>
            <p:nvPr/>
          </p:nvSpPr>
          <p:spPr>
            <a:xfrm>
              <a:off x="2485052" y="3956696"/>
              <a:ext cx="1495742"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致辞颁奖</a:t>
              </a:r>
            </a:p>
          </p:txBody>
        </p:sp>
        <p:sp>
          <p:nvSpPr>
            <p:cNvPr id="13" name="文本框 12"/>
            <p:cNvSpPr txBox="1"/>
            <p:nvPr/>
          </p:nvSpPr>
          <p:spPr>
            <a:xfrm>
              <a:off x="2501179" y="4380498"/>
              <a:ext cx="2156196" cy="250683"/>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SPEECH AWARD</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组合 13"/>
          <p:cNvGrpSpPr/>
          <p:nvPr/>
        </p:nvGrpSpPr>
        <p:grpSpPr>
          <a:xfrm>
            <a:off x="1119431" y="1953968"/>
            <a:ext cx="5354454" cy="3679469"/>
            <a:chOff x="1119431" y="1953968"/>
            <a:chExt cx="5354454" cy="3679469"/>
          </a:xfrm>
        </p:grpSpPr>
        <p:sp>
          <p:nvSpPr>
            <p:cNvPr id="15" name="Freeform 5"/>
            <p:cNvSpPr/>
            <p:nvPr/>
          </p:nvSpPr>
          <p:spPr bwMode="auto">
            <a:xfrm>
              <a:off x="3437191" y="3121522"/>
              <a:ext cx="2201649" cy="659741"/>
            </a:xfrm>
            <a:custGeom>
              <a:avLst/>
              <a:gdLst/>
              <a:ahLst/>
              <a:cxnLst>
                <a:cxn ang="0">
                  <a:pos x="1168" y="350"/>
                </a:cxn>
                <a:cxn ang="0">
                  <a:pos x="172" y="350"/>
                </a:cxn>
                <a:cxn ang="0">
                  <a:pos x="0" y="0"/>
                </a:cxn>
                <a:cxn ang="0">
                  <a:pos x="936" y="0"/>
                </a:cxn>
                <a:cxn ang="0">
                  <a:pos x="1168" y="0"/>
                </a:cxn>
                <a:cxn ang="0">
                  <a:pos x="1168" y="350"/>
                </a:cxn>
              </a:cxnLst>
              <a:rect l="0" t="0" r="r" b="b"/>
              <a:pathLst>
                <a:path w="1168" h="350">
                  <a:moveTo>
                    <a:pt x="1168" y="350"/>
                  </a:moveTo>
                  <a:lnTo>
                    <a:pt x="172" y="350"/>
                  </a:lnTo>
                  <a:lnTo>
                    <a:pt x="0" y="0"/>
                  </a:lnTo>
                  <a:lnTo>
                    <a:pt x="936" y="0"/>
                  </a:lnTo>
                  <a:lnTo>
                    <a:pt x="1168" y="0"/>
                  </a:lnTo>
                  <a:lnTo>
                    <a:pt x="1168" y="350"/>
                  </a:lnTo>
                  <a:close/>
                </a:path>
              </a:pathLst>
            </a:custGeom>
            <a:solidFill>
              <a:srgbClr val="AD262B"/>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6" name="Freeform 6"/>
            <p:cNvSpPr/>
            <p:nvPr/>
          </p:nvSpPr>
          <p:spPr bwMode="auto">
            <a:xfrm>
              <a:off x="3109207" y="2454241"/>
              <a:ext cx="2092320" cy="667281"/>
            </a:xfrm>
            <a:custGeom>
              <a:avLst/>
              <a:gdLst/>
              <a:ahLst/>
              <a:cxnLst>
                <a:cxn ang="0">
                  <a:pos x="174" y="354"/>
                </a:cxn>
                <a:cxn ang="0">
                  <a:pos x="0" y="0"/>
                </a:cxn>
                <a:cxn ang="0">
                  <a:pos x="818" y="0"/>
                </a:cxn>
                <a:cxn ang="0">
                  <a:pos x="1110" y="0"/>
                </a:cxn>
                <a:cxn ang="0">
                  <a:pos x="1110" y="354"/>
                </a:cxn>
                <a:cxn ang="0">
                  <a:pos x="174" y="354"/>
                </a:cxn>
              </a:cxnLst>
              <a:rect l="0" t="0" r="r" b="b"/>
              <a:pathLst>
                <a:path w="1110" h="354">
                  <a:moveTo>
                    <a:pt x="174" y="354"/>
                  </a:moveTo>
                  <a:lnTo>
                    <a:pt x="0" y="0"/>
                  </a:lnTo>
                  <a:lnTo>
                    <a:pt x="818" y="0"/>
                  </a:lnTo>
                  <a:lnTo>
                    <a:pt x="1110" y="0"/>
                  </a:lnTo>
                  <a:lnTo>
                    <a:pt x="1110" y="354"/>
                  </a:lnTo>
                  <a:lnTo>
                    <a:pt x="174" y="354"/>
                  </a:lnTo>
                  <a:close/>
                </a:path>
              </a:pathLst>
            </a:custGeom>
            <a:solidFill>
              <a:schemeClr val="tx1">
                <a:lumMod val="50000"/>
                <a:lumOff val="50000"/>
              </a:scheme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7" name="Freeform 7"/>
            <p:cNvSpPr/>
            <p:nvPr/>
          </p:nvSpPr>
          <p:spPr bwMode="auto">
            <a:xfrm>
              <a:off x="2902609" y="1957738"/>
              <a:ext cx="1775645" cy="499330"/>
            </a:xfrm>
            <a:custGeom>
              <a:avLst/>
              <a:gdLst/>
              <a:ahLst/>
              <a:cxnLst>
                <a:cxn ang="0">
                  <a:pos x="124" y="251"/>
                </a:cxn>
                <a:cxn ang="0">
                  <a:pos x="0" y="0"/>
                </a:cxn>
                <a:cxn ang="0">
                  <a:pos x="942" y="0"/>
                </a:cxn>
                <a:cxn ang="0">
                  <a:pos x="942" y="251"/>
                </a:cxn>
                <a:cxn ang="0">
                  <a:pos x="124" y="251"/>
                </a:cxn>
              </a:cxnLst>
              <a:rect l="0" t="0" r="r" b="b"/>
              <a:pathLst>
                <a:path w="942" h="251">
                  <a:moveTo>
                    <a:pt x="124" y="251"/>
                  </a:moveTo>
                  <a:lnTo>
                    <a:pt x="0" y="0"/>
                  </a:lnTo>
                  <a:lnTo>
                    <a:pt x="942" y="0"/>
                  </a:lnTo>
                  <a:lnTo>
                    <a:pt x="942" y="251"/>
                  </a:lnTo>
                  <a:lnTo>
                    <a:pt x="124" y="251"/>
                  </a:lnTo>
                  <a:close/>
                </a:path>
              </a:pathLst>
            </a:custGeom>
            <a:solidFill>
              <a:srgbClr val="AD262B"/>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8" name="Freeform 8"/>
            <p:cNvSpPr/>
            <p:nvPr/>
          </p:nvSpPr>
          <p:spPr bwMode="auto">
            <a:xfrm>
              <a:off x="4070542" y="4407073"/>
              <a:ext cx="2403343" cy="721946"/>
            </a:xfrm>
            <a:custGeom>
              <a:avLst/>
              <a:gdLst/>
              <a:ahLst/>
              <a:cxnLst>
                <a:cxn ang="0">
                  <a:pos x="186" y="383"/>
                </a:cxn>
                <a:cxn ang="0">
                  <a:pos x="0" y="0"/>
                </a:cxn>
                <a:cxn ang="0">
                  <a:pos x="1049" y="0"/>
                </a:cxn>
                <a:cxn ang="0">
                  <a:pos x="1275" y="0"/>
                </a:cxn>
                <a:cxn ang="0">
                  <a:pos x="1275" y="383"/>
                </a:cxn>
                <a:cxn ang="0">
                  <a:pos x="186" y="383"/>
                </a:cxn>
              </a:cxnLst>
              <a:rect l="0" t="0" r="r" b="b"/>
              <a:pathLst>
                <a:path w="1275" h="383">
                  <a:moveTo>
                    <a:pt x="186" y="383"/>
                  </a:moveTo>
                  <a:lnTo>
                    <a:pt x="0" y="0"/>
                  </a:lnTo>
                  <a:lnTo>
                    <a:pt x="1049" y="0"/>
                  </a:lnTo>
                  <a:lnTo>
                    <a:pt x="1275" y="0"/>
                  </a:lnTo>
                  <a:lnTo>
                    <a:pt x="1275" y="383"/>
                  </a:lnTo>
                  <a:lnTo>
                    <a:pt x="186" y="383"/>
                  </a:lnTo>
                  <a:close/>
                </a:path>
              </a:pathLst>
            </a:custGeom>
            <a:solidFill>
              <a:srgbClr val="AD262B"/>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sp>
          <p:nvSpPr>
            <p:cNvPr id="19" name="Freeform 9"/>
            <p:cNvSpPr/>
            <p:nvPr/>
          </p:nvSpPr>
          <p:spPr bwMode="auto">
            <a:xfrm>
              <a:off x="3761408" y="3781262"/>
              <a:ext cx="2286473" cy="625811"/>
            </a:xfrm>
            <a:custGeom>
              <a:avLst/>
              <a:gdLst/>
              <a:ahLst/>
              <a:cxnLst>
                <a:cxn ang="0">
                  <a:pos x="1213" y="332"/>
                </a:cxn>
                <a:cxn ang="0">
                  <a:pos x="164" y="332"/>
                </a:cxn>
                <a:cxn ang="0">
                  <a:pos x="0" y="0"/>
                </a:cxn>
                <a:cxn ang="0">
                  <a:pos x="996" y="0"/>
                </a:cxn>
                <a:cxn ang="0">
                  <a:pos x="1213" y="0"/>
                </a:cxn>
                <a:cxn ang="0">
                  <a:pos x="1213" y="332"/>
                </a:cxn>
              </a:cxnLst>
              <a:rect l="0" t="0" r="r" b="b"/>
              <a:pathLst>
                <a:path w="1213" h="332">
                  <a:moveTo>
                    <a:pt x="1213" y="332"/>
                  </a:moveTo>
                  <a:lnTo>
                    <a:pt x="164" y="332"/>
                  </a:lnTo>
                  <a:lnTo>
                    <a:pt x="0" y="0"/>
                  </a:lnTo>
                  <a:lnTo>
                    <a:pt x="996" y="0"/>
                  </a:lnTo>
                  <a:lnTo>
                    <a:pt x="1213" y="0"/>
                  </a:lnTo>
                  <a:lnTo>
                    <a:pt x="1213" y="332"/>
                  </a:lnTo>
                  <a:close/>
                </a:path>
              </a:pathLst>
            </a:custGeom>
            <a:solidFill>
              <a:schemeClr val="tx1">
                <a:lumMod val="50000"/>
                <a:lumOff val="50000"/>
              </a:scheme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sp>
          <p:nvSpPr>
            <p:cNvPr id="20" name="Freeform 10"/>
            <p:cNvSpPr/>
            <p:nvPr/>
          </p:nvSpPr>
          <p:spPr bwMode="auto">
            <a:xfrm>
              <a:off x="2570859" y="1953968"/>
              <a:ext cx="1905707" cy="3472121"/>
            </a:xfrm>
            <a:custGeom>
              <a:avLst/>
              <a:gdLst/>
              <a:ahLst/>
              <a:cxnLst>
                <a:cxn ang="0">
                  <a:pos x="391" y="621"/>
                </a:cxn>
                <a:cxn ang="0">
                  <a:pos x="481" y="806"/>
                </a:cxn>
                <a:cxn ang="0">
                  <a:pos x="488" y="818"/>
                </a:cxn>
                <a:cxn ang="0">
                  <a:pos x="371" y="889"/>
                </a:cxn>
                <a:cxn ang="0">
                  <a:pos x="21" y="220"/>
                </a:cxn>
                <a:cxn ang="0">
                  <a:pos x="11" y="196"/>
                </a:cxn>
                <a:cxn ang="0">
                  <a:pos x="0" y="161"/>
                </a:cxn>
                <a:cxn ang="0">
                  <a:pos x="0" y="162"/>
                </a:cxn>
                <a:cxn ang="0">
                  <a:pos x="22" y="121"/>
                </a:cxn>
                <a:cxn ang="0">
                  <a:pos x="85" y="0"/>
                </a:cxn>
                <a:cxn ang="0">
                  <a:pos x="145" y="121"/>
                </a:cxn>
                <a:cxn ang="0">
                  <a:pos x="229" y="292"/>
                </a:cxn>
                <a:cxn ang="0">
                  <a:pos x="312" y="461"/>
                </a:cxn>
                <a:cxn ang="0">
                  <a:pos x="391" y="621"/>
                </a:cxn>
              </a:cxnLst>
              <a:rect l="0" t="0" r="r" b="b"/>
              <a:pathLst>
                <a:path w="488" h="889">
                  <a:moveTo>
                    <a:pt x="391" y="621"/>
                  </a:moveTo>
                  <a:cubicBezTo>
                    <a:pt x="481" y="806"/>
                    <a:pt x="481" y="806"/>
                    <a:pt x="481" y="806"/>
                  </a:cubicBezTo>
                  <a:cubicBezTo>
                    <a:pt x="488" y="818"/>
                    <a:pt x="488" y="818"/>
                    <a:pt x="488" y="818"/>
                  </a:cubicBezTo>
                  <a:cubicBezTo>
                    <a:pt x="456" y="846"/>
                    <a:pt x="417" y="870"/>
                    <a:pt x="371" y="889"/>
                  </a:cubicBezTo>
                  <a:cubicBezTo>
                    <a:pt x="185" y="552"/>
                    <a:pt x="68" y="329"/>
                    <a:pt x="21" y="220"/>
                  </a:cubicBezTo>
                  <a:cubicBezTo>
                    <a:pt x="18" y="211"/>
                    <a:pt x="14" y="203"/>
                    <a:pt x="11" y="196"/>
                  </a:cubicBezTo>
                  <a:cubicBezTo>
                    <a:pt x="6" y="182"/>
                    <a:pt x="2" y="170"/>
                    <a:pt x="0" y="161"/>
                  </a:cubicBezTo>
                  <a:cubicBezTo>
                    <a:pt x="0" y="161"/>
                    <a:pt x="0" y="162"/>
                    <a:pt x="0" y="162"/>
                  </a:cubicBezTo>
                  <a:cubicBezTo>
                    <a:pt x="22" y="121"/>
                    <a:pt x="22" y="121"/>
                    <a:pt x="22" y="121"/>
                  </a:cubicBezTo>
                  <a:cubicBezTo>
                    <a:pt x="85" y="0"/>
                    <a:pt x="85" y="0"/>
                    <a:pt x="85" y="0"/>
                  </a:cubicBezTo>
                  <a:cubicBezTo>
                    <a:pt x="145" y="121"/>
                    <a:pt x="145" y="121"/>
                    <a:pt x="145" y="121"/>
                  </a:cubicBezTo>
                  <a:cubicBezTo>
                    <a:pt x="229" y="292"/>
                    <a:pt x="229" y="292"/>
                    <a:pt x="229" y="292"/>
                  </a:cubicBezTo>
                  <a:cubicBezTo>
                    <a:pt x="312" y="461"/>
                    <a:pt x="312" y="461"/>
                    <a:pt x="312" y="461"/>
                  </a:cubicBezTo>
                  <a:lnTo>
                    <a:pt x="391" y="621"/>
                  </a:lnTo>
                  <a:close/>
                </a:path>
              </a:pathLst>
            </a:custGeom>
            <a:solidFill>
              <a:srgbClr val="AD262B"/>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grpSp>
          <p:nvGrpSpPr>
            <p:cNvPr id="21" name="Group 57"/>
            <p:cNvGrpSpPr/>
            <p:nvPr/>
          </p:nvGrpSpPr>
          <p:grpSpPr>
            <a:xfrm>
              <a:off x="2191980" y="2427098"/>
              <a:ext cx="1826540" cy="3155444"/>
              <a:chOff x="1388507" y="1927729"/>
              <a:chExt cx="1495733" cy="2583958"/>
            </a:xfrm>
          </p:grpSpPr>
          <p:sp>
            <p:nvSpPr>
              <p:cNvPr id="41" name="Freeform 14"/>
              <p:cNvSpPr/>
              <p:nvPr/>
            </p:nvSpPr>
            <p:spPr bwMode="auto">
              <a:xfrm>
                <a:off x="1686418" y="1927729"/>
                <a:ext cx="83354" cy="131205"/>
              </a:xfrm>
              <a:custGeom>
                <a:avLst/>
                <a:gdLst/>
                <a:ahLst/>
                <a:cxnLst>
                  <a:cxn ang="0">
                    <a:pos x="4" y="40"/>
                  </a:cxn>
                  <a:cxn ang="0">
                    <a:pos x="0" y="18"/>
                  </a:cxn>
                  <a:cxn ang="0">
                    <a:pos x="26" y="0"/>
                  </a:cxn>
                  <a:cxn ang="0">
                    <a:pos x="4" y="41"/>
                  </a:cxn>
                  <a:cxn ang="0">
                    <a:pos x="4" y="40"/>
                  </a:cxn>
                </a:cxnLst>
                <a:rect l="0" t="0" r="r" b="b"/>
                <a:pathLst>
                  <a:path w="26" h="41">
                    <a:moveTo>
                      <a:pt x="4" y="40"/>
                    </a:moveTo>
                    <a:cubicBezTo>
                      <a:pt x="1" y="33"/>
                      <a:pt x="0" y="25"/>
                      <a:pt x="0" y="18"/>
                    </a:cubicBezTo>
                    <a:cubicBezTo>
                      <a:pt x="4" y="6"/>
                      <a:pt x="13" y="0"/>
                      <a:pt x="26" y="0"/>
                    </a:cubicBezTo>
                    <a:cubicBezTo>
                      <a:pt x="4" y="41"/>
                      <a:pt x="4" y="41"/>
                      <a:pt x="4" y="41"/>
                    </a:cubicBezTo>
                    <a:cubicBezTo>
                      <a:pt x="4" y="41"/>
                      <a:pt x="4" y="40"/>
                      <a:pt x="4" y="40"/>
                    </a:cubicBezTo>
                    <a:close/>
                  </a:path>
                </a:pathLst>
              </a:custGeom>
              <a:solidFill>
                <a:srgbClr val="E61D27">
                  <a:lumMod val="50000"/>
                </a:srgb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2" name="Freeform 15"/>
              <p:cNvSpPr/>
              <p:nvPr/>
            </p:nvSpPr>
            <p:spPr bwMode="auto">
              <a:xfrm>
                <a:off x="1388507" y="1984840"/>
                <a:ext cx="1495733" cy="2526847"/>
              </a:xfrm>
              <a:custGeom>
                <a:avLst/>
                <a:gdLst/>
                <a:ahLst/>
                <a:cxnLst>
                  <a:cxn ang="0">
                    <a:pos x="0" y="192"/>
                  </a:cxn>
                  <a:cxn ang="0">
                    <a:pos x="20" y="151"/>
                  </a:cxn>
                  <a:cxn ang="0">
                    <a:pos x="93" y="0"/>
                  </a:cxn>
                  <a:cxn ang="0">
                    <a:pos x="97" y="22"/>
                  </a:cxn>
                  <a:cxn ang="0">
                    <a:pos x="108" y="57"/>
                  </a:cxn>
                  <a:cxn ang="0">
                    <a:pos x="118" y="81"/>
                  </a:cxn>
                  <a:cxn ang="0">
                    <a:pos x="468" y="750"/>
                  </a:cxn>
                  <a:cxn ang="0">
                    <a:pos x="321" y="790"/>
                  </a:cxn>
                  <a:cxn ang="0">
                    <a:pos x="7" y="214"/>
                  </a:cxn>
                  <a:cxn ang="0">
                    <a:pos x="0" y="192"/>
                  </a:cxn>
                </a:cxnLst>
                <a:rect l="0" t="0" r="r" b="b"/>
                <a:pathLst>
                  <a:path w="468" h="790">
                    <a:moveTo>
                      <a:pt x="0" y="192"/>
                    </a:moveTo>
                    <a:cubicBezTo>
                      <a:pt x="20" y="151"/>
                      <a:pt x="20" y="151"/>
                      <a:pt x="20" y="151"/>
                    </a:cubicBezTo>
                    <a:cubicBezTo>
                      <a:pt x="93" y="0"/>
                      <a:pt x="93" y="0"/>
                      <a:pt x="93" y="0"/>
                    </a:cubicBezTo>
                    <a:cubicBezTo>
                      <a:pt x="93" y="7"/>
                      <a:pt x="94" y="15"/>
                      <a:pt x="97" y="22"/>
                    </a:cubicBezTo>
                    <a:cubicBezTo>
                      <a:pt x="99" y="31"/>
                      <a:pt x="103" y="43"/>
                      <a:pt x="108" y="57"/>
                    </a:cubicBezTo>
                    <a:cubicBezTo>
                      <a:pt x="111" y="64"/>
                      <a:pt x="115" y="72"/>
                      <a:pt x="118" y="81"/>
                    </a:cubicBezTo>
                    <a:cubicBezTo>
                      <a:pt x="165" y="190"/>
                      <a:pt x="282" y="413"/>
                      <a:pt x="468" y="750"/>
                    </a:cubicBezTo>
                    <a:cubicBezTo>
                      <a:pt x="425" y="767"/>
                      <a:pt x="376" y="780"/>
                      <a:pt x="321" y="790"/>
                    </a:cubicBezTo>
                    <a:cubicBezTo>
                      <a:pt x="142" y="495"/>
                      <a:pt x="37" y="303"/>
                      <a:pt x="7" y="214"/>
                    </a:cubicBezTo>
                    <a:cubicBezTo>
                      <a:pt x="4" y="206"/>
                      <a:pt x="2" y="198"/>
                      <a:pt x="0" y="192"/>
                    </a:cubicBezTo>
                    <a:close/>
                  </a:path>
                </a:pathLst>
              </a:custGeom>
              <a:solidFill>
                <a:schemeClr val="tx1">
                  <a:lumMod val="50000"/>
                  <a:lumOff val="50000"/>
                </a:scheme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22" name="Group 56"/>
            <p:cNvGrpSpPr/>
            <p:nvPr/>
          </p:nvGrpSpPr>
          <p:grpSpPr>
            <a:xfrm>
              <a:off x="1818755" y="3086837"/>
              <a:ext cx="1626733" cy="2546598"/>
              <a:chOff x="1082877" y="2467983"/>
              <a:chExt cx="1332113" cy="2085381"/>
            </a:xfrm>
          </p:grpSpPr>
          <p:sp>
            <p:nvSpPr>
              <p:cNvPr id="39" name="Freeform 13"/>
              <p:cNvSpPr/>
              <p:nvPr/>
            </p:nvSpPr>
            <p:spPr bwMode="auto">
              <a:xfrm>
                <a:off x="1376158" y="2467983"/>
                <a:ext cx="77179" cy="131205"/>
              </a:xfrm>
              <a:custGeom>
                <a:avLst/>
                <a:gdLst/>
                <a:ahLst/>
                <a:cxnLst>
                  <a:cxn ang="0">
                    <a:pos x="4" y="41"/>
                  </a:cxn>
                  <a:cxn ang="0">
                    <a:pos x="1" y="16"/>
                  </a:cxn>
                  <a:cxn ang="0">
                    <a:pos x="24" y="0"/>
                  </a:cxn>
                  <a:cxn ang="0">
                    <a:pos x="4" y="41"/>
                  </a:cxn>
                </a:cxnLst>
                <a:rect l="0" t="0" r="r" b="b"/>
                <a:pathLst>
                  <a:path w="24" h="41">
                    <a:moveTo>
                      <a:pt x="4" y="41"/>
                    </a:moveTo>
                    <a:cubicBezTo>
                      <a:pt x="1" y="32"/>
                      <a:pt x="0" y="24"/>
                      <a:pt x="1" y="16"/>
                    </a:cubicBezTo>
                    <a:cubicBezTo>
                      <a:pt x="6" y="5"/>
                      <a:pt x="13" y="0"/>
                      <a:pt x="24" y="0"/>
                    </a:cubicBezTo>
                    <a:lnTo>
                      <a:pt x="4" y="41"/>
                    </a:lnTo>
                    <a:close/>
                  </a:path>
                </a:pathLst>
              </a:custGeom>
              <a:solidFill>
                <a:srgbClr val="E61D27">
                  <a:lumMod val="50000"/>
                </a:srgb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0" name="Freeform 16"/>
              <p:cNvSpPr/>
              <p:nvPr/>
            </p:nvSpPr>
            <p:spPr bwMode="auto">
              <a:xfrm>
                <a:off x="1082877" y="2518921"/>
                <a:ext cx="1332113" cy="2034443"/>
              </a:xfrm>
              <a:custGeom>
                <a:avLst/>
                <a:gdLst/>
                <a:ahLst/>
                <a:cxnLst>
                  <a:cxn ang="0">
                    <a:pos x="250" y="636"/>
                  </a:cxn>
                  <a:cxn ang="0">
                    <a:pos x="31" y="257"/>
                  </a:cxn>
                  <a:cxn ang="0">
                    <a:pos x="0" y="189"/>
                  </a:cxn>
                  <a:cxn ang="0">
                    <a:pos x="18" y="153"/>
                  </a:cxn>
                  <a:cxn ang="0">
                    <a:pos x="93" y="0"/>
                  </a:cxn>
                  <a:cxn ang="0">
                    <a:pos x="96" y="25"/>
                  </a:cxn>
                  <a:cxn ang="0">
                    <a:pos x="103" y="47"/>
                  </a:cxn>
                  <a:cxn ang="0">
                    <a:pos x="417" y="623"/>
                  </a:cxn>
                  <a:cxn ang="0">
                    <a:pos x="289" y="636"/>
                  </a:cxn>
                  <a:cxn ang="0">
                    <a:pos x="250" y="636"/>
                  </a:cxn>
                </a:cxnLst>
                <a:rect l="0" t="0" r="r" b="b"/>
                <a:pathLst>
                  <a:path w="417" h="636">
                    <a:moveTo>
                      <a:pt x="250" y="636"/>
                    </a:moveTo>
                    <a:cubicBezTo>
                      <a:pt x="150" y="477"/>
                      <a:pt x="77" y="351"/>
                      <a:pt x="31" y="257"/>
                    </a:cubicBezTo>
                    <a:cubicBezTo>
                      <a:pt x="19" y="232"/>
                      <a:pt x="8" y="210"/>
                      <a:pt x="0" y="189"/>
                    </a:cubicBezTo>
                    <a:cubicBezTo>
                      <a:pt x="18" y="153"/>
                      <a:pt x="18" y="153"/>
                      <a:pt x="18" y="153"/>
                    </a:cubicBezTo>
                    <a:cubicBezTo>
                      <a:pt x="93" y="0"/>
                      <a:pt x="93" y="0"/>
                      <a:pt x="93" y="0"/>
                    </a:cubicBezTo>
                    <a:cubicBezTo>
                      <a:pt x="92" y="8"/>
                      <a:pt x="93" y="16"/>
                      <a:pt x="96" y="25"/>
                    </a:cubicBezTo>
                    <a:cubicBezTo>
                      <a:pt x="98" y="31"/>
                      <a:pt x="100" y="39"/>
                      <a:pt x="103" y="47"/>
                    </a:cubicBezTo>
                    <a:cubicBezTo>
                      <a:pt x="133" y="136"/>
                      <a:pt x="238" y="328"/>
                      <a:pt x="417" y="623"/>
                    </a:cubicBezTo>
                    <a:cubicBezTo>
                      <a:pt x="378" y="629"/>
                      <a:pt x="335" y="634"/>
                      <a:pt x="289" y="636"/>
                    </a:cubicBezTo>
                    <a:cubicBezTo>
                      <a:pt x="276" y="636"/>
                      <a:pt x="263" y="636"/>
                      <a:pt x="250" y="636"/>
                    </a:cubicBezTo>
                    <a:close/>
                  </a:path>
                </a:pathLst>
              </a:custGeom>
              <a:solidFill>
                <a:srgbClr val="AD262B"/>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23" name="Group 55"/>
            <p:cNvGrpSpPr/>
            <p:nvPr/>
          </p:nvGrpSpPr>
          <p:grpSpPr>
            <a:xfrm>
              <a:off x="1447415" y="3746578"/>
              <a:ext cx="1345871" cy="1886859"/>
              <a:chOff x="778791" y="3008237"/>
              <a:chExt cx="1102119" cy="1545128"/>
            </a:xfrm>
          </p:grpSpPr>
          <p:sp>
            <p:nvSpPr>
              <p:cNvPr id="37" name="Freeform 11"/>
              <p:cNvSpPr/>
              <p:nvPr/>
            </p:nvSpPr>
            <p:spPr bwMode="auto">
              <a:xfrm>
                <a:off x="1065897" y="3008237"/>
                <a:ext cx="74092" cy="115769"/>
              </a:xfrm>
              <a:custGeom>
                <a:avLst/>
                <a:gdLst/>
                <a:ahLst/>
                <a:cxnLst>
                  <a:cxn ang="0">
                    <a:pos x="2" y="12"/>
                  </a:cxn>
                  <a:cxn ang="0">
                    <a:pos x="23" y="0"/>
                  </a:cxn>
                  <a:cxn ang="0">
                    <a:pos x="5" y="36"/>
                  </a:cxn>
                  <a:cxn ang="0">
                    <a:pos x="2" y="12"/>
                  </a:cxn>
                </a:cxnLst>
                <a:rect l="0" t="0" r="r" b="b"/>
                <a:pathLst>
                  <a:path w="23" h="36">
                    <a:moveTo>
                      <a:pt x="2" y="12"/>
                    </a:moveTo>
                    <a:cubicBezTo>
                      <a:pt x="5" y="5"/>
                      <a:pt x="12" y="1"/>
                      <a:pt x="23" y="0"/>
                    </a:cubicBezTo>
                    <a:cubicBezTo>
                      <a:pt x="5" y="36"/>
                      <a:pt x="5" y="36"/>
                      <a:pt x="5" y="36"/>
                    </a:cubicBezTo>
                    <a:cubicBezTo>
                      <a:pt x="1" y="28"/>
                      <a:pt x="0" y="20"/>
                      <a:pt x="2" y="12"/>
                    </a:cubicBezTo>
                    <a:close/>
                  </a:path>
                </a:pathLst>
              </a:custGeom>
              <a:solidFill>
                <a:srgbClr val="1C57A8">
                  <a:lumMod val="50000"/>
                </a:srgb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8" name="Freeform 17"/>
              <p:cNvSpPr/>
              <p:nvPr/>
            </p:nvSpPr>
            <p:spPr bwMode="auto">
              <a:xfrm>
                <a:off x="778791" y="3046827"/>
                <a:ext cx="1102119" cy="1506538"/>
              </a:xfrm>
              <a:custGeom>
                <a:avLst/>
                <a:gdLst/>
                <a:ahLst/>
                <a:cxnLst>
                  <a:cxn ang="0">
                    <a:pos x="154" y="447"/>
                  </a:cxn>
                  <a:cxn ang="0">
                    <a:pos x="13" y="215"/>
                  </a:cxn>
                  <a:cxn ang="0">
                    <a:pos x="0" y="188"/>
                  </a:cxn>
                  <a:cxn ang="0">
                    <a:pos x="19" y="148"/>
                  </a:cxn>
                  <a:cxn ang="0">
                    <a:pos x="92" y="0"/>
                  </a:cxn>
                  <a:cxn ang="0">
                    <a:pos x="95" y="24"/>
                  </a:cxn>
                  <a:cxn ang="0">
                    <a:pos x="126" y="92"/>
                  </a:cxn>
                  <a:cxn ang="0">
                    <a:pos x="345" y="471"/>
                  </a:cxn>
                  <a:cxn ang="0">
                    <a:pos x="154" y="447"/>
                  </a:cxn>
                </a:cxnLst>
                <a:rect l="0" t="0" r="r" b="b"/>
                <a:pathLst>
                  <a:path w="345" h="471">
                    <a:moveTo>
                      <a:pt x="154" y="447"/>
                    </a:moveTo>
                    <a:cubicBezTo>
                      <a:pt x="96" y="366"/>
                      <a:pt x="49" y="289"/>
                      <a:pt x="13" y="215"/>
                    </a:cubicBezTo>
                    <a:cubicBezTo>
                      <a:pt x="9" y="206"/>
                      <a:pt x="4" y="197"/>
                      <a:pt x="0" y="188"/>
                    </a:cubicBezTo>
                    <a:cubicBezTo>
                      <a:pt x="19" y="148"/>
                      <a:pt x="19" y="148"/>
                      <a:pt x="19" y="148"/>
                    </a:cubicBezTo>
                    <a:cubicBezTo>
                      <a:pt x="92" y="0"/>
                      <a:pt x="92" y="0"/>
                      <a:pt x="92" y="0"/>
                    </a:cubicBezTo>
                    <a:cubicBezTo>
                      <a:pt x="90" y="8"/>
                      <a:pt x="91" y="16"/>
                      <a:pt x="95" y="24"/>
                    </a:cubicBezTo>
                    <a:cubicBezTo>
                      <a:pt x="103" y="45"/>
                      <a:pt x="114" y="67"/>
                      <a:pt x="126" y="92"/>
                    </a:cubicBezTo>
                    <a:cubicBezTo>
                      <a:pt x="172" y="186"/>
                      <a:pt x="245" y="312"/>
                      <a:pt x="345" y="471"/>
                    </a:cubicBezTo>
                    <a:cubicBezTo>
                      <a:pt x="277" y="469"/>
                      <a:pt x="213" y="461"/>
                      <a:pt x="154" y="447"/>
                    </a:cubicBezTo>
                    <a:close/>
                  </a:path>
                </a:pathLst>
              </a:custGeom>
              <a:solidFill>
                <a:schemeClr val="tx1">
                  <a:lumMod val="50000"/>
                  <a:lumOff val="50000"/>
                </a:scheme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24" name="Group 54"/>
            <p:cNvGrpSpPr/>
            <p:nvPr/>
          </p:nvGrpSpPr>
          <p:grpSpPr>
            <a:xfrm>
              <a:off x="1119431" y="4372390"/>
              <a:ext cx="929292" cy="1166797"/>
              <a:chOff x="510207" y="3520707"/>
              <a:chExt cx="760987" cy="955478"/>
            </a:xfrm>
          </p:grpSpPr>
          <p:sp>
            <p:nvSpPr>
              <p:cNvPr id="35" name="Freeform 12"/>
              <p:cNvSpPr/>
              <p:nvPr/>
            </p:nvSpPr>
            <p:spPr bwMode="auto">
              <a:xfrm>
                <a:off x="763355" y="3520707"/>
                <a:ext cx="75636" cy="128118"/>
              </a:xfrm>
              <a:custGeom>
                <a:avLst/>
                <a:gdLst/>
                <a:ahLst/>
                <a:cxnLst>
                  <a:cxn ang="0">
                    <a:pos x="24" y="0"/>
                  </a:cxn>
                  <a:cxn ang="0">
                    <a:pos x="5" y="40"/>
                  </a:cxn>
                  <a:cxn ang="0">
                    <a:pos x="1" y="14"/>
                  </a:cxn>
                  <a:cxn ang="0">
                    <a:pos x="24" y="0"/>
                  </a:cxn>
                </a:cxnLst>
                <a:rect l="0" t="0" r="r" b="b"/>
                <a:pathLst>
                  <a:path w="24" h="40">
                    <a:moveTo>
                      <a:pt x="24" y="0"/>
                    </a:moveTo>
                    <a:cubicBezTo>
                      <a:pt x="5" y="40"/>
                      <a:pt x="5" y="40"/>
                      <a:pt x="5" y="40"/>
                    </a:cubicBezTo>
                    <a:cubicBezTo>
                      <a:pt x="1" y="31"/>
                      <a:pt x="0" y="23"/>
                      <a:pt x="1" y="14"/>
                    </a:cubicBezTo>
                    <a:cubicBezTo>
                      <a:pt x="6" y="5"/>
                      <a:pt x="14" y="0"/>
                      <a:pt x="24" y="0"/>
                    </a:cubicBezTo>
                    <a:close/>
                  </a:path>
                </a:pathLst>
              </a:custGeom>
              <a:solidFill>
                <a:srgbClr val="E61D27">
                  <a:lumMod val="50000"/>
                </a:srgb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6" name="Freeform 18"/>
              <p:cNvSpPr/>
              <p:nvPr/>
            </p:nvSpPr>
            <p:spPr bwMode="auto">
              <a:xfrm>
                <a:off x="510207" y="3565471"/>
                <a:ext cx="760987" cy="910714"/>
              </a:xfrm>
              <a:custGeom>
                <a:avLst/>
                <a:gdLst/>
                <a:ahLst/>
                <a:cxnLst>
                  <a:cxn ang="0">
                    <a:pos x="80" y="0"/>
                  </a:cxn>
                  <a:cxn ang="0">
                    <a:pos x="84" y="26"/>
                  </a:cxn>
                  <a:cxn ang="0">
                    <a:pos x="97" y="53"/>
                  </a:cxn>
                  <a:cxn ang="0">
                    <a:pos x="238" y="285"/>
                  </a:cxn>
                  <a:cxn ang="0">
                    <a:pos x="0" y="174"/>
                  </a:cxn>
                  <a:cxn ang="0">
                    <a:pos x="80" y="0"/>
                  </a:cxn>
                </a:cxnLst>
                <a:rect l="0" t="0" r="r" b="b"/>
                <a:pathLst>
                  <a:path w="238" h="285">
                    <a:moveTo>
                      <a:pt x="80" y="0"/>
                    </a:moveTo>
                    <a:cubicBezTo>
                      <a:pt x="79" y="9"/>
                      <a:pt x="80" y="17"/>
                      <a:pt x="84" y="26"/>
                    </a:cubicBezTo>
                    <a:cubicBezTo>
                      <a:pt x="88" y="35"/>
                      <a:pt x="93" y="44"/>
                      <a:pt x="97" y="53"/>
                    </a:cubicBezTo>
                    <a:cubicBezTo>
                      <a:pt x="133" y="127"/>
                      <a:pt x="180" y="204"/>
                      <a:pt x="238" y="285"/>
                    </a:cubicBezTo>
                    <a:cubicBezTo>
                      <a:pt x="148" y="263"/>
                      <a:pt x="69" y="226"/>
                      <a:pt x="0" y="174"/>
                    </a:cubicBezTo>
                    <a:lnTo>
                      <a:pt x="80" y="0"/>
                    </a:lnTo>
                    <a:close/>
                  </a:path>
                </a:pathLst>
              </a:custGeom>
              <a:solidFill>
                <a:srgbClr val="AD262B"/>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grpSp>
        <p:sp>
          <p:nvSpPr>
            <p:cNvPr id="25" name="Text Placeholder 3"/>
            <p:cNvSpPr txBox="1"/>
            <p:nvPr/>
          </p:nvSpPr>
          <p:spPr>
            <a:xfrm>
              <a:off x="3994281" y="2094056"/>
              <a:ext cx="509755" cy="30444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fontAlgn="base">
                <a:lnSpc>
                  <a:spcPct val="120000"/>
                </a:lnSpc>
                <a:spcBef>
                  <a:spcPct val="20000"/>
                </a:spcBef>
                <a:spcAft>
                  <a:spcPct val="0"/>
                </a:spcAft>
                <a:defRPr/>
              </a:pPr>
              <a:r>
                <a:rPr lang="en-US" sz="1800" b="0" dirty="0">
                  <a:solidFill>
                    <a:prstClr val="white"/>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sym typeface="Arial" panose="020B0604020202020204" pitchFamily="34" charset="0"/>
                </a:rPr>
                <a:t>20%</a:t>
              </a:r>
            </a:p>
          </p:txBody>
        </p:sp>
        <p:sp>
          <p:nvSpPr>
            <p:cNvPr id="26" name="Text Placeholder 3"/>
            <p:cNvSpPr txBox="1"/>
            <p:nvPr/>
          </p:nvSpPr>
          <p:spPr>
            <a:xfrm>
              <a:off x="5393637" y="3983608"/>
              <a:ext cx="509755" cy="30444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fontAlgn="base">
                <a:lnSpc>
                  <a:spcPct val="120000"/>
                </a:lnSpc>
                <a:spcBef>
                  <a:spcPct val="20000"/>
                </a:spcBef>
                <a:spcAft>
                  <a:spcPct val="0"/>
                </a:spcAft>
                <a:defRPr/>
              </a:pPr>
              <a:r>
                <a:rPr lang="en-US" sz="1800" b="0" dirty="0">
                  <a:solidFill>
                    <a:prstClr val="white"/>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sym typeface="Arial" panose="020B0604020202020204" pitchFamily="34" charset="0"/>
                </a:rPr>
                <a:t>25%</a:t>
              </a:r>
            </a:p>
          </p:txBody>
        </p:sp>
        <p:sp>
          <p:nvSpPr>
            <p:cNvPr id="27" name="Text Placeholder 3"/>
            <p:cNvSpPr txBox="1"/>
            <p:nvPr/>
          </p:nvSpPr>
          <p:spPr>
            <a:xfrm>
              <a:off x="4521877" y="2666637"/>
              <a:ext cx="509756" cy="30444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fontAlgn="base">
                <a:lnSpc>
                  <a:spcPct val="120000"/>
                </a:lnSpc>
                <a:spcBef>
                  <a:spcPct val="20000"/>
                </a:spcBef>
                <a:spcAft>
                  <a:spcPct val="0"/>
                </a:spcAft>
                <a:defRPr/>
              </a:pPr>
              <a:r>
                <a:rPr lang="en-US" sz="1800" b="0" dirty="0">
                  <a:solidFill>
                    <a:prstClr val="white"/>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sym typeface="Arial" panose="020B0604020202020204" pitchFamily="34" charset="0"/>
                </a:rPr>
                <a:t>15%</a:t>
              </a:r>
            </a:p>
          </p:txBody>
        </p:sp>
        <p:sp>
          <p:nvSpPr>
            <p:cNvPr id="28" name="Text Placeholder 3"/>
            <p:cNvSpPr txBox="1"/>
            <p:nvPr/>
          </p:nvSpPr>
          <p:spPr>
            <a:xfrm>
              <a:off x="4982153" y="3324804"/>
              <a:ext cx="509756" cy="30444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fontAlgn="base">
                <a:lnSpc>
                  <a:spcPct val="120000"/>
                </a:lnSpc>
                <a:spcBef>
                  <a:spcPct val="20000"/>
                </a:spcBef>
                <a:spcAft>
                  <a:spcPct val="0"/>
                </a:spcAft>
                <a:defRPr/>
              </a:pPr>
              <a:r>
                <a:rPr lang="en-US" sz="1800" b="0" dirty="0">
                  <a:solidFill>
                    <a:prstClr val="white"/>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sym typeface="Arial" panose="020B0604020202020204" pitchFamily="34" charset="0"/>
                </a:rPr>
                <a:t>40%</a:t>
              </a:r>
            </a:p>
          </p:txBody>
        </p:sp>
        <p:sp>
          <p:nvSpPr>
            <p:cNvPr id="29" name="Text Placeholder 3"/>
            <p:cNvSpPr txBox="1"/>
            <p:nvPr/>
          </p:nvSpPr>
          <p:spPr>
            <a:xfrm>
              <a:off x="5847642" y="4649236"/>
              <a:ext cx="509756" cy="30444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fontAlgn="base">
                <a:lnSpc>
                  <a:spcPct val="120000"/>
                </a:lnSpc>
                <a:spcBef>
                  <a:spcPct val="20000"/>
                </a:spcBef>
                <a:spcAft>
                  <a:spcPct val="0"/>
                </a:spcAft>
                <a:defRPr/>
              </a:pPr>
              <a:r>
                <a:rPr lang="en-US" sz="1800" b="0" dirty="0">
                  <a:solidFill>
                    <a:prstClr val="white"/>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sym typeface="Arial" panose="020B0604020202020204" pitchFamily="34" charset="0"/>
                </a:rPr>
                <a:t>65%</a:t>
              </a:r>
            </a:p>
          </p:txBody>
        </p:sp>
        <p:sp>
          <p:nvSpPr>
            <p:cNvPr id="30" name="Freeform 182"/>
            <p:cNvSpPr>
              <a:spLocks noEditPoints="1"/>
            </p:cNvSpPr>
            <p:nvPr/>
          </p:nvSpPr>
          <p:spPr bwMode="auto">
            <a:xfrm>
              <a:off x="1283998" y="4896076"/>
              <a:ext cx="316204" cy="295430"/>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1" name="Freeform 172"/>
            <p:cNvSpPr>
              <a:spLocks noEditPoints="1"/>
            </p:cNvSpPr>
            <p:nvPr/>
          </p:nvSpPr>
          <p:spPr bwMode="auto">
            <a:xfrm>
              <a:off x="1721830" y="4631737"/>
              <a:ext cx="403134" cy="293421"/>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2" name="Freeform 122"/>
            <p:cNvSpPr>
              <a:spLocks noEditPoints="1"/>
            </p:cNvSpPr>
            <p:nvPr/>
          </p:nvSpPr>
          <p:spPr bwMode="auto">
            <a:xfrm>
              <a:off x="2315934" y="4274292"/>
              <a:ext cx="251256" cy="361356"/>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3" name="Freeform 100"/>
            <p:cNvSpPr>
              <a:spLocks noEditPoints="1"/>
            </p:cNvSpPr>
            <p:nvPr/>
          </p:nvSpPr>
          <p:spPr bwMode="auto">
            <a:xfrm>
              <a:off x="2793287" y="3964964"/>
              <a:ext cx="376477" cy="360899"/>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4" name="Freeform 66"/>
            <p:cNvSpPr>
              <a:spLocks noEditPoints="1"/>
            </p:cNvSpPr>
            <p:nvPr/>
          </p:nvSpPr>
          <p:spPr bwMode="auto">
            <a:xfrm>
              <a:off x="3255768" y="3622702"/>
              <a:ext cx="415391" cy="32219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43" name="组合 42"/>
          <p:cNvGrpSpPr/>
          <p:nvPr/>
        </p:nvGrpSpPr>
        <p:grpSpPr>
          <a:xfrm>
            <a:off x="6899665" y="4522330"/>
            <a:ext cx="4172904" cy="961894"/>
            <a:chOff x="6354994" y="4522330"/>
            <a:chExt cx="4172904" cy="961894"/>
          </a:xfrm>
        </p:grpSpPr>
        <p:sp>
          <p:nvSpPr>
            <p:cNvPr id="44" name="文本框 43"/>
            <p:cNvSpPr txBox="1"/>
            <p:nvPr/>
          </p:nvSpPr>
          <p:spPr>
            <a:xfrm>
              <a:off x="7254486" y="4935163"/>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45" name="文本框 44"/>
            <p:cNvSpPr txBox="1"/>
            <p:nvPr/>
          </p:nvSpPr>
          <p:spPr>
            <a:xfrm>
              <a:off x="7240571" y="4522330"/>
              <a:ext cx="2245150" cy="400110"/>
            </a:xfrm>
            <a:prstGeom prst="rect">
              <a:avLst/>
            </a:prstGeom>
            <a:noFill/>
          </p:spPr>
          <p:txBody>
            <a:bodyPr wrap="square" rtlCol="0">
              <a:spAutoFit/>
            </a:bodyPr>
            <a:lstStyle/>
            <a:p>
              <a:pPr defTabSz="457200"/>
              <a:r>
                <a:rPr kumimoji="1" lang="zh-CN" altLang="en-US" sz="2000" dirty="0">
                  <a:solidFill>
                    <a:srgbClr val="AD262B"/>
                  </a:solidFill>
                  <a:latin typeface="思源宋体 CN Heavy" panose="02020900000000000000" pitchFamily="18" charset="-122"/>
                  <a:ea typeface="思源宋体 CN Heavy" panose="02020900000000000000" pitchFamily="18" charset="-122"/>
                </a:rPr>
                <a:t>标题文字添加</a:t>
              </a:r>
            </a:p>
          </p:txBody>
        </p:sp>
        <p:sp>
          <p:nvSpPr>
            <p:cNvPr id="46" name="图标"/>
            <p:cNvSpPr/>
            <p:nvPr/>
          </p:nvSpPr>
          <p:spPr>
            <a:xfrm>
              <a:off x="6354994" y="4561434"/>
              <a:ext cx="674094" cy="688368"/>
            </a:xfrm>
            <a:prstGeom prst="ellipse">
              <a:avLst/>
            </a:prstGeom>
            <a:solidFill>
              <a:srgbClr val="AD262B"/>
            </a:soli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47" name="图标"/>
            <p:cNvSpPr/>
            <p:nvPr/>
          </p:nvSpPr>
          <p:spPr>
            <a:xfrm>
              <a:off x="6393983" y="4601249"/>
              <a:ext cx="596116" cy="608738"/>
            </a:xfrm>
            <a:prstGeom prst="ellipse">
              <a:avLst/>
            </a:prstGeom>
            <a:gradFill>
              <a:gsLst>
                <a:gs pos="100000">
                  <a:srgbClr val="C00000">
                    <a:alpha val="98000"/>
                  </a:srgbClr>
                </a:gs>
                <a:gs pos="0">
                  <a:srgbClr val="FF0000"/>
                </a:gs>
              </a:gsLst>
              <a:lin ang="2700000" scaled="1"/>
            </a:gra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48" name="target_126420"/>
            <p:cNvSpPr>
              <a:spLocks noChangeAspect="1"/>
            </p:cNvSpPr>
            <p:nvPr/>
          </p:nvSpPr>
          <p:spPr bwMode="auto">
            <a:xfrm>
              <a:off x="6488670" y="4702628"/>
              <a:ext cx="406742" cy="405980"/>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a:lstStyle/>
            <a:p>
              <a:endParaRPr lang="zh-CN" altLang="en-US"/>
            </a:p>
          </p:txBody>
        </p:sp>
      </p:grpSp>
      <p:grpSp>
        <p:nvGrpSpPr>
          <p:cNvPr id="49" name="组合 48"/>
          <p:cNvGrpSpPr/>
          <p:nvPr/>
        </p:nvGrpSpPr>
        <p:grpSpPr>
          <a:xfrm>
            <a:off x="6899665" y="3071059"/>
            <a:ext cx="4170855" cy="961894"/>
            <a:chOff x="6354994" y="3071059"/>
            <a:chExt cx="4170855" cy="961894"/>
          </a:xfrm>
        </p:grpSpPr>
        <p:sp>
          <p:nvSpPr>
            <p:cNvPr id="50" name="文本框 49"/>
            <p:cNvSpPr txBox="1"/>
            <p:nvPr/>
          </p:nvSpPr>
          <p:spPr>
            <a:xfrm>
              <a:off x="7252437" y="3483892"/>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51" name="文本框 50"/>
            <p:cNvSpPr txBox="1"/>
            <p:nvPr/>
          </p:nvSpPr>
          <p:spPr>
            <a:xfrm>
              <a:off x="7238522" y="3071059"/>
              <a:ext cx="2245150" cy="400110"/>
            </a:xfrm>
            <a:prstGeom prst="rect">
              <a:avLst/>
            </a:prstGeom>
            <a:noFill/>
          </p:spPr>
          <p:txBody>
            <a:bodyPr wrap="square" rtlCol="0">
              <a:spAutoFit/>
            </a:bodyPr>
            <a:lstStyle/>
            <a:p>
              <a:pPr defTabSz="457200"/>
              <a:r>
                <a:rPr kumimoji="1"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p>
          </p:txBody>
        </p:sp>
        <p:sp>
          <p:nvSpPr>
            <p:cNvPr id="52" name="图标"/>
            <p:cNvSpPr/>
            <p:nvPr/>
          </p:nvSpPr>
          <p:spPr>
            <a:xfrm>
              <a:off x="6354994" y="3207822"/>
              <a:ext cx="674094" cy="68836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53" name="图标"/>
            <p:cNvSpPr/>
            <p:nvPr/>
          </p:nvSpPr>
          <p:spPr>
            <a:xfrm>
              <a:off x="6393983" y="3247637"/>
              <a:ext cx="596116" cy="608738"/>
            </a:xfrm>
            <a:prstGeom prst="ellipse">
              <a:avLst/>
            </a:prstGeom>
            <a:solidFill>
              <a:schemeClr val="tx1">
                <a:lumMod val="50000"/>
                <a:lumOff val="50000"/>
              </a:schemeClr>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54" name="bar-chart-and-polyline_2075"/>
            <p:cNvSpPr>
              <a:spLocks noChangeAspect="1"/>
            </p:cNvSpPr>
            <p:nvPr/>
          </p:nvSpPr>
          <p:spPr bwMode="auto">
            <a:xfrm>
              <a:off x="6525264" y="3421425"/>
              <a:ext cx="333554" cy="261162"/>
            </a:xfrm>
            <a:custGeom>
              <a:avLst/>
              <a:gdLst>
                <a:gd name="connsiteX0" fmla="*/ 474067 w 538647"/>
                <a:gd name="connsiteY0" fmla="*/ 243115 h 421745"/>
                <a:gd name="connsiteX1" fmla="*/ 532189 w 538647"/>
                <a:gd name="connsiteY1" fmla="*/ 243115 h 421745"/>
                <a:gd name="connsiteX2" fmla="*/ 538647 w 538647"/>
                <a:gd name="connsiteY2" fmla="*/ 251724 h 421745"/>
                <a:gd name="connsiteX3" fmla="*/ 538647 w 538647"/>
                <a:gd name="connsiteY3" fmla="*/ 415289 h 421745"/>
                <a:gd name="connsiteX4" fmla="*/ 532189 w 538647"/>
                <a:gd name="connsiteY4" fmla="*/ 421745 h 421745"/>
                <a:gd name="connsiteX5" fmla="*/ 474067 w 538647"/>
                <a:gd name="connsiteY5" fmla="*/ 421745 h 421745"/>
                <a:gd name="connsiteX6" fmla="*/ 467609 w 538647"/>
                <a:gd name="connsiteY6" fmla="*/ 415289 h 421745"/>
                <a:gd name="connsiteX7" fmla="*/ 467609 w 538647"/>
                <a:gd name="connsiteY7" fmla="*/ 251724 h 421745"/>
                <a:gd name="connsiteX8" fmla="*/ 474067 w 538647"/>
                <a:gd name="connsiteY8" fmla="*/ 243115 h 421745"/>
                <a:gd name="connsiteX9" fmla="*/ 8601 w 538647"/>
                <a:gd name="connsiteY9" fmla="*/ 243115 h 421745"/>
                <a:gd name="connsiteX10" fmla="*/ 64506 w 538647"/>
                <a:gd name="connsiteY10" fmla="*/ 243115 h 421745"/>
                <a:gd name="connsiteX11" fmla="*/ 73107 w 538647"/>
                <a:gd name="connsiteY11" fmla="*/ 251724 h 421745"/>
                <a:gd name="connsiteX12" fmla="*/ 73107 w 538647"/>
                <a:gd name="connsiteY12" fmla="*/ 415289 h 421745"/>
                <a:gd name="connsiteX13" fmla="*/ 64506 w 538647"/>
                <a:gd name="connsiteY13" fmla="*/ 421745 h 421745"/>
                <a:gd name="connsiteX14" fmla="*/ 8601 w 538647"/>
                <a:gd name="connsiteY14" fmla="*/ 421745 h 421745"/>
                <a:gd name="connsiteX15" fmla="*/ 0 w 538647"/>
                <a:gd name="connsiteY15" fmla="*/ 415289 h 421745"/>
                <a:gd name="connsiteX16" fmla="*/ 0 w 538647"/>
                <a:gd name="connsiteY16" fmla="*/ 251724 h 421745"/>
                <a:gd name="connsiteX17" fmla="*/ 8601 w 538647"/>
                <a:gd name="connsiteY17" fmla="*/ 243115 h 421745"/>
                <a:gd name="connsiteX18" fmla="*/ 230607 w 538647"/>
                <a:gd name="connsiteY18" fmla="*/ 206562 h 421745"/>
                <a:gd name="connsiteX19" fmla="*/ 286577 w 538647"/>
                <a:gd name="connsiteY19" fmla="*/ 206562 h 421745"/>
                <a:gd name="connsiteX20" fmla="*/ 295187 w 538647"/>
                <a:gd name="connsiteY20" fmla="*/ 215169 h 421745"/>
                <a:gd name="connsiteX21" fmla="*/ 295187 w 538647"/>
                <a:gd name="connsiteY21" fmla="*/ 415290 h 421745"/>
                <a:gd name="connsiteX22" fmla="*/ 286577 w 538647"/>
                <a:gd name="connsiteY22" fmla="*/ 421745 h 421745"/>
                <a:gd name="connsiteX23" fmla="*/ 230607 w 538647"/>
                <a:gd name="connsiteY23" fmla="*/ 421745 h 421745"/>
                <a:gd name="connsiteX24" fmla="*/ 224149 w 538647"/>
                <a:gd name="connsiteY24" fmla="*/ 415290 h 421745"/>
                <a:gd name="connsiteX25" fmla="*/ 224149 w 538647"/>
                <a:gd name="connsiteY25" fmla="*/ 215169 h 421745"/>
                <a:gd name="connsiteX26" fmla="*/ 230607 w 538647"/>
                <a:gd name="connsiteY26" fmla="*/ 206562 h 421745"/>
                <a:gd name="connsiteX27" fmla="*/ 353445 w 538647"/>
                <a:gd name="connsiteY27" fmla="*/ 148628 h 421745"/>
                <a:gd name="connsiteX28" fmla="*/ 409350 w 538647"/>
                <a:gd name="connsiteY28" fmla="*/ 148628 h 421745"/>
                <a:gd name="connsiteX29" fmla="*/ 417951 w 538647"/>
                <a:gd name="connsiteY29" fmla="*/ 157230 h 421745"/>
                <a:gd name="connsiteX30" fmla="*/ 417951 w 538647"/>
                <a:gd name="connsiteY30" fmla="*/ 415293 h 421745"/>
                <a:gd name="connsiteX31" fmla="*/ 409350 w 538647"/>
                <a:gd name="connsiteY31" fmla="*/ 421745 h 421745"/>
                <a:gd name="connsiteX32" fmla="*/ 353445 w 538647"/>
                <a:gd name="connsiteY32" fmla="*/ 421745 h 421745"/>
                <a:gd name="connsiteX33" fmla="*/ 344844 w 538647"/>
                <a:gd name="connsiteY33" fmla="*/ 415293 h 421745"/>
                <a:gd name="connsiteX34" fmla="*/ 344844 w 538647"/>
                <a:gd name="connsiteY34" fmla="*/ 157230 h 421745"/>
                <a:gd name="connsiteX35" fmla="*/ 353445 w 538647"/>
                <a:gd name="connsiteY35" fmla="*/ 148628 h 421745"/>
                <a:gd name="connsiteX36" fmla="*/ 111980 w 538647"/>
                <a:gd name="connsiteY36" fmla="*/ 148628 h 421745"/>
                <a:gd name="connsiteX37" fmla="*/ 170102 w 538647"/>
                <a:gd name="connsiteY37" fmla="*/ 148628 h 421745"/>
                <a:gd name="connsiteX38" fmla="*/ 176560 w 538647"/>
                <a:gd name="connsiteY38" fmla="*/ 157230 h 421745"/>
                <a:gd name="connsiteX39" fmla="*/ 176560 w 538647"/>
                <a:gd name="connsiteY39" fmla="*/ 415293 h 421745"/>
                <a:gd name="connsiteX40" fmla="*/ 170102 w 538647"/>
                <a:gd name="connsiteY40" fmla="*/ 421745 h 421745"/>
                <a:gd name="connsiteX41" fmla="*/ 111980 w 538647"/>
                <a:gd name="connsiteY41" fmla="*/ 421745 h 421745"/>
                <a:gd name="connsiteX42" fmla="*/ 105522 w 538647"/>
                <a:gd name="connsiteY42" fmla="*/ 415293 h 421745"/>
                <a:gd name="connsiteX43" fmla="*/ 105522 w 538647"/>
                <a:gd name="connsiteY43" fmla="*/ 157230 h 421745"/>
                <a:gd name="connsiteX44" fmla="*/ 111980 w 538647"/>
                <a:gd name="connsiteY44" fmla="*/ 148628 h 421745"/>
                <a:gd name="connsiteX45" fmla="*/ 142224 w 538647"/>
                <a:gd name="connsiteY45" fmla="*/ 0 h 421745"/>
                <a:gd name="connsiteX46" fmla="*/ 172373 w 538647"/>
                <a:gd name="connsiteY46" fmla="*/ 30141 h 421745"/>
                <a:gd name="connsiteX47" fmla="*/ 234825 w 538647"/>
                <a:gd name="connsiteY47" fmla="*/ 66741 h 421745"/>
                <a:gd name="connsiteX48" fmla="*/ 254207 w 538647"/>
                <a:gd name="connsiteY48" fmla="*/ 60283 h 421745"/>
                <a:gd name="connsiteX49" fmla="*/ 277896 w 538647"/>
                <a:gd name="connsiteY49" fmla="*/ 73200 h 421745"/>
                <a:gd name="connsiteX50" fmla="*/ 357576 w 538647"/>
                <a:gd name="connsiteY50" fmla="*/ 49518 h 421745"/>
                <a:gd name="connsiteX51" fmla="*/ 387725 w 538647"/>
                <a:gd name="connsiteY51" fmla="*/ 21530 h 421745"/>
                <a:gd name="connsiteX52" fmla="*/ 417874 w 538647"/>
                <a:gd name="connsiteY52" fmla="*/ 51671 h 421745"/>
                <a:gd name="connsiteX53" fmla="*/ 417874 w 538647"/>
                <a:gd name="connsiteY53" fmla="*/ 58130 h 421745"/>
                <a:gd name="connsiteX54" fmla="*/ 484633 w 538647"/>
                <a:gd name="connsiteY54" fmla="*/ 103341 h 421745"/>
                <a:gd name="connsiteX55" fmla="*/ 504015 w 538647"/>
                <a:gd name="connsiteY55" fmla="*/ 99036 h 421745"/>
                <a:gd name="connsiteX56" fmla="*/ 534164 w 538647"/>
                <a:gd name="connsiteY56" fmla="*/ 129177 h 421745"/>
                <a:gd name="connsiteX57" fmla="*/ 504015 w 538647"/>
                <a:gd name="connsiteY57" fmla="*/ 159318 h 421745"/>
                <a:gd name="connsiteX58" fmla="*/ 473866 w 538647"/>
                <a:gd name="connsiteY58" fmla="*/ 129177 h 421745"/>
                <a:gd name="connsiteX59" fmla="*/ 473866 w 538647"/>
                <a:gd name="connsiteY59" fmla="*/ 120565 h 421745"/>
                <a:gd name="connsiteX60" fmla="*/ 407107 w 538647"/>
                <a:gd name="connsiteY60" fmla="*/ 75353 h 421745"/>
                <a:gd name="connsiteX61" fmla="*/ 387725 w 538647"/>
                <a:gd name="connsiteY61" fmla="*/ 81812 h 421745"/>
                <a:gd name="connsiteX62" fmla="*/ 364036 w 538647"/>
                <a:gd name="connsiteY62" fmla="*/ 68894 h 421745"/>
                <a:gd name="connsiteX63" fmla="*/ 282203 w 538647"/>
                <a:gd name="connsiteY63" fmla="*/ 92577 h 421745"/>
                <a:gd name="connsiteX64" fmla="*/ 254207 w 538647"/>
                <a:gd name="connsiteY64" fmla="*/ 120565 h 421745"/>
                <a:gd name="connsiteX65" fmla="*/ 224058 w 538647"/>
                <a:gd name="connsiteY65" fmla="*/ 90424 h 421745"/>
                <a:gd name="connsiteX66" fmla="*/ 224058 w 538647"/>
                <a:gd name="connsiteY66" fmla="*/ 83965 h 421745"/>
                <a:gd name="connsiteX67" fmla="*/ 163759 w 538647"/>
                <a:gd name="connsiteY67" fmla="*/ 49518 h 421745"/>
                <a:gd name="connsiteX68" fmla="*/ 142224 w 538647"/>
                <a:gd name="connsiteY68" fmla="*/ 60283 h 421745"/>
                <a:gd name="connsiteX69" fmla="*/ 129303 w 538647"/>
                <a:gd name="connsiteY69" fmla="*/ 58130 h 421745"/>
                <a:gd name="connsiteX70" fmla="*/ 64697 w 538647"/>
                <a:gd name="connsiteY70" fmla="*/ 103341 h 421745"/>
                <a:gd name="connsiteX71" fmla="*/ 66851 w 538647"/>
                <a:gd name="connsiteY71" fmla="*/ 111953 h 421745"/>
                <a:gd name="connsiteX72" fmla="*/ 36702 w 538647"/>
                <a:gd name="connsiteY72" fmla="*/ 142095 h 421745"/>
                <a:gd name="connsiteX73" fmla="*/ 6552 w 538647"/>
                <a:gd name="connsiteY73" fmla="*/ 111953 h 421745"/>
                <a:gd name="connsiteX74" fmla="*/ 36702 w 538647"/>
                <a:gd name="connsiteY74" fmla="*/ 81812 h 421745"/>
                <a:gd name="connsiteX75" fmla="*/ 53930 w 538647"/>
                <a:gd name="connsiteY75" fmla="*/ 86118 h 421745"/>
                <a:gd name="connsiteX76" fmla="*/ 114228 w 538647"/>
                <a:gd name="connsiteY76" fmla="*/ 43059 h 421745"/>
                <a:gd name="connsiteX77" fmla="*/ 112075 w 538647"/>
                <a:gd name="connsiteY77" fmla="*/ 30141 h 421745"/>
                <a:gd name="connsiteX78" fmla="*/ 142224 w 538647"/>
                <a:gd name="connsiteY78" fmla="*/ 0 h 4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8647" h="421745">
                  <a:moveTo>
                    <a:pt x="474067" y="243115"/>
                  </a:moveTo>
                  <a:lnTo>
                    <a:pt x="532189" y="243115"/>
                  </a:lnTo>
                  <a:cubicBezTo>
                    <a:pt x="536495" y="243115"/>
                    <a:pt x="538647" y="247419"/>
                    <a:pt x="538647" y="251724"/>
                  </a:cubicBezTo>
                  <a:lnTo>
                    <a:pt x="538647" y="415289"/>
                  </a:lnTo>
                  <a:cubicBezTo>
                    <a:pt x="538647" y="419593"/>
                    <a:pt x="536495" y="421745"/>
                    <a:pt x="532189" y="421745"/>
                  </a:cubicBezTo>
                  <a:lnTo>
                    <a:pt x="474067" y="421745"/>
                  </a:lnTo>
                  <a:cubicBezTo>
                    <a:pt x="469762" y="421745"/>
                    <a:pt x="467609" y="419593"/>
                    <a:pt x="467609" y="415289"/>
                  </a:cubicBezTo>
                  <a:lnTo>
                    <a:pt x="467609" y="251724"/>
                  </a:lnTo>
                  <a:cubicBezTo>
                    <a:pt x="467609" y="247419"/>
                    <a:pt x="469762" y="243115"/>
                    <a:pt x="474067" y="243115"/>
                  </a:cubicBezTo>
                  <a:close/>
                  <a:moveTo>
                    <a:pt x="8601" y="243115"/>
                  </a:moveTo>
                  <a:lnTo>
                    <a:pt x="64506" y="243115"/>
                  </a:lnTo>
                  <a:cubicBezTo>
                    <a:pt x="68807" y="243115"/>
                    <a:pt x="73107" y="247419"/>
                    <a:pt x="73107" y="251724"/>
                  </a:cubicBezTo>
                  <a:lnTo>
                    <a:pt x="73107" y="415289"/>
                  </a:lnTo>
                  <a:cubicBezTo>
                    <a:pt x="73107" y="419593"/>
                    <a:pt x="68807" y="421745"/>
                    <a:pt x="64506" y="421745"/>
                  </a:cubicBezTo>
                  <a:lnTo>
                    <a:pt x="8601" y="421745"/>
                  </a:lnTo>
                  <a:cubicBezTo>
                    <a:pt x="4300" y="421745"/>
                    <a:pt x="0" y="419593"/>
                    <a:pt x="0" y="415289"/>
                  </a:cubicBezTo>
                  <a:lnTo>
                    <a:pt x="0" y="251724"/>
                  </a:lnTo>
                  <a:cubicBezTo>
                    <a:pt x="0" y="247419"/>
                    <a:pt x="4300" y="243115"/>
                    <a:pt x="8601" y="243115"/>
                  </a:cubicBezTo>
                  <a:close/>
                  <a:moveTo>
                    <a:pt x="230607" y="206562"/>
                  </a:moveTo>
                  <a:lnTo>
                    <a:pt x="286577" y="206562"/>
                  </a:lnTo>
                  <a:cubicBezTo>
                    <a:pt x="290882" y="206562"/>
                    <a:pt x="295187" y="210866"/>
                    <a:pt x="295187" y="215169"/>
                  </a:cubicBezTo>
                  <a:lnTo>
                    <a:pt x="295187" y="415290"/>
                  </a:lnTo>
                  <a:cubicBezTo>
                    <a:pt x="295187" y="419593"/>
                    <a:pt x="290882" y="421745"/>
                    <a:pt x="286577" y="421745"/>
                  </a:cubicBezTo>
                  <a:lnTo>
                    <a:pt x="230607" y="421745"/>
                  </a:lnTo>
                  <a:cubicBezTo>
                    <a:pt x="226302" y="421745"/>
                    <a:pt x="224149" y="419593"/>
                    <a:pt x="224149" y="415290"/>
                  </a:cubicBezTo>
                  <a:lnTo>
                    <a:pt x="224149" y="215169"/>
                  </a:lnTo>
                  <a:cubicBezTo>
                    <a:pt x="224149" y="210866"/>
                    <a:pt x="226302" y="206562"/>
                    <a:pt x="230607" y="206562"/>
                  </a:cubicBezTo>
                  <a:close/>
                  <a:moveTo>
                    <a:pt x="353445" y="148628"/>
                  </a:moveTo>
                  <a:lnTo>
                    <a:pt x="409350" y="148628"/>
                  </a:lnTo>
                  <a:cubicBezTo>
                    <a:pt x="413651" y="148628"/>
                    <a:pt x="417951" y="152929"/>
                    <a:pt x="417951" y="157230"/>
                  </a:cubicBezTo>
                  <a:lnTo>
                    <a:pt x="417951" y="415293"/>
                  </a:lnTo>
                  <a:cubicBezTo>
                    <a:pt x="417951" y="419595"/>
                    <a:pt x="413651" y="421745"/>
                    <a:pt x="409350" y="421745"/>
                  </a:cubicBezTo>
                  <a:lnTo>
                    <a:pt x="353445" y="421745"/>
                  </a:lnTo>
                  <a:cubicBezTo>
                    <a:pt x="349145" y="421745"/>
                    <a:pt x="344844" y="419595"/>
                    <a:pt x="344844" y="415293"/>
                  </a:cubicBezTo>
                  <a:lnTo>
                    <a:pt x="344844" y="157230"/>
                  </a:lnTo>
                  <a:cubicBezTo>
                    <a:pt x="344844" y="152929"/>
                    <a:pt x="349145" y="148628"/>
                    <a:pt x="353445" y="148628"/>
                  </a:cubicBezTo>
                  <a:close/>
                  <a:moveTo>
                    <a:pt x="111980" y="148628"/>
                  </a:moveTo>
                  <a:lnTo>
                    <a:pt x="170102" y="148628"/>
                  </a:lnTo>
                  <a:cubicBezTo>
                    <a:pt x="174408" y="148628"/>
                    <a:pt x="176560" y="152929"/>
                    <a:pt x="176560" y="157230"/>
                  </a:cubicBezTo>
                  <a:lnTo>
                    <a:pt x="176560" y="415293"/>
                  </a:lnTo>
                  <a:cubicBezTo>
                    <a:pt x="176560" y="419595"/>
                    <a:pt x="174408" y="421745"/>
                    <a:pt x="170102" y="421745"/>
                  </a:cubicBezTo>
                  <a:lnTo>
                    <a:pt x="111980" y="421745"/>
                  </a:lnTo>
                  <a:cubicBezTo>
                    <a:pt x="107675" y="421745"/>
                    <a:pt x="105522" y="419595"/>
                    <a:pt x="105522" y="415293"/>
                  </a:cubicBezTo>
                  <a:lnTo>
                    <a:pt x="105522" y="157230"/>
                  </a:lnTo>
                  <a:cubicBezTo>
                    <a:pt x="105522" y="152929"/>
                    <a:pt x="107675" y="148628"/>
                    <a:pt x="111980" y="148628"/>
                  </a:cubicBezTo>
                  <a:close/>
                  <a:moveTo>
                    <a:pt x="142224" y="0"/>
                  </a:moveTo>
                  <a:cubicBezTo>
                    <a:pt x="157299" y="0"/>
                    <a:pt x="172373" y="12918"/>
                    <a:pt x="172373" y="30141"/>
                  </a:cubicBezTo>
                  <a:lnTo>
                    <a:pt x="234825" y="66741"/>
                  </a:lnTo>
                  <a:cubicBezTo>
                    <a:pt x="239132" y="62435"/>
                    <a:pt x="245593" y="60283"/>
                    <a:pt x="254207" y="60283"/>
                  </a:cubicBezTo>
                  <a:cubicBezTo>
                    <a:pt x="262821" y="60283"/>
                    <a:pt x="271435" y="64588"/>
                    <a:pt x="277896" y="73200"/>
                  </a:cubicBezTo>
                  <a:lnTo>
                    <a:pt x="357576" y="49518"/>
                  </a:lnTo>
                  <a:cubicBezTo>
                    <a:pt x="359729" y="32294"/>
                    <a:pt x="372650" y="21530"/>
                    <a:pt x="387725" y="21530"/>
                  </a:cubicBezTo>
                  <a:cubicBezTo>
                    <a:pt x="404953" y="21530"/>
                    <a:pt x="417874" y="34447"/>
                    <a:pt x="417874" y="51671"/>
                  </a:cubicBezTo>
                  <a:cubicBezTo>
                    <a:pt x="417874" y="53824"/>
                    <a:pt x="417874" y="55977"/>
                    <a:pt x="417874" y="58130"/>
                  </a:cubicBezTo>
                  <a:lnTo>
                    <a:pt x="484633" y="103341"/>
                  </a:lnTo>
                  <a:cubicBezTo>
                    <a:pt x="491094" y="101189"/>
                    <a:pt x="495401" y="99036"/>
                    <a:pt x="504015" y="99036"/>
                  </a:cubicBezTo>
                  <a:cubicBezTo>
                    <a:pt x="519090" y="99036"/>
                    <a:pt x="534164" y="111953"/>
                    <a:pt x="534164" y="129177"/>
                  </a:cubicBezTo>
                  <a:cubicBezTo>
                    <a:pt x="534164" y="144247"/>
                    <a:pt x="519090" y="159318"/>
                    <a:pt x="504015" y="159318"/>
                  </a:cubicBezTo>
                  <a:cubicBezTo>
                    <a:pt x="486787" y="159318"/>
                    <a:pt x="473866" y="144247"/>
                    <a:pt x="473866" y="129177"/>
                  </a:cubicBezTo>
                  <a:cubicBezTo>
                    <a:pt x="473866" y="127024"/>
                    <a:pt x="473866" y="122718"/>
                    <a:pt x="473866" y="120565"/>
                  </a:cubicBezTo>
                  <a:lnTo>
                    <a:pt x="407107" y="75353"/>
                  </a:lnTo>
                  <a:cubicBezTo>
                    <a:pt x="400646" y="79659"/>
                    <a:pt x="394186" y="81812"/>
                    <a:pt x="387725" y="81812"/>
                  </a:cubicBezTo>
                  <a:cubicBezTo>
                    <a:pt x="379111" y="81812"/>
                    <a:pt x="370497" y="75353"/>
                    <a:pt x="364036" y="68894"/>
                  </a:cubicBezTo>
                  <a:lnTo>
                    <a:pt x="282203" y="92577"/>
                  </a:lnTo>
                  <a:cubicBezTo>
                    <a:pt x="282203" y="107647"/>
                    <a:pt x="269281" y="120565"/>
                    <a:pt x="254207" y="120565"/>
                  </a:cubicBezTo>
                  <a:cubicBezTo>
                    <a:pt x="236979" y="120565"/>
                    <a:pt x="224058" y="107647"/>
                    <a:pt x="224058" y="90424"/>
                  </a:cubicBezTo>
                  <a:cubicBezTo>
                    <a:pt x="224058" y="88271"/>
                    <a:pt x="224058" y="86118"/>
                    <a:pt x="224058" y="83965"/>
                  </a:cubicBezTo>
                  <a:lnTo>
                    <a:pt x="163759" y="49518"/>
                  </a:lnTo>
                  <a:cubicBezTo>
                    <a:pt x="157299" y="55977"/>
                    <a:pt x="150838" y="60283"/>
                    <a:pt x="142224" y="60283"/>
                  </a:cubicBezTo>
                  <a:cubicBezTo>
                    <a:pt x="135763" y="60283"/>
                    <a:pt x="131456" y="58130"/>
                    <a:pt x="129303" y="58130"/>
                  </a:cubicBezTo>
                  <a:lnTo>
                    <a:pt x="64697" y="103341"/>
                  </a:lnTo>
                  <a:cubicBezTo>
                    <a:pt x="66851" y="105494"/>
                    <a:pt x="66851" y="107647"/>
                    <a:pt x="66851" y="111953"/>
                  </a:cubicBezTo>
                  <a:cubicBezTo>
                    <a:pt x="66851" y="127024"/>
                    <a:pt x="53930" y="142095"/>
                    <a:pt x="36702" y="142095"/>
                  </a:cubicBezTo>
                  <a:cubicBezTo>
                    <a:pt x="19473" y="142095"/>
                    <a:pt x="6552" y="127024"/>
                    <a:pt x="6552" y="111953"/>
                  </a:cubicBezTo>
                  <a:cubicBezTo>
                    <a:pt x="6552" y="94730"/>
                    <a:pt x="19473" y="81812"/>
                    <a:pt x="36702" y="81812"/>
                  </a:cubicBezTo>
                  <a:cubicBezTo>
                    <a:pt x="43162" y="81812"/>
                    <a:pt x="47469" y="83965"/>
                    <a:pt x="53930" y="86118"/>
                  </a:cubicBezTo>
                  <a:lnTo>
                    <a:pt x="114228" y="43059"/>
                  </a:lnTo>
                  <a:cubicBezTo>
                    <a:pt x="112075" y="38753"/>
                    <a:pt x="112075" y="34447"/>
                    <a:pt x="112075" y="30141"/>
                  </a:cubicBezTo>
                  <a:cubicBezTo>
                    <a:pt x="112075" y="12918"/>
                    <a:pt x="124996" y="0"/>
                    <a:pt x="142224" y="0"/>
                  </a:cubicBezTo>
                  <a:close/>
                </a:path>
              </a:pathLst>
            </a:custGeom>
            <a:solidFill>
              <a:schemeClr val="bg1"/>
            </a:solidFill>
            <a:ln>
              <a:noFill/>
            </a:ln>
          </p:spPr>
          <p:txBody>
            <a:bodyPr/>
            <a:lstStyle/>
            <a:p>
              <a:endParaRPr lang="zh-CN" altLang="en-US"/>
            </a:p>
          </p:txBody>
        </p:sp>
      </p:grpSp>
      <p:grpSp>
        <p:nvGrpSpPr>
          <p:cNvPr id="55" name="组合 54"/>
          <p:cNvGrpSpPr/>
          <p:nvPr/>
        </p:nvGrpSpPr>
        <p:grpSpPr>
          <a:xfrm>
            <a:off x="6899665" y="1717448"/>
            <a:ext cx="4172904" cy="961894"/>
            <a:chOff x="6354994" y="1717448"/>
            <a:chExt cx="4172904" cy="961894"/>
          </a:xfrm>
        </p:grpSpPr>
        <p:sp>
          <p:nvSpPr>
            <p:cNvPr id="56" name="文本框 55"/>
            <p:cNvSpPr txBox="1"/>
            <p:nvPr/>
          </p:nvSpPr>
          <p:spPr>
            <a:xfrm>
              <a:off x="7254486" y="2130281"/>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57" name="文本框 56"/>
            <p:cNvSpPr txBox="1"/>
            <p:nvPr/>
          </p:nvSpPr>
          <p:spPr>
            <a:xfrm>
              <a:off x="7240571" y="1717448"/>
              <a:ext cx="2245150" cy="400110"/>
            </a:xfrm>
            <a:prstGeom prst="rect">
              <a:avLst/>
            </a:prstGeom>
            <a:noFill/>
          </p:spPr>
          <p:txBody>
            <a:bodyPr wrap="square" rtlCol="0">
              <a:spAutoFit/>
            </a:bodyPr>
            <a:lstStyle/>
            <a:p>
              <a:pPr defTabSz="457200"/>
              <a:r>
                <a:rPr kumimoji="1" lang="zh-CN" altLang="en-US" sz="2000" dirty="0">
                  <a:solidFill>
                    <a:srgbClr val="AD262B"/>
                  </a:solidFill>
                  <a:latin typeface="思源宋体 CN Heavy" panose="02020900000000000000" pitchFamily="18" charset="-122"/>
                  <a:ea typeface="思源宋体 CN Heavy" panose="02020900000000000000" pitchFamily="18" charset="-122"/>
                </a:rPr>
                <a:t>标题文字添加</a:t>
              </a:r>
            </a:p>
          </p:txBody>
        </p:sp>
        <p:sp>
          <p:nvSpPr>
            <p:cNvPr id="58" name="图标"/>
            <p:cNvSpPr/>
            <p:nvPr/>
          </p:nvSpPr>
          <p:spPr>
            <a:xfrm>
              <a:off x="6354994" y="1854211"/>
              <a:ext cx="674094" cy="68836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59" name="图标"/>
            <p:cNvSpPr/>
            <p:nvPr/>
          </p:nvSpPr>
          <p:spPr>
            <a:xfrm>
              <a:off x="6393983" y="1894026"/>
              <a:ext cx="596116" cy="608738"/>
            </a:xfrm>
            <a:prstGeom prst="ellipse">
              <a:avLst/>
            </a:prstGeom>
            <a:solidFill>
              <a:srgbClr val="AD262B"/>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60" name="live-chat_72439"/>
            <p:cNvSpPr>
              <a:spLocks noChangeAspect="1"/>
            </p:cNvSpPr>
            <p:nvPr/>
          </p:nvSpPr>
          <p:spPr bwMode="auto">
            <a:xfrm>
              <a:off x="6505356" y="2035430"/>
              <a:ext cx="373370" cy="325931"/>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a:noFill/>
            </a:ln>
          </p:spPr>
          <p:txBody>
            <a:bodyPr/>
            <a:lstStyle/>
            <a:p>
              <a:endParaRPr lang="zh-CN" alt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anim calcmode="lin" valueType="num">
                                      <p:cBhvr>
                                        <p:cTn id="26" dur="500" fill="hold"/>
                                        <p:tgtEl>
                                          <p:spTgt spid="49"/>
                                        </p:tgtEl>
                                        <p:attrNameLst>
                                          <p:attrName>ppt_x</p:attrName>
                                        </p:attrNameLst>
                                      </p:cBhvr>
                                      <p:tavLst>
                                        <p:tav tm="0">
                                          <p:val>
                                            <p:strVal val="#ppt_x"/>
                                          </p:val>
                                        </p:tav>
                                        <p:tav tm="100000">
                                          <p:val>
                                            <p:strVal val="#ppt_x"/>
                                          </p:val>
                                        </p:tav>
                                      </p:tavLst>
                                    </p:anim>
                                    <p:anim calcmode="lin" valueType="num">
                                      <p:cBhvr>
                                        <p:cTn id="27" dur="500" fill="hold"/>
                                        <p:tgtEl>
                                          <p:spTgt spid="4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anim calcmode="lin" valueType="num">
                                      <p:cBhvr>
                                        <p:cTn id="32" dur="500" fill="hold"/>
                                        <p:tgtEl>
                                          <p:spTgt spid="43"/>
                                        </p:tgtEl>
                                        <p:attrNameLst>
                                          <p:attrName>ppt_x</p:attrName>
                                        </p:attrNameLst>
                                      </p:cBhvr>
                                      <p:tavLst>
                                        <p:tav tm="0">
                                          <p:val>
                                            <p:strVal val="#ppt_x"/>
                                          </p:val>
                                        </p:tav>
                                        <p:tav tm="100000">
                                          <p:val>
                                            <p:strVal val="#ppt_x"/>
                                          </p:val>
                                        </p:tav>
                                      </p:tavLst>
                                    </p:anim>
                                    <p:anim calcmode="lin" valueType="num">
                                      <p:cBhvr>
                                        <p:cTn id="33"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7062" y="261986"/>
            <a:ext cx="2881044" cy="631468"/>
            <a:chOff x="1528563" y="3945407"/>
            <a:chExt cx="3128812" cy="685774"/>
          </a:xfrm>
        </p:grpSpPr>
        <p:sp>
          <p:nvSpPr>
            <p:cNvPr id="10" name="椭圆 9"/>
            <p:cNvSpPr/>
            <p:nvPr/>
          </p:nvSpPr>
          <p:spPr>
            <a:xfrm>
              <a:off x="1548798" y="3945407"/>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1" name="文本框 10"/>
            <p:cNvSpPr txBox="1"/>
            <p:nvPr/>
          </p:nvSpPr>
          <p:spPr>
            <a:xfrm>
              <a:off x="1528563" y="4073470"/>
              <a:ext cx="670463" cy="400111"/>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03</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2" name="文本框 11"/>
            <p:cNvSpPr txBox="1"/>
            <p:nvPr/>
          </p:nvSpPr>
          <p:spPr>
            <a:xfrm>
              <a:off x="2485052" y="3956696"/>
              <a:ext cx="1495742"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致辞颁奖</a:t>
              </a:r>
            </a:p>
          </p:txBody>
        </p:sp>
        <p:sp>
          <p:nvSpPr>
            <p:cNvPr id="13" name="文本框 12"/>
            <p:cNvSpPr txBox="1"/>
            <p:nvPr/>
          </p:nvSpPr>
          <p:spPr>
            <a:xfrm>
              <a:off x="2501179" y="4380498"/>
              <a:ext cx="2156196" cy="250683"/>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SPEECH AWARD</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8" name="组合 7"/>
          <p:cNvGrpSpPr/>
          <p:nvPr/>
        </p:nvGrpSpPr>
        <p:grpSpPr>
          <a:xfrm>
            <a:off x="1201615" y="1830717"/>
            <a:ext cx="2296627" cy="3813902"/>
            <a:chOff x="1125289" y="1946220"/>
            <a:chExt cx="2296627" cy="3813902"/>
          </a:xfrm>
        </p:grpSpPr>
        <p:sp>
          <p:nvSpPr>
            <p:cNvPr id="14" name="椭圆 13"/>
            <p:cNvSpPr/>
            <p:nvPr/>
          </p:nvSpPr>
          <p:spPr>
            <a:xfrm>
              <a:off x="1484932" y="1946220"/>
              <a:ext cx="1577340" cy="1577340"/>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5" name="圆角矩形 2"/>
            <p:cNvSpPr/>
            <p:nvPr/>
          </p:nvSpPr>
          <p:spPr>
            <a:xfrm>
              <a:off x="1484932" y="2217365"/>
              <a:ext cx="1577340" cy="2284095"/>
            </a:xfrm>
            <a:prstGeom prst="roundRect">
              <a:avLst>
                <a:gd name="adj" fmla="val 5000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endParaRPr>
            </a:p>
          </p:txBody>
        </p:sp>
        <p:sp>
          <p:nvSpPr>
            <p:cNvPr id="16" name="Freeform 101"/>
            <p:cNvSpPr/>
            <p:nvPr/>
          </p:nvSpPr>
          <p:spPr>
            <a:xfrm>
              <a:off x="2013555" y="2571073"/>
              <a:ext cx="520094" cy="480034"/>
            </a:xfrm>
            <a:custGeom>
              <a:avLst/>
              <a:gdLst/>
              <a:ahLst/>
              <a:cxnLst>
                <a:cxn ang="0">
                  <a:pos x="130175" y="101925"/>
                </a:cxn>
                <a:cxn ang="0">
                  <a:pos x="255344" y="101925"/>
                </a:cxn>
                <a:cxn ang="0">
                  <a:pos x="265357" y="85617"/>
                </a:cxn>
                <a:cxn ang="0">
                  <a:pos x="245330" y="61155"/>
                </a:cxn>
                <a:cxn ang="0">
                  <a:pos x="250337" y="12231"/>
                </a:cxn>
                <a:cxn ang="0">
                  <a:pos x="290391" y="0"/>
                </a:cxn>
                <a:cxn ang="0">
                  <a:pos x="335451" y="12231"/>
                </a:cxn>
                <a:cxn ang="0">
                  <a:pos x="340458" y="61155"/>
                </a:cxn>
                <a:cxn ang="0">
                  <a:pos x="320431" y="85617"/>
                </a:cxn>
                <a:cxn ang="0">
                  <a:pos x="325438" y="101925"/>
                </a:cxn>
                <a:cxn ang="0">
                  <a:pos x="455613" y="101925"/>
                </a:cxn>
                <a:cxn ang="0">
                  <a:pos x="455613" y="199772"/>
                </a:cxn>
                <a:cxn ang="0">
                  <a:pos x="435586" y="207926"/>
                </a:cxn>
                <a:cxn ang="0">
                  <a:pos x="405546" y="191618"/>
                </a:cxn>
                <a:cxn ang="0">
                  <a:pos x="350472" y="195695"/>
                </a:cxn>
                <a:cxn ang="0">
                  <a:pos x="335451" y="228311"/>
                </a:cxn>
                <a:cxn ang="0">
                  <a:pos x="350472" y="260927"/>
                </a:cxn>
                <a:cxn ang="0">
                  <a:pos x="405546" y="265004"/>
                </a:cxn>
                <a:cxn ang="0">
                  <a:pos x="435586" y="248696"/>
                </a:cxn>
                <a:cxn ang="0">
                  <a:pos x="455613" y="252773"/>
                </a:cxn>
                <a:cxn ang="0">
                  <a:pos x="455613" y="358775"/>
                </a:cxn>
                <a:cxn ang="0">
                  <a:pos x="320431" y="358775"/>
                </a:cxn>
                <a:cxn ang="0">
                  <a:pos x="315424" y="346544"/>
                </a:cxn>
                <a:cxn ang="0">
                  <a:pos x="335451" y="322082"/>
                </a:cxn>
                <a:cxn ang="0">
                  <a:pos x="330445" y="277235"/>
                </a:cxn>
                <a:cxn ang="0">
                  <a:pos x="290391" y="269081"/>
                </a:cxn>
                <a:cxn ang="0">
                  <a:pos x="250337" y="277235"/>
                </a:cxn>
                <a:cxn ang="0">
                  <a:pos x="245330" y="322082"/>
                </a:cxn>
                <a:cxn ang="0">
                  <a:pos x="265357" y="346544"/>
                </a:cxn>
                <a:cxn ang="0">
                  <a:pos x="255344" y="358775"/>
                </a:cxn>
                <a:cxn ang="0">
                  <a:pos x="130175" y="358775"/>
                </a:cxn>
                <a:cxn ang="0">
                  <a:pos x="130175" y="260927"/>
                </a:cxn>
                <a:cxn ang="0">
                  <a:pos x="110148" y="252773"/>
                </a:cxn>
                <a:cxn ang="0">
                  <a:pos x="80108" y="273158"/>
                </a:cxn>
                <a:cxn ang="0">
                  <a:pos x="20027" y="265004"/>
                </a:cxn>
                <a:cxn ang="0">
                  <a:pos x="5007" y="232388"/>
                </a:cxn>
                <a:cxn ang="0">
                  <a:pos x="20027" y="195695"/>
                </a:cxn>
                <a:cxn ang="0">
                  <a:pos x="80108" y="191618"/>
                </a:cxn>
                <a:cxn ang="0">
                  <a:pos x="110148" y="207926"/>
                </a:cxn>
                <a:cxn ang="0">
                  <a:pos x="130175" y="199772"/>
                </a:cxn>
                <a:cxn ang="0">
                  <a:pos x="130175" y="101925"/>
                </a:cxn>
              </a:cxnLst>
              <a:rect l="0" t="0" r="0" b="0"/>
              <a:pathLst>
                <a:path w="91" h="88">
                  <a:moveTo>
                    <a:pt x="26" y="25"/>
                  </a:moveTo>
                  <a:cubicBezTo>
                    <a:pt x="51" y="25"/>
                    <a:pt x="51" y="25"/>
                    <a:pt x="51" y="25"/>
                  </a:cubicBezTo>
                  <a:cubicBezTo>
                    <a:pt x="52" y="24"/>
                    <a:pt x="54" y="23"/>
                    <a:pt x="53" y="21"/>
                  </a:cubicBezTo>
                  <a:cubicBezTo>
                    <a:pt x="52" y="19"/>
                    <a:pt x="50" y="17"/>
                    <a:pt x="49" y="15"/>
                  </a:cubicBezTo>
                  <a:cubicBezTo>
                    <a:pt x="46" y="12"/>
                    <a:pt x="47" y="6"/>
                    <a:pt x="50" y="3"/>
                  </a:cubicBezTo>
                  <a:cubicBezTo>
                    <a:pt x="53" y="0"/>
                    <a:pt x="58" y="0"/>
                    <a:pt x="58" y="0"/>
                  </a:cubicBezTo>
                  <a:cubicBezTo>
                    <a:pt x="58" y="0"/>
                    <a:pt x="64" y="0"/>
                    <a:pt x="67" y="3"/>
                  </a:cubicBezTo>
                  <a:cubicBezTo>
                    <a:pt x="70" y="6"/>
                    <a:pt x="70" y="12"/>
                    <a:pt x="68" y="15"/>
                  </a:cubicBezTo>
                  <a:cubicBezTo>
                    <a:pt x="67" y="17"/>
                    <a:pt x="65" y="19"/>
                    <a:pt x="64" y="21"/>
                  </a:cubicBezTo>
                  <a:cubicBezTo>
                    <a:pt x="63" y="23"/>
                    <a:pt x="64" y="24"/>
                    <a:pt x="65" y="25"/>
                  </a:cubicBezTo>
                  <a:cubicBezTo>
                    <a:pt x="91" y="25"/>
                    <a:pt x="91" y="25"/>
                    <a:pt x="91" y="25"/>
                  </a:cubicBezTo>
                  <a:cubicBezTo>
                    <a:pt x="91" y="49"/>
                    <a:pt x="91" y="49"/>
                    <a:pt x="91" y="49"/>
                  </a:cubicBezTo>
                  <a:cubicBezTo>
                    <a:pt x="90" y="50"/>
                    <a:pt x="89" y="51"/>
                    <a:pt x="87" y="51"/>
                  </a:cubicBezTo>
                  <a:cubicBezTo>
                    <a:pt x="85" y="50"/>
                    <a:pt x="83" y="48"/>
                    <a:pt x="81" y="47"/>
                  </a:cubicBezTo>
                  <a:cubicBezTo>
                    <a:pt x="78" y="44"/>
                    <a:pt x="73" y="45"/>
                    <a:pt x="70" y="48"/>
                  </a:cubicBezTo>
                  <a:cubicBezTo>
                    <a:pt x="67" y="51"/>
                    <a:pt x="67" y="56"/>
                    <a:pt x="67" y="56"/>
                  </a:cubicBezTo>
                  <a:cubicBezTo>
                    <a:pt x="67" y="56"/>
                    <a:pt x="67" y="61"/>
                    <a:pt x="70" y="64"/>
                  </a:cubicBezTo>
                  <a:cubicBezTo>
                    <a:pt x="73" y="67"/>
                    <a:pt x="78" y="67"/>
                    <a:pt x="81" y="65"/>
                  </a:cubicBezTo>
                  <a:cubicBezTo>
                    <a:pt x="83" y="64"/>
                    <a:pt x="85" y="62"/>
                    <a:pt x="87" y="61"/>
                  </a:cubicBezTo>
                  <a:cubicBezTo>
                    <a:pt x="89" y="60"/>
                    <a:pt x="90" y="61"/>
                    <a:pt x="91" y="62"/>
                  </a:cubicBezTo>
                  <a:cubicBezTo>
                    <a:pt x="91" y="88"/>
                    <a:pt x="91" y="88"/>
                    <a:pt x="91" y="88"/>
                  </a:cubicBezTo>
                  <a:cubicBezTo>
                    <a:pt x="64" y="88"/>
                    <a:pt x="64" y="88"/>
                    <a:pt x="64" y="88"/>
                  </a:cubicBezTo>
                  <a:cubicBezTo>
                    <a:pt x="63" y="88"/>
                    <a:pt x="62" y="86"/>
                    <a:pt x="63" y="85"/>
                  </a:cubicBezTo>
                  <a:cubicBezTo>
                    <a:pt x="63" y="83"/>
                    <a:pt x="65" y="81"/>
                    <a:pt x="67" y="79"/>
                  </a:cubicBezTo>
                  <a:cubicBezTo>
                    <a:pt x="69" y="76"/>
                    <a:pt x="68" y="71"/>
                    <a:pt x="66" y="68"/>
                  </a:cubicBezTo>
                  <a:cubicBezTo>
                    <a:pt x="63" y="65"/>
                    <a:pt x="58" y="66"/>
                    <a:pt x="58" y="66"/>
                  </a:cubicBezTo>
                  <a:cubicBezTo>
                    <a:pt x="58" y="66"/>
                    <a:pt x="53" y="65"/>
                    <a:pt x="50" y="68"/>
                  </a:cubicBezTo>
                  <a:cubicBezTo>
                    <a:pt x="47" y="71"/>
                    <a:pt x="46" y="76"/>
                    <a:pt x="49" y="79"/>
                  </a:cubicBezTo>
                  <a:cubicBezTo>
                    <a:pt x="50" y="81"/>
                    <a:pt x="52" y="83"/>
                    <a:pt x="53" y="85"/>
                  </a:cubicBezTo>
                  <a:cubicBezTo>
                    <a:pt x="53" y="86"/>
                    <a:pt x="52" y="88"/>
                    <a:pt x="51" y="88"/>
                  </a:cubicBezTo>
                  <a:cubicBezTo>
                    <a:pt x="26" y="88"/>
                    <a:pt x="26" y="88"/>
                    <a:pt x="26" y="88"/>
                  </a:cubicBezTo>
                  <a:cubicBezTo>
                    <a:pt x="26" y="64"/>
                    <a:pt x="26" y="64"/>
                    <a:pt x="26" y="64"/>
                  </a:cubicBezTo>
                  <a:cubicBezTo>
                    <a:pt x="26" y="63"/>
                    <a:pt x="24" y="61"/>
                    <a:pt x="22" y="62"/>
                  </a:cubicBezTo>
                  <a:cubicBezTo>
                    <a:pt x="20" y="63"/>
                    <a:pt x="18" y="65"/>
                    <a:pt x="16" y="67"/>
                  </a:cubicBezTo>
                  <a:cubicBezTo>
                    <a:pt x="12" y="69"/>
                    <a:pt x="7" y="69"/>
                    <a:pt x="4" y="65"/>
                  </a:cubicBezTo>
                  <a:cubicBezTo>
                    <a:pt x="0" y="62"/>
                    <a:pt x="1" y="57"/>
                    <a:pt x="1" y="57"/>
                  </a:cubicBezTo>
                  <a:cubicBezTo>
                    <a:pt x="1" y="57"/>
                    <a:pt x="0" y="51"/>
                    <a:pt x="4" y="48"/>
                  </a:cubicBezTo>
                  <a:cubicBezTo>
                    <a:pt x="7" y="45"/>
                    <a:pt x="12" y="44"/>
                    <a:pt x="16" y="47"/>
                  </a:cubicBezTo>
                  <a:cubicBezTo>
                    <a:pt x="18" y="48"/>
                    <a:pt x="20" y="50"/>
                    <a:pt x="22" y="51"/>
                  </a:cubicBezTo>
                  <a:cubicBezTo>
                    <a:pt x="24" y="52"/>
                    <a:pt x="26" y="51"/>
                    <a:pt x="26" y="49"/>
                  </a:cubicBezTo>
                  <a:lnTo>
                    <a:pt x="26" y="25"/>
                  </a:lnTo>
                  <a:close/>
                </a:path>
              </a:pathLst>
            </a:cu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阿里巴巴普惠体 R" panose="00020600040101010101" pitchFamily="18" charset="-122"/>
                <a:ea typeface="阿里巴巴普惠体 R" panose="00020600040101010101" pitchFamily="18" charset="-122"/>
              </a:endParaRPr>
            </a:p>
          </p:txBody>
        </p:sp>
        <p:grpSp>
          <p:nvGrpSpPr>
            <p:cNvPr id="17" name="组合 16"/>
            <p:cNvGrpSpPr/>
            <p:nvPr/>
          </p:nvGrpSpPr>
          <p:grpSpPr>
            <a:xfrm>
              <a:off x="1125289" y="4650050"/>
              <a:ext cx="2296627" cy="1110072"/>
              <a:chOff x="1125289" y="4650050"/>
              <a:chExt cx="2296627" cy="1110072"/>
            </a:xfrm>
          </p:grpSpPr>
          <p:sp>
            <p:nvSpPr>
              <p:cNvPr id="19" name="Rectangle 16"/>
              <p:cNvSpPr/>
              <p:nvPr/>
            </p:nvSpPr>
            <p:spPr>
              <a:xfrm flipH="1">
                <a:off x="1125289" y="4999273"/>
                <a:ext cx="2296627" cy="760849"/>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0" name="Title 11"/>
              <p:cNvSpPr txBox="1"/>
              <p:nvPr/>
            </p:nvSpPr>
            <p:spPr>
              <a:xfrm flipH="1">
                <a:off x="1470025" y="4650050"/>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AD262B"/>
                    </a:solidFill>
                    <a:latin typeface="思源宋体 CN Heavy" panose="02020900000000000000" pitchFamily="18" charset="-122"/>
                    <a:ea typeface="思源宋体 CN Heavy" panose="02020900000000000000" pitchFamily="18" charset="-122"/>
                  </a:rPr>
                  <a:t>标题文字添加</a:t>
                </a:r>
                <a:endParaRPr lang="en-US" sz="1800" dirty="0">
                  <a:solidFill>
                    <a:srgbClr val="AD262B"/>
                  </a:solidFill>
                  <a:latin typeface="思源宋体 CN Heavy" panose="02020900000000000000" pitchFamily="18" charset="-122"/>
                  <a:ea typeface="思源宋体 CN Heavy" panose="02020900000000000000" pitchFamily="18" charset="-122"/>
                </a:endParaRPr>
              </a:p>
            </p:txBody>
          </p:sp>
        </p:grpSp>
        <p:sp>
          <p:nvSpPr>
            <p:cNvPr id="18" name="Title 11"/>
            <p:cNvSpPr txBox="1"/>
            <p:nvPr/>
          </p:nvSpPr>
          <p:spPr>
            <a:xfrm flipH="1">
              <a:off x="1684322" y="3458512"/>
              <a:ext cx="1178560"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en-US" altLang="zh-CN" sz="1800" dirty="0">
                  <a:solidFill>
                    <a:schemeClr val="tx1">
                      <a:lumMod val="75000"/>
                      <a:lumOff val="25000"/>
                    </a:schemeClr>
                  </a:solidFill>
                  <a:latin typeface="思源宋体 CN Heavy" panose="02020900000000000000" pitchFamily="18" charset="-122"/>
                  <a:ea typeface="思源宋体 CN Heavy" panose="02020900000000000000" pitchFamily="18" charset="-122"/>
                </a:rPr>
                <a:t>PART 01</a:t>
              </a:r>
              <a:endParaRPr 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21" name="组合 20"/>
          <p:cNvGrpSpPr/>
          <p:nvPr/>
        </p:nvGrpSpPr>
        <p:grpSpPr>
          <a:xfrm>
            <a:off x="3749880" y="1830717"/>
            <a:ext cx="2296627" cy="3813902"/>
            <a:chOff x="3673554" y="1946220"/>
            <a:chExt cx="2296627" cy="3813902"/>
          </a:xfrm>
        </p:grpSpPr>
        <p:sp>
          <p:nvSpPr>
            <p:cNvPr id="22" name="椭圆 21"/>
            <p:cNvSpPr/>
            <p:nvPr/>
          </p:nvSpPr>
          <p:spPr>
            <a:xfrm>
              <a:off x="4033197" y="1946220"/>
              <a:ext cx="1577340" cy="15773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3" name="圆角矩形 6"/>
            <p:cNvSpPr/>
            <p:nvPr/>
          </p:nvSpPr>
          <p:spPr>
            <a:xfrm>
              <a:off x="4033197" y="2217365"/>
              <a:ext cx="1577340" cy="2284095"/>
            </a:xfrm>
            <a:prstGeom prst="roundRect">
              <a:avLst>
                <a:gd name="adj" fmla="val 5000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endParaRPr>
            </a:p>
          </p:txBody>
        </p:sp>
        <p:sp>
          <p:nvSpPr>
            <p:cNvPr id="24" name="Freeform 72"/>
            <p:cNvSpPr>
              <a:spLocks noEditPoints="1"/>
            </p:cNvSpPr>
            <p:nvPr/>
          </p:nvSpPr>
          <p:spPr>
            <a:xfrm>
              <a:off x="4586814" y="2596975"/>
              <a:ext cx="470106" cy="461886"/>
            </a:xfrm>
            <a:custGeom>
              <a:avLst/>
              <a:gdLst/>
              <a:ahLst/>
              <a:cxnLst>
                <a:cxn ang="0">
                  <a:pos x="174939" y="317818"/>
                </a:cxn>
                <a:cxn ang="0">
                  <a:pos x="189934" y="330200"/>
                </a:cxn>
                <a:cxn ang="0">
                  <a:pos x="204929" y="330200"/>
                </a:cxn>
                <a:cxn ang="0">
                  <a:pos x="214925" y="326073"/>
                </a:cxn>
                <a:cxn ang="0">
                  <a:pos x="224922" y="309563"/>
                </a:cxn>
                <a:cxn ang="0">
                  <a:pos x="224922" y="309563"/>
                </a:cxn>
                <a:cxn ang="0">
                  <a:pos x="224922" y="193993"/>
                </a:cxn>
                <a:cxn ang="0">
                  <a:pos x="144950" y="214630"/>
                </a:cxn>
                <a:cxn ang="0">
                  <a:pos x="0" y="214630"/>
                </a:cxn>
                <a:cxn ang="0">
                  <a:pos x="214925" y="24765"/>
                </a:cxn>
                <a:cxn ang="0">
                  <a:pos x="224922" y="0"/>
                </a:cxn>
                <a:cxn ang="0">
                  <a:pos x="274905" y="0"/>
                </a:cxn>
                <a:cxn ang="0">
                  <a:pos x="279903" y="24765"/>
                </a:cxn>
                <a:cxn ang="0">
                  <a:pos x="504825" y="214630"/>
                </a:cxn>
                <a:cxn ang="0">
                  <a:pos x="354877" y="214630"/>
                </a:cxn>
                <a:cxn ang="0">
                  <a:pos x="279903" y="193993"/>
                </a:cxn>
                <a:cxn ang="0">
                  <a:pos x="279903" y="309563"/>
                </a:cxn>
                <a:cxn ang="0">
                  <a:pos x="279903" y="309563"/>
                </a:cxn>
                <a:cxn ang="0">
                  <a:pos x="244915" y="363220"/>
                </a:cxn>
                <a:cxn ang="0">
                  <a:pos x="209927" y="371475"/>
                </a:cxn>
                <a:cxn ang="0">
                  <a:pos x="174939" y="367348"/>
                </a:cxn>
                <a:cxn ang="0">
                  <a:pos x="124957" y="326073"/>
                </a:cxn>
                <a:cxn ang="0">
                  <a:pos x="174939" y="317818"/>
                </a:cxn>
                <a:cxn ang="0">
                  <a:pos x="354877" y="177483"/>
                </a:cxn>
                <a:cxn ang="0">
                  <a:pos x="394863" y="169228"/>
                </a:cxn>
                <a:cxn ang="0">
                  <a:pos x="284901" y="53658"/>
                </a:cxn>
                <a:cxn ang="0">
                  <a:pos x="354877" y="177483"/>
                </a:cxn>
                <a:cxn ang="0">
                  <a:pos x="49983" y="165100"/>
                </a:cxn>
                <a:cxn ang="0">
                  <a:pos x="99965" y="160973"/>
                </a:cxn>
                <a:cxn ang="0">
                  <a:pos x="159945" y="66040"/>
                </a:cxn>
                <a:cxn ang="0">
                  <a:pos x="49983" y="165100"/>
                </a:cxn>
              </a:cxnLst>
              <a:rect l="0" t="0" r="0" b="0"/>
              <a:pathLst>
                <a:path w="101" h="90">
                  <a:moveTo>
                    <a:pt x="35" y="77"/>
                  </a:moveTo>
                  <a:cubicBezTo>
                    <a:pt x="36" y="78"/>
                    <a:pt x="37" y="79"/>
                    <a:pt x="38" y="80"/>
                  </a:cubicBezTo>
                  <a:cubicBezTo>
                    <a:pt x="39" y="80"/>
                    <a:pt x="40" y="80"/>
                    <a:pt x="41" y="80"/>
                  </a:cubicBezTo>
                  <a:cubicBezTo>
                    <a:pt x="42" y="80"/>
                    <a:pt x="43" y="80"/>
                    <a:pt x="43" y="79"/>
                  </a:cubicBezTo>
                  <a:cubicBezTo>
                    <a:pt x="44" y="78"/>
                    <a:pt x="45" y="77"/>
                    <a:pt x="45" y="75"/>
                  </a:cubicBezTo>
                  <a:cubicBezTo>
                    <a:pt x="45" y="75"/>
                    <a:pt x="45" y="75"/>
                    <a:pt x="45" y="75"/>
                  </a:cubicBezTo>
                  <a:cubicBezTo>
                    <a:pt x="45" y="47"/>
                    <a:pt x="45" y="47"/>
                    <a:pt x="45" y="47"/>
                  </a:cubicBezTo>
                  <a:cubicBezTo>
                    <a:pt x="38" y="47"/>
                    <a:pt x="34" y="49"/>
                    <a:pt x="29" y="52"/>
                  </a:cubicBezTo>
                  <a:cubicBezTo>
                    <a:pt x="18" y="47"/>
                    <a:pt x="8" y="47"/>
                    <a:pt x="0" y="52"/>
                  </a:cubicBezTo>
                  <a:cubicBezTo>
                    <a:pt x="2" y="26"/>
                    <a:pt x="16" y="9"/>
                    <a:pt x="43" y="6"/>
                  </a:cubicBezTo>
                  <a:cubicBezTo>
                    <a:pt x="45" y="0"/>
                    <a:pt x="45" y="0"/>
                    <a:pt x="45" y="0"/>
                  </a:cubicBezTo>
                  <a:cubicBezTo>
                    <a:pt x="55" y="0"/>
                    <a:pt x="55" y="0"/>
                    <a:pt x="55" y="0"/>
                  </a:cubicBezTo>
                  <a:cubicBezTo>
                    <a:pt x="56" y="6"/>
                    <a:pt x="56" y="6"/>
                    <a:pt x="56" y="6"/>
                  </a:cubicBezTo>
                  <a:cubicBezTo>
                    <a:pt x="84" y="9"/>
                    <a:pt x="98" y="26"/>
                    <a:pt x="101" y="52"/>
                  </a:cubicBezTo>
                  <a:cubicBezTo>
                    <a:pt x="92" y="47"/>
                    <a:pt x="82" y="47"/>
                    <a:pt x="71" y="52"/>
                  </a:cubicBezTo>
                  <a:cubicBezTo>
                    <a:pt x="67" y="49"/>
                    <a:pt x="62" y="47"/>
                    <a:pt x="56" y="47"/>
                  </a:cubicBezTo>
                  <a:cubicBezTo>
                    <a:pt x="56" y="75"/>
                    <a:pt x="56" y="75"/>
                    <a:pt x="56" y="75"/>
                  </a:cubicBezTo>
                  <a:cubicBezTo>
                    <a:pt x="56" y="75"/>
                    <a:pt x="56" y="75"/>
                    <a:pt x="56" y="75"/>
                  </a:cubicBezTo>
                  <a:cubicBezTo>
                    <a:pt x="55" y="81"/>
                    <a:pt x="53" y="85"/>
                    <a:pt x="49" y="88"/>
                  </a:cubicBezTo>
                  <a:cubicBezTo>
                    <a:pt x="47" y="89"/>
                    <a:pt x="44" y="90"/>
                    <a:pt x="42" y="90"/>
                  </a:cubicBezTo>
                  <a:cubicBezTo>
                    <a:pt x="40" y="90"/>
                    <a:pt x="37" y="90"/>
                    <a:pt x="35" y="89"/>
                  </a:cubicBezTo>
                  <a:cubicBezTo>
                    <a:pt x="30" y="88"/>
                    <a:pt x="26" y="84"/>
                    <a:pt x="25" y="79"/>
                  </a:cubicBezTo>
                  <a:cubicBezTo>
                    <a:pt x="35" y="77"/>
                    <a:pt x="35" y="77"/>
                    <a:pt x="35" y="77"/>
                  </a:cubicBezTo>
                  <a:close/>
                  <a:moveTo>
                    <a:pt x="71" y="43"/>
                  </a:moveTo>
                  <a:cubicBezTo>
                    <a:pt x="74" y="42"/>
                    <a:pt x="76" y="42"/>
                    <a:pt x="79" y="41"/>
                  </a:cubicBezTo>
                  <a:cubicBezTo>
                    <a:pt x="77" y="23"/>
                    <a:pt x="68" y="16"/>
                    <a:pt x="57" y="13"/>
                  </a:cubicBezTo>
                  <a:cubicBezTo>
                    <a:pt x="67" y="20"/>
                    <a:pt x="73" y="29"/>
                    <a:pt x="71" y="43"/>
                  </a:cubicBezTo>
                  <a:close/>
                  <a:moveTo>
                    <a:pt x="10" y="40"/>
                  </a:moveTo>
                  <a:cubicBezTo>
                    <a:pt x="13" y="40"/>
                    <a:pt x="16" y="40"/>
                    <a:pt x="20" y="39"/>
                  </a:cubicBezTo>
                  <a:cubicBezTo>
                    <a:pt x="24" y="31"/>
                    <a:pt x="28" y="24"/>
                    <a:pt x="32" y="16"/>
                  </a:cubicBezTo>
                  <a:cubicBezTo>
                    <a:pt x="20" y="19"/>
                    <a:pt x="13" y="28"/>
                    <a:pt x="10" y="4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阿里巴巴普惠体 R" panose="00020600040101010101" pitchFamily="18" charset="-122"/>
                <a:ea typeface="阿里巴巴普惠体 R" panose="00020600040101010101" pitchFamily="18" charset="-122"/>
              </a:endParaRPr>
            </a:p>
          </p:txBody>
        </p:sp>
        <p:grpSp>
          <p:nvGrpSpPr>
            <p:cNvPr id="25" name="组合 24"/>
            <p:cNvGrpSpPr/>
            <p:nvPr/>
          </p:nvGrpSpPr>
          <p:grpSpPr>
            <a:xfrm>
              <a:off x="3673554" y="4650050"/>
              <a:ext cx="2296627" cy="1110072"/>
              <a:chOff x="1125289" y="4650050"/>
              <a:chExt cx="2296627" cy="1110072"/>
            </a:xfrm>
          </p:grpSpPr>
          <p:sp>
            <p:nvSpPr>
              <p:cNvPr id="27" name="Rectangle 16"/>
              <p:cNvSpPr/>
              <p:nvPr/>
            </p:nvSpPr>
            <p:spPr>
              <a:xfrm flipH="1">
                <a:off x="1125289" y="4999273"/>
                <a:ext cx="2296627" cy="760849"/>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8" name="Title 11"/>
              <p:cNvSpPr txBox="1"/>
              <p:nvPr/>
            </p:nvSpPr>
            <p:spPr>
              <a:xfrm flipH="1">
                <a:off x="1470025" y="4650050"/>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sp>
          <p:nvSpPr>
            <p:cNvPr id="26" name="Title 11"/>
            <p:cNvSpPr txBox="1"/>
            <p:nvPr/>
          </p:nvSpPr>
          <p:spPr>
            <a:xfrm flipH="1">
              <a:off x="4232587" y="3458512"/>
              <a:ext cx="1178560"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en-US" altLang="zh-CN" sz="1800" dirty="0">
                  <a:solidFill>
                    <a:schemeClr val="tx1">
                      <a:lumMod val="75000"/>
                      <a:lumOff val="25000"/>
                    </a:schemeClr>
                  </a:solidFill>
                  <a:latin typeface="思源宋体 CN Heavy" panose="02020900000000000000" pitchFamily="18" charset="-122"/>
                  <a:ea typeface="思源宋体 CN Heavy" panose="02020900000000000000" pitchFamily="18" charset="-122"/>
                </a:rPr>
                <a:t>PART 02</a:t>
              </a:r>
              <a:endParaRPr 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29" name="组合 28"/>
          <p:cNvGrpSpPr/>
          <p:nvPr/>
        </p:nvGrpSpPr>
        <p:grpSpPr>
          <a:xfrm>
            <a:off x="6298145" y="1830717"/>
            <a:ext cx="2296627" cy="3813902"/>
            <a:chOff x="6221819" y="1946220"/>
            <a:chExt cx="2296627" cy="3813902"/>
          </a:xfrm>
        </p:grpSpPr>
        <p:sp>
          <p:nvSpPr>
            <p:cNvPr id="30" name="椭圆 29"/>
            <p:cNvSpPr/>
            <p:nvPr/>
          </p:nvSpPr>
          <p:spPr>
            <a:xfrm>
              <a:off x="6581462" y="1946220"/>
              <a:ext cx="1577340" cy="1577340"/>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1" name="圆角矩形 10"/>
            <p:cNvSpPr/>
            <p:nvPr/>
          </p:nvSpPr>
          <p:spPr>
            <a:xfrm>
              <a:off x="6581462" y="2217365"/>
              <a:ext cx="1577340" cy="2284095"/>
            </a:xfrm>
            <a:prstGeom prst="roundRect">
              <a:avLst>
                <a:gd name="adj" fmla="val 5000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endParaRPr>
            </a:p>
          </p:txBody>
        </p:sp>
        <p:sp>
          <p:nvSpPr>
            <p:cNvPr id="32" name="Freeform 41"/>
            <p:cNvSpPr>
              <a:spLocks noEditPoints="1"/>
            </p:cNvSpPr>
            <p:nvPr/>
          </p:nvSpPr>
          <p:spPr>
            <a:xfrm>
              <a:off x="7110598" y="2657083"/>
              <a:ext cx="519068" cy="419774"/>
            </a:xfrm>
            <a:custGeom>
              <a:avLst/>
              <a:gdLst/>
              <a:ahLst/>
              <a:cxnLst>
                <a:cxn ang="0">
                  <a:pos x="259443" y="57557"/>
                </a:cxn>
                <a:cxn ang="0">
                  <a:pos x="419100" y="189116"/>
                </a:cxn>
                <a:cxn ang="0">
                  <a:pos x="419100" y="205561"/>
                </a:cxn>
                <a:cxn ang="0">
                  <a:pos x="359229" y="222006"/>
                </a:cxn>
                <a:cxn ang="0">
                  <a:pos x="304346" y="226117"/>
                </a:cxn>
                <a:cxn ang="0">
                  <a:pos x="279400" y="213783"/>
                </a:cxn>
                <a:cxn ang="0">
                  <a:pos x="244475" y="213783"/>
                </a:cxn>
                <a:cxn ang="0">
                  <a:pos x="214539" y="238451"/>
                </a:cxn>
                <a:cxn ang="0">
                  <a:pos x="214539" y="238451"/>
                </a:cxn>
                <a:cxn ang="0">
                  <a:pos x="244475" y="263118"/>
                </a:cxn>
                <a:cxn ang="0">
                  <a:pos x="279400" y="263118"/>
                </a:cxn>
                <a:cxn ang="0">
                  <a:pos x="304346" y="246673"/>
                </a:cxn>
                <a:cxn ang="0">
                  <a:pos x="364218" y="242562"/>
                </a:cxn>
                <a:cxn ang="0">
                  <a:pos x="409121" y="230228"/>
                </a:cxn>
                <a:cxn ang="0">
                  <a:pos x="259443" y="320675"/>
                </a:cxn>
                <a:cxn ang="0">
                  <a:pos x="99786" y="189116"/>
                </a:cxn>
                <a:cxn ang="0">
                  <a:pos x="259443" y="57557"/>
                </a:cxn>
                <a:cxn ang="0">
                  <a:pos x="259443" y="0"/>
                </a:cxn>
                <a:cxn ang="0">
                  <a:pos x="99786" y="57557"/>
                </a:cxn>
                <a:cxn ang="0">
                  <a:pos x="39914" y="135670"/>
                </a:cxn>
                <a:cxn ang="0">
                  <a:pos x="29936" y="135670"/>
                </a:cxn>
                <a:cxn ang="0">
                  <a:pos x="0" y="164449"/>
                </a:cxn>
                <a:cxn ang="0">
                  <a:pos x="0" y="209672"/>
                </a:cxn>
                <a:cxn ang="0">
                  <a:pos x="29936" y="234339"/>
                </a:cxn>
                <a:cxn ang="0">
                  <a:pos x="74839" y="234339"/>
                </a:cxn>
                <a:cxn ang="0">
                  <a:pos x="74839" y="139781"/>
                </a:cxn>
                <a:cxn ang="0">
                  <a:pos x="124732" y="78113"/>
                </a:cxn>
                <a:cxn ang="0">
                  <a:pos x="259443" y="28779"/>
                </a:cxn>
                <a:cxn ang="0">
                  <a:pos x="399143" y="78113"/>
                </a:cxn>
                <a:cxn ang="0">
                  <a:pos x="444046" y="135670"/>
                </a:cxn>
                <a:cxn ang="0">
                  <a:pos x="444046" y="234339"/>
                </a:cxn>
                <a:cxn ang="0">
                  <a:pos x="488950" y="234339"/>
                </a:cxn>
                <a:cxn ang="0">
                  <a:pos x="523875" y="209672"/>
                </a:cxn>
                <a:cxn ang="0">
                  <a:pos x="523875" y="164449"/>
                </a:cxn>
                <a:cxn ang="0">
                  <a:pos x="488950" y="135670"/>
                </a:cxn>
                <a:cxn ang="0">
                  <a:pos x="478971" y="135670"/>
                </a:cxn>
                <a:cxn ang="0">
                  <a:pos x="424089" y="57557"/>
                </a:cxn>
                <a:cxn ang="0">
                  <a:pos x="259443" y="0"/>
                </a:cxn>
              </a:cxnLst>
              <a:rect l="0" t="0" r="0" b="0"/>
              <a:pathLst>
                <a:path w="105" h="78">
                  <a:moveTo>
                    <a:pt x="52" y="14"/>
                  </a:moveTo>
                  <a:cubicBezTo>
                    <a:pt x="70" y="14"/>
                    <a:pt x="84" y="29"/>
                    <a:pt x="84" y="46"/>
                  </a:cubicBezTo>
                  <a:cubicBezTo>
                    <a:pt x="84" y="47"/>
                    <a:pt x="84" y="49"/>
                    <a:pt x="84" y="50"/>
                  </a:cubicBezTo>
                  <a:cubicBezTo>
                    <a:pt x="80" y="51"/>
                    <a:pt x="76" y="53"/>
                    <a:pt x="72" y="54"/>
                  </a:cubicBezTo>
                  <a:cubicBezTo>
                    <a:pt x="68" y="55"/>
                    <a:pt x="65" y="55"/>
                    <a:pt x="61" y="55"/>
                  </a:cubicBezTo>
                  <a:cubicBezTo>
                    <a:pt x="60" y="54"/>
                    <a:pt x="58" y="52"/>
                    <a:pt x="56" y="52"/>
                  </a:cubicBezTo>
                  <a:cubicBezTo>
                    <a:pt x="49" y="52"/>
                    <a:pt x="49" y="52"/>
                    <a:pt x="49" y="52"/>
                  </a:cubicBezTo>
                  <a:cubicBezTo>
                    <a:pt x="46" y="52"/>
                    <a:pt x="43" y="55"/>
                    <a:pt x="43" y="58"/>
                  </a:cubicBezTo>
                  <a:cubicBezTo>
                    <a:pt x="43" y="58"/>
                    <a:pt x="43" y="58"/>
                    <a:pt x="43" y="58"/>
                  </a:cubicBezTo>
                  <a:cubicBezTo>
                    <a:pt x="43" y="61"/>
                    <a:pt x="46" y="64"/>
                    <a:pt x="49" y="64"/>
                  </a:cubicBezTo>
                  <a:cubicBezTo>
                    <a:pt x="56" y="64"/>
                    <a:pt x="56" y="64"/>
                    <a:pt x="56" y="64"/>
                  </a:cubicBezTo>
                  <a:cubicBezTo>
                    <a:pt x="58" y="64"/>
                    <a:pt x="60" y="62"/>
                    <a:pt x="61" y="60"/>
                  </a:cubicBezTo>
                  <a:cubicBezTo>
                    <a:pt x="65" y="60"/>
                    <a:pt x="69" y="59"/>
                    <a:pt x="73" y="59"/>
                  </a:cubicBezTo>
                  <a:cubicBezTo>
                    <a:pt x="76" y="58"/>
                    <a:pt x="79" y="57"/>
                    <a:pt x="82" y="56"/>
                  </a:cubicBezTo>
                  <a:cubicBezTo>
                    <a:pt x="78" y="69"/>
                    <a:pt x="66" y="78"/>
                    <a:pt x="52" y="78"/>
                  </a:cubicBezTo>
                  <a:cubicBezTo>
                    <a:pt x="34" y="78"/>
                    <a:pt x="20" y="64"/>
                    <a:pt x="20" y="46"/>
                  </a:cubicBezTo>
                  <a:cubicBezTo>
                    <a:pt x="20" y="29"/>
                    <a:pt x="34" y="14"/>
                    <a:pt x="52" y="14"/>
                  </a:cubicBezTo>
                  <a:close/>
                  <a:moveTo>
                    <a:pt x="52" y="0"/>
                  </a:moveTo>
                  <a:cubicBezTo>
                    <a:pt x="39" y="0"/>
                    <a:pt x="28" y="5"/>
                    <a:pt x="20" y="14"/>
                  </a:cubicBezTo>
                  <a:cubicBezTo>
                    <a:pt x="14" y="19"/>
                    <a:pt x="10" y="26"/>
                    <a:pt x="8" y="33"/>
                  </a:cubicBezTo>
                  <a:cubicBezTo>
                    <a:pt x="6" y="33"/>
                    <a:pt x="6" y="33"/>
                    <a:pt x="6" y="33"/>
                  </a:cubicBezTo>
                  <a:cubicBezTo>
                    <a:pt x="3" y="33"/>
                    <a:pt x="0" y="36"/>
                    <a:pt x="0" y="40"/>
                  </a:cubicBezTo>
                  <a:cubicBezTo>
                    <a:pt x="0" y="51"/>
                    <a:pt x="0" y="51"/>
                    <a:pt x="0" y="51"/>
                  </a:cubicBezTo>
                  <a:cubicBezTo>
                    <a:pt x="0" y="54"/>
                    <a:pt x="3" y="57"/>
                    <a:pt x="6" y="57"/>
                  </a:cubicBezTo>
                  <a:cubicBezTo>
                    <a:pt x="15" y="57"/>
                    <a:pt x="15" y="57"/>
                    <a:pt x="15" y="57"/>
                  </a:cubicBezTo>
                  <a:cubicBezTo>
                    <a:pt x="15" y="34"/>
                    <a:pt x="15" y="34"/>
                    <a:pt x="15" y="34"/>
                  </a:cubicBezTo>
                  <a:cubicBezTo>
                    <a:pt x="17" y="28"/>
                    <a:pt x="20" y="23"/>
                    <a:pt x="25" y="19"/>
                  </a:cubicBezTo>
                  <a:cubicBezTo>
                    <a:pt x="32" y="12"/>
                    <a:pt x="41" y="7"/>
                    <a:pt x="52" y="7"/>
                  </a:cubicBezTo>
                  <a:cubicBezTo>
                    <a:pt x="63" y="7"/>
                    <a:pt x="73" y="12"/>
                    <a:pt x="80" y="19"/>
                  </a:cubicBezTo>
                  <a:cubicBezTo>
                    <a:pt x="84" y="23"/>
                    <a:pt x="87" y="28"/>
                    <a:pt x="89" y="33"/>
                  </a:cubicBezTo>
                  <a:cubicBezTo>
                    <a:pt x="89" y="57"/>
                    <a:pt x="89" y="57"/>
                    <a:pt x="89" y="57"/>
                  </a:cubicBezTo>
                  <a:cubicBezTo>
                    <a:pt x="98" y="57"/>
                    <a:pt x="98" y="57"/>
                    <a:pt x="98" y="57"/>
                  </a:cubicBezTo>
                  <a:cubicBezTo>
                    <a:pt x="102" y="57"/>
                    <a:pt x="105" y="54"/>
                    <a:pt x="105" y="51"/>
                  </a:cubicBezTo>
                  <a:cubicBezTo>
                    <a:pt x="105" y="40"/>
                    <a:pt x="105" y="40"/>
                    <a:pt x="105" y="40"/>
                  </a:cubicBezTo>
                  <a:cubicBezTo>
                    <a:pt x="105" y="36"/>
                    <a:pt x="102" y="33"/>
                    <a:pt x="98" y="33"/>
                  </a:cubicBezTo>
                  <a:cubicBezTo>
                    <a:pt x="96" y="33"/>
                    <a:pt x="96" y="33"/>
                    <a:pt x="96" y="33"/>
                  </a:cubicBezTo>
                  <a:cubicBezTo>
                    <a:pt x="94" y="26"/>
                    <a:pt x="90" y="19"/>
                    <a:pt x="85" y="14"/>
                  </a:cubicBezTo>
                  <a:cubicBezTo>
                    <a:pt x="76" y="5"/>
                    <a:pt x="65" y="0"/>
                    <a:pt x="52" y="0"/>
                  </a:cubicBezTo>
                  <a:close/>
                </a:path>
              </a:pathLst>
            </a:cu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阿里巴巴普惠体 R" panose="00020600040101010101" pitchFamily="18" charset="-122"/>
                <a:ea typeface="阿里巴巴普惠体 R" panose="00020600040101010101" pitchFamily="18" charset="-122"/>
              </a:endParaRPr>
            </a:p>
          </p:txBody>
        </p:sp>
        <p:grpSp>
          <p:nvGrpSpPr>
            <p:cNvPr id="33" name="组合 32"/>
            <p:cNvGrpSpPr/>
            <p:nvPr/>
          </p:nvGrpSpPr>
          <p:grpSpPr>
            <a:xfrm>
              <a:off x="6221819" y="4650050"/>
              <a:ext cx="2296627" cy="1110072"/>
              <a:chOff x="1125289" y="4650050"/>
              <a:chExt cx="2296627" cy="1110072"/>
            </a:xfrm>
          </p:grpSpPr>
          <p:sp>
            <p:nvSpPr>
              <p:cNvPr id="35" name="Rectangle 16"/>
              <p:cNvSpPr/>
              <p:nvPr/>
            </p:nvSpPr>
            <p:spPr>
              <a:xfrm flipH="1">
                <a:off x="1125289" y="4999273"/>
                <a:ext cx="2296627" cy="760849"/>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6" name="Title 11"/>
              <p:cNvSpPr txBox="1"/>
              <p:nvPr/>
            </p:nvSpPr>
            <p:spPr>
              <a:xfrm flipH="1">
                <a:off x="1470025" y="4650050"/>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AD262B"/>
                    </a:solidFill>
                    <a:latin typeface="思源宋体 CN Heavy" panose="02020900000000000000" pitchFamily="18" charset="-122"/>
                    <a:ea typeface="思源宋体 CN Heavy" panose="02020900000000000000" pitchFamily="18" charset="-122"/>
                  </a:rPr>
                  <a:t>标题文字添加</a:t>
                </a:r>
                <a:endParaRPr lang="en-US" sz="1800" dirty="0">
                  <a:solidFill>
                    <a:srgbClr val="AD262B"/>
                  </a:solidFill>
                  <a:latin typeface="思源宋体 CN Heavy" panose="02020900000000000000" pitchFamily="18" charset="-122"/>
                  <a:ea typeface="思源宋体 CN Heavy" panose="02020900000000000000" pitchFamily="18" charset="-122"/>
                </a:endParaRPr>
              </a:p>
            </p:txBody>
          </p:sp>
        </p:grpSp>
        <p:sp>
          <p:nvSpPr>
            <p:cNvPr id="34" name="Title 11"/>
            <p:cNvSpPr txBox="1"/>
            <p:nvPr/>
          </p:nvSpPr>
          <p:spPr>
            <a:xfrm flipH="1">
              <a:off x="6780852" y="3458512"/>
              <a:ext cx="1178560"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en-US" altLang="zh-CN" sz="1800" dirty="0">
                  <a:solidFill>
                    <a:schemeClr val="tx1">
                      <a:lumMod val="75000"/>
                      <a:lumOff val="25000"/>
                    </a:schemeClr>
                  </a:solidFill>
                  <a:latin typeface="思源宋体 CN Heavy" panose="02020900000000000000" pitchFamily="18" charset="-122"/>
                  <a:ea typeface="思源宋体 CN Heavy" panose="02020900000000000000" pitchFamily="18" charset="-122"/>
                </a:rPr>
                <a:t>PART 03</a:t>
              </a:r>
              <a:endParaRPr 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37" name="组合 36"/>
          <p:cNvGrpSpPr/>
          <p:nvPr/>
        </p:nvGrpSpPr>
        <p:grpSpPr>
          <a:xfrm>
            <a:off x="8846410" y="1830717"/>
            <a:ext cx="2296627" cy="3813902"/>
            <a:chOff x="8770084" y="1946220"/>
            <a:chExt cx="2296627" cy="3813902"/>
          </a:xfrm>
        </p:grpSpPr>
        <p:sp>
          <p:nvSpPr>
            <p:cNvPr id="38" name="椭圆 37"/>
            <p:cNvSpPr/>
            <p:nvPr/>
          </p:nvSpPr>
          <p:spPr>
            <a:xfrm>
              <a:off x="9129727" y="1946220"/>
              <a:ext cx="1577340" cy="15773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9" name="圆角矩形 13"/>
            <p:cNvSpPr/>
            <p:nvPr/>
          </p:nvSpPr>
          <p:spPr>
            <a:xfrm>
              <a:off x="9129727" y="2217365"/>
              <a:ext cx="1577340" cy="2284095"/>
            </a:xfrm>
            <a:prstGeom prst="roundRect">
              <a:avLst>
                <a:gd name="adj" fmla="val 5000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endParaRPr>
            </a:p>
          </p:txBody>
        </p:sp>
        <p:sp>
          <p:nvSpPr>
            <p:cNvPr id="40" name="Freeform 30"/>
            <p:cNvSpPr>
              <a:spLocks noEditPoints="1"/>
            </p:cNvSpPr>
            <p:nvPr/>
          </p:nvSpPr>
          <p:spPr>
            <a:xfrm>
              <a:off x="9690706" y="2593023"/>
              <a:ext cx="455382" cy="452644"/>
            </a:xfrm>
            <a:custGeom>
              <a:avLst/>
              <a:gdLst/>
              <a:ahLst/>
              <a:cxnLst>
                <a:cxn ang="0">
                  <a:pos x="429295" y="156326"/>
                </a:cxn>
                <a:cxn ang="0">
                  <a:pos x="449262" y="189237"/>
                </a:cxn>
                <a:cxn ang="0">
                  <a:pos x="449262" y="341450"/>
                </a:cxn>
                <a:cxn ang="0">
                  <a:pos x="404336" y="382588"/>
                </a:cxn>
                <a:cxn ang="0">
                  <a:pos x="44926" y="382588"/>
                </a:cxn>
                <a:cxn ang="0">
                  <a:pos x="0" y="341450"/>
                </a:cxn>
                <a:cxn ang="0">
                  <a:pos x="0" y="189237"/>
                </a:cxn>
                <a:cxn ang="0">
                  <a:pos x="9984" y="164554"/>
                </a:cxn>
                <a:cxn ang="0">
                  <a:pos x="9984" y="164554"/>
                </a:cxn>
                <a:cxn ang="0">
                  <a:pos x="9984" y="164554"/>
                </a:cxn>
                <a:cxn ang="0">
                  <a:pos x="14975" y="160440"/>
                </a:cxn>
                <a:cxn ang="0">
                  <a:pos x="194680" y="12342"/>
                </a:cxn>
                <a:cxn ang="0">
                  <a:pos x="249590" y="12342"/>
                </a:cxn>
                <a:cxn ang="0">
                  <a:pos x="429295" y="156326"/>
                </a:cxn>
                <a:cxn ang="0">
                  <a:pos x="74877" y="123415"/>
                </a:cxn>
                <a:cxn ang="0">
                  <a:pos x="74877" y="213920"/>
                </a:cxn>
                <a:cxn ang="0">
                  <a:pos x="224631" y="308539"/>
                </a:cxn>
                <a:cxn ang="0">
                  <a:pos x="359410" y="222148"/>
                </a:cxn>
                <a:cxn ang="0">
                  <a:pos x="359410" y="123415"/>
                </a:cxn>
                <a:cxn ang="0">
                  <a:pos x="74877" y="123415"/>
                </a:cxn>
                <a:cxn ang="0">
                  <a:pos x="124795" y="143985"/>
                </a:cxn>
                <a:cxn ang="0">
                  <a:pos x="124795" y="160440"/>
                </a:cxn>
                <a:cxn ang="0">
                  <a:pos x="314483" y="160440"/>
                </a:cxn>
                <a:cxn ang="0">
                  <a:pos x="314483" y="143985"/>
                </a:cxn>
                <a:cxn ang="0">
                  <a:pos x="124795" y="143985"/>
                </a:cxn>
                <a:cxn ang="0">
                  <a:pos x="124795" y="209806"/>
                </a:cxn>
                <a:cxn ang="0">
                  <a:pos x="124795" y="226262"/>
                </a:cxn>
                <a:cxn ang="0">
                  <a:pos x="314483" y="226262"/>
                </a:cxn>
                <a:cxn ang="0">
                  <a:pos x="314483" y="209806"/>
                </a:cxn>
                <a:cxn ang="0">
                  <a:pos x="124795" y="209806"/>
                </a:cxn>
                <a:cxn ang="0">
                  <a:pos x="124795" y="176896"/>
                </a:cxn>
                <a:cxn ang="0">
                  <a:pos x="124795" y="193351"/>
                </a:cxn>
                <a:cxn ang="0">
                  <a:pos x="314483" y="193351"/>
                </a:cxn>
                <a:cxn ang="0">
                  <a:pos x="314483" y="176896"/>
                </a:cxn>
                <a:cxn ang="0">
                  <a:pos x="124795" y="176896"/>
                </a:cxn>
                <a:cxn ang="0">
                  <a:pos x="49918" y="357905"/>
                </a:cxn>
                <a:cxn ang="0">
                  <a:pos x="139770" y="283856"/>
                </a:cxn>
                <a:cxn ang="0">
                  <a:pos x="139770" y="275628"/>
                </a:cxn>
                <a:cxn ang="0">
                  <a:pos x="124795" y="275628"/>
                </a:cxn>
                <a:cxn ang="0">
                  <a:pos x="34943" y="345563"/>
                </a:cxn>
                <a:cxn ang="0">
                  <a:pos x="34943" y="357905"/>
                </a:cxn>
                <a:cxn ang="0">
                  <a:pos x="49918" y="357905"/>
                </a:cxn>
                <a:cxn ang="0">
                  <a:pos x="419311" y="345563"/>
                </a:cxn>
                <a:cxn ang="0">
                  <a:pos x="329459" y="275628"/>
                </a:cxn>
                <a:cxn ang="0">
                  <a:pos x="314483" y="275628"/>
                </a:cxn>
                <a:cxn ang="0">
                  <a:pos x="314483" y="283856"/>
                </a:cxn>
                <a:cxn ang="0">
                  <a:pos x="404336" y="357905"/>
                </a:cxn>
                <a:cxn ang="0">
                  <a:pos x="419311" y="357905"/>
                </a:cxn>
                <a:cxn ang="0">
                  <a:pos x="419311" y="345563"/>
                </a:cxn>
              </a:cxnLst>
              <a:rect l="0" t="0" r="0" b="0"/>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阿里巴巴普惠体 R" panose="00020600040101010101" pitchFamily="18" charset="-122"/>
                <a:ea typeface="阿里巴巴普惠体 R" panose="00020600040101010101" pitchFamily="18" charset="-122"/>
              </a:endParaRPr>
            </a:p>
          </p:txBody>
        </p:sp>
        <p:grpSp>
          <p:nvGrpSpPr>
            <p:cNvPr id="41" name="组合 40"/>
            <p:cNvGrpSpPr/>
            <p:nvPr/>
          </p:nvGrpSpPr>
          <p:grpSpPr>
            <a:xfrm>
              <a:off x="8770084" y="4650050"/>
              <a:ext cx="2296627" cy="1110072"/>
              <a:chOff x="1125289" y="4650050"/>
              <a:chExt cx="2296627" cy="1110072"/>
            </a:xfrm>
          </p:grpSpPr>
          <p:sp>
            <p:nvSpPr>
              <p:cNvPr id="43" name="Rectangle 16"/>
              <p:cNvSpPr/>
              <p:nvPr/>
            </p:nvSpPr>
            <p:spPr>
              <a:xfrm flipH="1">
                <a:off x="1125289" y="4999273"/>
                <a:ext cx="2296627" cy="760849"/>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4" name="Title 11"/>
              <p:cNvSpPr txBox="1"/>
              <p:nvPr/>
            </p:nvSpPr>
            <p:spPr>
              <a:xfrm flipH="1">
                <a:off x="1470025" y="4650050"/>
                <a:ext cx="1607155"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sp>
          <p:nvSpPr>
            <p:cNvPr id="42" name="Title 11"/>
            <p:cNvSpPr txBox="1"/>
            <p:nvPr/>
          </p:nvSpPr>
          <p:spPr>
            <a:xfrm flipH="1">
              <a:off x="9329117" y="3458512"/>
              <a:ext cx="1178560" cy="36933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en-US" altLang="zh-CN" sz="1800" dirty="0">
                  <a:solidFill>
                    <a:schemeClr val="tx1">
                      <a:lumMod val="75000"/>
                      <a:lumOff val="25000"/>
                    </a:schemeClr>
                  </a:solidFill>
                  <a:latin typeface="思源宋体 CN Heavy" panose="02020900000000000000" pitchFamily="18" charset="-122"/>
                  <a:ea typeface="思源宋体 CN Heavy" panose="02020900000000000000" pitchFamily="18" charset="-122"/>
                </a:rPr>
                <a:t>PART 04</a:t>
              </a:r>
              <a:endParaRPr lang="en-US" sz="18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rotWithShape="1">
          <a:blip r:embed="rId2"/>
          <a:srcRect t="4241"/>
          <a:stretch>
            <a:fillRect/>
          </a:stretch>
        </p:blipFill>
        <p:spPr>
          <a:xfrm>
            <a:off x="1" y="0"/>
            <a:ext cx="12191998"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3" name="组合 32"/>
          <p:cNvGrpSpPr/>
          <p:nvPr/>
        </p:nvGrpSpPr>
        <p:grpSpPr>
          <a:xfrm>
            <a:off x="1996385" y="1546433"/>
            <a:ext cx="3521962" cy="3037652"/>
            <a:chOff x="1912544" y="396059"/>
            <a:chExt cx="3521962" cy="3037652"/>
          </a:xfrm>
        </p:grpSpPr>
        <p:sp>
          <p:nvSpPr>
            <p:cNvPr id="26" name="文本框 25"/>
            <p:cNvSpPr txBox="1"/>
            <p:nvPr/>
          </p:nvSpPr>
          <p:spPr>
            <a:xfrm>
              <a:off x="1912544" y="396059"/>
              <a:ext cx="2313455" cy="2646878"/>
            </a:xfrm>
            <a:prstGeom prst="rect">
              <a:avLst/>
            </a:prstGeom>
            <a:noFill/>
          </p:spPr>
          <p:txBody>
            <a:bodyPr wrap="none" rtlCol="0">
              <a:spAutoFit/>
            </a:bodyPr>
            <a:lstStyle/>
            <a:p>
              <a:pPr algn="ctr"/>
              <a:r>
                <a:rPr lang="zh-CN" altLang="en-US" sz="166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第</a:t>
              </a:r>
            </a:p>
          </p:txBody>
        </p:sp>
        <p:sp>
          <p:nvSpPr>
            <p:cNvPr id="27" name="文本框 24"/>
            <p:cNvSpPr txBox="1"/>
            <p:nvPr/>
          </p:nvSpPr>
          <p:spPr>
            <a:xfrm>
              <a:off x="3480125" y="1217720"/>
              <a:ext cx="1954381" cy="221599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8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四</a:t>
              </a:r>
            </a:p>
          </p:txBody>
        </p:sp>
      </p:grpSp>
      <p:grpSp>
        <p:nvGrpSpPr>
          <p:cNvPr id="3" name="组合 2"/>
          <p:cNvGrpSpPr/>
          <p:nvPr/>
        </p:nvGrpSpPr>
        <p:grpSpPr>
          <a:xfrm>
            <a:off x="6306224" y="2368094"/>
            <a:ext cx="3647689" cy="1019960"/>
            <a:chOff x="6147920" y="1872581"/>
            <a:chExt cx="1998748" cy="558887"/>
          </a:xfrm>
        </p:grpSpPr>
        <p:sp>
          <p:nvSpPr>
            <p:cNvPr id="18" name="文本框 17"/>
            <p:cNvSpPr txBox="1"/>
            <p:nvPr/>
          </p:nvSpPr>
          <p:spPr>
            <a:xfrm>
              <a:off x="6147920" y="1872581"/>
              <a:ext cx="1376420" cy="387886"/>
            </a:xfrm>
            <a:prstGeom prst="rect">
              <a:avLst/>
            </a:prstGeom>
            <a:noFill/>
          </p:spPr>
          <p:txBody>
            <a:bodyPr wrap="square" rtlCol="0">
              <a:spAutoFit/>
            </a:bodyPr>
            <a:lstStyle/>
            <a:p>
              <a:pPr algn="dist"/>
              <a:r>
                <a:rPr lang="zh-CN" altLang="en-US" sz="4000" dirty="0">
                  <a:solidFill>
                    <a:srgbClr val="EC090A"/>
                  </a:solidFill>
                  <a:latin typeface="胡晓波男神体" panose="02010600030101010101" pitchFamily="2" charset="-122"/>
                  <a:ea typeface="胡晓波男神体" panose="02010600030101010101" pitchFamily="2" charset="-122"/>
                  <a:cs typeface="胡晓波男神体" panose="02010600030101010101" pitchFamily="2" charset="-122"/>
                </a:rPr>
                <a:t>合影留恋</a:t>
              </a:r>
            </a:p>
          </p:txBody>
        </p:sp>
        <p:sp>
          <p:nvSpPr>
            <p:cNvPr id="19" name="文本框 18"/>
            <p:cNvSpPr txBox="1"/>
            <p:nvPr/>
          </p:nvSpPr>
          <p:spPr>
            <a:xfrm>
              <a:off x="6162770" y="2262822"/>
              <a:ext cx="1983898" cy="168646"/>
            </a:xfrm>
            <a:prstGeom prst="rect">
              <a:avLst/>
            </a:prstGeom>
            <a:noFill/>
          </p:spPr>
          <p:txBody>
            <a:bodyPr wrap="square" rtlCol="0">
              <a:spAutoFit/>
            </a:bodyPr>
            <a:lstStyle/>
            <a:p>
              <a:pPr algn="dist"/>
              <a:r>
                <a:rPr lang="en-US" altLang="zh-CN" sz="1400" dirty="0">
                  <a:solidFill>
                    <a:srgbClr val="EC090A"/>
                  </a:solidFill>
                  <a:latin typeface="胡晓波男神体" panose="02010600030101010101" pitchFamily="2" charset="-122"/>
                  <a:ea typeface="胡晓波男神体" panose="02010600030101010101" pitchFamily="2" charset="-122"/>
                  <a:cs typeface="胡晓波男神体" panose="02010600030101010101" pitchFamily="2" charset="-122"/>
                </a:rPr>
                <a:t>GROUP PHOTO</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7062" y="261986"/>
            <a:ext cx="2881043" cy="634445"/>
            <a:chOff x="1528563" y="5015751"/>
            <a:chExt cx="3128811" cy="689007"/>
          </a:xfrm>
        </p:grpSpPr>
        <p:sp>
          <p:nvSpPr>
            <p:cNvPr id="10" name="椭圆 9"/>
            <p:cNvSpPr/>
            <p:nvPr/>
          </p:nvSpPr>
          <p:spPr>
            <a:xfrm>
              <a:off x="1548798" y="5015751"/>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1" name="文本框 10"/>
            <p:cNvSpPr txBox="1"/>
            <p:nvPr/>
          </p:nvSpPr>
          <p:spPr>
            <a:xfrm>
              <a:off x="1528563" y="5155945"/>
              <a:ext cx="670463" cy="400110"/>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04</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2" name="文本框 11"/>
            <p:cNvSpPr txBox="1"/>
            <p:nvPr/>
          </p:nvSpPr>
          <p:spPr>
            <a:xfrm>
              <a:off x="2485052" y="5027040"/>
              <a:ext cx="1495740"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合影留恋</a:t>
              </a:r>
            </a:p>
          </p:txBody>
        </p:sp>
        <p:sp>
          <p:nvSpPr>
            <p:cNvPr id="13" name="文本框 12"/>
            <p:cNvSpPr txBox="1"/>
            <p:nvPr/>
          </p:nvSpPr>
          <p:spPr>
            <a:xfrm>
              <a:off x="2501179" y="5450842"/>
              <a:ext cx="2156195" cy="253916"/>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GROUP PHOTO</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14" name="Group 11"/>
          <p:cNvGrpSpPr/>
          <p:nvPr/>
        </p:nvGrpSpPr>
        <p:grpSpPr>
          <a:xfrm>
            <a:off x="1867443" y="1982020"/>
            <a:ext cx="3422313" cy="3422313"/>
            <a:chOff x="6240781" y="1363135"/>
            <a:chExt cx="4963584" cy="4963584"/>
          </a:xfrm>
        </p:grpSpPr>
        <p:grpSp>
          <p:nvGrpSpPr>
            <p:cNvPr id="15" name="Group 12"/>
            <p:cNvGrpSpPr/>
            <p:nvPr userDrawn="1"/>
          </p:nvGrpSpPr>
          <p:grpSpPr>
            <a:xfrm>
              <a:off x="6240781" y="1363135"/>
              <a:ext cx="3255433" cy="2434167"/>
              <a:chOff x="4657725" y="946151"/>
              <a:chExt cx="2441575" cy="1825625"/>
            </a:xfrm>
          </p:grpSpPr>
          <p:sp>
            <p:nvSpPr>
              <p:cNvPr id="29"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rgbClr val="AD262B"/>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sp>
            <p:nvSpPr>
              <p:cNvPr id="30"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rgbClr val="AD262B"/>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grpSp>
        <p:grpSp>
          <p:nvGrpSpPr>
            <p:cNvPr id="16" name="Group 13"/>
            <p:cNvGrpSpPr/>
            <p:nvPr userDrawn="1"/>
          </p:nvGrpSpPr>
          <p:grpSpPr>
            <a:xfrm>
              <a:off x="6240781" y="3111502"/>
              <a:ext cx="2434167" cy="3215217"/>
              <a:chOff x="4657725" y="2257426"/>
              <a:chExt cx="1825625" cy="2411413"/>
            </a:xfrm>
          </p:grpSpPr>
          <p:sp>
            <p:nvSpPr>
              <p:cNvPr id="27"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rgbClr val="AD262B"/>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sp>
            <p:nvSpPr>
              <p:cNvPr id="28"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rgbClr val="AD262B"/>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grpSp>
        <p:grpSp>
          <p:nvGrpSpPr>
            <p:cNvPr id="17" name="Group 14"/>
            <p:cNvGrpSpPr/>
            <p:nvPr userDrawn="1"/>
          </p:nvGrpSpPr>
          <p:grpSpPr>
            <a:xfrm>
              <a:off x="7967980" y="3892551"/>
              <a:ext cx="3236384" cy="2434167"/>
              <a:chOff x="5953125" y="2843213"/>
              <a:chExt cx="2427288" cy="1825625"/>
            </a:xfrm>
          </p:grpSpPr>
          <p:sp>
            <p:nvSpPr>
              <p:cNvPr id="25"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tx1">
                  <a:lumMod val="50000"/>
                  <a:lumOff val="50000"/>
                </a:schemeClr>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sp>
            <p:nvSpPr>
              <p:cNvPr id="26"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tx1">
                  <a:lumMod val="50000"/>
                  <a:lumOff val="50000"/>
                </a:schemeClr>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grpSp>
        <p:grpSp>
          <p:nvGrpSpPr>
            <p:cNvPr id="18" name="Group 15"/>
            <p:cNvGrpSpPr/>
            <p:nvPr userDrawn="1"/>
          </p:nvGrpSpPr>
          <p:grpSpPr>
            <a:xfrm>
              <a:off x="8770198" y="1363135"/>
              <a:ext cx="2434167" cy="3276600"/>
              <a:chOff x="6554788" y="946151"/>
              <a:chExt cx="1825625" cy="2457450"/>
            </a:xfrm>
          </p:grpSpPr>
          <p:sp>
            <p:nvSpPr>
              <p:cNvPr id="23"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tx1">
                  <a:lumMod val="50000"/>
                  <a:lumOff val="50000"/>
                </a:schemeClr>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sp>
            <p:nvSpPr>
              <p:cNvPr id="24"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tx1">
                  <a:lumMod val="50000"/>
                  <a:lumOff val="50000"/>
                </a:schemeClr>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grpSp>
        <p:sp>
          <p:nvSpPr>
            <p:cNvPr id="19"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marL="0" marR="0" lvl="0" indent="0" algn="just" defTabSz="914400" eaLnBrk="1" fontAlgn="base" latinLnBrk="0" hangingPunct="1">
                <a:lnSpc>
                  <a:spcPct val="120000"/>
                </a:lnSpc>
                <a:spcBef>
                  <a:spcPct val="0"/>
                </a:spcBef>
                <a:spcAft>
                  <a:spcPct val="0"/>
                </a:spcAft>
                <a:buClrTx/>
                <a:buSzTx/>
                <a:buFontTx/>
                <a:buNone/>
                <a:defRPr/>
              </a:pPr>
              <a:r>
                <a:rPr kumimoji="0" lang="zh-CN" altLang="en-US" sz="2400" b="1" i="0" u="none" strike="noStrike" kern="0" cap="none" spc="300" normalizeH="0" baseline="0" noProof="0" dirty="0">
                  <a:ln>
                    <a:noFill/>
                  </a:ln>
                  <a:solidFill>
                    <a:prstClr val="white"/>
                  </a:solidFill>
                  <a:uLnTx/>
                  <a:uFillTx/>
                  <a:latin typeface="思源宋体 CN Heavy" panose="02020900000000000000" pitchFamily="18" charset="-122"/>
                  <a:ea typeface="思源宋体 CN Heavy" panose="02020900000000000000" pitchFamily="18" charset="-122"/>
                  <a:cs typeface="阿里巴巴普惠体 R" panose="00020600040101010101" pitchFamily="18" charset="-122"/>
                  <a:sym typeface="Arial" panose="020B0604020202020204" pitchFamily="34" charset="0"/>
                </a:rPr>
                <a:t>文字内容</a:t>
              </a:r>
              <a:endParaRPr kumimoji="0" lang="id-ID" sz="2400" b="1" i="0" u="none" strike="noStrike" kern="0" cap="none" spc="300" normalizeH="0" baseline="0" noProof="0" dirty="0">
                <a:ln>
                  <a:noFill/>
                </a:ln>
                <a:solidFill>
                  <a:prstClr val="white"/>
                </a:solidFill>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sp>
          <p:nvSpPr>
            <p:cNvPr id="20"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marL="0" marR="0" lvl="0" indent="0" algn="just" defTabSz="914400" eaLnBrk="1" fontAlgn="base" latinLnBrk="0" hangingPunct="1">
                <a:lnSpc>
                  <a:spcPct val="120000"/>
                </a:lnSpc>
                <a:spcBef>
                  <a:spcPct val="0"/>
                </a:spcBef>
                <a:spcAft>
                  <a:spcPct val="0"/>
                </a:spcAft>
                <a:buClrTx/>
                <a:buSzTx/>
                <a:buFontTx/>
                <a:buNone/>
                <a:defRPr/>
              </a:pPr>
              <a:r>
                <a:rPr kumimoji="0" lang="zh-CN" altLang="en-US" sz="2400" b="1" i="0" u="none" strike="noStrike" kern="0" cap="none" spc="300" normalizeH="0" baseline="0" noProof="0" dirty="0">
                  <a:ln>
                    <a:noFill/>
                  </a:ln>
                  <a:solidFill>
                    <a:prstClr val="white"/>
                  </a:solidFill>
                  <a:uLnTx/>
                  <a:uFillTx/>
                  <a:latin typeface="思源宋体 CN Heavy" panose="02020900000000000000" pitchFamily="18" charset="-122"/>
                  <a:ea typeface="思源宋体 CN Heavy" panose="02020900000000000000" pitchFamily="18" charset="-122"/>
                  <a:cs typeface="阿里巴巴普惠体 R" panose="00020600040101010101" pitchFamily="18" charset="-122"/>
                  <a:sym typeface="Arial" panose="020B0604020202020204" pitchFamily="34" charset="0"/>
                </a:rPr>
                <a:t>文字内容</a:t>
              </a:r>
              <a:endParaRPr kumimoji="0" lang="id-ID" sz="2400" b="1" i="0" u="none" strike="noStrike" kern="0" cap="none" spc="300" normalizeH="0" baseline="0" noProof="0" dirty="0">
                <a:ln>
                  <a:noFill/>
                </a:ln>
                <a:solidFill>
                  <a:prstClr val="white"/>
                </a:solidFill>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sp>
          <p:nvSpPr>
            <p:cNvPr id="21"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marL="0" marR="0" lvl="0" indent="0" algn="just" defTabSz="914400" eaLnBrk="1" fontAlgn="base" latinLnBrk="0" hangingPunct="1">
                <a:lnSpc>
                  <a:spcPct val="120000"/>
                </a:lnSpc>
                <a:spcBef>
                  <a:spcPct val="0"/>
                </a:spcBef>
                <a:spcAft>
                  <a:spcPct val="0"/>
                </a:spcAft>
                <a:buClrTx/>
                <a:buSzTx/>
                <a:buFontTx/>
                <a:buNone/>
                <a:defRPr/>
              </a:pPr>
              <a:r>
                <a:rPr kumimoji="0" lang="zh-CN" altLang="en-US" sz="2400" b="1" i="0" u="none" strike="noStrike" kern="0" cap="none" spc="300" normalizeH="0" baseline="0" noProof="0" dirty="0">
                  <a:ln>
                    <a:noFill/>
                  </a:ln>
                  <a:solidFill>
                    <a:prstClr val="white"/>
                  </a:solidFill>
                  <a:uLnTx/>
                  <a:uFillTx/>
                  <a:latin typeface="思源宋体 CN Heavy" panose="02020900000000000000" pitchFamily="18" charset="-122"/>
                  <a:ea typeface="思源宋体 CN Heavy" panose="02020900000000000000" pitchFamily="18" charset="-122"/>
                  <a:cs typeface="阿里巴巴普惠体 R" panose="00020600040101010101" pitchFamily="18" charset="-122"/>
                  <a:sym typeface="Arial" panose="020B0604020202020204" pitchFamily="34" charset="0"/>
                </a:rPr>
                <a:t>文字内容</a:t>
              </a:r>
              <a:endParaRPr kumimoji="0" lang="id-ID" sz="2400" b="1" i="0" u="none" strike="noStrike" kern="0" cap="none" spc="300" normalizeH="0" baseline="0" noProof="0" dirty="0">
                <a:ln>
                  <a:noFill/>
                </a:ln>
                <a:solidFill>
                  <a:prstClr val="white"/>
                </a:solidFill>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sp>
          <p:nvSpPr>
            <p:cNvPr id="22"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marL="0" marR="0" lvl="0" indent="0" algn="just" defTabSz="914400" eaLnBrk="1" fontAlgn="base" latinLnBrk="0" hangingPunct="1">
                <a:lnSpc>
                  <a:spcPct val="120000"/>
                </a:lnSpc>
                <a:spcBef>
                  <a:spcPct val="0"/>
                </a:spcBef>
                <a:spcAft>
                  <a:spcPct val="0"/>
                </a:spcAft>
                <a:buClrTx/>
                <a:buSzTx/>
                <a:buFontTx/>
                <a:buNone/>
                <a:defRPr/>
              </a:pPr>
              <a:r>
                <a:rPr kumimoji="0" lang="zh-CN" altLang="en-US" sz="2400" b="1" i="0" u="none" strike="noStrike" kern="0" cap="none" spc="300" normalizeH="0" baseline="0" noProof="0" dirty="0">
                  <a:ln>
                    <a:noFill/>
                  </a:ln>
                  <a:solidFill>
                    <a:prstClr val="white"/>
                  </a:solidFill>
                  <a:uLnTx/>
                  <a:uFillTx/>
                  <a:latin typeface="思源宋体 CN Heavy" panose="02020900000000000000" pitchFamily="18" charset="-122"/>
                  <a:ea typeface="思源宋体 CN Heavy" panose="02020900000000000000" pitchFamily="18" charset="-122"/>
                  <a:cs typeface="阿里巴巴普惠体 R" panose="00020600040101010101" pitchFamily="18" charset="-122"/>
                  <a:sym typeface="Arial" panose="020B0604020202020204" pitchFamily="34" charset="0"/>
                </a:rPr>
                <a:t>文字内容</a:t>
              </a:r>
              <a:endParaRPr kumimoji="0" lang="id-ID" sz="2400" b="1" i="0" u="none" strike="noStrike" kern="0" cap="none" spc="300" normalizeH="0" baseline="0" noProof="0" dirty="0">
                <a:ln>
                  <a:noFill/>
                </a:ln>
                <a:solidFill>
                  <a:prstClr val="white"/>
                </a:solidFill>
                <a:uLnTx/>
                <a:uFillTx/>
                <a:latin typeface="思源宋体 CN Heavy" panose="02020900000000000000" pitchFamily="18" charset="-122"/>
                <a:ea typeface="思源宋体 CN Heavy" panose="02020900000000000000" pitchFamily="18" charset="-122"/>
                <a:sym typeface="Arial" panose="020B0604020202020204" pitchFamily="34" charset="0"/>
              </a:endParaRPr>
            </a:p>
          </p:txBody>
        </p:sp>
      </p:grpSp>
      <p:grpSp>
        <p:nvGrpSpPr>
          <p:cNvPr id="31" name="组合 30"/>
          <p:cNvGrpSpPr/>
          <p:nvPr/>
        </p:nvGrpSpPr>
        <p:grpSpPr>
          <a:xfrm>
            <a:off x="6354994" y="4522330"/>
            <a:ext cx="4172904" cy="961894"/>
            <a:chOff x="6354994" y="4522330"/>
            <a:chExt cx="4172904" cy="961894"/>
          </a:xfrm>
        </p:grpSpPr>
        <p:sp>
          <p:nvSpPr>
            <p:cNvPr id="32" name="文本框 31"/>
            <p:cNvSpPr txBox="1"/>
            <p:nvPr/>
          </p:nvSpPr>
          <p:spPr>
            <a:xfrm>
              <a:off x="7254486" y="4935163"/>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33" name="文本框 32"/>
            <p:cNvSpPr txBox="1"/>
            <p:nvPr/>
          </p:nvSpPr>
          <p:spPr>
            <a:xfrm>
              <a:off x="7240571" y="4522330"/>
              <a:ext cx="2245150" cy="400110"/>
            </a:xfrm>
            <a:prstGeom prst="rect">
              <a:avLst/>
            </a:prstGeom>
            <a:noFill/>
          </p:spPr>
          <p:txBody>
            <a:bodyPr wrap="square" rtlCol="0">
              <a:spAutoFit/>
            </a:bodyPr>
            <a:lstStyle/>
            <a:p>
              <a:pPr defTabSz="457200"/>
              <a:r>
                <a:rPr kumimoji="1" lang="zh-CN" altLang="en-US" sz="2000" dirty="0">
                  <a:solidFill>
                    <a:srgbClr val="AD262B"/>
                  </a:solidFill>
                  <a:latin typeface="思源宋体 CN Heavy" panose="02020900000000000000" pitchFamily="18" charset="-122"/>
                  <a:ea typeface="思源宋体 CN Heavy" panose="02020900000000000000" pitchFamily="18" charset="-122"/>
                </a:rPr>
                <a:t>标题文字添加</a:t>
              </a:r>
            </a:p>
          </p:txBody>
        </p:sp>
        <p:sp>
          <p:nvSpPr>
            <p:cNvPr id="34" name="图标"/>
            <p:cNvSpPr/>
            <p:nvPr/>
          </p:nvSpPr>
          <p:spPr>
            <a:xfrm>
              <a:off x="6354994" y="4561434"/>
              <a:ext cx="674094" cy="68836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35" name="图标"/>
            <p:cNvSpPr/>
            <p:nvPr/>
          </p:nvSpPr>
          <p:spPr>
            <a:xfrm>
              <a:off x="6393983" y="4601249"/>
              <a:ext cx="596116" cy="608738"/>
            </a:xfrm>
            <a:prstGeom prst="ellipse">
              <a:avLst/>
            </a:prstGeom>
            <a:solidFill>
              <a:srgbClr val="AD262B"/>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36" name="target_126420"/>
            <p:cNvSpPr>
              <a:spLocks noChangeAspect="1"/>
            </p:cNvSpPr>
            <p:nvPr/>
          </p:nvSpPr>
          <p:spPr bwMode="auto">
            <a:xfrm>
              <a:off x="6488670" y="4702628"/>
              <a:ext cx="406742" cy="405980"/>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a:lstStyle/>
            <a:p>
              <a:endParaRPr lang="zh-CN" altLang="en-US"/>
            </a:p>
          </p:txBody>
        </p:sp>
      </p:grpSp>
      <p:grpSp>
        <p:nvGrpSpPr>
          <p:cNvPr id="37" name="组合 36"/>
          <p:cNvGrpSpPr/>
          <p:nvPr/>
        </p:nvGrpSpPr>
        <p:grpSpPr>
          <a:xfrm>
            <a:off x="6354994" y="3071059"/>
            <a:ext cx="4170855" cy="961894"/>
            <a:chOff x="6354994" y="3071059"/>
            <a:chExt cx="4170855" cy="961894"/>
          </a:xfrm>
        </p:grpSpPr>
        <p:sp>
          <p:nvSpPr>
            <p:cNvPr id="38" name="文本框 37"/>
            <p:cNvSpPr txBox="1"/>
            <p:nvPr/>
          </p:nvSpPr>
          <p:spPr>
            <a:xfrm>
              <a:off x="7252437" y="3483892"/>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39" name="文本框 38"/>
            <p:cNvSpPr txBox="1"/>
            <p:nvPr/>
          </p:nvSpPr>
          <p:spPr>
            <a:xfrm>
              <a:off x="7238522" y="3071059"/>
              <a:ext cx="2245150" cy="400110"/>
            </a:xfrm>
            <a:prstGeom prst="rect">
              <a:avLst/>
            </a:prstGeom>
            <a:noFill/>
          </p:spPr>
          <p:txBody>
            <a:bodyPr wrap="square" rtlCol="0">
              <a:spAutoFit/>
            </a:bodyPr>
            <a:lstStyle/>
            <a:p>
              <a:pPr defTabSz="457200"/>
              <a:r>
                <a:rPr kumimoji="1"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p>
          </p:txBody>
        </p:sp>
        <p:sp>
          <p:nvSpPr>
            <p:cNvPr id="40" name="图标"/>
            <p:cNvSpPr/>
            <p:nvPr/>
          </p:nvSpPr>
          <p:spPr>
            <a:xfrm>
              <a:off x="6354994" y="3207822"/>
              <a:ext cx="674094" cy="68836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41" name="图标"/>
            <p:cNvSpPr/>
            <p:nvPr/>
          </p:nvSpPr>
          <p:spPr>
            <a:xfrm>
              <a:off x="6393983" y="3247637"/>
              <a:ext cx="596116" cy="608738"/>
            </a:xfrm>
            <a:prstGeom prst="ellipse">
              <a:avLst/>
            </a:prstGeom>
            <a:solidFill>
              <a:schemeClr val="tx1">
                <a:lumMod val="50000"/>
                <a:lumOff val="50000"/>
              </a:schemeClr>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42" name="bar-chart-and-polyline_2075"/>
            <p:cNvSpPr>
              <a:spLocks noChangeAspect="1"/>
            </p:cNvSpPr>
            <p:nvPr/>
          </p:nvSpPr>
          <p:spPr bwMode="auto">
            <a:xfrm>
              <a:off x="6525264" y="3421425"/>
              <a:ext cx="333554" cy="261162"/>
            </a:xfrm>
            <a:custGeom>
              <a:avLst/>
              <a:gdLst>
                <a:gd name="connsiteX0" fmla="*/ 474067 w 538647"/>
                <a:gd name="connsiteY0" fmla="*/ 243115 h 421745"/>
                <a:gd name="connsiteX1" fmla="*/ 532189 w 538647"/>
                <a:gd name="connsiteY1" fmla="*/ 243115 h 421745"/>
                <a:gd name="connsiteX2" fmla="*/ 538647 w 538647"/>
                <a:gd name="connsiteY2" fmla="*/ 251724 h 421745"/>
                <a:gd name="connsiteX3" fmla="*/ 538647 w 538647"/>
                <a:gd name="connsiteY3" fmla="*/ 415289 h 421745"/>
                <a:gd name="connsiteX4" fmla="*/ 532189 w 538647"/>
                <a:gd name="connsiteY4" fmla="*/ 421745 h 421745"/>
                <a:gd name="connsiteX5" fmla="*/ 474067 w 538647"/>
                <a:gd name="connsiteY5" fmla="*/ 421745 h 421745"/>
                <a:gd name="connsiteX6" fmla="*/ 467609 w 538647"/>
                <a:gd name="connsiteY6" fmla="*/ 415289 h 421745"/>
                <a:gd name="connsiteX7" fmla="*/ 467609 w 538647"/>
                <a:gd name="connsiteY7" fmla="*/ 251724 h 421745"/>
                <a:gd name="connsiteX8" fmla="*/ 474067 w 538647"/>
                <a:gd name="connsiteY8" fmla="*/ 243115 h 421745"/>
                <a:gd name="connsiteX9" fmla="*/ 8601 w 538647"/>
                <a:gd name="connsiteY9" fmla="*/ 243115 h 421745"/>
                <a:gd name="connsiteX10" fmla="*/ 64506 w 538647"/>
                <a:gd name="connsiteY10" fmla="*/ 243115 h 421745"/>
                <a:gd name="connsiteX11" fmla="*/ 73107 w 538647"/>
                <a:gd name="connsiteY11" fmla="*/ 251724 h 421745"/>
                <a:gd name="connsiteX12" fmla="*/ 73107 w 538647"/>
                <a:gd name="connsiteY12" fmla="*/ 415289 h 421745"/>
                <a:gd name="connsiteX13" fmla="*/ 64506 w 538647"/>
                <a:gd name="connsiteY13" fmla="*/ 421745 h 421745"/>
                <a:gd name="connsiteX14" fmla="*/ 8601 w 538647"/>
                <a:gd name="connsiteY14" fmla="*/ 421745 h 421745"/>
                <a:gd name="connsiteX15" fmla="*/ 0 w 538647"/>
                <a:gd name="connsiteY15" fmla="*/ 415289 h 421745"/>
                <a:gd name="connsiteX16" fmla="*/ 0 w 538647"/>
                <a:gd name="connsiteY16" fmla="*/ 251724 h 421745"/>
                <a:gd name="connsiteX17" fmla="*/ 8601 w 538647"/>
                <a:gd name="connsiteY17" fmla="*/ 243115 h 421745"/>
                <a:gd name="connsiteX18" fmla="*/ 230607 w 538647"/>
                <a:gd name="connsiteY18" fmla="*/ 206562 h 421745"/>
                <a:gd name="connsiteX19" fmla="*/ 286577 w 538647"/>
                <a:gd name="connsiteY19" fmla="*/ 206562 h 421745"/>
                <a:gd name="connsiteX20" fmla="*/ 295187 w 538647"/>
                <a:gd name="connsiteY20" fmla="*/ 215169 h 421745"/>
                <a:gd name="connsiteX21" fmla="*/ 295187 w 538647"/>
                <a:gd name="connsiteY21" fmla="*/ 415290 h 421745"/>
                <a:gd name="connsiteX22" fmla="*/ 286577 w 538647"/>
                <a:gd name="connsiteY22" fmla="*/ 421745 h 421745"/>
                <a:gd name="connsiteX23" fmla="*/ 230607 w 538647"/>
                <a:gd name="connsiteY23" fmla="*/ 421745 h 421745"/>
                <a:gd name="connsiteX24" fmla="*/ 224149 w 538647"/>
                <a:gd name="connsiteY24" fmla="*/ 415290 h 421745"/>
                <a:gd name="connsiteX25" fmla="*/ 224149 w 538647"/>
                <a:gd name="connsiteY25" fmla="*/ 215169 h 421745"/>
                <a:gd name="connsiteX26" fmla="*/ 230607 w 538647"/>
                <a:gd name="connsiteY26" fmla="*/ 206562 h 421745"/>
                <a:gd name="connsiteX27" fmla="*/ 353445 w 538647"/>
                <a:gd name="connsiteY27" fmla="*/ 148628 h 421745"/>
                <a:gd name="connsiteX28" fmla="*/ 409350 w 538647"/>
                <a:gd name="connsiteY28" fmla="*/ 148628 h 421745"/>
                <a:gd name="connsiteX29" fmla="*/ 417951 w 538647"/>
                <a:gd name="connsiteY29" fmla="*/ 157230 h 421745"/>
                <a:gd name="connsiteX30" fmla="*/ 417951 w 538647"/>
                <a:gd name="connsiteY30" fmla="*/ 415293 h 421745"/>
                <a:gd name="connsiteX31" fmla="*/ 409350 w 538647"/>
                <a:gd name="connsiteY31" fmla="*/ 421745 h 421745"/>
                <a:gd name="connsiteX32" fmla="*/ 353445 w 538647"/>
                <a:gd name="connsiteY32" fmla="*/ 421745 h 421745"/>
                <a:gd name="connsiteX33" fmla="*/ 344844 w 538647"/>
                <a:gd name="connsiteY33" fmla="*/ 415293 h 421745"/>
                <a:gd name="connsiteX34" fmla="*/ 344844 w 538647"/>
                <a:gd name="connsiteY34" fmla="*/ 157230 h 421745"/>
                <a:gd name="connsiteX35" fmla="*/ 353445 w 538647"/>
                <a:gd name="connsiteY35" fmla="*/ 148628 h 421745"/>
                <a:gd name="connsiteX36" fmla="*/ 111980 w 538647"/>
                <a:gd name="connsiteY36" fmla="*/ 148628 h 421745"/>
                <a:gd name="connsiteX37" fmla="*/ 170102 w 538647"/>
                <a:gd name="connsiteY37" fmla="*/ 148628 h 421745"/>
                <a:gd name="connsiteX38" fmla="*/ 176560 w 538647"/>
                <a:gd name="connsiteY38" fmla="*/ 157230 h 421745"/>
                <a:gd name="connsiteX39" fmla="*/ 176560 w 538647"/>
                <a:gd name="connsiteY39" fmla="*/ 415293 h 421745"/>
                <a:gd name="connsiteX40" fmla="*/ 170102 w 538647"/>
                <a:gd name="connsiteY40" fmla="*/ 421745 h 421745"/>
                <a:gd name="connsiteX41" fmla="*/ 111980 w 538647"/>
                <a:gd name="connsiteY41" fmla="*/ 421745 h 421745"/>
                <a:gd name="connsiteX42" fmla="*/ 105522 w 538647"/>
                <a:gd name="connsiteY42" fmla="*/ 415293 h 421745"/>
                <a:gd name="connsiteX43" fmla="*/ 105522 w 538647"/>
                <a:gd name="connsiteY43" fmla="*/ 157230 h 421745"/>
                <a:gd name="connsiteX44" fmla="*/ 111980 w 538647"/>
                <a:gd name="connsiteY44" fmla="*/ 148628 h 421745"/>
                <a:gd name="connsiteX45" fmla="*/ 142224 w 538647"/>
                <a:gd name="connsiteY45" fmla="*/ 0 h 421745"/>
                <a:gd name="connsiteX46" fmla="*/ 172373 w 538647"/>
                <a:gd name="connsiteY46" fmla="*/ 30141 h 421745"/>
                <a:gd name="connsiteX47" fmla="*/ 234825 w 538647"/>
                <a:gd name="connsiteY47" fmla="*/ 66741 h 421745"/>
                <a:gd name="connsiteX48" fmla="*/ 254207 w 538647"/>
                <a:gd name="connsiteY48" fmla="*/ 60283 h 421745"/>
                <a:gd name="connsiteX49" fmla="*/ 277896 w 538647"/>
                <a:gd name="connsiteY49" fmla="*/ 73200 h 421745"/>
                <a:gd name="connsiteX50" fmla="*/ 357576 w 538647"/>
                <a:gd name="connsiteY50" fmla="*/ 49518 h 421745"/>
                <a:gd name="connsiteX51" fmla="*/ 387725 w 538647"/>
                <a:gd name="connsiteY51" fmla="*/ 21530 h 421745"/>
                <a:gd name="connsiteX52" fmla="*/ 417874 w 538647"/>
                <a:gd name="connsiteY52" fmla="*/ 51671 h 421745"/>
                <a:gd name="connsiteX53" fmla="*/ 417874 w 538647"/>
                <a:gd name="connsiteY53" fmla="*/ 58130 h 421745"/>
                <a:gd name="connsiteX54" fmla="*/ 484633 w 538647"/>
                <a:gd name="connsiteY54" fmla="*/ 103341 h 421745"/>
                <a:gd name="connsiteX55" fmla="*/ 504015 w 538647"/>
                <a:gd name="connsiteY55" fmla="*/ 99036 h 421745"/>
                <a:gd name="connsiteX56" fmla="*/ 534164 w 538647"/>
                <a:gd name="connsiteY56" fmla="*/ 129177 h 421745"/>
                <a:gd name="connsiteX57" fmla="*/ 504015 w 538647"/>
                <a:gd name="connsiteY57" fmla="*/ 159318 h 421745"/>
                <a:gd name="connsiteX58" fmla="*/ 473866 w 538647"/>
                <a:gd name="connsiteY58" fmla="*/ 129177 h 421745"/>
                <a:gd name="connsiteX59" fmla="*/ 473866 w 538647"/>
                <a:gd name="connsiteY59" fmla="*/ 120565 h 421745"/>
                <a:gd name="connsiteX60" fmla="*/ 407107 w 538647"/>
                <a:gd name="connsiteY60" fmla="*/ 75353 h 421745"/>
                <a:gd name="connsiteX61" fmla="*/ 387725 w 538647"/>
                <a:gd name="connsiteY61" fmla="*/ 81812 h 421745"/>
                <a:gd name="connsiteX62" fmla="*/ 364036 w 538647"/>
                <a:gd name="connsiteY62" fmla="*/ 68894 h 421745"/>
                <a:gd name="connsiteX63" fmla="*/ 282203 w 538647"/>
                <a:gd name="connsiteY63" fmla="*/ 92577 h 421745"/>
                <a:gd name="connsiteX64" fmla="*/ 254207 w 538647"/>
                <a:gd name="connsiteY64" fmla="*/ 120565 h 421745"/>
                <a:gd name="connsiteX65" fmla="*/ 224058 w 538647"/>
                <a:gd name="connsiteY65" fmla="*/ 90424 h 421745"/>
                <a:gd name="connsiteX66" fmla="*/ 224058 w 538647"/>
                <a:gd name="connsiteY66" fmla="*/ 83965 h 421745"/>
                <a:gd name="connsiteX67" fmla="*/ 163759 w 538647"/>
                <a:gd name="connsiteY67" fmla="*/ 49518 h 421745"/>
                <a:gd name="connsiteX68" fmla="*/ 142224 w 538647"/>
                <a:gd name="connsiteY68" fmla="*/ 60283 h 421745"/>
                <a:gd name="connsiteX69" fmla="*/ 129303 w 538647"/>
                <a:gd name="connsiteY69" fmla="*/ 58130 h 421745"/>
                <a:gd name="connsiteX70" fmla="*/ 64697 w 538647"/>
                <a:gd name="connsiteY70" fmla="*/ 103341 h 421745"/>
                <a:gd name="connsiteX71" fmla="*/ 66851 w 538647"/>
                <a:gd name="connsiteY71" fmla="*/ 111953 h 421745"/>
                <a:gd name="connsiteX72" fmla="*/ 36702 w 538647"/>
                <a:gd name="connsiteY72" fmla="*/ 142095 h 421745"/>
                <a:gd name="connsiteX73" fmla="*/ 6552 w 538647"/>
                <a:gd name="connsiteY73" fmla="*/ 111953 h 421745"/>
                <a:gd name="connsiteX74" fmla="*/ 36702 w 538647"/>
                <a:gd name="connsiteY74" fmla="*/ 81812 h 421745"/>
                <a:gd name="connsiteX75" fmla="*/ 53930 w 538647"/>
                <a:gd name="connsiteY75" fmla="*/ 86118 h 421745"/>
                <a:gd name="connsiteX76" fmla="*/ 114228 w 538647"/>
                <a:gd name="connsiteY76" fmla="*/ 43059 h 421745"/>
                <a:gd name="connsiteX77" fmla="*/ 112075 w 538647"/>
                <a:gd name="connsiteY77" fmla="*/ 30141 h 421745"/>
                <a:gd name="connsiteX78" fmla="*/ 142224 w 538647"/>
                <a:gd name="connsiteY78" fmla="*/ 0 h 4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8647" h="421745">
                  <a:moveTo>
                    <a:pt x="474067" y="243115"/>
                  </a:moveTo>
                  <a:lnTo>
                    <a:pt x="532189" y="243115"/>
                  </a:lnTo>
                  <a:cubicBezTo>
                    <a:pt x="536495" y="243115"/>
                    <a:pt x="538647" y="247419"/>
                    <a:pt x="538647" y="251724"/>
                  </a:cubicBezTo>
                  <a:lnTo>
                    <a:pt x="538647" y="415289"/>
                  </a:lnTo>
                  <a:cubicBezTo>
                    <a:pt x="538647" y="419593"/>
                    <a:pt x="536495" y="421745"/>
                    <a:pt x="532189" y="421745"/>
                  </a:cubicBezTo>
                  <a:lnTo>
                    <a:pt x="474067" y="421745"/>
                  </a:lnTo>
                  <a:cubicBezTo>
                    <a:pt x="469762" y="421745"/>
                    <a:pt x="467609" y="419593"/>
                    <a:pt x="467609" y="415289"/>
                  </a:cubicBezTo>
                  <a:lnTo>
                    <a:pt x="467609" y="251724"/>
                  </a:lnTo>
                  <a:cubicBezTo>
                    <a:pt x="467609" y="247419"/>
                    <a:pt x="469762" y="243115"/>
                    <a:pt x="474067" y="243115"/>
                  </a:cubicBezTo>
                  <a:close/>
                  <a:moveTo>
                    <a:pt x="8601" y="243115"/>
                  </a:moveTo>
                  <a:lnTo>
                    <a:pt x="64506" y="243115"/>
                  </a:lnTo>
                  <a:cubicBezTo>
                    <a:pt x="68807" y="243115"/>
                    <a:pt x="73107" y="247419"/>
                    <a:pt x="73107" y="251724"/>
                  </a:cubicBezTo>
                  <a:lnTo>
                    <a:pt x="73107" y="415289"/>
                  </a:lnTo>
                  <a:cubicBezTo>
                    <a:pt x="73107" y="419593"/>
                    <a:pt x="68807" y="421745"/>
                    <a:pt x="64506" y="421745"/>
                  </a:cubicBezTo>
                  <a:lnTo>
                    <a:pt x="8601" y="421745"/>
                  </a:lnTo>
                  <a:cubicBezTo>
                    <a:pt x="4300" y="421745"/>
                    <a:pt x="0" y="419593"/>
                    <a:pt x="0" y="415289"/>
                  </a:cubicBezTo>
                  <a:lnTo>
                    <a:pt x="0" y="251724"/>
                  </a:lnTo>
                  <a:cubicBezTo>
                    <a:pt x="0" y="247419"/>
                    <a:pt x="4300" y="243115"/>
                    <a:pt x="8601" y="243115"/>
                  </a:cubicBezTo>
                  <a:close/>
                  <a:moveTo>
                    <a:pt x="230607" y="206562"/>
                  </a:moveTo>
                  <a:lnTo>
                    <a:pt x="286577" y="206562"/>
                  </a:lnTo>
                  <a:cubicBezTo>
                    <a:pt x="290882" y="206562"/>
                    <a:pt x="295187" y="210866"/>
                    <a:pt x="295187" y="215169"/>
                  </a:cubicBezTo>
                  <a:lnTo>
                    <a:pt x="295187" y="415290"/>
                  </a:lnTo>
                  <a:cubicBezTo>
                    <a:pt x="295187" y="419593"/>
                    <a:pt x="290882" y="421745"/>
                    <a:pt x="286577" y="421745"/>
                  </a:cubicBezTo>
                  <a:lnTo>
                    <a:pt x="230607" y="421745"/>
                  </a:lnTo>
                  <a:cubicBezTo>
                    <a:pt x="226302" y="421745"/>
                    <a:pt x="224149" y="419593"/>
                    <a:pt x="224149" y="415290"/>
                  </a:cubicBezTo>
                  <a:lnTo>
                    <a:pt x="224149" y="215169"/>
                  </a:lnTo>
                  <a:cubicBezTo>
                    <a:pt x="224149" y="210866"/>
                    <a:pt x="226302" y="206562"/>
                    <a:pt x="230607" y="206562"/>
                  </a:cubicBezTo>
                  <a:close/>
                  <a:moveTo>
                    <a:pt x="353445" y="148628"/>
                  </a:moveTo>
                  <a:lnTo>
                    <a:pt x="409350" y="148628"/>
                  </a:lnTo>
                  <a:cubicBezTo>
                    <a:pt x="413651" y="148628"/>
                    <a:pt x="417951" y="152929"/>
                    <a:pt x="417951" y="157230"/>
                  </a:cubicBezTo>
                  <a:lnTo>
                    <a:pt x="417951" y="415293"/>
                  </a:lnTo>
                  <a:cubicBezTo>
                    <a:pt x="417951" y="419595"/>
                    <a:pt x="413651" y="421745"/>
                    <a:pt x="409350" y="421745"/>
                  </a:cubicBezTo>
                  <a:lnTo>
                    <a:pt x="353445" y="421745"/>
                  </a:lnTo>
                  <a:cubicBezTo>
                    <a:pt x="349145" y="421745"/>
                    <a:pt x="344844" y="419595"/>
                    <a:pt x="344844" y="415293"/>
                  </a:cubicBezTo>
                  <a:lnTo>
                    <a:pt x="344844" y="157230"/>
                  </a:lnTo>
                  <a:cubicBezTo>
                    <a:pt x="344844" y="152929"/>
                    <a:pt x="349145" y="148628"/>
                    <a:pt x="353445" y="148628"/>
                  </a:cubicBezTo>
                  <a:close/>
                  <a:moveTo>
                    <a:pt x="111980" y="148628"/>
                  </a:moveTo>
                  <a:lnTo>
                    <a:pt x="170102" y="148628"/>
                  </a:lnTo>
                  <a:cubicBezTo>
                    <a:pt x="174408" y="148628"/>
                    <a:pt x="176560" y="152929"/>
                    <a:pt x="176560" y="157230"/>
                  </a:cubicBezTo>
                  <a:lnTo>
                    <a:pt x="176560" y="415293"/>
                  </a:lnTo>
                  <a:cubicBezTo>
                    <a:pt x="176560" y="419595"/>
                    <a:pt x="174408" y="421745"/>
                    <a:pt x="170102" y="421745"/>
                  </a:cubicBezTo>
                  <a:lnTo>
                    <a:pt x="111980" y="421745"/>
                  </a:lnTo>
                  <a:cubicBezTo>
                    <a:pt x="107675" y="421745"/>
                    <a:pt x="105522" y="419595"/>
                    <a:pt x="105522" y="415293"/>
                  </a:cubicBezTo>
                  <a:lnTo>
                    <a:pt x="105522" y="157230"/>
                  </a:lnTo>
                  <a:cubicBezTo>
                    <a:pt x="105522" y="152929"/>
                    <a:pt x="107675" y="148628"/>
                    <a:pt x="111980" y="148628"/>
                  </a:cubicBezTo>
                  <a:close/>
                  <a:moveTo>
                    <a:pt x="142224" y="0"/>
                  </a:moveTo>
                  <a:cubicBezTo>
                    <a:pt x="157299" y="0"/>
                    <a:pt x="172373" y="12918"/>
                    <a:pt x="172373" y="30141"/>
                  </a:cubicBezTo>
                  <a:lnTo>
                    <a:pt x="234825" y="66741"/>
                  </a:lnTo>
                  <a:cubicBezTo>
                    <a:pt x="239132" y="62435"/>
                    <a:pt x="245593" y="60283"/>
                    <a:pt x="254207" y="60283"/>
                  </a:cubicBezTo>
                  <a:cubicBezTo>
                    <a:pt x="262821" y="60283"/>
                    <a:pt x="271435" y="64588"/>
                    <a:pt x="277896" y="73200"/>
                  </a:cubicBezTo>
                  <a:lnTo>
                    <a:pt x="357576" y="49518"/>
                  </a:lnTo>
                  <a:cubicBezTo>
                    <a:pt x="359729" y="32294"/>
                    <a:pt x="372650" y="21530"/>
                    <a:pt x="387725" y="21530"/>
                  </a:cubicBezTo>
                  <a:cubicBezTo>
                    <a:pt x="404953" y="21530"/>
                    <a:pt x="417874" y="34447"/>
                    <a:pt x="417874" y="51671"/>
                  </a:cubicBezTo>
                  <a:cubicBezTo>
                    <a:pt x="417874" y="53824"/>
                    <a:pt x="417874" y="55977"/>
                    <a:pt x="417874" y="58130"/>
                  </a:cubicBezTo>
                  <a:lnTo>
                    <a:pt x="484633" y="103341"/>
                  </a:lnTo>
                  <a:cubicBezTo>
                    <a:pt x="491094" y="101189"/>
                    <a:pt x="495401" y="99036"/>
                    <a:pt x="504015" y="99036"/>
                  </a:cubicBezTo>
                  <a:cubicBezTo>
                    <a:pt x="519090" y="99036"/>
                    <a:pt x="534164" y="111953"/>
                    <a:pt x="534164" y="129177"/>
                  </a:cubicBezTo>
                  <a:cubicBezTo>
                    <a:pt x="534164" y="144247"/>
                    <a:pt x="519090" y="159318"/>
                    <a:pt x="504015" y="159318"/>
                  </a:cubicBezTo>
                  <a:cubicBezTo>
                    <a:pt x="486787" y="159318"/>
                    <a:pt x="473866" y="144247"/>
                    <a:pt x="473866" y="129177"/>
                  </a:cubicBezTo>
                  <a:cubicBezTo>
                    <a:pt x="473866" y="127024"/>
                    <a:pt x="473866" y="122718"/>
                    <a:pt x="473866" y="120565"/>
                  </a:cubicBezTo>
                  <a:lnTo>
                    <a:pt x="407107" y="75353"/>
                  </a:lnTo>
                  <a:cubicBezTo>
                    <a:pt x="400646" y="79659"/>
                    <a:pt x="394186" y="81812"/>
                    <a:pt x="387725" y="81812"/>
                  </a:cubicBezTo>
                  <a:cubicBezTo>
                    <a:pt x="379111" y="81812"/>
                    <a:pt x="370497" y="75353"/>
                    <a:pt x="364036" y="68894"/>
                  </a:cubicBezTo>
                  <a:lnTo>
                    <a:pt x="282203" y="92577"/>
                  </a:lnTo>
                  <a:cubicBezTo>
                    <a:pt x="282203" y="107647"/>
                    <a:pt x="269281" y="120565"/>
                    <a:pt x="254207" y="120565"/>
                  </a:cubicBezTo>
                  <a:cubicBezTo>
                    <a:pt x="236979" y="120565"/>
                    <a:pt x="224058" y="107647"/>
                    <a:pt x="224058" y="90424"/>
                  </a:cubicBezTo>
                  <a:cubicBezTo>
                    <a:pt x="224058" y="88271"/>
                    <a:pt x="224058" y="86118"/>
                    <a:pt x="224058" y="83965"/>
                  </a:cubicBezTo>
                  <a:lnTo>
                    <a:pt x="163759" y="49518"/>
                  </a:lnTo>
                  <a:cubicBezTo>
                    <a:pt x="157299" y="55977"/>
                    <a:pt x="150838" y="60283"/>
                    <a:pt x="142224" y="60283"/>
                  </a:cubicBezTo>
                  <a:cubicBezTo>
                    <a:pt x="135763" y="60283"/>
                    <a:pt x="131456" y="58130"/>
                    <a:pt x="129303" y="58130"/>
                  </a:cubicBezTo>
                  <a:lnTo>
                    <a:pt x="64697" y="103341"/>
                  </a:lnTo>
                  <a:cubicBezTo>
                    <a:pt x="66851" y="105494"/>
                    <a:pt x="66851" y="107647"/>
                    <a:pt x="66851" y="111953"/>
                  </a:cubicBezTo>
                  <a:cubicBezTo>
                    <a:pt x="66851" y="127024"/>
                    <a:pt x="53930" y="142095"/>
                    <a:pt x="36702" y="142095"/>
                  </a:cubicBezTo>
                  <a:cubicBezTo>
                    <a:pt x="19473" y="142095"/>
                    <a:pt x="6552" y="127024"/>
                    <a:pt x="6552" y="111953"/>
                  </a:cubicBezTo>
                  <a:cubicBezTo>
                    <a:pt x="6552" y="94730"/>
                    <a:pt x="19473" y="81812"/>
                    <a:pt x="36702" y="81812"/>
                  </a:cubicBezTo>
                  <a:cubicBezTo>
                    <a:pt x="43162" y="81812"/>
                    <a:pt x="47469" y="83965"/>
                    <a:pt x="53930" y="86118"/>
                  </a:cubicBezTo>
                  <a:lnTo>
                    <a:pt x="114228" y="43059"/>
                  </a:lnTo>
                  <a:cubicBezTo>
                    <a:pt x="112075" y="38753"/>
                    <a:pt x="112075" y="34447"/>
                    <a:pt x="112075" y="30141"/>
                  </a:cubicBezTo>
                  <a:cubicBezTo>
                    <a:pt x="112075" y="12918"/>
                    <a:pt x="124996" y="0"/>
                    <a:pt x="142224" y="0"/>
                  </a:cubicBezTo>
                  <a:close/>
                </a:path>
              </a:pathLst>
            </a:custGeom>
            <a:solidFill>
              <a:schemeClr val="bg1"/>
            </a:solidFill>
            <a:ln>
              <a:noFill/>
            </a:ln>
          </p:spPr>
          <p:txBody>
            <a:bodyPr/>
            <a:lstStyle/>
            <a:p>
              <a:endParaRPr lang="zh-CN" altLang="en-US"/>
            </a:p>
          </p:txBody>
        </p:sp>
      </p:grpSp>
      <p:grpSp>
        <p:nvGrpSpPr>
          <p:cNvPr id="43" name="组合 42"/>
          <p:cNvGrpSpPr/>
          <p:nvPr/>
        </p:nvGrpSpPr>
        <p:grpSpPr>
          <a:xfrm>
            <a:off x="6354994" y="1717448"/>
            <a:ext cx="4172904" cy="961894"/>
            <a:chOff x="6354994" y="1717448"/>
            <a:chExt cx="4172904" cy="961894"/>
          </a:xfrm>
        </p:grpSpPr>
        <p:sp>
          <p:nvSpPr>
            <p:cNvPr id="44" name="文本框 43"/>
            <p:cNvSpPr txBox="1"/>
            <p:nvPr/>
          </p:nvSpPr>
          <p:spPr>
            <a:xfrm>
              <a:off x="7254486" y="2130281"/>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45" name="文本框 44"/>
            <p:cNvSpPr txBox="1"/>
            <p:nvPr/>
          </p:nvSpPr>
          <p:spPr>
            <a:xfrm>
              <a:off x="7240571" y="1717448"/>
              <a:ext cx="2245150" cy="400110"/>
            </a:xfrm>
            <a:prstGeom prst="rect">
              <a:avLst/>
            </a:prstGeom>
            <a:noFill/>
          </p:spPr>
          <p:txBody>
            <a:bodyPr wrap="square" rtlCol="0">
              <a:spAutoFit/>
            </a:bodyPr>
            <a:lstStyle/>
            <a:p>
              <a:pPr defTabSz="457200"/>
              <a:r>
                <a:rPr kumimoji="1" lang="zh-CN" altLang="en-US" sz="2000" dirty="0">
                  <a:solidFill>
                    <a:srgbClr val="AD262B"/>
                  </a:solidFill>
                  <a:latin typeface="思源宋体 CN Heavy" panose="02020900000000000000" pitchFamily="18" charset="-122"/>
                  <a:ea typeface="思源宋体 CN Heavy" panose="02020900000000000000" pitchFamily="18" charset="-122"/>
                </a:rPr>
                <a:t>标题文字添加</a:t>
              </a:r>
            </a:p>
          </p:txBody>
        </p:sp>
        <p:sp>
          <p:nvSpPr>
            <p:cNvPr id="46" name="图标"/>
            <p:cNvSpPr/>
            <p:nvPr/>
          </p:nvSpPr>
          <p:spPr>
            <a:xfrm>
              <a:off x="6354994" y="1854211"/>
              <a:ext cx="674094" cy="68836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47" name="图标"/>
            <p:cNvSpPr/>
            <p:nvPr/>
          </p:nvSpPr>
          <p:spPr>
            <a:xfrm>
              <a:off x="6393983" y="1894026"/>
              <a:ext cx="596116" cy="608738"/>
            </a:xfrm>
            <a:prstGeom prst="ellipse">
              <a:avLst/>
            </a:prstGeom>
            <a:solidFill>
              <a:srgbClr val="AD262B"/>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48" name="live-chat_72439"/>
            <p:cNvSpPr>
              <a:spLocks noChangeAspect="1"/>
            </p:cNvSpPr>
            <p:nvPr/>
          </p:nvSpPr>
          <p:spPr bwMode="auto">
            <a:xfrm>
              <a:off x="6505356" y="2035430"/>
              <a:ext cx="373370" cy="325931"/>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a:noFill/>
            </a:ln>
          </p:spPr>
          <p:txBody>
            <a:bodyPr/>
            <a:lstStyle/>
            <a:p>
              <a:endParaRPr lang="zh-CN" alt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anim calcmode="lin" valueType="num">
                                      <p:cBhvr>
                                        <p:cTn id="20" dur="500" fill="hold"/>
                                        <p:tgtEl>
                                          <p:spTgt spid="43"/>
                                        </p:tgtEl>
                                        <p:attrNameLst>
                                          <p:attrName>ppt_x</p:attrName>
                                        </p:attrNameLst>
                                      </p:cBhvr>
                                      <p:tavLst>
                                        <p:tav tm="0">
                                          <p:val>
                                            <p:strVal val="#ppt_x"/>
                                          </p:val>
                                        </p:tav>
                                        <p:tav tm="100000">
                                          <p:val>
                                            <p:strVal val="#ppt_x"/>
                                          </p:val>
                                        </p:tav>
                                      </p:tavLst>
                                    </p:anim>
                                    <p:anim calcmode="lin" valueType="num">
                                      <p:cBhvr>
                                        <p:cTn id="21" dur="5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7062" y="261986"/>
            <a:ext cx="2881043" cy="634445"/>
            <a:chOff x="1528563" y="5015751"/>
            <a:chExt cx="3128811" cy="689007"/>
          </a:xfrm>
        </p:grpSpPr>
        <p:sp>
          <p:nvSpPr>
            <p:cNvPr id="10" name="椭圆 9"/>
            <p:cNvSpPr/>
            <p:nvPr/>
          </p:nvSpPr>
          <p:spPr>
            <a:xfrm>
              <a:off x="1548798" y="5015751"/>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1" name="文本框 10"/>
            <p:cNvSpPr txBox="1"/>
            <p:nvPr/>
          </p:nvSpPr>
          <p:spPr>
            <a:xfrm>
              <a:off x="1528563" y="5155945"/>
              <a:ext cx="670463" cy="400110"/>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04</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2" name="文本框 11"/>
            <p:cNvSpPr txBox="1"/>
            <p:nvPr/>
          </p:nvSpPr>
          <p:spPr>
            <a:xfrm>
              <a:off x="2485052" y="5027040"/>
              <a:ext cx="1495740"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合影留恋</a:t>
              </a:r>
            </a:p>
          </p:txBody>
        </p:sp>
        <p:sp>
          <p:nvSpPr>
            <p:cNvPr id="13" name="文本框 12"/>
            <p:cNvSpPr txBox="1"/>
            <p:nvPr/>
          </p:nvSpPr>
          <p:spPr>
            <a:xfrm>
              <a:off x="2501179" y="5450842"/>
              <a:ext cx="2156195" cy="253916"/>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GROUP PHOTO</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8" name="组合 7"/>
          <p:cNvGrpSpPr/>
          <p:nvPr/>
        </p:nvGrpSpPr>
        <p:grpSpPr>
          <a:xfrm>
            <a:off x="8260619" y="2085409"/>
            <a:ext cx="2760360" cy="1036355"/>
            <a:chOff x="8260619" y="2085409"/>
            <a:chExt cx="2760360" cy="1036355"/>
          </a:xfrm>
        </p:grpSpPr>
        <p:sp>
          <p:nvSpPr>
            <p:cNvPr id="14" name="PPT"/>
            <p:cNvSpPr txBox="1"/>
            <p:nvPr/>
          </p:nvSpPr>
          <p:spPr>
            <a:xfrm>
              <a:off x="8327850" y="2085409"/>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kern="0" cap="none" normalizeH="0" baseline="0" noProof="0" dirty="0">
                  <a:ln>
                    <a:noFill/>
                  </a:ln>
                  <a:solidFill>
                    <a:schemeClr val="tx1">
                      <a:lumMod val="75000"/>
                      <a:lumOff val="25000"/>
                    </a:schemeClr>
                  </a:solidFill>
                  <a:effectLst/>
                  <a:uLnTx/>
                  <a:uFillTx/>
                  <a:latin typeface="思源宋体 CN Heavy" panose="02020900000000000000" pitchFamily="18" charset="-122"/>
                  <a:ea typeface="思源宋体 CN Heavy" panose="02020900000000000000" pitchFamily="18" charset="-122"/>
                  <a:cs typeface="+mj-cs"/>
                </a:rPr>
                <a:t>标题文字添加</a:t>
              </a:r>
              <a:endParaRPr kumimoji="0" lang="en-GB" b="0" i="0" u="none" kern="0" cap="none" normalizeH="0" baseline="0" noProof="0" dirty="0">
                <a:ln>
                  <a:noFill/>
                </a:ln>
                <a:solidFill>
                  <a:schemeClr val="tx1">
                    <a:lumMod val="75000"/>
                    <a:lumOff val="25000"/>
                  </a:schemeClr>
                </a:solidFill>
                <a:effectLst/>
                <a:uLnTx/>
                <a:uFillTx/>
                <a:latin typeface="思源宋体 CN Heavy" panose="02020900000000000000" pitchFamily="18" charset="-122"/>
                <a:ea typeface="思源宋体 CN Heavy" panose="02020900000000000000" pitchFamily="18" charset="-122"/>
                <a:cs typeface="+mj-cs"/>
              </a:endParaRPr>
            </a:p>
          </p:txBody>
        </p:sp>
        <p:sp>
          <p:nvSpPr>
            <p:cNvPr id="15" name="文本框 14"/>
            <p:cNvSpPr txBox="1"/>
            <p:nvPr/>
          </p:nvSpPr>
          <p:spPr>
            <a:xfrm>
              <a:off x="8347351" y="2416635"/>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cxnSp>
          <p:nvCxnSpPr>
            <p:cNvPr id="16" name="直接连接符 15"/>
            <p:cNvCxnSpPr/>
            <p:nvPr/>
          </p:nvCxnSpPr>
          <p:spPr>
            <a:xfrm>
              <a:off x="8260619" y="2085409"/>
              <a:ext cx="0" cy="972584"/>
            </a:xfrm>
            <a:prstGeom prst="line">
              <a:avLst/>
            </a:prstGeom>
            <a:noFill/>
            <a:ln w="38100" cap="flat" cmpd="sng" algn="ctr">
              <a:solidFill>
                <a:schemeClr val="tx1">
                  <a:lumMod val="75000"/>
                  <a:lumOff val="25000"/>
                </a:schemeClr>
              </a:solidFill>
              <a:prstDash val="solid"/>
              <a:miter lim="800000"/>
            </a:ln>
            <a:effectLst/>
          </p:spPr>
        </p:cxnSp>
      </p:grpSp>
      <p:grpSp>
        <p:nvGrpSpPr>
          <p:cNvPr id="17" name="组合 16"/>
          <p:cNvGrpSpPr/>
          <p:nvPr/>
        </p:nvGrpSpPr>
        <p:grpSpPr>
          <a:xfrm>
            <a:off x="8260619" y="4319069"/>
            <a:ext cx="2760360" cy="1036355"/>
            <a:chOff x="8260619" y="4319069"/>
            <a:chExt cx="2760360" cy="1036355"/>
          </a:xfrm>
        </p:grpSpPr>
        <p:sp>
          <p:nvSpPr>
            <p:cNvPr id="18" name="PPT"/>
            <p:cNvSpPr txBox="1"/>
            <p:nvPr/>
          </p:nvSpPr>
          <p:spPr>
            <a:xfrm>
              <a:off x="8327850" y="4319069"/>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normalizeH="0" baseline="0" noProof="0" dirty="0">
                  <a:ln>
                    <a:noFill/>
                  </a:ln>
                  <a:solidFill>
                    <a:schemeClr val="tx1">
                      <a:lumMod val="75000"/>
                      <a:lumOff val="25000"/>
                    </a:schemeClr>
                  </a:solidFill>
                  <a:effectLst/>
                  <a:uLnTx/>
                  <a:uFillTx/>
                  <a:latin typeface="思源宋体 CN Heavy" panose="02020900000000000000" pitchFamily="18" charset="-122"/>
                  <a:ea typeface="思源宋体 CN Heavy" panose="02020900000000000000" pitchFamily="18" charset="-122"/>
                  <a:cs typeface="+mj-cs"/>
                </a:rPr>
                <a:t>标题文字添加</a:t>
              </a:r>
              <a:endParaRPr kumimoji="0" lang="en-GB" b="0" i="0" u="none" strike="noStrike" kern="0" cap="none" normalizeH="0" baseline="0" noProof="0" dirty="0">
                <a:ln>
                  <a:noFill/>
                </a:ln>
                <a:solidFill>
                  <a:schemeClr val="tx1">
                    <a:lumMod val="75000"/>
                    <a:lumOff val="25000"/>
                  </a:schemeClr>
                </a:solidFill>
                <a:effectLst/>
                <a:uLnTx/>
                <a:uFillTx/>
                <a:latin typeface="思源宋体 CN Heavy" panose="02020900000000000000" pitchFamily="18" charset="-122"/>
                <a:ea typeface="思源宋体 CN Heavy" panose="02020900000000000000" pitchFamily="18" charset="-122"/>
                <a:cs typeface="+mj-cs"/>
              </a:endParaRPr>
            </a:p>
          </p:txBody>
        </p:sp>
        <p:sp>
          <p:nvSpPr>
            <p:cNvPr id="19" name="文本框 18"/>
            <p:cNvSpPr txBox="1"/>
            <p:nvPr/>
          </p:nvSpPr>
          <p:spPr>
            <a:xfrm>
              <a:off x="8347351" y="4650295"/>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cxnSp>
          <p:nvCxnSpPr>
            <p:cNvPr id="20" name="直接连接符 19"/>
            <p:cNvCxnSpPr/>
            <p:nvPr/>
          </p:nvCxnSpPr>
          <p:spPr>
            <a:xfrm>
              <a:off x="8260619" y="4319069"/>
              <a:ext cx="0" cy="972584"/>
            </a:xfrm>
            <a:prstGeom prst="line">
              <a:avLst/>
            </a:prstGeom>
            <a:noFill/>
            <a:ln w="38100" cap="flat" cmpd="sng" algn="ctr">
              <a:solidFill>
                <a:schemeClr val="tx1">
                  <a:lumMod val="75000"/>
                  <a:lumOff val="25000"/>
                </a:schemeClr>
              </a:solidFill>
              <a:prstDash val="solid"/>
              <a:miter lim="800000"/>
            </a:ln>
            <a:effectLst/>
          </p:spPr>
        </p:cxnSp>
      </p:grpSp>
      <p:grpSp>
        <p:nvGrpSpPr>
          <p:cNvPr id="21" name="组合 20"/>
          <p:cNvGrpSpPr/>
          <p:nvPr/>
        </p:nvGrpSpPr>
        <p:grpSpPr>
          <a:xfrm>
            <a:off x="1171021" y="4319069"/>
            <a:ext cx="2760360" cy="1036355"/>
            <a:chOff x="1171021" y="4319069"/>
            <a:chExt cx="2760360" cy="1036355"/>
          </a:xfrm>
        </p:grpSpPr>
        <p:sp>
          <p:nvSpPr>
            <p:cNvPr id="22" name="PPT"/>
            <p:cNvSpPr txBox="1"/>
            <p:nvPr/>
          </p:nvSpPr>
          <p:spPr>
            <a:xfrm flipH="1">
              <a:off x="1796165" y="4319069"/>
              <a:ext cx="2048484"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normalizeH="0" baseline="0" noProof="0" dirty="0">
                  <a:ln>
                    <a:noFill/>
                  </a:ln>
                  <a:solidFill>
                    <a:schemeClr val="tx1">
                      <a:lumMod val="75000"/>
                      <a:lumOff val="25000"/>
                    </a:schemeClr>
                  </a:solidFill>
                  <a:effectLst/>
                  <a:uLnTx/>
                  <a:uFillTx/>
                  <a:latin typeface="思源宋体 CN Heavy" panose="02020900000000000000" pitchFamily="18" charset="-122"/>
                  <a:ea typeface="思源宋体 CN Heavy" panose="02020900000000000000" pitchFamily="18" charset="-122"/>
                  <a:cs typeface="+mj-cs"/>
                </a:rPr>
                <a:t>标题文字添加</a:t>
              </a:r>
              <a:endParaRPr kumimoji="0" lang="en-GB" b="0" i="0" u="none" strike="noStrike" kern="0" cap="none" normalizeH="0" baseline="0" noProof="0" dirty="0">
                <a:ln>
                  <a:noFill/>
                </a:ln>
                <a:solidFill>
                  <a:schemeClr val="tx1">
                    <a:lumMod val="75000"/>
                    <a:lumOff val="25000"/>
                  </a:schemeClr>
                </a:solidFill>
                <a:effectLst/>
                <a:uLnTx/>
                <a:uFillTx/>
                <a:latin typeface="思源宋体 CN Heavy" panose="02020900000000000000" pitchFamily="18" charset="-122"/>
                <a:ea typeface="思源宋体 CN Heavy" panose="02020900000000000000" pitchFamily="18" charset="-122"/>
                <a:cs typeface="+mj-cs"/>
              </a:endParaRPr>
            </a:p>
          </p:txBody>
        </p:sp>
        <p:sp>
          <p:nvSpPr>
            <p:cNvPr id="23" name="文本框 22"/>
            <p:cNvSpPr txBox="1"/>
            <p:nvPr/>
          </p:nvSpPr>
          <p:spPr>
            <a:xfrm flipH="1">
              <a:off x="1171021" y="4650295"/>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cxnSp>
          <p:nvCxnSpPr>
            <p:cNvPr id="24" name="直接连接符 23"/>
            <p:cNvCxnSpPr/>
            <p:nvPr/>
          </p:nvCxnSpPr>
          <p:spPr>
            <a:xfrm flipH="1">
              <a:off x="3931381" y="4319069"/>
              <a:ext cx="0" cy="972584"/>
            </a:xfrm>
            <a:prstGeom prst="line">
              <a:avLst/>
            </a:prstGeom>
            <a:noFill/>
            <a:ln w="38100" cap="flat" cmpd="sng" algn="ctr">
              <a:solidFill>
                <a:schemeClr val="tx1">
                  <a:lumMod val="75000"/>
                  <a:lumOff val="25000"/>
                </a:schemeClr>
              </a:solidFill>
              <a:prstDash val="solid"/>
              <a:miter lim="800000"/>
            </a:ln>
            <a:effectLst/>
          </p:spPr>
        </p:cxnSp>
      </p:grpSp>
      <p:grpSp>
        <p:nvGrpSpPr>
          <p:cNvPr id="25" name="组合 24"/>
          <p:cNvGrpSpPr/>
          <p:nvPr/>
        </p:nvGrpSpPr>
        <p:grpSpPr>
          <a:xfrm>
            <a:off x="1171021" y="2085409"/>
            <a:ext cx="2760360" cy="1036355"/>
            <a:chOff x="1171021" y="2085409"/>
            <a:chExt cx="2760360" cy="1036355"/>
          </a:xfrm>
        </p:grpSpPr>
        <p:sp>
          <p:nvSpPr>
            <p:cNvPr id="26" name="PPT"/>
            <p:cNvSpPr txBox="1"/>
            <p:nvPr/>
          </p:nvSpPr>
          <p:spPr>
            <a:xfrm flipH="1">
              <a:off x="1796165" y="2085409"/>
              <a:ext cx="2048484"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normalizeH="0" baseline="0" noProof="0" dirty="0">
                  <a:ln>
                    <a:noFill/>
                  </a:ln>
                  <a:gradFill>
                    <a:gsLst>
                      <a:gs pos="0">
                        <a:srgbClr val="E7012B"/>
                      </a:gs>
                      <a:gs pos="100000">
                        <a:srgbClr val="B80220"/>
                      </a:gs>
                    </a:gsLst>
                    <a:lin ang="5400000" scaled="1"/>
                  </a:gradFill>
                  <a:effectLst/>
                  <a:uLnTx/>
                  <a:uFillTx/>
                  <a:latin typeface="思源宋体 CN Heavy" panose="02020900000000000000" pitchFamily="18" charset="-122"/>
                  <a:ea typeface="思源宋体 CN Heavy" panose="02020900000000000000" pitchFamily="18" charset="-122"/>
                  <a:cs typeface="+mj-cs"/>
                </a:rPr>
                <a:t>标题文字添加</a:t>
              </a:r>
              <a:endParaRPr kumimoji="0" lang="en-GB" b="0" i="0" u="none" strike="noStrike" kern="0" cap="none" normalizeH="0" baseline="0" noProof="0" dirty="0">
                <a:ln>
                  <a:noFill/>
                </a:ln>
                <a:gradFill>
                  <a:gsLst>
                    <a:gs pos="0">
                      <a:srgbClr val="E7012B"/>
                    </a:gs>
                    <a:gs pos="100000">
                      <a:srgbClr val="B80220"/>
                    </a:gs>
                  </a:gsLst>
                  <a:lin ang="5400000" scaled="1"/>
                </a:gradFill>
                <a:effectLst/>
                <a:uLnTx/>
                <a:uFillTx/>
                <a:latin typeface="思源宋体 CN Heavy" panose="02020900000000000000" pitchFamily="18" charset="-122"/>
                <a:ea typeface="思源宋体 CN Heavy" panose="02020900000000000000" pitchFamily="18" charset="-122"/>
                <a:cs typeface="+mj-cs"/>
              </a:endParaRPr>
            </a:p>
          </p:txBody>
        </p:sp>
        <p:sp>
          <p:nvSpPr>
            <p:cNvPr id="27" name="文本框 26"/>
            <p:cNvSpPr txBox="1"/>
            <p:nvPr/>
          </p:nvSpPr>
          <p:spPr>
            <a:xfrm flipH="1">
              <a:off x="1171021" y="2416635"/>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cxnSp>
          <p:nvCxnSpPr>
            <p:cNvPr id="28" name="直接连接符 27"/>
            <p:cNvCxnSpPr/>
            <p:nvPr/>
          </p:nvCxnSpPr>
          <p:spPr>
            <a:xfrm flipH="1">
              <a:off x="3931381" y="2085409"/>
              <a:ext cx="0" cy="972584"/>
            </a:xfrm>
            <a:prstGeom prst="line">
              <a:avLst/>
            </a:prstGeom>
            <a:noFill/>
            <a:ln w="38100" cap="flat" cmpd="sng" algn="ctr">
              <a:solidFill>
                <a:schemeClr val="tx1">
                  <a:lumMod val="75000"/>
                  <a:lumOff val="25000"/>
                </a:schemeClr>
              </a:solidFill>
              <a:prstDash val="solid"/>
              <a:miter lim="800000"/>
            </a:ln>
            <a:effectLst/>
          </p:spPr>
        </p:cxnSp>
      </p:grpSp>
      <p:grpSp>
        <p:nvGrpSpPr>
          <p:cNvPr id="29" name="组合 28"/>
          <p:cNvGrpSpPr/>
          <p:nvPr/>
        </p:nvGrpSpPr>
        <p:grpSpPr>
          <a:xfrm>
            <a:off x="4488724" y="2085409"/>
            <a:ext cx="3214552" cy="3211217"/>
            <a:chOff x="4488724" y="2085409"/>
            <a:chExt cx="3214552" cy="3211217"/>
          </a:xfrm>
        </p:grpSpPr>
        <p:sp>
          <p:nvSpPr>
            <p:cNvPr id="30" name="PPT"/>
            <p:cNvSpPr>
              <a:spLocks noEditPoints="1"/>
            </p:cNvSpPr>
            <p:nvPr/>
          </p:nvSpPr>
          <p:spPr bwMode="auto">
            <a:xfrm>
              <a:off x="4488724" y="2085409"/>
              <a:ext cx="3214552" cy="3211217"/>
            </a:xfrm>
            <a:custGeom>
              <a:avLst/>
              <a:gdLst>
                <a:gd name="T0" fmla="*/ 2847924 w 935"/>
                <a:gd name="T1" fmla="*/ 1988209 h 935"/>
                <a:gd name="T2" fmla="*/ 2847924 w 935"/>
                <a:gd name="T3" fmla="*/ 1988209 h 935"/>
                <a:gd name="T4" fmla="*/ 2638422 w 935"/>
                <a:gd name="T5" fmla="*/ 1530398 h 935"/>
                <a:gd name="T6" fmla="*/ 2847924 w 935"/>
                <a:gd name="T7" fmla="*/ 1069316 h 935"/>
                <a:gd name="T8" fmla="*/ 2847924 w 935"/>
                <a:gd name="T9" fmla="*/ 1069316 h 935"/>
                <a:gd name="T10" fmla="*/ 3060700 w 935"/>
                <a:gd name="T11" fmla="*/ 608235 h 935"/>
                <a:gd name="T12" fmla="*/ 2455107 w 935"/>
                <a:gd name="T13" fmla="*/ 0 h 935"/>
                <a:gd name="T14" fmla="*/ 1990273 w 935"/>
                <a:gd name="T15" fmla="*/ 212555 h 935"/>
                <a:gd name="T16" fmla="*/ 1990273 w 935"/>
                <a:gd name="T17" fmla="*/ 212555 h 935"/>
                <a:gd name="T18" fmla="*/ 1531987 w 935"/>
                <a:gd name="T19" fmla="*/ 421840 h 935"/>
                <a:gd name="T20" fmla="*/ 1073700 w 935"/>
                <a:gd name="T21" fmla="*/ 212555 h 935"/>
                <a:gd name="T22" fmla="*/ 1073700 w 935"/>
                <a:gd name="T23" fmla="*/ 212555 h 935"/>
                <a:gd name="T24" fmla="*/ 608867 w 935"/>
                <a:gd name="T25" fmla="*/ 0 h 935"/>
                <a:gd name="T26" fmla="*/ 0 w 935"/>
                <a:gd name="T27" fmla="*/ 608235 h 935"/>
                <a:gd name="T28" fmla="*/ 216049 w 935"/>
                <a:gd name="T29" fmla="*/ 1069316 h 935"/>
                <a:gd name="T30" fmla="*/ 216049 w 935"/>
                <a:gd name="T31" fmla="*/ 1069316 h 935"/>
                <a:gd name="T32" fmla="*/ 425552 w 935"/>
                <a:gd name="T33" fmla="*/ 1530398 h 935"/>
                <a:gd name="T34" fmla="*/ 216049 w 935"/>
                <a:gd name="T35" fmla="*/ 1988209 h 935"/>
                <a:gd name="T36" fmla="*/ 216049 w 935"/>
                <a:gd name="T37" fmla="*/ 1988209 h 935"/>
                <a:gd name="T38" fmla="*/ 0 w 935"/>
                <a:gd name="T39" fmla="*/ 2449290 h 935"/>
                <a:gd name="T40" fmla="*/ 608867 w 935"/>
                <a:gd name="T41" fmla="*/ 3057525 h 935"/>
                <a:gd name="T42" fmla="*/ 1073700 w 935"/>
                <a:gd name="T43" fmla="*/ 2844970 h 935"/>
                <a:gd name="T44" fmla="*/ 1073700 w 935"/>
                <a:gd name="T45" fmla="*/ 2844970 h 935"/>
                <a:gd name="T46" fmla="*/ 1531987 w 935"/>
                <a:gd name="T47" fmla="*/ 2635685 h 935"/>
                <a:gd name="T48" fmla="*/ 1990273 w 935"/>
                <a:gd name="T49" fmla="*/ 2844970 h 935"/>
                <a:gd name="T50" fmla="*/ 1990273 w 935"/>
                <a:gd name="T51" fmla="*/ 2844970 h 935"/>
                <a:gd name="T52" fmla="*/ 2455107 w 935"/>
                <a:gd name="T53" fmla="*/ 3057525 h 935"/>
                <a:gd name="T54" fmla="*/ 3060700 w 935"/>
                <a:gd name="T55" fmla="*/ 2449290 h 935"/>
                <a:gd name="T56" fmla="*/ 2847924 w 935"/>
                <a:gd name="T57" fmla="*/ 1988209 h 935"/>
                <a:gd name="T58" fmla="*/ 1531987 w 935"/>
                <a:gd name="T59" fmla="*/ 2226925 h 935"/>
                <a:gd name="T60" fmla="*/ 834736 w 935"/>
                <a:gd name="T61" fmla="*/ 1530398 h 935"/>
                <a:gd name="T62" fmla="*/ 1531987 w 935"/>
                <a:gd name="T63" fmla="*/ 833870 h 935"/>
                <a:gd name="T64" fmla="*/ 2229237 w 935"/>
                <a:gd name="T65" fmla="*/ 1530398 h 935"/>
                <a:gd name="T66" fmla="*/ 1531987 w 935"/>
                <a:gd name="T67" fmla="*/ 2226925 h 9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rgbClr val="AD262B"/>
            </a:solidFill>
            <a:ln w="9525">
              <a:noFill/>
              <a:round/>
            </a:ln>
            <a:effectLst/>
          </p:spPr>
          <p:txBody>
            <a:bodyPr wrap="none" anchor="ctr"/>
            <a:lstStyle/>
            <a:p>
              <a:endParaRPr lang="zh-CN" altLang="en-US" sz="2400" dirty="0">
                <a:solidFill>
                  <a:prstClr val="black"/>
                </a:solidFill>
                <a:latin typeface="思源宋体 CN Heavy" panose="02020900000000000000" pitchFamily="18" charset="-122"/>
                <a:ea typeface="思源宋体 CN Heavy" panose="02020900000000000000" pitchFamily="18" charset="-122"/>
              </a:endParaRPr>
            </a:p>
          </p:txBody>
        </p:sp>
        <p:sp useBgFill="1">
          <p:nvSpPr>
            <p:cNvPr id="31" name="PPT"/>
            <p:cNvSpPr>
              <a:spLocks noChangeArrowheads="1"/>
            </p:cNvSpPr>
            <p:nvPr/>
          </p:nvSpPr>
          <p:spPr bwMode="auto">
            <a:xfrm>
              <a:off x="4663791" y="2268812"/>
              <a:ext cx="928685" cy="927018"/>
            </a:xfrm>
            <a:prstGeom prst="ellipse">
              <a:avLst/>
            </a:prstGeom>
            <a:ln>
              <a:noFill/>
            </a:ln>
          </p:spPr>
          <p:txBody>
            <a:bodyPr/>
            <a:lstStyle/>
            <a:p>
              <a:endParaRPr lang="zh-CN" altLang="en-US" sz="2400" dirty="0">
                <a:solidFill>
                  <a:prstClr val="black"/>
                </a:solidFill>
                <a:latin typeface="思源宋体 CN Heavy" panose="02020900000000000000" pitchFamily="18" charset="-122"/>
                <a:ea typeface="思源宋体 CN Heavy" panose="02020900000000000000" pitchFamily="18" charset="-122"/>
              </a:endParaRPr>
            </a:p>
          </p:txBody>
        </p:sp>
        <p:sp useBgFill="1">
          <p:nvSpPr>
            <p:cNvPr id="32" name="PPT"/>
            <p:cNvSpPr>
              <a:spLocks noChangeArrowheads="1"/>
            </p:cNvSpPr>
            <p:nvPr/>
          </p:nvSpPr>
          <p:spPr bwMode="auto">
            <a:xfrm>
              <a:off x="6599524" y="2268812"/>
              <a:ext cx="932020" cy="927018"/>
            </a:xfrm>
            <a:prstGeom prst="ellipse">
              <a:avLst/>
            </a:prstGeom>
            <a:ln>
              <a:noFill/>
            </a:ln>
          </p:spPr>
          <p:txBody>
            <a:bodyPr/>
            <a:lstStyle/>
            <a:p>
              <a:endParaRPr lang="zh-CN" altLang="en-US" sz="2400" dirty="0">
                <a:solidFill>
                  <a:prstClr val="black"/>
                </a:solidFill>
                <a:latin typeface="思源宋体 CN Heavy" panose="02020900000000000000" pitchFamily="18" charset="-122"/>
                <a:ea typeface="思源宋体 CN Heavy" panose="02020900000000000000" pitchFamily="18" charset="-122"/>
              </a:endParaRPr>
            </a:p>
          </p:txBody>
        </p:sp>
        <p:sp useBgFill="1">
          <p:nvSpPr>
            <p:cNvPr id="33" name="PPT"/>
            <p:cNvSpPr>
              <a:spLocks noChangeArrowheads="1"/>
            </p:cNvSpPr>
            <p:nvPr/>
          </p:nvSpPr>
          <p:spPr bwMode="auto">
            <a:xfrm>
              <a:off x="4663791" y="4202878"/>
              <a:ext cx="928685" cy="930353"/>
            </a:xfrm>
            <a:prstGeom prst="ellipse">
              <a:avLst/>
            </a:prstGeom>
            <a:ln>
              <a:noFill/>
            </a:ln>
          </p:spPr>
          <p:txBody>
            <a:bodyPr/>
            <a:lstStyle/>
            <a:p>
              <a:endParaRPr lang="zh-CN" altLang="en-US" sz="2400" dirty="0">
                <a:solidFill>
                  <a:prstClr val="black"/>
                </a:solidFill>
                <a:latin typeface="思源宋体 CN Heavy" panose="02020900000000000000" pitchFamily="18" charset="-122"/>
                <a:ea typeface="思源宋体 CN Heavy" panose="02020900000000000000" pitchFamily="18" charset="-122"/>
              </a:endParaRPr>
            </a:p>
          </p:txBody>
        </p:sp>
        <p:sp useBgFill="1">
          <p:nvSpPr>
            <p:cNvPr id="34" name="PPT"/>
            <p:cNvSpPr>
              <a:spLocks noChangeArrowheads="1"/>
            </p:cNvSpPr>
            <p:nvPr/>
          </p:nvSpPr>
          <p:spPr bwMode="auto">
            <a:xfrm>
              <a:off x="6599524" y="4202878"/>
              <a:ext cx="932020" cy="930353"/>
            </a:xfrm>
            <a:prstGeom prst="ellipse">
              <a:avLst/>
            </a:prstGeom>
            <a:ln>
              <a:noFill/>
            </a:ln>
          </p:spPr>
          <p:txBody>
            <a:bodyPr/>
            <a:lstStyle/>
            <a:p>
              <a:endParaRPr lang="zh-CN" altLang="en-US" sz="2400" dirty="0">
                <a:solidFill>
                  <a:prstClr val="black"/>
                </a:solidFill>
                <a:latin typeface="思源宋体 CN Heavy" panose="02020900000000000000" pitchFamily="18" charset="-122"/>
                <a:ea typeface="思源宋体 CN Heavy" panose="02020900000000000000" pitchFamily="18" charset="-122"/>
              </a:endParaRPr>
            </a:p>
          </p:txBody>
        </p:sp>
        <p:grpSp>
          <p:nvGrpSpPr>
            <p:cNvPr id="35" name="Group 4"/>
            <p:cNvGrpSpPr>
              <a:grpSpLocks noChangeAspect="1"/>
            </p:cNvGrpSpPr>
            <p:nvPr/>
          </p:nvGrpSpPr>
          <p:grpSpPr bwMode="auto">
            <a:xfrm>
              <a:off x="4880336" y="2501597"/>
              <a:ext cx="495593" cy="403391"/>
              <a:chOff x="-1" y="-2"/>
              <a:chExt cx="5273" cy="4292"/>
            </a:xfrm>
            <a:solidFill>
              <a:srgbClr val="296E52"/>
            </a:solidFill>
          </p:grpSpPr>
          <p:sp>
            <p:nvSpPr>
              <p:cNvPr id="39" name="Freeform 5"/>
              <p:cNvSpPr>
                <a:spLocks noEditPoints="1"/>
              </p:cNvSpPr>
              <p:nvPr/>
            </p:nvSpPr>
            <p:spPr bwMode="auto">
              <a:xfrm>
                <a:off x="2647" y="2574"/>
                <a:ext cx="785" cy="1716"/>
              </a:xfrm>
              <a:custGeom>
                <a:avLst/>
                <a:gdLst>
                  <a:gd name="T0" fmla="*/ 0 w 459"/>
                  <a:gd name="T1" fmla="*/ 238 h 1001"/>
                  <a:gd name="T2" fmla="*/ 0 w 459"/>
                  <a:gd name="T3" fmla="*/ 952 h 1001"/>
                  <a:gd name="T4" fmla="*/ 14 w 459"/>
                  <a:gd name="T5" fmla="*/ 987 h 1001"/>
                  <a:gd name="T6" fmla="*/ 49 w 459"/>
                  <a:gd name="T7" fmla="*/ 1001 h 1001"/>
                  <a:gd name="T8" fmla="*/ 410 w 459"/>
                  <a:gd name="T9" fmla="*/ 1001 h 1001"/>
                  <a:gd name="T10" fmla="*/ 445 w 459"/>
                  <a:gd name="T11" fmla="*/ 987 h 1001"/>
                  <a:gd name="T12" fmla="*/ 459 w 459"/>
                  <a:gd name="T13" fmla="*/ 952 h 1001"/>
                  <a:gd name="T14" fmla="*/ 459 w 459"/>
                  <a:gd name="T15" fmla="*/ 0 h 1001"/>
                  <a:gd name="T16" fmla="*/ 92 w 459"/>
                  <a:gd name="T17" fmla="*/ 316 h 1001"/>
                  <a:gd name="T18" fmla="*/ 0 w 459"/>
                  <a:gd name="T19" fmla="*/ 238 h 1001"/>
                  <a:gd name="T20" fmla="*/ 0 w 459"/>
                  <a:gd name="T21" fmla="*/ 238 h 1001"/>
                  <a:gd name="T22" fmla="*/ 0 w 459"/>
                  <a:gd name="T23" fmla="*/ 23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9" h="1001">
                    <a:moveTo>
                      <a:pt x="0" y="238"/>
                    </a:moveTo>
                    <a:cubicBezTo>
                      <a:pt x="0" y="952"/>
                      <a:pt x="0" y="952"/>
                      <a:pt x="0" y="952"/>
                    </a:cubicBezTo>
                    <a:cubicBezTo>
                      <a:pt x="0" y="965"/>
                      <a:pt x="4" y="977"/>
                      <a:pt x="14" y="987"/>
                    </a:cubicBezTo>
                    <a:cubicBezTo>
                      <a:pt x="24" y="996"/>
                      <a:pt x="36" y="1001"/>
                      <a:pt x="49" y="1001"/>
                    </a:cubicBezTo>
                    <a:cubicBezTo>
                      <a:pt x="410" y="1001"/>
                      <a:pt x="410" y="1001"/>
                      <a:pt x="410" y="1001"/>
                    </a:cubicBezTo>
                    <a:cubicBezTo>
                      <a:pt x="423" y="1001"/>
                      <a:pt x="435" y="996"/>
                      <a:pt x="445" y="987"/>
                    </a:cubicBezTo>
                    <a:cubicBezTo>
                      <a:pt x="455" y="977"/>
                      <a:pt x="459" y="965"/>
                      <a:pt x="459" y="952"/>
                    </a:cubicBezTo>
                    <a:cubicBezTo>
                      <a:pt x="459" y="0"/>
                      <a:pt x="459" y="0"/>
                      <a:pt x="459" y="0"/>
                    </a:cubicBezTo>
                    <a:cubicBezTo>
                      <a:pt x="92" y="316"/>
                      <a:pt x="92" y="316"/>
                      <a:pt x="92" y="316"/>
                    </a:cubicBezTo>
                    <a:lnTo>
                      <a:pt x="0" y="238"/>
                    </a:lnTo>
                    <a:close/>
                    <a:moveTo>
                      <a:pt x="0" y="238"/>
                    </a:moveTo>
                    <a:cubicBezTo>
                      <a:pt x="0" y="238"/>
                      <a:pt x="0" y="238"/>
                      <a:pt x="0" y="238"/>
                    </a:cubicBezTo>
                  </a:path>
                </a:pathLst>
              </a:custGeom>
              <a:solidFill>
                <a:srgbClr val="AD262B"/>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solidFill>
                    <a:prstClr val="black"/>
                  </a:solidFill>
                  <a:latin typeface="思源宋体 CN Heavy" panose="02020900000000000000" pitchFamily="18" charset="-122"/>
                  <a:ea typeface="思源宋体 CN Heavy" panose="02020900000000000000" pitchFamily="18" charset="-122"/>
                </a:endParaRPr>
              </a:p>
            </p:txBody>
          </p:sp>
          <p:sp>
            <p:nvSpPr>
              <p:cNvPr id="40" name="Freeform 6"/>
              <p:cNvSpPr>
                <a:spLocks noEditPoints="1"/>
              </p:cNvSpPr>
              <p:nvPr/>
            </p:nvSpPr>
            <p:spPr bwMode="auto">
              <a:xfrm>
                <a:off x="4" y="2956"/>
                <a:ext cx="786" cy="1334"/>
              </a:xfrm>
              <a:custGeom>
                <a:avLst/>
                <a:gdLst>
                  <a:gd name="T0" fmla="*/ 0 w 459"/>
                  <a:gd name="T1" fmla="*/ 729 h 778"/>
                  <a:gd name="T2" fmla="*/ 14 w 459"/>
                  <a:gd name="T3" fmla="*/ 764 h 778"/>
                  <a:gd name="T4" fmla="*/ 49 w 459"/>
                  <a:gd name="T5" fmla="*/ 778 h 778"/>
                  <a:gd name="T6" fmla="*/ 410 w 459"/>
                  <a:gd name="T7" fmla="*/ 778 h 778"/>
                  <a:gd name="T8" fmla="*/ 445 w 459"/>
                  <a:gd name="T9" fmla="*/ 764 h 778"/>
                  <a:gd name="T10" fmla="*/ 459 w 459"/>
                  <a:gd name="T11" fmla="*/ 729 h 778"/>
                  <a:gd name="T12" fmla="*/ 459 w 459"/>
                  <a:gd name="T13" fmla="*/ 0 h 778"/>
                  <a:gd name="T14" fmla="*/ 0 w 459"/>
                  <a:gd name="T15" fmla="*/ 379 h 778"/>
                  <a:gd name="T16" fmla="*/ 0 w 459"/>
                  <a:gd name="T17" fmla="*/ 729 h 778"/>
                  <a:gd name="T18" fmla="*/ 0 w 459"/>
                  <a:gd name="T19" fmla="*/ 729 h 778"/>
                  <a:gd name="T20" fmla="*/ 0 w 459"/>
                  <a:gd name="T21" fmla="*/ 729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9" h="778">
                    <a:moveTo>
                      <a:pt x="0" y="729"/>
                    </a:moveTo>
                    <a:cubicBezTo>
                      <a:pt x="0" y="742"/>
                      <a:pt x="4" y="754"/>
                      <a:pt x="14" y="764"/>
                    </a:cubicBezTo>
                    <a:cubicBezTo>
                      <a:pt x="24" y="773"/>
                      <a:pt x="36" y="778"/>
                      <a:pt x="49" y="778"/>
                    </a:cubicBezTo>
                    <a:cubicBezTo>
                      <a:pt x="410" y="778"/>
                      <a:pt x="410" y="778"/>
                      <a:pt x="410" y="778"/>
                    </a:cubicBezTo>
                    <a:cubicBezTo>
                      <a:pt x="423" y="778"/>
                      <a:pt x="435" y="773"/>
                      <a:pt x="445" y="764"/>
                    </a:cubicBezTo>
                    <a:cubicBezTo>
                      <a:pt x="454" y="754"/>
                      <a:pt x="459" y="742"/>
                      <a:pt x="459" y="729"/>
                    </a:cubicBezTo>
                    <a:cubicBezTo>
                      <a:pt x="459" y="0"/>
                      <a:pt x="459" y="0"/>
                      <a:pt x="459" y="0"/>
                    </a:cubicBezTo>
                    <a:cubicBezTo>
                      <a:pt x="0" y="379"/>
                      <a:pt x="0" y="379"/>
                      <a:pt x="0" y="379"/>
                    </a:cubicBezTo>
                    <a:lnTo>
                      <a:pt x="0" y="729"/>
                    </a:lnTo>
                    <a:close/>
                    <a:moveTo>
                      <a:pt x="0" y="729"/>
                    </a:moveTo>
                    <a:cubicBezTo>
                      <a:pt x="0" y="729"/>
                      <a:pt x="0" y="729"/>
                      <a:pt x="0" y="729"/>
                    </a:cubicBezTo>
                  </a:path>
                </a:pathLst>
              </a:custGeom>
              <a:solidFill>
                <a:srgbClr val="AD262B"/>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solidFill>
                    <a:prstClr val="black"/>
                  </a:solidFill>
                  <a:latin typeface="思源宋体 CN Heavy" panose="02020900000000000000" pitchFamily="18" charset="-122"/>
                  <a:ea typeface="思源宋体 CN Heavy" panose="02020900000000000000" pitchFamily="18" charset="-122"/>
                </a:endParaRPr>
              </a:p>
            </p:txBody>
          </p:sp>
          <p:sp>
            <p:nvSpPr>
              <p:cNvPr id="41" name="Freeform 7"/>
              <p:cNvSpPr>
                <a:spLocks noEditPoints="1"/>
              </p:cNvSpPr>
              <p:nvPr/>
            </p:nvSpPr>
            <p:spPr bwMode="auto">
              <a:xfrm>
                <a:off x="1326" y="2190"/>
                <a:ext cx="785" cy="2100"/>
              </a:xfrm>
              <a:custGeom>
                <a:avLst/>
                <a:gdLst>
                  <a:gd name="T0" fmla="*/ 0 w 459"/>
                  <a:gd name="T1" fmla="*/ 190 h 1225"/>
                  <a:gd name="T2" fmla="*/ 0 w 459"/>
                  <a:gd name="T3" fmla="*/ 1176 h 1225"/>
                  <a:gd name="T4" fmla="*/ 14 w 459"/>
                  <a:gd name="T5" fmla="*/ 1211 h 1225"/>
                  <a:gd name="T6" fmla="*/ 49 w 459"/>
                  <a:gd name="T7" fmla="*/ 1225 h 1225"/>
                  <a:gd name="T8" fmla="*/ 410 w 459"/>
                  <a:gd name="T9" fmla="*/ 1225 h 1225"/>
                  <a:gd name="T10" fmla="*/ 445 w 459"/>
                  <a:gd name="T11" fmla="*/ 1211 h 1225"/>
                  <a:gd name="T12" fmla="*/ 459 w 459"/>
                  <a:gd name="T13" fmla="*/ 1176 h 1225"/>
                  <a:gd name="T14" fmla="*/ 459 w 459"/>
                  <a:gd name="T15" fmla="*/ 196 h 1225"/>
                  <a:gd name="T16" fmla="*/ 230 w 459"/>
                  <a:gd name="T17" fmla="*/ 0 h 1225"/>
                  <a:gd name="T18" fmla="*/ 0 w 459"/>
                  <a:gd name="T19" fmla="*/ 190 h 1225"/>
                  <a:gd name="T20" fmla="*/ 0 w 459"/>
                  <a:gd name="T21" fmla="*/ 190 h 1225"/>
                  <a:gd name="T22" fmla="*/ 0 w 459"/>
                  <a:gd name="T23" fmla="*/ 190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9" h="1225">
                    <a:moveTo>
                      <a:pt x="0" y="190"/>
                    </a:moveTo>
                    <a:cubicBezTo>
                      <a:pt x="0" y="1176"/>
                      <a:pt x="0" y="1176"/>
                      <a:pt x="0" y="1176"/>
                    </a:cubicBezTo>
                    <a:cubicBezTo>
                      <a:pt x="0" y="1189"/>
                      <a:pt x="4" y="1201"/>
                      <a:pt x="14" y="1211"/>
                    </a:cubicBezTo>
                    <a:cubicBezTo>
                      <a:pt x="24" y="1220"/>
                      <a:pt x="36" y="1225"/>
                      <a:pt x="49" y="1225"/>
                    </a:cubicBezTo>
                    <a:cubicBezTo>
                      <a:pt x="410" y="1225"/>
                      <a:pt x="410" y="1225"/>
                      <a:pt x="410" y="1225"/>
                    </a:cubicBezTo>
                    <a:cubicBezTo>
                      <a:pt x="423" y="1225"/>
                      <a:pt x="435" y="1220"/>
                      <a:pt x="445" y="1211"/>
                    </a:cubicBezTo>
                    <a:cubicBezTo>
                      <a:pt x="454" y="1201"/>
                      <a:pt x="459" y="1189"/>
                      <a:pt x="459" y="1176"/>
                    </a:cubicBezTo>
                    <a:cubicBezTo>
                      <a:pt x="459" y="196"/>
                      <a:pt x="459" y="196"/>
                      <a:pt x="459" y="196"/>
                    </a:cubicBezTo>
                    <a:cubicBezTo>
                      <a:pt x="230" y="0"/>
                      <a:pt x="230" y="0"/>
                      <a:pt x="230" y="0"/>
                    </a:cubicBezTo>
                    <a:lnTo>
                      <a:pt x="0" y="190"/>
                    </a:lnTo>
                    <a:close/>
                    <a:moveTo>
                      <a:pt x="0" y="190"/>
                    </a:moveTo>
                    <a:cubicBezTo>
                      <a:pt x="0" y="190"/>
                      <a:pt x="0" y="190"/>
                      <a:pt x="0" y="190"/>
                    </a:cubicBezTo>
                  </a:path>
                </a:pathLst>
              </a:custGeom>
              <a:solidFill>
                <a:srgbClr val="AD262B"/>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solidFill>
                    <a:prstClr val="black"/>
                  </a:solidFill>
                  <a:latin typeface="思源宋体 CN Heavy" panose="02020900000000000000" pitchFamily="18" charset="-122"/>
                  <a:ea typeface="思源宋体 CN Heavy" panose="02020900000000000000" pitchFamily="18" charset="-122"/>
                </a:endParaRPr>
              </a:p>
            </p:txBody>
          </p:sp>
          <p:sp>
            <p:nvSpPr>
              <p:cNvPr id="42" name="Freeform 8"/>
              <p:cNvSpPr>
                <a:spLocks noEditPoints="1"/>
              </p:cNvSpPr>
              <p:nvPr/>
            </p:nvSpPr>
            <p:spPr bwMode="auto">
              <a:xfrm>
                <a:off x="3968" y="1433"/>
                <a:ext cx="786" cy="2857"/>
              </a:xfrm>
              <a:custGeom>
                <a:avLst/>
                <a:gdLst>
                  <a:gd name="T0" fmla="*/ 0 w 459"/>
                  <a:gd name="T1" fmla="*/ 1617 h 1666"/>
                  <a:gd name="T2" fmla="*/ 14 w 459"/>
                  <a:gd name="T3" fmla="*/ 1652 h 1666"/>
                  <a:gd name="T4" fmla="*/ 49 w 459"/>
                  <a:gd name="T5" fmla="*/ 1666 h 1666"/>
                  <a:gd name="T6" fmla="*/ 410 w 459"/>
                  <a:gd name="T7" fmla="*/ 1666 h 1666"/>
                  <a:gd name="T8" fmla="*/ 445 w 459"/>
                  <a:gd name="T9" fmla="*/ 1652 h 1666"/>
                  <a:gd name="T10" fmla="*/ 459 w 459"/>
                  <a:gd name="T11" fmla="*/ 1617 h 1666"/>
                  <a:gd name="T12" fmla="*/ 459 w 459"/>
                  <a:gd name="T13" fmla="*/ 0 h 1666"/>
                  <a:gd name="T14" fmla="*/ 0 w 459"/>
                  <a:gd name="T15" fmla="*/ 396 h 1666"/>
                  <a:gd name="T16" fmla="*/ 0 w 459"/>
                  <a:gd name="T17" fmla="*/ 1617 h 1666"/>
                  <a:gd name="T18" fmla="*/ 0 w 459"/>
                  <a:gd name="T19" fmla="*/ 1617 h 1666"/>
                  <a:gd name="T20" fmla="*/ 0 w 459"/>
                  <a:gd name="T21" fmla="*/ 1617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9" h="1666">
                    <a:moveTo>
                      <a:pt x="0" y="1617"/>
                    </a:moveTo>
                    <a:cubicBezTo>
                      <a:pt x="0" y="1630"/>
                      <a:pt x="4" y="1642"/>
                      <a:pt x="14" y="1652"/>
                    </a:cubicBezTo>
                    <a:cubicBezTo>
                      <a:pt x="24" y="1661"/>
                      <a:pt x="36" y="1666"/>
                      <a:pt x="49" y="1666"/>
                    </a:cubicBezTo>
                    <a:cubicBezTo>
                      <a:pt x="410" y="1666"/>
                      <a:pt x="410" y="1666"/>
                      <a:pt x="410" y="1666"/>
                    </a:cubicBezTo>
                    <a:cubicBezTo>
                      <a:pt x="423" y="1666"/>
                      <a:pt x="435" y="1661"/>
                      <a:pt x="445" y="1652"/>
                    </a:cubicBezTo>
                    <a:cubicBezTo>
                      <a:pt x="455" y="1642"/>
                      <a:pt x="459" y="1630"/>
                      <a:pt x="459" y="1617"/>
                    </a:cubicBezTo>
                    <a:cubicBezTo>
                      <a:pt x="459" y="0"/>
                      <a:pt x="459" y="0"/>
                      <a:pt x="459" y="0"/>
                    </a:cubicBezTo>
                    <a:cubicBezTo>
                      <a:pt x="0" y="396"/>
                      <a:pt x="0" y="396"/>
                      <a:pt x="0" y="396"/>
                    </a:cubicBezTo>
                    <a:lnTo>
                      <a:pt x="0" y="1617"/>
                    </a:lnTo>
                    <a:close/>
                    <a:moveTo>
                      <a:pt x="0" y="1617"/>
                    </a:moveTo>
                    <a:cubicBezTo>
                      <a:pt x="0" y="1617"/>
                      <a:pt x="0" y="1617"/>
                      <a:pt x="0" y="1617"/>
                    </a:cubicBezTo>
                  </a:path>
                </a:pathLst>
              </a:custGeom>
              <a:solidFill>
                <a:srgbClr val="AD262B"/>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solidFill>
                    <a:prstClr val="black"/>
                  </a:solidFill>
                  <a:latin typeface="思源宋体 CN Heavy" panose="02020900000000000000" pitchFamily="18" charset="-122"/>
                  <a:ea typeface="思源宋体 CN Heavy" panose="02020900000000000000" pitchFamily="18" charset="-122"/>
                </a:endParaRPr>
              </a:p>
            </p:txBody>
          </p:sp>
          <p:sp>
            <p:nvSpPr>
              <p:cNvPr id="43" name="Freeform 9"/>
              <p:cNvSpPr>
                <a:spLocks noEditPoints="1"/>
              </p:cNvSpPr>
              <p:nvPr/>
            </p:nvSpPr>
            <p:spPr bwMode="auto">
              <a:xfrm>
                <a:off x="-1" y="-2"/>
                <a:ext cx="5273" cy="3119"/>
              </a:xfrm>
              <a:custGeom>
                <a:avLst/>
                <a:gdLst>
                  <a:gd name="T0" fmla="*/ 2239 w 3081"/>
                  <a:gd name="T1" fmla="*/ 0 h 1819"/>
                  <a:gd name="T2" fmla="*/ 2224 w 3081"/>
                  <a:gd name="T3" fmla="*/ 10 h 1819"/>
                  <a:gd name="T4" fmla="*/ 2228 w 3081"/>
                  <a:gd name="T5" fmla="*/ 28 h 1819"/>
                  <a:gd name="T6" fmla="*/ 2573 w 3081"/>
                  <a:gd name="T7" fmla="*/ 368 h 1819"/>
                  <a:gd name="T8" fmla="*/ 1639 w 3081"/>
                  <a:gd name="T9" fmla="*/ 1172 h 1819"/>
                  <a:gd name="T10" fmla="*/ 1005 w 3081"/>
                  <a:gd name="T11" fmla="*/ 632 h 1819"/>
                  <a:gd name="T12" fmla="*/ 0 w 3081"/>
                  <a:gd name="T13" fmla="*/ 1461 h 1819"/>
                  <a:gd name="T14" fmla="*/ 0 w 3081"/>
                  <a:gd name="T15" fmla="*/ 1819 h 1819"/>
                  <a:gd name="T16" fmla="*/ 1005 w 3081"/>
                  <a:gd name="T17" fmla="*/ 990 h 1819"/>
                  <a:gd name="T18" fmla="*/ 1639 w 3081"/>
                  <a:gd name="T19" fmla="*/ 1530 h 1819"/>
                  <a:gd name="T20" fmla="*/ 2768 w 3081"/>
                  <a:gd name="T21" fmla="*/ 559 h 1819"/>
                  <a:gd name="T22" fmla="*/ 3053 w 3081"/>
                  <a:gd name="T23" fmla="*/ 839 h 1819"/>
                  <a:gd name="T24" fmla="*/ 3071 w 3081"/>
                  <a:gd name="T25" fmla="*/ 843 h 1819"/>
                  <a:gd name="T26" fmla="*/ 3081 w 3081"/>
                  <a:gd name="T27" fmla="*/ 828 h 1819"/>
                  <a:gd name="T28" fmla="*/ 3081 w 3081"/>
                  <a:gd name="T29" fmla="*/ 16 h 1819"/>
                  <a:gd name="T30" fmla="*/ 3076 w 3081"/>
                  <a:gd name="T31" fmla="*/ 5 h 1819"/>
                  <a:gd name="T32" fmla="*/ 3065 w 3081"/>
                  <a:gd name="T33" fmla="*/ 0 h 1819"/>
                  <a:gd name="T34" fmla="*/ 2239 w 3081"/>
                  <a:gd name="T35" fmla="*/ 0 h 1819"/>
                  <a:gd name="T36" fmla="*/ 2239 w 3081"/>
                  <a:gd name="T37" fmla="*/ 0 h 1819"/>
                  <a:gd name="T38" fmla="*/ 2239 w 3081"/>
                  <a:gd name="T39" fmla="*/ 0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1" h="1819">
                    <a:moveTo>
                      <a:pt x="2239" y="0"/>
                    </a:moveTo>
                    <a:cubicBezTo>
                      <a:pt x="2233" y="0"/>
                      <a:pt x="2227" y="4"/>
                      <a:pt x="2224" y="10"/>
                    </a:cubicBezTo>
                    <a:cubicBezTo>
                      <a:pt x="2222" y="17"/>
                      <a:pt x="2223" y="24"/>
                      <a:pt x="2228" y="28"/>
                    </a:cubicBezTo>
                    <a:cubicBezTo>
                      <a:pt x="2573" y="368"/>
                      <a:pt x="2573" y="368"/>
                      <a:pt x="2573" y="368"/>
                    </a:cubicBezTo>
                    <a:cubicBezTo>
                      <a:pt x="1639" y="1172"/>
                      <a:pt x="1639" y="1172"/>
                      <a:pt x="1639" y="1172"/>
                    </a:cubicBezTo>
                    <a:cubicBezTo>
                      <a:pt x="1005" y="632"/>
                      <a:pt x="1005" y="632"/>
                      <a:pt x="1005" y="632"/>
                    </a:cubicBezTo>
                    <a:cubicBezTo>
                      <a:pt x="0" y="1461"/>
                      <a:pt x="0" y="1461"/>
                      <a:pt x="0" y="1461"/>
                    </a:cubicBezTo>
                    <a:cubicBezTo>
                      <a:pt x="0" y="1819"/>
                      <a:pt x="0" y="1819"/>
                      <a:pt x="0" y="1819"/>
                    </a:cubicBezTo>
                    <a:cubicBezTo>
                      <a:pt x="1005" y="990"/>
                      <a:pt x="1005" y="990"/>
                      <a:pt x="1005" y="990"/>
                    </a:cubicBezTo>
                    <a:cubicBezTo>
                      <a:pt x="1639" y="1530"/>
                      <a:pt x="1639" y="1530"/>
                      <a:pt x="1639" y="1530"/>
                    </a:cubicBezTo>
                    <a:cubicBezTo>
                      <a:pt x="2768" y="559"/>
                      <a:pt x="2768" y="559"/>
                      <a:pt x="2768" y="559"/>
                    </a:cubicBezTo>
                    <a:cubicBezTo>
                      <a:pt x="3053" y="839"/>
                      <a:pt x="3053" y="839"/>
                      <a:pt x="3053" y="839"/>
                    </a:cubicBezTo>
                    <a:cubicBezTo>
                      <a:pt x="3058" y="844"/>
                      <a:pt x="3065" y="845"/>
                      <a:pt x="3071" y="843"/>
                    </a:cubicBezTo>
                    <a:cubicBezTo>
                      <a:pt x="3077" y="840"/>
                      <a:pt x="3081" y="834"/>
                      <a:pt x="3081" y="828"/>
                    </a:cubicBezTo>
                    <a:cubicBezTo>
                      <a:pt x="3081" y="16"/>
                      <a:pt x="3081" y="16"/>
                      <a:pt x="3081" y="16"/>
                    </a:cubicBezTo>
                    <a:cubicBezTo>
                      <a:pt x="3081" y="12"/>
                      <a:pt x="3079" y="8"/>
                      <a:pt x="3076" y="5"/>
                    </a:cubicBezTo>
                    <a:cubicBezTo>
                      <a:pt x="3073" y="2"/>
                      <a:pt x="3069" y="0"/>
                      <a:pt x="3065" y="0"/>
                    </a:cubicBezTo>
                    <a:lnTo>
                      <a:pt x="2239" y="0"/>
                    </a:lnTo>
                    <a:close/>
                    <a:moveTo>
                      <a:pt x="2239" y="0"/>
                    </a:moveTo>
                    <a:cubicBezTo>
                      <a:pt x="2239" y="0"/>
                      <a:pt x="2239" y="0"/>
                      <a:pt x="2239" y="0"/>
                    </a:cubicBezTo>
                  </a:path>
                </a:pathLst>
              </a:custGeom>
              <a:solidFill>
                <a:srgbClr val="AD262B"/>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solidFill>
                    <a:prstClr val="black"/>
                  </a:solidFill>
                  <a:latin typeface="思源宋体 CN Heavy" panose="02020900000000000000" pitchFamily="18" charset="-122"/>
                  <a:ea typeface="思源宋体 CN Heavy" panose="02020900000000000000" pitchFamily="18" charset="-122"/>
                </a:endParaRPr>
              </a:p>
            </p:txBody>
          </p:sp>
        </p:grpSp>
        <p:sp>
          <p:nvSpPr>
            <p:cNvPr id="36" name="Freeform 5"/>
            <p:cNvSpPr>
              <a:spLocks noEditPoints="1"/>
            </p:cNvSpPr>
            <p:nvPr/>
          </p:nvSpPr>
          <p:spPr bwMode="auto">
            <a:xfrm>
              <a:off x="6818539" y="2470726"/>
              <a:ext cx="493990" cy="494632"/>
            </a:xfrm>
            <a:custGeom>
              <a:avLst/>
              <a:gdLst>
                <a:gd name="T0" fmla="*/ 422035 w 2695"/>
                <a:gd name="T1" fmla="*/ 448100 h 2695"/>
                <a:gd name="T2" fmla="*/ 447518 w 2695"/>
                <a:gd name="T3" fmla="*/ 448100 h 2695"/>
                <a:gd name="T4" fmla="*/ 447518 w 2695"/>
                <a:gd name="T5" fmla="*/ 422583 h 2695"/>
                <a:gd name="T6" fmla="*/ 422035 w 2695"/>
                <a:gd name="T7" fmla="*/ 422583 h 2695"/>
                <a:gd name="T8" fmla="*/ 422035 w 2695"/>
                <a:gd name="T9" fmla="*/ 448100 h 2695"/>
                <a:gd name="T10" fmla="*/ 473002 w 2695"/>
                <a:gd name="T11" fmla="*/ 397067 h 2695"/>
                <a:gd name="T12" fmla="*/ 473002 w 2695"/>
                <a:gd name="T13" fmla="*/ 473800 h 2695"/>
                <a:gd name="T14" fmla="*/ 396368 w 2695"/>
                <a:gd name="T15" fmla="*/ 473800 h 2695"/>
                <a:gd name="T16" fmla="*/ 210284 w 2695"/>
                <a:gd name="T17" fmla="*/ 287290 h 2695"/>
                <a:gd name="T18" fmla="*/ 50967 w 2695"/>
                <a:gd name="T19" fmla="*/ 255716 h 2695"/>
                <a:gd name="T20" fmla="*/ 13383 w 2695"/>
                <a:gd name="T21" fmla="*/ 115834 h 2695"/>
                <a:gd name="T22" fmla="*/ 178751 w 2695"/>
                <a:gd name="T23" fmla="*/ 178983 h 2695"/>
                <a:gd name="T24" fmla="*/ 115500 w 2695"/>
                <a:gd name="T25" fmla="*/ 13584 h 2695"/>
                <a:gd name="T26" fmla="*/ 255201 w 2695"/>
                <a:gd name="T27" fmla="*/ 51217 h 2695"/>
                <a:gd name="T28" fmla="*/ 286734 w 2695"/>
                <a:gd name="T29" fmla="*/ 210557 h 2695"/>
                <a:gd name="T30" fmla="*/ 473002 w 2695"/>
                <a:gd name="T31" fmla="*/ 397067 h 2695"/>
                <a:gd name="T32" fmla="*/ 473002 w 2695"/>
                <a:gd name="T33" fmla="*/ 397067 h 2695"/>
                <a:gd name="T34" fmla="*/ 473002 w 2695"/>
                <a:gd name="T35" fmla="*/ 397067 h 26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95" h="2695">
                  <a:moveTo>
                    <a:pt x="2302" y="2441"/>
                  </a:moveTo>
                  <a:cubicBezTo>
                    <a:pt x="2343" y="2482"/>
                    <a:pt x="2400" y="2482"/>
                    <a:pt x="2441" y="2441"/>
                  </a:cubicBezTo>
                  <a:cubicBezTo>
                    <a:pt x="2482" y="2400"/>
                    <a:pt x="2482" y="2343"/>
                    <a:pt x="2441" y="2302"/>
                  </a:cubicBezTo>
                  <a:cubicBezTo>
                    <a:pt x="2400" y="2261"/>
                    <a:pt x="2343" y="2261"/>
                    <a:pt x="2302" y="2302"/>
                  </a:cubicBezTo>
                  <a:cubicBezTo>
                    <a:pt x="2269" y="2343"/>
                    <a:pt x="2269" y="2409"/>
                    <a:pt x="2302" y="2441"/>
                  </a:cubicBezTo>
                  <a:close/>
                  <a:moveTo>
                    <a:pt x="2580" y="2163"/>
                  </a:moveTo>
                  <a:cubicBezTo>
                    <a:pt x="2695" y="2278"/>
                    <a:pt x="2695" y="2466"/>
                    <a:pt x="2580" y="2581"/>
                  </a:cubicBezTo>
                  <a:cubicBezTo>
                    <a:pt x="2465" y="2695"/>
                    <a:pt x="2277" y="2695"/>
                    <a:pt x="2162" y="2581"/>
                  </a:cubicBezTo>
                  <a:cubicBezTo>
                    <a:pt x="1147" y="1565"/>
                    <a:pt x="1147" y="1565"/>
                    <a:pt x="1147" y="1565"/>
                  </a:cubicBezTo>
                  <a:cubicBezTo>
                    <a:pt x="860" y="1688"/>
                    <a:pt x="516" y="1630"/>
                    <a:pt x="278" y="1393"/>
                  </a:cubicBezTo>
                  <a:cubicBezTo>
                    <a:pt x="73" y="1188"/>
                    <a:pt x="0" y="893"/>
                    <a:pt x="73" y="631"/>
                  </a:cubicBezTo>
                  <a:cubicBezTo>
                    <a:pt x="106" y="500"/>
                    <a:pt x="630" y="1327"/>
                    <a:pt x="975" y="975"/>
                  </a:cubicBezTo>
                  <a:cubicBezTo>
                    <a:pt x="1327" y="623"/>
                    <a:pt x="499" y="107"/>
                    <a:pt x="630" y="74"/>
                  </a:cubicBezTo>
                  <a:cubicBezTo>
                    <a:pt x="893" y="0"/>
                    <a:pt x="1188" y="74"/>
                    <a:pt x="1392" y="279"/>
                  </a:cubicBezTo>
                  <a:cubicBezTo>
                    <a:pt x="1630" y="516"/>
                    <a:pt x="1679" y="860"/>
                    <a:pt x="1564" y="1147"/>
                  </a:cubicBezTo>
                  <a:lnTo>
                    <a:pt x="2580" y="2163"/>
                  </a:lnTo>
                  <a:close/>
                  <a:moveTo>
                    <a:pt x="2580" y="2163"/>
                  </a:moveTo>
                  <a:cubicBezTo>
                    <a:pt x="2580" y="2163"/>
                    <a:pt x="2580" y="2163"/>
                    <a:pt x="2580" y="2163"/>
                  </a:cubicBezTo>
                </a:path>
              </a:pathLst>
            </a:custGeom>
            <a:solidFill>
              <a:srgbClr val="AD262B"/>
            </a:solidFill>
            <a:ln>
              <a:noFill/>
            </a:ln>
          </p:spPr>
          <p:txBody>
            <a:bodyPr/>
            <a:lstStyle/>
            <a:p>
              <a:endParaRPr lang="zh-CN" altLang="en-US" dirty="0">
                <a:solidFill>
                  <a:prstClr val="black"/>
                </a:solidFill>
                <a:latin typeface="思源黑体 CN Light" panose="020B0300000000000000" pitchFamily="34" charset="-122"/>
                <a:ea typeface="思源宋体 CN Heavy" panose="02020900000000000000" pitchFamily="18" charset="-122"/>
              </a:endParaRPr>
            </a:p>
          </p:txBody>
        </p:sp>
        <p:sp>
          <p:nvSpPr>
            <p:cNvPr id="37" name="Freeform 9"/>
            <p:cNvSpPr>
              <a:spLocks noEditPoints="1"/>
            </p:cNvSpPr>
            <p:nvPr/>
          </p:nvSpPr>
          <p:spPr bwMode="auto">
            <a:xfrm>
              <a:off x="4853696" y="4418532"/>
              <a:ext cx="494977" cy="507983"/>
            </a:xfrm>
            <a:custGeom>
              <a:avLst/>
              <a:gdLst>
                <a:gd name="T0" fmla="*/ 495072 w 3179"/>
                <a:gd name="T1" fmla="*/ 309090 h 3258"/>
                <a:gd name="T2" fmla="*/ 495072 w 3179"/>
                <a:gd name="T3" fmla="*/ 209439 h 3258"/>
                <a:gd name="T4" fmla="*/ 410977 w 3179"/>
                <a:gd name="T5" fmla="*/ 209439 h 3258"/>
                <a:gd name="T6" fmla="*/ 397584 w 3179"/>
                <a:gd name="T7" fmla="*/ 177782 h 3258"/>
                <a:gd name="T8" fmla="*/ 460967 w 3179"/>
                <a:gd name="T9" fmla="*/ 113999 h 3258"/>
                <a:gd name="T10" fmla="*/ 390264 w 3179"/>
                <a:gd name="T11" fmla="*/ 42730 h 3258"/>
                <a:gd name="T12" fmla="*/ 325636 w 3179"/>
                <a:gd name="T13" fmla="*/ 107917 h 3258"/>
                <a:gd name="T14" fmla="*/ 297292 w 3179"/>
                <a:gd name="T15" fmla="*/ 96688 h 3258"/>
                <a:gd name="T16" fmla="*/ 297292 w 3179"/>
                <a:gd name="T17" fmla="*/ 0 h 3258"/>
                <a:gd name="T18" fmla="*/ 197624 w 3179"/>
                <a:gd name="T19" fmla="*/ 0 h 3258"/>
                <a:gd name="T20" fmla="*/ 197624 w 3179"/>
                <a:gd name="T21" fmla="*/ 98404 h 3258"/>
                <a:gd name="T22" fmla="*/ 172707 w 3179"/>
                <a:gd name="T23" fmla="*/ 109008 h 3258"/>
                <a:gd name="T24" fmla="*/ 102939 w 3179"/>
                <a:gd name="T25" fmla="*/ 44757 h 3258"/>
                <a:gd name="T26" fmla="*/ 35507 w 3179"/>
                <a:gd name="T27" fmla="*/ 119145 h 3258"/>
                <a:gd name="T28" fmla="*/ 101537 w 3179"/>
                <a:gd name="T29" fmla="*/ 179965 h 3258"/>
                <a:gd name="T30" fmla="*/ 89546 w 3179"/>
                <a:gd name="T31" fmla="*/ 209127 h 3258"/>
                <a:gd name="T32" fmla="*/ 0 w 3179"/>
                <a:gd name="T33" fmla="*/ 209127 h 3258"/>
                <a:gd name="T34" fmla="*/ 0 w 3179"/>
                <a:gd name="T35" fmla="*/ 308311 h 3258"/>
                <a:gd name="T36" fmla="*/ 89079 w 3179"/>
                <a:gd name="T37" fmla="*/ 308311 h 3258"/>
                <a:gd name="T38" fmla="*/ 99980 w 3179"/>
                <a:gd name="T39" fmla="*/ 335758 h 3258"/>
                <a:gd name="T40" fmla="*/ 39867 w 3179"/>
                <a:gd name="T41" fmla="*/ 396578 h 3258"/>
                <a:gd name="T42" fmla="*/ 110570 w 3179"/>
                <a:gd name="T43" fmla="*/ 467690 h 3258"/>
                <a:gd name="T44" fmla="*/ 169748 w 3179"/>
                <a:gd name="T45" fmla="*/ 408118 h 3258"/>
                <a:gd name="T46" fmla="*/ 198247 w 3179"/>
                <a:gd name="T47" fmla="*/ 420594 h 3258"/>
                <a:gd name="T48" fmla="*/ 197624 w 3179"/>
                <a:gd name="T49" fmla="*/ 508081 h 3258"/>
                <a:gd name="T50" fmla="*/ 297292 w 3179"/>
                <a:gd name="T51" fmla="*/ 508081 h 3258"/>
                <a:gd name="T52" fmla="*/ 297292 w 3179"/>
                <a:gd name="T53" fmla="*/ 421997 h 3258"/>
                <a:gd name="T54" fmla="*/ 327037 w 3179"/>
                <a:gd name="T55" fmla="*/ 410145 h 3258"/>
                <a:gd name="T56" fmla="*/ 387773 w 3179"/>
                <a:gd name="T57" fmla="*/ 472525 h 3258"/>
                <a:gd name="T58" fmla="*/ 459254 w 3179"/>
                <a:gd name="T59" fmla="*/ 401880 h 3258"/>
                <a:gd name="T60" fmla="*/ 398362 w 3179"/>
                <a:gd name="T61" fmla="*/ 339500 h 3258"/>
                <a:gd name="T62" fmla="*/ 410821 w 3179"/>
                <a:gd name="T63" fmla="*/ 309870 h 3258"/>
                <a:gd name="T64" fmla="*/ 495072 w 3179"/>
                <a:gd name="T65" fmla="*/ 309090 h 3258"/>
                <a:gd name="T66" fmla="*/ 250106 w 3179"/>
                <a:gd name="T67" fmla="*/ 340436 h 3258"/>
                <a:gd name="T68" fmla="*/ 169748 w 3179"/>
                <a:gd name="T69" fmla="*/ 259343 h 3258"/>
                <a:gd name="T70" fmla="*/ 250106 w 3179"/>
                <a:gd name="T71" fmla="*/ 178249 h 3258"/>
                <a:gd name="T72" fmla="*/ 330619 w 3179"/>
                <a:gd name="T73" fmla="*/ 259343 h 3258"/>
                <a:gd name="T74" fmla="*/ 250106 w 3179"/>
                <a:gd name="T75" fmla="*/ 340436 h 3258"/>
                <a:gd name="T76" fmla="*/ 250106 w 3179"/>
                <a:gd name="T77" fmla="*/ 340436 h 3258"/>
                <a:gd name="T78" fmla="*/ 250106 w 3179"/>
                <a:gd name="T79" fmla="*/ 340436 h 32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9" h="3258">
                  <a:moveTo>
                    <a:pt x="3179" y="1982"/>
                  </a:moveTo>
                  <a:cubicBezTo>
                    <a:pt x="3179" y="1343"/>
                    <a:pt x="3179" y="1343"/>
                    <a:pt x="3179" y="1343"/>
                  </a:cubicBezTo>
                  <a:cubicBezTo>
                    <a:pt x="2639" y="1343"/>
                    <a:pt x="2639" y="1343"/>
                    <a:pt x="2639" y="1343"/>
                  </a:cubicBezTo>
                  <a:cubicBezTo>
                    <a:pt x="2617" y="1272"/>
                    <a:pt x="2588" y="1204"/>
                    <a:pt x="2553" y="1140"/>
                  </a:cubicBezTo>
                  <a:cubicBezTo>
                    <a:pt x="2960" y="731"/>
                    <a:pt x="2960" y="731"/>
                    <a:pt x="2960" y="731"/>
                  </a:cubicBezTo>
                  <a:cubicBezTo>
                    <a:pt x="2506" y="274"/>
                    <a:pt x="2506" y="274"/>
                    <a:pt x="2506" y="274"/>
                  </a:cubicBezTo>
                  <a:cubicBezTo>
                    <a:pt x="2091" y="692"/>
                    <a:pt x="2091" y="692"/>
                    <a:pt x="2091" y="692"/>
                  </a:cubicBezTo>
                  <a:cubicBezTo>
                    <a:pt x="2033" y="663"/>
                    <a:pt x="1972" y="638"/>
                    <a:pt x="1909" y="620"/>
                  </a:cubicBezTo>
                  <a:cubicBezTo>
                    <a:pt x="1909" y="0"/>
                    <a:pt x="1909" y="0"/>
                    <a:pt x="1909" y="0"/>
                  </a:cubicBezTo>
                  <a:cubicBezTo>
                    <a:pt x="1269" y="0"/>
                    <a:pt x="1269" y="0"/>
                    <a:pt x="1269" y="0"/>
                  </a:cubicBezTo>
                  <a:cubicBezTo>
                    <a:pt x="1269" y="631"/>
                    <a:pt x="1269" y="631"/>
                    <a:pt x="1269" y="631"/>
                  </a:cubicBezTo>
                  <a:cubicBezTo>
                    <a:pt x="1213" y="649"/>
                    <a:pt x="1160" y="672"/>
                    <a:pt x="1109" y="699"/>
                  </a:cubicBezTo>
                  <a:cubicBezTo>
                    <a:pt x="661" y="287"/>
                    <a:pt x="661" y="287"/>
                    <a:pt x="661" y="287"/>
                  </a:cubicBezTo>
                  <a:cubicBezTo>
                    <a:pt x="228" y="764"/>
                    <a:pt x="228" y="764"/>
                    <a:pt x="228" y="764"/>
                  </a:cubicBezTo>
                  <a:cubicBezTo>
                    <a:pt x="652" y="1154"/>
                    <a:pt x="652" y="1154"/>
                    <a:pt x="652" y="1154"/>
                  </a:cubicBezTo>
                  <a:cubicBezTo>
                    <a:pt x="621" y="1213"/>
                    <a:pt x="595" y="1276"/>
                    <a:pt x="575" y="1341"/>
                  </a:cubicBezTo>
                  <a:cubicBezTo>
                    <a:pt x="0" y="1341"/>
                    <a:pt x="0" y="1341"/>
                    <a:pt x="0" y="1341"/>
                  </a:cubicBezTo>
                  <a:cubicBezTo>
                    <a:pt x="0" y="1977"/>
                    <a:pt x="0" y="1977"/>
                    <a:pt x="0" y="1977"/>
                  </a:cubicBezTo>
                  <a:cubicBezTo>
                    <a:pt x="572" y="1977"/>
                    <a:pt x="572" y="1977"/>
                    <a:pt x="572" y="1977"/>
                  </a:cubicBezTo>
                  <a:cubicBezTo>
                    <a:pt x="590" y="2038"/>
                    <a:pt x="614" y="2097"/>
                    <a:pt x="642" y="2153"/>
                  </a:cubicBezTo>
                  <a:cubicBezTo>
                    <a:pt x="256" y="2543"/>
                    <a:pt x="256" y="2543"/>
                    <a:pt x="256" y="2543"/>
                  </a:cubicBezTo>
                  <a:cubicBezTo>
                    <a:pt x="710" y="2999"/>
                    <a:pt x="710" y="2999"/>
                    <a:pt x="710" y="2999"/>
                  </a:cubicBezTo>
                  <a:cubicBezTo>
                    <a:pt x="1090" y="2617"/>
                    <a:pt x="1090" y="2617"/>
                    <a:pt x="1090" y="2617"/>
                  </a:cubicBezTo>
                  <a:cubicBezTo>
                    <a:pt x="1148" y="2649"/>
                    <a:pt x="1209" y="2676"/>
                    <a:pt x="1273" y="2697"/>
                  </a:cubicBezTo>
                  <a:cubicBezTo>
                    <a:pt x="1269" y="3258"/>
                    <a:pt x="1269" y="3258"/>
                    <a:pt x="1269" y="3258"/>
                  </a:cubicBezTo>
                  <a:cubicBezTo>
                    <a:pt x="1909" y="3258"/>
                    <a:pt x="1909" y="3258"/>
                    <a:pt x="1909" y="3258"/>
                  </a:cubicBezTo>
                  <a:cubicBezTo>
                    <a:pt x="1909" y="2706"/>
                    <a:pt x="1909" y="2706"/>
                    <a:pt x="1909" y="2706"/>
                  </a:cubicBezTo>
                  <a:cubicBezTo>
                    <a:pt x="1976" y="2687"/>
                    <a:pt x="2039" y="2661"/>
                    <a:pt x="2100" y="2630"/>
                  </a:cubicBezTo>
                  <a:cubicBezTo>
                    <a:pt x="2490" y="3030"/>
                    <a:pt x="2490" y="3030"/>
                    <a:pt x="2490" y="3030"/>
                  </a:cubicBezTo>
                  <a:cubicBezTo>
                    <a:pt x="2949" y="2577"/>
                    <a:pt x="2949" y="2577"/>
                    <a:pt x="2949" y="2577"/>
                  </a:cubicBezTo>
                  <a:cubicBezTo>
                    <a:pt x="2558" y="2177"/>
                    <a:pt x="2558" y="2177"/>
                    <a:pt x="2558" y="2177"/>
                  </a:cubicBezTo>
                  <a:cubicBezTo>
                    <a:pt x="2590" y="2117"/>
                    <a:pt x="2617" y="2053"/>
                    <a:pt x="2638" y="1987"/>
                  </a:cubicBezTo>
                  <a:lnTo>
                    <a:pt x="3179" y="1982"/>
                  </a:lnTo>
                  <a:close/>
                  <a:moveTo>
                    <a:pt x="1606" y="2183"/>
                  </a:moveTo>
                  <a:cubicBezTo>
                    <a:pt x="1321" y="2183"/>
                    <a:pt x="1090" y="1950"/>
                    <a:pt x="1090" y="1663"/>
                  </a:cubicBezTo>
                  <a:cubicBezTo>
                    <a:pt x="1090" y="1376"/>
                    <a:pt x="1321" y="1143"/>
                    <a:pt x="1606" y="1143"/>
                  </a:cubicBezTo>
                  <a:cubicBezTo>
                    <a:pt x="1892" y="1143"/>
                    <a:pt x="2123" y="1376"/>
                    <a:pt x="2123" y="1663"/>
                  </a:cubicBezTo>
                  <a:cubicBezTo>
                    <a:pt x="2123" y="1950"/>
                    <a:pt x="1892" y="2183"/>
                    <a:pt x="1606" y="2183"/>
                  </a:cubicBezTo>
                  <a:close/>
                  <a:moveTo>
                    <a:pt x="1606" y="2183"/>
                  </a:moveTo>
                  <a:cubicBezTo>
                    <a:pt x="1606" y="2183"/>
                    <a:pt x="1606" y="2183"/>
                    <a:pt x="1606" y="2183"/>
                  </a:cubicBezTo>
                </a:path>
              </a:pathLst>
            </a:custGeom>
            <a:solidFill>
              <a:srgbClr val="AD262B"/>
            </a:solidFill>
            <a:ln>
              <a:noFill/>
            </a:ln>
          </p:spPr>
          <p:txBody>
            <a:bodyPr/>
            <a:lstStyle/>
            <a:p>
              <a:endParaRPr lang="zh-CN" altLang="en-US" dirty="0">
                <a:solidFill>
                  <a:prstClr val="black"/>
                </a:solidFill>
                <a:latin typeface="思源黑体 CN Light" panose="020B0300000000000000" pitchFamily="34" charset="-122"/>
                <a:ea typeface="思源宋体 CN Heavy" panose="02020900000000000000" pitchFamily="18" charset="-122"/>
              </a:endParaRPr>
            </a:p>
          </p:txBody>
        </p:sp>
        <p:sp>
          <p:nvSpPr>
            <p:cNvPr id="38" name="Freeform 24"/>
            <p:cNvSpPr>
              <a:spLocks noEditPoints="1"/>
            </p:cNvSpPr>
            <p:nvPr/>
          </p:nvSpPr>
          <p:spPr bwMode="auto">
            <a:xfrm>
              <a:off x="6866060" y="4436857"/>
              <a:ext cx="417684" cy="475479"/>
            </a:xfrm>
            <a:custGeom>
              <a:avLst/>
              <a:gdLst>
                <a:gd name="T0" fmla="*/ 0 w 2064"/>
                <a:gd name="T1" fmla="*/ 30205 h 2346"/>
                <a:gd name="T2" fmla="*/ 24896 w 2064"/>
                <a:gd name="T3" fmla="*/ 1419 h 2346"/>
                <a:gd name="T4" fmla="*/ 387808 w 2064"/>
                <a:gd name="T5" fmla="*/ 0 h 2346"/>
                <a:gd name="T6" fmla="*/ 416550 w 2064"/>
                <a:gd name="T7" fmla="*/ 24934 h 2346"/>
                <a:gd name="T8" fmla="*/ 417764 w 2064"/>
                <a:gd name="T9" fmla="*/ 445366 h 2346"/>
                <a:gd name="T10" fmla="*/ 392868 w 2064"/>
                <a:gd name="T11" fmla="*/ 474152 h 2346"/>
                <a:gd name="T12" fmla="*/ 28944 w 2064"/>
                <a:gd name="T13" fmla="*/ 475571 h 2346"/>
                <a:gd name="T14" fmla="*/ 0 w 2064"/>
                <a:gd name="T15" fmla="*/ 448610 h 2346"/>
                <a:gd name="T16" fmla="*/ 97964 w 2064"/>
                <a:gd name="T17" fmla="*/ 31218 h 2346"/>
                <a:gd name="T18" fmla="*/ 98571 w 2064"/>
                <a:gd name="T19" fmla="*/ 100344 h 2346"/>
                <a:gd name="T20" fmla="*/ 322431 w 2064"/>
                <a:gd name="T21" fmla="*/ 100344 h 2346"/>
                <a:gd name="T22" fmla="*/ 320407 w 2064"/>
                <a:gd name="T23" fmla="*/ 31218 h 2346"/>
                <a:gd name="T24" fmla="*/ 208477 w 2064"/>
                <a:gd name="T25" fmla="*/ 197445 h 2346"/>
                <a:gd name="T26" fmla="*/ 330932 w 2064"/>
                <a:gd name="T27" fmla="*/ 197445 h 2346"/>
                <a:gd name="T28" fmla="*/ 329313 w 2064"/>
                <a:gd name="T29" fmla="*/ 169470 h 2346"/>
                <a:gd name="T30" fmla="*/ 86022 w 2064"/>
                <a:gd name="T31" fmla="*/ 169470 h 2346"/>
                <a:gd name="T32" fmla="*/ 87439 w 2064"/>
                <a:gd name="T33" fmla="*/ 197445 h 2346"/>
                <a:gd name="T34" fmla="*/ 208275 w 2064"/>
                <a:gd name="T35" fmla="*/ 261098 h 2346"/>
                <a:gd name="T36" fmla="*/ 331337 w 2064"/>
                <a:gd name="T37" fmla="*/ 261098 h 2346"/>
                <a:gd name="T38" fmla="*/ 329313 w 2064"/>
                <a:gd name="T39" fmla="*/ 233123 h 2346"/>
                <a:gd name="T40" fmla="*/ 85820 w 2064"/>
                <a:gd name="T41" fmla="*/ 233123 h 2346"/>
                <a:gd name="T42" fmla="*/ 87641 w 2064"/>
                <a:gd name="T43" fmla="*/ 261098 h 2346"/>
                <a:gd name="T44" fmla="*/ 208477 w 2064"/>
                <a:gd name="T45" fmla="*/ 323534 h 2346"/>
                <a:gd name="T46" fmla="*/ 331539 w 2064"/>
                <a:gd name="T47" fmla="*/ 323534 h 2346"/>
                <a:gd name="T48" fmla="*/ 329111 w 2064"/>
                <a:gd name="T49" fmla="*/ 295559 h 2346"/>
                <a:gd name="T50" fmla="*/ 86022 w 2064"/>
                <a:gd name="T51" fmla="*/ 295762 h 2346"/>
                <a:gd name="T52" fmla="*/ 87439 w 2064"/>
                <a:gd name="T53" fmla="*/ 323534 h 2346"/>
                <a:gd name="T54" fmla="*/ 208477 w 2064"/>
                <a:gd name="T55" fmla="*/ 388403 h 2346"/>
                <a:gd name="T56" fmla="*/ 331539 w 2064"/>
                <a:gd name="T57" fmla="*/ 388201 h 2346"/>
                <a:gd name="T58" fmla="*/ 329313 w 2064"/>
                <a:gd name="T59" fmla="*/ 360428 h 2346"/>
                <a:gd name="T60" fmla="*/ 86022 w 2064"/>
                <a:gd name="T61" fmla="*/ 360428 h 2346"/>
                <a:gd name="T62" fmla="*/ 87439 w 2064"/>
                <a:gd name="T63" fmla="*/ 388403 h 2346"/>
                <a:gd name="T64" fmla="*/ 208477 w 2064"/>
                <a:gd name="T65" fmla="*/ 388403 h 23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4" h="2346">
                  <a:moveTo>
                    <a:pt x="0" y="2213"/>
                  </a:moveTo>
                  <a:cubicBezTo>
                    <a:pt x="0" y="149"/>
                    <a:pt x="0" y="149"/>
                    <a:pt x="0" y="149"/>
                  </a:cubicBezTo>
                  <a:cubicBezTo>
                    <a:pt x="1" y="146"/>
                    <a:pt x="2" y="144"/>
                    <a:pt x="3" y="141"/>
                  </a:cubicBezTo>
                  <a:cubicBezTo>
                    <a:pt x="17" y="73"/>
                    <a:pt x="57" y="28"/>
                    <a:pt x="123" y="7"/>
                  </a:cubicBezTo>
                  <a:cubicBezTo>
                    <a:pt x="131" y="4"/>
                    <a:pt x="140" y="2"/>
                    <a:pt x="149" y="0"/>
                  </a:cubicBezTo>
                  <a:cubicBezTo>
                    <a:pt x="1916" y="0"/>
                    <a:pt x="1916" y="0"/>
                    <a:pt x="1916" y="0"/>
                  </a:cubicBezTo>
                  <a:cubicBezTo>
                    <a:pt x="1918" y="1"/>
                    <a:pt x="1921" y="2"/>
                    <a:pt x="1923" y="3"/>
                  </a:cubicBezTo>
                  <a:cubicBezTo>
                    <a:pt x="1991" y="17"/>
                    <a:pt x="2036" y="57"/>
                    <a:pt x="2058" y="123"/>
                  </a:cubicBezTo>
                  <a:cubicBezTo>
                    <a:pt x="2060" y="131"/>
                    <a:pt x="2062" y="140"/>
                    <a:pt x="2064" y="149"/>
                  </a:cubicBezTo>
                  <a:cubicBezTo>
                    <a:pt x="2064" y="2197"/>
                    <a:pt x="2064" y="2197"/>
                    <a:pt x="2064" y="2197"/>
                  </a:cubicBezTo>
                  <a:cubicBezTo>
                    <a:pt x="2064" y="2200"/>
                    <a:pt x="2062" y="2202"/>
                    <a:pt x="2062" y="2205"/>
                  </a:cubicBezTo>
                  <a:cubicBezTo>
                    <a:pt x="2048" y="2273"/>
                    <a:pt x="2008" y="2318"/>
                    <a:pt x="1941" y="2339"/>
                  </a:cubicBezTo>
                  <a:cubicBezTo>
                    <a:pt x="1933" y="2342"/>
                    <a:pt x="1924" y="2344"/>
                    <a:pt x="1916" y="2346"/>
                  </a:cubicBezTo>
                  <a:cubicBezTo>
                    <a:pt x="143" y="2346"/>
                    <a:pt x="143" y="2346"/>
                    <a:pt x="143" y="2346"/>
                  </a:cubicBezTo>
                  <a:cubicBezTo>
                    <a:pt x="124" y="2339"/>
                    <a:pt x="103" y="2335"/>
                    <a:pt x="84" y="2325"/>
                  </a:cubicBezTo>
                  <a:cubicBezTo>
                    <a:pt x="39" y="2301"/>
                    <a:pt x="11" y="2264"/>
                    <a:pt x="0" y="2213"/>
                  </a:cubicBezTo>
                  <a:close/>
                  <a:moveTo>
                    <a:pt x="1036" y="154"/>
                  </a:moveTo>
                  <a:cubicBezTo>
                    <a:pt x="852" y="154"/>
                    <a:pt x="668" y="154"/>
                    <a:pt x="484" y="154"/>
                  </a:cubicBezTo>
                  <a:cubicBezTo>
                    <a:pt x="372" y="155"/>
                    <a:pt x="292" y="258"/>
                    <a:pt x="319" y="366"/>
                  </a:cubicBezTo>
                  <a:cubicBezTo>
                    <a:pt x="338" y="443"/>
                    <a:pt x="406" y="495"/>
                    <a:pt x="487" y="495"/>
                  </a:cubicBezTo>
                  <a:cubicBezTo>
                    <a:pt x="852" y="495"/>
                    <a:pt x="1217" y="495"/>
                    <a:pt x="1583" y="495"/>
                  </a:cubicBezTo>
                  <a:cubicBezTo>
                    <a:pt x="1586" y="495"/>
                    <a:pt x="1590" y="495"/>
                    <a:pt x="1593" y="495"/>
                  </a:cubicBezTo>
                  <a:cubicBezTo>
                    <a:pt x="1680" y="492"/>
                    <a:pt x="1753" y="419"/>
                    <a:pt x="1756" y="332"/>
                  </a:cubicBezTo>
                  <a:cubicBezTo>
                    <a:pt x="1759" y="233"/>
                    <a:pt x="1683" y="154"/>
                    <a:pt x="1583" y="154"/>
                  </a:cubicBezTo>
                  <a:cubicBezTo>
                    <a:pt x="1401" y="154"/>
                    <a:pt x="1218" y="154"/>
                    <a:pt x="1036" y="154"/>
                  </a:cubicBezTo>
                  <a:close/>
                  <a:moveTo>
                    <a:pt x="1030" y="974"/>
                  </a:moveTo>
                  <a:cubicBezTo>
                    <a:pt x="1215" y="974"/>
                    <a:pt x="1399" y="974"/>
                    <a:pt x="1584" y="974"/>
                  </a:cubicBezTo>
                  <a:cubicBezTo>
                    <a:pt x="1601" y="974"/>
                    <a:pt x="1618" y="974"/>
                    <a:pt x="1635" y="974"/>
                  </a:cubicBezTo>
                  <a:cubicBezTo>
                    <a:pt x="1681" y="972"/>
                    <a:pt x="1713" y="927"/>
                    <a:pt x="1698" y="883"/>
                  </a:cubicBezTo>
                  <a:cubicBezTo>
                    <a:pt x="1689" y="854"/>
                    <a:pt x="1662" y="836"/>
                    <a:pt x="1627" y="836"/>
                  </a:cubicBezTo>
                  <a:cubicBezTo>
                    <a:pt x="1230" y="836"/>
                    <a:pt x="832" y="836"/>
                    <a:pt x="434" y="836"/>
                  </a:cubicBezTo>
                  <a:cubicBezTo>
                    <a:pt x="431" y="836"/>
                    <a:pt x="428" y="836"/>
                    <a:pt x="425" y="836"/>
                  </a:cubicBezTo>
                  <a:cubicBezTo>
                    <a:pt x="389" y="838"/>
                    <a:pt x="360" y="869"/>
                    <a:pt x="360" y="905"/>
                  </a:cubicBezTo>
                  <a:cubicBezTo>
                    <a:pt x="360" y="944"/>
                    <a:pt x="391" y="974"/>
                    <a:pt x="432" y="974"/>
                  </a:cubicBezTo>
                  <a:cubicBezTo>
                    <a:pt x="632" y="974"/>
                    <a:pt x="831" y="974"/>
                    <a:pt x="1030" y="974"/>
                  </a:cubicBezTo>
                  <a:close/>
                  <a:moveTo>
                    <a:pt x="1029" y="1288"/>
                  </a:moveTo>
                  <a:cubicBezTo>
                    <a:pt x="1227" y="1288"/>
                    <a:pt x="1424" y="1288"/>
                    <a:pt x="1621" y="1288"/>
                  </a:cubicBezTo>
                  <a:cubicBezTo>
                    <a:pt x="1626" y="1288"/>
                    <a:pt x="1631" y="1288"/>
                    <a:pt x="1637" y="1288"/>
                  </a:cubicBezTo>
                  <a:cubicBezTo>
                    <a:pt x="1680" y="1285"/>
                    <a:pt x="1710" y="1244"/>
                    <a:pt x="1700" y="1202"/>
                  </a:cubicBezTo>
                  <a:cubicBezTo>
                    <a:pt x="1691" y="1169"/>
                    <a:pt x="1664" y="1150"/>
                    <a:pt x="1627" y="1150"/>
                  </a:cubicBezTo>
                  <a:cubicBezTo>
                    <a:pt x="1230" y="1150"/>
                    <a:pt x="832" y="1150"/>
                    <a:pt x="435" y="1150"/>
                  </a:cubicBezTo>
                  <a:cubicBezTo>
                    <a:pt x="432" y="1150"/>
                    <a:pt x="428" y="1150"/>
                    <a:pt x="424" y="1150"/>
                  </a:cubicBezTo>
                  <a:cubicBezTo>
                    <a:pt x="389" y="1152"/>
                    <a:pt x="360" y="1182"/>
                    <a:pt x="360" y="1218"/>
                  </a:cubicBezTo>
                  <a:cubicBezTo>
                    <a:pt x="359" y="1258"/>
                    <a:pt x="390" y="1288"/>
                    <a:pt x="433" y="1288"/>
                  </a:cubicBezTo>
                  <a:cubicBezTo>
                    <a:pt x="632" y="1288"/>
                    <a:pt x="831" y="1288"/>
                    <a:pt x="1029" y="1288"/>
                  </a:cubicBezTo>
                  <a:close/>
                  <a:moveTo>
                    <a:pt x="1030" y="1596"/>
                  </a:moveTo>
                  <a:cubicBezTo>
                    <a:pt x="1227" y="1596"/>
                    <a:pt x="1424" y="1596"/>
                    <a:pt x="1621" y="1596"/>
                  </a:cubicBezTo>
                  <a:cubicBezTo>
                    <a:pt x="1627" y="1596"/>
                    <a:pt x="1632" y="1597"/>
                    <a:pt x="1638" y="1596"/>
                  </a:cubicBezTo>
                  <a:cubicBezTo>
                    <a:pt x="1680" y="1594"/>
                    <a:pt x="1710" y="1552"/>
                    <a:pt x="1700" y="1511"/>
                  </a:cubicBezTo>
                  <a:cubicBezTo>
                    <a:pt x="1691" y="1477"/>
                    <a:pt x="1665" y="1458"/>
                    <a:pt x="1626" y="1458"/>
                  </a:cubicBezTo>
                  <a:cubicBezTo>
                    <a:pt x="1229" y="1458"/>
                    <a:pt x="833" y="1458"/>
                    <a:pt x="436" y="1458"/>
                  </a:cubicBezTo>
                  <a:cubicBezTo>
                    <a:pt x="432" y="1458"/>
                    <a:pt x="429" y="1458"/>
                    <a:pt x="425" y="1459"/>
                  </a:cubicBezTo>
                  <a:cubicBezTo>
                    <a:pt x="389" y="1461"/>
                    <a:pt x="360" y="1491"/>
                    <a:pt x="360" y="1527"/>
                  </a:cubicBezTo>
                  <a:cubicBezTo>
                    <a:pt x="360" y="1567"/>
                    <a:pt x="391" y="1596"/>
                    <a:pt x="432" y="1596"/>
                  </a:cubicBezTo>
                  <a:cubicBezTo>
                    <a:pt x="632" y="1596"/>
                    <a:pt x="831" y="1596"/>
                    <a:pt x="1030" y="1596"/>
                  </a:cubicBezTo>
                  <a:close/>
                  <a:moveTo>
                    <a:pt x="1030" y="1916"/>
                  </a:moveTo>
                  <a:cubicBezTo>
                    <a:pt x="1227" y="1916"/>
                    <a:pt x="1424" y="1916"/>
                    <a:pt x="1621" y="1916"/>
                  </a:cubicBezTo>
                  <a:cubicBezTo>
                    <a:pt x="1627" y="1916"/>
                    <a:pt x="1632" y="1916"/>
                    <a:pt x="1638" y="1915"/>
                  </a:cubicBezTo>
                  <a:cubicBezTo>
                    <a:pt x="1680" y="1913"/>
                    <a:pt x="1710" y="1872"/>
                    <a:pt x="1700" y="1830"/>
                  </a:cubicBezTo>
                  <a:cubicBezTo>
                    <a:pt x="1691" y="1797"/>
                    <a:pt x="1665" y="1778"/>
                    <a:pt x="1627" y="1778"/>
                  </a:cubicBezTo>
                  <a:cubicBezTo>
                    <a:pt x="1230" y="1778"/>
                    <a:pt x="832" y="1778"/>
                    <a:pt x="434" y="1778"/>
                  </a:cubicBezTo>
                  <a:cubicBezTo>
                    <a:pt x="431" y="1778"/>
                    <a:pt x="428" y="1778"/>
                    <a:pt x="425" y="1778"/>
                  </a:cubicBezTo>
                  <a:cubicBezTo>
                    <a:pt x="389" y="1780"/>
                    <a:pt x="360" y="1810"/>
                    <a:pt x="360" y="1846"/>
                  </a:cubicBezTo>
                  <a:cubicBezTo>
                    <a:pt x="360" y="1886"/>
                    <a:pt x="391" y="1916"/>
                    <a:pt x="432" y="1916"/>
                  </a:cubicBezTo>
                  <a:cubicBezTo>
                    <a:pt x="632" y="1916"/>
                    <a:pt x="831" y="1916"/>
                    <a:pt x="1030" y="1916"/>
                  </a:cubicBezTo>
                  <a:close/>
                  <a:moveTo>
                    <a:pt x="1030" y="1916"/>
                  </a:moveTo>
                  <a:cubicBezTo>
                    <a:pt x="1030" y="1916"/>
                    <a:pt x="1030" y="1916"/>
                    <a:pt x="1030" y="1916"/>
                  </a:cubicBezTo>
                </a:path>
              </a:pathLst>
            </a:custGeom>
            <a:solidFill>
              <a:srgbClr val="AD262B"/>
            </a:solidFill>
            <a:ln>
              <a:noFill/>
            </a:ln>
          </p:spPr>
          <p:txBody>
            <a:bodyPr/>
            <a:lstStyle/>
            <a:p>
              <a:endParaRPr lang="zh-CN" altLang="en-US" dirty="0">
                <a:solidFill>
                  <a:prstClr val="black"/>
                </a:solidFill>
                <a:latin typeface="思源黑体 CN Light" panose="020B0300000000000000" pitchFamily="34" charset="-122"/>
                <a:ea typeface="思源宋体 CN Heavy" panose="02020900000000000000" pitchFamily="18"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rotWithShape="1">
          <a:blip r:embed="rId2"/>
          <a:srcRect t="4241"/>
          <a:stretch>
            <a:fillRect/>
          </a:stretch>
        </p:blipFill>
        <p:spPr>
          <a:xfrm>
            <a:off x="1" y="0"/>
            <a:ext cx="12191998"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43" name="组合 42"/>
          <p:cNvGrpSpPr/>
          <p:nvPr/>
        </p:nvGrpSpPr>
        <p:grpSpPr>
          <a:xfrm>
            <a:off x="2148140" y="456048"/>
            <a:ext cx="7895720" cy="3037652"/>
            <a:chOff x="2001444" y="456048"/>
            <a:chExt cx="7895720" cy="3037652"/>
          </a:xfrm>
        </p:grpSpPr>
        <p:grpSp>
          <p:nvGrpSpPr>
            <p:cNvPr id="33" name="组合 32"/>
            <p:cNvGrpSpPr/>
            <p:nvPr/>
          </p:nvGrpSpPr>
          <p:grpSpPr>
            <a:xfrm>
              <a:off x="2001444" y="456048"/>
              <a:ext cx="7895720" cy="3037652"/>
              <a:chOff x="1912544" y="396059"/>
              <a:chExt cx="7895720" cy="3037652"/>
            </a:xfrm>
          </p:grpSpPr>
          <p:sp>
            <p:nvSpPr>
              <p:cNvPr id="26" name="文本框 25"/>
              <p:cNvSpPr txBox="1"/>
              <p:nvPr/>
            </p:nvSpPr>
            <p:spPr>
              <a:xfrm>
                <a:off x="1912544" y="396059"/>
                <a:ext cx="2313454" cy="2646878"/>
              </a:xfrm>
              <a:prstGeom prst="rect">
                <a:avLst/>
              </a:prstGeom>
              <a:noFill/>
            </p:spPr>
            <p:txBody>
              <a:bodyPr wrap="none" rtlCol="0">
                <a:spAutoFit/>
              </a:bodyPr>
              <a:lstStyle/>
              <a:p>
                <a:pPr algn="ctr"/>
                <a:r>
                  <a:rPr lang="zh-CN" altLang="en-US" sz="166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劳</a:t>
                </a:r>
              </a:p>
            </p:txBody>
          </p:sp>
          <p:sp>
            <p:nvSpPr>
              <p:cNvPr id="27" name="文本框 24"/>
              <p:cNvSpPr txBox="1"/>
              <p:nvPr/>
            </p:nvSpPr>
            <p:spPr>
              <a:xfrm>
                <a:off x="3480124" y="1217720"/>
                <a:ext cx="1954381" cy="221599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8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动</a:t>
                </a:r>
              </a:p>
            </p:txBody>
          </p:sp>
          <p:sp>
            <p:nvSpPr>
              <p:cNvPr id="28" name="文本框 24"/>
              <p:cNvSpPr txBox="1"/>
              <p:nvPr/>
            </p:nvSpPr>
            <p:spPr>
              <a:xfrm>
                <a:off x="4845642" y="531269"/>
                <a:ext cx="2313454" cy="264687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6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最</a:t>
                </a:r>
              </a:p>
            </p:txBody>
          </p:sp>
          <p:sp>
            <p:nvSpPr>
              <p:cNvPr id="29" name="文本框 24"/>
              <p:cNvSpPr txBox="1"/>
              <p:nvPr/>
            </p:nvSpPr>
            <p:spPr>
              <a:xfrm>
                <a:off x="6676775" y="768210"/>
                <a:ext cx="1659429" cy="1862048"/>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5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光</a:t>
                </a:r>
              </a:p>
            </p:txBody>
          </p:sp>
          <p:sp>
            <p:nvSpPr>
              <p:cNvPr id="30" name="文本框 24"/>
              <p:cNvSpPr txBox="1"/>
              <p:nvPr/>
            </p:nvSpPr>
            <p:spPr>
              <a:xfrm>
                <a:off x="7853882" y="768210"/>
                <a:ext cx="1954382" cy="221599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8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荣</a:t>
                </a:r>
              </a:p>
            </p:txBody>
          </p:sp>
        </p:grpSp>
        <p:sp>
          <p:nvSpPr>
            <p:cNvPr id="34" name="文本框 24"/>
            <p:cNvSpPr txBox="1"/>
            <p:nvPr/>
          </p:nvSpPr>
          <p:spPr>
            <a:xfrm>
              <a:off x="4069037" y="994750"/>
              <a:ext cx="686406" cy="83099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dirty="0">
                  <a:solidFill>
                    <a:schemeClr val="tx1">
                      <a:lumMod val="75000"/>
                      <a:lumOff val="25000"/>
                    </a:schemeClr>
                  </a:solidFill>
                  <a:latin typeface="胡晓波骚包体" panose="02010600030101010101" pitchFamily="2" charset="-122"/>
                  <a:ea typeface="胡晓波骚包体" panose="02010600030101010101" pitchFamily="2" charset="-122"/>
                </a:rPr>
                <a:t>5.1</a:t>
              </a:r>
              <a:endParaRPr lang="zh-CN" altLang="en-US" sz="4800" dirty="0">
                <a:solidFill>
                  <a:schemeClr val="tx1">
                    <a:lumMod val="75000"/>
                    <a:lumOff val="25000"/>
                  </a:schemeClr>
                </a:solidFill>
                <a:latin typeface="胡晓波骚包体" panose="02010600030101010101" pitchFamily="2" charset="-122"/>
                <a:ea typeface="胡晓波骚包体" panose="02010600030101010101" pitchFamily="2" charset="-122"/>
              </a:endParaRPr>
            </a:p>
          </p:txBody>
        </p:sp>
      </p:grpSp>
      <p:sp>
        <p:nvSpPr>
          <p:cNvPr id="35" name="矩形 34"/>
          <p:cNvSpPr/>
          <p:nvPr/>
        </p:nvSpPr>
        <p:spPr>
          <a:xfrm>
            <a:off x="3477230" y="3244334"/>
            <a:ext cx="5237540" cy="461665"/>
          </a:xfrm>
          <a:prstGeom prst="rect">
            <a:avLst/>
          </a:prstGeom>
        </p:spPr>
        <p:txBody>
          <a:bodyPr wrap="square">
            <a:spAutoFit/>
          </a:bodyPr>
          <a:lstStyle/>
          <a:p>
            <a:pPr algn="dist"/>
            <a:r>
              <a:rPr lang="en-US" altLang="zh-CN" sz="2400" dirty="0">
                <a:solidFill>
                  <a:schemeClr val="tx1">
                    <a:lumMod val="85000"/>
                    <a:lumOff val="15000"/>
                  </a:schemeClr>
                </a:solidFill>
                <a:latin typeface="庞门正道粗书体" panose="02010600030101010101" pitchFamily="2" charset="-122"/>
                <a:ea typeface="庞门正道粗书体" panose="02010600030101010101" pitchFamily="2" charset="-122"/>
              </a:rPr>
              <a:t>— </a:t>
            </a:r>
            <a:r>
              <a:rPr lang="zh-CN" altLang="en-US" sz="2400" dirty="0">
                <a:solidFill>
                  <a:schemeClr val="tx1">
                    <a:lumMod val="85000"/>
                    <a:lumOff val="15000"/>
                  </a:schemeClr>
                </a:solidFill>
                <a:latin typeface="庞门正道粗书体" panose="02010600030101010101" pitchFamily="2" charset="-122"/>
                <a:ea typeface="庞门正道粗书体" panose="02010600030101010101" pitchFamily="2" charset="-122"/>
              </a:rPr>
              <a:t>五一劳模先进事迹宣讲会 </a:t>
            </a:r>
            <a:r>
              <a:rPr lang="en-US" altLang="zh-CN" sz="2400" dirty="0">
                <a:solidFill>
                  <a:schemeClr val="tx1">
                    <a:lumMod val="85000"/>
                    <a:lumOff val="15000"/>
                  </a:schemeClr>
                </a:solidFill>
                <a:latin typeface="庞门正道粗书体" panose="02010600030101010101" pitchFamily="2" charset="-122"/>
                <a:ea typeface="庞门正道粗书体" panose="02010600030101010101" pitchFamily="2" charset="-122"/>
              </a:rPr>
              <a:t>—</a:t>
            </a:r>
          </a:p>
        </p:txBody>
      </p:sp>
      <p:sp>
        <p:nvSpPr>
          <p:cNvPr id="42" name="矩形 41"/>
          <p:cNvSpPr/>
          <p:nvPr/>
        </p:nvSpPr>
        <p:spPr>
          <a:xfrm>
            <a:off x="4325027" y="4083690"/>
            <a:ext cx="3541946" cy="306705"/>
          </a:xfrm>
          <a:prstGeom prst="rect">
            <a:avLst/>
          </a:prstGeom>
        </p:spPr>
        <p:txBody>
          <a:bodyPr wrap="square">
            <a:spAutoFit/>
          </a:bodyPr>
          <a:lstStyle/>
          <a:p>
            <a:pPr algn="dist"/>
            <a:r>
              <a:rPr lang="zh-CN" altLang="en-US" sz="1400">
                <a:solidFill>
                  <a:schemeClr val="tx1">
                    <a:lumMod val="85000"/>
                    <a:lumOff val="15000"/>
                  </a:schemeClr>
                </a:solidFill>
                <a:latin typeface="思源黑体 CN Light" panose="020B0300000000000000" pitchFamily="34" charset="-122"/>
                <a:ea typeface="思源黑体 CN Light" panose="020B0300000000000000" pitchFamily="34" charset="-122"/>
              </a:rPr>
              <a:t>汇报人</a:t>
            </a:r>
            <a:r>
              <a:rPr lang="en-US" altLang="zh-CN" sz="1400">
                <a:solidFill>
                  <a:schemeClr val="tx1">
                    <a:lumMod val="85000"/>
                    <a:lumOff val="15000"/>
                  </a:schemeClr>
                </a:solidFill>
                <a:latin typeface="思源黑体 CN Light" panose="020B0300000000000000" pitchFamily="34" charset="-122"/>
                <a:ea typeface="思源黑体 CN Light" panose="020B0300000000000000" pitchFamily="34" charset="-122"/>
              </a:rPr>
              <a:t>:xiazaii  </a:t>
            </a:r>
            <a:r>
              <a:rPr lang="zh-CN" altLang="en-US" sz="1400">
                <a:solidFill>
                  <a:schemeClr val="tx1">
                    <a:lumMod val="85000"/>
                    <a:lumOff val="15000"/>
                  </a:schemeClr>
                </a:solidFill>
                <a:latin typeface="思源黑体 CN Light" panose="020B0300000000000000" pitchFamily="34" charset="-122"/>
                <a:ea typeface="思源黑体 CN Light" panose="020B0300000000000000" pitchFamily="34" charset="-122"/>
              </a:rPr>
              <a:t>报部门：某某部门</a:t>
            </a:r>
            <a:endParaRPr lang="en-US" altLang="zh-CN" sz="14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anim calcmode="lin" valueType="num">
                                      <p:cBhvr>
                                        <p:cTn id="20" dur="500" fill="hold"/>
                                        <p:tgtEl>
                                          <p:spTgt spid="42"/>
                                        </p:tgtEl>
                                        <p:attrNameLst>
                                          <p:attrName>ppt_x</p:attrName>
                                        </p:attrNameLst>
                                      </p:cBhvr>
                                      <p:tavLst>
                                        <p:tav tm="0">
                                          <p:val>
                                            <p:strVal val="#ppt_x"/>
                                          </p:val>
                                        </p:tav>
                                        <p:tav tm="100000">
                                          <p:val>
                                            <p:strVal val="#ppt_x"/>
                                          </p:val>
                                        </p:tav>
                                      </p:tavLst>
                                    </p:anim>
                                    <p:anim calcmode="lin" valueType="num">
                                      <p:cBhvr>
                                        <p:cTn id="21"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rotWithShape="1">
          <a:blip r:embed="rId2"/>
          <a:srcRect t="4241"/>
          <a:stretch>
            <a:fillRect/>
          </a:stretch>
        </p:blipFill>
        <p:spPr>
          <a:xfrm>
            <a:off x="1" y="0"/>
            <a:ext cx="12191998"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3" name="组合 32"/>
          <p:cNvGrpSpPr/>
          <p:nvPr/>
        </p:nvGrpSpPr>
        <p:grpSpPr>
          <a:xfrm>
            <a:off x="1103860" y="1357748"/>
            <a:ext cx="3521961" cy="3037652"/>
            <a:chOff x="1912544" y="396059"/>
            <a:chExt cx="3521961" cy="3037652"/>
          </a:xfrm>
        </p:grpSpPr>
        <p:sp>
          <p:nvSpPr>
            <p:cNvPr id="26" name="文本框 25"/>
            <p:cNvSpPr txBox="1"/>
            <p:nvPr/>
          </p:nvSpPr>
          <p:spPr>
            <a:xfrm>
              <a:off x="1912544" y="396059"/>
              <a:ext cx="2313455" cy="2646878"/>
            </a:xfrm>
            <a:prstGeom prst="rect">
              <a:avLst/>
            </a:prstGeom>
            <a:noFill/>
          </p:spPr>
          <p:txBody>
            <a:bodyPr wrap="none" rtlCol="0">
              <a:spAutoFit/>
            </a:bodyPr>
            <a:lstStyle/>
            <a:p>
              <a:pPr algn="ctr"/>
              <a:r>
                <a:rPr lang="zh-CN" altLang="en-US" sz="166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目</a:t>
              </a:r>
            </a:p>
          </p:txBody>
        </p:sp>
        <p:sp>
          <p:nvSpPr>
            <p:cNvPr id="27" name="文本框 24"/>
            <p:cNvSpPr txBox="1"/>
            <p:nvPr/>
          </p:nvSpPr>
          <p:spPr>
            <a:xfrm>
              <a:off x="3480124" y="1217720"/>
              <a:ext cx="1954381" cy="221599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8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录</a:t>
              </a:r>
            </a:p>
          </p:txBody>
        </p:sp>
      </p:grpSp>
      <p:grpSp>
        <p:nvGrpSpPr>
          <p:cNvPr id="15" name="组合 14"/>
          <p:cNvGrpSpPr/>
          <p:nvPr/>
        </p:nvGrpSpPr>
        <p:grpSpPr>
          <a:xfrm>
            <a:off x="5267175" y="1862186"/>
            <a:ext cx="2879493" cy="634445"/>
            <a:chOff x="1528563" y="1789329"/>
            <a:chExt cx="3127128" cy="689007"/>
          </a:xfrm>
        </p:grpSpPr>
        <p:sp>
          <p:nvSpPr>
            <p:cNvPr id="16" name="椭圆 15"/>
            <p:cNvSpPr/>
            <p:nvPr/>
          </p:nvSpPr>
          <p:spPr>
            <a:xfrm>
              <a:off x="1548798" y="1789329"/>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7" name="文本框 16"/>
            <p:cNvSpPr txBox="1"/>
            <p:nvPr/>
          </p:nvSpPr>
          <p:spPr>
            <a:xfrm>
              <a:off x="1528563" y="1922699"/>
              <a:ext cx="670463" cy="400110"/>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8" name="文本框 17"/>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工作汇报</a:t>
              </a:r>
            </a:p>
          </p:txBody>
        </p:sp>
        <p:sp>
          <p:nvSpPr>
            <p:cNvPr id="19" name="文本框 18"/>
            <p:cNvSpPr txBox="1"/>
            <p:nvPr/>
          </p:nvSpPr>
          <p:spPr>
            <a:xfrm>
              <a:off x="2501179" y="2224420"/>
              <a:ext cx="2154512" cy="253916"/>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WORK REPORT</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20" name="组合 19"/>
          <p:cNvGrpSpPr/>
          <p:nvPr/>
        </p:nvGrpSpPr>
        <p:grpSpPr>
          <a:xfrm>
            <a:off x="5267175" y="2907011"/>
            <a:ext cx="2879493" cy="631468"/>
            <a:chOff x="1528563" y="2867368"/>
            <a:chExt cx="3127128" cy="685774"/>
          </a:xfrm>
        </p:grpSpPr>
        <p:sp>
          <p:nvSpPr>
            <p:cNvPr id="21" name="椭圆 20"/>
            <p:cNvSpPr/>
            <p:nvPr/>
          </p:nvSpPr>
          <p:spPr>
            <a:xfrm>
              <a:off x="1548798" y="2867368"/>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2" name="文本框 21"/>
            <p:cNvSpPr txBox="1"/>
            <p:nvPr/>
          </p:nvSpPr>
          <p:spPr>
            <a:xfrm>
              <a:off x="1528563" y="2995431"/>
              <a:ext cx="670463" cy="400110"/>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23" name="文本框 22"/>
            <p:cNvSpPr txBox="1"/>
            <p:nvPr/>
          </p:nvSpPr>
          <p:spPr>
            <a:xfrm>
              <a:off x="2485052" y="2878657"/>
              <a:ext cx="1494791"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最美人员</a:t>
              </a:r>
            </a:p>
          </p:txBody>
        </p:sp>
        <p:sp>
          <p:nvSpPr>
            <p:cNvPr id="24" name="文本框 23"/>
            <p:cNvSpPr txBox="1"/>
            <p:nvPr/>
          </p:nvSpPr>
          <p:spPr>
            <a:xfrm>
              <a:off x="2501179" y="3302459"/>
              <a:ext cx="2154512" cy="250683"/>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BEAUTIFUL PERSONNEL</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25" name="组合 24"/>
          <p:cNvGrpSpPr/>
          <p:nvPr/>
        </p:nvGrpSpPr>
        <p:grpSpPr>
          <a:xfrm>
            <a:off x="8510219" y="1863675"/>
            <a:ext cx="2881044" cy="631468"/>
            <a:chOff x="1528563" y="3945407"/>
            <a:chExt cx="3128812" cy="685774"/>
          </a:xfrm>
        </p:grpSpPr>
        <p:sp>
          <p:nvSpPr>
            <p:cNvPr id="31" name="椭圆 30"/>
            <p:cNvSpPr/>
            <p:nvPr/>
          </p:nvSpPr>
          <p:spPr>
            <a:xfrm>
              <a:off x="1548798" y="3945407"/>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2" name="文本框 31"/>
            <p:cNvSpPr txBox="1"/>
            <p:nvPr/>
          </p:nvSpPr>
          <p:spPr>
            <a:xfrm>
              <a:off x="1528563" y="4073470"/>
              <a:ext cx="670463" cy="400111"/>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03</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6" name="文本框 35"/>
            <p:cNvSpPr txBox="1"/>
            <p:nvPr/>
          </p:nvSpPr>
          <p:spPr>
            <a:xfrm>
              <a:off x="2485052" y="3956696"/>
              <a:ext cx="1495742"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致辞颁奖</a:t>
              </a:r>
            </a:p>
          </p:txBody>
        </p:sp>
        <p:sp>
          <p:nvSpPr>
            <p:cNvPr id="37" name="文本框 36"/>
            <p:cNvSpPr txBox="1"/>
            <p:nvPr/>
          </p:nvSpPr>
          <p:spPr>
            <a:xfrm>
              <a:off x="2501179" y="4380498"/>
              <a:ext cx="2156196" cy="250683"/>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SPEECH AWARD</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38" name="组合 37"/>
          <p:cNvGrpSpPr/>
          <p:nvPr/>
        </p:nvGrpSpPr>
        <p:grpSpPr>
          <a:xfrm>
            <a:off x="8510219" y="2905522"/>
            <a:ext cx="2881043" cy="634445"/>
            <a:chOff x="1528563" y="5015751"/>
            <a:chExt cx="3128811" cy="689007"/>
          </a:xfrm>
        </p:grpSpPr>
        <p:sp>
          <p:nvSpPr>
            <p:cNvPr id="39" name="椭圆 38"/>
            <p:cNvSpPr/>
            <p:nvPr/>
          </p:nvSpPr>
          <p:spPr>
            <a:xfrm>
              <a:off x="1548798" y="5015751"/>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0" name="文本框 39"/>
            <p:cNvSpPr txBox="1"/>
            <p:nvPr/>
          </p:nvSpPr>
          <p:spPr>
            <a:xfrm>
              <a:off x="1528563" y="5155945"/>
              <a:ext cx="670463" cy="400110"/>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04</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1" name="文本框 40"/>
            <p:cNvSpPr txBox="1"/>
            <p:nvPr/>
          </p:nvSpPr>
          <p:spPr>
            <a:xfrm>
              <a:off x="2485052" y="5027040"/>
              <a:ext cx="1495740"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合影留恋</a:t>
              </a:r>
            </a:p>
          </p:txBody>
        </p:sp>
        <p:sp>
          <p:nvSpPr>
            <p:cNvPr id="44" name="文本框 43"/>
            <p:cNvSpPr txBox="1"/>
            <p:nvPr/>
          </p:nvSpPr>
          <p:spPr>
            <a:xfrm>
              <a:off x="2501179" y="5450842"/>
              <a:ext cx="2156195" cy="253916"/>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GROUP PHOTO</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anim calcmode="lin" valueType="num">
                                      <p:cBhvr>
                                        <p:cTn id="26" dur="500" fill="hold"/>
                                        <p:tgtEl>
                                          <p:spTgt spid="38"/>
                                        </p:tgtEl>
                                        <p:attrNameLst>
                                          <p:attrName>ppt_x</p:attrName>
                                        </p:attrNameLst>
                                      </p:cBhvr>
                                      <p:tavLst>
                                        <p:tav tm="0">
                                          <p:val>
                                            <p:strVal val="#ppt_x"/>
                                          </p:val>
                                        </p:tav>
                                        <p:tav tm="100000">
                                          <p:val>
                                            <p:strVal val="#ppt_x"/>
                                          </p:val>
                                        </p:tav>
                                      </p:tavLst>
                                    </p:anim>
                                    <p:anim calcmode="lin" valueType="num">
                                      <p:cBhvr>
                                        <p:cTn id="27" dur="5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rotWithShape="1">
          <a:blip r:embed="rId2"/>
          <a:srcRect t="4241"/>
          <a:stretch>
            <a:fillRect/>
          </a:stretch>
        </p:blipFill>
        <p:spPr>
          <a:xfrm>
            <a:off x="1" y="0"/>
            <a:ext cx="12191998"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3" name="组合 32"/>
          <p:cNvGrpSpPr/>
          <p:nvPr/>
        </p:nvGrpSpPr>
        <p:grpSpPr>
          <a:xfrm>
            <a:off x="1996385" y="1546433"/>
            <a:ext cx="3521962" cy="3037652"/>
            <a:chOff x="1912544" y="396059"/>
            <a:chExt cx="3521962" cy="3037652"/>
          </a:xfrm>
        </p:grpSpPr>
        <p:sp>
          <p:nvSpPr>
            <p:cNvPr id="26" name="文本框 25"/>
            <p:cNvSpPr txBox="1"/>
            <p:nvPr/>
          </p:nvSpPr>
          <p:spPr>
            <a:xfrm>
              <a:off x="1912544" y="396059"/>
              <a:ext cx="2313455" cy="2646878"/>
            </a:xfrm>
            <a:prstGeom prst="rect">
              <a:avLst/>
            </a:prstGeom>
            <a:noFill/>
          </p:spPr>
          <p:txBody>
            <a:bodyPr wrap="none" rtlCol="0">
              <a:spAutoFit/>
            </a:bodyPr>
            <a:lstStyle/>
            <a:p>
              <a:pPr algn="ctr"/>
              <a:r>
                <a:rPr lang="zh-CN" altLang="en-US" sz="166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第</a:t>
              </a:r>
            </a:p>
          </p:txBody>
        </p:sp>
        <p:sp>
          <p:nvSpPr>
            <p:cNvPr id="27" name="文本框 24"/>
            <p:cNvSpPr txBox="1"/>
            <p:nvPr/>
          </p:nvSpPr>
          <p:spPr>
            <a:xfrm>
              <a:off x="3480124" y="1217720"/>
              <a:ext cx="1954382" cy="221599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8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一</a:t>
              </a:r>
            </a:p>
          </p:txBody>
        </p:sp>
      </p:grpSp>
      <p:grpSp>
        <p:nvGrpSpPr>
          <p:cNvPr id="3" name="组合 2"/>
          <p:cNvGrpSpPr/>
          <p:nvPr/>
        </p:nvGrpSpPr>
        <p:grpSpPr>
          <a:xfrm>
            <a:off x="6306224" y="2368094"/>
            <a:ext cx="3647689" cy="1019960"/>
            <a:chOff x="6147920" y="1872581"/>
            <a:chExt cx="1998748" cy="558887"/>
          </a:xfrm>
        </p:grpSpPr>
        <p:sp>
          <p:nvSpPr>
            <p:cNvPr id="18" name="文本框 17"/>
            <p:cNvSpPr txBox="1"/>
            <p:nvPr/>
          </p:nvSpPr>
          <p:spPr>
            <a:xfrm>
              <a:off x="6147920" y="1872581"/>
              <a:ext cx="1376420" cy="387886"/>
            </a:xfrm>
            <a:prstGeom prst="rect">
              <a:avLst/>
            </a:prstGeom>
            <a:noFill/>
          </p:spPr>
          <p:txBody>
            <a:bodyPr wrap="square" rtlCol="0">
              <a:spAutoFit/>
            </a:bodyPr>
            <a:lstStyle/>
            <a:p>
              <a:pPr algn="dist"/>
              <a:r>
                <a:rPr lang="zh-CN" altLang="en-US" sz="4000" dirty="0">
                  <a:solidFill>
                    <a:srgbClr val="EC090A"/>
                  </a:solidFill>
                  <a:latin typeface="胡晓波男神体" panose="02010600030101010101" pitchFamily="2" charset="-122"/>
                  <a:ea typeface="胡晓波男神体" panose="02010600030101010101" pitchFamily="2" charset="-122"/>
                  <a:cs typeface="胡晓波男神体" panose="02010600030101010101" pitchFamily="2" charset="-122"/>
                </a:rPr>
                <a:t>工作汇报</a:t>
              </a:r>
            </a:p>
          </p:txBody>
        </p:sp>
        <p:sp>
          <p:nvSpPr>
            <p:cNvPr id="19" name="文本框 18"/>
            <p:cNvSpPr txBox="1"/>
            <p:nvPr/>
          </p:nvSpPr>
          <p:spPr>
            <a:xfrm>
              <a:off x="6162770" y="2262822"/>
              <a:ext cx="1983898" cy="168646"/>
            </a:xfrm>
            <a:prstGeom prst="rect">
              <a:avLst/>
            </a:prstGeom>
            <a:noFill/>
          </p:spPr>
          <p:txBody>
            <a:bodyPr wrap="square" rtlCol="0">
              <a:spAutoFit/>
            </a:bodyPr>
            <a:lstStyle/>
            <a:p>
              <a:pPr algn="dist"/>
              <a:r>
                <a:rPr lang="en-US" altLang="zh-CN" sz="1400" dirty="0">
                  <a:solidFill>
                    <a:srgbClr val="EC090A"/>
                  </a:solidFill>
                  <a:latin typeface="胡晓波男神体" panose="02010600030101010101" pitchFamily="2" charset="-122"/>
                  <a:ea typeface="胡晓波男神体" panose="02010600030101010101" pitchFamily="2" charset="-122"/>
                  <a:cs typeface="胡晓波男神体" panose="02010600030101010101" pitchFamily="2" charset="-122"/>
                </a:rPr>
                <a:t>WORK REPORT</a:t>
              </a:r>
              <a:endParaRPr lang="zh-CN" altLang="en-US" sz="1400" dirty="0">
                <a:solidFill>
                  <a:srgbClr val="EC090A"/>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387062" y="261986"/>
            <a:ext cx="2879493" cy="634445"/>
            <a:chOff x="1528563" y="1789329"/>
            <a:chExt cx="3127128" cy="689007"/>
          </a:xfrm>
        </p:grpSpPr>
        <p:sp>
          <p:nvSpPr>
            <p:cNvPr id="5" name="椭圆 4"/>
            <p:cNvSpPr/>
            <p:nvPr/>
          </p:nvSpPr>
          <p:spPr>
            <a:xfrm>
              <a:off x="1548798" y="1789329"/>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工作汇报</a:t>
              </a:r>
            </a:p>
          </p:txBody>
        </p:sp>
        <p:sp>
          <p:nvSpPr>
            <p:cNvPr id="8" name="文本框 7"/>
            <p:cNvSpPr txBox="1"/>
            <p:nvPr/>
          </p:nvSpPr>
          <p:spPr>
            <a:xfrm>
              <a:off x="2501179" y="2224420"/>
              <a:ext cx="2154512" cy="253916"/>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WORK REPORT</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9" name="组合 8"/>
          <p:cNvGrpSpPr/>
          <p:nvPr/>
        </p:nvGrpSpPr>
        <p:grpSpPr>
          <a:xfrm rot="1653121">
            <a:off x="3941989" y="2940559"/>
            <a:ext cx="3859671" cy="2995866"/>
            <a:chOff x="3614128" y="2420663"/>
            <a:chExt cx="3859671" cy="2995866"/>
          </a:xfrm>
        </p:grpSpPr>
        <p:sp>
          <p:nvSpPr>
            <p:cNvPr id="11" name="Freeform 34"/>
            <p:cNvSpPr/>
            <p:nvPr/>
          </p:nvSpPr>
          <p:spPr bwMode="auto">
            <a:xfrm>
              <a:off x="6018181" y="2420663"/>
              <a:ext cx="1455618" cy="2609477"/>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rgbClr val="AD262B"/>
            </a:solidFill>
            <a:ln w="6350">
              <a:noFill/>
            </a:ln>
          </p:spPr>
          <p:txBody>
            <a:bodyPr lIns="121885" tIns="60943" rIns="121885" bIns="60943"/>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i="0" u="none" strike="noStrike" kern="0" cap="none" spc="0" normalizeH="0" baseline="0" noProof="0" dirty="0">
                <a:ln>
                  <a:noFill/>
                </a:ln>
                <a:solidFill>
                  <a:srgbClr val="44546A"/>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12" name="Freeform 35"/>
            <p:cNvSpPr/>
            <p:nvPr/>
          </p:nvSpPr>
          <p:spPr bwMode="auto">
            <a:xfrm>
              <a:off x="4615662" y="2554342"/>
              <a:ext cx="1633220" cy="2384239"/>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tx1">
                <a:lumMod val="75000"/>
                <a:lumOff val="25000"/>
              </a:schemeClr>
            </a:solidFill>
            <a:ln w="6350">
              <a:noFill/>
            </a:ln>
          </p:spPr>
          <p:txBody>
            <a:bodyPr lIns="121885" tIns="60943" rIns="121885" bIns="60943"/>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i="0" u="none" strike="noStrike" kern="0" cap="none" spc="0" normalizeH="0" baseline="0" noProof="0" dirty="0">
                <a:ln>
                  <a:noFill/>
                </a:ln>
                <a:solidFill>
                  <a:srgbClr val="44546A"/>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13" name="Freeform 36"/>
            <p:cNvSpPr/>
            <p:nvPr/>
          </p:nvSpPr>
          <p:spPr bwMode="auto">
            <a:xfrm>
              <a:off x="3614128" y="4178630"/>
              <a:ext cx="1810824" cy="1237899"/>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rgbClr val="AD262B"/>
            </a:solidFill>
            <a:ln w="6350">
              <a:noFill/>
            </a:ln>
          </p:spPr>
          <p:txBody>
            <a:bodyPr lIns="121885" tIns="60943" rIns="121885" bIns="60943"/>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i="0" u="none" strike="noStrike" kern="0" cap="none" spc="0" normalizeH="0" baseline="0" noProof="0" dirty="0">
                <a:ln>
                  <a:noFill/>
                </a:ln>
                <a:solidFill>
                  <a:srgbClr val="44546A"/>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grpSp>
        <p:nvGrpSpPr>
          <p:cNvPr id="14" name="组合 13"/>
          <p:cNvGrpSpPr/>
          <p:nvPr/>
        </p:nvGrpSpPr>
        <p:grpSpPr>
          <a:xfrm>
            <a:off x="1003257" y="3460293"/>
            <a:ext cx="2464718" cy="1066930"/>
            <a:chOff x="1895297" y="2159076"/>
            <a:chExt cx="2228941" cy="964866"/>
          </a:xfrm>
        </p:grpSpPr>
        <p:sp>
          <p:nvSpPr>
            <p:cNvPr id="15"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6" name="Title 11"/>
            <p:cNvSpPr txBox="1"/>
            <p:nvPr/>
          </p:nvSpPr>
          <p:spPr>
            <a:xfrm flipH="1">
              <a:off x="2517083" y="2159076"/>
              <a:ext cx="1607155" cy="361835"/>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rgbClr val="AD262B"/>
                  </a:solidFill>
                  <a:latin typeface="思源宋体 CN Heavy" panose="02020900000000000000" pitchFamily="18" charset="-122"/>
                  <a:ea typeface="思源宋体 CN Heavy" panose="02020900000000000000" pitchFamily="18" charset="-122"/>
                </a:rPr>
                <a:t>标题文字添加</a:t>
              </a:r>
              <a:endParaRPr lang="en-US" sz="2000" dirty="0">
                <a:solidFill>
                  <a:srgbClr val="AD262B"/>
                </a:solidFill>
                <a:latin typeface="思源宋体 CN Heavy" panose="02020900000000000000" pitchFamily="18" charset="-122"/>
                <a:ea typeface="思源宋体 CN Heavy" panose="02020900000000000000" pitchFamily="18" charset="-122"/>
              </a:endParaRPr>
            </a:p>
          </p:txBody>
        </p:sp>
      </p:grpSp>
      <p:grpSp>
        <p:nvGrpSpPr>
          <p:cNvPr id="17" name="组合 16"/>
          <p:cNvGrpSpPr/>
          <p:nvPr/>
        </p:nvGrpSpPr>
        <p:grpSpPr>
          <a:xfrm>
            <a:off x="3831035" y="1574591"/>
            <a:ext cx="2464718" cy="1066930"/>
            <a:chOff x="1895297" y="2159076"/>
            <a:chExt cx="2228941" cy="964866"/>
          </a:xfrm>
        </p:grpSpPr>
        <p:sp>
          <p:nvSpPr>
            <p:cNvPr id="18"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9"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20" name="组合 19"/>
          <p:cNvGrpSpPr/>
          <p:nvPr/>
        </p:nvGrpSpPr>
        <p:grpSpPr>
          <a:xfrm flipH="1">
            <a:off x="8507469" y="3167285"/>
            <a:ext cx="2464718" cy="1066930"/>
            <a:chOff x="1895297" y="2159076"/>
            <a:chExt cx="2228941" cy="964866"/>
          </a:xfrm>
        </p:grpSpPr>
        <p:sp>
          <p:nvSpPr>
            <p:cNvPr id="21"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2" name="Title 11"/>
            <p:cNvSpPr txBox="1"/>
            <p:nvPr/>
          </p:nvSpPr>
          <p:spPr>
            <a:xfrm flipH="1">
              <a:off x="2517083" y="2159076"/>
              <a:ext cx="1607155" cy="361835"/>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AD262B"/>
                  </a:solidFill>
                  <a:latin typeface="思源宋体 CN Heavy" panose="02020900000000000000" pitchFamily="18" charset="-122"/>
                  <a:ea typeface="思源宋体 CN Heavy" panose="02020900000000000000" pitchFamily="18" charset="-122"/>
                </a:rPr>
                <a:t>标题文字添加</a:t>
              </a:r>
              <a:endParaRPr lang="en-US" sz="2000" dirty="0">
                <a:solidFill>
                  <a:srgbClr val="AD262B"/>
                </a:solidFill>
                <a:latin typeface="思源宋体 CN Heavy" panose="02020900000000000000" pitchFamily="18" charset="-122"/>
                <a:ea typeface="思源宋体 CN Heavy" panose="02020900000000000000" pitchFamily="18"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387062" y="261986"/>
            <a:ext cx="2879493" cy="634445"/>
            <a:chOff x="1528563" y="1789329"/>
            <a:chExt cx="3127128" cy="689007"/>
          </a:xfrm>
        </p:grpSpPr>
        <p:sp>
          <p:nvSpPr>
            <p:cNvPr id="5" name="椭圆 4"/>
            <p:cNvSpPr/>
            <p:nvPr/>
          </p:nvSpPr>
          <p:spPr>
            <a:xfrm>
              <a:off x="1548798" y="1789329"/>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工作汇报</a:t>
              </a:r>
            </a:p>
          </p:txBody>
        </p:sp>
        <p:sp>
          <p:nvSpPr>
            <p:cNvPr id="8" name="文本框 7"/>
            <p:cNvSpPr txBox="1"/>
            <p:nvPr/>
          </p:nvSpPr>
          <p:spPr>
            <a:xfrm>
              <a:off x="2501179" y="2224420"/>
              <a:ext cx="2154512" cy="253916"/>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WORK REPORT</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9" name="组合 4179"/>
          <p:cNvGrpSpPr/>
          <p:nvPr/>
        </p:nvGrpSpPr>
        <p:grpSpPr bwMode="auto">
          <a:xfrm>
            <a:off x="7895004" y="1655298"/>
            <a:ext cx="3417908" cy="669880"/>
            <a:chOff x="0" y="0"/>
            <a:chExt cx="3241854" cy="635376"/>
          </a:xfrm>
        </p:grpSpPr>
        <p:grpSp>
          <p:nvGrpSpPr>
            <p:cNvPr id="10" name="五边形 29"/>
            <p:cNvGrpSpPr/>
            <p:nvPr/>
          </p:nvGrpSpPr>
          <p:grpSpPr bwMode="auto">
            <a:xfrm>
              <a:off x="498654" y="7488"/>
              <a:ext cx="2743200" cy="627888"/>
              <a:chOff x="0" y="0"/>
              <a:chExt cx="2743200" cy="627888"/>
            </a:xfrm>
          </p:grpSpPr>
          <p:pic>
            <p:nvPicPr>
              <p:cNvPr id="13" name="五边形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txBox="1">
                <a:spLocks noChangeArrowheads="1"/>
              </p:cNvSpPr>
              <p:nvPr/>
            </p:nvSpPr>
            <p:spPr bwMode="auto">
              <a:xfrm>
                <a:off x="-1131" y="2037"/>
                <a:ext cx="2745302"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sp>
          <p:nvSpPr>
            <p:cNvPr id="11" name="椭圆 4181"/>
            <p:cNvSpPr>
              <a:spLocks noChangeArrowheads="1"/>
            </p:cNvSpPr>
            <p:nvPr/>
          </p:nvSpPr>
          <p:spPr bwMode="auto">
            <a:xfrm>
              <a:off x="0" y="128090"/>
              <a:ext cx="249228" cy="249228"/>
            </a:xfrm>
            <a:prstGeom prst="ellipse">
              <a:avLst/>
            </a:prstGeom>
            <a:solidFill>
              <a:srgbClr val="323F4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12" name="五边形 4182"/>
            <p:cNvSpPr>
              <a:spLocks noChangeArrowheads="1"/>
            </p:cNvSpPr>
            <p:nvPr/>
          </p:nvSpPr>
          <p:spPr bwMode="auto">
            <a:xfrm flipH="1">
              <a:off x="478473" y="0"/>
              <a:ext cx="2587064" cy="505407"/>
            </a:xfrm>
            <a:prstGeom prst="homePlate">
              <a:avLst>
                <a:gd name="adj" fmla="val 37135"/>
              </a:avLst>
            </a:prstGeom>
            <a:solidFill>
              <a:srgbClr val="323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grpSp>
        <p:nvGrpSpPr>
          <p:cNvPr id="15" name="组合 4184"/>
          <p:cNvGrpSpPr/>
          <p:nvPr/>
        </p:nvGrpSpPr>
        <p:grpSpPr bwMode="auto">
          <a:xfrm>
            <a:off x="7895004" y="5249691"/>
            <a:ext cx="3417908" cy="669259"/>
            <a:chOff x="0" y="0"/>
            <a:chExt cx="3241854" cy="634699"/>
          </a:xfrm>
        </p:grpSpPr>
        <p:grpSp>
          <p:nvGrpSpPr>
            <p:cNvPr id="16" name="五边形 29"/>
            <p:cNvGrpSpPr/>
            <p:nvPr/>
          </p:nvGrpSpPr>
          <p:grpSpPr bwMode="auto">
            <a:xfrm>
              <a:off x="498654" y="6811"/>
              <a:ext cx="2743200" cy="627888"/>
              <a:chOff x="0" y="0"/>
              <a:chExt cx="2743200" cy="627888"/>
            </a:xfrm>
          </p:grpSpPr>
          <p:pic>
            <p:nvPicPr>
              <p:cNvPr id="19" name="五边形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6"/>
              <p:cNvSpPr txBox="1">
                <a:spLocks noChangeArrowheads="1"/>
              </p:cNvSpPr>
              <p:nvPr/>
            </p:nvSpPr>
            <p:spPr bwMode="auto">
              <a:xfrm>
                <a:off x="-1131" y="2714"/>
                <a:ext cx="2745302"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sp>
          <p:nvSpPr>
            <p:cNvPr id="17" name="椭圆 4186"/>
            <p:cNvSpPr>
              <a:spLocks noChangeArrowheads="1"/>
            </p:cNvSpPr>
            <p:nvPr/>
          </p:nvSpPr>
          <p:spPr bwMode="auto">
            <a:xfrm>
              <a:off x="0" y="128090"/>
              <a:ext cx="249228" cy="249228"/>
            </a:xfrm>
            <a:prstGeom prst="ellipse">
              <a:avLst/>
            </a:prstGeom>
            <a:solidFill>
              <a:srgbClr val="323F4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18" name="五边形 4187"/>
            <p:cNvSpPr>
              <a:spLocks noChangeArrowheads="1"/>
            </p:cNvSpPr>
            <p:nvPr/>
          </p:nvSpPr>
          <p:spPr bwMode="auto">
            <a:xfrm flipH="1">
              <a:off x="478473" y="0"/>
              <a:ext cx="2587064" cy="505407"/>
            </a:xfrm>
            <a:prstGeom prst="homePlate">
              <a:avLst>
                <a:gd name="adj" fmla="val 37135"/>
              </a:avLst>
            </a:prstGeom>
            <a:solidFill>
              <a:srgbClr val="323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grpSp>
        <p:nvGrpSpPr>
          <p:cNvPr id="21" name="组合 4189"/>
          <p:cNvGrpSpPr/>
          <p:nvPr/>
        </p:nvGrpSpPr>
        <p:grpSpPr bwMode="auto">
          <a:xfrm flipH="1">
            <a:off x="1065257" y="1655298"/>
            <a:ext cx="3419353" cy="669880"/>
            <a:chOff x="0" y="0"/>
            <a:chExt cx="3241809" cy="635376"/>
          </a:xfrm>
        </p:grpSpPr>
        <p:grpSp>
          <p:nvGrpSpPr>
            <p:cNvPr id="22" name="五边形 29"/>
            <p:cNvGrpSpPr/>
            <p:nvPr/>
          </p:nvGrpSpPr>
          <p:grpSpPr bwMode="auto">
            <a:xfrm flipH="1">
              <a:off x="498609" y="7488"/>
              <a:ext cx="2743200" cy="627888"/>
              <a:chOff x="0" y="0"/>
              <a:chExt cx="2743200" cy="627888"/>
            </a:xfrm>
          </p:grpSpPr>
          <p:pic>
            <p:nvPicPr>
              <p:cNvPr id="25" name="五边形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5"/>
              <p:cNvSpPr txBox="1">
                <a:spLocks noChangeArrowheads="1"/>
              </p:cNvSpPr>
              <p:nvPr/>
            </p:nvSpPr>
            <p:spPr bwMode="auto">
              <a:xfrm>
                <a:off x="-1016" y="2037"/>
                <a:ext cx="2745302"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sp>
          <p:nvSpPr>
            <p:cNvPr id="23" name="椭圆 4191"/>
            <p:cNvSpPr>
              <a:spLocks noChangeArrowheads="1"/>
            </p:cNvSpPr>
            <p:nvPr/>
          </p:nvSpPr>
          <p:spPr bwMode="auto">
            <a:xfrm>
              <a:off x="0" y="128090"/>
              <a:ext cx="249228" cy="249228"/>
            </a:xfrm>
            <a:prstGeom prst="ellipse">
              <a:avLst/>
            </a:prstGeom>
            <a:solidFill>
              <a:srgbClr val="AD262B"/>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24" name="五边形 4192"/>
            <p:cNvSpPr>
              <a:spLocks noChangeArrowheads="1"/>
            </p:cNvSpPr>
            <p:nvPr/>
          </p:nvSpPr>
          <p:spPr bwMode="auto">
            <a:xfrm flipH="1">
              <a:off x="478473" y="0"/>
              <a:ext cx="2587064" cy="505407"/>
            </a:xfrm>
            <a:prstGeom prst="homePlate">
              <a:avLst>
                <a:gd name="adj" fmla="val 37135"/>
              </a:avLst>
            </a:prstGeom>
            <a:solidFill>
              <a:srgbClr val="AD26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grpSp>
        <p:nvGrpSpPr>
          <p:cNvPr id="27" name="组合 4194"/>
          <p:cNvGrpSpPr/>
          <p:nvPr/>
        </p:nvGrpSpPr>
        <p:grpSpPr bwMode="auto">
          <a:xfrm flipH="1">
            <a:off x="1065258" y="5249691"/>
            <a:ext cx="3419352" cy="669259"/>
            <a:chOff x="0" y="0"/>
            <a:chExt cx="3241809" cy="634699"/>
          </a:xfrm>
        </p:grpSpPr>
        <p:grpSp>
          <p:nvGrpSpPr>
            <p:cNvPr id="28" name="五边形 29"/>
            <p:cNvGrpSpPr/>
            <p:nvPr/>
          </p:nvGrpSpPr>
          <p:grpSpPr bwMode="auto">
            <a:xfrm flipH="1">
              <a:off x="498609" y="6811"/>
              <a:ext cx="2743200" cy="627888"/>
              <a:chOff x="0" y="0"/>
              <a:chExt cx="2743200" cy="627888"/>
            </a:xfrm>
          </p:grpSpPr>
          <p:pic>
            <p:nvPicPr>
              <p:cNvPr id="31" name="五边形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4"/>
              <p:cNvSpPr txBox="1">
                <a:spLocks noChangeArrowheads="1"/>
              </p:cNvSpPr>
              <p:nvPr/>
            </p:nvSpPr>
            <p:spPr bwMode="auto">
              <a:xfrm>
                <a:off x="-1016" y="2714"/>
                <a:ext cx="2745302" cy="62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sp>
          <p:nvSpPr>
            <p:cNvPr id="29" name="椭圆 4196"/>
            <p:cNvSpPr>
              <a:spLocks noChangeArrowheads="1"/>
            </p:cNvSpPr>
            <p:nvPr/>
          </p:nvSpPr>
          <p:spPr bwMode="auto">
            <a:xfrm>
              <a:off x="0" y="128090"/>
              <a:ext cx="249228" cy="249228"/>
            </a:xfrm>
            <a:prstGeom prst="ellipse">
              <a:avLst/>
            </a:prstGeom>
            <a:solidFill>
              <a:srgbClr val="AD262B"/>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30" name="五边形 4197"/>
            <p:cNvSpPr>
              <a:spLocks noChangeArrowheads="1"/>
            </p:cNvSpPr>
            <p:nvPr/>
          </p:nvSpPr>
          <p:spPr bwMode="auto">
            <a:xfrm flipH="1">
              <a:off x="478473" y="0"/>
              <a:ext cx="2587064" cy="505407"/>
            </a:xfrm>
            <a:prstGeom prst="homePlate">
              <a:avLst>
                <a:gd name="adj" fmla="val 37135"/>
              </a:avLst>
            </a:prstGeom>
            <a:solidFill>
              <a:srgbClr val="AD26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FFFFF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grpSp>
        <p:nvGrpSpPr>
          <p:cNvPr id="33" name="组合 4205"/>
          <p:cNvGrpSpPr/>
          <p:nvPr/>
        </p:nvGrpSpPr>
        <p:grpSpPr bwMode="auto">
          <a:xfrm>
            <a:off x="4554128" y="2109228"/>
            <a:ext cx="3304842" cy="3275528"/>
            <a:chOff x="0" y="0"/>
            <a:chExt cx="4115890" cy="4079752"/>
          </a:xfrm>
        </p:grpSpPr>
        <p:grpSp>
          <p:nvGrpSpPr>
            <p:cNvPr id="34" name="组合 4203"/>
            <p:cNvGrpSpPr/>
            <p:nvPr/>
          </p:nvGrpSpPr>
          <p:grpSpPr bwMode="auto">
            <a:xfrm>
              <a:off x="0" y="0"/>
              <a:ext cx="4115890" cy="4079752"/>
              <a:chOff x="0" y="0"/>
              <a:chExt cx="4354245" cy="4316016"/>
            </a:xfrm>
          </p:grpSpPr>
          <p:sp>
            <p:nvSpPr>
              <p:cNvPr id="37" name="任意多边形 4164"/>
              <p:cNvSpPr/>
              <p:nvPr/>
            </p:nvSpPr>
            <p:spPr bwMode="auto">
              <a:xfrm>
                <a:off x="0" y="2511"/>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2 h 2109263"/>
                  <a:gd name="T8" fmla="*/ 2114283 w 2114283"/>
                  <a:gd name="T9" fmla="*/ 0 h 2109263"/>
                  <a:gd name="T10" fmla="*/ 0 60000 65536"/>
                  <a:gd name="T11" fmla="*/ 0 60000 65536"/>
                  <a:gd name="T12" fmla="*/ 0 60000 65536"/>
                  <a:gd name="T13" fmla="*/ 0 60000 65536"/>
                  <a:gd name="T14" fmla="*/ 0 60000 65536"/>
                  <a:gd name="T15" fmla="*/ 0 w 2114283"/>
                  <a:gd name="T16" fmla="*/ 0 h 2109263"/>
                  <a:gd name="T17" fmla="*/ 2114283 w 2114283"/>
                  <a:gd name="T18" fmla="*/ 2109263 h 2109263"/>
                </a:gdLst>
                <a:ahLst/>
                <a:cxnLst>
                  <a:cxn ang="T10">
                    <a:pos x="T0" y="T1"/>
                  </a:cxn>
                  <a:cxn ang="T11">
                    <a:pos x="T2" y="T3"/>
                  </a:cxn>
                  <a:cxn ang="T12">
                    <a:pos x="T4" y="T5"/>
                  </a:cxn>
                  <a:cxn ang="T13">
                    <a:pos x="T6" y="T7"/>
                  </a:cxn>
                  <a:cxn ang="T14">
                    <a:pos x="T8" y="T9"/>
                  </a:cxn>
                </a:cxnLst>
                <a:rect l="T15" t="T16" r="T17" b="T18"/>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rgbClr val="AD26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38" name="任意多边形 4165"/>
              <p:cNvSpPr/>
              <p:nvPr/>
            </p:nvSpPr>
            <p:spPr bwMode="auto">
              <a:xfrm rot="-5400000">
                <a:off x="2509" y="2204242"/>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2 h 2109263"/>
                  <a:gd name="T8" fmla="*/ 2114283 w 2114283"/>
                  <a:gd name="T9" fmla="*/ 0 h 2109263"/>
                  <a:gd name="T10" fmla="*/ 0 60000 65536"/>
                  <a:gd name="T11" fmla="*/ 0 60000 65536"/>
                  <a:gd name="T12" fmla="*/ 0 60000 65536"/>
                  <a:gd name="T13" fmla="*/ 0 60000 65536"/>
                  <a:gd name="T14" fmla="*/ 0 60000 65536"/>
                  <a:gd name="T15" fmla="*/ 0 w 2114283"/>
                  <a:gd name="T16" fmla="*/ 0 h 2109263"/>
                  <a:gd name="T17" fmla="*/ 2114283 w 2114283"/>
                  <a:gd name="T18" fmla="*/ 2109263 h 2109263"/>
                </a:gdLst>
                <a:ahLst/>
                <a:cxnLst>
                  <a:cxn ang="T10">
                    <a:pos x="T0" y="T1"/>
                  </a:cxn>
                  <a:cxn ang="T11">
                    <a:pos x="T2" y="T3"/>
                  </a:cxn>
                  <a:cxn ang="T12">
                    <a:pos x="T4" y="T5"/>
                  </a:cxn>
                  <a:cxn ang="T13">
                    <a:pos x="T6" y="T7"/>
                  </a:cxn>
                  <a:cxn ang="T14">
                    <a:pos x="T8" y="T9"/>
                  </a:cxn>
                </a:cxnLst>
                <a:rect l="T15" t="T16" r="T17" b="T18"/>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rgbClr val="AD26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39" name="任意多边形 4166"/>
              <p:cNvSpPr/>
              <p:nvPr/>
            </p:nvSpPr>
            <p:spPr bwMode="auto">
              <a:xfrm rot="10800000">
                <a:off x="2239962" y="2201732"/>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2 h 2109263"/>
                  <a:gd name="T8" fmla="*/ 2114283 w 2114283"/>
                  <a:gd name="T9" fmla="*/ 0 h 2109263"/>
                  <a:gd name="T10" fmla="*/ 0 60000 65536"/>
                  <a:gd name="T11" fmla="*/ 0 60000 65536"/>
                  <a:gd name="T12" fmla="*/ 0 60000 65536"/>
                  <a:gd name="T13" fmla="*/ 0 60000 65536"/>
                  <a:gd name="T14" fmla="*/ 0 60000 65536"/>
                  <a:gd name="T15" fmla="*/ 0 w 2114283"/>
                  <a:gd name="T16" fmla="*/ 0 h 2109263"/>
                  <a:gd name="T17" fmla="*/ 2114283 w 2114283"/>
                  <a:gd name="T18" fmla="*/ 2109263 h 2109263"/>
                </a:gdLst>
                <a:ahLst/>
                <a:cxnLst>
                  <a:cxn ang="T10">
                    <a:pos x="T0" y="T1"/>
                  </a:cxn>
                  <a:cxn ang="T11">
                    <a:pos x="T2" y="T3"/>
                  </a:cxn>
                  <a:cxn ang="T12">
                    <a:pos x="T4" y="T5"/>
                  </a:cxn>
                  <a:cxn ang="T13">
                    <a:pos x="T6" y="T7"/>
                  </a:cxn>
                  <a:cxn ang="T14">
                    <a:pos x="T8" y="T9"/>
                  </a:cxn>
                </a:cxnLst>
                <a:rect l="T15" t="T16" r="T17" b="T18"/>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rgbClr val="AD26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40" name="任意多边形 4167"/>
              <p:cNvSpPr/>
              <p:nvPr/>
            </p:nvSpPr>
            <p:spPr bwMode="auto">
              <a:xfrm rot="5400000">
                <a:off x="2237450" y="2510"/>
                <a:ext cx="2114283" cy="2109263"/>
              </a:xfrm>
              <a:custGeom>
                <a:avLst/>
                <a:gdLst>
                  <a:gd name="T0" fmla="*/ 2114283 w 2114283"/>
                  <a:gd name="T1" fmla="*/ 0 h 2109263"/>
                  <a:gd name="T2" fmla="*/ 2114283 w 2114283"/>
                  <a:gd name="T3" fmla="*/ 2109263 h 2109263"/>
                  <a:gd name="T4" fmla="*/ 0 w 2114283"/>
                  <a:gd name="T5" fmla="*/ 2109263 h 2109263"/>
                  <a:gd name="T6" fmla="*/ 10650 w 2114283"/>
                  <a:gd name="T7" fmla="*/ 1898352 h 2109263"/>
                  <a:gd name="T8" fmla="*/ 2114283 w 2114283"/>
                  <a:gd name="T9" fmla="*/ 0 h 2109263"/>
                  <a:gd name="T10" fmla="*/ 0 60000 65536"/>
                  <a:gd name="T11" fmla="*/ 0 60000 65536"/>
                  <a:gd name="T12" fmla="*/ 0 60000 65536"/>
                  <a:gd name="T13" fmla="*/ 0 60000 65536"/>
                  <a:gd name="T14" fmla="*/ 0 60000 65536"/>
                  <a:gd name="T15" fmla="*/ 0 w 2114283"/>
                  <a:gd name="T16" fmla="*/ 0 h 2109263"/>
                  <a:gd name="T17" fmla="*/ 2114283 w 2114283"/>
                  <a:gd name="T18" fmla="*/ 2109263 h 2109263"/>
                </a:gdLst>
                <a:ahLst/>
                <a:cxnLst>
                  <a:cxn ang="T10">
                    <a:pos x="T0" y="T1"/>
                  </a:cxn>
                  <a:cxn ang="T11">
                    <a:pos x="T2" y="T3"/>
                  </a:cxn>
                  <a:cxn ang="T12">
                    <a:pos x="T4" y="T5"/>
                  </a:cxn>
                  <a:cxn ang="T13">
                    <a:pos x="T6" y="T7"/>
                  </a:cxn>
                  <a:cxn ang="T14">
                    <a:pos x="T8" y="T9"/>
                  </a:cxn>
                </a:cxnLst>
                <a:rect l="T15" t="T16" r="T17" b="T18"/>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pic>
          <p:nvPicPr>
            <p:cNvPr id="35" name="图片 41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264" y="682942"/>
              <a:ext cx="1816765" cy="286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4204"/>
            <p:cNvSpPr txBox="1">
              <a:spLocks noChangeArrowheads="1"/>
            </p:cNvSpPr>
            <p:nvPr/>
          </p:nvSpPr>
          <p:spPr bwMode="auto">
            <a:xfrm>
              <a:off x="1136802" y="1185588"/>
              <a:ext cx="1863039" cy="72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3200" b="0" i="0" u="none" strike="noStrike" kern="0" cap="none" spc="0" normalizeH="0" baseline="0" noProof="0" dirty="0">
                  <a:ln>
                    <a:noFill/>
                  </a:ln>
                  <a:solidFill>
                    <a:srgbClr val="323F4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rPr>
                <a:t>TITLE</a:t>
              </a:r>
              <a:endParaRPr kumimoji="0" lang="zh-CN" altLang="en-US" sz="3200" b="0" i="0" u="none" strike="noStrike" kern="0" cap="none" spc="0" normalizeH="0" baseline="0" noProof="0" dirty="0">
                <a:ln>
                  <a:noFill/>
                </a:ln>
                <a:solidFill>
                  <a:srgbClr val="323F4F"/>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grpSp>
        <p:nvGrpSpPr>
          <p:cNvPr id="41" name="组合 40"/>
          <p:cNvGrpSpPr/>
          <p:nvPr/>
        </p:nvGrpSpPr>
        <p:grpSpPr>
          <a:xfrm>
            <a:off x="1156247" y="1711073"/>
            <a:ext cx="2699694" cy="1360281"/>
            <a:chOff x="1895297" y="2159076"/>
            <a:chExt cx="2228941" cy="1123084"/>
          </a:xfrm>
        </p:grpSpPr>
        <p:sp>
          <p:nvSpPr>
            <p:cNvPr id="42" name="Rectangle 16"/>
            <p:cNvSpPr/>
            <p:nvPr/>
          </p:nvSpPr>
          <p:spPr>
            <a:xfrm flipH="1">
              <a:off x="1895297" y="2626348"/>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bg1"/>
                  </a:solidFill>
                  <a:latin typeface="思源宋体 CN Heavy" panose="02020900000000000000" pitchFamily="18" charset="-122"/>
                  <a:ea typeface="思源宋体 CN Heavy" panose="02020900000000000000" pitchFamily="18" charset="-122"/>
                </a:rPr>
                <a:t>标题文字添加</a:t>
              </a:r>
              <a:endParaRPr lang="en-US" sz="20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44" name="组合 43"/>
          <p:cNvGrpSpPr/>
          <p:nvPr/>
        </p:nvGrpSpPr>
        <p:grpSpPr>
          <a:xfrm flipH="1">
            <a:off x="8591535" y="1711073"/>
            <a:ext cx="2699694" cy="1360281"/>
            <a:chOff x="1895297" y="2159076"/>
            <a:chExt cx="2228941" cy="1123084"/>
          </a:xfrm>
        </p:grpSpPr>
        <p:sp>
          <p:nvSpPr>
            <p:cNvPr id="45" name="Rectangle 16"/>
            <p:cNvSpPr/>
            <p:nvPr/>
          </p:nvSpPr>
          <p:spPr>
            <a:xfrm flipH="1">
              <a:off x="1895297" y="2626348"/>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6"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bg1"/>
                  </a:solidFill>
                  <a:latin typeface="思源宋体 CN Heavy" panose="02020900000000000000" pitchFamily="18" charset="-122"/>
                  <a:ea typeface="思源宋体 CN Heavy" panose="02020900000000000000" pitchFamily="18" charset="-122"/>
                </a:rPr>
                <a:t>标题文字添加</a:t>
              </a:r>
              <a:endParaRPr lang="en-US" sz="20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47" name="组合 46"/>
          <p:cNvGrpSpPr/>
          <p:nvPr/>
        </p:nvGrpSpPr>
        <p:grpSpPr>
          <a:xfrm>
            <a:off x="1156247" y="4323968"/>
            <a:ext cx="2699694" cy="1360316"/>
            <a:chOff x="1895297" y="2626348"/>
            <a:chExt cx="2228941" cy="1123113"/>
          </a:xfrm>
        </p:grpSpPr>
        <p:sp>
          <p:nvSpPr>
            <p:cNvPr id="48" name="Rectangle 16"/>
            <p:cNvSpPr/>
            <p:nvPr/>
          </p:nvSpPr>
          <p:spPr>
            <a:xfrm flipH="1">
              <a:off x="1895297" y="2626348"/>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9" name="Title 11"/>
            <p:cNvSpPr txBox="1"/>
            <p:nvPr/>
          </p:nvSpPr>
          <p:spPr>
            <a:xfrm flipH="1">
              <a:off x="2517083" y="3419119"/>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bg1"/>
                  </a:solidFill>
                  <a:latin typeface="思源宋体 CN Heavy" panose="02020900000000000000" pitchFamily="18" charset="-122"/>
                  <a:ea typeface="思源宋体 CN Heavy" panose="02020900000000000000" pitchFamily="18" charset="-122"/>
                </a:rPr>
                <a:t>标题文字添加</a:t>
              </a:r>
              <a:endParaRPr lang="en-US" sz="2000" dirty="0">
                <a:solidFill>
                  <a:schemeClr val="bg1"/>
                </a:solidFill>
                <a:latin typeface="思源宋体 CN Heavy" panose="02020900000000000000" pitchFamily="18" charset="-122"/>
                <a:ea typeface="思源宋体 CN Heavy" panose="02020900000000000000" pitchFamily="18" charset="-122"/>
              </a:endParaRPr>
            </a:p>
          </p:txBody>
        </p:sp>
      </p:grpSp>
      <p:grpSp>
        <p:nvGrpSpPr>
          <p:cNvPr id="50" name="组合 49"/>
          <p:cNvGrpSpPr/>
          <p:nvPr/>
        </p:nvGrpSpPr>
        <p:grpSpPr>
          <a:xfrm flipH="1">
            <a:off x="8594022" y="4323968"/>
            <a:ext cx="2699694" cy="1360316"/>
            <a:chOff x="1895297" y="2626348"/>
            <a:chExt cx="2228941" cy="1123113"/>
          </a:xfrm>
        </p:grpSpPr>
        <p:sp>
          <p:nvSpPr>
            <p:cNvPr id="51" name="Rectangle 16"/>
            <p:cNvSpPr/>
            <p:nvPr/>
          </p:nvSpPr>
          <p:spPr>
            <a:xfrm flipH="1">
              <a:off x="1895297" y="2626348"/>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2" name="Title 11"/>
            <p:cNvSpPr txBox="1"/>
            <p:nvPr/>
          </p:nvSpPr>
          <p:spPr>
            <a:xfrm flipH="1">
              <a:off x="2517083" y="3419119"/>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bg1"/>
                  </a:solidFill>
                  <a:latin typeface="思源宋体 CN Heavy" panose="02020900000000000000" pitchFamily="18" charset="-122"/>
                  <a:ea typeface="思源宋体 CN Heavy" panose="02020900000000000000" pitchFamily="18" charset="-122"/>
                </a:rPr>
                <a:t>标题文字添加</a:t>
              </a:r>
              <a:endParaRPr lang="en-US" sz="2000" dirty="0">
                <a:solidFill>
                  <a:schemeClr val="bg1"/>
                </a:solidFill>
                <a:latin typeface="思源宋体 CN Heavy" panose="02020900000000000000" pitchFamily="18" charset="-122"/>
                <a:ea typeface="思源宋体 CN Heavy" panose="02020900000000000000" pitchFamily="18"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anim calcmode="lin" valueType="num">
                                      <p:cBhvr>
                                        <p:cTn id="26" dur="500" fill="hold"/>
                                        <p:tgtEl>
                                          <p:spTgt spid="44"/>
                                        </p:tgtEl>
                                        <p:attrNameLst>
                                          <p:attrName>ppt_x</p:attrName>
                                        </p:attrNameLst>
                                      </p:cBhvr>
                                      <p:tavLst>
                                        <p:tav tm="0">
                                          <p:val>
                                            <p:strVal val="#ppt_x"/>
                                          </p:val>
                                        </p:tav>
                                        <p:tav tm="100000">
                                          <p:val>
                                            <p:strVal val="#ppt_x"/>
                                          </p:val>
                                        </p:tav>
                                      </p:tavLst>
                                    </p:anim>
                                    <p:anim calcmode="lin" valueType="num">
                                      <p:cBhvr>
                                        <p:cTn id="27" dur="50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anim calcmode="lin" valueType="num">
                                      <p:cBhvr>
                                        <p:cTn id="32" dur="500" fill="hold"/>
                                        <p:tgtEl>
                                          <p:spTgt spid="47"/>
                                        </p:tgtEl>
                                        <p:attrNameLst>
                                          <p:attrName>ppt_x</p:attrName>
                                        </p:attrNameLst>
                                      </p:cBhvr>
                                      <p:tavLst>
                                        <p:tav tm="0">
                                          <p:val>
                                            <p:strVal val="#ppt_x"/>
                                          </p:val>
                                        </p:tav>
                                        <p:tav tm="100000">
                                          <p:val>
                                            <p:strVal val="#ppt_x"/>
                                          </p:val>
                                        </p:tav>
                                      </p:tavLst>
                                    </p:anim>
                                    <p:anim calcmode="lin" valueType="num">
                                      <p:cBhvr>
                                        <p:cTn id="33" dur="500" fill="hold"/>
                                        <p:tgtEl>
                                          <p:spTgt spid="4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anim calcmode="lin" valueType="num">
                                      <p:cBhvr>
                                        <p:cTn id="38" dur="500" fill="hold"/>
                                        <p:tgtEl>
                                          <p:spTgt spid="50"/>
                                        </p:tgtEl>
                                        <p:attrNameLst>
                                          <p:attrName>ppt_x</p:attrName>
                                        </p:attrNameLst>
                                      </p:cBhvr>
                                      <p:tavLst>
                                        <p:tav tm="0">
                                          <p:val>
                                            <p:strVal val="#ppt_x"/>
                                          </p:val>
                                        </p:tav>
                                        <p:tav tm="100000">
                                          <p:val>
                                            <p:strVal val="#ppt_x"/>
                                          </p:val>
                                        </p:tav>
                                      </p:tavLst>
                                    </p:anim>
                                    <p:anim calcmode="lin" valueType="num">
                                      <p:cBhvr>
                                        <p:cTn id="39"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 name="组合 2"/>
          <p:cNvGrpSpPr/>
          <p:nvPr/>
        </p:nvGrpSpPr>
        <p:grpSpPr>
          <a:xfrm>
            <a:off x="387062" y="261986"/>
            <a:ext cx="2879493" cy="634445"/>
            <a:chOff x="1528563" y="1789329"/>
            <a:chExt cx="3127128" cy="689007"/>
          </a:xfrm>
        </p:grpSpPr>
        <p:sp>
          <p:nvSpPr>
            <p:cNvPr id="5" name="椭圆 4"/>
            <p:cNvSpPr/>
            <p:nvPr/>
          </p:nvSpPr>
          <p:spPr>
            <a:xfrm>
              <a:off x="1548798" y="1789329"/>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6" name="文本框 5"/>
            <p:cNvSpPr txBox="1"/>
            <p:nvPr/>
          </p:nvSpPr>
          <p:spPr>
            <a:xfrm>
              <a:off x="1528563" y="1922699"/>
              <a:ext cx="670463" cy="400110"/>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01</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7" name="文本框 6"/>
            <p:cNvSpPr txBox="1"/>
            <p:nvPr/>
          </p:nvSpPr>
          <p:spPr>
            <a:xfrm>
              <a:off x="2485052" y="1800618"/>
              <a:ext cx="1494791"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工作汇报</a:t>
              </a:r>
            </a:p>
          </p:txBody>
        </p:sp>
        <p:sp>
          <p:nvSpPr>
            <p:cNvPr id="8" name="文本框 7"/>
            <p:cNvSpPr txBox="1"/>
            <p:nvPr/>
          </p:nvSpPr>
          <p:spPr>
            <a:xfrm>
              <a:off x="2501179" y="2224420"/>
              <a:ext cx="2154512" cy="253916"/>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WORK REPORT</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9" name="组合 8"/>
          <p:cNvGrpSpPr/>
          <p:nvPr/>
        </p:nvGrpSpPr>
        <p:grpSpPr>
          <a:xfrm>
            <a:off x="1696406" y="1631322"/>
            <a:ext cx="1602021" cy="2748370"/>
            <a:chOff x="1024047" y="1435650"/>
            <a:chExt cx="1846027" cy="3166980"/>
          </a:xfrm>
        </p:grpSpPr>
        <p:sp>
          <p:nvSpPr>
            <p:cNvPr id="10" name="Shape 1721"/>
            <p:cNvSpPr/>
            <p:nvPr/>
          </p:nvSpPr>
          <p:spPr>
            <a:xfrm rot="18900000">
              <a:off x="1222733" y="2983506"/>
              <a:ext cx="1414666" cy="1414666"/>
            </a:xfrm>
            <a:prstGeom prst="roundRect">
              <a:avLst>
                <a:gd name="adj" fmla="val 15000"/>
              </a:avLst>
            </a:prstGeom>
            <a:solidFill>
              <a:srgbClr val="F6F6F6"/>
            </a:solid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Arial Black" panose="020B0A04020102020204" pitchFamily="34" charset="0"/>
                <a:ea typeface="Aller Light"/>
                <a:cs typeface="Aller Light"/>
                <a:sym typeface="Aller Light"/>
              </a:endParaRPr>
            </a:p>
          </p:txBody>
        </p:sp>
        <p:grpSp>
          <p:nvGrpSpPr>
            <p:cNvPr id="11" name="Group 74"/>
            <p:cNvGrpSpPr/>
            <p:nvPr/>
          </p:nvGrpSpPr>
          <p:grpSpPr>
            <a:xfrm>
              <a:off x="1222733" y="3187963"/>
              <a:ext cx="1414666" cy="1414667"/>
              <a:chOff x="1222733" y="2730763"/>
              <a:chExt cx="1414666" cy="1414667"/>
            </a:xfrm>
            <a:solidFill>
              <a:srgbClr val="296E52"/>
            </a:solidFill>
          </p:grpSpPr>
          <p:sp>
            <p:nvSpPr>
              <p:cNvPr id="15" name="Shape 1732"/>
              <p:cNvSpPr/>
              <p:nvPr/>
            </p:nvSpPr>
            <p:spPr>
              <a:xfrm rot="18900000">
                <a:off x="1222733" y="2730763"/>
                <a:ext cx="1414666" cy="1414667"/>
              </a:xfrm>
              <a:prstGeom prst="roundRect">
                <a:avLst>
                  <a:gd name="adj" fmla="val 15000"/>
                </a:avLst>
              </a:prstGeom>
              <a:solidFill>
                <a:srgbClr val="AD262B"/>
              </a:solidFill>
              <a:ln>
                <a:noFill/>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Arial Black" panose="020B0A04020102020204" pitchFamily="34" charset="0"/>
                  <a:ea typeface="Aller Light"/>
                  <a:cs typeface="Aller Light"/>
                  <a:sym typeface="Aller Light"/>
                </a:endParaRPr>
              </a:p>
            </p:txBody>
          </p:sp>
          <p:grpSp>
            <p:nvGrpSpPr>
              <p:cNvPr id="16" name="Group 19"/>
              <p:cNvGrpSpPr/>
              <p:nvPr/>
            </p:nvGrpSpPr>
            <p:grpSpPr>
              <a:xfrm>
                <a:off x="1690353" y="3205162"/>
                <a:ext cx="479425" cy="447676"/>
                <a:chOff x="1237129" y="1616133"/>
                <a:chExt cx="479425" cy="447676"/>
              </a:xfrm>
              <a:grpFill/>
            </p:grpSpPr>
            <p:sp>
              <p:nvSpPr>
                <p:cNvPr id="17" name="Freeform 23"/>
                <p:cNvSpPr/>
                <p:nvPr/>
              </p:nvSpPr>
              <p:spPr bwMode="auto">
                <a:xfrm>
                  <a:off x="1237129" y="1732021"/>
                  <a:ext cx="479425" cy="92075"/>
                </a:xfrm>
                <a:custGeom>
                  <a:avLst/>
                  <a:gdLst>
                    <a:gd name="T0" fmla="*/ 232 w 232"/>
                    <a:gd name="T1" fmla="*/ 44 h 44"/>
                    <a:gd name="T2" fmla="*/ 0 w 232"/>
                    <a:gd name="T3" fmla="*/ 44 h 44"/>
                    <a:gd name="T4" fmla="*/ 0 w 232"/>
                    <a:gd name="T5" fmla="*/ 8 h 44"/>
                    <a:gd name="T6" fmla="*/ 8 w 232"/>
                    <a:gd name="T7" fmla="*/ 0 h 44"/>
                    <a:gd name="T8" fmla="*/ 226 w 232"/>
                    <a:gd name="T9" fmla="*/ 0 h 44"/>
                    <a:gd name="T10" fmla="*/ 232 w 232"/>
                    <a:gd name="T11" fmla="*/ 6 h 44"/>
                    <a:gd name="T12" fmla="*/ 232 w 23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232" h="44">
                      <a:moveTo>
                        <a:pt x="232" y="44"/>
                      </a:moveTo>
                      <a:cubicBezTo>
                        <a:pt x="0" y="44"/>
                        <a:pt x="0" y="44"/>
                        <a:pt x="0" y="44"/>
                      </a:cubicBezTo>
                      <a:cubicBezTo>
                        <a:pt x="0" y="8"/>
                        <a:pt x="0" y="8"/>
                        <a:pt x="0" y="8"/>
                      </a:cubicBezTo>
                      <a:cubicBezTo>
                        <a:pt x="0" y="3"/>
                        <a:pt x="4" y="0"/>
                        <a:pt x="8" y="0"/>
                      </a:cubicBezTo>
                      <a:cubicBezTo>
                        <a:pt x="226" y="0"/>
                        <a:pt x="226" y="0"/>
                        <a:pt x="226" y="0"/>
                      </a:cubicBezTo>
                      <a:cubicBezTo>
                        <a:pt x="230" y="0"/>
                        <a:pt x="232" y="2"/>
                        <a:pt x="232" y="6"/>
                      </a:cubicBezTo>
                      <a:lnTo>
                        <a:pt x="232" y="44"/>
                      </a:ln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18" name="Freeform 24"/>
                <p:cNvSpPr/>
                <p:nvPr/>
              </p:nvSpPr>
              <p:spPr bwMode="auto">
                <a:xfrm>
                  <a:off x="1262529" y="1824096"/>
                  <a:ext cx="428625" cy="239713"/>
                </a:xfrm>
                <a:custGeom>
                  <a:avLst/>
                  <a:gdLst>
                    <a:gd name="T0" fmla="*/ 201 w 208"/>
                    <a:gd name="T1" fmla="*/ 116 h 116"/>
                    <a:gd name="T2" fmla="*/ 8 w 208"/>
                    <a:gd name="T3" fmla="*/ 116 h 116"/>
                    <a:gd name="T4" fmla="*/ 0 w 208"/>
                    <a:gd name="T5" fmla="*/ 108 h 116"/>
                    <a:gd name="T6" fmla="*/ 0 w 208"/>
                    <a:gd name="T7" fmla="*/ 0 h 116"/>
                    <a:gd name="T8" fmla="*/ 208 w 208"/>
                    <a:gd name="T9" fmla="*/ 0 h 116"/>
                    <a:gd name="T10" fmla="*/ 208 w 208"/>
                    <a:gd name="T11" fmla="*/ 108 h 116"/>
                    <a:gd name="T12" fmla="*/ 201 w 208"/>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08" h="116">
                      <a:moveTo>
                        <a:pt x="201" y="116"/>
                      </a:moveTo>
                      <a:cubicBezTo>
                        <a:pt x="8" y="116"/>
                        <a:pt x="8" y="116"/>
                        <a:pt x="8" y="116"/>
                      </a:cubicBezTo>
                      <a:cubicBezTo>
                        <a:pt x="4" y="116"/>
                        <a:pt x="0" y="112"/>
                        <a:pt x="0" y="108"/>
                      </a:cubicBezTo>
                      <a:cubicBezTo>
                        <a:pt x="0" y="0"/>
                        <a:pt x="0" y="0"/>
                        <a:pt x="0" y="0"/>
                      </a:cubicBezTo>
                      <a:cubicBezTo>
                        <a:pt x="208" y="0"/>
                        <a:pt x="208" y="0"/>
                        <a:pt x="208" y="0"/>
                      </a:cubicBezTo>
                      <a:cubicBezTo>
                        <a:pt x="208" y="108"/>
                        <a:pt x="208" y="108"/>
                        <a:pt x="208" y="108"/>
                      </a:cubicBezTo>
                      <a:cubicBezTo>
                        <a:pt x="208" y="112"/>
                        <a:pt x="205" y="116"/>
                        <a:pt x="201" y="116"/>
                      </a:cubicBez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19" name="Line 25"/>
                <p:cNvSpPr>
                  <a:spLocks noChangeShapeType="1"/>
                </p:cNvSpPr>
                <p:nvPr/>
              </p:nvSpPr>
              <p:spPr bwMode="auto">
                <a:xfrm>
                  <a:off x="1476842" y="1728846"/>
                  <a:ext cx="0" cy="334963"/>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20" name="Freeform 26"/>
                <p:cNvSpPr/>
                <p:nvPr/>
              </p:nvSpPr>
              <p:spPr bwMode="auto">
                <a:xfrm>
                  <a:off x="1481604" y="1616133"/>
                  <a:ext cx="173038" cy="115888"/>
                </a:xfrm>
                <a:custGeom>
                  <a:avLst/>
                  <a:gdLst>
                    <a:gd name="T0" fmla="*/ 44 w 84"/>
                    <a:gd name="T1" fmla="*/ 56 h 56"/>
                    <a:gd name="T2" fmla="*/ 84 w 84"/>
                    <a:gd name="T3" fmla="*/ 20 h 56"/>
                    <a:gd name="T4" fmla="*/ 60 w 84"/>
                    <a:gd name="T5" fmla="*/ 0 h 56"/>
                    <a:gd name="T6" fmla="*/ 0 w 84"/>
                    <a:gd name="T7" fmla="*/ 56 h 56"/>
                  </a:gdLst>
                  <a:ahLst/>
                  <a:cxnLst>
                    <a:cxn ang="0">
                      <a:pos x="T0" y="T1"/>
                    </a:cxn>
                    <a:cxn ang="0">
                      <a:pos x="T2" y="T3"/>
                    </a:cxn>
                    <a:cxn ang="0">
                      <a:pos x="T4" y="T5"/>
                    </a:cxn>
                    <a:cxn ang="0">
                      <a:pos x="T6" y="T7"/>
                    </a:cxn>
                  </a:cxnLst>
                  <a:rect l="0" t="0" r="r" b="b"/>
                  <a:pathLst>
                    <a:path w="84" h="56">
                      <a:moveTo>
                        <a:pt x="44" y="56"/>
                      </a:moveTo>
                      <a:cubicBezTo>
                        <a:pt x="59" y="56"/>
                        <a:pt x="84" y="43"/>
                        <a:pt x="84" y="20"/>
                      </a:cubicBezTo>
                      <a:cubicBezTo>
                        <a:pt x="84" y="0"/>
                        <a:pt x="68" y="0"/>
                        <a:pt x="60" y="0"/>
                      </a:cubicBezTo>
                      <a:cubicBezTo>
                        <a:pt x="48" y="0"/>
                        <a:pt x="23" y="10"/>
                        <a:pt x="0" y="56"/>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21" name="Freeform 27"/>
                <p:cNvSpPr/>
                <p:nvPr/>
              </p:nvSpPr>
              <p:spPr bwMode="auto">
                <a:xfrm>
                  <a:off x="1306979" y="1616133"/>
                  <a:ext cx="174625" cy="115888"/>
                </a:xfrm>
                <a:custGeom>
                  <a:avLst/>
                  <a:gdLst>
                    <a:gd name="T0" fmla="*/ 40 w 84"/>
                    <a:gd name="T1" fmla="*/ 56 h 56"/>
                    <a:gd name="T2" fmla="*/ 0 w 84"/>
                    <a:gd name="T3" fmla="*/ 20 h 56"/>
                    <a:gd name="T4" fmla="*/ 24 w 84"/>
                    <a:gd name="T5" fmla="*/ 0 h 56"/>
                    <a:gd name="T6" fmla="*/ 84 w 84"/>
                    <a:gd name="T7" fmla="*/ 56 h 56"/>
                  </a:gdLst>
                  <a:ahLst/>
                  <a:cxnLst>
                    <a:cxn ang="0">
                      <a:pos x="T0" y="T1"/>
                    </a:cxn>
                    <a:cxn ang="0">
                      <a:pos x="T2" y="T3"/>
                    </a:cxn>
                    <a:cxn ang="0">
                      <a:pos x="T4" y="T5"/>
                    </a:cxn>
                    <a:cxn ang="0">
                      <a:pos x="T6" y="T7"/>
                    </a:cxn>
                  </a:cxnLst>
                  <a:rect l="0" t="0" r="r" b="b"/>
                  <a:pathLst>
                    <a:path w="84" h="56">
                      <a:moveTo>
                        <a:pt x="40" y="56"/>
                      </a:moveTo>
                      <a:cubicBezTo>
                        <a:pt x="25" y="56"/>
                        <a:pt x="0" y="43"/>
                        <a:pt x="0" y="20"/>
                      </a:cubicBezTo>
                      <a:cubicBezTo>
                        <a:pt x="0" y="0"/>
                        <a:pt x="16" y="0"/>
                        <a:pt x="24" y="0"/>
                      </a:cubicBezTo>
                      <a:cubicBezTo>
                        <a:pt x="36" y="0"/>
                        <a:pt x="61" y="10"/>
                        <a:pt x="84" y="56"/>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grpSp>
        </p:grpSp>
        <p:sp>
          <p:nvSpPr>
            <p:cNvPr id="12" name="Text Placeholder 32"/>
            <p:cNvSpPr txBox="1"/>
            <p:nvPr/>
          </p:nvSpPr>
          <p:spPr>
            <a:xfrm>
              <a:off x="1024047" y="1923672"/>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13" name="TextBox 56"/>
            <p:cNvSpPr txBox="1"/>
            <p:nvPr/>
          </p:nvSpPr>
          <p:spPr>
            <a:xfrm>
              <a:off x="1651514" y="1435650"/>
              <a:ext cx="591092" cy="496516"/>
            </a:xfrm>
            <a:prstGeom prst="rect">
              <a:avLst/>
            </a:prstGeom>
            <a:noFill/>
          </p:spPr>
          <p:txBody>
            <a:bodyPr wrap="none" lIns="0" tIns="0" rIns="0" bIns="0" rtlCol="0">
              <a:spAutoFit/>
            </a:bodyPr>
            <a:lstStyle/>
            <a:p>
              <a:pPr algn="ctr"/>
              <a:r>
                <a:rPr lang="en-AU" sz="2800" spc="300" dirty="0">
                  <a:gradFill>
                    <a:gsLst>
                      <a:gs pos="0">
                        <a:srgbClr val="E7012B"/>
                      </a:gs>
                      <a:gs pos="100000">
                        <a:srgbClr val="B80220"/>
                      </a:gs>
                    </a:gsLst>
                    <a:lin ang="5400000" scaled="1"/>
                  </a:gradFill>
                  <a:latin typeface="思源宋体 CN Heavy" panose="02020900000000000000" pitchFamily="18" charset="-122"/>
                  <a:ea typeface="思源宋体 CN Heavy" panose="02020900000000000000" pitchFamily="18" charset="-122"/>
                  <a:cs typeface="Roboto Medium" panose="02000000000000000000" pitchFamily="2" charset="0"/>
                </a:rPr>
                <a:t>01</a:t>
              </a:r>
              <a:endParaRPr lang="en-US" sz="2800" spc="300" dirty="0">
                <a:gradFill>
                  <a:gsLst>
                    <a:gs pos="0">
                      <a:srgbClr val="E7012B"/>
                    </a:gs>
                    <a:gs pos="100000">
                      <a:srgbClr val="B80220"/>
                    </a:gs>
                  </a:gsLst>
                  <a:lin ang="5400000" scaled="1"/>
                </a:gradFill>
                <a:latin typeface="思源宋体 CN Heavy" panose="02020900000000000000" pitchFamily="18" charset="-122"/>
                <a:ea typeface="思源宋体 CN Heavy" panose="02020900000000000000" pitchFamily="18" charset="-122"/>
                <a:cs typeface="Roboto Medium" panose="02000000000000000000" pitchFamily="2" charset="0"/>
              </a:endParaRPr>
            </a:p>
          </p:txBody>
        </p:sp>
        <p:cxnSp>
          <p:nvCxnSpPr>
            <p:cNvPr id="14" name="Straight Connector 69"/>
            <p:cNvCxnSpPr/>
            <p:nvPr/>
          </p:nvCxnSpPr>
          <p:spPr>
            <a:xfrm flipV="1">
              <a:off x="1947062" y="2643963"/>
              <a:ext cx="298" cy="486465"/>
            </a:xfrm>
            <a:prstGeom prst="line">
              <a:avLst/>
            </a:prstGeom>
            <a:noFill/>
            <a:ln w="19050" cap="flat" cmpd="sng" algn="ctr">
              <a:solidFill>
                <a:srgbClr val="656D78"/>
              </a:solidFill>
              <a:prstDash val="sysDot"/>
              <a:miter lim="800000"/>
              <a:headEnd type="oval"/>
              <a:tailEnd type="oval"/>
            </a:ln>
            <a:effectLst/>
          </p:spPr>
        </p:cxnSp>
      </p:grpSp>
      <p:grpSp>
        <p:nvGrpSpPr>
          <p:cNvPr id="22" name="组合 21"/>
          <p:cNvGrpSpPr/>
          <p:nvPr/>
        </p:nvGrpSpPr>
        <p:grpSpPr>
          <a:xfrm>
            <a:off x="3495176" y="3045433"/>
            <a:ext cx="1602021" cy="2792743"/>
            <a:chOff x="3096791" y="3065147"/>
            <a:chExt cx="1846027" cy="3218111"/>
          </a:xfrm>
        </p:grpSpPr>
        <p:sp>
          <p:nvSpPr>
            <p:cNvPr id="23" name="Shape 1722"/>
            <p:cNvSpPr/>
            <p:nvPr/>
          </p:nvSpPr>
          <p:spPr>
            <a:xfrm rot="8100000">
              <a:off x="3311277" y="3269605"/>
              <a:ext cx="1414666" cy="1414666"/>
            </a:xfrm>
            <a:prstGeom prst="roundRect">
              <a:avLst>
                <a:gd name="adj" fmla="val 15000"/>
              </a:avLst>
            </a:prstGeom>
            <a:solidFill>
              <a:srgbClr val="F6F6F6"/>
            </a:solid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Arial Black" panose="020B0A04020102020204" pitchFamily="34" charset="0"/>
                <a:ea typeface="Aller Light"/>
                <a:cs typeface="Aller Light"/>
                <a:sym typeface="Aller Light"/>
              </a:endParaRPr>
            </a:p>
          </p:txBody>
        </p:sp>
        <p:grpSp>
          <p:nvGrpSpPr>
            <p:cNvPr id="24" name="Group 75"/>
            <p:cNvGrpSpPr/>
            <p:nvPr/>
          </p:nvGrpSpPr>
          <p:grpSpPr>
            <a:xfrm>
              <a:off x="3311277" y="3065147"/>
              <a:ext cx="1414666" cy="1414667"/>
              <a:chOff x="3311277" y="2607947"/>
              <a:chExt cx="1414666" cy="1414667"/>
            </a:xfrm>
            <a:solidFill>
              <a:srgbClr val="9B9998"/>
            </a:solidFill>
          </p:grpSpPr>
          <p:sp>
            <p:nvSpPr>
              <p:cNvPr id="28" name="Shape 1729"/>
              <p:cNvSpPr/>
              <p:nvPr/>
            </p:nvSpPr>
            <p:spPr>
              <a:xfrm rot="8100000">
                <a:off x="3311277" y="2607947"/>
                <a:ext cx="1414666" cy="1414667"/>
              </a:xfrm>
              <a:prstGeom prst="roundRect">
                <a:avLst>
                  <a:gd name="adj" fmla="val 15000"/>
                </a:avLst>
              </a:prstGeom>
              <a:solidFill>
                <a:schemeClr val="tx1">
                  <a:lumMod val="50000"/>
                  <a:lumOff val="50000"/>
                </a:schemeClr>
              </a:solidFill>
              <a:ln>
                <a:noFill/>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Arial Black" panose="020B0A04020102020204" pitchFamily="34" charset="0"/>
                  <a:ea typeface="Aller Light"/>
                  <a:cs typeface="Aller Light"/>
                  <a:sym typeface="Aller Light"/>
                </a:endParaRPr>
              </a:p>
            </p:txBody>
          </p:sp>
          <p:grpSp>
            <p:nvGrpSpPr>
              <p:cNvPr id="29" name="Group 25"/>
              <p:cNvGrpSpPr/>
              <p:nvPr/>
            </p:nvGrpSpPr>
            <p:grpSpPr>
              <a:xfrm>
                <a:off x="3778896" y="3124530"/>
                <a:ext cx="479425" cy="479426"/>
                <a:chOff x="3957567" y="2521912"/>
                <a:chExt cx="479425" cy="479426"/>
              </a:xfrm>
              <a:grpFill/>
            </p:grpSpPr>
            <p:sp>
              <p:nvSpPr>
                <p:cNvPr id="30" name="Freeform 114"/>
                <p:cNvSpPr/>
                <p:nvPr/>
              </p:nvSpPr>
              <p:spPr bwMode="auto">
                <a:xfrm>
                  <a:off x="4246492" y="2521912"/>
                  <a:ext cx="190500" cy="188913"/>
                </a:xfrm>
                <a:custGeom>
                  <a:avLst/>
                  <a:gdLst>
                    <a:gd name="T0" fmla="*/ 92 w 92"/>
                    <a:gd name="T1" fmla="*/ 85 h 92"/>
                    <a:gd name="T2" fmla="*/ 24 w 92"/>
                    <a:gd name="T3" fmla="*/ 68 h 92"/>
                    <a:gd name="T4" fmla="*/ 7 w 92"/>
                    <a:gd name="T5" fmla="*/ 0 h 92"/>
                    <a:gd name="T6" fmla="*/ 92 w 92"/>
                    <a:gd name="T7" fmla="*/ 85 h 92"/>
                  </a:gdLst>
                  <a:ahLst/>
                  <a:cxnLst>
                    <a:cxn ang="0">
                      <a:pos x="T0" y="T1"/>
                    </a:cxn>
                    <a:cxn ang="0">
                      <a:pos x="T2" y="T3"/>
                    </a:cxn>
                    <a:cxn ang="0">
                      <a:pos x="T4" y="T5"/>
                    </a:cxn>
                    <a:cxn ang="0">
                      <a:pos x="T6" y="T7"/>
                    </a:cxn>
                  </a:cxnLst>
                  <a:rect l="0" t="0" r="r" b="b"/>
                  <a:pathLst>
                    <a:path w="92" h="92">
                      <a:moveTo>
                        <a:pt x="92" y="85"/>
                      </a:moveTo>
                      <a:cubicBezTo>
                        <a:pt x="69" y="92"/>
                        <a:pt x="42" y="87"/>
                        <a:pt x="24" y="68"/>
                      </a:cubicBezTo>
                      <a:cubicBezTo>
                        <a:pt x="5" y="50"/>
                        <a:pt x="0" y="23"/>
                        <a:pt x="7" y="0"/>
                      </a:cubicBezTo>
                      <a:lnTo>
                        <a:pt x="92" y="85"/>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31" name="Freeform 115"/>
                <p:cNvSpPr/>
                <p:nvPr/>
              </p:nvSpPr>
              <p:spPr bwMode="auto">
                <a:xfrm>
                  <a:off x="4006779" y="2690187"/>
                  <a:ext cx="260350" cy="261938"/>
                </a:xfrm>
                <a:custGeom>
                  <a:avLst/>
                  <a:gdLst>
                    <a:gd name="T0" fmla="*/ 116 w 126"/>
                    <a:gd name="T1" fmla="*/ 126 h 126"/>
                    <a:gd name="T2" fmla="*/ 93 w 126"/>
                    <a:gd name="T3" fmla="*/ 33 h 126"/>
                    <a:gd name="T4" fmla="*/ 0 w 126"/>
                    <a:gd name="T5" fmla="*/ 10 h 126"/>
                    <a:gd name="T6" fmla="*/ 116 w 126"/>
                    <a:gd name="T7" fmla="*/ 126 h 126"/>
                  </a:gdLst>
                  <a:ahLst/>
                  <a:cxnLst>
                    <a:cxn ang="0">
                      <a:pos x="T0" y="T1"/>
                    </a:cxn>
                    <a:cxn ang="0">
                      <a:pos x="T2" y="T3"/>
                    </a:cxn>
                    <a:cxn ang="0">
                      <a:pos x="T4" y="T5"/>
                    </a:cxn>
                    <a:cxn ang="0">
                      <a:pos x="T6" y="T7"/>
                    </a:cxn>
                  </a:cxnLst>
                  <a:rect l="0" t="0" r="r" b="b"/>
                  <a:pathLst>
                    <a:path w="126" h="126">
                      <a:moveTo>
                        <a:pt x="116" y="126"/>
                      </a:moveTo>
                      <a:cubicBezTo>
                        <a:pt x="126" y="94"/>
                        <a:pt x="118" y="58"/>
                        <a:pt x="93" y="33"/>
                      </a:cubicBezTo>
                      <a:cubicBezTo>
                        <a:pt x="68" y="8"/>
                        <a:pt x="32" y="0"/>
                        <a:pt x="0" y="10"/>
                      </a:cubicBezTo>
                      <a:lnTo>
                        <a:pt x="116" y="126"/>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32" name="Line 116"/>
                <p:cNvSpPr>
                  <a:spLocks noChangeShapeType="1"/>
                </p:cNvSpPr>
                <p:nvPr/>
              </p:nvSpPr>
              <p:spPr bwMode="auto">
                <a:xfrm flipH="1">
                  <a:off x="4148067" y="2607637"/>
                  <a:ext cx="114300" cy="1143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33" name="Line 117"/>
                <p:cNvSpPr>
                  <a:spLocks noChangeShapeType="1"/>
                </p:cNvSpPr>
                <p:nvPr/>
              </p:nvSpPr>
              <p:spPr bwMode="auto">
                <a:xfrm flipH="1">
                  <a:off x="4236967" y="2696537"/>
                  <a:ext cx="114300" cy="1143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34" name="Line 118"/>
                <p:cNvSpPr>
                  <a:spLocks noChangeShapeType="1"/>
                </p:cNvSpPr>
                <p:nvPr/>
              </p:nvSpPr>
              <p:spPr bwMode="auto">
                <a:xfrm flipH="1">
                  <a:off x="3957567" y="2831475"/>
                  <a:ext cx="169863" cy="169863"/>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grpSp>
        </p:grpSp>
        <p:sp>
          <p:nvSpPr>
            <p:cNvPr id="25" name="Text Placeholder 32"/>
            <p:cNvSpPr txBox="1"/>
            <p:nvPr/>
          </p:nvSpPr>
          <p:spPr>
            <a:xfrm>
              <a:off x="3096791" y="5614379"/>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914400">
                <a:lnSpc>
                  <a:spcPct val="150000"/>
                </a:lnSpc>
                <a:spcBef>
                  <a:spcPts val="0"/>
                </a:spcBef>
                <a:buNone/>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26" name="TextBox 65"/>
            <p:cNvSpPr txBox="1"/>
            <p:nvPr/>
          </p:nvSpPr>
          <p:spPr>
            <a:xfrm>
              <a:off x="3724258" y="5126356"/>
              <a:ext cx="591091" cy="496516"/>
            </a:xfrm>
            <a:prstGeom prst="rect">
              <a:avLst/>
            </a:prstGeom>
            <a:noFill/>
          </p:spPr>
          <p:txBody>
            <a:bodyPr wrap="none" lIns="0" tIns="0" rIns="0" bIns="0" rtlCol="0">
              <a:spAutoFit/>
            </a:bodyPr>
            <a:lstStyle/>
            <a:p>
              <a:pPr algn="ctr"/>
              <a:r>
                <a:rPr lang="en-AU" sz="2800" spc="30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Roboto Medium" panose="02000000000000000000" pitchFamily="2" charset="0"/>
                </a:rPr>
                <a:t>02</a:t>
              </a:r>
              <a:endParaRPr lang="en-US" sz="2800" spc="30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Roboto Medium" panose="02000000000000000000" pitchFamily="2" charset="0"/>
              </a:endParaRPr>
            </a:p>
          </p:txBody>
        </p:sp>
        <p:cxnSp>
          <p:nvCxnSpPr>
            <p:cNvPr id="27" name="Straight Connector 70"/>
            <p:cNvCxnSpPr/>
            <p:nvPr/>
          </p:nvCxnSpPr>
          <p:spPr>
            <a:xfrm flipV="1">
              <a:off x="4019506" y="4571178"/>
              <a:ext cx="298" cy="486465"/>
            </a:xfrm>
            <a:prstGeom prst="line">
              <a:avLst/>
            </a:prstGeom>
            <a:noFill/>
            <a:ln w="19050" cap="flat" cmpd="sng" algn="ctr">
              <a:solidFill>
                <a:srgbClr val="656D78"/>
              </a:solidFill>
              <a:prstDash val="sysDot"/>
              <a:miter lim="800000"/>
              <a:headEnd type="oval"/>
              <a:tailEnd type="oval"/>
            </a:ln>
            <a:effectLst/>
          </p:spPr>
        </p:cxnSp>
      </p:grpSp>
      <p:grpSp>
        <p:nvGrpSpPr>
          <p:cNvPr id="35" name="组合 34"/>
          <p:cNvGrpSpPr/>
          <p:nvPr/>
        </p:nvGrpSpPr>
        <p:grpSpPr>
          <a:xfrm>
            <a:off x="7107555" y="2974583"/>
            <a:ext cx="1602021" cy="2863593"/>
            <a:chOff x="7259377" y="2983505"/>
            <a:chExt cx="1846027" cy="3299753"/>
          </a:xfrm>
        </p:grpSpPr>
        <p:sp>
          <p:nvSpPr>
            <p:cNvPr id="36" name="Shape 1724"/>
            <p:cNvSpPr/>
            <p:nvPr/>
          </p:nvSpPr>
          <p:spPr>
            <a:xfrm rot="8100000">
              <a:off x="7488363" y="3187964"/>
              <a:ext cx="1414666" cy="1414666"/>
            </a:xfrm>
            <a:prstGeom prst="roundRect">
              <a:avLst>
                <a:gd name="adj" fmla="val 15000"/>
              </a:avLst>
            </a:prstGeom>
            <a:solidFill>
              <a:srgbClr val="F6F6F6"/>
            </a:solid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Arial Black" panose="020B0A04020102020204" pitchFamily="34" charset="0"/>
                <a:ea typeface="Aller Light"/>
                <a:cs typeface="Aller Light"/>
                <a:sym typeface="Aller Light"/>
              </a:endParaRPr>
            </a:p>
          </p:txBody>
        </p:sp>
        <p:grpSp>
          <p:nvGrpSpPr>
            <p:cNvPr id="37" name="Group 77"/>
            <p:cNvGrpSpPr/>
            <p:nvPr/>
          </p:nvGrpSpPr>
          <p:grpSpPr>
            <a:xfrm>
              <a:off x="7488363" y="2983505"/>
              <a:ext cx="1414666" cy="1414667"/>
              <a:chOff x="7488363" y="2526305"/>
              <a:chExt cx="1414666" cy="1414667"/>
            </a:xfrm>
            <a:solidFill>
              <a:srgbClr val="9B9998"/>
            </a:solidFill>
          </p:grpSpPr>
          <p:sp>
            <p:nvSpPr>
              <p:cNvPr id="41" name="Shape 1735"/>
              <p:cNvSpPr/>
              <p:nvPr/>
            </p:nvSpPr>
            <p:spPr>
              <a:xfrm rot="8100000">
                <a:off x="7488363" y="2526305"/>
                <a:ext cx="1414666" cy="1414667"/>
              </a:xfrm>
              <a:prstGeom prst="roundRect">
                <a:avLst>
                  <a:gd name="adj" fmla="val 15000"/>
                </a:avLst>
              </a:prstGeom>
              <a:solidFill>
                <a:schemeClr val="tx1">
                  <a:lumMod val="50000"/>
                  <a:lumOff val="50000"/>
                </a:schemeClr>
              </a:solidFill>
              <a:ln>
                <a:noFill/>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Arial Black" panose="020B0A04020102020204" pitchFamily="34" charset="0"/>
                  <a:ea typeface="Aller Light"/>
                  <a:cs typeface="Aller Light"/>
                  <a:sym typeface="Aller Light"/>
                </a:endParaRPr>
              </a:p>
            </p:txBody>
          </p:sp>
          <p:grpSp>
            <p:nvGrpSpPr>
              <p:cNvPr id="42" name="Group 35"/>
              <p:cNvGrpSpPr/>
              <p:nvPr/>
            </p:nvGrpSpPr>
            <p:grpSpPr>
              <a:xfrm>
                <a:off x="7960660" y="3127768"/>
                <a:ext cx="479425" cy="446087"/>
                <a:chOff x="7692751" y="3454678"/>
                <a:chExt cx="479425" cy="446087"/>
              </a:xfrm>
              <a:grpFill/>
            </p:grpSpPr>
            <p:sp>
              <p:nvSpPr>
                <p:cNvPr id="43" name="Freeform 158"/>
                <p:cNvSpPr/>
                <p:nvPr/>
              </p:nvSpPr>
              <p:spPr bwMode="auto">
                <a:xfrm>
                  <a:off x="7692751" y="3454678"/>
                  <a:ext cx="479425" cy="247650"/>
                </a:xfrm>
                <a:custGeom>
                  <a:avLst/>
                  <a:gdLst>
                    <a:gd name="T0" fmla="*/ 302 w 302"/>
                    <a:gd name="T1" fmla="*/ 78 h 156"/>
                    <a:gd name="T2" fmla="*/ 151 w 302"/>
                    <a:gd name="T3" fmla="*/ 0 h 156"/>
                    <a:gd name="T4" fmla="*/ 0 w 302"/>
                    <a:gd name="T5" fmla="*/ 78 h 156"/>
                    <a:gd name="T6" fmla="*/ 0 w 302"/>
                    <a:gd name="T7" fmla="*/ 78 h 156"/>
                    <a:gd name="T8" fmla="*/ 151 w 302"/>
                    <a:gd name="T9" fmla="*/ 156 h 156"/>
                    <a:gd name="T10" fmla="*/ 302 w 302"/>
                    <a:gd name="T11" fmla="*/ 78 h 156"/>
                    <a:gd name="T12" fmla="*/ 302 w 302"/>
                    <a:gd name="T13" fmla="*/ 78 h 156"/>
                  </a:gdLst>
                  <a:ahLst/>
                  <a:cxnLst>
                    <a:cxn ang="0">
                      <a:pos x="T0" y="T1"/>
                    </a:cxn>
                    <a:cxn ang="0">
                      <a:pos x="T2" y="T3"/>
                    </a:cxn>
                    <a:cxn ang="0">
                      <a:pos x="T4" y="T5"/>
                    </a:cxn>
                    <a:cxn ang="0">
                      <a:pos x="T6" y="T7"/>
                    </a:cxn>
                    <a:cxn ang="0">
                      <a:pos x="T8" y="T9"/>
                    </a:cxn>
                    <a:cxn ang="0">
                      <a:pos x="T10" y="T11"/>
                    </a:cxn>
                    <a:cxn ang="0">
                      <a:pos x="T12" y="T13"/>
                    </a:cxn>
                  </a:cxnLst>
                  <a:rect l="0" t="0" r="r" b="b"/>
                  <a:pathLst>
                    <a:path w="302" h="156">
                      <a:moveTo>
                        <a:pt x="302" y="78"/>
                      </a:moveTo>
                      <a:lnTo>
                        <a:pt x="151" y="0"/>
                      </a:lnTo>
                      <a:lnTo>
                        <a:pt x="0" y="78"/>
                      </a:lnTo>
                      <a:lnTo>
                        <a:pt x="0" y="78"/>
                      </a:lnTo>
                      <a:lnTo>
                        <a:pt x="151" y="156"/>
                      </a:lnTo>
                      <a:lnTo>
                        <a:pt x="302" y="78"/>
                      </a:lnTo>
                      <a:lnTo>
                        <a:pt x="302" y="78"/>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44" name="Freeform 159"/>
                <p:cNvSpPr/>
                <p:nvPr/>
              </p:nvSpPr>
              <p:spPr bwMode="auto">
                <a:xfrm>
                  <a:off x="7692751" y="3653115"/>
                  <a:ext cx="479425" cy="149225"/>
                </a:xfrm>
                <a:custGeom>
                  <a:avLst/>
                  <a:gdLst>
                    <a:gd name="T0" fmla="*/ 281 w 302"/>
                    <a:gd name="T1" fmla="*/ 0 h 94"/>
                    <a:gd name="T2" fmla="*/ 302 w 302"/>
                    <a:gd name="T3" fmla="*/ 10 h 94"/>
                    <a:gd name="T4" fmla="*/ 302 w 302"/>
                    <a:gd name="T5" fmla="*/ 10 h 94"/>
                    <a:gd name="T6" fmla="*/ 151 w 302"/>
                    <a:gd name="T7" fmla="*/ 94 h 94"/>
                    <a:gd name="T8" fmla="*/ 0 w 302"/>
                    <a:gd name="T9" fmla="*/ 10 h 94"/>
                    <a:gd name="T10" fmla="*/ 0 w 302"/>
                    <a:gd name="T11" fmla="*/ 10 h 94"/>
                    <a:gd name="T12" fmla="*/ 21 w 302"/>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302" h="94">
                      <a:moveTo>
                        <a:pt x="281" y="0"/>
                      </a:moveTo>
                      <a:lnTo>
                        <a:pt x="302" y="10"/>
                      </a:lnTo>
                      <a:lnTo>
                        <a:pt x="302" y="10"/>
                      </a:lnTo>
                      <a:lnTo>
                        <a:pt x="151" y="94"/>
                      </a:lnTo>
                      <a:lnTo>
                        <a:pt x="0" y="10"/>
                      </a:lnTo>
                      <a:lnTo>
                        <a:pt x="0" y="10"/>
                      </a:lnTo>
                      <a:lnTo>
                        <a:pt x="21" y="0"/>
                      </a:lnTo>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45" name="Freeform 160"/>
                <p:cNvSpPr/>
                <p:nvPr/>
              </p:nvSpPr>
              <p:spPr bwMode="auto">
                <a:xfrm>
                  <a:off x="7692751" y="3751540"/>
                  <a:ext cx="479425" cy="149225"/>
                </a:xfrm>
                <a:custGeom>
                  <a:avLst/>
                  <a:gdLst>
                    <a:gd name="T0" fmla="*/ 281 w 302"/>
                    <a:gd name="T1" fmla="*/ 0 h 94"/>
                    <a:gd name="T2" fmla="*/ 302 w 302"/>
                    <a:gd name="T3" fmla="*/ 11 h 94"/>
                    <a:gd name="T4" fmla="*/ 302 w 302"/>
                    <a:gd name="T5" fmla="*/ 11 h 94"/>
                    <a:gd name="T6" fmla="*/ 151 w 302"/>
                    <a:gd name="T7" fmla="*/ 94 h 94"/>
                    <a:gd name="T8" fmla="*/ 0 w 302"/>
                    <a:gd name="T9" fmla="*/ 11 h 94"/>
                    <a:gd name="T10" fmla="*/ 0 w 302"/>
                    <a:gd name="T11" fmla="*/ 11 h 94"/>
                    <a:gd name="T12" fmla="*/ 21 w 302"/>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302" h="94">
                      <a:moveTo>
                        <a:pt x="281" y="0"/>
                      </a:moveTo>
                      <a:lnTo>
                        <a:pt x="302" y="11"/>
                      </a:lnTo>
                      <a:lnTo>
                        <a:pt x="302" y="11"/>
                      </a:lnTo>
                      <a:lnTo>
                        <a:pt x="151" y="94"/>
                      </a:lnTo>
                      <a:lnTo>
                        <a:pt x="0" y="11"/>
                      </a:lnTo>
                      <a:lnTo>
                        <a:pt x="0" y="11"/>
                      </a:lnTo>
                      <a:lnTo>
                        <a:pt x="21" y="0"/>
                      </a:lnTo>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grpSp>
        </p:grpSp>
        <p:sp>
          <p:nvSpPr>
            <p:cNvPr id="38" name="Text Placeholder 32"/>
            <p:cNvSpPr txBox="1"/>
            <p:nvPr/>
          </p:nvSpPr>
          <p:spPr>
            <a:xfrm>
              <a:off x="7259377" y="5614379"/>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914400">
                <a:lnSpc>
                  <a:spcPct val="150000"/>
                </a:lnSpc>
                <a:spcBef>
                  <a:spcPts val="0"/>
                </a:spcBef>
                <a:buNone/>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39" name="TextBox 59"/>
            <p:cNvSpPr txBox="1"/>
            <p:nvPr/>
          </p:nvSpPr>
          <p:spPr>
            <a:xfrm>
              <a:off x="7886845" y="5126357"/>
              <a:ext cx="591091" cy="496516"/>
            </a:xfrm>
            <a:prstGeom prst="rect">
              <a:avLst/>
            </a:prstGeom>
            <a:noFill/>
          </p:spPr>
          <p:txBody>
            <a:bodyPr wrap="none" lIns="0" tIns="0" rIns="0" bIns="0" rtlCol="0">
              <a:spAutoFit/>
            </a:bodyPr>
            <a:lstStyle/>
            <a:p>
              <a:pPr algn="ctr"/>
              <a:r>
                <a:rPr lang="en-AU" sz="2800" spc="30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Roboto Medium" panose="02000000000000000000" pitchFamily="2" charset="0"/>
                </a:rPr>
                <a:t>04</a:t>
              </a:r>
              <a:endParaRPr lang="en-US" sz="2800" spc="300" dirty="0">
                <a:solidFill>
                  <a:schemeClr val="tx1">
                    <a:lumMod val="75000"/>
                    <a:lumOff val="25000"/>
                  </a:schemeClr>
                </a:solidFill>
                <a:latin typeface="思源宋体 CN Heavy" panose="02020900000000000000" pitchFamily="18" charset="-122"/>
                <a:ea typeface="思源宋体 CN Heavy" panose="02020900000000000000" pitchFamily="18" charset="-122"/>
                <a:cs typeface="Roboto Medium" panose="02000000000000000000" pitchFamily="2" charset="0"/>
              </a:endParaRPr>
            </a:p>
          </p:txBody>
        </p:sp>
        <p:cxnSp>
          <p:nvCxnSpPr>
            <p:cNvPr id="40" name="Straight Connector 71"/>
            <p:cNvCxnSpPr/>
            <p:nvPr/>
          </p:nvCxnSpPr>
          <p:spPr>
            <a:xfrm flipV="1">
              <a:off x="8188849" y="4571178"/>
              <a:ext cx="298" cy="486465"/>
            </a:xfrm>
            <a:prstGeom prst="line">
              <a:avLst/>
            </a:prstGeom>
            <a:noFill/>
            <a:ln w="19050" cap="flat" cmpd="sng" algn="ctr">
              <a:solidFill>
                <a:srgbClr val="656D78"/>
              </a:solidFill>
              <a:prstDash val="sysDot"/>
              <a:miter lim="800000"/>
              <a:headEnd type="oval"/>
              <a:tailEnd type="oval"/>
            </a:ln>
            <a:effectLst/>
          </p:spPr>
        </p:cxnSp>
      </p:grpSp>
      <p:grpSp>
        <p:nvGrpSpPr>
          <p:cNvPr id="46" name="组合 45"/>
          <p:cNvGrpSpPr/>
          <p:nvPr/>
        </p:nvGrpSpPr>
        <p:grpSpPr>
          <a:xfrm>
            <a:off x="8923105" y="1631094"/>
            <a:ext cx="1602021" cy="2684507"/>
            <a:chOff x="9351457" y="1435387"/>
            <a:chExt cx="1846027" cy="3093390"/>
          </a:xfrm>
        </p:grpSpPr>
        <p:sp>
          <p:nvSpPr>
            <p:cNvPr id="47" name="Shape 1725"/>
            <p:cNvSpPr/>
            <p:nvPr/>
          </p:nvSpPr>
          <p:spPr>
            <a:xfrm rot="18900000">
              <a:off x="9576905" y="2909653"/>
              <a:ext cx="1414666" cy="1414666"/>
            </a:xfrm>
            <a:prstGeom prst="roundRect">
              <a:avLst>
                <a:gd name="adj" fmla="val 15000"/>
              </a:avLst>
            </a:prstGeom>
            <a:solidFill>
              <a:srgbClr val="F6F6F6"/>
            </a:solid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Arial Black" panose="020B0A04020102020204" pitchFamily="34" charset="0"/>
                <a:ea typeface="Aller Light"/>
                <a:cs typeface="Aller Light"/>
                <a:sym typeface="Aller Light"/>
              </a:endParaRPr>
            </a:p>
          </p:txBody>
        </p:sp>
        <p:grpSp>
          <p:nvGrpSpPr>
            <p:cNvPr id="48" name="Group 78"/>
            <p:cNvGrpSpPr/>
            <p:nvPr/>
          </p:nvGrpSpPr>
          <p:grpSpPr>
            <a:xfrm>
              <a:off x="9576905" y="3114110"/>
              <a:ext cx="1414666" cy="1414667"/>
              <a:chOff x="9576905" y="2656910"/>
              <a:chExt cx="1414666" cy="1414667"/>
            </a:xfrm>
            <a:solidFill>
              <a:srgbClr val="296E52"/>
            </a:solidFill>
          </p:grpSpPr>
          <p:sp>
            <p:nvSpPr>
              <p:cNvPr id="52" name="Shape 1738"/>
              <p:cNvSpPr/>
              <p:nvPr/>
            </p:nvSpPr>
            <p:spPr>
              <a:xfrm rot="18900000">
                <a:off x="9576905" y="2656910"/>
                <a:ext cx="1414666" cy="1414667"/>
              </a:xfrm>
              <a:prstGeom prst="roundRect">
                <a:avLst>
                  <a:gd name="adj" fmla="val 15000"/>
                </a:avLst>
              </a:prstGeom>
              <a:solidFill>
                <a:srgbClr val="AD262B"/>
              </a:solidFill>
              <a:ln>
                <a:noFill/>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Arial Black" panose="020B0A04020102020204" pitchFamily="34" charset="0"/>
                  <a:ea typeface="Aller Light"/>
                  <a:cs typeface="Aller Light"/>
                  <a:sym typeface="Aller Light"/>
                </a:endParaRPr>
              </a:p>
            </p:txBody>
          </p:sp>
          <p:grpSp>
            <p:nvGrpSpPr>
              <p:cNvPr id="53" name="Group 45"/>
              <p:cNvGrpSpPr/>
              <p:nvPr/>
            </p:nvGrpSpPr>
            <p:grpSpPr>
              <a:xfrm>
                <a:off x="10044525" y="3184061"/>
                <a:ext cx="479425" cy="479425"/>
                <a:chOff x="9445350" y="4358074"/>
                <a:chExt cx="479425" cy="479425"/>
              </a:xfrm>
              <a:grpFill/>
            </p:grpSpPr>
            <p:sp>
              <p:nvSpPr>
                <p:cNvPr id="54" name="Freeform 184"/>
                <p:cNvSpPr/>
                <p:nvPr/>
              </p:nvSpPr>
              <p:spPr bwMode="auto">
                <a:xfrm>
                  <a:off x="9545363" y="4407287"/>
                  <a:ext cx="315913" cy="100013"/>
                </a:xfrm>
                <a:custGeom>
                  <a:avLst/>
                  <a:gdLst>
                    <a:gd name="T0" fmla="*/ 153 w 153"/>
                    <a:gd name="T1" fmla="*/ 48 h 48"/>
                    <a:gd name="T2" fmla="*/ 0 w 153"/>
                    <a:gd name="T3" fmla="*/ 48 h 48"/>
                    <a:gd name="T4" fmla="*/ 0 w 153"/>
                    <a:gd name="T5" fmla="*/ 48 h 48"/>
                    <a:gd name="T6" fmla="*/ 0 w 153"/>
                    <a:gd name="T7" fmla="*/ 0 h 48"/>
                    <a:gd name="T8" fmla="*/ 0 w 153"/>
                    <a:gd name="T9" fmla="*/ 0 h 48"/>
                    <a:gd name="T10" fmla="*/ 153 w 153"/>
                    <a:gd name="T11" fmla="*/ 0 h 48"/>
                  </a:gdLst>
                  <a:ahLst/>
                  <a:cxnLst>
                    <a:cxn ang="0">
                      <a:pos x="T0" y="T1"/>
                    </a:cxn>
                    <a:cxn ang="0">
                      <a:pos x="T2" y="T3"/>
                    </a:cxn>
                    <a:cxn ang="0">
                      <a:pos x="T4" y="T5"/>
                    </a:cxn>
                    <a:cxn ang="0">
                      <a:pos x="T6" y="T7"/>
                    </a:cxn>
                    <a:cxn ang="0">
                      <a:pos x="T8" y="T9"/>
                    </a:cxn>
                    <a:cxn ang="0">
                      <a:pos x="T10" y="T11"/>
                    </a:cxn>
                  </a:cxnLst>
                  <a:rect l="0" t="0" r="r" b="b"/>
                  <a:pathLst>
                    <a:path w="153" h="48">
                      <a:moveTo>
                        <a:pt x="153" y="48"/>
                      </a:moveTo>
                      <a:cubicBezTo>
                        <a:pt x="0" y="48"/>
                        <a:pt x="0" y="48"/>
                        <a:pt x="0" y="48"/>
                      </a:cubicBezTo>
                      <a:cubicBezTo>
                        <a:pt x="0" y="48"/>
                        <a:pt x="0" y="48"/>
                        <a:pt x="0" y="48"/>
                      </a:cubicBezTo>
                      <a:cubicBezTo>
                        <a:pt x="0" y="0"/>
                        <a:pt x="0" y="0"/>
                        <a:pt x="0" y="0"/>
                      </a:cubicBezTo>
                      <a:cubicBezTo>
                        <a:pt x="0" y="0"/>
                        <a:pt x="0" y="0"/>
                        <a:pt x="0" y="0"/>
                      </a:cubicBezTo>
                      <a:cubicBezTo>
                        <a:pt x="153" y="0"/>
                        <a:pt x="153" y="0"/>
                        <a:pt x="153" y="0"/>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55" name="Freeform 185"/>
                <p:cNvSpPr/>
                <p:nvPr/>
              </p:nvSpPr>
              <p:spPr bwMode="auto">
                <a:xfrm>
                  <a:off x="9861275" y="4407287"/>
                  <a:ext cx="63500" cy="100013"/>
                </a:xfrm>
                <a:custGeom>
                  <a:avLst/>
                  <a:gdLst>
                    <a:gd name="T0" fmla="*/ 0 w 40"/>
                    <a:gd name="T1" fmla="*/ 0 h 63"/>
                    <a:gd name="T2" fmla="*/ 40 w 40"/>
                    <a:gd name="T3" fmla="*/ 32 h 63"/>
                    <a:gd name="T4" fmla="*/ 0 w 40"/>
                    <a:gd name="T5" fmla="*/ 63 h 63"/>
                  </a:gdLst>
                  <a:ahLst/>
                  <a:cxnLst>
                    <a:cxn ang="0">
                      <a:pos x="T0" y="T1"/>
                    </a:cxn>
                    <a:cxn ang="0">
                      <a:pos x="T2" y="T3"/>
                    </a:cxn>
                    <a:cxn ang="0">
                      <a:pos x="T4" y="T5"/>
                    </a:cxn>
                  </a:cxnLst>
                  <a:rect l="0" t="0" r="r" b="b"/>
                  <a:pathLst>
                    <a:path w="40" h="63">
                      <a:moveTo>
                        <a:pt x="0" y="0"/>
                      </a:moveTo>
                      <a:lnTo>
                        <a:pt x="40" y="32"/>
                      </a:lnTo>
                      <a:lnTo>
                        <a:pt x="0" y="63"/>
                      </a:ln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56" name="Freeform 186"/>
                <p:cNvSpPr/>
                <p:nvPr/>
              </p:nvSpPr>
              <p:spPr bwMode="auto">
                <a:xfrm>
                  <a:off x="9510438" y="4573974"/>
                  <a:ext cx="315913" cy="98425"/>
                </a:xfrm>
                <a:custGeom>
                  <a:avLst/>
                  <a:gdLst>
                    <a:gd name="T0" fmla="*/ 0 w 153"/>
                    <a:gd name="T1" fmla="*/ 0 h 48"/>
                    <a:gd name="T2" fmla="*/ 153 w 153"/>
                    <a:gd name="T3" fmla="*/ 0 h 48"/>
                    <a:gd name="T4" fmla="*/ 153 w 153"/>
                    <a:gd name="T5" fmla="*/ 0 h 48"/>
                    <a:gd name="T6" fmla="*/ 153 w 153"/>
                    <a:gd name="T7" fmla="*/ 48 h 48"/>
                    <a:gd name="T8" fmla="*/ 153 w 153"/>
                    <a:gd name="T9" fmla="*/ 48 h 48"/>
                    <a:gd name="T10" fmla="*/ 0 w 153"/>
                    <a:gd name="T11" fmla="*/ 48 h 48"/>
                  </a:gdLst>
                  <a:ahLst/>
                  <a:cxnLst>
                    <a:cxn ang="0">
                      <a:pos x="T0" y="T1"/>
                    </a:cxn>
                    <a:cxn ang="0">
                      <a:pos x="T2" y="T3"/>
                    </a:cxn>
                    <a:cxn ang="0">
                      <a:pos x="T4" y="T5"/>
                    </a:cxn>
                    <a:cxn ang="0">
                      <a:pos x="T6" y="T7"/>
                    </a:cxn>
                    <a:cxn ang="0">
                      <a:pos x="T8" y="T9"/>
                    </a:cxn>
                    <a:cxn ang="0">
                      <a:pos x="T10" y="T11"/>
                    </a:cxn>
                  </a:cxnLst>
                  <a:rect l="0" t="0" r="r" b="b"/>
                  <a:pathLst>
                    <a:path w="153" h="48">
                      <a:moveTo>
                        <a:pt x="0" y="0"/>
                      </a:moveTo>
                      <a:cubicBezTo>
                        <a:pt x="153" y="0"/>
                        <a:pt x="153" y="0"/>
                        <a:pt x="153" y="0"/>
                      </a:cubicBezTo>
                      <a:cubicBezTo>
                        <a:pt x="153" y="0"/>
                        <a:pt x="153" y="0"/>
                        <a:pt x="153" y="0"/>
                      </a:cubicBezTo>
                      <a:cubicBezTo>
                        <a:pt x="153" y="48"/>
                        <a:pt x="153" y="48"/>
                        <a:pt x="153" y="48"/>
                      </a:cubicBezTo>
                      <a:cubicBezTo>
                        <a:pt x="153" y="48"/>
                        <a:pt x="153" y="48"/>
                        <a:pt x="153" y="48"/>
                      </a:cubicBezTo>
                      <a:cubicBezTo>
                        <a:pt x="0" y="48"/>
                        <a:pt x="0" y="48"/>
                        <a:pt x="0" y="48"/>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57" name="Freeform 187"/>
                <p:cNvSpPr/>
                <p:nvPr/>
              </p:nvSpPr>
              <p:spPr bwMode="auto">
                <a:xfrm>
                  <a:off x="9445350" y="4573974"/>
                  <a:ext cx="65088" cy="98425"/>
                </a:xfrm>
                <a:custGeom>
                  <a:avLst/>
                  <a:gdLst>
                    <a:gd name="T0" fmla="*/ 41 w 41"/>
                    <a:gd name="T1" fmla="*/ 62 h 62"/>
                    <a:gd name="T2" fmla="*/ 0 w 41"/>
                    <a:gd name="T3" fmla="*/ 31 h 62"/>
                    <a:gd name="T4" fmla="*/ 41 w 41"/>
                    <a:gd name="T5" fmla="*/ 0 h 62"/>
                  </a:gdLst>
                  <a:ahLst/>
                  <a:cxnLst>
                    <a:cxn ang="0">
                      <a:pos x="T0" y="T1"/>
                    </a:cxn>
                    <a:cxn ang="0">
                      <a:pos x="T2" y="T3"/>
                    </a:cxn>
                    <a:cxn ang="0">
                      <a:pos x="T4" y="T5"/>
                    </a:cxn>
                  </a:cxnLst>
                  <a:rect l="0" t="0" r="r" b="b"/>
                  <a:pathLst>
                    <a:path w="41" h="62">
                      <a:moveTo>
                        <a:pt x="41" y="62"/>
                      </a:moveTo>
                      <a:lnTo>
                        <a:pt x="0" y="31"/>
                      </a:lnTo>
                      <a:lnTo>
                        <a:pt x="41" y="0"/>
                      </a:ln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58" name="Line 188"/>
                <p:cNvSpPr>
                  <a:spLocks noChangeShapeType="1"/>
                </p:cNvSpPr>
                <p:nvPr/>
              </p:nvSpPr>
              <p:spPr bwMode="auto">
                <a:xfrm>
                  <a:off x="9685063" y="4358074"/>
                  <a:ext cx="0" cy="46038"/>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59" name="Line 189"/>
                <p:cNvSpPr>
                  <a:spLocks noChangeShapeType="1"/>
                </p:cNvSpPr>
                <p:nvPr/>
              </p:nvSpPr>
              <p:spPr bwMode="auto">
                <a:xfrm>
                  <a:off x="9685063" y="4508887"/>
                  <a:ext cx="0" cy="60325"/>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60" name="Line 190"/>
                <p:cNvSpPr>
                  <a:spLocks noChangeShapeType="1"/>
                </p:cNvSpPr>
                <p:nvPr/>
              </p:nvSpPr>
              <p:spPr bwMode="auto">
                <a:xfrm>
                  <a:off x="9685063" y="4672399"/>
                  <a:ext cx="0" cy="1651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grpSp>
        </p:grpSp>
        <p:sp>
          <p:nvSpPr>
            <p:cNvPr id="49" name="Text Placeholder 32"/>
            <p:cNvSpPr txBox="1"/>
            <p:nvPr/>
          </p:nvSpPr>
          <p:spPr>
            <a:xfrm>
              <a:off x="9351457" y="1923409"/>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914400">
                <a:lnSpc>
                  <a:spcPct val="150000"/>
                </a:lnSpc>
                <a:spcBef>
                  <a:spcPts val="0"/>
                </a:spcBef>
                <a:buNone/>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50" name="TextBox 62"/>
            <p:cNvSpPr txBox="1"/>
            <p:nvPr/>
          </p:nvSpPr>
          <p:spPr>
            <a:xfrm>
              <a:off x="9978924" y="1435387"/>
              <a:ext cx="591092" cy="496516"/>
            </a:xfrm>
            <a:prstGeom prst="rect">
              <a:avLst/>
            </a:prstGeom>
            <a:noFill/>
          </p:spPr>
          <p:txBody>
            <a:bodyPr wrap="none" lIns="0" tIns="0" rIns="0" bIns="0" rtlCol="0">
              <a:spAutoFit/>
            </a:bodyPr>
            <a:lstStyle/>
            <a:p>
              <a:pPr algn="ctr"/>
              <a:r>
                <a:rPr lang="en-AU" sz="2800" spc="300" dirty="0">
                  <a:gradFill>
                    <a:gsLst>
                      <a:gs pos="0">
                        <a:srgbClr val="E7012B"/>
                      </a:gs>
                      <a:gs pos="100000">
                        <a:srgbClr val="B80220"/>
                      </a:gs>
                    </a:gsLst>
                    <a:lin ang="5400000" scaled="1"/>
                  </a:gradFill>
                  <a:latin typeface="思源宋体 CN Heavy" panose="02020900000000000000" pitchFamily="18" charset="-122"/>
                  <a:ea typeface="思源宋体 CN Heavy" panose="02020900000000000000" pitchFamily="18" charset="-122"/>
                  <a:cs typeface="Roboto Medium" panose="02000000000000000000" pitchFamily="2" charset="0"/>
                </a:rPr>
                <a:t>05</a:t>
              </a:r>
              <a:endParaRPr lang="en-US" sz="2800" spc="300" dirty="0">
                <a:gradFill>
                  <a:gsLst>
                    <a:gs pos="0">
                      <a:srgbClr val="E7012B"/>
                    </a:gs>
                    <a:gs pos="100000">
                      <a:srgbClr val="B80220"/>
                    </a:gs>
                  </a:gsLst>
                  <a:lin ang="5400000" scaled="1"/>
                </a:gradFill>
                <a:latin typeface="思源宋体 CN Heavy" panose="02020900000000000000" pitchFamily="18" charset="-122"/>
                <a:ea typeface="思源宋体 CN Heavy" panose="02020900000000000000" pitchFamily="18" charset="-122"/>
                <a:cs typeface="Roboto Medium" panose="02000000000000000000" pitchFamily="2" charset="0"/>
              </a:endParaRPr>
            </a:p>
          </p:txBody>
        </p:sp>
        <p:cxnSp>
          <p:nvCxnSpPr>
            <p:cNvPr id="51" name="Straight Connector 72"/>
            <p:cNvCxnSpPr/>
            <p:nvPr/>
          </p:nvCxnSpPr>
          <p:spPr>
            <a:xfrm flipV="1">
              <a:off x="10296444" y="2641177"/>
              <a:ext cx="298" cy="486465"/>
            </a:xfrm>
            <a:prstGeom prst="line">
              <a:avLst/>
            </a:prstGeom>
            <a:noFill/>
            <a:ln w="19050" cap="flat" cmpd="sng" algn="ctr">
              <a:solidFill>
                <a:srgbClr val="656D78"/>
              </a:solidFill>
              <a:prstDash val="sysDot"/>
              <a:miter lim="800000"/>
              <a:headEnd type="oval"/>
              <a:tailEnd type="oval"/>
            </a:ln>
            <a:effectLst/>
          </p:spPr>
        </p:cxnSp>
      </p:grpSp>
      <p:grpSp>
        <p:nvGrpSpPr>
          <p:cNvPr id="61" name="组合 60"/>
          <p:cNvGrpSpPr/>
          <p:nvPr/>
        </p:nvGrpSpPr>
        <p:grpSpPr>
          <a:xfrm>
            <a:off x="5275101" y="1631094"/>
            <a:ext cx="1602021" cy="2748599"/>
            <a:chOff x="5147819" y="1435387"/>
            <a:chExt cx="1846027" cy="3167244"/>
          </a:xfrm>
        </p:grpSpPr>
        <p:sp>
          <p:nvSpPr>
            <p:cNvPr id="62" name="Shape 1723"/>
            <p:cNvSpPr/>
            <p:nvPr/>
          </p:nvSpPr>
          <p:spPr>
            <a:xfrm rot="18900000">
              <a:off x="5399821" y="2983507"/>
              <a:ext cx="1414666" cy="1414666"/>
            </a:xfrm>
            <a:prstGeom prst="roundRect">
              <a:avLst>
                <a:gd name="adj" fmla="val 15000"/>
              </a:avLst>
            </a:prstGeom>
            <a:solidFill>
              <a:srgbClr val="F6F6F6"/>
            </a:solid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Arial Black" panose="020B0A04020102020204" pitchFamily="34" charset="0"/>
                <a:ea typeface="Aller Light"/>
                <a:cs typeface="Aller Light"/>
                <a:sym typeface="Aller Light"/>
              </a:endParaRPr>
            </a:p>
          </p:txBody>
        </p:sp>
        <p:grpSp>
          <p:nvGrpSpPr>
            <p:cNvPr id="63" name="Group 76"/>
            <p:cNvGrpSpPr/>
            <p:nvPr/>
          </p:nvGrpSpPr>
          <p:grpSpPr>
            <a:xfrm>
              <a:off x="5399820" y="3187964"/>
              <a:ext cx="1414666" cy="1414667"/>
              <a:chOff x="5399820" y="2730764"/>
              <a:chExt cx="1414666" cy="1414667"/>
            </a:xfrm>
            <a:solidFill>
              <a:srgbClr val="296E52"/>
            </a:solidFill>
          </p:grpSpPr>
          <p:sp>
            <p:nvSpPr>
              <p:cNvPr id="67" name="Shape 1726"/>
              <p:cNvSpPr/>
              <p:nvPr/>
            </p:nvSpPr>
            <p:spPr>
              <a:xfrm rot="18900000">
                <a:off x="5399820" y="2730764"/>
                <a:ext cx="1414666" cy="1414667"/>
              </a:xfrm>
              <a:prstGeom prst="roundRect">
                <a:avLst>
                  <a:gd name="adj" fmla="val 15000"/>
                </a:avLst>
              </a:prstGeom>
              <a:solidFill>
                <a:srgbClr val="AD262B"/>
              </a:solidFill>
              <a:ln>
                <a:noFill/>
              </a:ln>
              <a:effectLst>
                <a:outerShdw blurRad="57150" dist="19050" dir="5400000" algn="ctr" rotWithShape="0">
                  <a:srgbClr val="000000">
                    <a:alpha val="63000"/>
                  </a:srgbClr>
                </a:outerShdw>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Arial Black" panose="020B0A04020102020204" pitchFamily="34" charset="0"/>
                  <a:ea typeface="Aller Light"/>
                  <a:cs typeface="Aller Light"/>
                  <a:sym typeface="Aller Light"/>
                </a:endParaRPr>
              </a:p>
            </p:txBody>
          </p:sp>
          <p:grpSp>
            <p:nvGrpSpPr>
              <p:cNvPr id="68" name="Group 39"/>
              <p:cNvGrpSpPr/>
              <p:nvPr/>
            </p:nvGrpSpPr>
            <p:grpSpPr>
              <a:xfrm>
                <a:off x="5864676" y="3159517"/>
                <a:ext cx="479425" cy="479425"/>
                <a:chOff x="7626075" y="4358074"/>
                <a:chExt cx="479425" cy="479425"/>
              </a:xfrm>
              <a:grpFill/>
            </p:grpSpPr>
            <p:sp>
              <p:nvSpPr>
                <p:cNvPr id="69" name="Freeform 5"/>
                <p:cNvSpPr/>
                <p:nvPr/>
              </p:nvSpPr>
              <p:spPr bwMode="auto">
                <a:xfrm>
                  <a:off x="7626075" y="4605724"/>
                  <a:ext cx="100013" cy="166688"/>
                </a:xfrm>
                <a:custGeom>
                  <a:avLst/>
                  <a:gdLst>
                    <a:gd name="T0" fmla="*/ 48 w 48"/>
                    <a:gd name="T1" fmla="*/ 64 h 80"/>
                    <a:gd name="T2" fmla="*/ 32 w 48"/>
                    <a:gd name="T3" fmla="*/ 80 h 80"/>
                    <a:gd name="T4" fmla="*/ 16 w 48"/>
                    <a:gd name="T5" fmla="*/ 80 h 80"/>
                    <a:gd name="T6" fmla="*/ 0 w 48"/>
                    <a:gd name="T7" fmla="*/ 64 h 80"/>
                    <a:gd name="T8" fmla="*/ 0 w 48"/>
                    <a:gd name="T9" fmla="*/ 16 h 80"/>
                    <a:gd name="T10" fmla="*/ 16 w 48"/>
                    <a:gd name="T11" fmla="*/ 0 h 80"/>
                    <a:gd name="T12" fmla="*/ 32 w 48"/>
                    <a:gd name="T13" fmla="*/ 0 h 80"/>
                    <a:gd name="T14" fmla="*/ 48 w 48"/>
                    <a:gd name="T15" fmla="*/ 16 h 80"/>
                    <a:gd name="T16" fmla="*/ 48 w 4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0">
                      <a:moveTo>
                        <a:pt x="48" y="64"/>
                      </a:moveTo>
                      <a:cubicBezTo>
                        <a:pt x="48" y="73"/>
                        <a:pt x="41" y="80"/>
                        <a:pt x="32" y="80"/>
                      </a:cubicBezTo>
                      <a:cubicBezTo>
                        <a:pt x="16" y="80"/>
                        <a:pt x="16" y="80"/>
                        <a:pt x="16" y="80"/>
                      </a:cubicBezTo>
                      <a:cubicBezTo>
                        <a:pt x="7" y="80"/>
                        <a:pt x="0" y="73"/>
                        <a:pt x="0" y="64"/>
                      </a:cubicBezTo>
                      <a:cubicBezTo>
                        <a:pt x="0" y="16"/>
                        <a:pt x="0" y="16"/>
                        <a:pt x="0" y="16"/>
                      </a:cubicBezTo>
                      <a:cubicBezTo>
                        <a:pt x="0" y="7"/>
                        <a:pt x="7" y="0"/>
                        <a:pt x="16" y="0"/>
                      </a:cubicBezTo>
                      <a:cubicBezTo>
                        <a:pt x="32" y="0"/>
                        <a:pt x="32" y="0"/>
                        <a:pt x="32" y="0"/>
                      </a:cubicBezTo>
                      <a:cubicBezTo>
                        <a:pt x="41" y="0"/>
                        <a:pt x="48" y="7"/>
                        <a:pt x="48" y="16"/>
                      </a:cubicBezTo>
                      <a:lnTo>
                        <a:pt x="48" y="64"/>
                      </a:ln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70" name="Freeform 6"/>
                <p:cNvSpPr/>
                <p:nvPr/>
              </p:nvSpPr>
              <p:spPr bwMode="auto">
                <a:xfrm>
                  <a:off x="8007075" y="4605724"/>
                  <a:ext cx="98425" cy="166688"/>
                </a:xfrm>
                <a:custGeom>
                  <a:avLst/>
                  <a:gdLst>
                    <a:gd name="T0" fmla="*/ 48 w 48"/>
                    <a:gd name="T1" fmla="*/ 64 h 80"/>
                    <a:gd name="T2" fmla="*/ 32 w 48"/>
                    <a:gd name="T3" fmla="*/ 80 h 80"/>
                    <a:gd name="T4" fmla="*/ 16 w 48"/>
                    <a:gd name="T5" fmla="*/ 80 h 80"/>
                    <a:gd name="T6" fmla="*/ 0 w 48"/>
                    <a:gd name="T7" fmla="*/ 64 h 80"/>
                    <a:gd name="T8" fmla="*/ 0 w 48"/>
                    <a:gd name="T9" fmla="*/ 16 h 80"/>
                    <a:gd name="T10" fmla="*/ 16 w 48"/>
                    <a:gd name="T11" fmla="*/ 0 h 80"/>
                    <a:gd name="T12" fmla="*/ 32 w 48"/>
                    <a:gd name="T13" fmla="*/ 0 h 80"/>
                    <a:gd name="T14" fmla="*/ 48 w 48"/>
                    <a:gd name="T15" fmla="*/ 16 h 80"/>
                    <a:gd name="T16" fmla="*/ 48 w 4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0">
                      <a:moveTo>
                        <a:pt x="48" y="64"/>
                      </a:moveTo>
                      <a:cubicBezTo>
                        <a:pt x="48" y="73"/>
                        <a:pt x="41" y="80"/>
                        <a:pt x="32" y="80"/>
                      </a:cubicBezTo>
                      <a:cubicBezTo>
                        <a:pt x="16" y="80"/>
                        <a:pt x="16" y="80"/>
                        <a:pt x="16" y="80"/>
                      </a:cubicBezTo>
                      <a:cubicBezTo>
                        <a:pt x="7" y="80"/>
                        <a:pt x="0" y="73"/>
                        <a:pt x="0" y="64"/>
                      </a:cubicBezTo>
                      <a:cubicBezTo>
                        <a:pt x="0" y="16"/>
                        <a:pt x="0" y="16"/>
                        <a:pt x="0" y="16"/>
                      </a:cubicBezTo>
                      <a:cubicBezTo>
                        <a:pt x="0" y="7"/>
                        <a:pt x="7" y="0"/>
                        <a:pt x="16" y="0"/>
                      </a:cubicBezTo>
                      <a:cubicBezTo>
                        <a:pt x="32" y="0"/>
                        <a:pt x="32" y="0"/>
                        <a:pt x="32" y="0"/>
                      </a:cubicBezTo>
                      <a:cubicBezTo>
                        <a:pt x="41" y="0"/>
                        <a:pt x="48" y="7"/>
                        <a:pt x="48" y="16"/>
                      </a:cubicBezTo>
                      <a:lnTo>
                        <a:pt x="48" y="64"/>
                      </a:ln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71" name="Freeform 7"/>
                <p:cNvSpPr/>
                <p:nvPr/>
              </p:nvSpPr>
              <p:spPr bwMode="auto">
                <a:xfrm>
                  <a:off x="7626075" y="4358074"/>
                  <a:ext cx="479425" cy="287338"/>
                </a:xfrm>
                <a:custGeom>
                  <a:avLst/>
                  <a:gdLst>
                    <a:gd name="T0" fmla="*/ 0 w 232"/>
                    <a:gd name="T1" fmla="*/ 139 h 139"/>
                    <a:gd name="T2" fmla="*/ 0 w 232"/>
                    <a:gd name="T3" fmla="*/ 116 h 139"/>
                    <a:gd name="T4" fmla="*/ 116 w 232"/>
                    <a:gd name="T5" fmla="*/ 0 h 139"/>
                    <a:gd name="T6" fmla="*/ 232 w 232"/>
                    <a:gd name="T7" fmla="*/ 116 h 139"/>
                    <a:gd name="T8" fmla="*/ 232 w 232"/>
                    <a:gd name="T9" fmla="*/ 139 h 139"/>
                  </a:gdLst>
                  <a:ahLst/>
                  <a:cxnLst>
                    <a:cxn ang="0">
                      <a:pos x="T0" y="T1"/>
                    </a:cxn>
                    <a:cxn ang="0">
                      <a:pos x="T2" y="T3"/>
                    </a:cxn>
                    <a:cxn ang="0">
                      <a:pos x="T4" y="T5"/>
                    </a:cxn>
                    <a:cxn ang="0">
                      <a:pos x="T6" y="T7"/>
                    </a:cxn>
                    <a:cxn ang="0">
                      <a:pos x="T8" y="T9"/>
                    </a:cxn>
                  </a:cxnLst>
                  <a:rect l="0" t="0" r="r" b="b"/>
                  <a:pathLst>
                    <a:path w="232" h="139">
                      <a:moveTo>
                        <a:pt x="0" y="139"/>
                      </a:moveTo>
                      <a:cubicBezTo>
                        <a:pt x="0" y="116"/>
                        <a:pt x="0" y="116"/>
                        <a:pt x="0" y="116"/>
                      </a:cubicBezTo>
                      <a:cubicBezTo>
                        <a:pt x="0" y="52"/>
                        <a:pt x="52" y="0"/>
                        <a:pt x="116" y="0"/>
                      </a:cubicBezTo>
                      <a:cubicBezTo>
                        <a:pt x="180" y="0"/>
                        <a:pt x="232" y="52"/>
                        <a:pt x="232" y="116"/>
                      </a:cubicBezTo>
                      <a:cubicBezTo>
                        <a:pt x="232" y="139"/>
                        <a:pt x="232" y="139"/>
                        <a:pt x="232" y="139"/>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72" name="Rectangle 8"/>
                <p:cNvSpPr>
                  <a:spLocks noChangeArrowheads="1"/>
                </p:cNvSpPr>
                <p:nvPr/>
              </p:nvSpPr>
              <p:spPr bwMode="auto">
                <a:xfrm>
                  <a:off x="7840388" y="4821624"/>
                  <a:ext cx="50800" cy="15875"/>
                </a:xfrm>
                <a:prstGeom prst="rect">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sp>
              <p:nvSpPr>
                <p:cNvPr id="73" name="Freeform 9"/>
                <p:cNvSpPr/>
                <p:nvPr/>
              </p:nvSpPr>
              <p:spPr bwMode="auto">
                <a:xfrm>
                  <a:off x="7883250" y="4615249"/>
                  <a:ext cx="222250" cy="222250"/>
                </a:xfrm>
                <a:custGeom>
                  <a:avLst/>
                  <a:gdLst>
                    <a:gd name="T0" fmla="*/ 140 w 140"/>
                    <a:gd name="T1" fmla="*/ 0 h 140"/>
                    <a:gd name="T2" fmla="*/ 140 w 140"/>
                    <a:gd name="T3" fmla="*/ 100 h 140"/>
                    <a:gd name="T4" fmla="*/ 40 w 140"/>
                    <a:gd name="T5" fmla="*/ 140 h 140"/>
                    <a:gd name="T6" fmla="*/ 0 w 140"/>
                    <a:gd name="T7" fmla="*/ 140 h 140"/>
                  </a:gdLst>
                  <a:ahLst/>
                  <a:cxnLst>
                    <a:cxn ang="0">
                      <a:pos x="T0" y="T1"/>
                    </a:cxn>
                    <a:cxn ang="0">
                      <a:pos x="T2" y="T3"/>
                    </a:cxn>
                    <a:cxn ang="0">
                      <a:pos x="T4" y="T5"/>
                    </a:cxn>
                    <a:cxn ang="0">
                      <a:pos x="T6" y="T7"/>
                    </a:cxn>
                  </a:cxnLst>
                  <a:rect l="0" t="0" r="r" b="b"/>
                  <a:pathLst>
                    <a:path w="140" h="140">
                      <a:moveTo>
                        <a:pt x="140" y="0"/>
                      </a:moveTo>
                      <a:lnTo>
                        <a:pt x="140" y="100"/>
                      </a:lnTo>
                      <a:lnTo>
                        <a:pt x="40" y="140"/>
                      </a:lnTo>
                      <a:lnTo>
                        <a:pt x="0" y="140"/>
                      </a:ln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prstClr val="black"/>
                    </a:solidFill>
                    <a:effectLst/>
                    <a:uLnTx/>
                    <a:uFillTx/>
                    <a:latin typeface="阿里巴巴普惠体 R" panose="00020600040101010101" pitchFamily="18" charset="-122"/>
                  </a:endParaRPr>
                </a:p>
              </p:txBody>
            </p:sp>
          </p:grpSp>
        </p:grpSp>
        <p:sp>
          <p:nvSpPr>
            <p:cNvPr id="64" name="Text Placeholder 32"/>
            <p:cNvSpPr txBox="1"/>
            <p:nvPr/>
          </p:nvSpPr>
          <p:spPr>
            <a:xfrm>
              <a:off x="5147819" y="1923409"/>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914400">
                <a:lnSpc>
                  <a:spcPct val="150000"/>
                </a:lnSpc>
                <a:spcBef>
                  <a:spcPts val="0"/>
                </a:spcBef>
                <a:buNone/>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rPr>
                <a:t>此处输入具体内容此处输入具体内容此处具体内容</a:t>
              </a:r>
            </a:p>
          </p:txBody>
        </p:sp>
        <p:sp>
          <p:nvSpPr>
            <p:cNvPr id="65" name="TextBox 68"/>
            <p:cNvSpPr txBox="1"/>
            <p:nvPr/>
          </p:nvSpPr>
          <p:spPr>
            <a:xfrm>
              <a:off x="5775288" y="1435387"/>
              <a:ext cx="591091" cy="496516"/>
            </a:xfrm>
            <a:prstGeom prst="rect">
              <a:avLst/>
            </a:prstGeom>
            <a:noFill/>
          </p:spPr>
          <p:txBody>
            <a:bodyPr wrap="none" lIns="0" tIns="0" rIns="0" bIns="0" rtlCol="0">
              <a:spAutoFit/>
            </a:bodyPr>
            <a:lstStyle/>
            <a:p>
              <a:pPr algn="ctr"/>
              <a:r>
                <a:rPr lang="en-AU" sz="2800" spc="300" dirty="0">
                  <a:gradFill>
                    <a:gsLst>
                      <a:gs pos="0">
                        <a:srgbClr val="E7012B"/>
                      </a:gs>
                      <a:gs pos="100000">
                        <a:srgbClr val="B80220"/>
                      </a:gs>
                    </a:gsLst>
                    <a:lin ang="5400000" scaled="1"/>
                  </a:gradFill>
                  <a:latin typeface="思源宋体 CN Heavy" panose="02020900000000000000" pitchFamily="18" charset="-122"/>
                  <a:ea typeface="思源宋体 CN Heavy" panose="02020900000000000000" pitchFamily="18" charset="-122"/>
                  <a:cs typeface="Roboto Medium" panose="02000000000000000000" pitchFamily="2" charset="0"/>
                </a:rPr>
                <a:t>03</a:t>
              </a:r>
              <a:endParaRPr lang="en-US" sz="2800" spc="300" dirty="0">
                <a:gradFill>
                  <a:gsLst>
                    <a:gs pos="0">
                      <a:srgbClr val="E7012B"/>
                    </a:gs>
                    <a:gs pos="100000">
                      <a:srgbClr val="B80220"/>
                    </a:gs>
                  </a:gsLst>
                  <a:lin ang="5400000" scaled="1"/>
                </a:gradFill>
                <a:latin typeface="思源宋体 CN Heavy" panose="02020900000000000000" pitchFamily="18" charset="-122"/>
                <a:ea typeface="思源宋体 CN Heavy" panose="02020900000000000000" pitchFamily="18" charset="-122"/>
                <a:cs typeface="Roboto Medium" panose="02000000000000000000" pitchFamily="2" charset="0"/>
              </a:endParaRPr>
            </a:p>
          </p:txBody>
        </p:sp>
        <p:cxnSp>
          <p:nvCxnSpPr>
            <p:cNvPr id="66" name="Straight Connector 73"/>
            <p:cNvCxnSpPr/>
            <p:nvPr/>
          </p:nvCxnSpPr>
          <p:spPr>
            <a:xfrm flipV="1">
              <a:off x="6101349" y="2637879"/>
              <a:ext cx="298" cy="486465"/>
            </a:xfrm>
            <a:prstGeom prst="line">
              <a:avLst/>
            </a:prstGeom>
            <a:noFill/>
            <a:ln w="19050" cap="flat" cmpd="sng" algn="ctr">
              <a:solidFill>
                <a:srgbClr val="656D78"/>
              </a:solidFill>
              <a:prstDash val="sysDot"/>
              <a:miter lim="800000"/>
              <a:headEnd type="oval"/>
              <a:tailEnd type="oval"/>
            </a:ln>
            <a:effec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anim calcmode="lin" valueType="num">
                                      <p:cBhvr>
                                        <p:cTn id="26" dur="500" fill="hold"/>
                                        <p:tgtEl>
                                          <p:spTgt spid="61"/>
                                        </p:tgtEl>
                                        <p:attrNameLst>
                                          <p:attrName>ppt_x</p:attrName>
                                        </p:attrNameLst>
                                      </p:cBhvr>
                                      <p:tavLst>
                                        <p:tav tm="0">
                                          <p:val>
                                            <p:strVal val="#ppt_x"/>
                                          </p:val>
                                        </p:tav>
                                        <p:tav tm="100000">
                                          <p:val>
                                            <p:strVal val="#ppt_x"/>
                                          </p:val>
                                        </p:tav>
                                      </p:tavLst>
                                    </p:anim>
                                    <p:anim calcmode="lin" valueType="num">
                                      <p:cBhvr>
                                        <p:cTn id="27" dur="500" fill="hold"/>
                                        <p:tgtEl>
                                          <p:spTgt spid="6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anim calcmode="lin" valueType="num">
                                      <p:cBhvr>
                                        <p:cTn id="32" dur="500" fill="hold"/>
                                        <p:tgtEl>
                                          <p:spTgt spid="35"/>
                                        </p:tgtEl>
                                        <p:attrNameLst>
                                          <p:attrName>ppt_x</p:attrName>
                                        </p:attrNameLst>
                                      </p:cBhvr>
                                      <p:tavLst>
                                        <p:tav tm="0">
                                          <p:val>
                                            <p:strVal val="#ppt_x"/>
                                          </p:val>
                                        </p:tav>
                                        <p:tav tm="100000">
                                          <p:val>
                                            <p:strVal val="#ppt_x"/>
                                          </p:val>
                                        </p:tav>
                                      </p:tavLst>
                                    </p:anim>
                                    <p:anim calcmode="lin" valueType="num">
                                      <p:cBhvr>
                                        <p:cTn id="33" dur="5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rotWithShape="1">
          <a:blip r:embed="rId2"/>
          <a:srcRect t="4241"/>
          <a:stretch>
            <a:fillRect/>
          </a:stretch>
        </p:blipFill>
        <p:spPr>
          <a:xfrm>
            <a:off x="1" y="0"/>
            <a:ext cx="12191998" cy="685800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3" name="组合 32"/>
          <p:cNvGrpSpPr/>
          <p:nvPr/>
        </p:nvGrpSpPr>
        <p:grpSpPr>
          <a:xfrm>
            <a:off x="1996385" y="1546433"/>
            <a:ext cx="3521962" cy="3037652"/>
            <a:chOff x="1912544" y="396059"/>
            <a:chExt cx="3521962" cy="3037652"/>
          </a:xfrm>
        </p:grpSpPr>
        <p:sp>
          <p:nvSpPr>
            <p:cNvPr id="26" name="文本框 25"/>
            <p:cNvSpPr txBox="1"/>
            <p:nvPr/>
          </p:nvSpPr>
          <p:spPr>
            <a:xfrm>
              <a:off x="1912544" y="396059"/>
              <a:ext cx="2313455" cy="2646878"/>
            </a:xfrm>
            <a:prstGeom prst="rect">
              <a:avLst/>
            </a:prstGeom>
            <a:noFill/>
          </p:spPr>
          <p:txBody>
            <a:bodyPr wrap="none" rtlCol="0">
              <a:spAutoFit/>
            </a:bodyPr>
            <a:lstStyle/>
            <a:p>
              <a:pPr algn="ctr"/>
              <a:r>
                <a:rPr lang="zh-CN" altLang="en-US" sz="166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第</a:t>
              </a:r>
            </a:p>
          </p:txBody>
        </p:sp>
        <p:sp>
          <p:nvSpPr>
            <p:cNvPr id="27" name="文本框 24"/>
            <p:cNvSpPr txBox="1"/>
            <p:nvPr/>
          </p:nvSpPr>
          <p:spPr>
            <a:xfrm>
              <a:off x="3480125" y="1217720"/>
              <a:ext cx="1954381" cy="221599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800" dirty="0">
                  <a:gradFill flip="none" rotWithShape="1">
                    <a:gsLst>
                      <a:gs pos="98000">
                        <a:srgbClr val="AD262B"/>
                      </a:gs>
                      <a:gs pos="0">
                        <a:srgbClr val="FF0000"/>
                      </a:gs>
                    </a:gsLst>
                    <a:lin ang="2700000" scaled="1"/>
                    <a:tileRect/>
                  </a:gradFill>
                  <a:effectLst>
                    <a:outerShdw dist="25400" dir="2700000" algn="tl">
                      <a:srgbClr val="000000">
                        <a:alpha val="20000"/>
                      </a:srgbClr>
                    </a:outerShdw>
                  </a:effectLst>
                  <a:latin typeface="胡晓波骚包体" panose="02010600030101010101" pitchFamily="2" charset="-122"/>
                  <a:ea typeface="胡晓波骚包体" panose="02010600030101010101" pitchFamily="2" charset="-122"/>
                </a:rPr>
                <a:t>二</a:t>
              </a:r>
            </a:p>
          </p:txBody>
        </p:sp>
      </p:grpSp>
      <p:grpSp>
        <p:nvGrpSpPr>
          <p:cNvPr id="3" name="组合 2"/>
          <p:cNvGrpSpPr/>
          <p:nvPr/>
        </p:nvGrpSpPr>
        <p:grpSpPr>
          <a:xfrm>
            <a:off x="6306224" y="2368095"/>
            <a:ext cx="3647689" cy="1019960"/>
            <a:chOff x="6147920" y="1872581"/>
            <a:chExt cx="1998748" cy="558887"/>
          </a:xfrm>
        </p:grpSpPr>
        <p:sp>
          <p:nvSpPr>
            <p:cNvPr id="18" name="文本框 17"/>
            <p:cNvSpPr txBox="1"/>
            <p:nvPr/>
          </p:nvSpPr>
          <p:spPr>
            <a:xfrm>
              <a:off x="6147920" y="1872581"/>
              <a:ext cx="1376420" cy="387886"/>
            </a:xfrm>
            <a:prstGeom prst="rect">
              <a:avLst/>
            </a:prstGeom>
            <a:noFill/>
          </p:spPr>
          <p:txBody>
            <a:bodyPr wrap="square" rtlCol="0">
              <a:spAutoFit/>
            </a:bodyPr>
            <a:lstStyle/>
            <a:p>
              <a:pPr algn="dist"/>
              <a:r>
                <a:rPr lang="zh-CN" altLang="en-US" sz="4000" dirty="0">
                  <a:solidFill>
                    <a:srgbClr val="EC090A"/>
                  </a:solidFill>
                  <a:latin typeface="胡晓波男神体" panose="02010600030101010101" pitchFamily="2" charset="-122"/>
                  <a:ea typeface="胡晓波男神体" panose="02010600030101010101" pitchFamily="2" charset="-122"/>
                  <a:cs typeface="胡晓波男神体" panose="02010600030101010101" pitchFamily="2" charset="-122"/>
                </a:rPr>
                <a:t>最美人员</a:t>
              </a:r>
            </a:p>
          </p:txBody>
        </p:sp>
        <p:sp>
          <p:nvSpPr>
            <p:cNvPr id="19" name="文本框 18"/>
            <p:cNvSpPr txBox="1"/>
            <p:nvPr/>
          </p:nvSpPr>
          <p:spPr>
            <a:xfrm>
              <a:off x="6162770" y="2262822"/>
              <a:ext cx="1983898" cy="168646"/>
            </a:xfrm>
            <a:prstGeom prst="rect">
              <a:avLst/>
            </a:prstGeom>
            <a:noFill/>
          </p:spPr>
          <p:txBody>
            <a:bodyPr wrap="square" rtlCol="0">
              <a:spAutoFit/>
            </a:bodyPr>
            <a:lstStyle/>
            <a:p>
              <a:pPr algn="dist"/>
              <a:r>
                <a:rPr lang="en-US" altLang="zh-CN" sz="1400" dirty="0">
                  <a:solidFill>
                    <a:srgbClr val="EC090A"/>
                  </a:solidFill>
                  <a:latin typeface="胡晓波男神体" panose="02010600030101010101" pitchFamily="2" charset="-122"/>
                  <a:ea typeface="胡晓波男神体" panose="02010600030101010101" pitchFamily="2" charset="-122"/>
                  <a:cs typeface="胡晓波男神体" panose="02010600030101010101" pitchFamily="2" charset="-122"/>
                </a:rPr>
                <a:t>BEAUTIFUL PERSONNEL</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7062" y="261986"/>
            <a:ext cx="2879493" cy="631468"/>
            <a:chOff x="1528563" y="2867368"/>
            <a:chExt cx="3127128" cy="685774"/>
          </a:xfrm>
        </p:grpSpPr>
        <p:sp>
          <p:nvSpPr>
            <p:cNvPr id="10" name="椭圆 9"/>
            <p:cNvSpPr/>
            <p:nvPr/>
          </p:nvSpPr>
          <p:spPr>
            <a:xfrm>
              <a:off x="1548798" y="2867368"/>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1" name="文本框 10"/>
            <p:cNvSpPr txBox="1"/>
            <p:nvPr/>
          </p:nvSpPr>
          <p:spPr>
            <a:xfrm>
              <a:off x="1528563" y="2995431"/>
              <a:ext cx="670463" cy="400110"/>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2" name="文本框 11"/>
            <p:cNvSpPr txBox="1"/>
            <p:nvPr/>
          </p:nvSpPr>
          <p:spPr>
            <a:xfrm>
              <a:off x="2485052" y="2878657"/>
              <a:ext cx="1494791"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最美人员</a:t>
              </a:r>
            </a:p>
          </p:txBody>
        </p:sp>
        <p:sp>
          <p:nvSpPr>
            <p:cNvPr id="13" name="文本框 12"/>
            <p:cNvSpPr txBox="1"/>
            <p:nvPr/>
          </p:nvSpPr>
          <p:spPr>
            <a:xfrm>
              <a:off x="2501179" y="3302459"/>
              <a:ext cx="2154512" cy="250683"/>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BEAUTIFUL PERSONNEL</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sp>
        <p:nvSpPr>
          <p:cNvPr id="14" name="Oval 15"/>
          <p:cNvSpPr/>
          <p:nvPr/>
        </p:nvSpPr>
        <p:spPr>
          <a:xfrm>
            <a:off x="4610979" y="2030410"/>
            <a:ext cx="2970042" cy="2970042"/>
          </a:xfrm>
          <a:prstGeom prst="ellipse">
            <a:avLst/>
          </a:prstGeom>
          <a:noFill/>
          <a:ln w="12700" cap="flat" cmpd="sng" algn="ctr">
            <a:solidFill>
              <a:srgbClr val="747474">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grpSp>
        <p:nvGrpSpPr>
          <p:cNvPr id="15" name="组合 14"/>
          <p:cNvGrpSpPr/>
          <p:nvPr/>
        </p:nvGrpSpPr>
        <p:grpSpPr>
          <a:xfrm>
            <a:off x="4141491" y="2389979"/>
            <a:ext cx="1228435" cy="1228428"/>
            <a:chOff x="4141491" y="2389979"/>
            <a:chExt cx="1228435" cy="1228428"/>
          </a:xfrm>
        </p:grpSpPr>
        <p:sp>
          <p:nvSpPr>
            <p:cNvPr id="16" name="Oval 13"/>
            <p:cNvSpPr/>
            <p:nvPr/>
          </p:nvSpPr>
          <p:spPr>
            <a:xfrm>
              <a:off x="4141491" y="2389979"/>
              <a:ext cx="1228435" cy="1228428"/>
            </a:xfrm>
            <a:prstGeom prst="ellipse">
              <a:avLst/>
            </a:prstGeom>
            <a:solidFill>
              <a:srgbClr val="AD262B"/>
            </a:solidFill>
            <a:ln w="12700" cap="flat" cmpd="sng" algn="ctr">
              <a:noFill/>
              <a:prstDash val="solid"/>
              <a:miter lim="800000"/>
            </a:ln>
            <a:effectLst>
              <a:outerShdw blurRad="50800" dist="25400" dir="2700000" algn="tl" rotWithShape="0">
                <a:prstClr val="black">
                  <a:alpha val="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grpSp>
          <p:nvGrpSpPr>
            <p:cNvPr id="17" name="组合 16"/>
            <p:cNvGrpSpPr/>
            <p:nvPr/>
          </p:nvGrpSpPr>
          <p:grpSpPr>
            <a:xfrm>
              <a:off x="4249562" y="2654404"/>
              <a:ext cx="1012293" cy="699579"/>
              <a:chOff x="4249562" y="2679634"/>
              <a:chExt cx="1012293" cy="699579"/>
            </a:xfrm>
          </p:grpSpPr>
          <p:sp>
            <p:nvSpPr>
              <p:cNvPr id="18" name="TextBox 8"/>
              <p:cNvSpPr txBox="1"/>
              <p:nvPr/>
            </p:nvSpPr>
            <p:spPr>
              <a:xfrm>
                <a:off x="4304303" y="2679634"/>
                <a:ext cx="902811"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rPr>
                  <a:t>市场</a:t>
                </a:r>
              </a:p>
            </p:txBody>
          </p:sp>
          <p:sp>
            <p:nvSpPr>
              <p:cNvPr id="19" name="TextBox 22"/>
              <p:cNvSpPr txBox="1"/>
              <p:nvPr/>
            </p:nvSpPr>
            <p:spPr>
              <a:xfrm>
                <a:off x="4249562" y="3132992"/>
                <a:ext cx="1012293"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srgbClr val="747474">
                        <a:lumMod val="40000"/>
                        <a:lumOff val="60000"/>
                      </a:srgbClr>
                    </a:solidFill>
                    <a:effectLst/>
                    <a:uLnTx/>
                    <a:uFillTx/>
                    <a:latin typeface="思源宋体 CN Heavy" panose="02020900000000000000" pitchFamily="18" charset="-122"/>
                    <a:ea typeface="思源宋体 CN Heavy" panose="02020900000000000000" pitchFamily="18" charset="-122"/>
                    <a:cs typeface="Arial" panose="020B0604020202020204" pitchFamily="34" charset="0"/>
                  </a:rPr>
                  <a:t>MARKET</a:t>
                </a:r>
                <a:endParaRPr kumimoji="0" lang="zh-CN" altLang="en-US" sz="1000" b="0" i="0" u="none" strike="noStrike" kern="0" cap="none" spc="0" normalizeH="0" baseline="0" noProof="0" dirty="0">
                  <a:ln>
                    <a:noFill/>
                  </a:ln>
                  <a:solidFill>
                    <a:srgbClr val="747474">
                      <a:lumMod val="40000"/>
                      <a:lumOff val="60000"/>
                    </a:srgbClr>
                  </a:solidFill>
                  <a:effectLst/>
                  <a:uLnTx/>
                  <a:uFillTx/>
                  <a:latin typeface="思源宋体 CN Heavy" panose="02020900000000000000" pitchFamily="18" charset="-122"/>
                  <a:ea typeface="思源宋体 CN Heavy" panose="02020900000000000000" pitchFamily="18" charset="-122"/>
                  <a:cs typeface="Arial" panose="020B0604020202020204" pitchFamily="34" charset="0"/>
                </a:endParaRPr>
              </a:p>
            </p:txBody>
          </p:sp>
        </p:grpSp>
      </p:grpSp>
      <p:grpSp>
        <p:nvGrpSpPr>
          <p:cNvPr id="20" name="组合 19"/>
          <p:cNvGrpSpPr/>
          <p:nvPr/>
        </p:nvGrpSpPr>
        <p:grpSpPr>
          <a:xfrm>
            <a:off x="6885711" y="2389979"/>
            <a:ext cx="1228435" cy="1228428"/>
            <a:chOff x="6885711" y="2389979"/>
            <a:chExt cx="1228435" cy="1228428"/>
          </a:xfrm>
        </p:grpSpPr>
        <p:sp>
          <p:nvSpPr>
            <p:cNvPr id="21" name="Oval 18"/>
            <p:cNvSpPr/>
            <p:nvPr/>
          </p:nvSpPr>
          <p:spPr>
            <a:xfrm>
              <a:off x="6885711" y="2389979"/>
              <a:ext cx="1228435" cy="1228428"/>
            </a:xfrm>
            <a:prstGeom prst="ellipse">
              <a:avLst/>
            </a:prstGeom>
            <a:solidFill>
              <a:schemeClr val="tx1">
                <a:lumMod val="75000"/>
                <a:lumOff val="25000"/>
              </a:schemeClr>
            </a:solidFill>
            <a:ln w="12700" cap="flat" cmpd="sng" algn="ctr">
              <a:noFill/>
              <a:prstDash val="solid"/>
              <a:miter lim="800000"/>
            </a:ln>
            <a:effectLst>
              <a:outerShdw blurRad="50800" dist="25400" dir="2700000" algn="tl" rotWithShape="0">
                <a:prstClr val="black">
                  <a:alpha val="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grpSp>
          <p:nvGrpSpPr>
            <p:cNvPr id="22" name="组合 21"/>
            <p:cNvGrpSpPr/>
            <p:nvPr/>
          </p:nvGrpSpPr>
          <p:grpSpPr>
            <a:xfrm>
              <a:off x="6918202" y="2654404"/>
              <a:ext cx="1163452" cy="699579"/>
              <a:chOff x="6918202" y="2673157"/>
              <a:chExt cx="1163452" cy="699579"/>
            </a:xfrm>
          </p:grpSpPr>
          <p:sp>
            <p:nvSpPr>
              <p:cNvPr id="23" name="TextBox 9"/>
              <p:cNvSpPr txBox="1"/>
              <p:nvPr/>
            </p:nvSpPr>
            <p:spPr>
              <a:xfrm>
                <a:off x="7048523" y="2673157"/>
                <a:ext cx="902811"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rPr>
                  <a:t>技术</a:t>
                </a:r>
              </a:p>
            </p:txBody>
          </p:sp>
          <p:sp>
            <p:nvSpPr>
              <p:cNvPr id="24" name="TextBox 23"/>
              <p:cNvSpPr txBox="1"/>
              <p:nvPr/>
            </p:nvSpPr>
            <p:spPr>
              <a:xfrm>
                <a:off x="6918202" y="3126515"/>
                <a:ext cx="116345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srgbClr val="747474">
                        <a:lumMod val="40000"/>
                        <a:lumOff val="60000"/>
                      </a:srgbClr>
                    </a:solidFill>
                    <a:effectLst/>
                    <a:uLnTx/>
                    <a:uFillTx/>
                    <a:latin typeface="思源宋体 CN Heavy" panose="02020900000000000000" pitchFamily="18" charset="-122"/>
                    <a:ea typeface="思源宋体 CN Heavy" panose="02020900000000000000" pitchFamily="18" charset="-122"/>
                    <a:cs typeface="Arial" panose="020B0604020202020204" pitchFamily="34" charset="0"/>
                  </a:rPr>
                  <a:t>TECHNOLOGY</a:t>
                </a:r>
                <a:endParaRPr kumimoji="0" lang="zh-CN" altLang="en-US" sz="1000" b="0" i="0" u="none" strike="noStrike" kern="0" cap="none" spc="0" normalizeH="0" baseline="0" noProof="0" dirty="0">
                  <a:ln>
                    <a:noFill/>
                  </a:ln>
                  <a:solidFill>
                    <a:srgbClr val="747474">
                      <a:lumMod val="40000"/>
                      <a:lumOff val="60000"/>
                    </a:srgbClr>
                  </a:solidFill>
                  <a:effectLst/>
                  <a:uLnTx/>
                  <a:uFillTx/>
                  <a:latin typeface="思源宋体 CN Heavy" panose="02020900000000000000" pitchFamily="18" charset="-122"/>
                  <a:ea typeface="思源宋体 CN Heavy" panose="02020900000000000000" pitchFamily="18" charset="-122"/>
                  <a:cs typeface="Arial" panose="020B0604020202020204" pitchFamily="34" charset="0"/>
                </a:endParaRPr>
              </a:p>
            </p:txBody>
          </p:sp>
        </p:grpSp>
      </p:grpSp>
      <p:grpSp>
        <p:nvGrpSpPr>
          <p:cNvPr id="25" name="组合 24"/>
          <p:cNvGrpSpPr/>
          <p:nvPr/>
        </p:nvGrpSpPr>
        <p:grpSpPr>
          <a:xfrm>
            <a:off x="5489300" y="4290103"/>
            <a:ext cx="1228435" cy="1228428"/>
            <a:chOff x="5489300" y="4290103"/>
            <a:chExt cx="1228435" cy="1228428"/>
          </a:xfrm>
        </p:grpSpPr>
        <p:sp>
          <p:nvSpPr>
            <p:cNvPr id="26" name="Oval 21"/>
            <p:cNvSpPr/>
            <p:nvPr/>
          </p:nvSpPr>
          <p:spPr>
            <a:xfrm>
              <a:off x="5489300" y="4290103"/>
              <a:ext cx="1228435" cy="1228428"/>
            </a:xfrm>
            <a:prstGeom prst="ellipse">
              <a:avLst/>
            </a:prstGeom>
            <a:solidFill>
              <a:schemeClr val="tx1">
                <a:lumMod val="75000"/>
                <a:lumOff val="25000"/>
              </a:schemeClr>
            </a:solidFill>
            <a:ln w="12700" cap="flat" cmpd="sng" algn="ctr">
              <a:noFill/>
              <a:prstDash val="solid"/>
              <a:miter lim="800000"/>
            </a:ln>
            <a:effectLst>
              <a:outerShdw blurRad="50800" dist="25400" dir="2700000" algn="tl" rotWithShape="0">
                <a:prstClr val="black">
                  <a:alpha val="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endParaRPr>
            </a:p>
          </p:txBody>
        </p:sp>
        <p:grpSp>
          <p:nvGrpSpPr>
            <p:cNvPr id="27" name="组合 26"/>
            <p:cNvGrpSpPr/>
            <p:nvPr/>
          </p:nvGrpSpPr>
          <p:grpSpPr>
            <a:xfrm>
              <a:off x="5521791" y="4549143"/>
              <a:ext cx="1163452" cy="710349"/>
              <a:chOff x="5521791" y="4583729"/>
              <a:chExt cx="1163452" cy="710349"/>
            </a:xfrm>
          </p:grpSpPr>
          <p:sp>
            <p:nvSpPr>
              <p:cNvPr id="28" name="TextBox 10"/>
              <p:cNvSpPr txBox="1"/>
              <p:nvPr/>
            </p:nvSpPr>
            <p:spPr>
              <a:xfrm>
                <a:off x="5652112" y="4583729"/>
                <a:ext cx="902811"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rPr>
                  <a:t>经济</a:t>
                </a:r>
              </a:p>
            </p:txBody>
          </p:sp>
          <p:sp>
            <p:nvSpPr>
              <p:cNvPr id="29" name="TextBox 25"/>
              <p:cNvSpPr txBox="1"/>
              <p:nvPr/>
            </p:nvSpPr>
            <p:spPr>
              <a:xfrm>
                <a:off x="5521791" y="5047857"/>
                <a:ext cx="116345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srgbClr val="747474">
                        <a:lumMod val="40000"/>
                        <a:lumOff val="60000"/>
                      </a:srgbClr>
                    </a:solidFill>
                    <a:effectLst/>
                    <a:uLnTx/>
                    <a:uFillTx/>
                    <a:latin typeface="思源宋体 CN Heavy" panose="02020900000000000000" pitchFamily="18" charset="-122"/>
                    <a:ea typeface="思源宋体 CN Heavy" panose="02020900000000000000" pitchFamily="18" charset="-122"/>
                    <a:cs typeface="Arial" panose="020B0604020202020204" pitchFamily="34" charset="0"/>
                  </a:rPr>
                  <a:t>ECONOMIC</a:t>
                </a:r>
                <a:endParaRPr kumimoji="0" lang="zh-CN" altLang="en-US" sz="1000" b="0" i="0" u="none" strike="noStrike" kern="0" cap="none" spc="0" normalizeH="0" baseline="0" noProof="0" dirty="0">
                  <a:ln>
                    <a:noFill/>
                  </a:ln>
                  <a:solidFill>
                    <a:srgbClr val="747474">
                      <a:lumMod val="40000"/>
                      <a:lumOff val="60000"/>
                    </a:srgbClr>
                  </a:solidFill>
                  <a:effectLst/>
                  <a:uLnTx/>
                  <a:uFillTx/>
                  <a:latin typeface="思源宋体 CN Heavy" panose="02020900000000000000" pitchFamily="18" charset="-122"/>
                  <a:ea typeface="思源宋体 CN Heavy" panose="02020900000000000000" pitchFamily="18" charset="-122"/>
                  <a:cs typeface="Arial" panose="020B0604020202020204" pitchFamily="34" charset="0"/>
                </a:endParaRPr>
              </a:p>
            </p:txBody>
          </p:sp>
        </p:grpSp>
      </p:grpSp>
      <p:grpSp>
        <p:nvGrpSpPr>
          <p:cNvPr id="30" name="组合 29"/>
          <p:cNvGrpSpPr/>
          <p:nvPr/>
        </p:nvGrpSpPr>
        <p:grpSpPr>
          <a:xfrm flipH="1">
            <a:off x="1197204" y="2479076"/>
            <a:ext cx="2693129" cy="1036355"/>
            <a:chOff x="8629508" y="2069651"/>
            <a:chExt cx="2693129" cy="1036355"/>
          </a:xfrm>
        </p:grpSpPr>
        <p:sp>
          <p:nvSpPr>
            <p:cNvPr id="31"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normalizeH="0" baseline="0" noProof="0" dirty="0">
                  <a:ln>
                    <a:noFill/>
                  </a:ln>
                  <a:solidFill>
                    <a:srgbClr val="AD262B"/>
                  </a:solidFill>
                  <a:effectLst/>
                  <a:uLnTx/>
                  <a:uFillTx/>
                  <a:latin typeface="思源宋体 CN Heavy" panose="02020900000000000000" pitchFamily="18" charset="-122"/>
                  <a:ea typeface="思源宋体 CN Heavy" panose="02020900000000000000" pitchFamily="18" charset="-122"/>
                  <a:cs typeface="+mj-cs"/>
                </a:rPr>
                <a:t>标题文字添加</a:t>
              </a:r>
              <a:endParaRPr kumimoji="0" lang="en-GB" b="0" i="0" u="none" strike="noStrike" kern="0" cap="none" normalizeH="0" baseline="0" noProof="0" dirty="0">
                <a:ln>
                  <a:noFill/>
                </a:ln>
                <a:solidFill>
                  <a:srgbClr val="AD262B"/>
                </a:solidFill>
                <a:effectLst/>
                <a:uLnTx/>
                <a:uFillTx/>
                <a:latin typeface="思源宋体 CN Heavy" panose="02020900000000000000" pitchFamily="18" charset="-122"/>
                <a:ea typeface="思源宋体 CN Heavy" panose="02020900000000000000" pitchFamily="18" charset="-122"/>
                <a:cs typeface="+mj-cs"/>
              </a:endParaRPr>
            </a:p>
          </p:txBody>
        </p:sp>
        <p:sp>
          <p:nvSpPr>
            <p:cNvPr id="32" name="文本框 31"/>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33" name="组合 32"/>
          <p:cNvGrpSpPr/>
          <p:nvPr/>
        </p:nvGrpSpPr>
        <p:grpSpPr>
          <a:xfrm>
            <a:off x="8397600" y="2479076"/>
            <a:ext cx="2693129" cy="1036355"/>
            <a:chOff x="8629508" y="2069651"/>
            <a:chExt cx="2693129" cy="1036355"/>
          </a:xfrm>
        </p:grpSpPr>
        <p:sp>
          <p:nvSpPr>
            <p:cNvPr id="34"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normalizeH="0" baseline="0" noProof="0" dirty="0">
                  <a:ln>
                    <a:noFill/>
                  </a:ln>
                  <a:solidFill>
                    <a:schemeClr val="tx1">
                      <a:lumMod val="75000"/>
                      <a:lumOff val="25000"/>
                    </a:schemeClr>
                  </a:solidFill>
                  <a:effectLst/>
                  <a:uLnTx/>
                  <a:uFillTx/>
                  <a:latin typeface="思源宋体 CN Heavy" panose="02020900000000000000" pitchFamily="18" charset="-122"/>
                  <a:ea typeface="思源宋体 CN Heavy" panose="02020900000000000000" pitchFamily="18" charset="-122"/>
                  <a:cs typeface="+mj-cs"/>
                </a:rPr>
                <a:t>标题文字添加</a:t>
              </a:r>
              <a:endParaRPr kumimoji="0" lang="en-GB" b="0" i="0" u="none" strike="noStrike" kern="0" cap="none" normalizeH="0" baseline="0" noProof="0" dirty="0">
                <a:ln>
                  <a:noFill/>
                </a:ln>
                <a:solidFill>
                  <a:schemeClr val="tx1">
                    <a:lumMod val="75000"/>
                    <a:lumOff val="25000"/>
                  </a:schemeClr>
                </a:solidFill>
                <a:effectLst/>
                <a:uLnTx/>
                <a:uFillTx/>
                <a:latin typeface="思源宋体 CN Heavy" panose="02020900000000000000" pitchFamily="18" charset="-122"/>
                <a:ea typeface="思源宋体 CN Heavy" panose="02020900000000000000" pitchFamily="18" charset="-122"/>
                <a:cs typeface="+mj-cs"/>
              </a:endParaRPr>
            </a:p>
          </p:txBody>
        </p:sp>
        <p:sp>
          <p:nvSpPr>
            <p:cNvPr id="35" name="文本框 34"/>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36" name="组合 35"/>
          <p:cNvGrpSpPr/>
          <p:nvPr/>
        </p:nvGrpSpPr>
        <p:grpSpPr>
          <a:xfrm>
            <a:off x="6885711" y="5097485"/>
            <a:ext cx="2693129" cy="1036355"/>
            <a:chOff x="8629508" y="2069651"/>
            <a:chExt cx="2693129" cy="1036355"/>
          </a:xfrm>
        </p:grpSpPr>
        <p:sp>
          <p:nvSpPr>
            <p:cNvPr id="37"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normalizeH="0" baseline="0" noProof="0" dirty="0">
                  <a:ln>
                    <a:noFill/>
                  </a:ln>
                  <a:solidFill>
                    <a:schemeClr val="tx1">
                      <a:lumMod val="75000"/>
                      <a:lumOff val="25000"/>
                    </a:schemeClr>
                  </a:solidFill>
                  <a:effectLst/>
                  <a:uLnTx/>
                  <a:uFillTx/>
                  <a:latin typeface="思源宋体 CN Heavy" panose="02020900000000000000" pitchFamily="18" charset="-122"/>
                  <a:ea typeface="思源宋体 CN Heavy" panose="02020900000000000000" pitchFamily="18" charset="-122"/>
                  <a:cs typeface="+mj-cs"/>
                </a:rPr>
                <a:t>标题文字添加</a:t>
              </a:r>
              <a:endParaRPr kumimoji="0" lang="en-GB" b="0" i="0" u="none" strike="noStrike" kern="0" cap="none" normalizeH="0" baseline="0" noProof="0" dirty="0">
                <a:ln>
                  <a:noFill/>
                </a:ln>
                <a:solidFill>
                  <a:schemeClr val="tx1">
                    <a:lumMod val="75000"/>
                    <a:lumOff val="25000"/>
                  </a:schemeClr>
                </a:solidFill>
                <a:effectLst/>
                <a:uLnTx/>
                <a:uFillTx/>
                <a:latin typeface="思源宋体 CN Heavy" panose="02020900000000000000" pitchFamily="18" charset="-122"/>
                <a:ea typeface="思源宋体 CN Heavy" panose="02020900000000000000" pitchFamily="18" charset="-122"/>
                <a:cs typeface="+mj-cs"/>
              </a:endParaRPr>
            </a:p>
          </p:txBody>
        </p:sp>
        <p:sp>
          <p:nvSpPr>
            <p:cNvPr id="38" name="文本框 37"/>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anim calcmode="lin" valueType="num">
                                      <p:cBhvr>
                                        <p:cTn id="44" dur="500" fill="hold"/>
                                        <p:tgtEl>
                                          <p:spTgt spid="36"/>
                                        </p:tgtEl>
                                        <p:attrNameLst>
                                          <p:attrName>ppt_x</p:attrName>
                                        </p:attrNameLst>
                                      </p:cBhvr>
                                      <p:tavLst>
                                        <p:tav tm="0">
                                          <p:val>
                                            <p:strVal val="#ppt_x"/>
                                          </p:val>
                                        </p:tav>
                                        <p:tav tm="100000">
                                          <p:val>
                                            <p:strVal val="#ppt_x"/>
                                          </p:val>
                                        </p:tav>
                                      </p:tavLst>
                                    </p:anim>
                                    <p:anim calcmode="lin" valueType="num">
                                      <p:cBhvr>
                                        <p:cTn id="45"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87062" y="261986"/>
            <a:ext cx="2879493" cy="631468"/>
            <a:chOff x="1528563" y="2867368"/>
            <a:chExt cx="3127128" cy="685774"/>
          </a:xfrm>
        </p:grpSpPr>
        <p:sp>
          <p:nvSpPr>
            <p:cNvPr id="10" name="椭圆 9"/>
            <p:cNvSpPr/>
            <p:nvPr/>
          </p:nvSpPr>
          <p:spPr>
            <a:xfrm>
              <a:off x="1548798" y="2867368"/>
              <a:ext cx="642904" cy="642904"/>
            </a:xfrm>
            <a:prstGeom prst="ellipse">
              <a:avLst/>
            </a:prstGeom>
            <a:solidFill>
              <a:srgbClr val="AD2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AD262B"/>
                </a:solidFill>
                <a:effectLst>
                  <a:outerShdw blurRad="38100" dist="38100" dir="2700000" algn="tl">
                    <a:srgbClr val="000000">
                      <a:alpha val="43137"/>
                    </a:srgbClr>
                  </a:outerShdw>
                </a:effectLst>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1" name="文本框 10"/>
            <p:cNvSpPr txBox="1"/>
            <p:nvPr/>
          </p:nvSpPr>
          <p:spPr>
            <a:xfrm>
              <a:off x="1528563" y="2995431"/>
              <a:ext cx="670463" cy="400110"/>
            </a:xfrm>
            <a:prstGeom prst="rect">
              <a:avLst/>
            </a:prstGeom>
            <a:noFill/>
          </p:spPr>
          <p:txBody>
            <a:bodyPr wrap="square" rtlCol="0">
              <a:spAutoFit/>
            </a:bodyPr>
            <a:lstStyle/>
            <a:p>
              <a:pPr algn="ctr"/>
              <a:r>
                <a:rPr lang="en-US" altLang="zh-CN"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02</a:t>
              </a:r>
              <a:endParaRPr lang="zh-CN" altLang="en-US"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12" name="文本框 11"/>
            <p:cNvSpPr txBox="1"/>
            <p:nvPr/>
          </p:nvSpPr>
          <p:spPr>
            <a:xfrm>
              <a:off x="2485052" y="2878657"/>
              <a:ext cx="1494791" cy="434519"/>
            </a:xfrm>
            <a:prstGeom prst="rect">
              <a:avLst/>
            </a:prstGeom>
            <a:noFill/>
          </p:spPr>
          <p:txBody>
            <a:bodyPr wrap="square" rtlCol="0">
              <a:spAutoFit/>
            </a:bodyPr>
            <a:lstStyle/>
            <a:p>
              <a:pPr algn="dist"/>
              <a:r>
                <a:rPr lang="zh-CN" altLang="en-US" sz="20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最美人员</a:t>
              </a:r>
            </a:p>
          </p:txBody>
        </p:sp>
        <p:sp>
          <p:nvSpPr>
            <p:cNvPr id="13" name="文本框 12"/>
            <p:cNvSpPr txBox="1"/>
            <p:nvPr/>
          </p:nvSpPr>
          <p:spPr>
            <a:xfrm>
              <a:off x="2501179" y="3302459"/>
              <a:ext cx="2154512" cy="250683"/>
            </a:xfrm>
            <a:prstGeom prst="rect">
              <a:avLst/>
            </a:prstGeom>
            <a:noFill/>
          </p:spPr>
          <p:txBody>
            <a:bodyPr wrap="square" rtlCol="0">
              <a:spAutoFit/>
            </a:bodyPr>
            <a:lstStyle/>
            <a:p>
              <a:pPr algn="dist"/>
              <a:r>
                <a:rPr lang="en-US" altLang="zh-CN"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rPr>
                <a:t>BEAUTIFUL PERSONNEL</a:t>
              </a:r>
              <a:endParaRPr lang="zh-CN" altLang="en-US" sz="900" dirty="0">
                <a:solidFill>
                  <a:srgbClr val="AD262B"/>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阿里巴巴普惠体 R" panose="00020600040101010101" pitchFamily="18" charset="-122"/>
                <a:ea typeface="阿里巴巴普惠体 R" panose="00020600040101010101" pitchFamily="18" charset="-122"/>
              </a:rPr>
              <a:t>BY YUSHEN</a:t>
            </a:r>
            <a:endParaRPr lang="zh-CN" altLang="en-US" dirty="0">
              <a:noFill/>
              <a:latin typeface="阿里巴巴普惠体 R" panose="00020600040101010101" pitchFamily="18" charset="-122"/>
              <a:ea typeface="阿里巴巴普惠体 R" panose="00020600040101010101" pitchFamily="18" charset="-122"/>
            </a:endParaRPr>
          </a:p>
        </p:txBody>
      </p:sp>
      <p:grpSp>
        <p:nvGrpSpPr>
          <p:cNvPr id="33" name="组合 32"/>
          <p:cNvGrpSpPr/>
          <p:nvPr/>
        </p:nvGrpSpPr>
        <p:grpSpPr>
          <a:xfrm>
            <a:off x="3640549" y="1667900"/>
            <a:ext cx="4909599" cy="4100854"/>
            <a:chOff x="3640549" y="1667900"/>
            <a:chExt cx="4909599" cy="4100854"/>
          </a:xfrm>
        </p:grpSpPr>
        <p:sp>
          <p:nvSpPr>
            <p:cNvPr id="34" name="椭圆 33"/>
            <p:cNvSpPr/>
            <p:nvPr/>
          </p:nvSpPr>
          <p:spPr>
            <a:xfrm>
              <a:off x="4045573" y="1667900"/>
              <a:ext cx="4100854" cy="4100854"/>
            </a:xfrm>
            <a:prstGeom prst="ellipse">
              <a:avLst/>
            </a:prstGeom>
            <a:no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lumMod val="75000"/>
                    <a:lumOff val="25000"/>
                  </a:srgbClr>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nvGrpSpPr>
            <p:cNvPr id="35" name="组合 34"/>
            <p:cNvGrpSpPr/>
            <p:nvPr/>
          </p:nvGrpSpPr>
          <p:grpSpPr>
            <a:xfrm>
              <a:off x="4138423" y="1760900"/>
              <a:ext cx="3914570" cy="3914566"/>
              <a:chOff x="3047429" y="1323744"/>
              <a:chExt cx="2783847" cy="2783844"/>
            </a:xfrm>
            <a:effectLst/>
          </p:grpSpPr>
          <p:sp>
            <p:nvSpPr>
              <p:cNvPr id="44" name="椭圆 11"/>
              <p:cNvSpPr/>
              <p:nvPr/>
            </p:nvSpPr>
            <p:spPr>
              <a:xfrm rot="2700000">
                <a:off x="3862480" y="1323962"/>
                <a:ext cx="1153402" cy="1152965"/>
              </a:xfrm>
              <a:custGeom>
                <a:avLst/>
                <a:gdLst/>
                <a:ahLst/>
                <a:cxnLst/>
                <a:rect l="l" t="t" r="r" b="b"/>
                <a:pathLst>
                  <a:path w="1153402" h="1152965">
                    <a:moveTo>
                      <a:pt x="746531" y="0"/>
                    </a:moveTo>
                    <a:cubicBezTo>
                      <a:pt x="779296" y="194851"/>
                      <a:pt x="949063" y="342875"/>
                      <a:pt x="1153402" y="342875"/>
                    </a:cubicBezTo>
                    <a:lnTo>
                      <a:pt x="1153402" y="1152965"/>
                    </a:lnTo>
                    <a:lnTo>
                      <a:pt x="343312" y="1152965"/>
                    </a:lnTo>
                    <a:cubicBezTo>
                      <a:pt x="343312" y="948474"/>
                      <a:pt x="195069" y="778607"/>
                      <a:pt x="0" y="746050"/>
                    </a:cubicBezTo>
                    <a:cubicBezTo>
                      <a:pt x="121924" y="397390"/>
                      <a:pt x="397695" y="121245"/>
                      <a:pt x="746531" y="0"/>
                    </a:cubicBezTo>
                    <a:close/>
                  </a:path>
                </a:pathLst>
              </a:custGeom>
              <a:solidFill>
                <a:srgbClr val="AD262B"/>
              </a:solidFill>
              <a:ln>
                <a:noFill/>
              </a:ln>
            </p:spPr>
            <p:txBody>
              <a:bodyPr lIns="0" tIns="0" rIns="0" bIns="0" anchor="ctr"/>
              <a:lstStyle/>
              <a:p>
                <a:pPr marL="0" marR="0" lvl="0" indent="0" algn="ctr" defTabSz="914400" eaLnBrk="1" fontAlgn="auto" latinLnBrk="0" hangingPunct="1">
                  <a:lnSpc>
                    <a:spcPct val="100000"/>
                  </a:lnSpc>
                  <a:spcBef>
                    <a:spcPts val="0"/>
                  </a:spcBef>
                  <a:spcAft>
                    <a:spcPts val="845"/>
                  </a:spcAft>
                  <a:buClrTx/>
                  <a:buSzTx/>
                  <a:buFontTx/>
                  <a:buNone/>
                  <a:defRPr/>
                </a:pPr>
                <a:endParaRPr kumimoji="0" lang="zh-CN" altLang="en-US" sz="1970" b="0" i="0" u="none" strike="noStrike" kern="0" cap="none" spc="0" normalizeH="0" baseline="0" noProof="0" dirty="0">
                  <a:ln>
                    <a:noFill/>
                  </a:ln>
                  <a:solidFill>
                    <a:srgbClr val="000000">
                      <a:lumMod val="75000"/>
                      <a:lumOff val="25000"/>
                    </a:srgbClr>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45" name="椭圆 11"/>
              <p:cNvSpPr/>
              <p:nvPr/>
            </p:nvSpPr>
            <p:spPr>
              <a:xfrm rot="2700000" flipH="1">
                <a:off x="4678356" y="2138826"/>
                <a:ext cx="1152437" cy="1153402"/>
              </a:xfrm>
              <a:custGeom>
                <a:avLst/>
                <a:gdLst/>
                <a:ahLst/>
                <a:cxnLst/>
                <a:rect l="l" t="t" r="r" b="b"/>
                <a:pathLst>
                  <a:path w="1152437" h="1153402">
                    <a:moveTo>
                      <a:pt x="745522" y="0"/>
                    </a:moveTo>
                    <a:cubicBezTo>
                      <a:pt x="397295" y="121773"/>
                      <a:pt x="121402" y="397011"/>
                      <a:pt x="0" y="745261"/>
                    </a:cubicBezTo>
                    <a:cubicBezTo>
                      <a:pt x="201063" y="772062"/>
                      <a:pt x="355477" y="944700"/>
                      <a:pt x="355477" y="1153402"/>
                    </a:cubicBezTo>
                    <a:lnTo>
                      <a:pt x="1152437" y="1153402"/>
                    </a:lnTo>
                    <a:lnTo>
                      <a:pt x="1152437" y="343312"/>
                    </a:lnTo>
                    <a:cubicBezTo>
                      <a:pt x="947947" y="343312"/>
                      <a:pt x="778080" y="195069"/>
                      <a:pt x="745522" y="0"/>
                    </a:cubicBezTo>
                    <a:close/>
                  </a:path>
                </a:pathLst>
              </a:custGeom>
              <a:solidFill>
                <a:schemeClr val="tx1">
                  <a:lumMod val="75000"/>
                  <a:lumOff val="25000"/>
                </a:schemeClr>
              </a:solidFill>
              <a:ln>
                <a:noFill/>
              </a:ln>
            </p:spPr>
            <p:txBody>
              <a:bodyPr lIns="0" tIns="0" rIns="0" bIns="0" anchor="ctr"/>
              <a:lstStyle/>
              <a:p>
                <a:pPr marL="0" marR="0" lvl="0" indent="0" algn="ctr" defTabSz="914400" eaLnBrk="1" fontAlgn="auto" latinLnBrk="0" hangingPunct="1">
                  <a:lnSpc>
                    <a:spcPct val="100000"/>
                  </a:lnSpc>
                  <a:spcBef>
                    <a:spcPts val="0"/>
                  </a:spcBef>
                  <a:spcAft>
                    <a:spcPts val="845"/>
                  </a:spcAft>
                  <a:buClrTx/>
                  <a:buSzTx/>
                  <a:buFontTx/>
                  <a:buNone/>
                  <a:defRPr/>
                </a:pPr>
                <a:endParaRPr kumimoji="0" lang="zh-CN" altLang="en-US" sz="1970" b="0" i="0" u="none" strike="noStrike" kern="0" cap="none" spc="0" normalizeH="0" baseline="0" noProof="0" dirty="0">
                  <a:ln>
                    <a:noFill/>
                  </a:ln>
                  <a:solidFill>
                    <a:srgbClr val="000000">
                      <a:lumMod val="75000"/>
                      <a:lumOff val="25000"/>
                    </a:srgbClr>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46" name="椭圆 11"/>
              <p:cNvSpPr/>
              <p:nvPr/>
            </p:nvSpPr>
            <p:spPr>
              <a:xfrm rot="2700000" flipV="1">
                <a:off x="3047211" y="2139230"/>
                <a:ext cx="1153402" cy="1152966"/>
              </a:xfrm>
              <a:custGeom>
                <a:avLst/>
                <a:gdLst/>
                <a:ahLst/>
                <a:cxnLst/>
                <a:rect l="l" t="t" r="r" b="b"/>
                <a:pathLst>
                  <a:path w="1153402" h="1152966">
                    <a:moveTo>
                      <a:pt x="343312" y="1152966"/>
                    </a:moveTo>
                    <a:lnTo>
                      <a:pt x="1153402" y="1152966"/>
                    </a:lnTo>
                    <a:lnTo>
                      <a:pt x="1153402" y="342876"/>
                    </a:lnTo>
                    <a:cubicBezTo>
                      <a:pt x="949063" y="342876"/>
                      <a:pt x="779296" y="194851"/>
                      <a:pt x="746532" y="0"/>
                    </a:cubicBezTo>
                    <a:cubicBezTo>
                      <a:pt x="397696" y="121245"/>
                      <a:pt x="121924" y="397391"/>
                      <a:pt x="0" y="746051"/>
                    </a:cubicBezTo>
                    <a:cubicBezTo>
                      <a:pt x="195069" y="778608"/>
                      <a:pt x="343312" y="948475"/>
                      <a:pt x="343312" y="1152966"/>
                    </a:cubicBezTo>
                    <a:close/>
                  </a:path>
                </a:pathLst>
              </a:custGeom>
              <a:solidFill>
                <a:schemeClr val="tx1">
                  <a:lumMod val="75000"/>
                  <a:lumOff val="25000"/>
                </a:schemeClr>
              </a:solidFill>
              <a:ln>
                <a:noFill/>
              </a:ln>
            </p:spPr>
            <p:txBody>
              <a:bodyPr lIns="0" tIns="0" rIns="0" bIns="0" anchor="ctr"/>
              <a:lstStyle/>
              <a:p>
                <a:pPr marL="0" marR="0" lvl="0" indent="0" algn="ctr" defTabSz="914400" eaLnBrk="1" fontAlgn="auto" latinLnBrk="0" hangingPunct="1">
                  <a:lnSpc>
                    <a:spcPct val="100000"/>
                  </a:lnSpc>
                  <a:spcBef>
                    <a:spcPts val="0"/>
                  </a:spcBef>
                  <a:spcAft>
                    <a:spcPts val="845"/>
                  </a:spcAft>
                  <a:buClrTx/>
                  <a:buSzTx/>
                  <a:buFontTx/>
                  <a:buNone/>
                  <a:defRPr/>
                </a:pPr>
                <a:endParaRPr kumimoji="0" lang="zh-CN" altLang="en-US" sz="1970" b="0" i="0" u="none" strike="noStrike" kern="0" cap="none" spc="0" normalizeH="0" baseline="0" noProof="0" dirty="0">
                  <a:ln>
                    <a:noFill/>
                  </a:ln>
                  <a:solidFill>
                    <a:srgbClr val="000000">
                      <a:lumMod val="75000"/>
                      <a:lumOff val="25000"/>
                    </a:srgbClr>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47" name="椭圆 11"/>
              <p:cNvSpPr/>
              <p:nvPr/>
            </p:nvSpPr>
            <p:spPr>
              <a:xfrm rot="2700000" flipH="1" flipV="1">
                <a:off x="3862864" y="2954647"/>
                <a:ext cx="1152934" cy="1152947"/>
              </a:xfrm>
              <a:custGeom>
                <a:avLst/>
                <a:gdLst/>
                <a:ahLst/>
                <a:cxnLst/>
                <a:rect l="l" t="t" r="r" b="b"/>
                <a:pathLst>
                  <a:path w="1152934" h="1152947">
                    <a:moveTo>
                      <a:pt x="1152934" y="1152947"/>
                    </a:moveTo>
                    <a:lnTo>
                      <a:pt x="355974" y="1152947"/>
                    </a:lnTo>
                    <a:lnTo>
                      <a:pt x="355974" y="1152946"/>
                    </a:lnTo>
                    <a:cubicBezTo>
                      <a:pt x="355974" y="944071"/>
                      <a:pt x="201306" y="771320"/>
                      <a:pt x="0" y="744754"/>
                    </a:cubicBezTo>
                    <a:cubicBezTo>
                      <a:pt x="122138" y="396697"/>
                      <a:pt x="397654" y="121079"/>
                      <a:pt x="746064" y="0"/>
                    </a:cubicBezTo>
                    <a:cubicBezTo>
                      <a:pt x="778837" y="194842"/>
                      <a:pt x="948600" y="342857"/>
                      <a:pt x="1152933" y="342857"/>
                    </a:cubicBezTo>
                    <a:cubicBezTo>
                      <a:pt x="1152934" y="342857"/>
                      <a:pt x="1152934" y="342857"/>
                      <a:pt x="1152934" y="342857"/>
                    </a:cubicBezTo>
                    <a:close/>
                  </a:path>
                </a:pathLst>
              </a:custGeom>
              <a:solidFill>
                <a:srgbClr val="AD262B"/>
              </a:solidFill>
              <a:ln>
                <a:noFill/>
              </a:ln>
            </p:spPr>
            <p:txBody>
              <a:bodyPr lIns="0" tIns="0" rIns="0" bIns="0" anchor="ctr"/>
              <a:lstStyle/>
              <a:p>
                <a:pPr marL="0" marR="0" lvl="0" indent="0" algn="ctr" defTabSz="914400" eaLnBrk="1" fontAlgn="auto" latinLnBrk="0" hangingPunct="1">
                  <a:lnSpc>
                    <a:spcPct val="100000"/>
                  </a:lnSpc>
                  <a:spcBef>
                    <a:spcPts val="0"/>
                  </a:spcBef>
                  <a:spcAft>
                    <a:spcPts val="845"/>
                  </a:spcAft>
                  <a:buClrTx/>
                  <a:buSzTx/>
                  <a:buFontTx/>
                  <a:buNone/>
                  <a:defRPr/>
                </a:pPr>
                <a:endParaRPr kumimoji="0" lang="zh-CN" altLang="en-US" sz="1970" b="0" i="0" u="none" strike="noStrike" kern="0" cap="none" spc="0" normalizeH="0" baseline="0" noProof="0" dirty="0">
                  <a:ln>
                    <a:noFill/>
                  </a:ln>
                  <a:solidFill>
                    <a:srgbClr val="000000">
                      <a:lumMod val="75000"/>
                      <a:lumOff val="25000"/>
                    </a:srgbClr>
                  </a:solidFill>
                  <a:effectLst/>
                  <a:uLnTx/>
                  <a:uFillTx/>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grpSp>
        <p:sp>
          <p:nvSpPr>
            <p:cNvPr id="36" name="标题层"/>
            <p:cNvSpPr txBox="1"/>
            <p:nvPr/>
          </p:nvSpPr>
          <p:spPr bwMode="auto">
            <a:xfrm>
              <a:off x="4514981" y="2253662"/>
              <a:ext cx="868618" cy="584775"/>
            </a:xfrm>
            <a:prstGeom prst="rect">
              <a:avLst/>
            </a:prstGeom>
            <a:noFill/>
            <a:effectLst/>
          </p:spPr>
          <p:txBody>
            <a:bodyPr wrap="square">
              <a:spAutoFit/>
            </a:bodyPr>
            <a:lstStyle/>
            <a:p>
              <a:pPr algn="ctr">
                <a:defRPr/>
              </a:pPr>
              <a:r>
                <a:rPr lang="en-US" altLang="zh-CN" sz="3200" kern="0" dirty="0">
                  <a:solidFill>
                    <a:srgbClr val="000000">
                      <a:lumMod val="75000"/>
                      <a:lumOff val="25000"/>
                    </a:srgbClr>
                  </a:solidFill>
                  <a:latin typeface="思源宋体 CN Heavy" panose="02020900000000000000" pitchFamily="18" charset="-122"/>
                  <a:ea typeface="微软雅黑" panose="020B0503020204020204" charset="-122"/>
                  <a:cs typeface="阿里巴巴普惠体 R" panose="00020600040101010101" pitchFamily="18" charset="-122"/>
                  <a:sym typeface="+mn-lt"/>
                </a:rPr>
                <a:t>01</a:t>
              </a:r>
              <a:endParaRPr lang="zh-CN" altLang="en-US" sz="3200" kern="0" dirty="0">
                <a:solidFill>
                  <a:srgbClr val="000000">
                    <a:lumMod val="75000"/>
                    <a:lumOff val="25000"/>
                  </a:srgbClr>
                </a:solidFill>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37" name="标题层"/>
            <p:cNvSpPr txBox="1"/>
            <p:nvPr/>
          </p:nvSpPr>
          <p:spPr bwMode="auto">
            <a:xfrm>
              <a:off x="6807740" y="2253662"/>
              <a:ext cx="868618" cy="584775"/>
            </a:xfrm>
            <a:prstGeom prst="rect">
              <a:avLst/>
            </a:prstGeom>
            <a:noFill/>
            <a:effectLst/>
          </p:spPr>
          <p:txBody>
            <a:bodyPr wrap="square">
              <a:spAutoFit/>
            </a:bodyPr>
            <a:lstStyle/>
            <a:p>
              <a:pPr algn="ctr">
                <a:defRPr/>
              </a:pPr>
              <a:r>
                <a:rPr lang="en-US" altLang="zh-CN" sz="3200" kern="0" dirty="0">
                  <a:solidFill>
                    <a:srgbClr val="000000">
                      <a:lumMod val="75000"/>
                      <a:lumOff val="25000"/>
                    </a:srgbClr>
                  </a:solidFill>
                  <a:latin typeface="思源宋体 CN Heavy" panose="02020900000000000000" pitchFamily="18" charset="-122"/>
                  <a:ea typeface="微软雅黑" panose="020B0503020204020204" charset="-122"/>
                  <a:cs typeface="阿里巴巴普惠体 R" panose="00020600040101010101" pitchFamily="18" charset="-122"/>
                  <a:sym typeface="+mn-lt"/>
                </a:rPr>
                <a:t>02</a:t>
              </a:r>
              <a:endParaRPr lang="zh-CN" altLang="en-US" sz="3200" kern="0" dirty="0">
                <a:solidFill>
                  <a:srgbClr val="000000">
                    <a:lumMod val="75000"/>
                    <a:lumOff val="25000"/>
                  </a:srgbClr>
                </a:solidFill>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38" name="标题层"/>
            <p:cNvSpPr txBox="1"/>
            <p:nvPr/>
          </p:nvSpPr>
          <p:spPr bwMode="auto">
            <a:xfrm>
              <a:off x="6807740" y="4546175"/>
              <a:ext cx="868618" cy="584775"/>
            </a:xfrm>
            <a:prstGeom prst="rect">
              <a:avLst/>
            </a:prstGeom>
            <a:noFill/>
            <a:effectLst/>
          </p:spPr>
          <p:txBody>
            <a:bodyPr wrap="square">
              <a:spAutoFit/>
            </a:bodyPr>
            <a:lstStyle/>
            <a:p>
              <a:pPr algn="ctr">
                <a:defRPr/>
              </a:pPr>
              <a:r>
                <a:rPr lang="en-US" altLang="zh-CN" sz="3200" kern="0" dirty="0">
                  <a:solidFill>
                    <a:srgbClr val="000000">
                      <a:lumMod val="75000"/>
                      <a:lumOff val="25000"/>
                    </a:srgbClr>
                  </a:solidFill>
                  <a:latin typeface="思源宋体 CN Heavy" panose="02020900000000000000" pitchFamily="18" charset="-122"/>
                  <a:ea typeface="微软雅黑" panose="020B0503020204020204" charset="-122"/>
                  <a:cs typeface="阿里巴巴普惠体 R" panose="00020600040101010101" pitchFamily="18" charset="-122"/>
                  <a:sym typeface="+mn-lt"/>
                </a:rPr>
                <a:t>03</a:t>
              </a:r>
              <a:endParaRPr lang="zh-CN" altLang="en-US" sz="3200" kern="0" dirty="0">
                <a:solidFill>
                  <a:srgbClr val="000000">
                    <a:lumMod val="75000"/>
                    <a:lumOff val="25000"/>
                  </a:srgbClr>
                </a:solidFill>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sp>
          <p:nvSpPr>
            <p:cNvPr id="39" name="标题层"/>
            <p:cNvSpPr txBox="1"/>
            <p:nvPr/>
          </p:nvSpPr>
          <p:spPr bwMode="auto">
            <a:xfrm>
              <a:off x="4514981" y="4546175"/>
              <a:ext cx="868618" cy="584775"/>
            </a:xfrm>
            <a:prstGeom prst="rect">
              <a:avLst/>
            </a:prstGeom>
            <a:noFill/>
            <a:effectLst/>
          </p:spPr>
          <p:txBody>
            <a:bodyPr wrap="square">
              <a:spAutoFit/>
            </a:bodyPr>
            <a:lstStyle/>
            <a:p>
              <a:pPr algn="ctr">
                <a:defRPr/>
              </a:pPr>
              <a:r>
                <a:rPr lang="en-US" altLang="zh-CN" sz="3200" kern="0" dirty="0">
                  <a:solidFill>
                    <a:srgbClr val="000000">
                      <a:lumMod val="75000"/>
                      <a:lumOff val="25000"/>
                    </a:srgbClr>
                  </a:solidFill>
                  <a:latin typeface="思源宋体 CN Heavy" panose="02020900000000000000" pitchFamily="18" charset="-122"/>
                  <a:ea typeface="微软雅黑" panose="020B0503020204020204" charset="-122"/>
                  <a:cs typeface="阿里巴巴普惠体 R" panose="00020600040101010101" pitchFamily="18" charset="-122"/>
                  <a:sym typeface="+mn-lt"/>
                </a:rPr>
                <a:t>04</a:t>
              </a:r>
              <a:endParaRPr lang="zh-CN" altLang="en-US" sz="3200" kern="0" dirty="0">
                <a:solidFill>
                  <a:srgbClr val="000000">
                    <a:lumMod val="75000"/>
                    <a:lumOff val="25000"/>
                  </a:srgbClr>
                </a:solidFill>
                <a:latin typeface="思源宋体 CN Heavy" panose="02020900000000000000" pitchFamily="18" charset="-122"/>
                <a:ea typeface="微软雅黑" panose="020B0503020204020204" charset="-122"/>
                <a:cs typeface="阿里巴巴普惠体 R" panose="00020600040101010101" pitchFamily="18" charset="-122"/>
                <a:sym typeface="+mn-lt"/>
              </a:endParaRPr>
            </a:p>
          </p:txBody>
        </p:sp>
        <p:cxnSp>
          <p:nvCxnSpPr>
            <p:cNvPr id="40" name="直接连接符 39"/>
            <p:cNvCxnSpPr/>
            <p:nvPr/>
          </p:nvCxnSpPr>
          <p:spPr>
            <a:xfrm>
              <a:off x="3640549" y="2621703"/>
              <a:ext cx="873786" cy="0"/>
            </a:xfrm>
            <a:prstGeom prst="line">
              <a:avLst/>
            </a:prstGeom>
            <a:noFill/>
            <a:ln w="9525" cap="flat" cmpd="sng" algn="ctr">
              <a:solidFill>
                <a:srgbClr val="E7E6E6">
                  <a:lumMod val="75000"/>
                </a:srgbClr>
              </a:solidFill>
              <a:prstDash val="sysDash"/>
              <a:headEnd type="oval"/>
              <a:tailEnd type="oval"/>
            </a:ln>
            <a:effectLst/>
          </p:spPr>
        </p:cxnSp>
        <p:cxnSp>
          <p:nvCxnSpPr>
            <p:cNvPr id="41" name="直接连接符 40"/>
            <p:cNvCxnSpPr/>
            <p:nvPr/>
          </p:nvCxnSpPr>
          <p:spPr>
            <a:xfrm>
              <a:off x="7676362" y="2621703"/>
              <a:ext cx="873786" cy="0"/>
            </a:xfrm>
            <a:prstGeom prst="line">
              <a:avLst/>
            </a:prstGeom>
            <a:noFill/>
            <a:ln w="9525" cap="flat" cmpd="sng" algn="ctr">
              <a:solidFill>
                <a:srgbClr val="E7E6E6">
                  <a:lumMod val="75000"/>
                </a:srgbClr>
              </a:solidFill>
              <a:prstDash val="sysDash"/>
              <a:headEnd type="oval"/>
              <a:tailEnd type="oval"/>
            </a:ln>
            <a:effectLst/>
          </p:spPr>
        </p:cxnSp>
        <p:cxnSp>
          <p:nvCxnSpPr>
            <p:cNvPr id="42" name="直接连接符 41"/>
            <p:cNvCxnSpPr/>
            <p:nvPr/>
          </p:nvCxnSpPr>
          <p:spPr>
            <a:xfrm>
              <a:off x="7676362" y="4825657"/>
              <a:ext cx="873786" cy="0"/>
            </a:xfrm>
            <a:prstGeom prst="line">
              <a:avLst/>
            </a:prstGeom>
            <a:noFill/>
            <a:ln w="9525" cap="flat" cmpd="sng" algn="ctr">
              <a:solidFill>
                <a:srgbClr val="E7E6E6">
                  <a:lumMod val="75000"/>
                </a:srgbClr>
              </a:solidFill>
              <a:prstDash val="sysDash"/>
              <a:headEnd type="oval"/>
              <a:tailEnd type="oval"/>
            </a:ln>
            <a:effectLst/>
          </p:spPr>
        </p:cxnSp>
        <p:cxnSp>
          <p:nvCxnSpPr>
            <p:cNvPr id="43" name="直接连接符 42"/>
            <p:cNvCxnSpPr/>
            <p:nvPr/>
          </p:nvCxnSpPr>
          <p:spPr>
            <a:xfrm>
              <a:off x="3640549" y="4825657"/>
              <a:ext cx="873786" cy="0"/>
            </a:xfrm>
            <a:prstGeom prst="line">
              <a:avLst/>
            </a:prstGeom>
            <a:noFill/>
            <a:ln w="9525" cap="flat" cmpd="sng" algn="ctr">
              <a:solidFill>
                <a:srgbClr val="E7E6E6">
                  <a:lumMod val="75000"/>
                </a:srgbClr>
              </a:solidFill>
              <a:prstDash val="sysDash"/>
              <a:headEnd type="oval"/>
              <a:tailEnd type="oval"/>
            </a:ln>
            <a:effectLst/>
          </p:spPr>
        </p:cxnSp>
      </p:grpSp>
      <p:grpSp>
        <p:nvGrpSpPr>
          <p:cNvPr id="48" name="组合 47"/>
          <p:cNvGrpSpPr/>
          <p:nvPr/>
        </p:nvGrpSpPr>
        <p:grpSpPr>
          <a:xfrm>
            <a:off x="841348" y="2253662"/>
            <a:ext cx="2699694" cy="1168647"/>
            <a:chOff x="1895297" y="2159076"/>
            <a:chExt cx="2228941" cy="964866"/>
          </a:xfrm>
        </p:grpSpPr>
        <p:sp>
          <p:nvSpPr>
            <p:cNvPr id="49"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0"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rgbClr val="AD262B"/>
                  </a:solidFill>
                  <a:latin typeface="思源宋体 CN Heavy" panose="02020900000000000000" pitchFamily="18" charset="-122"/>
                  <a:ea typeface="思源宋体 CN Heavy" panose="02020900000000000000" pitchFamily="18" charset="-122"/>
                </a:rPr>
                <a:t>标题文字添加</a:t>
              </a:r>
              <a:endParaRPr lang="en-US" sz="2000" dirty="0">
                <a:solidFill>
                  <a:srgbClr val="AD262B"/>
                </a:solidFill>
                <a:latin typeface="思源宋体 CN Heavy" panose="02020900000000000000" pitchFamily="18" charset="-122"/>
                <a:ea typeface="思源宋体 CN Heavy" panose="02020900000000000000" pitchFamily="18" charset="-122"/>
              </a:endParaRPr>
            </a:p>
          </p:txBody>
        </p:sp>
      </p:grpSp>
      <p:grpSp>
        <p:nvGrpSpPr>
          <p:cNvPr id="51" name="组合 50"/>
          <p:cNvGrpSpPr/>
          <p:nvPr/>
        </p:nvGrpSpPr>
        <p:grpSpPr>
          <a:xfrm>
            <a:off x="841348" y="4413328"/>
            <a:ext cx="2699694" cy="1168647"/>
            <a:chOff x="1895297" y="2159076"/>
            <a:chExt cx="2228941" cy="964866"/>
          </a:xfrm>
        </p:grpSpPr>
        <p:sp>
          <p:nvSpPr>
            <p:cNvPr id="52"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grpSp>
        <p:nvGrpSpPr>
          <p:cNvPr id="54" name="组合 53"/>
          <p:cNvGrpSpPr/>
          <p:nvPr/>
        </p:nvGrpSpPr>
        <p:grpSpPr>
          <a:xfrm flipH="1">
            <a:off x="8729650" y="2253662"/>
            <a:ext cx="2699694" cy="1168647"/>
            <a:chOff x="1895297" y="2159076"/>
            <a:chExt cx="2228941" cy="964866"/>
          </a:xfrm>
        </p:grpSpPr>
        <p:sp>
          <p:nvSpPr>
            <p:cNvPr id="55"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6"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AD262B"/>
                  </a:solidFill>
                  <a:latin typeface="思源宋体 CN Heavy" panose="02020900000000000000" pitchFamily="18" charset="-122"/>
                  <a:ea typeface="思源宋体 CN Heavy" panose="02020900000000000000" pitchFamily="18" charset="-122"/>
                </a:rPr>
                <a:t>标题文字添加</a:t>
              </a:r>
              <a:endParaRPr lang="en-US" sz="2000" dirty="0">
                <a:solidFill>
                  <a:srgbClr val="AD262B"/>
                </a:solidFill>
                <a:latin typeface="思源宋体 CN Heavy" panose="02020900000000000000" pitchFamily="18" charset="-122"/>
                <a:ea typeface="思源宋体 CN Heavy" panose="02020900000000000000" pitchFamily="18" charset="-122"/>
              </a:endParaRPr>
            </a:p>
          </p:txBody>
        </p:sp>
      </p:grpSp>
      <p:grpSp>
        <p:nvGrpSpPr>
          <p:cNvPr id="57" name="组合 56"/>
          <p:cNvGrpSpPr/>
          <p:nvPr/>
        </p:nvGrpSpPr>
        <p:grpSpPr>
          <a:xfrm flipH="1">
            <a:off x="8729650" y="4413328"/>
            <a:ext cx="2699694" cy="1168647"/>
            <a:chOff x="1895297" y="2159076"/>
            <a:chExt cx="2228941" cy="964866"/>
          </a:xfrm>
        </p:grpSpPr>
        <p:sp>
          <p:nvSpPr>
            <p:cNvPr id="58"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9"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标题文字添加</a:t>
              </a:r>
              <a:endParaRPr 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anim calcmode="lin" valueType="num">
                                      <p:cBhvr>
                                        <p:cTn id="14" dur="500" fill="hold"/>
                                        <p:tgtEl>
                                          <p:spTgt spid="48"/>
                                        </p:tgtEl>
                                        <p:attrNameLst>
                                          <p:attrName>ppt_x</p:attrName>
                                        </p:attrNameLst>
                                      </p:cBhvr>
                                      <p:tavLst>
                                        <p:tav tm="0">
                                          <p:val>
                                            <p:strVal val="#ppt_x"/>
                                          </p:val>
                                        </p:tav>
                                        <p:tav tm="100000">
                                          <p:val>
                                            <p:strVal val="#ppt_x"/>
                                          </p:val>
                                        </p:tav>
                                      </p:tavLst>
                                    </p:anim>
                                    <p:anim calcmode="lin" valueType="num">
                                      <p:cBhvr>
                                        <p:cTn id="15" dur="5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5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anim calcmode="lin" valueType="num">
                                      <p:cBhvr>
                                        <p:cTn id="32" dur="500" fill="hold"/>
                                        <p:tgtEl>
                                          <p:spTgt spid="57"/>
                                        </p:tgtEl>
                                        <p:attrNameLst>
                                          <p:attrName>ppt_x</p:attrName>
                                        </p:attrNameLst>
                                      </p:cBhvr>
                                      <p:tavLst>
                                        <p:tav tm="0">
                                          <p:val>
                                            <p:strVal val="#ppt_x"/>
                                          </p:val>
                                        </p:tav>
                                        <p:tav tm="100000">
                                          <p:val>
                                            <p:strVal val="#ppt_x"/>
                                          </p:val>
                                        </p:tav>
                                      </p:tavLst>
                                    </p:anim>
                                    <p:anim calcmode="lin" valueType="num">
                                      <p:cBhvr>
                                        <p:cTn id="33" dur="5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anim calcmode="lin" valueType="num">
                                      <p:cBhvr>
                                        <p:cTn id="38" dur="500" fill="hold"/>
                                        <p:tgtEl>
                                          <p:spTgt spid="33"/>
                                        </p:tgtEl>
                                        <p:attrNameLst>
                                          <p:attrName>ppt_x</p:attrName>
                                        </p:attrNameLst>
                                      </p:cBhvr>
                                      <p:tavLst>
                                        <p:tav tm="0">
                                          <p:val>
                                            <p:strVal val="#ppt_x"/>
                                          </p:val>
                                        </p:tav>
                                        <p:tav tm="100000">
                                          <p:val>
                                            <p:strVal val="#ppt_x"/>
                                          </p:val>
                                        </p:tav>
                                      </p:tavLst>
                                    </p:anim>
                                    <p:anim calcmode="lin" valueType="num">
                                      <p:cBhvr>
                                        <p:cTn id="3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1017</Words>
  <Application>Microsoft Office PowerPoint</Application>
  <PresentationFormat>宽屏</PresentationFormat>
  <Paragraphs>193</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阿里巴巴普惠体 R</vt:lpstr>
      <vt:lpstr>等线</vt:lpstr>
      <vt:lpstr>胡晓波男神体</vt:lpstr>
      <vt:lpstr>胡晓波骚包体</vt:lpstr>
      <vt:lpstr>庞门正道粗书体</vt:lpstr>
      <vt:lpstr>思源黑体 CN Light</vt:lpstr>
      <vt:lpstr>思源宋体 CN Heavy</vt:lpstr>
      <vt:lpstr>Arial</vt:lpstr>
      <vt:lpstr>Arial Black</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19</cp:revision>
  <dcterms:created xsi:type="dcterms:W3CDTF">2020-03-15T04:57:00Z</dcterms:created>
  <dcterms:modified xsi:type="dcterms:W3CDTF">2021-01-06T08:18:55Z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