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4" r:id="rId5"/>
    <p:sldId id="266" r:id="rId6"/>
    <p:sldId id="280" r:id="rId7"/>
    <p:sldId id="270" r:id="rId8"/>
    <p:sldId id="287" r:id="rId9"/>
    <p:sldId id="260" r:id="rId10"/>
    <p:sldId id="286" r:id="rId11"/>
    <p:sldId id="267" r:id="rId12"/>
    <p:sldId id="269" r:id="rId13"/>
    <p:sldId id="282" r:id="rId14"/>
    <p:sldId id="272" r:id="rId15"/>
    <p:sldId id="261" r:id="rId16"/>
    <p:sldId id="283" r:id="rId17"/>
    <p:sldId id="271" r:id="rId18"/>
    <p:sldId id="273" r:id="rId19"/>
    <p:sldId id="274" r:id="rId20"/>
    <p:sldId id="285" r:id="rId21"/>
    <p:sldId id="262" r:id="rId22"/>
    <p:sldId id="277" r:id="rId23"/>
    <p:sldId id="276" r:id="rId24"/>
    <p:sldId id="275" r:id="rId25"/>
    <p:sldId id="278" r:id="rId26"/>
    <p:sldId id="288" r:id="rId27"/>
    <p:sldId id="279" r:id="rId28"/>
    <p:sldId id="284" r:id="rId29"/>
    <p:sldId id="28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31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3840">
          <p15:clr>
            <a:srgbClr val="A4A3A4"/>
          </p15:clr>
        </p15:guide>
        <p15:guide id="5" pos="7129">
          <p15:clr>
            <a:srgbClr val="A4A3A4"/>
          </p15:clr>
        </p15:guide>
        <p15:guide id="6" pos="5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90"/>
    <a:srgbClr val="FEB03E"/>
    <a:srgbClr val="F41A24"/>
    <a:srgbClr val="9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660" y="-84"/>
      </p:cViewPr>
      <p:guideLst>
        <p:guide orient="horz" pos="2160"/>
        <p:guide orient="horz" pos="731"/>
        <p:guide orient="horz" pos="3974"/>
        <p:guide pos="3840"/>
        <p:guide pos="7129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D-4A0A-A9F2-468444235F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D-4A0A-A9F2-468444235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79360"/>
        <c:axId val="69681152"/>
      </c:areaChart>
      <c:dateAx>
        <c:axId val="69679360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9681152"/>
        <c:crosses val="autoZero"/>
        <c:auto val="1"/>
        <c:lblOffset val="100"/>
        <c:baseTimeUnit val="days"/>
      </c:dateAx>
      <c:valAx>
        <c:axId val="6968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9679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3CCE7-E202-427F-BAE8-F970BA340DEE}" type="doc">
      <dgm:prSet loTypeId="urn:microsoft.com/office/officeart/2005/8/layout/gear1#1" loCatId="relationship" qsTypeId="urn:microsoft.com/office/officeart/2005/8/quickstyle/simple1#1" qsCatId="simple" csTypeId="urn:microsoft.com/office/officeart/2005/8/colors/accent1_2#1" csCatId="accent1" phldr="1"/>
      <dgm:spPr/>
    </dgm:pt>
    <dgm:pt modelId="{13877762-6289-4F27-B496-67F628FB58B9}">
      <dgm:prSet phldrT="[文本]" custT="1"/>
      <dgm:spPr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gm:t>
    </dgm:pt>
    <dgm:pt modelId="{4CD20BF4-2007-48FB-A334-EAF228B85B15}" type="parTrans" cxnId="{CDC558DC-5D3E-43AB-B4BF-A6952E341FD4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18A5E7-EDD6-4BF7-A3E9-3DF433F31785}" type="sibTrans" cxnId="{CDC558DC-5D3E-43AB-B4BF-A6952E341FD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906ACB-B461-4AE2-9A78-3A2F29594128}">
      <dgm:prSet phldrT="[文本]" custT="1"/>
      <dgm:spPr>
        <a:solidFill>
          <a:schemeClr val="accent3"/>
        </a:solidFill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gm:t>
    </dgm:pt>
    <dgm:pt modelId="{B08C8356-F87D-4CE2-8F3F-4BFC9824A17E}" type="parTrans" cxnId="{21863989-7578-45AB-9992-9110B6839788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45A2D3-203D-44D6-B439-08A84B4BED1F}" type="sibTrans" cxnId="{21863989-7578-45AB-9992-9110B683978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8D1E4D-C60E-4C60-A4C9-AF5F75AFC4B7}">
      <dgm:prSet phldrT="[文本]" custT="1"/>
      <dgm:spPr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gm:t>
    </dgm:pt>
    <dgm:pt modelId="{F14C1D89-A382-44DD-92B1-AFDE271D18D5}" type="parTrans" cxnId="{15C50DBF-223E-4F4A-B6B7-1A7EDEEA3AD9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D842B6-3F8C-4E0E-A51D-4B433C35F302}" type="sibTrans" cxnId="{15C50DBF-223E-4F4A-B6B7-1A7EDEEA3AD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E557D8-B080-459F-B0B7-22D506A2FD66}" type="pres">
      <dgm:prSet presAssocID="{EC63CCE7-E202-427F-BAE8-F970BA340D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43A42E-4F3B-432A-A742-1300324B81E2}" type="pres">
      <dgm:prSet presAssocID="{13877762-6289-4F27-B496-67F628FB58B9}" presName="gear1" presStyleLbl="node1" presStyleIdx="0" presStyleCnt="3">
        <dgm:presLayoutVars>
          <dgm:chMax val="1"/>
          <dgm:bulletEnabled val="1"/>
        </dgm:presLayoutVars>
      </dgm:prSet>
      <dgm:spPr/>
    </dgm:pt>
    <dgm:pt modelId="{48366B36-72FE-4896-AEA5-D212CB4E36BC}" type="pres">
      <dgm:prSet presAssocID="{13877762-6289-4F27-B496-67F628FB58B9}" presName="gear1srcNode" presStyleLbl="node1" presStyleIdx="0" presStyleCnt="3"/>
      <dgm:spPr/>
    </dgm:pt>
    <dgm:pt modelId="{19DB939C-EF42-4FF8-8BB9-57B46E2B71B6}" type="pres">
      <dgm:prSet presAssocID="{13877762-6289-4F27-B496-67F628FB58B9}" presName="gear1dstNode" presStyleLbl="node1" presStyleIdx="0" presStyleCnt="3"/>
      <dgm:spPr/>
    </dgm:pt>
    <dgm:pt modelId="{DE27D10B-0A08-4E99-BEE2-6BF850BDCC5D}" type="pres">
      <dgm:prSet presAssocID="{54906ACB-B461-4AE2-9A78-3A2F29594128}" presName="gear2" presStyleLbl="node1" presStyleIdx="1" presStyleCnt="3">
        <dgm:presLayoutVars>
          <dgm:chMax val="1"/>
          <dgm:bulletEnabled val="1"/>
        </dgm:presLayoutVars>
      </dgm:prSet>
      <dgm:spPr/>
    </dgm:pt>
    <dgm:pt modelId="{ED67BB2D-5F56-4132-8003-73C66A06E127}" type="pres">
      <dgm:prSet presAssocID="{54906ACB-B461-4AE2-9A78-3A2F29594128}" presName="gear2srcNode" presStyleLbl="node1" presStyleIdx="1" presStyleCnt="3"/>
      <dgm:spPr/>
    </dgm:pt>
    <dgm:pt modelId="{C28330D7-1B80-4FE9-9D2D-E33FCBFF474B}" type="pres">
      <dgm:prSet presAssocID="{54906ACB-B461-4AE2-9A78-3A2F29594128}" presName="gear2dstNode" presStyleLbl="node1" presStyleIdx="1" presStyleCnt="3"/>
      <dgm:spPr/>
    </dgm:pt>
    <dgm:pt modelId="{15E4D8D4-4A30-436F-8A15-31DADAC6ECD1}" type="pres">
      <dgm:prSet presAssocID="{B78D1E4D-C60E-4C60-A4C9-AF5F75AFC4B7}" presName="gear3" presStyleLbl="node1" presStyleIdx="2" presStyleCnt="3"/>
      <dgm:spPr/>
    </dgm:pt>
    <dgm:pt modelId="{A6A6520D-79D6-413B-86EF-5B3916F26748}" type="pres">
      <dgm:prSet presAssocID="{B78D1E4D-C60E-4C60-A4C9-AF5F75AFC4B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DAE2D8D-43E6-43B3-99D6-7EED517CC4D2}" type="pres">
      <dgm:prSet presAssocID="{B78D1E4D-C60E-4C60-A4C9-AF5F75AFC4B7}" presName="gear3srcNode" presStyleLbl="node1" presStyleIdx="2" presStyleCnt="3"/>
      <dgm:spPr/>
    </dgm:pt>
    <dgm:pt modelId="{EFB05A9A-BC94-4037-934F-D8C4CF71199A}" type="pres">
      <dgm:prSet presAssocID="{B78D1E4D-C60E-4C60-A4C9-AF5F75AFC4B7}" presName="gear3dstNode" presStyleLbl="node1" presStyleIdx="2" presStyleCnt="3"/>
      <dgm:spPr/>
    </dgm:pt>
    <dgm:pt modelId="{7B9763DE-4279-4F32-892A-1F87B14A00A5}" type="pres">
      <dgm:prSet presAssocID="{3C18A5E7-EDD6-4BF7-A3E9-3DF433F31785}" presName="connector1" presStyleLbl="sibTrans2D1" presStyleIdx="0" presStyleCnt="3"/>
      <dgm:spPr/>
    </dgm:pt>
    <dgm:pt modelId="{E99B739E-5EE0-4BFD-9CC5-09FBBF3E161B}" type="pres">
      <dgm:prSet presAssocID="{FC45A2D3-203D-44D6-B439-08A84B4BED1F}" presName="connector2" presStyleLbl="sibTrans2D1" presStyleIdx="1" presStyleCnt="3"/>
      <dgm:spPr/>
    </dgm:pt>
    <dgm:pt modelId="{ACCA48CE-1D7E-41D1-88C8-E073BCB065AB}" type="pres">
      <dgm:prSet presAssocID="{15D842B6-3F8C-4E0E-A51D-4B433C35F302}" presName="connector3" presStyleLbl="sibTrans2D1" presStyleIdx="2" presStyleCnt="3"/>
      <dgm:spPr/>
    </dgm:pt>
  </dgm:ptLst>
  <dgm:cxnLst>
    <dgm:cxn modelId="{CEAD5505-8CAB-4B6F-8C00-0A55B0EB4C5F}" type="presOf" srcId="{B78D1E4D-C60E-4C60-A4C9-AF5F75AFC4B7}" destId="{1DAE2D8D-43E6-43B3-99D6-7EED517CC4D2}" srcOrd="2" destOrd="0" presId="urn:microsoft.com/office/officeart/2005/8/layout/gear1#1"/>
    <dgm:cxn modelId="{3C62F805-96A6-4943-A100-4113DE058FA8}" type="presOf" srcId="{13877762-6289-4F27-B496-67F628FB58B9}" destId="{19DB939C-EF42-4FF8-8BB9-57B46E2B71B6}" srcOrd="2" destOrd="0" presId="urn:microsoft.com/office/officeart/2005/8/layout/gear1#1"/>
    <dgm:cxn modelId="{2466E007-0A36-40F2-A502-B5252FFAFCE3}" type="presOf" srcId="{54906ACB-B461-4AE2-9A78-3A2F29594128}" destId="{C28330D7-1B80-4FE9-9D2D-E33FCBFF474B}" srcOrd="2" destOrd="0" presId="urn:microsoft.com/office/officeart/2005/8/layout/gear1#1"/>
    <dgm:cxn modelId="{A2B52A15-3E44-4E69-B70D-17F1586C1CB0}" type="presOf" srcId="{54906ACB-B461-4AE2-9A78-3A2F29594128}" destId="{ED67BB2D-5F56-4132-8003-73C66A06E127}" srcOrd="1" destOrd="0" presId="urn:microsoft.com/office/officeart/2005/8/layout/gear1#1"/>
    <dgm:cxn modelId="{556E5521-206E-40E5-BC5E-55CDE70D3880}" type="presOf" srcId="{13877762-6289-4F27-B496-67F628FB58B9}" destId="{1D43A42E-4F3B-432A-A742-1300324B81E2}" srcOrd="0" destOrd="0" presId="urn:microsoft.com/office/officeart/2005/8/layout/gear1#1"/>
    <dgm:cxn modelId="{7C321D48-7DAD-4601-92EB-E8983B4D9333}" type="presOf" srcId="{54906ACB-B461-4AE2-9A78-3A2F29594128}" destId="{DE27D10B-0A08-4E99-BEE2-6BF850BDCC5D}" srcOrd="0" destOrd="0" presId="urn:microsoft.com/office/officeart/2005/8/layout/gear1#1"/>
    <dgm:cxn modelId="{70B7F356-F461-4AAB-80D5-CE27CAB5558D}" type="presOf" srcId="{3C18A5E7-EDD6-4BF7-A3E9-3DF433F31785}" destId="{7B9763DE-4279-4F32-892A-1F87B14A00A5}" srcOrd="0" destOrd="0" presId="urn:microsoft.com/office/officeart/2005/8/layout/gear1#1"/>
    <dgm:cxn modelId="{16A1C777-9739-43EF-9928-62BD6649E90E}" type="presOf" srcId="{EC63CCE7-E202-427F-BAE8-F970BA340DEE}" destId="{A5E557D8-B080-459F-B0B7-22D506A2FD66}" srcOrd="0" destOrd="0" presId="urn:microsoft.com/office/officeart/2005/8/layout/gear1#1"/>
    <dgm:cxn modelId="{44282278-24E8-4392-A62A-A000BC87CF39}" type="presOf" srcId="{13877762-6289-4F27-B496-67F628FB58B9}" destId="{48366B36-72FE-4896-AEA5-D212CB4E36BC}" srcOrd="1" destOrd="0" presId="urn:microsoft.com/office/officeart/2005/8/layout/gear1#1"/>
    <dgm:cxn modelId="{75A1B986-F3C8-48C6-8BF5-8794D3F51417}" type="presOf" srcId="{B78D1E4D-C60E-4C60-A4C9-AF5F75AFC4B7}" destId="{A6A6520D-79D6-413B-86EF-5B3916F26748}" srcOrd="1" destOrd="0" presId="urn:microsoft.com/office/officeart/2005/8/layout/gear1#1"/>
    <dgm:cxn modelId="{21863989-7578-45AB-9992-9110B6839788}" srcId="{EC63CCE7-E202-427F-BAE8-F970BA340DEE}" destId="{54906ACB-B461-4AE2-9A78-3A2F29594128}" srcOrd="1" destOrd="0" parTransId="{B08C8356-F87D-4CE2-8F3F-4BFC9824A17E}" sibTransId="{FC45A2D3-203D-44D6-B439-08A84B4BED1F}"/>
    <dgm:cxn modelId="{5F68CE8D-D32C-4C9F-A2AA-BDE451A5FD1E}" type="presOf" srcId="{B78D1E4D-C60E-4C60-A4C9-AF5F75AFC4B7}" destId="{EFB05A9A-BC94-4037-934F-D8C4CF71199A}" srcOrd="3" destOrd="0" presId="urn:microsoft.com/office/officeart/2005/8/layout/gear1#1"/>
    <dgm:cxn modelId="{D6106C94-168F-437E-B537-F73F9FA0FD0A}" type="presOf" srcId="{B78D1E4D-C60E-4C60-A4C9-AF5F75AFC4B7}" destId="{15E4D8D4-4A30-436F-8A15-31DADAC6ECD1}" srcOrd="0" destOrd="0" presId="urn:microsoft.com/office/officeart/2005/8/layout/gear1#1"/>
    <dgm:cxn modelId="{493121BE-AAFE-4D7B-A650-0A2B56DA9B3F}" type="presOf" srcId="{FC45A2D3-203D-44D6-B439-08A84B4BED1F}" destId="{E99B739E-5EE0-4BFD-9CC5-09FBBF3E161B}" srcOrd="0" destOrd="0" presId="urn:microsoft.com/office/officeart/2005/8/layout/gear1#1"/>
    <dgm:cxn modelId="{15C50DBF-223E-4F4A-B6B7-1A7EDEEA3AD9}" srcId="{EC63CCE7-E202-427F-BAE8-F970BA340DEE}" destId="{B78D1E4D-C60E-4C60-A4C9-AF5F75AFC4B7}" srcOrd="2" destOrd="0" parTransId="{F14C1D89-A382-44DD-92B1-AFDE271D18D5}" sibTransId="{15D842B6-3F8C-4E0E-A51D-4B433C35F302}"/>
    <dgm:cxn modelId="{CDC558DC-5D3E-43AB-B4BF-A6952E341FD4}" srcId="{EC63CCE7-E202-427F-BAE8-F970BA340DEE}" destId="{13877762-6289-4F27-B496-67F628FB58B9}" srcOrd="0" destOrd="0" parTransId="{4CD20BF4-2007-48FB-A334-EAF228B85B15}" sibTransId="{3C18A5E7-EDD6-4BF7-A3E9-3DF433F31785}"/>
    <dgm:cxn modelId="{3DE8B0E6-DA43-4833-8F00-C2A639E1906F}" type="presOf" srcId="{15D842B6-3F8C-4E0E-A51D-4B433C35F302}" destId="{ACCA48CE-1D7E-41D1-88C8-E073BCB065AB}" srcOrd="0" destOrd="0" presId="urn:microsoft.com/office/officeart/2005/8/layout/gear1#1"/>
    <dgm:cxn modelId="{B8ECAB9A-9907-418A-8225-9239EB1613DD}" type="presParOf" srcId="{A5E557D8-B080-459F-B0B7-22D506A2FD66}" destId="{1D43A42E-4F3B-432A-A742-1300324B81E2}" srcOrd="0" destOrd="0" presId="urn:microsoft.com/office/officeart/2005/8/layout/gear1#1"/>
    <dgm:cxn modelId="{834337D2-1777-4BCA-B6E2-7988BE914063}" type="presParOf" srcId="{A5E557D8-B080-459F-B0B7-22D506A2FD66}" destId="{48366B36-72FE-4896-AEA5-D212CB4E36BC}" srcOrd="1" destOrd="0" presId="urn:microsoft.com/office/officeart/2005/8/layout/gear1#1"/>
    <dgm:cxn modelId="{9F836E0B-AD1D-4204-9268-3B06C948C0C5}" type="presParOf" srcId="{A5E557D8-B080-459F-B0B7-22D506A2FD66}" destId="{19DB939C-EF42-4FF8-8BB9-57B46E2B71B6}" srcOrd="2" destOrd="0" presId="urn:microsoft.com/office/officeart/2005/8/layout/gear1#1"/>
    <dgm:cxn modelId="{A1502C4E-28C5-4132-A515-D77334E3FECB}" type="presParOf" srcId="{A5E557D8-B080-459F-B0B7-22D506A2FD66}" destId="{DE27D10B-0A08-4E99-BEE2-6BF850BDCC5D}" srcOrd="3" destOrd="0" presId="urn:microsoft.com/office/officeart/2005/8/layout/gear1#1"/>
    <dgm:cxn modelId="{4B6C5BB1-D4FD-419D-AA34-86DE85C50A27}" type="presParOf" srcId="{A5E557D8-B080-459F-B0B7-22D506A2FD66}" destId="{ED67BB2D-5F56-4132-8003-73C66A06E127}" srcOrd="4" destOrd="0" presId="urn:microsoft.com/office/officeart/2005/8/layout/gear1#1"/>
    <dgm:cxn modelId="{D66ECD23-F92C-4F65-BA21-7ADDCA62F081}" type="presParOf" srcId="{A5E557D8-B080-459F-B0B7-22D506A2FD66}" destId="{C28330D7-1B80-4FE9-9D2D-E33FCBFF474B}" srcOrd="5" destOrd="0" presId="urn:microsoft.com/office/officeart/2005/8/layout/gear1#1"/>
    <dgm:cxn modelId="{4750DFD1-5ABE-4008-80DB-7362089F4970}" type="presParOf" srcId="{A5E557D8-B080-459F-B0B7-22D506A2FD66}" destId="{15E4D8D4-4A30-436F-8A15-31DADAC6ECD1}" srcOrd="6" destOrd="0" presId="urn:microsoft.com/office/officeart/2005/8/layout/gear1#1"/>
    <dgm:cxn modelId="{89A1BAFD-9F99-4C99-B657-7511FCF80548}" type="presParOf" srcId="{A5E557D8-B080-459F-B0B7-22D506A2FD66}" destId="{A6A6520D-79D6-413B-86EF-5B3916F26748}" srcOrd="7" destOrd="0" presId="urn:microsoft.com/office/officeart/2005/8/layout/gear1#1"/>
    <dgm:cxn modelId="{E3B8CE34-B615-44D1-8D55-4EF68FC5CF85}" type="presParOf" srcId="{A5E557D8-B080-459F-B0B7-22D506A2FD66}" destId="{1DAE2D8D-43E6-43B3-99D6-7EED517CC4D2}" srcOrd="8" destOrd="0" presId="urn:microsoft.com/office/officeart/2005/8/layout/gear1#1"/>
    <dgm:cxn modelId="{3D215D60-029E-4B21-95D7-07053EB5EC00}" type="presParOf" srcId="{A5E557D8-B080-459F-B0B7-22D506A2FD66}" destId="{EFB05A9A-BC94-4037-934F-D8C4CF71199A}" srcOrd="9" destOrd="0" presId="urn:microsoft.com/office/officeart/2005/8/layout/gear1#1"/>
    <dgm:cxn modelId="{A0805BAD-6E30-4E4D-94EF-FE2E2EA18E70}" type="presParOf" srcId="{A5E557D8-B080-459F-B0B7-22D506A2FD66}" destId="{7B9763DE-4279-4F32-892A-1F87B14A00A5}" srcOrd="10" destOrd="0" presId="urn:microsoft.com/office/officeart/2005/8/layout/gear1#1"/>
    <dgm:cxn modelId="{0E3EF212-09F8-4A47-B010-C26442D17994}" type="presParOf" srcId="{A5E557D8-B080-459F-B0B7-22D506A2FD66}" destId="{E99B739E-5EE0-4BFD-9CC5-09FBBF3E161B}" srcOrd="11" destOrd="0" presId="urn:microsoft.com/office/officeart/2005/8/layout/gear1#1"/>
    <dgm:cxn modelId="{4F22EEEE-F04B-4C66-924F-F60E38DFEF5B}" type="presParOf" srcId="{A5E557D8-B080-459F-B0B7-22D506A2FD66}" destId="{ACCA48CE-1D7E-41D1-88C8-E073BCB065AB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1A94D-DE0A-4728-9FDB-694E03266E46}" type="doc">
      <dgm:prSet loTypeId="urn:microsoft.com/office/officeart/2005/8/layout/process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F61F842-9DAE-481A-A0CC-577298E4CE32}">
      <dgm:prSet phldrT="[文本]" custT="1"/>
      <dgm:spPr/>
      <dgm:t>
        <a:bodyPr/>
        <a:lstStyle/>
        <a:p>
          <a:r>
            <a: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800" dirty="0"/>
        </a:p>
      </dgm:t>
    </dgm:pt>
    <dgm:pt modelId="{E527C589-F642-4FC8-825D-48B4BE79A33B}" type="parTrans" cxnId="{1D037484-B97A-4A78-83E4-1F6D0CD721DF}">
      <dgm:prSet/>
      <dgm:spPr/>
      <dgm:t>
        <a:bodyPr/>
        <a:lstStyle/>
        <a:p>
          <a:endParaRPr lang="zh-CN" altLang="en-US"/>
        </a:p>
      </dgm:t>
    </dgm:pt>
    <dgm:pt modelId="{30FCBB25-D2BD-41AF-AE76-32D42BB2E5D2}" type="sibTrans" cxnId="{1D037484-B97A-4A78-83E4-1F6D0CD721DF}">
      <dgm:prSet/>
      <dgm:spPr/>
      <dgm:t>
        <a:bodyPr/>
        <a:lstStyle/>
        <a:p>
          <a:endParaRPr lang="zh-CN" altLang="en-US"/>
        </a:p>
      </dgm:t>
    </dgm:pt>
    <dgm:pt modelId="{7B2E82F9-6039-4248-A854-1CBC49387537}">
      <dgm:prSet phldrT="[文本]" custT="1"/>
      <dgm:spPr>
        <a:solidFill>
          <a:schemeClr val="bg1">
            <a:lumMod val="85000"/>
            <a:alpha val="90000"/>
          </a:schemeClr>
        </a:solidFill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gm:t>
    </dgm:pt>
    <dgm:pt modelId="{49928467-BC9E-481C-A855-F9E3CB32E394}" type="parTrans" cxnId="{44068354-0014-4C70-BF4A-6A95A76A7CE8}">
      <dgm:prSet/>
      <dgm:spPr/>
      <dgm:t>
        <a:bodyPr/>
        <a:lstStyle/>
        <a:p>
          <a:endParaRPr lang="zh-CN" altLang="en-US"/>
        </a:p>
      </dgm:t>
    </dgm:pt>
    <dgm:pt modelId="{EC25AFC6-0493-4169-A134-11E2C57350E9}" type="sibTrans" cxnId="{44068354-0014-4C70-BF4A-6A95A76A7CE8}">
      <dgm:prSet/>
      <dgm:spPr/>
      <dgm:t>
        <a:bodyPr/>
        <a:lstStyle/>
        <a:p>
          <a:endParaRPr lang="zh-CN" altLang="en-US"/>
        </a:p>
      </dgm:t>
    </dgm:pt>
    <dgm:pt modelId="{F4A69B86-1829-432B-9F98-B6A77EDE93EF}">
      <dgm:prSet phldrT="[文本]" custT="1"/>
      <dgm:spPr>
        <a:solidFill>
          <a:schemeClr val="bg1">
            <a:lumMod val="85000"/>
            <a:alpha val="90000"/>
          </a:schemeClr>
        </a:solidFill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dirty="0"/>
        </a:p>
      </dgm:t>
    </dgm:pt>
    <dgm:pt modelId="{FAFBA39C-B4D3-4377-BF34-A0E8DC55DC4A}" type="parTrans" cxnId="{5814E4CE-850E-4E91-AE95-86C3E7C5136A}">
      <dgm:prSet/>
      <dgm:spPr/>
      <dgm:t>
        <a:bodyPr/>
        <a:lstStyle/>
        <a:p>
          <a:endParaRPr lang="zh-CN" altLang="en-US"/>
        </a:p>
      </dgm:t>
    </dgm:pt>
    <dgm:pt modelId="{903F0EBC-A7D3-4034-81D0-EF9C0990F704}" type="sibTrans" cxnId="{5814E4CE-850E-4E91-AE95-86C3E7C5136A}">
      <dgm:prSet/>
      <dgm:spPr/>
      <dgm:t>
        <a:bodyPr/>
        <a:lstStyle/>
        <a:p>
          <a:endParaRPr lang="zh-CN" altLang="en-US"/>
        </a:p>
      </dgm:t>
    </dgm:pt>
    <dgm:pt modelId="{574526AA-7713-4C15-8DA5-C25DDFD1AFB4}">
      <dgm:prSet phldrT="[文本]" custT="1"/>
      <dgm:spPr>
        <a:solidFill>
          <a:schemeClr val="accent3"/>
        </a:solidFill>
      </dgm:spPr>
      <dgm:t>
        <a:bodyPr/>
        <a:lstStyle/>
        <a:p>
          <a:r>
            <a: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800" dirty="0"/>
        </a:p>
      </dgm:t>
    </dgm:pt>
    <dgm:pt modelId="{9095A3B5-0EC0-452B-B14F-7FD9F3938213}" type="parTrans" cxnId="{D870C707-09A2-4145-BCBE-B56426D11EC6}">
      <dgm:prSet/>
      <dgm:spPr/>
      <dgm:t>
        <a:bodyPr/>
        <a:lstStyle/>
        <a:p>
          <a:endParaRPr lang="zh-CN" altLang="en-US"/>
        </a:p>
      </dgm:t>
    </dgm:pt>
    <dgm:pt modelId="{655892ED-CBA9-43AE-A841-CEDA9E6DDB86}" type="sibTrans" cxnId="{D870C707-09A2-4145-BCBE-B56426D11EC6}">
      <dgm:prSet/>
      <dgm:spPr/>
      <dgm:t>
        <a:bodyPr/>
        <a:lstStyle/>
        <a:p>
          <a:endParaRPr lang="zh-CN" altLang="en-US"/>
        </a:p>
      </dgm:t>
    </dgm:pt>
    <dgm:pt modelId="{5180AA1B-A3B0-42ED-8CC3-2D3E0626237F}">
      <dgm:prSet phldrT="[文本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dirty="0"/>
        </a:p>
      </dgm:t>
    </dgm:pt>
    <dgm:pt modelId="{E99414DF-C298-4A6B-84B4-2EF4B9817BBA}" type="parTrans" cxnId="{5779FC9E-DB1B-4758-BEB0-7F06841E8856}">
      <dgm:prSet/>
      <dgm:spPr/>
      <dgm:t>
        <a:bodyPr/>
        <a:lstStyle/>
        <a:p>
          <a:endParaRPr lang="zh-CN" altLang="en-US"/>
        </a:p>
      </dgm:t>
    </dgm:pt>
    <dgm:pt modelId="{CCF08B74-19A3-44DB-8B03-84C2C8044641}" type="sibTrans" cxnId="{5779FC9E-DB1B-4758-BEB0-7F06841E8856}">
      <dgm:prSet/>
      <dgm:spPr/>
      <dgm:t>
        <a:bodyPr/>
        <a:lstStyle/>
        <a:p>
          <a:endParaRPr lang="zh-CN" altLang="en-US"/>
        </a:p>
      </dgm:t>
    </dgm:pt>
    <dgm:pt modelId="{C83B6389-3B19-462A-81AB-456C6A96BC25}">
      <dgm:prSet phldrT="[文本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dirty="0"/>
        </a:p>
      </dgm:t>
    </dgm:pt>
    <dgm:pt modelId="{7C085A47-6B29-41B7-82C1-FAA7D7C775D7}" type="parTrans" cxnId="{0C815C49-D036-4D26-BAF6-8D09F4B730A0}">
      <dgm:prSet/>
      <dgm:spPr/>
      <dgm:t>
        <a:bodyPr/>
        <a:lstStyle/>
        <a:p>
          <a:endParaRPr lang="zh-CN" altLang="en-US"/>
        </a:p>
      </dgm:t>
    </dgm:pt>
    <dgm:pt modelId="{9BDC4AED-672F-4834-8C11-4313CC496367}" type="sibTrans" cxnId="{0C815C49-D036-4D26-BAF6-8D09F4B730A0}">
      <dgm:prSet/>
      <dgm:spPr/>
      <dgm:t>
        <a:bodyPr/>
        <a:lstStyle/>
        <a:p>
          <a:endParaRPr lang="zh-CN" altLang="en-US"/>
        </a:p>
      </dgm:t>
    </dgm:pt>
    <dgm:pt modelId="{7F877480-CF97-495A-91E8-CAD13F831795}">
      <dgm:prSet phldrT="[文本]" custT="1"/>
      <dgm:spPr>
        <a:ln>
          <a:noFill/>
        </a:ln>
      </dgm:spPr>
      <dgm:t>
        <a:bodyPr/>
        <a:lstStyle/>
        <a:p>
          <a:r>
            <a: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800" dirty="0"/>
        </a:p>
      </dgm:t>
    </dgm:pt>
    <dgm:pt modelId="{E30F2448-670F-427F-994C-0E9FF2B5A731}" type="parTrans" cxnId="{37F598B5-0D66-4710-A090-B8EE6A78FB78}">
      <dgm:prSet/>
      <dgm:spPr/>
      <dgm:t>
        <a:bodyPr/>
        <a:lstStyle/>
        <a:p>
          <a:endParaRPr lang="zh-CN" altLang="en-US"/>
        </a:p>
      </dgm:t>
    </dgm:pt>
    <dgm:pt modelId="{705231E5-8855-4A8A-9348-239ECC52125F}" type="sibTrans" cxnId="{37F598B5-0D66-4710-A090-B8EE6A78FB78}">
      <dgm:prSet/>
      <dgm:spPr/>
      <dgm:t>
        <a:bodyPr/>
        <a:lstStyle/>
        <a:p>
          <a:endParaRPr lang="zh-CN" altLang="en-US"/>
        </a:p>
      </dgm:t>
    </dgm:pt>
    <dgm:pt modelId="{9DB2FD75-5AF9-4412-9680-24224B0D03AE}">
      <dgm:prSet phldrT="[文本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dirty="0"/>
        </a:p>
      </dgm:t>
    </dgm:pt>
    <dgm:pt modelId="{D182449F-32FD-40D9-A57C-59A4643DC2C9}" type="parTrans" cxnId="{197ACE26-CF7D-4F10-B11F-C5FDDD6B3103}">
      <dgm:prSet/>
      <dgm:spPr/>
      <dgm:t>
        <a:bodyPr/>
        <a:lstStyle/>
        <a:p>
          <a:endParaRPr lang="zh-CN" altLang="en-US"/>
        </a:p>
      </dgm:t>
    </dgm:pt>
    <dgm:pt modelId="{712ABE9E-9CD5-4FFE-AF65-17BAC5CC9BE4}" type="sibTrans" cxnId="{197ACE26-CF7D-4F10-B11F-C5FDDD6B3103}">
      <dgm:prSet/>
      <dgm:spPr/>
      <dgm:t>
        <a:bodyPr/>
        <a:lstStyle/>
        <a:p>
          <a:endParaRPr lang="zh-CN" altLang="en-US"/>
        </a:p>
      </dgm:t>
    </dgm:pt>
    <dgm:pt modelId="{93B33EDC-9E64-499F-B31F-1BA8C4A2901C}">
      <dgm:prSet phldrT="[文本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dirty="0"/>
        </a:p>
      </dgm:t>
    </dgm:pt>
    <dgm:pt modelId="{444B3F9D-B1F2-433B-8ED6-CD4353537B25}" type="parTrans" cxnId="{A8BA755B-2CF5-4F4A-AB8D-2B5005A99B7A}">
      <dgm:prSet/>
      <dgm:spPr/>
      <dgm:t>
        <a:bodyPr/>
        <a:lstStyle/>
        <a:p>
          <a:endParaRPr lang="zh-CN" altLang="en-US"/>
        </a:p>
      </dgm:t>
    </dgm:pt>
    <dgm:pt modelId="{53FDB495-D0A7-4464-A986-AEE9D9A68071}" type="sibTrans" cxnId="{A8BA755B-2CF5-4F4A-AB8D-2B5005A99B7A}">
      <dgm:prSet/>
      <dgm:spPr/>
      <dgm:t>
        <a:bodyPr/>
        <a:lstStyle/>
        <a:p>
          <a:endParaRPr lang="zh-CN" altLang="en-US"/>
        </a:p>
      </dgm:t>
    </dgm:pt>
    <dgm:pt modelId="{F1B0E933-8439-4E84-B8C9-83A6351AC8B0}" type="pres">
      <dgm:prSet presAssocID="{D1C1A94D-DE0A-4728-9FDB-694E03266E46}" presName="Name0" presStyleCnt="0">
        <dgm:presLayoutVars>
          <dgm:dir/>
          <dgm:animLvl val="lvl"/>
          <dgm:resizeHandles val="exact"/>
        </dgm:presLayoutVars>
      </dgm:prSet>
      <dgm:spPr/>
    </dgm:pt>
    <dgm:pt modelId="{D5C5D69F-21AF-4CF2-9921-D5D96EE400B7}" type="pres">
      <dgm:prSet presAssocID="{7F877480-CF97-495A-91E8-CAD13F831795}" presName="boxAndChildren" presStyleCnt="0"/>
      <dgm:spPr/>
    </dgm:pt>
    <dgm:pt modelId="{C33148BD-B14F-40B4-BA5D-840FCAF39C74}" type="pres">
      <dgm:prSet presAssocID="{7F877480-CF97-495A-91E8-CAD13F831795}" presName="parentTextBox" presStyleLbl="node1" presStyleIdx="0" presStyleCnt="3"/>
      <dgm:spPr/>
    </dgm:pt>
    <dgm:pt modelId="{6D3CE4AA-58B1-43BD-8901-5CC0B90C11CF}" type="pres">
      <dgm:prSet presAssocID="{7F877480-CF97-495A-91E8-CAD13F831795}" presName="entireBox" presStyleLbl="node1" presStyleIdx="0" presStyleCnt="3"/>
      <dgm:spPr/>
    </dgm:pt>
    <dgm:pt modelId="{BF207D11-91D6-46C7-A251-A9BFCD693283}" type="pres">
      <dgm:prSet presAssocID="{7F877480-CF97-495A-91E8-CAD13F831795}" presName="descendantBox" presStyleCnt="0"/>
      <dgm:spPr/>
    </dgm:pt>
    <dgm:pt modelId="{A5FFA904-81B8-49EF-8817-6AFC716C7BE9}" type="pres">
      <dgm:prSet presAssocID="{9DB2FD75-5AF9-4412-9680-24224B0D03AE}" presName="childTextBox" presStyleLbl="fgAccFollowNode1" presStyleIdx="0" presStyleCnt="6">
        <dgm:presLayoutVars>
          <dgm:bulletEnabled val="1"/>
        </dgm:presLayoutVars>
      </dgm:prSet>
      <dgm:spPr/>
    </dgm:pt>
    <dgm:pt modelId="{4E3E4520-4315-41F1-8284-BAAD6E11968B}" type="pres">
      <dgm:prSet presAssocID="{93B33EDC-9E64-499F-B31F-1BA8C4A2901C}" presName="childTextBox" presStyleLbl="fgAccFollowNode1" presStyleIdx="1" presStyleCnt="6">
        <dgm:presLayoutVars>
          <dgm:bulletEnabled val="1"/>
        </dgm:presLayoutVars>
      </dgm:prSet>
      <dgm:spPr/>
    </dgm:pt>
    <dgm:pt modelId="{7421D9E8-FBE5-42C5-AF66-235B4510075A}" type="pres">
      <dgm:prSet presAssocID="{655892ED-CBA9-43AE-A841-CEDA9E6DDB86}" presName="sp" presStyleCnt="0"/>
      <dgm:spPr/>
    </dgm:pt>
    <dgm:pt modelId="{BB1C99F3-4E31-459A-A35A-C37FECEC0E82}" type="pres">
      <dgm:prSet presAssocID="{574526AA-7713-4C15-8DA5-C25DDFD1AFB4}" presName="arrowAndChildren" presStyleCnt="0"/>
      <dgm:spPr/>
    </dgm:pt>
    <dgm:pt modelId="{E608F94F-83B3-4E4D-9AE9-11B58A3009A3}" type="pres">
      <dgm:prSet presAssocID="{574526AA-7713-4C15-8DA5-C25DDFD1AFB4}" presName="parentTextArrow" presStyleLbl="node1" presStyleIdx="0" presStyleCnt="3"/>
      <dgm:spPr/>
    </dgm:pt>
    <dgm:pt modelId="{19442048-8958-42CA-94D8-7ED46D35C3AD}" type="pres">
      <dgm:prSet presAssocID="{574526AA-7713-4C15-8DA5-C25DDFD1AFB4}" presName="arrow" presStyleLbl="node1" presStyleIdx="1" presStyleCnt="3"/>
      <dgm:spPr/>
    </dgm:pt>
    <dgm:pt modelId="{7F983228-1800-4DA0-AA6A-AE41D22E88EF}" type="pres">
      <dgm:prSet presAssocID="{574526AA-7713-4C15-8DA5-C25DDFD1AFB4}" presName="descendantArrow" presStyleCnt="0"/>
      <dgm:spPr/>
    </dgm:pt>
    <dgm:pt modelId="{5202219F-9D92-49D7-ACA8-D15FC7A5AFAC}" type="pres">
      <dgm:prSet presAssocID="{5180AA1B-A3B0-42ED-8CC3-2D3E0626237F}" presName="childTextArrow" presStyleLbl="fgAccFollowNode1" presStyleIdx="2" presStyleCnt="6">
        <dgm:presLayoutVars>
          <dgm:bulletEnabled val="1"/>
        </dgm:presLayoutVars>
      </dgm:prSet>
      <dgm:spPr/>
    </dgm:pt>
    <dgm:pt modelId="{3F1189FB-8974-47C3-B9A1-73BD4F7E3D5F}" type="pres">
      <dgm:prSet presAssocID="{C83B6389-3B19-462A-81AB-456C6A96BC25}" presName="childTextArrow" presStyleLbl="fgAccFollowNode1" presStyleIdx="3" presStyleCnt="6">
        <dgm:presLayoutVars>
          <dgm:bulletEnabled val="1"/>
        </dgm:presLayoutVars>
      </dgm:prSet>
      <dgm:spPr/>
    </dgm:pt>
    <dgm:pt modelId="{5E986F3C-1D9D-4F31-92F1-703CBD38962E}" type="pres">
      <dgm:prSet presAssocID="{30FCBB25-D2BD-41AF-AE76-32D42BB2E5D2}" presName="sp" presStyleCnt="0"/>
      <dgm:spPr/>
    </dgm:pt>
    <dgm:pt modelId="{81F33930-F5DE-4726-BA0A-4DD20712A5ED}" type="pres">
      <dgm:prSet presAssocID="{8F61F842-9DAE-481A-A0CC-577298E4CE32}" presName="arrowAndChildren" presStyleCnt="0"/>
      <dgm:spPr/>
    </dgm:pt>
    <dgm:pt modelId="{2FFC199E-2CD7-4092-97A6-6F7E56552CC8}" type="pres">
      <dgm:prSet presAssocID="{8F61F842-9DAE-481A-A0CC-577298E4CE32}" presName="parentTextArrow" presStyleLbl="node1" presStyleIdx="1" presStyleCnt="3"/>
      <dgm:spPr/>
    </dgm:pt>
    <dgm:pt modelId="{B615100A-A982-40C3-8597-CA9E92450E02}" type="pres">
      <dgm:prSet presAssocID="{8F61F842-9DAE-481A-A0CC-577298E4CE32}" presName="arrow" presStyleLbl="node1" presStyleIdx="2" presStyleCnt="3"/>
      <dgm:spPr/>
    </dgm:pt>
    <dgm:pt modelId="{6BCCD754-FBCE-47F1-8864-87A480037F89}" type="pres">
      <dgm:prSet presAssocID="{8F61F842-9DAE-481A-A0CC-577298E4CE32}" presName="descendantArrow" presStyleCnt="0"/>
      <dgm:spPr/>
    </dgm:pt>
    <dgm:pt modelId="{E28C95A6-6E34-49A6-B62E-6F9AB4EDB3C5}" type="pres">
      <dgm:prSet presAssocID="{7B2E82F9-6039-4248-A854-1CBC49387537}" presName="childTextArrow" presStyleLbl="fgAccFollowNode1" presStyleIdx="4" presStyleCnt="6">
        <dgm:presLayoutVars>
          <dgm:bulletEnabled val="1"/>
        </dgm:presLayoutVars>
      </dgm:prSet>
      <dgm:spPr/>
    </dgm:pt>
    <dgm:pt modelId="{5C1A2BD3-6462-4A35-9B53-047817E8D00A}" type="pres">
      <dgm:prSet presAssocID="{F4A69B86-1829-432B-9F98-B6A77EDE93EF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870C707-09A2-4145-BCBE-B56426D11EC6}" srcId="{D1C1A94D-DE0A-4728-9FDB-694E03266E46}" destId="{574526AA-7713-4C15-8DA5-C25DDFD1AFB4}" srcOrd="1" destOrd="0" parTransId="{9095A3B5-0EC0-452B-B14F-7FD9F3938213}" sibTransId="{655892ED-CBA9-43AE-A841-CEDA9E6DDB86}"/>
    <dgm:cxn modelId="{BD891009-F93B-49E7-AA55-114FB06B3BDC}" type="presOf" srcId="{D1C1A94D-DE0A-4728-9FDB-694E03266E46}" destId="{F1B0E933-8439-4E84-B8C9-83A6351AC8B0}" srcOrd="0" destOrd="0" presId="urn:microsoft.com/office/officeart/2005/8/layout/process4"/>
    <dgm:cxn modelId="{6D8E690A-2567-4B09-8175-76B90A17625A}" type="presOf" srcId="{93B33EDC-9E64-499F-B31F-1BA8C4A2901C}" destId="{4E3E4520-4315-41F1-8284-BAAD6E11968B}" srcOrd="0" destOrd="0" presId="urn:microsoft.com/office/officeart/2005/8/layout/process4"/>
    <dgm:cxn modelId="{40D26712-A042-4313-ABBB-4BCD65FE2166}" type="presOf" srcId="{574526AA-7713-4C15-8DA5-C25DDFD1AFB4}" destId="{E608F94F-83B3-4E4D-9AE9-11B58A3009A3}" srcOrd="0" destOrd="0" presId="urn:microsoft.com/office/officeart/2005/8/layout/process4"/>
    <dgm:cxn modelId="{6E80BB1E-465E-4573-A120-2E018AD99E47}" type="presOf" srcId="{574526AA-7713-4C15-8DA5-C25DDFD1AFB4}" destId="{19442048-8958-42CA-94D8-7ED46D35C3AD}" srcOrd="1" destOrd="0" presId="urn:microsoft.com/office/officeart/2005/8/layout/process4"/>
    <dgm:cxn modelId="{D3022D23-EA27-4C40-80D9-BAF91FCBD3BD}" type="presOf" srcId="{7B2E82F9-6039-4248-A854-1CBC49387537}" destId="{E28C95A6-6E34-49A6-B62E-6F9AB4EDB3C5}" srcOrd="0" destOrd="0" presId="urn:microsoft.com/office/officeart/2005/8/layout/process4"/>
    <dgm:cxn modelId="{5B8F7323-1757-4E50-8960-6D8EABC5098C}" type="presOf" srcId="{9DB2FD75-5AF9-4412-9680-24224B0D03AE}" destId="{A5FFA904-81B8-49EF-8817-6AFC716C7BE9}" srcOrd="0" destOrd="0" presId="urn:microsoft.com/office/officeart/2005/8/layout/process4"/>
    <dgm:cxn modelId="{197ACE26-CF7D-4F10-B11F-C5FDDD6B3103}" srcId="{7F877480-CF97-495A-91E8-CAD13F831795}" destId="{9DB2FD75-5AF9-4412-9680-24224B0D03AE}" srcOrd="0" destOrd="0" parTransId="{D182449F-32FD-40D9-A57C-59A4643DC2C9}" sibTransId="{712ABE9E-9CD5-4FFE-AF65-17BAC5CC9BE4}"/>
    <dgm:cxn modelId="{ECEFD234-4A6B-4101-87EA-9C16AE0EE4F2}" type="presOf" srcId="{5180AA1B-A3B0-42ED-8CC3-2D3E0626237F}" destId="{5202219F-9D92-49D7-ACA8-D15FC7A5AFAC}" srcOrd="0" destOrd="0" presId="urn:microsoft.com/office/officeart/2005/8/layout/process4"/>
    <dgm:cxn modelId="{A8BA755B-2CF5-4F4A-AB8D-2B5005A99B7A}" srcId="{7F877480-CF97-495A-91E8-CAD13F831795}" destId="{93B33EDC-9E64-499F-B31F-1BA8C4A2901C}" srcOrd="1" destOrd="0" parTransId="{444B3F9D-B1F2-433B-8ED6-CD4353537B25}" sibTransId="{53FDB495-D0A7-4464-A986-AEE9D9A68071}"/>
    <dgm:cxn modelId="{0C815C49-D036-4D26-BAF6-8D09F4B730A0}" srcId="{574526AA-7713-4C15-8DA5-C25DDFD1AFB4}" destId="{C83B6389-3B19-462A-81AB-456C6A96BC25}" srcOrd="1" destOrd="0" parTransId="{7C085A47-6B29-41B7-82C1-FAA7D7C775D7}" sibTransId="{9BDC4AED-672F-4834-8C11-4313CC496367}"/>
    <dgm:cxn modelId="{30F30B6F-9CFF-47F8-B48F-80270FD2CAE5}" type="presOf" srcId="{8F61F842-9DAE-481A-A0CC-577298E4CE32}" destId="{B615100A-A982-40C3-8597-CA9E92450E02}" srcOrd="1" destOrd="0" presId="urn:microsoft.com/office/officeart/2005/8/layout/process4"/>
    <dgm:cxn modelId="{A540C86F-D72C-428D-80CD-EA460E5D5918}" type="presOf" srcId="{8F61F842-9DAE-481A-A0CC-577298E4CE32}" destId="{2FFC199E-2CD7-4092-97A6-6F7E56552CC8}" srcOrd="0" destOrd="0" presId="urn:microsoft.com/office/officeart/2005/8/layout/process4"/>
    <dgm:cxn modelId="{F1EBD66F-4B61-42AD-9735-D361C4427A54}" type="presOf" srcId="{7F877480-CF97-495A-91E8-CAD13F831795}" destId="{6D3CE4AA-58B1-43BD-8901-5CC0B90C11CF}" srcOrd="1" destOrd="0" presId="urn:microsoft.com/office/officeart/2005/8/layout/process4"/>
    <dgm:cxn modelId="{7319E850-3A08-4C49-8E92-5007B220BAAB}" type="presOf" srcId="{F4A69B86-1829-432B-9F98-B6A77EDE93EF}" destId="{5C1A2BD3-6462-4A35-9B53-047817E8D00A}" srcOrd="0" destOrd="0" presId="urn:microsoft.com/office/officeart/2005/8/layout/process4"/>
    <dgm:cxn modelId="{44068354-0014-4C70-BF4A-6A95A76A7CE8}" srcId="{8F61F842-9DAE-481A-A0CC-577298E4CE32}" destId="{7B2E82F9-6039-4248-A854-1CBC49387537}" srcOrd="0" destOrd="0" parTransId="{49928467-BC9E-481C-A855-F9E3CB32E394}" sibTransId="{EC25AFC6-0493-4169-A134-11E2C57350E9}"/>
    <dgm:cxn modelId="{1D037484-B97A-4A78-83E4-1F6D0CD721DF}" srcId="{D1C1A94D-DE0A-4728-9FDB-694E03266E46}" destId="{8F61F842-9DAE-481A-A0CC-577298E4CE32}" srcOrd="0" destOrd="0" parTransId="{E527C589-F642-4FC8-825D-48B4BE79A33B}" sibTransId="{30FCBB25-D2BD-41AF-AE76-32D42BB2E5D2}"/>
    <dgm:cxn modelId="{BEB25F94-824E-4A6E-B2BE-E1C0F439C6C2}" type="presOf" srcId="{C83B6389-3B19-462A-81AB-456C6A96BC25}" destId="{3F1189FB-8974-47C3-B9A1-73BD4F7E3D5F}" srcOrd="0" destOrd="0" presId="urn:microsoft.com/office/officeart/2005/8/layout/process4"/>
    <dgm:cxn modelId="{5779FC9E-DB1B-4758-BEB0-7F06841E8856}" srcId="{574526AA-7713-4C15-8DA5-C25DDFD1AFB4}" destId="{5180AA1B-A3B0-42ED-8CC3-2D3E0626237F}" srcOrd="0" destOrd="0" parTransId="{E99414DF-C298-4A6B-84B4-2EF4B9817BBA}" sibTransId="{CCF08B74-19A3-44DB-8B03-84C2C8044641}"/>
    <dgm:cxn modelId="{37F598B5-0D66-4710-A090-B8EE6A78FB78}" srcId="{D1C1A94D-DE0A-4728-9FDB-694E03266E46}" destId="{7F877480-CF97-495A-91E8-CAD13F831795}" srcOrd="2" destOrd="0" parTransId="{E30F2448-670F-427F-994C-0E9FF2B5A731}" sibTransId="{705231E5-8855-4A8A-9348-239ECC52125F}"/>
    <dgm:cxn modelId="{5814E4CE-850E-4E91-AE95-86C3E7C5136A}" srcId="{8F61F842-9DAE-481A-A0CC-577298E4CE32}" destId="{F4A69B86-1829-432B-9F98-B6A77EDE93EF}" srcOrd="1" destOrd="0" parTransId="{FAFBA39C-B4D3-4377-BF34-A0E8DC55DC4A}" sibTransId="{903F0EBC-A7D3-4034-81D0-EF9C0990F704}"/>
    <dgm:cxn modelId="{EFEE3DD7-8A8C-4FCD-8B15-462745E0D61B}" type="presOf" srcId="{7F877480-CF97-495A-91E8-CAD13F831795}" destId="{C33148BD-B14F-40B4-BA5D-840FCAF39C74}" srcOrd="0" destOrd="0" presId="urn:microsoft.com/office/officeart/2005/8/layout/process4"/>
    <dgm:cxn modelId="{AA47B6B6-33E0-40EA-A723-AB6FD81D185C}" type="presParOf" srcId="{F1B0E933-8439-4E84-B8C9-83A6351AC8B0}" destId="{D5C5D69F-21AF-4CF2-9921-D5D96EE400B7}" srcOrd="0" destOrd="0" presId="urn:microsoft.com/office/officeart/2005/8/layout/process4"/>
    <dgm:cxn modelId="{FA12C129-8EE4-4BFD-BC56-5B05C2AC011C}" type="presParOf" srcId="{D5C5D69F-21AF-4CF2-9921-D5D96EE400B7}" destId="{C33148BD-B14F-40B4-BA5D-840FCAF39C74}" srcOrd="0" destOrd="0" presId="urn:microsoft.com/office/officeart/2005/8/layout/process4"/>
    <dgm:cxn modelId="{27AD12B2-AFDB-4BB8-9E14-083A50E4FB05}" type="presParOf" srcId="{D5C5D69F-21AF-4CF2-9921-D5D96EE400B7}" destId="{6D3CE4AA-58B1-43BD-8901-5CC0B90C11CF}" srcOrd="1" destOrd="0" presId="urn:microsoft.com/office/officeart/2005/8/layout/process4"/>
    <dgm:cxn modelId="{13386C76-6F77-4247-B081-95E58BD2014C}" type="presParOf" srcId="{D5C5D69F-21AF-4CF2-9921-D5D96EE400B7}" destId="{BF207D11-91D6-46C7-A251-A9BFCD693283}" srcOrd="2" destOrd="0" presId="urn:microsoft.com/office/officeart/2005/8/layout/process4"/>
    <dgm:cxn modelId="{C7001E32-6ADC-4094-B04D-284E5B7BA6AF}" type="presParOf" srcId="{BF207D11-91D6-46C7-A251-A9BFCD693283}" destId="{A5FFA904-81B8-49EF-8817-6AFC716C7BE9}" srcOrd="0" destOrd="0" presId="urn:microsoft.com/office/officeart/2005/8/layout/process4"/>
    <dgm:cxn modelId="{A2037A2A-06F6-451C-87F8-8080BC4BE432}" type="presParOf" srcId="{BF207D11-91D6-46C7-A251-A9BFCD693283}" destId="{4E3E4520-4315-41F1-8284-BAAD6E11968B}" srcOrd="1" destOrd="0" presId="urn:microsoft.com/office/officeart/2005/8/layout/process4"/>
    <dgm:cxn modelId="{DDA5771B-8635-4D6E-B79D-CDB4CF5168E4}" type="presParOf" srcId="{F1B0E933-8439-4E84-B8C9-83A6351AC8B0}" destId="{7421D9E8-FBE5-42C5-AF66-235B4510075A}" srcOrd="1" destOrd="0" presId="urn:microsoft.com/office/officeart/2005/8/layout/process4"/>
    <dgm:cxn modelId="{7B482D6C-4446-4E04-B7F3-54EDFA0A5553}" type="presParOf" srcId="{F1B0E933-8439-4E84-B8C9-83A6351AC8B0}" destId="{BB1C99F3-4E31-459A-A35A-C37FECEC0E82}" srcOrd="2" destOrd="0" presId="urn:microsoft.com/office/officeart/2005/8/layout/process4"/>
    <dgm:cxn modelId="{B7218F6A-7DC0-4CC4-BA4B-ADA66D7005E0}" type="presParOf" srcId="{BB1C99F3-4E31-459A-A35A-C37FECEC0E82}" destId="{E608F94F-83B3-4E4D-9AE9-11B58A3009A3}" srcOrd="0" destOrd="0" presId="urn:microsoft.com/office/officeart/2005/8/layout/process4"/>
    <dgm:cxn modelId="{968D35D1-A8C5-49DE-8350-B52729EAB622}" type="presParOf" srcId="{BB1C99F3-4E31-459A-A35A-C37FECEC0E82}" destId="{19442048-8958-42CA-94D8-7ED46D35C3AD}" srcOrd="1" destOrd="0" presId="urn:microsoft.com/office/officeart/2005/8/layout/process4"/>
    <dgm:cxn modelId="{B365AF0A-FF66-471E-9D69-E415E21381CB}" type="presParOf" srcId="{BB1C99F3-4E31-459A-A35A-C37FECEC0E82}" destId="{7F983228-1800-4DA0-AA6A-AE41D22E88EF}" srcOrd="2" destOrd="0" presId="urn:microsoft.com/office/officeart/2005/8/layout/process4"/>
    <dgm:cxn modelId="{B5ED15CD-609A-465A-AD6F-3312339ED465}" type="presParOf" srcId="{7F983228-1800-4DA0-AA6A-AE41D22E88EF}" destId="{5202219F-9D92-49D7-ACA8-D15FC7A5AFAC}" srcOrd="0" destOrd="0" presId="urn:microsoft.com/office/officeart/2005/8/layout/process4"/>
    <dgm:cxn modelId="{E7F73B68-C21E-4C34-BD9C-240241177339}" type="presParOf" srcId="{7F983228-1800-4DA0-AA6A-AE41D22E88EF}" destId="{3F1189FB-8974-47C3-B9A1-73BD4F7E3D5F}" srcOrd="1" destOrd="0" presId="urn:microsoft.com/office/officeart/2005/8/layout/process4"/>
    <dgm:cxn modelId="{03E24670-C686-4FC1-85C0-7007F7573A0D}" type="presParOf" srcId="{F1B0E933-8439-4E84-B8C9-83A6351AC8B0}" destId="{5E986F3C-1D9D-4F31-92F1-703CBD38962E}" srcOrd="3" destOrd="0" presId="urn:microsoft.com/office/officeart/2005/8/layout/process4"/>
    <dgm:cxn modelId="{E6109C38-FE82-4371-BC75-C8E8E5946905}" type="presParOf" srcId="{F1B0E933-8439-4E84-B8C9-83A6351AC8B0}" destId="{81F33930-F5DE-4726-BA0A-4DD20712A5ED}" srcOrd="4" destOrd="0" presId="urn:microsoft.com/office/officeart/2005/8/layout/process4"/>
    <dgm:cxn modelId="{70B7F999-15B8-4146-BDCA-77EBDE9970C5}" type="presParOf" srcId="{81F33930-F5DE-4726-BA0A-4DD20712A5ED}" destId="{2FFC199E-2CD7-4092-97A6-6F7E56552CC8}" srcOrd="0" destOrd="0" presId="urn:microsoft.com/office/officeart/2005/8/layout/process4"/>
    <dgm:cxn modelId="{E727B98B-9DCA-4E3E-8A7D-165A9596543D}" type="presParOf" srcId="{81F33930-F5DE-4726-BA0A-4DD20712A5ED}" destId="{B615100A-A982-40C3-8597-CA9E92450E02}" srcOrd="1" destOrd="0" presId="urn:microsoft.com/office/officeart/2005/8/layout/process4"/>
    <dgm:cxn modelId="{EAC43249-E275-4303-AE3B-8EC228E763E1}" type="presParOf" srcId="{81F33930-F5DE-4726-BA0A-4DD20712A5ED}" destId="{6BCCD754-FBCE-47F1-8864-87A480037F89}" srcOrd="2" destOrd="0" presId="urn:microsoft.com/office/officeart/2005/8/layout/process4"/>
    <dgm:cxn modelId="{E524A0CF-ACF3-4247-B4A7-00A028863D31}" type="presParOf" srcId="{6BCCD754-FBCE-47F1-8864-87A480037F89}" destId="{E28C95A6-6E34-49A6-B62E-6F9AB4EDB3C5}" srcOrd="0" destOrd="0" presId="urn:microsoft.com/office/officeart/2005/8/layout/process4"/>
    <dgm:cxn modelId="{B196EAA8-4FAE-47E6-8DAB-C0EC717A1B7D}" type="presParOf" srcId="{6BCCD754-FBCE-47F1-8864-87A480037F89}" destId="{5C1A2BD3-6462-4A35-9B53-047817E8D00A}" srcOrd="1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A00C7-82B3-422B-86CB-6570625C5D6A}" type="doc">
      <dgm:prSet loTypeId="urn:microsoft.com/office/officeart/2005/8/layout/hList6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21CEB004-1565-4F7A-A816-CDE6EA2D452B}">
      <dgm:prSet phldrT="[文本]" custT="1"/>
      <dgm:spPr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gm:t>
    </dgm:pt>
    <dgm:pt modelId="{B9AF0CD2-353A-4EA8-8046-00769687F2D4}" type="parTrans" cxnId="{1DFA8BC9-A751-446F-89AB-305CF882897A}">
      <dgm:prSet/>
      <dgm:spPr/>
      <dgm:t>
        <a:bodyPr/>
        <a:lstStyle/>
        <a:p>
          <a:endParaRPr lang="zh-CN" altLang="en-US"/>
        </a:p>
      </dgm:t>
    </dgm:pt>
    <dgm:pt modelId="{E43FA64E-BDAD-4E3B-B77D-FE34EAB1B954}" type="sibTrans" cxnId="{1DFA8BC9-A751-446F-89AB-305CF882897A}">
      <dgm:prSet/>
      <dgm:spPr/>
      <dgm:t>
        <a:bodyPr/>
        <a:lstStyle/>
        <a:p>
          <a:endParaRPr lang="zh-CN" altLang="en-US"/>
        </a:p>
      </dgm:t>
    </dgm:pt>
    <dgm:pt modelId="{B8DCC526-730A-435F-81D8-723CA5E627B6}">
      <dgm:prSet phldrT="[文本]" custT="1"/>
      <dgm:spPr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中央人民政府政务院于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1949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月作出决定，将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日确定为劳动节。</a:t>
          </a:r>
          <a:endParaRPr lang="zh-CN" altLang="en-US" sz="1400" dirty="0"/>
        </a:p>
      </dgm:t>
    </dgm:pt>
    <dgm:pt modelId="{B9B5707B-A099-402C-BA3B-62C563B2DF59}" type="parTrans" cxnId="{6083C50E-FCD6-45F0-B777-2512FA8F187A}">
      <dgm:prSet/>
      <dgm:spPr/>
      <dgm:t>
        <a:bodyPr/>
        <a:lstStyle/>
        <a:p>
          <a:endParaRPr lang="zh-CN" altLang="en-US"/>
        </a:p>
      </dgm:t>
    </dgm:pt>
    <dgm:pt modelId="{7A49CB56-91BF-462A-A3F2-73E36C2F70F2}" type="sibTrans" cxnId="{6083C50E-FCD6-45F0-B777-2512FA8F187A}">
      <dgm:prSet/>
      <dgm:spPr/>
      <dgm:t>
        <a:bodyPr/>
        <a:lstStyle/>
        <a:p>
          <a:endParaRPr lang="zh-CN" altLang="en-US"/>
        </a:p>
      </dgm:t>
    </dgm:pt>
    <dgm:pt modelId="{495AD7B2-02B8-4AEB-A14E-274F6A2D24A1}">
      <dgm:prSet phldrT="[文本]" custT="1"/>
      <dgm:spPr>
        <a:solidFill>
          <a:schemeClr val="accent3"/>
        </a:solidFill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gm:t>
    </dgm:pt>
    <dgm:pt modelId="{79036701-10E3-4FD0-BE1A-61D9EA149D1F}" type="parTrans" cxnId="{0611B00F-EC20-4601-939F-493B39B10E1E}">
      <dgm:prSet/>
      <dgm:spPr/>
      <dgm:t>
        <a:bodyPr/>
        <a:lstStyle/>
        <a:p>
          <a:endParaRPr lang="zh-CN" altLang="en-US"/>
        </a:p>
      </dgm:t>
    </dgm:pt>
    <dgm:pt modelId="{6EA4E731-3965-4667-99FB-2A47B29C69DA}" type="sibTrans" cxnId="{0611B00F-EC20-4601-939F-493B39B10E1E}">
      <dgm:prSet/>
      <dgm:spPr/>
      <dgm:t>
        <a:bodyPr/>
        <a:lstStyle/>
        <a:p>
          <a:endParaRPr lang="zh-CN" altLang="en-US"/>
        </a:p>
      </dgm:t>
    </dgm:pt>
    <dgm:pt modelId="{88DA5912-9C51-4B30-9208-8390BE7D9341}">
      <dgm:prSet phldrT="[文本]" custT="1"/>
      <dgm:spPr>
        <a:solidFill>
          <a:schemeClr val="accent3"/>
        </a:solidFill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中央人民政府政务院于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1949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月作出决定，将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日确定为劳动节。</a:t>
          </a:r>
          <a:endParaRPr lang="zh-CN" altLang="en-US" sz="1400" dirty="0"/>
        </a:p>
      </dgm:t>
    </dgm:pt>
    <dgm:pt modelId="{68354241-DA58-4CAA-8D88-02A9EA8C2845}" type="parTrans" cxnId="{D58ED9E1-C106-4DB6-8F4E-143282F24E30}">
      <dgm:prSet/>
      <dgm:spPr/>
      <dgm:t>
        <a:bodyPr/>
        <a:lstStyle/>
        <a:p>
          <a:endParaRPr lang="zh-CN" altLang="en-US"/>
        </a:p>
      </dgm:t>
    </dgm:pt>
    <dgm:pt modelId="{E098BF92-E097-4F09-92FA-B313B81901AA}" type="sibTrans" cxnId="{D58ED9E1-C106-4DB6-8F4E-143282F24E30}">
      <dgm:prSet/>
      <dgm:spPr/>
      <dgm:t>
        <a:bodyPr/>
        <a:lstStyle/>
        <a:p>
          <a:endParaRPr lang="zh-CN" altLang="en-US"/>
        </a:p>
      </dgm:t>
    </dgm:pt>
    <dgm:pt modelId="{648C1E94-3577-4888-A508-6BC55D57C690}">
      <dgm:prSet phldrT="[文本]" custT="1"/>
      <dgm:spPr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pPr algn="l"/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gm:t>
    </dgm:pt>
    <dgm:pt modelId="{7FF3D3EF-846A-43D0-BBD5-2E9DC3664790}" type="parTrans" cxnId="{0EDB8CFD-039E-4B30-B74B-A951A1E3BDC1}">
      <dgm:prSet/>
      <dgm:spPr/>
      <dgm:t>
        <a:bodyPr/>
        <a:lstStyle/>
        <a:p>
          <a:endParaRPr lang="zh-CN" altLang="en-US"/>
        </a:p>
      </dgm:t>
    </dgm:pt>
    <dgm:pt modelId="{E27CE2D1-8A2F-478D-B2A5-7AA4DD3DED51}" type="sibTrans" cxnId="{0EDB8CFD-039E-4B30-B74B-A951A1E3BDC1}">
      <dgm:prSet/>
      <dgm:spPr/>
      <dgm:t>
        <a:bodyPr/>
        <a:lstStyle/>
        <a:p>
          <a:endParaRPr lang="zh-CN" altLang="en-US"/>
        </a:p>
      </dgm:t>
    </dgm:pt>
    <dgm:pt modelId="{E5DA1B5F-F719-4CB6-88A4-5F1B8D40706B}">
      <dgm:prSet phldrT="[文本]" custT="1"/>
      <dgm:spPr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pPr algn="just"/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中央人民政府政务院于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1949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月作出决定，将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日确定为劳动节。</a:t>
          </a:r>
          <a:endParaRPr lang="zh-CN" altLang="en-US" sz="1400" dirty="0">
            <a:solidFill>
              <a:schemeClr val="bg1"/>
            </a:solidFill>
          </a:endParaRPr>
        </a:p>
      </dgm:t>
    </dgm:pt>
    <dgm:pt modelId="{C10F3660-0AFA-4D43-9277-E31172AB79ED}" type="parTrans" cxnId="{53C6A324-96BB-4E57-9CE3-63BF35693778}">
      <dgm:prSet/>
      <dgm:spPr/>
      <dgm:t>
        <a:bodyPr/>
        <a:lstStyle/>
        <a:p>
          <a:endParaRPr lang="zh-CN" altLang="en-US"/>
        </a:p>
      </dgm:t>
    </dgm:pt>
    <dgm:pt modelId="{10C3E010-8350-42F8-9FFA-6D401A8F19DE}" type="sibTrans" cxnId="{53C6A324-96BB-4E57-9CE3-63BF35693778}">
      <dgm:prSet/>
      <dgm:spPr/>
      <dgm:t>
        <a:bodyPr/>
        <a:lstStyle/>
        <a:p>
          <a:endParaRPr lang="zh-CN" altLang="en-US"/>
        </a:p>
      </dgm:t>
    </dgm:pt>
    <dgm:pt modelId="{053A3109-E7CA-4CC0-9C6F-B46A0831584B}">
      <dgm:prSet phldrT="[文本]" custT="1"/>
      <dgm:spPr>
        <a:effectLst>
          <a:outerShdw blurRad="127000" dist="50800" dir="2700000" algn="t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1989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年后，国务院基本上每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年表彰一次全国劳动模范和先进工作者，每次表彰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3000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人左右。五一国际劳动节是为劳动者争取到的合法权益</a:t>
          </a:r>
          <a:endParaRPr lang="zh-CN" altLang="en-US" sz="1400" dirty="0"/>
        </a:p>
      </dgm:t>
    </dgm:pt>
    <dgm:pt modelId="{EC8D5694-7B29-4B43-AAEC-ACF92D70AAC5}" type="parTrans" cxnId="{1BD8581F-14AD-4386-BCB6-1A5B87A64E9C}">
      <dgm:prSet/>
      <dgm:spPr/>
      <dgm:t>
        <a:bodyPr/>
        <a:lstStyle/>
        <a:p>
          <a:endParaRPr lang="zh-CN" altLang="en-US"/>
        </a:p>
      </dgm:t>
    </dgm:pt>
    <dgm:pt modelId="{1DB849AF-70B6-4D7B-B072-22E7EF0B9F77}" type="sibTrans" cxnId="{1BD8581F-14AD-4386-BCB6-1A5B87A64E9C}">
      <dgm:prSet/>
      <dgm:spPr/>
      <dgm:t>
        <a:bodyPr/>
        <a:lstStyle/>
        <a:p>
          <a:endParaRPr lang="zh-CN" altLang="en-US"/>
        </a:p>
      </dgm:t>
    </dgm:pt>
    <dgm:pt modelId="{C5CDC0A7-28F9-4A27-BF85-658CE55E9718}">
      <dgm:prSet custT="1"/>
      <dgm:spPr/>
      <dgm:t>
        <a:bodyPr/>
        <a:lstStyle/>
        <a:p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1989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年后，国务院基本上每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年表彰一次全国劳动模范和先进工作者，每次表彰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3000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人左右。五一国际劳动节是为劳动者争取到的合法权益</a:t>
          </a:r>
        </a:p>
      </dgm:t>
    </dgm:pt>
    <dgm:pt modelId="{D0E9D640-F924-489B-9EB9-E5F7CBD4C0A5}" type="parTrans" cxnId="{8AC2A002-884D-4D27-8B67-59F80E7C8F9A}">
      <dgm:prSet/>
      <dgm:spPr/>
      <dgm:t>
        <a:bodyPr/>
        <a:lstStyle/>
        <a:p>
          <a:endParaRPr lang="zh-CN" altLang="en-US"/>
        </a:p>
      </dgm:t>
    </dgm:pt>
    <dgm:pt modelId="{3167D907-213B-43A8-A526-C98AE37C5AEE}" type="sibTrans" cxnId="{8AC2A002-884D-4D27-8B67-59F80E7C8F9A}">
      <dgm:prSet/>
      <dgm:spPr/>
      <dgm:t>
        <a:bodyPr/>
        <a:lstStyle/>
        <a:p>
          <a:endParaRPr lang="zh-CN" altLang="en-US"/>
        </a:p>
      </dgm:t>
    </dgm:pt>
    <dgm:pt modelId="{E83E61A0-A97A-4EBC-9965-D589AEE40FA8}">
      <dgm:prSet custT="1"/>
      <dgm:spPr/>
      <dgm:t>
        <a:bodyPr/>
        <a:lstStyle/>
        <a:p>
          <a:endParaRPr lang="zh-CN" altLang="en-US" sz="1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2BA828-9808-4C16-AA40-E05CC37BE019}" type="parTrans" cxnId="{A74EDC6B-8807-4F2C-B975-2501B9FF1586}">
      <dgm:prSet/>
      <dgm:spPr/>
      <dgm:t>
        <a:bodyPr/>
        <a:lstStyle/>
        <a:p>
          <a:endParaRPr lang="zh-CN" altLang="en-US"/>
        </a:p>
      </dgm:t>
    </dgm:pt>
    <dgm:pt modelId="{F1BAFF0D-7117-48E9-8A88-0FD1CE734668}" type="sibTrans" cxnId="{A74EDC6B-8807-4F2C-B975-2501B9FF1586}">
      <dgm:prSet/>
      <dgm:spPr/>
      <dgm:t>
        <a:bodyPr/>
        <a:lstStyle/>
        <a:p>
          <a:endParaRPr lang="zh-CN" altLang="en-US"/>
        </a:p>
      </dgm:t>
    </dgm:pt>
    <dgm:pt modelId="{4D8A5EB1-DEF1-4F6F-B058-E051FEB1F788}">
      <dgm:prSet custT="1"/>
      <dgm:spPr/>
      <dgm:t>
        <a:bodyPr/>
        <a:lstStyle/>
        <a:p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1989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年后，国务院基本上每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年表彰一次全国劳动模范和先进工作者，每次表彰</a:t>
          </a:r>
          <a:r>
            <a: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3000</a:t>
          </a:r>
          <a:r>
            <a: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人左右。五一国际劳动节是为劳动者争取到的合法权益</a:t>
          </a:r>
        </a:p>
      </dgm:t>
    </dgm:pt>
    <dgm:pt modelId="{90C3438D-7BDD-4D85-A706-F3972C244B93}" type="parTrans" cxnId="{CB90170F-6456-417B-9E86-20455A282228}">
      <dgm:prSet/>
      <dgm:spPr/>
      <dgm:t>
        <a:bodyPr/>
        <a:lstStyle/>
        <a:p>
          <a:endParaRPr lang="zh-CN" altLang="en-US"/>
        </a:p>
      </dgm:t>
    </dgm:pt>
    <dgm:pt modelId="{78D690AB-B1A5-4FA2-B3FB-4B802802FADC}" type="sibTrans" cxnId="{CB90170F-6456-417B-9E86-20455A282228}">
      <dgm:prSet/>
      <dgm:spPr/>
      <dgm:t>
        <a:bodyPr/>
        <a:lstStyle/>
        <a:p>
          <a:endParaRPr lang="zh-CN" altLang="en-US"/>
        </a:p>
      </dgm:t>
    </dgm:pt>
    <dgm:pt modelId="{6E0AE030-1512-4CCE-8305-6903CA97331D}">
      <dgm:prSet custT="1"/>
      <dgm:spPr/>
      <dgm:t>
        <a:bodyPr/>
        <a:lstStyle/>
        <a:p>
          <a:endParaRPr lang="zh-CN" altLang="en-US" sz="1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4E76FE-E9F1-4F15-A3D2-2ABC24D596BE}" type="parTrans" cxnId="{E951C8D0-968D-40B3-8AD3-479FED08D320}">
      <dgm:prSet/>
      <dgm:spPr/>
      <dgm:t>
        <a:bodyPr/>
        <a:lstStyle/>
        <a:p>
          <a:endParaRPr lang="zh-CN" altLang="en-US"/>
        </a:p>
      </dgm:t>
    </dgm:pt>
    <dgm:pt modelId="{678D638E-53B7-4BF9-A3AF-5B3A9E5B8AC4}" type="sibTrans" cxnId="{E951C8D0-968D-40B3-8AD3-479FED08D320}">
      <dgm:prSet/>
      <dgm:spPr/>
      <dgm:t>
        <a:bodyPr/>
        <a:lstStyle/>
        <a:p>
          <a:endParaRPr lang="zh-CN" altLang="en-US"/>
        </a:p>
      </dgm:t>
    </dgm:pt>
    <dgm:pt modelId="{35890124-965A-415E-8B6A-821AAE1ADEE6}" type="pres">
      <dgm:prSet presAssocID="{635A00C7-82B3-422B-86CB-6570625C5D6A}" presName="Name0" presStyleCnt="0">
        <dgm:presLayoutVars>
          <dgm:dir/>
          <dgm:resizeHandles val="exact"/>
        </dgm:presLayoutVars>
      </dgm:prSet>
      <dgm:spPr/>
    </dgm:pt>
    <dgm:pt modelId="{02C88D14-8315-4ECB-AEE6-C2262B64B44D}" type="pres">
      <dgm:prSet presAssocID="{21CEB004-1565-4F7A-A816-CDE6EA2D452B}" presName="node" presStyleLbl="node1" presStyleIdx="0" presStyleCnt="3">
        <dgm:presLayoutVars>
          <dgm:bulletEnabled val="1"/>
        </dgm:presLayoutVars>
      </dgm:prSet>
      <dgm:spPr/>
    </dgm:pt>
    <dgm:pt modelId="{8832E944-4243-43F5-BA67-EB67F48C3CAA}" type="pres">
      <dgm:prSet presAssocID="{E43FA64E-BDAD-4E3B-B77D-FE34EAB1B954}" presName="sibTrans" presStyleCnt="0"/>
      <dgm:spPr/>
    </dgm:pt>
    <dgm:pt modelId="{9216D473-8B03-4E11-8DDE-572192A3A622}" type="pres">
      <dgm:prSet presAssocID="{495AD7B2-02B8-4AEB-A14E-274F6A2D24A1}" presName="node" presStyleLbl="node1" presStyleIdx="1" presStyleCnt="3">
        <dgm:presLayoutVars>
          <dgm:bulletEnabled val="1"/>
        </dgm:presLayoutVars>
      </dgm:prSet>
      <dgm:spPr/>
    </dgm:pt>
    <dgm:pt modelId="{C10F9C5B-9A70-483F-9BC6-CB3FF4899EE9}" type="pres">
      <dgm:prSet presAssocID="{6EA4E731-3965-4667-99FB-2A47B29C69DA}" presName="sibTrans" presStyleCnt="0"/>
      <dgm:spPr/>
    </dgm:pt>
    <dgm:pt modelId="{22D2338E-B168-4704-A9A1-D8263BB388C7}" type="pres">
      <dgm:prSet presAssocID="{648C1E94-3577-4888-A508-6BC55D57C690}" presName="node" presStyleLbl="node1" presStyleIdx="2" presStyleCnt="3">
        <dgm:presLayoutVars>
          <dgm:bulletEnabled val="1"/>
        </dgm:presLayoutVars>
      </dgm:prSet>
      <dgm:spPr/>
    </dgm:pt>
  </dgm:ptLst>
  <dgm:cxnLst>
    <dgm:cxn modelId="{8AC2A002-884D-4D27-8B67-59F80E7C8F9A}" srcId="{495AD7B2-02B8-4AEB-A14E-274F6A2D24A1}" destId="{C5CDC0A7-28F9-4A27-BF85-658CE55E9718}" srcOrd="1" destOrd="0" parTransId="{D0E9D640-F924-489B-9EB9-E5F7CBD4C0A5}" sibTransId="{3167D907-213B-43A8-A526-C98AE37C5AEE}"/>
    <dgm:cxn modelId="{6083C50E-FCD6-45F0-B777-2512FA8F187A}" srcId="{21CEB004-1565-4F7A-A816-CDE6EA2D452B}" destId="{B8DCC526-730A-435F-81D8-723CA5E627B6}" srcOrd="0" destOrd="0" parTransId="{B9B5707B-A099-402C-BA3B-62C563B2DF59}" sibTransId="{7A49CB56-91BF-462A-A3F2-73E36C2F70F2}"/>
    <dgm:cxn modelId="{CB90170F-6456-417B-9E86-20455A282228}" srcId="{648C1E94-3577-4888-A508-6BC55D57C690}" destId="{4D8A5EB1-DEF1-4F6F-B058-E051FEB1F788}" srcOrd="1" destOrd="0" parTransId="{90C3438D-7BDD-4D85-A706-F3972C244B93}" sibTransId="{78D690AB-B1A5-4FA2-B3FB-4B802802FADC}"/>
    <dgm:cxn modelId="{0611B00F-EC20-4601-939F-493B39B10E1E}" srcId="{635A00C7-82B3-422B-86CB-6570625C5D6A}" destId="{495AD7B2-02B8-4AEB-A14E-274F6A2D24A1}" srcOrd="1" destOrd="0" parTransId="{79036701-10E3-4FD0-BE1A-61D9EA149D1F}" sibTransId="{6EA4E731-3965-4667-99FB-2A47B29C69DA}"/>
    <dgm:cxn modelId="{0F719E16-C108-4BD4-B98B-B46682D9929B}" type="presOf" srcId="{648C1E94-3577-4888-A508-6BC55D57C690}" destId="{22D2338E-B168-4704-A9A1-D8263BB388C7}" srcOrd="0" destOrd="0" presId="urn:microsoft.com/office/officeart/2005/8/layout/hList6"/>
    <dgm:cxn modelId="{1BD8581F-14AD-4386-BCB6-1A5B87A64E9C}" srcId="{21CEB004-1565-4F7A-A816-CDE6EA2D452B}" destId="{053A3109-E7CA-4CC0-9C6F-B46A0831584B}" srcOrd="1" destOrd="0" parTransId="{EC8D5694-7B29-4B43-AAEC-ACF92D70AAC5}" sibTransId="{1DB849AF-70B6-4D7B-B072-22E7EF0B9F77}"/>
    <dgm:cxn modelId="{F1FD9A22-3B58-413A-A9A7-A02F68E61AE6}" type="presOf" srcId="{053A3109-E7CA-4CC0-9C6F-B46A0831584B}" destId="{02C88D14-8315-4ECB-AEE6-C2262B64B44D}" srcOrd="0" destOrd="2" presId="urn:microsoft.com/office/officeart/2005/8/layout/hList6"/>
    <dgm:cxn modelId="{53C6A324-96BB-4E57-9CE3-63BF35693778}" srcId="{648C1E94-3577-4888-A508-6BC55D57C690}" destId="{E5DA1B5F-F719-4CB6-88A4-5F1B8D40706B}" srcOrd="0" destOrd="0" parTransId="{C10F3660-0AFA-4D43-9277-E31172AB79ED}" sibTransId="{10C3E010-8350-42F8-9FFA-6D401A8F19DE}"/>
    <dgm:cxn modelId="{05A36848-9D9E-45DC-B216-BDC908798131}" type="presOf" srcId="{B8DCC526-730A-435F-81D8-723CA5E627B6}" destId="{02C88D14-8315-4ECB-AEE6-C2262B64B44D}" srcOrd="0" destOrd="1" presId="urn:microsoft.com/office/officeart/2005/8/layout/hList6"/>
    <dgm:cxn modelId="{A74EDC6B-8807-4F2C-B975-2501B9FF1586}" srcId="{495AD7B2-02B8-4AEB-A14E-274F6A2D24A1}" destId="{E83E61A0-A97A-4EBC-9965-D589AEE40FA8}" srcOrd="2" destOrd="0" parTransId="{032BA828-9808-4C16-AA40-E05CC37BE019}" sibTransId="{F1BAFF0D-7117-48E9-8A88-0FD1CE734668}"/>
    <dgm:cxn modelId="{4A856351-AD98-4F2F-9E46-A35568F4E7CA}" type="presOf" srcId="{6E0AE030-1512-4CCE-8305-6903CA97331D}" destId="{22D2338E-B168-4704-A9A1-D8263BB388C7}" srcOrd="0" destOrd="3" presId="urn:microsoft.com/office/officeart/2005/8/layout/hList6"/>
    <dgm:cxn modelId="{B2EE0374-BC54-4948-A405-4BA89F908AD8}" type="presOf" srcId="{E83E61A0-A97A-4EBC-9965-D589AEE40FA8}" destId="{9216D473-8B03-4E11-8DDE-572192A3A622}" srcOrd="0" destOrd="3" presId="urn:microsoft.com/office/officeart/2005/8/layout/hList6"/>
    <dgm:cxn modelId="{59CA537A-6CD7-451B-B679-262AB7809967}" type="presOf" srcId="{635A00C7-82B3-422B-86CB-6570625C5D6A}" destId="{35890124-965A-415E-8B6A-821AAE1ADEE6}" srcOrd="0" destOrd="0" presId="urn:microsoft.com/office/officeart/2005/8/layout/hList6"/>
    <dgm:cxn modelId="{CA72908B-8AEB-4267-859D-97432696FCBE}" type="presOf" srcId="{21CEB004-1565-4F7A-A816-CDE6EA2D452B}" destId="{02C88D14-8315-4ECB-AEE6-C2262B64B44D}" srcOrd="0" destOrd="0" presId="urn:microsoft.com/office/officeart/2005/8/layout/hList6"/>
    <dgm:cxn modelId="{99BAB29B-9B22-425C-A079-EEC8D624F3E0}" type="presOf" srcId="{88DA5912-9C51-4B30-9208-8390BE7D9341}" destId="{9216D473-8B03-4E11-8DDE-572192A3A622}" srcOrd="0" destOrd="1" presId="urn:microsoft.com/office/officeart/2005/8/layout/hList6"/>
    <dgm:cxn modelId="{C2AC2C9E-845D-4420-9353-0A4691C2C102}" type="presOf" srcId="{4D8A5EB1-DEF1-4F6F-B058-E051FEB1F788}" destId="{22D2338E-B168-4704-A9A1-D8263BB388C7}" srcOrd="0" destOrd="2" presId="urn:microsoft.com/office/officeart/2005/8/layout/hList6"/>
    <dgm:cxn modelId="{08B462A2-32D7-4725-B75E-7471264C19DF}" type="presOf" srcId="{E5DA1B5F-F719-4CB6-88A4-5F1B8D40706B}" destId="{22D2338E-B168-4704-A9A1-D8263BB388C7}" srcOrd="0" destOrd="1" presId="urn:microsoft.com/office/officeart/2005/8/layout/hList6"/>
    <dgm:cxn modelId="{371BA2B2-0081-4F66-9BDD-F794C181A746}" type="presOf" srcId="{495AD7B2-02B8-4AEB-A14E-274F6A2D24A1}" destId="{9216D473-8B03-4E11-8DDE-572192A3A622}" srcOrd="0" destOrd="0" presId="urn:microsoft.com/office/officeart/2005/8/layout/hList6"/>
    <dgm:cxn modelId="{5F60F9C5-BB13-4F29-9695-FBF265719AB8}" type="presOf" srcId="{C5CDC0A7-28F9-4A27-BF85-658CE55E9718}" destId="{9216D473-8B03-4E11-8DDE-572192A3A622}" srcOrd="0" destOrd="2" presId="urn:microsoft.com/office/officeart/2005/8/layout/hList6"/>
    <dgm:cxn modelId="{1DFA8BC9-A751-446F-89AB-305CF882897A}" srcId="{635A00C7-82B3-422B-86CB-6570625C5D6A}" destId="{21CEB004-1565-4F7A-A816-CDE6EA2D452B}" srcOrd="0" destOrd="0" parTransId="{B9AF0CD2-353A-4EA8-8046-00769687F2D4}" sibTransId="{E43FA64E-BDAD-4E3B-B77D-FE34EAB1B954}"/>
    <dgm:cxn modelId="{E951C8D0-968D-40B3-8AD3-479FED08D320}" srcId="{648C1E94-3577-4888-A508-6BC55D57C690}" destId="{6E0AE030-1512-4CCE-8305-6903CA97331D}" srcOrd="2" destOrd="0" parTransId="{584E76FE-E9F1-4F15-A3D2-2ABC24D596BE}" sibTransId="{678D638E-53B7-4BF9-A3AF-5B3A9E5B8AC4}"/>
    <dgm:cxn modelId="{D58ED9E1-C106-4DB6-8F4E-143282F24E30}" srcId="{495AD7B2-02B8-4AEB-A14E-274F6A2D24A1}" destId="{88DA5912-9C51-4B30-9208-8390BE7D9341}" srcOrd="0" destOrd="0" parTransId="{68354241-DA58-4CAA-8D88-02A9EA8C2845}" sibTransId="{E098BF92-E097-4F09-92FA-B313B81901AA}"/>
    <dgm:cxn modelId="{0EDB8CFD-039E-4B30-B74B-A951A1E3BDC1}" srcId="{635A00C7-82B3-422B-86CB-6570625C5D6A}" destId="{648C1E94-3577-4888-A508-6BC55D57C690}" srcOrd="2" destOrd="0" parTransId="{7FF3D3EF-846A-43D0-BBD5-2E9DC3664790}" sibTransId="{E27CE2D1-8A2F-478D-B2A5-7AA4DD3DED51}"/>
    <dgm:cxn modelId="{B2FB3226-2195-49A2-89B8-14FF1646615E}" type="presParOf" srcId="{35890124-965A-415E-8B6A-821AAE1ADEE6}" destId="{02C88D14-8315-4ECB-AEE6-C2262B64B44D}" srcOrd="0" destOrd="0" presId="urn:microsoft.com/office/officeart/2005/8/layout/hList6"/>
    <dgm:cxn modelId="{400A06FE-151F-435A-A0BA-F632B875A457}" type="presParOf" srcId="{35890124-965A-415E-8B6A-821AAE1ADEE6}" destId="{8832E944-4243-43F5-BA67-EB67F48C3CAA}" srcOrd="1" destOrd="0" presId="urn:microsoft.com/office/officeart/2005/8/layout/hList6"/>
    <dgm:cxn modelId="{8C67A92B-919D-4E96-8340-4C3B95B0152B}" type="presParOf" srcId="{35890124-965A-415E-8B6A-821AAE1ADEE6}" destId="{9216D473-8B03-4E11-8DDE-572192A3A622}" srcOrd="2" destOrd="0" presId="urn:microsoft.com/office/officeart/2005/8/layout/hList6"/>
    <dgm:cxn modelId="{FABCC105-6440-47C9-BEA1-4B89C894690B}" type="presParOf" srcId="{35890124-965A-415E-8B6A-821AAE1ADEE6}" destId="{C10F9C5B-9A70-483F-9BC6-CB3FF4899EE9}" srcOrd="3" destOrd="0" presId="urn:microsoft.com/office/officeart/2005/8/layout/hList6"/>
    <dgm:cxn modelId="{A8CC5B94-614E-4341-9840-51B3B0DF81B8}" type="presParOf" srcId="{35890124-965A-415E-8B6A-821AAE1ADEE6}" destId="{22D2338E-B168-4704-A9A1-D8263BB388C7}" srcOrd="4" destOrd="0" presId="urn:microsoft.com/office/officeart/2005/8/layout/hList6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3A42E-4F3B-432A-A742-1300324B81E2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sp:txBody>
      <dsp:txXfrm>
        <a:off x="4392232" y="3136513"/>
        <a:ext cx="1781934" cy="1531918"/>
      </dsp:txXfrm>
    </dsp:sp>
    <dsp:sp modelId="{DE27D10B-0A08-4E99-BEE2-6BF850BDCC5D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sp:txBody>
      <dsp:txXfrm>
        <a:off x="2604759" y="2282937"/>
        <a:ext cx="1076134" cy="1069538"/>
      </dsp:txXfrm>
    </dsp:sp>
    <dsp:sp modelId="{15E4D8D4-4A30-436F-8A15-31DADAC6ECD1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sp:txBody>
      <dsp:txXfrm rot="-20700000">
        <a:off x="3738879" y="704426"/>
        <a:ext cx="1192106" cy="1192106"/>
      </dsp:txXfrm>
    </dsp:sp>
    <dsp:sp modelId="{7B9763DE-4279-4F32-892A-1F87B14A00A5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B739E-5EE0-4BFD-9CC5-09FBBF3E161B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A48CE-1D7E-41D1-88C8-E073BCB065AB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E4AA-58B1-43BD-8901-5CC0B90C11CF}">
      <dsp:nvSpPr>
        <dsp:cNvPr id="0" name=""/>
        <dsp:cNvSpPr/>
      </dsp:nvSpPr>
      <dsp:spPr>
        <a:xfrm>
          <a:off x="0" y="3747106"/>
          <a:ext cx="10090943" cy="1229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800" kern="1200" dirty="0"/>
        </a:p>
      </dsp:txBody>
      <dsp:txXfrm>
        <a:off x="0" y="3747106"/>
        <a:ext cx="10090943" cy="664137"/>
      </dsp:txXfrm>
    </dsp:sp>
    <dsp:sp modelId="{A5FFA904-81B8-49EF-8817-6AFC716C7BE9}">
      <dsp:nvSpPr>
        <dsp:cNvPr id="0" name=""/>
        <dsp:cNvSpPr/>
      </dsp:nvSpPr>
      <dsp:spPr>
        <a:xfrm>
          <a:off x="0" y="4386645"/>
          <a:ext cx="5045471" cy="56574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kern="1200" dirty="0"/>
        </a:p>
      </dsp:txBody>
      <dsp:txXfrm>
        <a:off x="0" y="4386645"/>
        <a:ext cx="5045471" cy="565746"/>
      </dsp:txXfrm>
    </dsp:sp>
    <dsp:sp modelId="{4E3E4520-4315-41F1-8284-BAAD6E11968B}">
      <dsp:nvSpPr>
        <dsp:cNvPr id="0" name=""/>
        <dsp:cNvSpPr/>
      </dsp:nvSpPr>
      <dsp:spPr>
        <a:xfrm>
          <a:off x="5045471" y="4386645"/>
          <a:ext cx="5045471" cy="56574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kern="1200" dirty="0"/>
        </a:p>
      </dsp:txBody>
      <dsp:txXfrm>
        <a:off x="5045471" y="4386645"/>
        <a:ext cx="5045471" cy="565746"/>
      </dsp:txXfrm>
    </dsp:sp>
    <dsp:sp modelId="{19442048-8958-42CA-94D8-7ED46D35C3AD}">
      <dsp:nvSpPr>
        <dsp:cNvPr id="0" name=""/>
        <dsp:cNvSpPr/>
      </dsp:nvSpPr>
      <dsp:spPr>
        <a:xfrm rot="10800000">
          <a:off x="0" y="1873993"/>
          <a:ext cx="10090943" cy="1891561"/>
        </a:xfrm>
        <a:prstGeom prst="upArrowCallou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800" kern="1200" dirty="0"/>
        </a:p>
      </dsp:txBody>
      <dsp:txXfrm rot="-10800000">
        <a:off x="0" y="1873993"/>
        <a:ext cx="10090943" cy="663938"/>
      </dsp:txXfrm>
    </dsp:sp>
    <dsp:sp modelId="{5202219F-9D92-49D7-ACA8-D15FC7A5AFAC}">
      <dsp:nvSpPr>
        <dsp:cNvPr id="0" name=""/>
        <dsp:cNvSpPr/>
      </dsp:nvSpPr>
      <dsp:spPr>
        <a:xfrm>
          <a:off x="0" y="2537931"/>
          <a:ext cx="5045471" cy="56557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kern="1200" dirty="0"/>
        </a:p>
      </dsp:txBody>
      <dsp:txXfrm>
        <a:off x="0" y="2537931"/>
        <a:ext cx="5045471" cy="565576"/>
      </dsp:txXfrm>
    </dsp:sp>
    <dsp:sp modelId="{3F1189FB-8974-47C3-B9A1-73BD4F7E3D5F}">
      <dsp:nvSpPr>
        <dsp:cNvPr id="0" name=""/>
        <dsp:cNvSpPr/>
      </dsp:nvSpPr>
      <dsp:spPr>
        <a:xfrm>
          <a:off x="5045471" y="2537931"/>
          <a:ext cx="5045471" cy="56557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kern="1200" dirty="0"/>
        </a:p>
      </dsp:txBody>
      <dsp:txXfrm>
        <a:off x="5045471" y="2537931"/>
        <a:ext cx="5045471" cy="565576"/>
      </dsp:txXfrm>
    </dsp:sp>
    <dsp:sp modelId="{B615100A-A982-40C3-8597-CA9E92450E02}">
      <dsp:nvSpPr>
        <dsp:cNvPr id="0" name=""/>
        <dsp:cNvSpPr/>
      </dsp:nvSpPr>
      <dsp:spPr>
        <a:xfrm rot="10800000">
          <a:off x="0" y="879"/>
          <a:ext cx="10090943" cy="1891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800" kern="1200" dirty="0"/>
        </a:p>
      </dsp:txBody>
      <dsp:txXfrm rot="-10800000">
        <a:off x="0" y="879"/>
        <a:ext cx="10090943" cy="663938"/>
      </dsp:txXfrm>
    </dsp:sp>
    <dsp:sp modelId="{E28C95A6-6E34-49A6-B62E-6F9AB4EDB3C5}">
      <dsp:nvSpPr>
        <dsp:cNvPr id="0" name=""/>
        <dsp:cNvSpPr/>
      </dsp:nvSpPr>
      <dsp:spPr>
        <a:xfrm>
          <a:off x="0" y="664817"/>
          <a:ext cx="5045471" cy="56557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</dsp:txBody>
      <dsp:txXfrm>
        <a:off x="0" y="664817"/>
        <a:ext cx="5045471" cy="565576"/>
      </dsp:txXfrm>
    </dsp:sp>
    <dsp:sp modelId="{5C1A2BD3-6462-4A35-9B53-047817E8D00A}">
      <dsp:nvSpPr>
        <dsp:cNvPr id="0" name=""/>
        <dsp:cNvSpPr/>
      </dsp:nvSpPr>
      <dsp:spPr>
        <a:xfrm>
          <a:off x="5045471" y="664817"/>
          <a:ext cx="5045471" cy="56557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zh-CN" altLang="en-US" sz="2000" kern="1200" dirty="0"/>
        </a:p>
      </dsp:txBody>
      <dsp:txXfrm>
        <a:off x="5045471" y="664817"/>
        <a:ext cx="5045471" cy="565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88D14-8315-4ECB-AEE6-C2262B64B44D}">
      <dsp:nvSpPr>
        <dsp:cNvPr id="0" name=""/>
        <dsp:cNvSpPr/>
      </dsp:nvSpPr>
      <dsp:spPr>
        <a:xfrm rot="16200000">
          <a:off x="-818227" y="819430"/>
          <a:ext cx="4766732" cy="31278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中央人民政府政务院于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1949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月作出决定，将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日确定为劳动节。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1989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年后，国务院基本上每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年表彰一次全国劳动模范和先进工作者，每次表彰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3000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人左右。五一国际劳动节是为劳动者争取到的合法权益</a:t>
          </a:r>
          <a:endParaRPr lang="zh-CN" altLang="en-US" sz="1400" kern="1200" dirty="0"/>
        </a:p>
      </dsp:txBody>
      <dsp:txXfrm rot="5400000">
        <a:off x="1204" y="953345"/>
        <a:ext cx="3127871" cy="2860040"/>
      </dsp:txXfrm>
    </dsp:sp>
    <dsp:sp modelId="{9216D473-8B03-4E11-8DDE-572192A3A622}">
      <dsp:nvSpPr>
        <dsp:cNvPr id="0" name=""/>
        <dsp:cNvSpPr/>
      </dsp:nvSpPr>
      <dsp:spPr>
        <a:xfrm rot="16200000">
          <a:off x="2544233" y="819430"/>
          <a:ext cx="4766732" cy="3127871"/>
        </a:xfrm>
        <a:prstGeom prst="flowChartManualOperati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中央人民政府政务院于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1949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月作出决定，将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日确定为劳动节。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1989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年后，国务院基本上每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年表彰一次全国劳动模范和先进工作者，每次表彰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3000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人左右。五一国际劳动节是为劳动者争取到的合法权益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8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363664" y="953345"/>
        <a:ext cx="3127871" cy="2860040"/>
      </dsp:txXfrm>
    </dsp:sp>
    <dsp:sp modelId="{22D2338E-B168-4704-A9A1-D8263BB388C7}">
      <dsp:nvSpPr>
        <dsp:cNvPr id="0" name=""/>
        <dsp:cNvSpPr/>
      </dsp:nvSpPr>
      <dsp:spPr>
        <a:xfrm rot="16200000">
          <a:off x="5906694" y="819430"/>
          <a:ext cx="4766732" cy="31278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27000" dist="50800" dir="2700000" algn="tl" rotWithShape="0">
            <a:prstClr val="black">
              <a:alpha val="3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中央人民政府政务院于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1949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月作出决定，将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日确定为劳动节。</a:t>
          </a:r>
          <a:endParaRPr lang="zh-CN" alt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1989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年后，国务院基本上每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年表彰一次全国劳动模范和先进工作者，每次表彰</a:t>
          </a:r>
          <a:r>
            <a:rPr lang="en-US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3000</a:t>
          </a:r>
          <a:r>
            <a:rPr lang="zh-CN" altLang="en-US" sz="1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人左右。五一国际劳动节是为劳动者争取到的合法权益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8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6726125" y="953345"/>
        <a:ext cx="3127871" cy="286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32428-C1E4-4B93-8253-BD5B18F64E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2E902-81C4-4ED6-B52D-D1F804974F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E902-81C4-4ED6-B52D-D1F804974F5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E440-C111-44A7-8187-5F2367CC8E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05AC-CEC7-4973-A613-2D8C5EA51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19350" y="5164260"/>
            <a:ext cx="7353300" cy="16937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4647272" cy="3981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1733550"/>
            <a:ext cx="4574924" cy="5124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699124" y="4166460"/>
            <a:ext cx="4492876" cy="26915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-12745" y="5161380"/>
            <a:ext cx="12211051" cy="1696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524865" y="5566710"/>
            <a:ext cx="7667135" cy="12912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31585" y="1624089"/>
            <a:ext cx="668747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107950">
              <a:bevelT w="38100" h="38100"/>
            </a:sp3d>
          </a:bodyPr>
          <a:lstStyle/>
          <a:p>
            <a:pPr algn="ctr"/>
            <a:r>
              <a:rPr lang="zh-CN" altLang="en-US" sz="9600" spc="600" dirty="0">
                <a:ln w="12700">
                  <a:solidFill>
                    <a:srgbClr val="C00000"/>
                  </a:solidFill>
                </a:ln>
                <a:gradFill>
                  <a:gsLst>
                    <a:gs pos="28000">
                      <a:schemeClr val="bg2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劳动最光荣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20813" y="3049090"/>
            <a:ext cx="66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spc="300" dirty="0">
                <a:ln w="1270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五一劳动节专题</a:t>
            </a:r>
            <a:r>
              <a:rPr lang="en-US" altLang="zh-CN" b="1" spc="300" dirty="0">
                <a:ln w="1270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zh-CN" altLang="en-US" b="1" spc="300" dirty="0">
                <a:ln w="1270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640091" y="3482802"/>
            <a:ext cx="2307275" cy="366645"/>
            <a:chOff x="8640091" y="3482802"/>
            <a:chExt cx="2307275" cy="366645"/>
          </a:xfrm>
        </p:grpSpPr>
        <p:sp>
          <p:nvSpPr>
            <p:cNvPr id="4" name="圆角矩形 3"/>
            <p:cNvSpPr/>
            <p:nvPr/>
          </p:nvSpPr>
          <p:spPr>
            <a:xfrm>
              <a:off x="9191625" y="3482802"/>
              <a:ext cx="1685769" cy="366645"/>
            </a:xfrm>
            <a:prstGeom prst="roundRect">
              <a:avLst>
                <a:gd name="adj" fmla="val 1038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40091" y="3493023"/>
              <a:ext cx="230727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spc="300">
                  <a:ln w="127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600" spc="300">
                  <a:ln w="127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en-US" altLang="zh-CN" sz="1600" spc="300">
                  <a:ln w="127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:xiazaii</a:t>
              </a:r>
              <a:endParaRPr lang="zh-CN" altLang="en-US" sz="1600" spc="300" dirty="0">
                <a:ln w="127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74713" y="1580827"/>
            <a:ext cx="10429418" cy="4410775"/>
            <a:chOff x="874713" y="1580827"/>
            <a:chExt cx="10429418" cy="4410775"/>
          </a:xfrm>
        </p:grpSpPr>
        <p:pic>
          <p:nvPicPr>
            <p:cNvPr id="2052" name="Picture 4" descr="D:\办公资源网录入\PPT录入素材\photo-1491841550275-ad7854e35ca6.jpgphoto-1491841550275-ad7854e35ca6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 bwMode="auto">
            <a:xfrm>
              <a:off x="4871728" y="1839401"/>
              <a:ext cx="5193030" cy="389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874713" y="1580827"/>
              <a:ext cx="10429418" cy="4410775"/>
              <a:chOff x="1524000" y="1466850"/>
              <a:chExt cx="9144000" cy="3867150"/>
            </a:xfrm>
          </p:grpSpPr>
          <p:sp>
            <p:nvSpPr>
              <p:cNvPr id="3" name="矩形 3"/>
              <p:cNvSpPr>
                <a:spLocks noChangeArrowheads="1"/>
              </p:cNvSpPr>
              <p:nvPr/>
            </p:nvSpPr>
            <p:spPr bwMode="auto">
              <a:xfrm>
                <a:off x="1524000" y="1466850"/>
                <a:ext cx="2971800" cy="38671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 tIns="180000" rIns="180000" bIns="180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defRPr/>
                </a:pPr>
                <a:endParaRPr lang="zh-CN" altLang="en-US" sz="14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" name="矩形 4"/>
              <p:cNvSpPr>
                <a:spLocks noChangeArrowheads="1"/>
              </p:cNvSpPr>
              <p:nvPr/>
            </p:nvSpPr>
            <p:spPr bwMode="auto">
              <a:xfrm>
                <a:off x="10134600" y="1466850"/>
                <a:ext cx="533400" cy="3867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" name="矩形 5"/>
              <p:cNvSpPr/>
              <p:nvPr/>
            </p:nvSpPr>
            <p:spPr bwMode="auto">
              <a:xfrm>
                <a:off x="9764714" y="1466850"/>
                <a:ext cx="369887" cy="3867150"/>
              </a:xfrm>
              <a:custGeom>
                <a:avLst/>
                <a:gdLst>
                  <a:gd name="T0" fmla="*/ 1558 w 330557"/>
                  <a:gd name="T1" fmla="*/ 217442 h 3867150"/>
                  <a:gd name="T2" fmla="*/ 413897 w 330557"/>
                  <a:gd name="T3" fmla="*/ 0 h 3867150"/>
                  <a:gd name="T4" fmla="*/ 413897 w 330557"/>
                  <a:gd name="T5" fmla="*/ 3867150 h 3867150"/>
                  <a:gd name="T6" fmla="*/ 1314 w 330557"/>
                  <a:gd name="T7" fmla="*/ 3641725 h 3867150"/>
                  <a:gd name="T8" fmla="*/ 1558 w 330557"/>
                  <a:gd name="T9" fmla="*/ 217442 h 3867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0557" h="3867150">
                    <a:moveTo>
                      <a:pt x="1244" y="217442"/>
                    </a:moveTo>
                    <a:lnTo>
                      <a:pt x="330557" y="0"/>
                    </a:lnTo>
                    <a:lnTo>
                      <a:pt x="330557" y="3867150"/>
                    </a:lnTo>
                    <a:lnTo>
                      <a:pt x="1049" y="3641725"/>
                    </a:lnTo>
                    <a:cubicBezTo>
                      <a:pt x="5282" y="2422525"/>
                      <a:pt x="-2989" y="1436642"/>
                      <a:pt x="1244" y="217442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 flipH="1">
                <a:off x="4495800" y="1466850"/>
                <a:ext cx="349250" cy="3867150"/>
              </a:xfrm>
              <a:custGeom>
                <a:avLst/>
                <a:gdLst>
                  <a:gd name="T0" fmla="*/ 1341 w 312222"/>
                  <a:gd name="T1" fmla="*/ 219075 h 3867150"/>
                  <a:gd name="T2" fmla="*/ 390669 w 312222"/>
                  <a:gd name="T3" fmla="*/ 0 h 3867150"/>
                  <a:gd name="T4" fmla="*/ 390669 w 312222"/>
                  <a:gd name="T5" fmla="*/ 3867150 h 3867150"/>
                  <a:gd name="T6" fmla="*/ 3224 w 312222"/>
                  <a:gd name="T7" fmla="*/ 3641725 h 3867150"/>
                  <a:gd name="T8" fmla="*/ 1341 w 312222"/>
                  <a:gd name="T9" fmla="*/ 219075 h 3867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2222" h="3867150">
                    <a:moveTo>
                      <a:pt x="1072" y="219075"/>
                    </a:moveTo>
                    <a:lnTo>
                      <a:pt x="312222" y="0"/>
                    </a:lnTo>
                    <a:lnTo>
                      <a:pt x="312222" y="3867150"/>
                    </a:lnTo>
                    <a:lnTo>
                      <a:pt x="2576" y="3641725"/>
                    </a:lnTo>
                    <a:cubicBezTo>
                      <a:pt x="6809" y="2422525"/>
                      <a:pt x="-3161" y="1438275"/>
                      <a:pt x="1072" y="21907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26178" y="3040011"/>
            <a:ext cx="309041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中央人民政府政务院于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月作出决定，将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日确定为劳动节。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年后，国务院基本上每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年表彰一次全国劳动模范和先进工作者，每次表彰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人左右。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49786" y="2572510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叶雪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广告有限公司</a:t>
            </a:r>
          </a:p>
        </p:txBody>
      </p:sp>
      <p:sp>
        <p:nvSpPr>
          <p:cNvPr id="14" name="矩形 13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50"/>
          <p:cNvCxnSpPr>
            <a:cxnSpLocks noChangeShapeType="1"/>
          </p:cNvCxnSpPr>
          <p:nvPr/>
        </p:nvCxnSpPr>
        <p:spPr bwMode="auto">
          <a:xfrm>
            <a:off x="833620" y="2182851"/>
            <a:ext cx="1052476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组合 20"/>
          <p:cNvGrpSpPr/>
          <p:nvPr/>
        </p:nvGrpSpPr>
        <p:grpSpPr>
          <a:xfrm>
            <a:off x="1028246" y="2182851"/>
            <a:ext cx="1472169" cy="2036084"/>
            <a:chOff x="1028246" y="2002971"/>
            <a:chExt cx="1472169" cy="2036084"/>
          </a:xfrm>
        </p:grpSpPr>
        <p:sp>
          <p:nvSpPr>
            <p:cNvPr id="4" name="椭圆 3"/>
            <p:cNvSpPr/>
            <p:nvPr/>
          </p:nvSpPr>
          <p:spPr>
            <a:xfrm>
              <a:off x="1028246" y="2569381"/>
              <a:ext cx="1472169" cy="1469674"/>
            </a:xfrm>
            <a:prstGeom prst="ellips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5" name="直接连接符 52"/>
            <p:cNvCxnSpPr>
              <a:cxnSpLocks noChangeShapeType="1"/>
            </p:cNvCxnSpPr>
            <p:nvPr/>
          </p:nvCxnSpPr>
          <p:spPr bwMode="auto">
            <a:xfrm>
              <a:off x="1760585" y="2002971"/>
              <a:ext cx="7488" cy="56641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椭圆 5"/>
          <p:cNvSpPr/>
          <p:nvPr/>
        </p:nvSpPr>
        <p:spPr>
          <a:xfrm>
            <a:off x="1141777" y="2861546"/>
            <a:ext cx="1245106" cy="124510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164138" y="2182851"/>
            <a:ext cx="1472169" cy="2036084"/>
            <a:chOff x="3164138" y="2002971"/>
            <a:chExt cx="1472169" cy="2036084"/>
          </a:xfrm>
        </p:grpSpPr>
        <p:sp>
          <p:nvSpPr>
            <p:cNvPr id="7" name="椭圆 6"/>
            <p:cNvSpPr/>
            <p:nvPr/>
          </p:nvSpPr>
          <p:spPr>
            <a:xfrm>
              <a:off x="3164138" y="2569381"/>
              <a:ext cx="1472169" cy="1469674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8" name="直接连接符 54"/>
            <p:cNvCxnSpPr>
              <a:cxnSpLocks noChangeShapeType="1"/>
            </p:cNvCxnSpPr>
            <p:nvPr/>
          </p:nvCxnSpPr>
          <p:spPr bwMode="auto">
            <a:xfrm>
              <a:off x="3900220" y="2002971"/>
              <a:ext cx="3" cy="56641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椭圆 8"/>
          <p:cNvSpPr/>
          <p:nvPr/>
        </p:nvSpPr>
        <p:spPr>
          <a:xfrm>
            <a:off x="3277669" y="2861546"/>
            <a:ext cx="1245105" cy="1245105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315002" y="2182851"/>
            <a:ext cx="1472169" cy="2036084"/>
            <a:chOff x="5315002" y="2002971"/>
            <a:chExt cx="1472169" cy="2036084"/>
          </a:xfrm>
        </p:grpSpPr>
        <p:sp>
          <p:nvSpPr>
            <p:cNvPr id="10" name="椭圆 9"/>
            <p:cNvSpPr/>
            <p:nvPr/>
          </p:nvSpPr>
          <p:spPr>
            <a:xfrm>
              <a:off x="5315002" y="2569381"/>
              <a:ext cx="1472169" cy="1469674"/>
            </a:xfrm>
            <a:prstGeom prst="ellips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11" name="直接连接符 56"/>
            <p:cNvCxnSpPr>
              <a:cxnSpLocks noChangeShapeType="1"/>
            </p:cNvCxnSpPr>
            <p:nvPr/>
          </p:nvCxnSpPr>
          <p:spPr bwMode="auto">
            <a:xfrm>
              <a:off x="6051086" y="2002971"/>
              <a:ext cx="3" cy="56641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椭圆 11"/>
          <p:cNvSpPr/>
          <p:nvPr/>
        </p:nvSpPr>
        <p:spPr>
          <a:xfrm>
            <a:off x="5428533" y="2861546"/>
            <a:ext cx="1245106" cy="124510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465866" y="2182851"/>
            <a:ext cx="1472169" cy="2036084"/>
            <a:chOff x="7465866" y="2002971"/>
            <a:chExt cx="1472169" cy="2036084"/>
          </a:xfrm>
        </p:grpSpPr>
        <p:sp>
          <p:nvSpPr>
            <p:cNvPr id="13" name="椭圆 12"/>
            <p:cNvSpPr/>
            <p:nvPr/>
          </p:nvSpPr>
          <p:spPr>
            <a:xfrm>
              <a:off x="7465866" y="2569381"/>
              <a:ext cx="1472169" cy="1469674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14" name="直接连接符 58"/>
            <p:cNvCxnSpPr>
              <a:cxnSpLocks noChangeShapeType="1"/>
            </p:cNvCxnSpPr>
            <p:nvPr/>
          </p:nvCxnSpPr>
          <p:spPr bwMode="auto">
            <a:xfrm>
              <a:off x="8201949" y="2002971"/>
              <a:ext cx="3" cy="56641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椭圆 14"/>
          <p:cNvSpPr/>
          <p:nvPr/>
        </p:nvSpPr>
        <p:spPr>
          <a:xfrm>
            <a:off x="7579398" y="2861546"/>
            <a:ext cx="1245105" cy="1245105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9616729" y="2182851"/>
            <a:ext cx="1472169" cy="2036084"/>
            <a:chOff x="9616729" y="2002971"/>
            <a:chExt cx="1472169" cy="2036084"/>
          </a:xfrm>
        </p:grpSpPr>
        <p:sp>
          <p:nvSpPr>
            <p:cNvPr id="16" name="椭圆 15"/>
            <p:cNvSpPr/>
            <p:nvPr/>
          </p:nvSpPr>
          <p:spPr>
            <a:xfrm>
              <a:off x="9616729" y="2569381"/>
              <a:ext cx="1472169" cy="1469674"/>
            </a:xfrm>
            <a:prstGeom prst="ellips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17" name="直接连接符 60"/>
            <p:cNvCxnSpPr>
              <a:cxnSpLocks noChangeShapeType="1"/>
            </p:cNvCxnSpPr>
            <p:nvPr/>
          </p:nvCxnSpPr>
          <p:spPr bwMode="auto">
            <a:xfrm>
              <a:off x="10352811" y="2002971"/>
              <a:ext cx="3" cy="56641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椭圆 17"/>
          <p:cNvSpPr/>
          <p:nvPr/>
        </p:nvSpPr>
        <p:spPr>
          <a:xfrm>
            <a:off x="9730261" y="2861546"/>
            <a:ext cx="1245106" cy="124510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42"/>
          <p:cNvSpPr>
            <a:spLocks noChangeArrowheads="1"/>
          </p:cNvSpPr>
          <p:nvPr/>
        </p:nvSpPr>
        <p:spPr bwMode="auto">
          <a:xfrm>
            <a:off x="816438" y="4555860"/>
            <a:ext cx="1895780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23" name="矩形 42"/>
          <p:cNvSpPr>
            <a:spLocks noChangeArrowheads="1"/>
          </p:cNvSpPr>
          <p:nvPr/>
        </p:nvSpPr>
        <p:spPr bwMode="auto">
          <a:xfrm>
            <a:off x="2963559" y="4555860"/>
            <a:ext cx="1895780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24" name="矩形 42"/>
          <p:cNvSpPr>
            <a:spLocks noChangeArrowheads="1"/>
          </p:cNvSpPr>
          <p:nvPr/>
        </p:nvSpPr>
        <p:spPr bwMode="auto">
          <a:xfrm>
            <a:off x="5103194" y="4555860"/>
            <a:ext cx="1895780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25" name="矩形 42"/>
          <p:cNvSpPr>
            <a:spLocks noChangeArrowheads="1"/>
          </p:cNvSpPr>
          <p:nvPr/>
        </p:nvSpPr>
        <p:spPr bwMode="auto">
          <a:xfrm>
            <a:off x="7250315" y="4555860"/>
            <a:ext cx="1895780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26" name="矩形 42"/>
          <p:cNvSpPr>
            <a:spLocks noChangeArrowheads="1"/>
          </p:cNvSpPr>
          <p:nvPr/>
        </p:nvSpPr>
        <p:spPr bwMode="auto">
          <a:xfrm>
            <a:off x="9397436" y="4555860"/>
            <a:ext cx="1895780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27" name="矩形 26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8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325103" y="3368386"/>
            <a:ext cx="1577861" cy="494248"/>
            <a:chOff x="4325103" y="3368386"/>
            <a:chExt cx="1577861" cy="494248"/>
          </a:xfrm>
        </p:grpSpPr>
        <p:sp>
          <p:nvSpPr>
            <p:cNvPr id="3" name="圆角矩形 2"/>
            <p:cNvSpPr/>
            <p:nvPr/>
          </p:nvSpPr>
          <p:spPr>
            <a:xfrm>
              <a:off x="4325103" y="3368386"/>
              <a:ext cx="1577861" cy="49424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444153" y="3411283"/>
              <a:ext cx="408454" cy="408453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 lnSpcReduction="10000"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19966" y="3435890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25103" y="5309940"/>
            <a:ext cx="1577861" cy="494247"/>
            <a:chOff x="4325103" y="5309940"/>
            <a:chExt cx="1577861" cy="494247"/>
          </a:xfrm>
        </p:grpSpPr>
        <p:sp>
          <p:nvSpPr>
            <p:cNvPr id="9" name="圆角矩形 8"/>
            <p:cNvSpPr/>
            <p:nvPr/>
          </p:nvSpPr>
          <p:spPr>
            <a:xfrm>
              <a:off x="4325103" y="5309940"/>
              <a:ext cx="1577861" cy="4942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444153" y="5352836"/>
              <a:ext cx="408454" cy="40658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 lnSpcReduction="10000"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419967" y="5367350"/>
              <a:ext cx="453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33446" y="3368386"/>
            <a:ext cx="1579727" cy="494248"/>
            <a:chOff x="8633446" y="3368386"/>
            <a:chExt cx="1579727" cy="494248"/>
          </a:xfrm>
        </p:grpSpPr>
        <p:sp>
          <p:nvSpPr>
            <p:cNvPr id="6" name="圆角矩形 5"/>
            <p:cNvSpPr/>
            <p:nvPr/>
          </p:nvSpPr>
          <p:spPr>
            <a:xfrm>
              <a:off x="8633446" y="3368386"/>
              <a:ext cx="1579727" cy="49424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754362" y="3411283"/>
              <a:ext cx="406588" cy="408453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 lnSpcReduction="10000"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729644" y="3435890"/>
              <a:ext cx="453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33446" y="5309940"/>
            <a:ext cx="1579727" cy="494247"/>
            <a:chOff x="8633446" y="5309940"/>
            <a:chExt cx="1579727" cy="494247"/>
          </a:xfrm>
        </p:grpSpPr>
        <p:sp>
          <p:nvSpPr>
            <p:cNvPr id="12" name="圆角矩形 11"/>
            <p:cNvSpPr/>
            <p:nvPr/>
          </p:nvSpPr>
          <p:spPr>
            <a:xfrm>
              <a:off x="8633446" y="5309940"/>
              <a:ext cx="1579727" cy="4942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754362" y="5352836"/>
              <a:ext cx="406588" cy="40658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>
              <a:normAutofit lnSpcReduction="10000"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729644" y="5367350"/>
              <a:ext cx="453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/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1978827" y="3062512"/>
            <a:ext cx="3345961" cy="1105995"/>
          </a:xfrm>
          <a:custGeom>
            <a:avLst/>
            <a:gdLst>
              <a:gd name="connsiteX0" fmla="*/ 867275 w 3267075"/>
              <a:gd name="connsiteY0" fmla="*/ 0 h 1080000"/>
              <a:gd name="connsiteX1" fmla="*/ 871320 w 3267075"/>
              <a:gd name="connsiteY1" fmla="*/ 0 h 1080000"/>
              <a:gd name="connsiteX2" fmla="*/ 2403183 w 3267075"/>
              <a:gd name="connsiteY2" fmla="*/ 0 h 1080000"/>
              <a:gd name="connsiteX3" fmla="*/ 3267075 w 3267075"/>
              <a:gd name="connsiteY3" fmla="*/ 0 h 1080000"/>
              <a:gd name="connsiteX4" fmla="*/ 2789719 w 3267075"/>
              <a:gd name="connsiteY4" fmla="*/ 818332 h 1080000"/>
              <a:gd name="connsiteX5" fmla="*/ 2788447 w 3267075"/>
              <a:gd name="connsiteY5" fmla="*/ 824630 h 1080000"/>
              <a:gd name="connsiteX6" fmla="*/ 2749896 w 3267075"/>
              <a:gd name="connsiteY6" fmla="*/ 895654 h 1080000"/>
              <a:gd name="connsiteX7" fmla="*/ 2731869 w 3267075"/>
              <a:gd name="connsiteY7" fmla="*/ 917504 h 1080000"/>
              <a:gd name="connsiteX8" fmla="*/ 2725496 w 3267075"/>
              <a:gd name="connsiteY8" fmla="*/ 928428 h 1080000"/>
              <a:gd name="connsiteX9" fmla="*/ 2701480 w 3267075"/>
              <a:gd name="connsiteY9" fmla="*/ 957535 h 1080000"/>
              <a:gd name="connsiteX10" fmla="*/ 2405823 w 3267075"/>
              <a:gd name="connsiteY10" fmla="*/ 1080000 h 1080000"/>
              <a:gd name="connsiteX11" fmla="*/ 2403183 w 3267075"/>
              <a:gd name="connsiteY11" fmla="*/ 1080000 h 1080000"/>
              <a:gd name="connsiteX12" fmla="*/ 871320 w 3267075"/>
              <a:gd name="connsiteY12" fmla="*/ 1080000 h 1080000"/>
              <a:gd name="connsiteX13" fmla="*/ 0 w 3267075"/>
              <a:gd name="connsiteY13" fmla="*/ 1080000 h 1080000"/>
              <a:gd name="connsiteX14" fmla="*/ 526382 w 3267075"/>
              <a:gd name="connsiteY14" fmla="*/ 177626 h 1080000"/>
              <a:gd name="connsiteX15" fmla="*/ 586140 w 3267075"/>
              <a:gd name="connsiteY15" fmla="*/ 108621 h 1080000"/>
              <a:gd name="connsiteX16" fmla="*/ 867275 w 3267075"/>
              <a:gd name="connsiteY1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7075" h="1080000">
                <a:moveTo>
                  <a:pt x="867275" y="0"/>
                </a:moveTo>
                <a:lnTo>
                  <a:pt x="871320" y="0"/>
                </a:lnTo>
                <a:lnTo>
                  <a:pt x="2403183" y="0"/>
                </a:lnTo>
                <a:lnTo>
                  <a:pt x="3267075" y="0"/>
                </a:lnTo>
                <a:lnTo>
                  <a:pt x="2789719" y="818332"/>
                </a:lnTo>
                <a:lnTo>
                  <a:pt x="2788447" y="824630"/>
                </a:lnTo>
                <a:cubicBezTo>
                  <a:pt x="2777868" y="849642"/>
                  <a:pt x="2764924" y="873410"/>
                  <a:pt x="2749896" y="895654"/>
                </a:cubicBezTo>
                <a:lnTo>
                  <a:pt x="2731869" y="917504"/>
                </a:lnTo>
                <a:lnTo>
                  <a:pt x="2725496" y="928428"/>
                </a:lnTo>
                <a:lnTo>
                  <a:pt x="2701480" y="957535"/>
                </a:lnTo>
                <a:cubicBezTo>
                  <a:pt x="2625815" y="1033200"/>
                  <a:pt x="2521284" y="1080000"/>
                  <a:pt x="2405823" y="1080000"/>
                </a:cubicBezTo>
                <a:lnTo>
                  <a:pt x="2403183" y="1080000"/>
                </a:lnTo>
                <a:lnTo>
                  <a:pt x="871320" y="1080000"/>
                </a:lnTo>
                <a:lnTo>
                  <a:pt x="0" y="1080000"/>
                </a:lnTo>
                <a:lnTo>
                  <a:pt x="526382" y="177626"/>
                </a:lnTo>
                <a:lnTo>
                  <a:pt x="586140" y="108621"/>
                </a:lnTo>
                <a:cubicBezTo>
                  <a:pt x="660393" y="41133"/>
                  <a:pt x="759031" y="0"/>
                  <a:pt x="8672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6287171" y="3062512"/>
            <a:ext cx="3345961" cy="1105995"/>
          </a:xfrm>
          <a:custGeom>
            <a:avLst/>
            <a:gdLst>
              <a:gd name="connsiteX0" fmla="*/ 867275 w 3267075"/>
              <a:gd name="connsiteY0" fmla="*/ 0 h 1080000"/>
              <a:gd name="connsiteX1" fmla="*/ 871320 w 3267075"/>
              <a:gd name="connsiteY1" fmla="*/ 0 h 1080000"/>
              <a:gd name="connsiteX2" fmla="*/ 2403183 w 3267075"/>
              <a:gd name="connsiteY2" fmla="*/ 0 h 1080000"/>
              <a:gd name="connsiteX3" fmla="*/ 3267075 w 3267075"/>
              <a:gd name="connsiteY3" fmla="*/ 0 h 1080000"/>
              <a:gd name="connsiteX4" fmla="*/ 2789719 w 3267075"/>
              <a:gd name="connsiteY4" fmla="*/ 818332 h 1080000"/>
              <a:gd name="connsiteX5" fmla="*/ 2788447 w 3267075"/>
              <a:gd name="connsiteY5" fmla="*/ 824630 h 1080000"/>
              <a:gd name="connsiteX6" fmla="*/ 2749896 w 3267075"/>
              <a:gd name="connsiteY6" fmla="*/ 895654 h 1080000"/>
              <a:gd name="connsiteX7" fmla="*/ 2731869 w 3267075"/>
              <a:gd name="connsiteY7" fmla="*/ 917504 h 1080000"/>
              <a:gd name="connsiteX8" fmla="*/ 2725496 w 3267075"/>
              <a:gd name="connsiteY8" fmla="*/ 928428 h 1080000"/>
              <a:gd name="connsiteX9" fmla="*/ 2701480 w 3267075"/>
              <a:gd name="connsiteY9" fmla="*/ 957535 h 1080000"/>
              <a:gd name="connsiteX10" fmla="*/ 2405823 w 3267075"/>
              <a:gd name="connsiteY10" fmla="*/ 1080000 h 1080000"/>
              <a:gd name="connsiteX11" fmla="*/ 2403183 w 3267075"/>
              <a:gd name="connsiteY11" fmla="*/ 1080000 h 1080000"/>
              <a:gd name="connsiteX12" fmla="*/ 871320 w 3267075"/>
              <a:gd name="connsiteY12" fmla="*/ 1080000 h 1080000"/>
              <a:gd name="connsiteX13" fmla="*/ 0 w 3267075"/>
              <a:gd name="connsiteY13" fmla="*/ 1080000 h 1080000"/>
              <a:gd name="connsiteX14" fmla="*/ 526382 w 3267075"/>
              <a:gd name="connsiteY14" fmla="*/ 177626 h 1080000"/>
              <a:gd name="connsiteX15" fmla="*/ 586140 w 3267075"/>
              <a:gd name="connsiteY15" fmla="*/ 108621 h 1080000"/>
              <a:gd name="connsiteX16" fmla="*/ 867275 w 3267075"/>
              <a:gd name="connsiteY1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7075" h="1080000">
                <a:moveTo>
                  <a:pt x="867275" y="0"/>
                </a:moveTo>
                <a:lnTo>
                  <a:pt x="871320" y="0"/>
                </a:lnTo>
                <a:lnTo>
                  <a:pt x="2403183" y="0"/>
                </a:lnTo>
                <a:lnTo>
                  <a:pt x="3267075" y="0"/>
                </a:lnTo>
                <a:lnTo>
                  <a:pt x="2789719" y="818332"/>
                </a:lnTo>
                <a:lnTo>
                  <a:pt x="2788447" y="824630"/>
                </a:lnTo>
                <a:cubicBezTo>
                  <a:pt x="2777868" y="849642"/>
                  <a:pt x="2764924" y="873410"/>
                  <a:pt x="2749896" y="895654"/>
                </a:cubicBezTo>
                <a:lnTo>
                  <a:pt x="2731869" y="917504"/>
                </a:lnTo>
                <a:lnTo>
                  <a:pt x="2725496" y="928428"/>
                </a:lnTo>
                <a:lnTo>
                  <a:pt x="2701480" y="957535"/>
                </a:lnTo>
                <a:cubicBezTo>
                  <a:pt x="2625815" y="1033200"/>
                  <a:pt x="2521284" y="1080000"/>
                  <a:pt x="2405823" y="1080000"/>
                </a:cubicBezTo>
                <a:lnTo>
                  <a:pt x="2403183" y="1080000"/>
                </a:lnTo>
                <a:lnTo>
                  <a:pt x="871320" y="1080000"/>
                </a:lnTo>
                <a:lnTo>
                  <a:pt x="0" y="1080000"/>
                </a:lnTo>
                <a:lnTo>
                  <a:pt x="526382" y="177626"/>
                </a:lnTo>
                <a:lnTo>
                  <a:pt x="586140" y="108621"/>
                </a:lnTo>
                <a:cubicBezTo>
                  <a:pt x="660393" y="41133"/>
                  <a:pt x="759031" y="0"/>
                  <a:pt x="867275" y="0"/>
                </a:cubicBezTo>
                <a:close/>
              </a:path>
            </a:pathLst>
          </a:custGeom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978827" y="5004066"/>
            <a:ext cx="3345961" cy="1105994"/>
          </a:xfrm>
          <a:custGeom>
            <a:avLst/>
            <a:gdLst>
              <a:gd name="connsiteX0" fmla="*/ 867275 w 3267075"/>
              <a:gd name="connsiteY0" fmla="*/ 0 h 1080000"/>
              <a:gd name="connsiteX1" fmla="*/ 871320 w 3267075"/>
              <a:gd name="connsiteY1" fmla="*/ 0 h 1080000"/>
              <a:gd name="connsiteX2" fmla="*/ 2403183 w 3267075"/>
              <a:gd name="connsiteY2" fmla="*/ 0 h 1080000"/>
              <a:gd name="connsiteX3" fmla="*/ 3267075 w 3267075"/>
              <a:gd name="connsiteY3" fmla="*/ 0 h 1080000"/>
              <a:gd name="connsiteX4" fmla="*/ 2789719 w 3267075"/>
              <a:gd name="connsiteY4" fmla="*/ 818332 h 1080000"/>
              <a:gd name="connsiteX5" fmla="*/ 2788447 w 3267075"/>
              <a:gd name="connsiteY5" fmla="*/ 824630 h 1080000"/>
              <a:gd name="connsiteX6" fmla="*/ 2749896 w 3267075"/>
              <a:gd name="connsiteY6" fmla="*/ 895654 h 1080000"/>
              <a:gd name="connsiteX7" fmla="*/ 2731869 w 3267075"/>
              <a:gd name="connsiteY7" fmla="*/ 917504 h 1080000"/>
              <a:gd name="connsiteX8" fmla="*/ 2725496 w 3267075"/>
              <a:gd name="connsiteY8" fmla="*/ 928428 h 1080000"/>
              <a:gd name="connsiteX9" fmla="*/ 2701480 w 3267075"/>
              <a:gd name="connsiteY9" fmla="*/ 957535 h 1080000"/>
              <a:gd name="connsiteX10" fmla="*/ 2405823 w 3267075"/>
              <a:gd name="connsiteY10" fmla="*/ 1080000 h 1080000"/>
              <a:gd name="connsiteX11" fmla="*/ 2403183 w 3267075"/>
              <a:gd name="connsiteY11" fmla="*/ 1080000 h 1080000"/>
              <a:gd name="connsiteX12" fmla="*/ 871320 w 3267075"/>
              <a:gd name="connsiteY12" fmla="*/ 1080000 h 1080000"/>
              <a:gd name="connsiteX13" fmla="*/ 0 w 3267075"/>
              <a:gd name="connsiteY13" fmla="*/ 1080000 h 1080000"/>
              <a:gd name="connsiteX14" fmla="*/ 526382 w 3267075"/>
              <a:gd name="connsiteY14" fmla="*/ 177626 h 1080000"/>
              <a:gd name="connsiteX15" fmla="*/ 586140 w 3267075"/>
              <a:gd name="connsiteY15" fmla="*/ 108621 h 1080000"/>
              <a:gd name="connsiteX16" fmla="*/ 867275 w 3267075"/>
              <a:gd name="connsiteY1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7075" h="1080000">
                <a:moveTo>
                  <a:pt x="867275" y="0"/>
                </a:moveTo>
                <a:lnTo>
                  <a:pt x="871320" y="0"/>
                </a:lnTo>
                <a:lnTo>
                  <a:pt x="2403183" y="0"/>
                </a:lnTo>
                <a:lnTo>
                  <a:pt x="3267075" y="0"/>
                </a:lnTo>
                <a:lnTo>
                  <a:pt x="2789719" y="818332"/>
                </a:lnTo>
                <a:lnTo>
                  <a:pt x="2788447" y="824630"/>
                </a:lnTo>
                <a:cubicBezTo>
                  <a:pt x="2777868" y="849642"/>
                  <a:pt x="2764924" y="873410"/>
                  <a:pt x="2749896" y="895654"/>
                </a:cubicBezTo>
                <a:lnTo>
                  <a:pt x="2731869" y="917504"/>
                </a:lnTo>
                <a:lnTo>
                  <a:pt x="2725496" y="928428"/>
                </a:lnTo>
                <a:lnTo>
                  <a:pt x="2701480" y="957535"/>
                </a:lnTo>
                <a:cubicBezTo>
                  <a:pt x="2625815" y="1033200"/>
                  <a:pt x="2521284" y="1080000"/>
                  <a:pt x="2405823" y="1080000"/>
                </a:cubicBezTo>
                <a:lnTo>
                  <a:pt x="2403183" y="1080000"/>
                </a:lnTo>
                <a:lnTo>
                  <a:pt x="871320" y="1080000"/>
                </a:lnTo>
                <a:lnTo>
                  <a:pt x="0" y="1080000"/>
                </a:lnTo>
                <a:lnTo>
                  <a:pt x="526382" y="177626"/>
                </a:lnTo>
                <a:lnTo>
                  <a:pt x="586140" y="108621"/>
                </a:lnTo>
                <a:cubicBezTo>
                  <a:pt x="660393" y="41133"/>
                  <a:pt x="759031" y="0"/>
                  <a:pt x="867275" y="0"/>
                </a:cubicBezTo>
                <a:close/>
              </a:path>
            </a:pathLst>
          </a:custGeom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6287171" y="5004066"/>
            <a:ext cx="3345961" cy="1105994"/>
          </a:xfrm>
          <a:custGeom>
            <a:avLst/>
            <a:gdLst>
              <a:gd name="connsiteX0" fmla="*/ 867275 w 3267075"/>
              <a:gd name="connsiteY0" fmla="*/ 0 h 1080000"/>
              <a:gd name="connsiteX1" fmla="*/ 871320 w 3267075"/>
              <a:gd name="connsiteY1" fmla="*/ 0 h 1080000"/>
              <a:gd name="connsiteX2" fmla="*/ 2403183 w 3267075"/>
              <a:gd name="connsiteY2" fmla="*/ 0 h 1080000"/>
              <a:gd name="connsiteX3" fmla="*/ 3267075 w 3267075"/>
              <a:gd name="connsiteY3" fmla="*/ 0 h 1080000"/>
              <a:gd name="connsiteX4" fmla="*/ 2789719 w 3267075"/>
              <a:gd name="connsiteY4" fmla="*/ 818332 h 1080000"/>
              <a:gd name="connsiteX5" fmla="*/ 2788447 w 3267075"/>
              <a:gd name="connsiteY5" fmla="*/ 824630 h 1080000"/>
              <a:gd name="connsiteX6" fmla="*/ 2749896 w 3267075"/>
              <a:gd name="connsiteY6" fmla="*/ 895654 h 1080000"/>
              <a:gd name="connsiteX7" fmla="*/ 2731869 w 3267075"/>
              <a:gd name="connsiteY7" fmla="*/ 917504 h 1080000"/>
              <a:gd name="connsiteX8" fmla="*/ 2725496 w 3267075"/>
              <a:gd name="connsiteY8" fmla="*/ 928428 h 1080000"/>
              <a:gd name="connsiteX9" fmla="*/ 2701480 w 3267075"/>
              <a:gd name="connsiteY9" fmla="*/ 957535 h 1080000"/>
              <a:gd name="connsiteX10" fmla="*/ 2405823 w 3267075"/>
              <a:gd name="connsiteY10" fmla="*/ 1080000 h 1080000"/>
              <a:gd name="connsiteX11" fmla="*/ 2403183 w 3267075"/>
              <a:gd name="connsiteY11" fmla="*/ 1080000 h 1080000"/>
              <a:gd name="connsiteX12" fmla="*/ 871320 w 3267075"/>
              <a:gd name="connsiteY12" fmla="*/ 1080000 h 1080000"/>
              <a:gd name="connsiteX13" fmla="*/ 0 w 3267075"/>
              <a:gd name="connsiteY13" fmla="*/ 1080000 h 1080000"/>
              <a:gd name="connsiteX14" fmla="*/ 526382 w 3267075"/>
              <a:gd name="connsiteY14" fmla="*/ 177626 h 1080000"/>
              <a:gd name="connsiteX15" fmla="*/ 586140 w 3267075"/>
              <a:gd name="connsiteY15" fmla="*/ 108621 h 1080000"/>
              <a:gd name="connsiteX16" fmla="*/ 867275 w 3267075"/>
              <a:gd name="connsiteY1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7075" h="1080000">
                <a:moveTo>
                  <a:pt x="867275" y="0"/>
                </a:moveTo>
                <a:lnTo>
                  <a:pt x="871320" y="0"/>
                </a:lnTo>
                <a:lnTo>
                  <a:pt x="2403183" y="0"/>
                </a:lnTo>
                <a:lnTo>
                  <a:pt x="3267075" y="0"/>
                </a:lnTo>
                <a:lnTo>
                  <a:pt x="2789719" y="818332"/>
                </a:lnTo>
                <a:lnTo>
                  <a:pt x="2788447" y="824630"/>
                </a:lnTo>
                <a:cubicBezTo>
                  <a:pt x="2777868" y="849642"/>
                  <a:pt x="2764924" y="873410"/>
                  <a:pt x="2749896" y="895654"/>
                </a:cubicBezTo>
                <a:lnTo>
                  <a:pt x="2731869" y="917504"/>
                </a:lnTo>
                <a:lnTo>
                  <a:pt x="2725496" y="928428"/>
                </a:lnTo>
                <a:lnTo>
                  <a:pt x="2701480" y="957535"/>
                </a:lnTo>
                <a:cubicBezTo>
                  <a:pt x="2625815" y="1033200"/>
                  <a:pt x="2521284" y="1080000"/>
                  <a:pt x="2405823" y="1080000"/>
                </a:cubicBezTo>
                <a:lnTo>
                  <a:pt x="2403183" y="1080000"/>
                </a:lnTo>
                <a:lnTo>
                  <a:pt x="871320" y="1080000"/>
                </a:lnTo>
                <a:lnTo>
                  <a:pt x="0" y="1080000"/>
                </a:lnTo>
                <a:lnTo>
                  <a:pt x="526382" y="177626"/>
                </a:lnTo>
                <a:lnTo>
                  <a:pt x="586140" y="108621"/>
                </a:lnTo>
                <a:cubicBezTo>
                  <a:pt x="660393" y="41133"/>
                  <a:pt x="759031" y="0"/>
                  <a:pt x="8672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874713" y="1221400"/>
            <a:ext cx="10442575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多个国家的全国性节日，定在每年的五月一日。它是全世界劳动人民共同拥有的节日，起源于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  <a:endParaRPr lang="zh-CN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76645" y="1394848"/>
            <a:ext cx="2196206" cy="2731416"/>
            <a:chOff x="976645" y="1394848"/>
            <a:chExt cx="2196206" cy="2731416"/>
          </a:xfrm>
        </p:grpSpPr>
        <p:sp>
          <p:nvSpPr>
            <p:cNvPr id="3" name="矩形 2"/>
            <p:cNvSpPr/>
            <p:nvPr/>
          </p:nvSpPr>
          <p:spPr>
            <a:xfrm>
              <a:off x="976645" y="1394848"/>
              <a:ext cx="2196206" cy="2731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 descr="D:\办公资源网录入\PPT录入素材\3.jpg3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23961" y="1855253"/>
              <a:ext cx="1885950" cy="12566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659337" y="1394848"/>
            <a:ext cx="2196207" cy="2731416"/>
            <a:chOff x="3656797" y="1394848"/>
            <a:chExt cx="2196207" cy="2731416"/>
          </a:xfrm>
        </p:grpSpPr>
        <p:sp>
          <p:nvSpPr>
            <p:cNvPr id="6" name="矩形 5"/>
            <p:cNvSpPr/>
            <p:nvPr/>
          </p:nvSpPr>
          <p:spPr>
            <a:xfrm>
              <a:off x="3656797" y="1394848"/>
              <a:ext cx="2196207" cy="273141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 descr="D:\办公资源网录入\PPT录入素材\photo-1459356979461-dae1b8dcb702.jpgphoto-1459356979461-dae1b8dcb702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829049" y="1888846"/>
              <a:ext cx="1847851" cy="12319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338999" y="1394848"/>
            <a:ext cx="2196207" cy="2731416"/>
            <a:chOff x="6338999" y="1394848"/>
            <a:chExt cx="2196207" cy="2731416"/>
          </a:xfrm>
        </p:grpSpPr>
        <p:sp>
          <p:nvSpPr>
            <p:cNvPr id="9" name="矩形 8"/>
            <p:cNvSpPr/>
            <p:nvPr/>
          </p:nvSpPr>
          <p:spPr>
            <a:xfrm>
              <a:off x="6338999" y="1394848"/>
              <a:ext cx="2196207" cy="2731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70" name="Picture 2" descr="D:\办公资源网录入\PPT录入素材\photo-1459356979461-dae1b8dcb702.jpgphoto-1459356979461-dae1b8dcb702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6534150" y="1899312"/>
              <a:ext cx="1828800" cy="1218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9019149" y="1394848"/>
            <a:ext cx="2196206" cy="2731416"/>
            <a:chOff x="9019149" y="1394848"/>
            <a:chExt cx="2196206" cy="2731416"/>
          </a:xfrm>
        </p:grpSpPr>
        <p:sp>
          <p:nvSpPr>
            <p:cNvPr id="12" name="矩形 11"/>
            <p:cNvSpPr/>
            <p:nvPr/>
          </p:nvSpPr>
          <p:spPr>
            <a:xfrm>
              <a:off x="9019149" y="1394848"/>
              <a:ext cx="2196206" cy="273141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72" name="Picture 4" descr="D:\办公资源网录入\PPT录入素材\photo-1459356979461-dae1b8dcb702.jpgphoto-1459356979461-dae1b8dcb702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 bwMode="auto">
            <a:xfrm>
              <a:off x="9163049" y="1879945"/>
              <a:ext cx="1885951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200161" y="3568499"/>
            <a:ext cx="1747122" cy="453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882363" y="3568499"/>
            <a:ext cx="1747122" cy="453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562515" y="3568499"/>
            <a:ext cx="1747122" cy="453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9244717" y="3568499"/>
            <a:ext cx="1745071" cy="453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7"/>
          <p:cNvSpPr/>
          <p:nvPr/>
        </p:nvSpPr>
        <p:spPr>
          <a:xfrm>
            <a:off x="871515" y="4669542"/>
            <a:ext cx="10448970" cy="159713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>
            <a:normAutofit fontScale="92500"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多个国家的全国性节日，定在每年的五月一日。它是全世界劳动人民共同拥有的节日，起源于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18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154"/>
          <p:cNvSpPr/>
          <p:nvPr/>
        </p:nvSpPr>
        <p:spPr>
          <a:xfrm>
            <a:off x="1188206" y="2110300"/>
            <a:ext cx="2509058" cy="583245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16"/>
          <p:cNvSpPr>
            <a:spLocks noEditPoints="1"/>
          </p:cNvSpPr>
          <p:nvPr/>
        </p:nvSpPr>
        <p:spPr bwMode="auto">
          <a:xfrm>
            <a:off x="2110396" y="1344378"/>
            <a:ext cx="614058" cy="495208"/>
          </a:xfrm>
          <a:custGeom>
            <a:avLst/>
            <a:gdLst>
              <a:gd name="T0" fmla="*/ 55 w 57"/>
              <a:gd name="T1" fmla="*/ 27 h 46"/>
              <a:gd name="T2" fmla="*/ 54 w 57"/>
              <a:gd name="T3" fmla="*/ 27 h 46"/>
              <a:gd name="T4" fmla="*/ 54 w 57"/>
              <a:gd name="T5" fmla="*/ 27 h 46"/>
              <a:gd name="T6" fmla="*/ 53 w 57"/>
              <a:gd name="T7" fmla="*/ 27 h 46"/>
              <a:gd name="T8" fmla="*/ 28 w 57"/>
              <a:gd name="T9" fmla="*/ 6 h 46"/>
              <a:gd name="T10" fmla="*/ 4 w 57"/>
              <a:gd name="T11" fmla="*/ 27 h 46"/>
              <a:gd name="T12" fmla="*/ 3 w 57"/>
              <a:gd name="T13" fmla="*/ 27 h 46"/>
              <a:gd name="T14" fmla="*/ 2 w 57"/>
              <a:gd name="T15" fmla="*/ 27 h 46"/>
              <a:gd name="T16" fmla="*/ 0 w 57"/>
              <a:gd name="T17" fmla="*/ 24 h 46"/>
              <a:gd name="T18" fmla="*/ 0 w 57"/>
              <a:gd name="T19" fmla="*/ 23 h 46"/>
              <a:gd name="T20" fmla="*/ 26 w 57"/>
              <a:gd name="T21" fmla="*/ 1 h 46"/>
              <a:gd name="T22" fmla="*/ 31 w 57"/>
              <a:gd name="T23" fmla="*/ 1 h 46"/>
              <a:gd name="T24" fmla="*/ 40 w 57"/>
              <a:gd name="T25" fmla="*/ 8 h 46"/>
              <a:gd name="T26" fmla="*/ 40 w 57"/>
              <a:gd name="T27" fmla="*/ 1 h 46"/>
              <a:gd name="T28" fmla="*/ 41 w 57"/>
              <a:gd name="T29" fmla="*/ 0 h 46"/>
              <a:gd name="T30" fmla="*/ 48 w 57"/>
              <a:gd name="T31" fmla="*/ 0 h 46"/>
              <a:gd name="T32" fmla="*/ 49 w 57"/>
              <a:gd name="T33" fmla="*/ 1 h 46"/>
              <a:gd name="T34" fmla="*/ 49 w 57"/>
              <a:gd name="T35" fmla="*/ 16 h 46"/>
              <a:gd name="T36" fmla="*/ 57 w 57"/>
              <a:gd name="T37" fmla="*/ 23 h 46"/>
              <a:gd name="T38" fmla="*/ 57 w 57"/>
              <a:gd name="T39" fmla="*/ 24 h 46"/>
              <a:gd name="T40" fmla="*/ 55 w 57"/>
              <a:gd name="T41" fmla="*/ 27 h 46"/>
              <a:gd name="T42" fmla="*/ 49 w 57"/>
              <a:gd name="T43" fmla="*/ 44 h 46"/>
              <a:gd name="T44" fmla="*/ 47 w 57"/>
              <a:gd name="T45" fmla="*/ 46 h 46"/>
              <a:gd name="T46" fmla="*/ 33 w 57"/>
              <a:gd name="T47" fmla="*/ 46 h 46"/>
              <a:gd name="T48" fmla="*/ 33 w 57"/>
              <a:gd name="T49" fmla="*/ 32 h 46"/>
              <a:gd name="T50" fmla="*/ 24 w 57"/>
              <a:gd name="T51" fmla="*/ 32 h 46"/>
              <a:gd name="T52" fmla="*/ 24 w 57"/>
              <a:gd name="T53" fmla="*/ 46 h 46"/>
              <a:gd name="T54" fmla="*/ 10 w 57"/>
              <a:gd name="T55" fmla="*/ 46 h 46"/>
              <a:gd name="T56" fmla="*/ 8 w 57"/>
              <a:gd name="T57" fmla="*/ 44 h 46"/>
              <a:gd name="T58" fmla="*/ 8 w 57"/>
              <a:gd name="T59" fmla="*/ 27 h 46"/>
              <a:gd name="T60" fmla="*/ 8 w 57"/>
              <a:gd name="T61" fmla="*/ 26 h 46"/>
              <a:gd name="T62" fmla="*/ 28 w 57"/>
              <a:gd name="T63" fmla="*/ 9 h 46"/>
              <a:gd name="T64" fmla="*/ 49 w 57"/>
              <a:gd name="T65" fmla="*/ 26 h 46"/>
              <a:gd name="T66" fmla="*/ 49 w 57"/>
              <a:gd name="T67" fmla="*/ 27 h 46"/>
              <a:gd name="T68" fmla="*/ 49 w 57"/>
              <a:gd name="T69" fmla="*/ 4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ound Same Side Corner Rectangle 154"/>
          <p:cNvSpPr/>
          <p:nvPr/>
        </p:nvSpPr>
        <p:spPr>
          <a:xfrm>
            <a:off x="4828265" y="2110300"/>
            <a:ext cx="2509058" cy="583245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ound Same Side Corner Rectangle 154"/>
          <p:cNvSpPr/>
          <p:nvPr/>
        </p:nvSpPr>
        <p:spPr>
          <a:xfrm>
            <a:off x="8499317" y="2110300"/>
            <a:ext cx="2509058" cy="583245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 Same Side Corner Rectangle 154"/>
          <p:cNvSpPr/>
          <p:nvPr/>
        </p:nvSpPr>
        <p:spPr>
          <a:xfrm>
            <a:off x="1188206" y="4745292"/>
            <a:ext cx="2509058" cy="581045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ound Same Side Corner Rectangle 154"/>
          <p:cNvSpPr/>
          <p:nvPr/>
        </p:nvSpPr>
        <p:spPr>
          <a:xfrm>
            <a:off x="4828265" y="4745292"/>
            <a:ext cx="2509058" cy="581045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 Same Side Corner Rectangle 154"/>
          <p:cNvSpPr/>
          <p:nvPr/>
        </p:nvSpPr>
        <p:spPr>
          <a:xfrm>
            <a:off x="8499317" y="4745292"/>
            <a:ext cx="2509058" cy="581045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05"/>
          <p:cNvSpPr>
            <a:spLocks noEditPoints="1"/>
          </p:cNvSpPr>
          <p:nvPr/>
        </p:nvSpPr>
        <p:spPr bwMode="auto">
          <a:xfrm>
            <a:off x="5770263" y="1280550"/>
            <a:ext cx="565639" cy="559036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9421507" y="1383993"/>
            <a:ext cx="605254" cy="455591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2161016" y="3915543"/>
            <a:ext cx="563438" cy="563437"/>
          </a:xfrm>
          <a:custGeom>
            <a:avLst/>
            <a:gdLst>
              <a:gd name="T0" fmla="*/ 55 w 55"/>
              <a:gd name="T1" fmla="*/ 31 h 55"/>
              <a:gd name="T2" fmla="*/ 54 w 55"/>
              <a:gd name="T3" fmla="*/ 33 h 55"/>
              <a:gd name="T4" fmla="*/ 47 w 55"/>
              <a:gd name="T5" fmla="*/ 34 h 55"/>
              <a:gd name="T6" fmla="*/ 46 w 55"/>
              <a:gd name="T7" fmla="*/ 37 h 55"/>
              <a:gd name="T8" fmla="*/ 49 w 55"/>
              <a:gd name="T9" fmla="*/ 42 h 55"/>
              <a:gd name="T10" fmla="*/ 50 w 55"/>
              <a:gd name="T11" fmla="*/ 43 h 55"/>
              <a:gd name="T12" fmla="*/ 49 w 55"/>
              <a:gd name="T13" fmla="*/ 44 h 55"/>
              <a:gd name="T14" fmla="*/ 43 w 55"/>
              <a:gd name="T15" fmla="*/ 50 h 55"/>
              <a:gd name="T16" fmla="*/ 42 w 55"/>
              <a:gd name="T17" fmla="*/ 50 h 55"/>
              <a:gd name="T18" fmla="*/ 37 w 55"/>
              <a:gd name="T19" fmla="*/ 46 h 55"/>
              <a:gd name="T20" fmla="*/ 33 w 55"/>
              <a:gd name="T21" fmla="*/ 47 h 55"/>
              <a:gd name="T22" fmla="*/ 32 w 55"/>
              <a:gd name="T23" fmla="*/ 54 h 55"/>
              <a:gd name="T24" fmla="*/ 31 w 55"/>
              <a:gd name="T25" fmla="*/ 55 h 55"/>
              <a:gd name="T26" fmla="*/ 23 w 55"/>
              <a:gd name="T27" fmla="*/ 55 h 55"/>
              <a:gd name="T28" fmla="*/ 22 w 55"/>
              <a:gd name="T29" fmla="*/ 54 h 55"/>
              <a:gd name="T30" fmla="*/ 21 w 55"/>
              <a:gd name="T31" fmla="*/ 47 h 55"/>
              <a:gd name="T32" fmla="*/ 18 w 55"/>
              <a:gd name="T33" fmla="*/ 46 h 55"/>
              <a:gd name="T34" fmla="*/ 13 w 55"/>
              <a:gd name="T35" fmla="*/ 50 h 55"/>
              <a:gd name="T36" fmla="*/ 12 w 55"/>
              <a:gd name="T37" fmla="*/ 50 h 55"/>
              <a:gd name="T38" fmla="*/ 11 w 55"/>
              <a:gd name="T39" fmla="*/ 50 h 55"/>
              <a:gd name="T40" fmla="*/ 5 w 55"/>
              <a:gd name="T41" fmla="*/ 44 h 55"/>
              <a:gd name="T42" fmla="*/ 5 w 55"/>
              <a:gd name="T43" fmla="*/ 43 h 55"/>
              <a:gd name="T44" fmla="*/ 5 w 55"/>
              <a:gd name="T45" fmla="*/ 42 h 55"/>
              <a:gd name="T46" fmla="*/ 9 w 55"/>
              <a:gd name="T47" fmla="*/ 37 h 55"/>
              <a:gd name="T48" fmla="*/ 7 w 55"/>
              <a:gd name="T49" fmla="*/ 33 h 55"/>
              <a:gd name="T50" fmla="*/ 1 w 55"/>
              <a:gd name="T51" fmla="*/ 33 h 55"/>
              <a:gd name="T52" fmla="*/ 0 w 55"/>
              <a:gd name="T53" fmla="*/ 31 h 55"/>
              <a:gd name="T54" fmla="*/ 0 w 55"/>
              <a:gd name="T55" fmla="*/ 23 h 55"/>
              <a:gd name="T56" fmla="*/ 1 w 55"/>
              <a:gd name="T57" fmla="*/ 22 h 55"/>
              <a:gd name="T58" fmla="*/ 7 w 55"/>
              <a:gd name="T59" fmla="*/ 21 h 55"/>
              <a:gd name="T60" fmla="*/ 9 w 55"/>
              <a:gd name="T61" fmla="*/ 18 h 55"/>
              <a:gd name="T62" fmla="*/ 5 w 55"/>
              <a:gd name="T63" fmla="*/ 13 h 55"/>
              <a:gd name="T64" fmla="*/ 5 w 55"/>
              <a:gd name="T65" fmla="*/ 12 h 55"/>
              <a:gd name="T66" fmla="*/ 5 w 55"/>
              <a:gd name="T67" fmla="*/ 11 h 55"/>
              <a:gd name="T68" fmla="*/ 12 w 55"/>
              <a:gd name="T69" fmla="*/ 5 h 55"/>
              <a:gd name="T70" fmla="*/ 13 w 55"/>
              <a:gd name="T71" fmla="*/ 5 h 55"/>
              <a:gd name="T72" fmla="*/ 18 w 55"/>
              <a:gd name="T73" fmla="*/ 9 h 55"/>
              <a:gd name="T74" fmla="*/ 21 w 55"/>
              <a:gd name="T75" fmla="*/ 8 h 55"/>
              <a:gd name="T76" fmla="*/ 22 w 55"/>
              <a:gd name="T77" fmla="*/ 1 h 55"/>
              <a:gd name="T78" fmla="*/ 23 w 55"/>
              <a:gd name="T79" fmla="*/ 0 h 55"/>
              <a:gd name="T80" fmla="*/ 31 w 55"/>
              <a:gd name="T81" fmla="*/ 0 h 55"/>
              <a:gd name="T82" fmla="*/ 32 w 55"/>
              <a:gd name="T83" fmla="*/ 1 h 55"/>
              <a:gd name="T84" fmla="*/ 33 w 55"/>
              <a:gd name="T85" fmla="*/ 8 h 55"/>
              <a:gd name="T86" fmla="*/ 37 w 55"/>
              <a:gd name="T87" fmla="*/ 9 h 55"/>
              <a:gd name="T88" fmla="*/ 42 w 55"/>
              <a:gd name="T89" fmla="*/ 5 h 55"/>
              <a:gd name="T90" fmla="*/ 43 w 55"/>
              <a:gd name="T91" fmla="*/ 5 h 55"/>
              <a:gd name="T92" fmla="*/ 43 w 55"/>
              <a:gd name="T93" fmla="*/ 5 h 55"/>
              <a:gd name="T94" fmla="*/ 49 w 55"/>
              <a:gd name="T95" fmla="*/ 11 h 55"/>
              <a:gd name="T96" fmla="*/ 50 w 55"/>
              <a:gd name="T97" fmla="*/ 12 h 55"/>
              <a:gd name="T98" fmla="*/ 49 w 55"/>
              <a:gd name="T99" fmla="*/ 13 h 55"/>
              <a:gd name="T100" fmla="*/ 46 w 55"/>
              <a:gd name="T101" fmla="*/ 18 h 55"/>
              <a:gd name="T102" fmla="*/ 47 w 55"/>
              <a:gd name="T103" fmla="*/ 21 h 55"/>
              <a:gd name="T104" fmla="*/ 54 w 55"/>
              <a:gd name="T105" fmla="*/ 22 h 55"/>
              <a:gd name="T106" fmla="*/ 55 w 55"/>
              <a:gd name="T107" fmla="*/ 23 h 55"/>
              <a:gd name="T108" fmla="*/ 55 w 55"/>
              <a:gd name="T109" fmla="*/ 31 h 55"/>
              <a:gd name="T110" fmla="*/ 27 w 55"/>
              <a:gd name="T111" fmla="*/ 18 h 55"/>
              <a:gd name="T112" fmla="*/ 18 w 55"/>
              <a:gd name="T113" fmla="*/ 27 h 55"/>
              <a:gd name="T114" fmla="*/ 27 w 55"/>
              <a:gd name="T115" fmla="*/ 36 h 55"/>
              <a:gd name="T116" fmla="*/ 36 w 55"/>
              <a:gd name="T117" fmla="*/ 27 h 55"/>
              <a:gd name="T118" fmla="*/ 27 w 55"/>
              <a:gd name="T119" fmla="*/ 18 h 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5827487" y="3928750"/>
            <a:ext cx="537026" cy="53922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245"/>
          <p:cNvSpPr/>
          <p:nvPr/>
        </p:nvSpPr>
        <p:spPr bwMode="auto">
          <a:xfrm>
            <a:off x="9421508" y="3911142"/>
            <a:ext cx="574442" cy="574441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88206" y="2744166"/>
            <a:ext cx="2509058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41471" y="2744166"/>
            <a:ext cx="2509058" cy="1021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5728" y="2744166"/>
            <a:ext cx="2509058" cy="1021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88206" y="5381360"/>
            <a:ext cx="2509058" cy="1021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41471" y="5381360"/>
            <a:ext cx="2509058" cy="1021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525728" y="5381360"/>
            <a:ext cx="2509058" cy="1021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21" name="矩形 20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5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095838"/>
            <a:ext cx="2465959" cy="2762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544728" y="0"/>
            <a:ext cx="4647272" cy="39814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3894" y="1753538"/>
            <a:ext cx="5388400" cy="881099"/>
            <a:chOff x="2914972" y="1985096"/>
            <a:chExt cx="6174378" cy="1009620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3" name="任意多边形 2"/>
            <p:cNvSpPr/>
            <p:nvPr/>
          </p:nvSpPr>
          <p:spPr bwMode="auto">
            <a:xfrm>
              <a:off x="2914972" y="1985096"/>
              <a:ext cx="1007498" cy="1009620"/>
            </a:xfrm>
            <a:custGeom>
              <a:avLst/>
              <a:gdLst>
                <a:gd name="connsiteX0" fmla="*/ 697056 w 800580"/>
                <a:gd name="connsiteY0" fmla="*/ 58976 h 755406"/>
                <a:gd name="connsiteX1" fmla="*/ 653765 w 800580"/>
                <a:gd name="connsiteY1" fmla="*/ 97876 h 755406"/>
                <a:gd name="connsiteX2" fmla="*/ 697056 w 800580"/>
                <a:gd name="connsiteY2" fmla="*/ 136776 h 755406"/>
                <a:gd name="connsiteX3" fmla="*/ 740347 w 800580"/>
                <a:gd name="connsiteY3" fmla="*/ 97876 h 755406"/>
                <a:gd name="connsiteX4" fmla="*/ 697056 w 800580"/>
                <a:gd name="connsiteY4" fmla="*/ 58976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6"/>
                  </a:moveTo>
                  <a:cubicBezTo>
                    <a:pt x="673147" y="58976"/>
                    <a:pt x="653765" y="76392"/>
                    <a:pt x="653765" y="97876"/>
                  </a:cubicBezTo>
                  <a:cubicBezTo>
                    <a:pt x="653765" y="119360"/>
                    <a:pt x="673147" y="136776"/>
                    <a:pt x="697056" y="136776"/>
                  </a:cubicBezTo>
                  <a:cubicBezTo>
                    <a:pt x="720965" y="136776"/>
                    <a:pt x="740347" y="119360"/>
                    <a:pt x="740347" y="97876"/>
                  </a:cubicBezTo>
                  <a:cubicBezTo>
                    <a:pt x="740347" y="76392"/>
                    <a:pt x="720965" y="58976"/>
                    <a:pt x="697056" y="58976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005193" y="1985097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6446" y="2961862"/>
            <a:ext cx="5388400" cy="882950"/>
            <a:chOff x="2914972" y="3259846"/>
            <a:chExt cx="6174378" cy="1011741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6" name="任意多边形 5"/>
            <p:cNvSpPr/>
            <p:nvPr/>
          </p:nvSpPr>
          <p:spPr>
            <a:xfrm>
              <a:off x="2914972" y="3259846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05193" y="3259848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8998" y="4172037"/>
            <a:ext cx="5388400" cy="882950"/>
            <a:chOff x="2914972" y="4536718"/>
            <a:chExt cx="6174378" cy="1011741"/>
          </a:xfrm>
          <a:solidFill>
            <a:schemeClr val="accent2">
              <a:lumMod val="7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9" name="任意多边形 8"/>
            <p:cNvSpPr/>
            <p:nvPr/>
          </p:nvSpPr>
          <p:spPr>
            <a:xfrm>
              <a:off x="2914972" y="4536718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005193" y="4536720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81551" y="5382211"/>
            <a:ext cx="5388400" cy="881099"/>
            <a:chOff x="2914972" y="5813590"/>
            <a:chExt cx="6174378" cy="1009620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12" name="任意多边形 11"/>
            <p:cNvSpPr/>
            <p:nvPr/>
          </p:nvSpPr>
          <p:spPr bwMode="auto">
            <a:xfrm>
              <a:off x="2914972" y="5813590"/>
              <a:ext cx="1007498" cy="1009620"/>
            </a:xfrm>
            <a:custGeom>
              <a:avLst/>
              <a:gdLst>
                <a:gd name="connsiteX0" fmla="*/ 697056 w 800580"/>
                <a:gd name="connsiteY0" fmla="*/ 58977 h 755406"/>
                <a:gd name="connsiteX1" fmla="*/ 653765 w 800580"/>
                <a:gd name="connsiteY1" fmla="*/ 97877 h 755406"/>
                <a:gd name="connsiteX2" fmla="*/ 697056 w 800580"/>
                <a:gd name="connsiteY2" fmla="*/ 136777 h 755406"/>
                <a:gd name="connsiteX3" fmla="*/ 740347 w 800580"/>
                <a:gd name="connsiteY3" fmla="*/ 97877 h 755406"/>
                <a:gd name="connsiteX4" fmla="*/ 697056 w 800580"/>
                <a:gd name="connsiteY4" fmla="*/ 58977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7"/>
                  </a:moveTo>
                  <a:cubicBezTo>
                    <a:pt x="673147" y="58977"/>
                    <a:pt x="653765" y="76393"/>
                    <a:pt x="653765" y="97877"/>
                  </a:cubicBezTo>
                  <a:cubicBezTo>
                    <a:pt x="653765" y="119361"/>
                    <a:pt x="673147" y="136777"/>
                    <a:pt x="697056" y="136777"/>
                  </a:cubicBezTo>
                  <a:cubicBezTo>
                    <a:pt x="720965" y="136777"/>
                    <a:pt x="740347" y="119361"/>
                    <a:pt x="740347" y="97877"/>
                  </a:cubicBezTo>
                  <a:cubicBezTo>
                    <a:pt x="740347" y="76393"/>
                    <a:pt x="720965" y="58977"/>
                    <a:pt x="697056" y="58977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005193" y="5813592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 flipH="1">
            <a:off x="1688010" y="178968"/>
            <a:ext cx="4435116" cy="1416861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altLang="zh-CN" sz="4000" spc="4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Contents</a:t>
            </a:r>
          </a:p>
          <a:p>
            <a:pPr>
              <a:defRPr/>
            </a:pPr>
            <a:r>
              <a:rPr lang="zh-CN" altLang="en-US" sz="4800" b="1" spc="4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目录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-20562" y="505127"/>
            <a:ext cx="1771078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059203" y="1303124"/>
            <a:ext cx="9137487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662220" y="1497071"/>
            <a:ext cx="1501716" cy="150326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spc="300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b="1" spc="300" dirty="0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85450" y="1752517"/>
            <a:ext cx="6855254" cy="992372"/>
            <a:chOff x="4985450" y="1752517"/>
            <a:chExt cx="6855254" cy="992372"/>
          </a:xfrm>
        </p:grpSpPr>
        <p:sp>
          <p:nvSpPr>
            <p:cNvPr id="10" name="任意多边形 9"/>
            <p:cNvSpPr/>
            <p:nvPr/>
          </p:nvSpPr>
          <p:spPr>
            <a:xfrm>
              <a:off x="9163934" y="1752517"/>
              <a:ext cx="902577" cy="992372"/>
            </a:xfrm>
            <a:custGeom>
              <a:avLst/>
              <a:gdLst>
                <a:gd name="connsiteX0" fmla="*/ 1059517 w 1926055"/>
                <a:gd name="connsiteY0" fmla="*/ 0 h 2119034"/>
                <a:gd name="connsiteX1" fmla="*/ 1808709 w 1926055"/>
                <a:gd name="connsiteY1" fmla="*/ 310325 h 2119034"/>
                <a:gd name="connsiteX2" fmla="*/ 1809467 w 1926055"/>
                <a:gd name="connsiteY2" fmla="*/ 311244 h 2119034"/>
                <a:gd name="connsiteX3" fmla="*/ 1841388 w 1926055"/>
                <a:gd name="connsiteY3" fmla="*/ 304799 h 2119034"/>
                <a:gd name="connsiteX4" fmla="*/ 1926055 w 1926055"/>
                <a:gd name="connsiteY4" fmla="*/ 389466 h 2119034"/>
                <a:gd name="connsiteX5" fmla="*/ 1841388 w 1926055"/>
                <a:gd name="connsiteY5" fmla="*/ 474133 h 2119034"/>
                <a:gd name="connsiteX6" fmla="*/ 1756721 w 1926055"/>
                <a:gd name="connsiteY6" fmla="*/ 389466 h 2119034"/>
                <a:gd name="connsiteX7" fmla="*/ 1763375 w 1926055"/>
                <a:gd name="connsiteY7" fmla="*/ 356510 h 2119034"/>
                <a:gd name="connsiteX8" fmla="*/ 1777196 w 1926055"/>
                <a:gd name="connsiteY8" fmla="*/ 336010 h 2119034"/>
                <a:gd name="connsiteX9" fmla="*/ 1629511 w 1926055"/>
                <a:gd name="connsiteY9" fmla="*/ 214159 h 2119034"/>
                <a:gd name="connsiteX10" fmla="*/ 1059517 w 1926055"/>
                <a:gd name="connsiteY10" fmla="*/ 40050 h 2119034"/>
                <a:gd name="connsiteX11" fmla="*/ 40050 w 1926055"/>
                <a:gd name="connsiteY11" fmla="*/ 1059517 h 2119034"/>
                <a:gd name="connsiteX12" fmla="*/ 1059517 w 1926055"/>
                <a:gd name="connsiteY12" fmla="*/ 2078984 h 2119034"/>
                <a:gd name="connsiteX13" fmla="*/ 1629511 w 1926055"/>
                <a:gd name="connsiteY13" fmla="*/ 1904875 h 2119034"/>
                <a:gd name="connsiteX14" fmla="*/ 1774554 w 1926055"/>
                <a:gd name="connsiteY14" fmla="*/ 1785204 h 2119034"/>
                <a:gd name="connsiteX15" fmla="*/ 1763375 w 1926055"/>
                <a:gd name="connsiteY15" fmla="*/ 1768623 h 2119034"/>
                <a:gd name="connsiteX16" fmla="*/ 1756721 w 1926055"/>
                <a:gd name="connsiteY16" fmla="*/ 1735667 h 2119034"/>
                <a:gd name="connsiteX17" fmla="*/ 1841388 w 1926055"/>
                <a:gd name="connsiteY17" fmla="*/ 1651000 h 2119034"/>
                <a:gd name="connsiteX18" fmla="*/ 1926055 w 1926055"/>
                <a:gd name="connsiteY18" fmla="*/ 1735667 h 2119034"/>
                <a:gd name="connsiteX19" fmla="*/ 1841388 w 1926055"/>
                <a:gd name="connsiteY19" fmla="*/ 1820334 h 2119034"/>
                <a:gd name="connsiteX20" fmla="*/ 1808432 w 1926055"/>
                <a:gd name="connsiteY20" fmla="*/ 1813681 h 2119034"/>
                <a:gd name="connsiteX21" fmla="*/ 1805269 w 1926055"/>
                <a:gd name="connsiteY21" fmla="*/ 1811548 h 2119034"/>
                <a:gd name="connsiteX22" fmla="*/ 1651903 w 1926055"/>
                <a:gd name="connsiteY22" fmla="*/ 1938086 h 2119034"/>
                <a:gd name="connsiteX23" fmla="*/ 1059517 w 1926055"/>
                <a:gd name="connsiteY23" fmla="*/ 2119034 h 2119034"/>
                <a:gd name="connsiteX24" fmla="*/ 0 w 1926055"/>
                <a:gd name="connsiteY24" fmla="*/ 1059517 h 2119034"/>
                <a:gd name="connsiteX25" fmla="*/ 1059517 w 1926055"/>
                <a:gd name="connsiteY25" fmla="*/ 0 h 211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26055" h="2119034">
                  <a:moveTo>
                    <a:pt x="1059517" y="0"/>
                  </a:moveTo>
                  <a:cubicBezTo>
                    <a:pt x="1352095" y="0"/>
                    <a:pt x="1616974" y="118591"/>
                    <a:pt x="1808709" y="310325"/>
                  </a:cubicBezTo>
                  <a:lnTo>
                    <a:pt x="1809467" y="311244"/>
                  </a:lnTo>
                  <a:lnTo>
                    <a:pt x="1841388" y="304799"/>
                  </a:lnTo>
                  <a:cubicBezTo>
                    <a:pt x="1888148" y="304799"/>
                    <a:pt x="1926055" y="342706"/>
                    <a:pt x="1926055" y="389466"/>
                  </a:cubicBezTo>
                  <a:cubicBezTo>
                    <a:pt x="1926055" y="436226"/>
                    <a:pt x="1888148" y="474133"/>
                    <a:pt x="1841388" y="474133"/>
                  </a:cubicBezTo>
                  <a:cubicBezTo>
                    <a:pt x="1794628" y="474133"/>
                    <a:pt x="1756721" y="436226"/>
                    <a:pt x="1756721" y="389466"/>
                  </a:cubicBezTo>
                  <a:cubicBezTo>
                    <a:pt x="1756721" y="377776"/>
                    <a:pt x="1759090" y="366639"/>
                    <a:pt x="1763375" y="356510"/>
                  </a:cubicBezTo>
                  <a:lnTo>
                    <a:pt x="1777196" y="336010"/>
                  </a:lnTo>
                  <a:lnTo>
                    <a:pt x="1629511" y="214159"/>
                  </a:lnTo>
                  <a:cubicBezTo>
                    <a:pt x="1466803" y="104236"/>
                    <a:pt x="1270655" y="40050"/>
                    <a:pt x="1059517" y="40050"/>
                  </a:cubicBezTo>
                  <a:cubicBezTo>
                    <a:pt x="496481" y="40050"/>
                    <a:pt x="40050" y="496481"/>
                    <a:pt x="40050" y="1059517"/>
                  </a:cubicBezTo>
                  <a:cubicBezTo>
                    <a:pt x="40050" y="1622553"/>
                    <a:pt x="496481" y="2078984"/>
                    <a:pt x="1059517" y="2078984"/>
                  </a:cubicBezTo>
                  <a:cubicBezTo>
                    <a:pt x="1270655" y="2078984"/>
                    <a:pt x="1466803" y="2014798"/>
                    <a:pt x="1629511" y="1904875"/>
                  </a:cubicBezTo>
                  <a:lnTo>
                    <a:pt x="1774554" y="1785204"/>
                  </a:lnTo>
                  <a:lnTo>
                    <a:pt x="1763375" y="1768623"/>
                  </a:lnTo>
                  <a:cubicBezTo>
                    <a:pt x="1759090" y="1758494"/>
                    <a:pt x="1756721" y="1747357"/>
                    <a:pt x="1756721" y="1735667"/>
                  </a:cubicBezTo>
                  <a:cubicBezTo>
                    <a:pt x="1756721" y="1688907"/>
                    <a:pt x="1794628" y="1651000"/>
                    <a:pt x="1841388" y="1651000"/>
                  </a:cubicBezTo>
                  <a:cubicBezTo>
                    <a:pt x="1888148" y="1651000"/>
                    <a:pt x="1926055" y="1688907"/>
                    <a:pt x="1926055" y="1735667"/>
                  </a:cubicBezTo>
                  <a:cubicBezTo>
                    <a:pt x="1926055" y="1782427"/>
                    <a:pt x="1888148" y="1820334"/>
                    <a:pt x="1841388" y="1820334"/>
                  </a:cubicBezTo>
                  <a:cubicBezTo>
                    <a:pt x="1829698" y="1820334"/>
                    <a:pt x="1818561" y="1817965"/>
                    <a:pt x="1808432" y="1813681"/>
                  </a:cubicBezTo>
                  <a:lnTo>
                    <a:pt x="1805269" y="1811548"/>
                  </a:lnTo>
                  <a:lnTo>
                    <a:pt x="1651903" y="1938086"/>
                  </a:lnTo>
                  <a:cubicBezTo>
                    <a:pt x="1482803" y="2052327"/>
                    <a:pt x="1278950" y="2119034"/>
                    <a:pt x="1059517" y="2119034"/>
                  </a:cubicBezTo>
                  <a:cubicBezTo>
                    <a:pt x="474362" y="2119034"/>
                    <a:pt x="0" y="1644672"/>
                    <a:pt x="0" y="1059517"/>
                  </a:cubicBezTo>
                  <a:cubicBezTo>
                    <a:pt x="0" y="474362"/>
                    <a:pt x="474362" y="0"/>
                    <a:pt x="1059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accent1"/>
                  </a:solidFill>
                </a:rPr>
                <a:t>B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6759642" y="1752517"/>
              <a:ext cx="902578" cy="992372"/>
            </a:xfrm>
            <a:custGeom>
              <a:avLst/>
              <a:gdLst>
                <a:gd name="connsiteX0" fmla="*/ 1059517 w 1926055"/>
                <a:gd name="connsiteY0" fmla="*/ 0 h 2119034"/>
                <a:gd name="connsiteX1" fmla="*/ 1808709 w 1926055"/>
                <a:gd name="connsiteY1" fmla="*/ 310325 h 2119034"/>
                <a:gd name="connsiteX2" fmla="*/ 1809467 w 1926055"/>
                <a:gd name="connsiteY2" fmla="*/ 311244 h 2119034"/>
                <a:gd name="connsiteX3" fmla="*/ 1841388 w 1926055"/>
                <a:gd name="connsiteY3" fmla="*/ 304799 h 2119034"/>
                <a:gd name="connsiteX4" fmla="*/ 1926055 w 1926055"/>
                <a:gd name="connsiteY4" fmla="*/ 389466 h 2119034"/>
                <a:gd name="connsiteX5" fmla="*/ 1841388 w 1926055"/>
                <a:gd name="connsiteY5" fmla="*/ 474133 h 2119034"/>
                <a:gd name="connsiteX6" fmla="*/ 1756721 w 1926055"/>
                <a:gd name="connsiteY6" fmla="*/ 389466 h 2119034"/>
                <a:gd name="connsiteX7" fmla="*/ 1763375 w 1926055"/>
                <a:gd name="connsiteY7" fmla="*/ 356510 h 2119034"/>
                <a:gd name="connsiteX8" fmla="*/ 1777196 w 1926055"/>
                <a:gd name="connsiteY8" fmla="*/ 336010 h 2119034"/>
                <a:gd name="connsiteX9" fmla="*/ 1629511 w 1926055"/>
                <a:gd name="connsiteY9" fmla="*/ 214159 h 2119034"/>
                <a:gd name="connsiteX10" fmla="*/ 1059517 w 1926055"/>
                <a:gd name="connsiteY10" fmla="*/ 40050 h 2119034"/>
                <a:gd name="connsiteX11" fmla="*/ 40050 w 1926055"/>
                <a:gd name="connsiteY11" fmla="*/ 1059517 h 2119034"/>
                <a:gd name="connsiteX12" fmla="*/ 1059517 w 1926055"/>
                <a:gd name="connsiteY12" fmla="*/ 2078984 h 2119034"/>
                <a:gd name="connsiteX13" fmla="*/ 1629511 w 1926055"/>
                <a:gd name="connsiteY13" fmla="*/ 1904875 h 2119034"/>
                <a:gd name="connsiteX14" fmla="*/ 1774554 w 1926055"/>
                <a:gd name="connsiteY14" fmla="*/ 1785204 h 2119034"/>
                <a:gd name="connsiteX15" fmla="*/ 1763375 w 1926055"/>
                <a:gd name="connsiteY15" fmla="*/ 1768623 h 2119034"/>
                <a:gd name="connsiteX16" fmla="*/ 1756721 w 1926055"/>
                <a:gd name="connsiteY16" fmla="*/ 1735667 h 2119034"/>
                <a:gd name="connsiteX17" fmla="*/ 1841388 w 1926055"/>
                <a:gd name="connsiteY17" fmla="*/ 1651000 h 2119034"/>
                <a:gd name="connsiteX18" fmla="*/ 1926055 w 1926055"/>
                <a:gd name="connsiteY18" fmla="*/ 1735667 h 2119034"/>
                <a:gd name="connsiteX19" fmla="*/ 1841388 w 1926055"/>
                <a:gd name="connsiteY19" fmla="*/ 1820334 h 2119034"/>
                <a:gd name="connsiteX20" fmla="*/ 1808432 w 1926055"/>
                <a:gd name="connsiteY20" fmla="*/ 1813681 h 2119034"/>
                <a:gd name="connsiteX21" fmla="*/ 1805269 w 1926055"/>
                <a:gd name="connsiteY21" fmla="*/ 1811548 h 2119034"/>
                <a:gd name="connsiteX22" fmla="*/ 1651903 w 1926055"/>
                <a:gd name="connsiteY22" fmla="*/ 1938086 h 2119034"/>
                <a:gd name="connsiteX23" fmla="*/ 1059517 w 1926055"/>
                <a:gd name="connsiteY23" fmla="*/ 2119034 h 2119034"/>
                <a:gd name="connsiteX24" fmla="*/ 0 w 1926055"/>
                <a:gd name="connsiteY24" fmla="*/ 1059517 h 2119034"/>
                <a:gd name="connsiteX25" fmla="*/ 1059517 w 1926055"/>
                <a:gd name="connsiteY25" fmla="*/ 0 h 211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26055" h="2119034">
                  <a:moveTo>
                    <a:pt x="1059517" y="0"/>
                  </a:moveTo>
                  <a:cubicBezTo>
                    <a:pt x="1352095" y="0"/>
                    <a:pt x="1616974" y="118591"/>
                    <a:pt x="1808709" y="310325"/>
                  </a:cubicBezTo>
                  <a:lnTo>
                    <a:pt x="1809467" y="311244"/>
                  </a:lnTo>
                  <a:lnTo>
                    <a:pt x="1841388" y="304799"/>
                  </a:lnTo>
                  <a:cubicBezTo>
                    <a:pt x="1888148" y="304799"/>
                    <a:pt x="1926055" y="342706"/>
                    <a:pt x="1926055" y="389466"/>
                  </a:cubicBezTo>
                  <a:cubicBezTo>
                    <a:pt x="1926055" y="436226"/>
                    <a:pt x="1888148" y="474133"/>
                    <a:pt x="1841388" y="474133"/>
                  </a:cubicBezTo>
                  <a:cubicBezTo>
                    <a:pt x="1794628" y="474133"/>
                    <a:pt x="1756721" y="436226"/>
                    <a:pt x="1756721" y="389466"/>
                  </a:cubicBezTo>
                  <a:cubicBezTo>
                    <a:pt x="1756721" y="377776"/>
                    <a:pt x="1759090" y="366639"/>
                    <a:pt x="1763375" y="356510"/>
                  </a:cubicBezTo>
                  <a:lnTo>
                    <a:pt x="1777196" y="336010"/>
                  </a:lnTo>
                  <a:lnTo>
                    <a:pt x="1629511" y="214159"/>
                  </a:lnTo>
                  <a:cubicBezTo>
                    <a:pt x="1466803" y="104236"/>
                    <a:pt x="1270655" y="40050"/>
                    <a:pt x="1059517" y="40050"/>
                  </a:cubicBezTo>
                  <a:cubicBezTo>
                    <a:pt x="496481" y="40050"/>
                    <a:pt x="40050" y="496481"/>
                    <a:pt x="40050" y="1059517"/>
                  </a:cubicBezTo>
                  <a:cubicBezTo>
                    <a:pt x="40050" y="1622553"/>
                    <a:pt x="496481" y="2078984"/>
                    <a:pt x="1059517" y="2078984"/>
                  </a:cubicBezTo>
                  <a:cubicBezTo>
                    <a:pt x="1270655" y="2078984"/>
                    <a:pt x="1466803" y="2014798"/>
                    <a:pt x="1629511" y="1904875"/>
                  </a:cubicBezTo>
                  <a:lnTo>
                    <a:pt x="1774554" y="1785204"/>
                  </a:lnTo>
                  <a:lnTo>
                    <a:pt x="1763375" y="1768623"/>
                  </a:lnTo>
                  <a:cubicBezTo>
                    <a:pt x="1759090" y="1758494"/>
                    <a:pt x="1756721" y="1747357"/>
                    <a:pt x="1756721" y="1735667"/>
                  </a:cubicBezTo>
                  <a:cubicBezTo>
                    <a:pt x="1756721" y="1688907"/>
                    <a:pt x="1794628" y="1651000"/>
                    <a:pt x="1841388" y="1651000"/>
                  </a:cubicBezTo>
                  <a:cubicBezTo>
                    <a:pt x="1888148" y="1651000"/>
                    <a:pt x="1926055" y="1688907"/>
                    <a:pt x="1926055" y="1735667"/>
                  </a:cubicBezTo>
                  <a:cubicBezTo>
                    <a:pt x="1926055" y="1782427"/>
                    <a:pt x="1888148" y="1820334"/>
                    <a:pt x="1841388" y="1820334"/>
                  </a:cubicBezTo>
                  <a:cubicBezTo>
                    <a:pt x="1829698" y="1820334"/>
                    <a:pt x="1818561" y="1817965"/>
                    <a:pt x="1808432" y="1813681"/>
                  </a:cubicBezTo>
                  <a:lnTo>
                    <a:pt x="1805269" y="1811548"/>
                  </a:lnTo>
                  <a:lnTo>
                    <a:pt x="1651903" y="1938086"/>
                  </a:lnTo>
                  <a:cubicBezTo>
                    <a:pt x="1482803" y="2052327"/>
                    <a:pt x="1278950" y="2119034"/>
                    <a:pt x="1059517" y="2119034"/>
                  </a:cubicBezTo>
                  <a:cubicBezTo>
                    <a:pt x="474362" y="2119034"/>
                    <a:pt x="0" y="1644672"/>
                    <a:pt x="0" y="1059517"/>
                  </a:cubicBezTo>
                  <a:cubicBezTo>
                    <a:pt x="0" y="474362"/>
                    <a:pt x="474362" y="0"/>
                    <a:pt x="1059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accent1"/>
                  </a:solidFill>
                </a:rPr>
                <a:t>A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矩形 11"/>
            <p:cNvSpPr>
              <a:spLocks noChangeArrowheads="1"/>
            </p:cNvSpPr>
            <p:nvPr/>
          </p:nvSpPr>
          <p:spPr bwMode="auto">
            <a:xfrm>
              <a:off x="10066512" y="1972356"/>
              <a:ext cx="1774192" cy="49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4" name="矩形 12"/>
            <p:cNvSpPr>
              <a:spLocks noChangeArrowheads="1"/>
            </p:cNvSpPr>
            <p:nvPr/>
          </p:nvSpPr>
          <p:spPr bwMode="auto">
            <a:xfrm>
              <a:off x="4985450" y="1972356"/>
              <a:ext cx="1774192" cy="49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946512" y="3399816"/>
            <a:ext cx="537077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多个国家的全国性节日，定在每年的五月一日。它是全世界劳动人民共同拥有的节日，起源于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0211" y="1202575"/>
            <a:ext cx="4379212" cy="5090652"/>
            <a:chOff x="890211" y="1202575"/>
            <a:chExt cx="4379212" cy="5090652"/>
          </a:xfrm>
        </p:grpSpPr>
        <p:grpSp>
          <p:nvGrpSpPr>
            <p:cNvPr id="2" name="组合 1"/>
            <p:cNvGrpSpPr/>
            <p:nvPr/>
          </p:nvGrpSpPr>
          <p:grpSpPr>
            <a:xfrm>
              <a:off x="890211" y="1202575"/>
              <a:ext cx="4379212" cy="5090652"/>
              <a:chOff x="2636838" y="1503363"/>
              <a:chExt cx="3332162" cy="38735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636838" y="1503363"/>
                <a:ext cx="3332162" cy="38735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978150" y="4587875"/>
                <a:ext cx="2649538" cy="6413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在此输入标题</a:t>
                </a:r>
              </a:p>
            </p:txBody>
          </p:sp>
        </p:grpSp>
        <p:pic>
          <p:nvPicPr>
            <p:cNvPr id="6146" name="Picture 2" descr="D:\办公资源网录入\PPT录入素材\photo-1459356979461-dae1b8dcb702.jpgphoto-1459356979461-dae1b8dcb702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 bwMode="auto">
            <a:xfrm>
              <a:off x="1162773" y="1914228"/>
              <a:ext cx="3834089" cy="255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625617" y="1250922"/>
            <a:ext cx="2224887" cy="4950320"/>
            <a:chOff x="3625617" y="1250922"/>
            <a:chExt cx="2224887" cy="4950320"/>
          </a:xfrm>
        </p:grpSpPr>
        <p:sp>
          <p:nvSpPr>
            <p:cNvPr id="6" name="圆角矩形 5"/>
            <p:cNvSpPr/>
            <p:nvPr/>
          </p:nvSpPr>
          <p:spPr>
            <a:xfrm>
              <a:off x="3625617" y="1250922"/>
              <a:ext cx="2224887" cy="4950320"/>
            </a:xfrm>
            <a:prstGeom prst="roundRect">
              <a:avLst>
                <a:gd name="adj" fmla="val 699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4D4D4D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84181" y="2352078"/>
              <a:ext cx="212810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中央人民政府政务院于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1949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月作出决定，将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日确定为劳动节。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1989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年后，国务院基本上每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年表彰一次全国劳动模范和先进工作者，每次表彰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人左右。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08630" y="1250922"/>
            <a:ext cx="2224888" cy="4950320"/>
            <a:chOff x="6308630" y="1250922"/>
            <a:chExt cx="2224888" cy="4950320"/>
          </a:xfrm>
        </p:grpSpPr>
        <p:sp>
          <p:nvSpPr>
            <p:cNvPr id="10" name="圆角矩形 9"/>
            <p:cNvSpPr/>
            <p:nvPr/>
          </p:nvSpPr>
          <p:spPr>
            <a:xfrm>
              <a:off x="6308630" y="1250922"/>
              <a:ext cx="2224888" cy="4950320"/>
            </a:xfrm>
            <a:prstGeom prst="roundRect">
              <a:avLst>
                <a:gd name="adj" fmla="val 69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4D4D4D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370430" y="2352078"/>
              <a:ext cx="212810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中央人民政府政务院于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1949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月作出决定，将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日确定为劳动节。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1989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年后，国务院基本上每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年表彰一次全国劳动模范和先进工作者，每次表彰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人左右。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91647" y="1250922"/>
            <a:ext cx="2224887" cy="4950320"/>
            <a:chOff x="8991647" y="1250922"/>
            <a:chExt cx="2224887" cy="4950320"/>
          </a:xfrm>
        </p:grpSpPr>
        <p:sp>
          <p:nvSpPr>
            <p:cNvPr id="14" name="圆角矩形 13"/>
            <p:cNvSpPr/>
            <p:nvPr/>
          </p:nvSpPr>
          <p:spPr>
            <a:xfrm>
              <a:off x="8991647" y="1250922"/>
              <a:ext cx="2224887" cy="4950320"/>
            </a:xfrm>
            <a:prstGeom prst="roundRect">
              <a:avLst>
                <a:gd name="adj" fmla="val 699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4D4D4D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055536" y="2352078"/>
              <a:ext cx="2128103" cy="3372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中央人民政府政务院于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1949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月作出决定，将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日确定为劳动节。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1989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年后，国务院基本上每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年表彰一次全国劳动模范和先进工作者，每次表彰</a:t>
              </a: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人左右。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8052" y="1250922"/>
            <a:ext cx="2224888" cy="4950320"/>
            <a:chOff x="968052" y="1250922"/>
            <a:chExt cx="2224888" cy="4950320"/>
          </a:xfrm>
        </p:grpSpPr>
        <p:sp>
          <p:nvSpPr>
            <p:cNvPr id="3" name="圆角矩形 2"/>
            <p:cNvSpPr/>
            <p:nvPr/>
          </p:nvSpPr>
          <p:spPr>
            <a:xfrm>
              <a:off x="968052" y="1250922"/>
              <a:ext cx="2224888" cy="4950320"/>
            </a:xfrm>
            <a:prstGeom prst="roundRect">
              <a:avLst>
                <a:gd name="adj" fmla="val 69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4D4D4D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18010" y="2352078"/>
              <a:ext cx="212810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中央人民政府政务院于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1949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月作出决定，将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日确定为劳动节。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1989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年后，国务院基本上每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年表彰一次全国劳动模范和先进工作者，每次表彰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人左右。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68052" y="1615727"/>
            <a:ext cx="2224888" cy="719006"/>
            <a:chOff x="968052" y="1615727"/>
            <a:chExt cx="2224888" cy="719006"/>
          </a:xfrm>
        </p:grpSpPr>
        <p:sp>
          <p:nvSpPr>
            <p:cNvPr id="4" name="矩形 3"/>
            <p:cNvSpPr/>
            <p:nvPr/>
          </p:nvSpPr>
          <p:spPr>
            <a:xfrm>
              <a:off x="968052" y="1615727"/>
              <a:ext cx="2224888" cy="719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2874797" y="1844791"/>
              <a:ext cx="224822" cy="22694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25617" y="1615727"/>
            <a:ext cx="2224887" cy="719006"/>
            <a:chOff x="3625617" y="1615727"/>
            <a:chExt cx="2224887" cy="719006"/>
          </a:xfrm>
        </p:grpSpPr>
        <p:sp>
          <p:nvSpPr>
            <p:cNvPr id="7" name="矩形 6"/>
            <p:cNvSpPr/>
            <p:nvPr/>
          </p:nvSpPr>
          <p:spPr>
            <a:xfrm>
              <a:off x="3625617" y="1615727"/>
              <a:ext cx="2224887" cy="719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672278" y="1840549"/>
              <a:ext cx="224822" cy="22694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587505" y="1844791"/>
              <a:ext cx="224822" cy="22694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08630" y="1615727"/>
            <a:ext cx="2224888" cy="719006"/>
            <a:chOff x="6308630" y="1615727"/>
            <a:chExt cx="2224888" cy="719006"/>
          </a:xfrm>
        </p:grpSpPr>
        <p:sp>
          <p:nvSpPr>
            <p:cNvPr id="11" name="矩形 10"/>
            <p:cNvSpPr/>
            <p:nvPr/>
          </p:nvSpPr>
          <p:spPr>
            <a:xfrm>
              <a:off x="6308630" y="1615727"/>
              <a:ext cx="2224888" cy="719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384986" y="1840549"/>
              <a:ext cx="226943" cy="22694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57794" y="1844791"/>
              <a:ext cx="224822" cy="22694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991645" y="1615727"/>
            <a:ext cx="2229129" cy="719006"/>
            <a:chOff x="8991645" y="1615727"/>
            <a:chExt cx="2229129" cy="719006"/>
          </a:xfrm>
        </p:grpSpPr>
        <p:sp>
          <p:nvSpPr>
            <p:cNvPr id="15" name="矩形 14"/>
            <p:cNvSpPr/>
            <p:nvPr/>
          </p:nvSpPr>
          <p:spPr>
            <a:xfrm>
              <a:off x="8991645" y="1615727"/>
              <a:ext cx="2229129" cy="719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9057396" y="1840549"/>
              <a:ext cx="224822" cy="22694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2921458" y="1899936"/>
            <a:ext cx="928981" cy="116653"/>
            <a:chOff x="2195267" y="2549215"/>
            <a:chExt cx="695380" cy="88208"/>
          </a:xfrm>
        </p:grpSpPr>
        <p:sp>
          <p:nvSpPr>
            <p:cNvPr id="24" name="圆角矩形 23"/>
            <p:cNvSpPr/>
            <p:nvPr/>
          </p:nvSpPr>
          <p:spPr>
            <a:xfrm>
              <a:off x="2195267" y="2549215"/>
              <a:ext cx="695380" cy="882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195267" y="2549215"/>
              <a:ext cx="695380" cy="882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5634166" y="1899936"/>
            <a:ext cx="928981" cy="116653"/>
            <a:chOff x="4226409" y="2549215"/>
            <a:chExt cx="695380" cy="88208"/>
          </a:xfrm>
        </p:grpSpPr>
        <p:sp>
          <p:nvSpPr>
            <p:cNvPr id="22" name="圆角矩形 21"/>
            <p:cNvSpPr/>
            <p:nvPr/>
          </p:nvSpPr>
          <p:spPr>
            <a:xfrm>
              <a:off x="4226409" y="2549215"/>
              <a:ext cx="695380" cy="882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226409" y="2549215"/>
              <a:ext cx="695380" cy="882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20"/>
          <p:cNvGrpSpPr/>
          <p:nvPr/>
        </p:nvGrpSpPr>
        <p:grpSpPr bwMode="auto">
          <a:xfrm>
            <a:off x="8304456" y="1899936"/>
            <a:ext cx="928981" cy="116653"/>
            <a:chOff x="6225324" y="2549215"/>
            <a:chExt cx="695380" cy="88208"/>
          </a:xfrm>
        </p:grpSpPr>
        <p:sp>
          <p:nvSpPr>
            <p:cNvPr id="20" name="圆角矩形 19"/>
            <p:cNvSpPr/>
            <p:nvPr/>
          </p:nvSpPr>
          <p:spPr>
            <a:xfrm>
              <a:off x="6225324" y="2549215"/>
              <a:ext cx="695380" cy="882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6225324" y="2549215"/>
              <a:ext cx="695380" cy="882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gray">
          <a:xfrm>
            <a:off x="2658872" y="1174118"/>
            <a:ext cx="1537710" cy="2552022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2" tIns="34986" rIns="69972" bIns="54000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Freeform 8"/>
          <p:cNvSpPr/>
          <p:nvPr/>
        </p:nvSpPr>
        <p:spPr bwMode="gray">
          <a:xfrm>
            <a:off x="2658872" y="3684955"/>
            <a:ext cx="1464486" cy="2468123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40 h 2346"/>
              <a:gd name="T20" fmla="*/ 806 w 1470"/>
              <a:gd name="T21" fmla="*/ 2291 h 2346"/>
              <a:gd name="T22" fmla="*/ 763 w 1470"/>
              <a:gd name="T23" fmla="*/ 2326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6 h 2346"/>
              <a:gd name="T30" fmla="*/ 665 w 1470"/>
              <a:gd name="T31" fmla="*/ 2291 h 2346"/>
              <a:gd name="T32" fmla="*/ 604 w 1470"/>
              <a:gd name="T33" fmla="*/ 2240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9 h 2346"/>
              <a:gd name="T54" fmla="*/ 27 w 1470"/>
              <a:gd name="T55" fmla="*/ 954 h 2346"/>
              <a:gd name="T56" fmla="*/ 71 w 1470"/>
              <a:gd name="T57" fmla="*/ 816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1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1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6 h 2346"/>
              <a:gd name="T100" fmla="*/ 1444 w 1470"/>
              <a:gd name="T101" fmla="*/ 954 h 2346"/>
              <a:gd name="T102" fmla="*/ 1467 w 1470"/>
              <a:gd name="T103" fmla="*/ 1099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5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5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40"/>
                </a:lnTo>
                <a:lnTo>
                  <a:pt x="835" y="2266"/>
                </a:lnTo>
                <a:lnTo>
                  <a:pt x="806" y="2291"/>
                </a:lnTo>
                <a:lnTo>
                  <a:pt x="783" y="2310"/>
                </a:lnTo>
                <a:lnTo>
                  <a:pt x="763" y="2326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6"/>
                </a:lnTo>
                <a:lnTo>
                  <a:pt x="688" y="2310"/>
                </a:lnTo>
                <a:lnTo>
                  <a:pt x="665" y="2291"/>
                </a:lnTo>
                <a:lnTo>
                  <a:pt x="636" y="2266"/>
                </a:lnTo>
                <a:lnTo>
                  <a:pt x="604" y="2240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5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5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9"/>
                </a:lnTo>
                <a:lnTo>
                  <a:pt x="13" y="1026"/>
                </a:lnTo>
                <a:lnTo>
                  <a:pt x="27" y="954"/>
                </a:lnTo>
                <a:lnTo>
                  <a:pt x="48" y="884"/>
                </a:lnTo>
                <a:lnTo>
                  <a:pt x="71" y="816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5"/>
                </a:lnTo>
                <a:lnTo>
                  <a:pt x="452" y="251"/>
                </a:lnTo>
                <a:lnTo>
                  <a:pt x="493" y="210"/>
                </a:lnTo>
                <a:lnTo>
                  <a:pt x="532" y="171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1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5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6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6"/>
                </a:lnTo>
                <a:lnTo>
                  <a:pt x="1467" y="1099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Freeform 10"/>
          <p:cNvSpPr/>
          <p:nvPr/>
        </p:nvSpPr>
        <p:spPr bwMode="gray">
          <a:xfrm rot="21131375">
            <a:off x="3244665" y="2418865"/>
            <a:ext cx="2636076" cy="1391179"/>
          </a:xfrm>
          <a:custGeom>
            <a:avLst/>
            <a:gdLst>
              <a:gd name="T0" fmla="*/ 716 w 2032"/>
              <a:gd name="T1" fmla="*/ 96 h 1536"/>
              <a:gd name="T2" fmla="*/ 859 w 2032"/>
              <a:gd name="T3" fmla="*/ 43 h 1536"/>
              <a:gd name="T4" fmla="*/ 1008 w 2032"/>
              <a:gd name="T5" fmla="*/ 11 h 1536"/>
              <a:gd name="T6" fmla="*/ 1157 w 2032"/>
              <a:gd name="T7" fmla="*/ 0 h 1536"/>
              <a:gd name="T8" fmla="*/ 1305 w 2032"/>
              <a:gd name="T9" fmla="*/ 3 h 1536"/>
              <a:gd name="T10" fmla="*/ 1448 w 2032"/>
              <a:gd name="T11" fmla="*/ 17 h 1536"/>
              <a:gd name="T12" fmla="*/ 1582 w 2032"/>
              <a:gd name="T13" fmla="*/ 42 h 1536"/>
              <a:gd name="T14" fmla="*/ 1706 w 2032"/>
              <a:gd name="T15" fmla="*/ 70 h 1536"/>
              <a:gd name="T16" fmla="*/ 1814 w 2032"/>
              <a:gd name="T17" fmla="*/ 102 h 1536"/>
              <a:gd name="T18" fmla="*/ 1905 w 2032"/>
              <a:gd name="T19" fmla="*/ 131 h 1536"/>
              <a:gd name="T20" fmla="*/ 1972 w 2032"/>
              <a:gd name="T21" fmla="*/ 157 h 1536"/>
              <a:gd name="T22" fmla="*/ 2016 w 2032"/>
              <a:gd name="T23" fmla="*/ 175 h 1536"/>
              <a:gd name="T24" fmla="*/ 2032 w 2032"/>
              <a:gd name="T25" fmla="*/ 182 h 1536"/>
              <a:gd name="T26" fmla="*/ 2029 w 2032"/>
              <a:gd name="T27" fmla="*/ 200 h 1536"/>
              <a:gd name="T28" fmla="*/ 2021 w 2032"/>
              <a:gd name="T29" fmla="*/ 249 h 1536"/>
              <a:gd name="T30" fmla="*/ 2008 w 2032"/>
              <a:gd name="T31" fmla="*/ 327 h 1536"/>
              <a:gd name="T32" fmla="*/ 1988 w 2032"/>
              <a:gd name="T33" fmla="*/ 427 h 1536"/>
              <a:gd name="T34" fmla="*/ 1957 w 2032"/>
              <a:gd name="T35" fmla="*/ 542 h 1536"/>
              <a:gd name="T36" fmla="*/ 1918 w 2032"/>
              <a:gd name="T37" fmla="*/ 672 h 1536"/>
              <a:gd name="T38" fmla="*/ 1865 w 2032"/>
              <a:gd name="T39" fmla="*/ 807 h 1536"/>
              <a:gd name="T40" fmla="*/ 1801 w 2032"/>
              <a:gd name="T41" fmla="*/ 944 h 1536"/>
              <a:gd name="T42" fmla="*/ 1721 w 2032"/>
              <a:gd name="T43" fmla="*/ 1076 h 1536"/>
              <a:gd name="T44" fmla="*/ 1626 w 2032"/>
              <a:gd name="T45" fmla="*/ 1202 h 1536"/>
              <a:gd name="T46" fmla="*/ 1514 w 2032"/>
              <a:gd name="T47" fmla="*/ 1313 h 1536"/>
              <a:gd name="T48" fmla="*/ 1383 w 2032"/>
              <a:gd name="T49" fmla="*/ 1405 h 1536"/>
              <a:gd name="T50" fmla="*/ 1244 w 2032"/>
              <a:gd name="T51" fmla="*/ 1469 h 1536"/>
              <a:gd name="T52" fmla="*/ 1098 w 2032"/>
              <a:gd name="T53" fmla="*/ 1511 h 1536"/>
              <a:gd name="T54" fmla="*/ 949 w 2032"/>
              <a:gd name="T55" fmla="*/ 1532 h 1536"/>
              <a:gd name="T56" fmla="*/ 801 w 2032"/>
              <a:gd name="T57" fmla="*/ 1536 h 1536"/>
              <a:gd name="T58" fmla="*/ 653 w 2032"/>
              <a:gd name="T59" fmla="*/ 1527 h 1536"/>
              <a:gd name="T60" fmla="*/ 515 w 2032"/>
              <a:gd name="T61" fmla="*/ 1507 h 1536"/>
              <a:gd name="T62" fmla="*/ 385 w 2032"/>
              <a:gd name="T63" fmla="*/ 1481 h 1536"/>
              <a:gd name="T64" fmla="*/ 270 w 2032"/>
              <a:gd name="T65" fmla="*/ 1450 h 1536"/>
              <a:gd name="T66" fmla="*/ 169 w 2032"/>
              <a:gd name="T67" fmla="*/ 1419 h 1536"/>
              <a:gd name="T68" fmla="*/ 90 w 2032"/>
              <a:gd name="T69" fmla="*/ 1390 h 1536"/>
              <a:gd name="T70" fmla="*/ 33 w 2032"/>
              <a:gd name="T71" fmla="*/ 1368 h 1536"/>
              <a:gd name="T72" fmla="*/ 4 w 2032"/>
              <a:gd name="T73" fmla="*/ 1357 h 1536"/>
              <a:gd name="T74" fmla="*/ 0 w 2032"/>
              <a:gd name="T75" fmla="*/ 1349 h 1536"/>
              <a:gd name="T76" fmla="*/ 4 w 2032"/>
              <a:gd name="T77" fmla="*/ 1316 h 1536"/>
              <a:gd name="T78" fmla="*/ 14 w 2032"/>
              <a:gd name="T79" fmla="*/ 1250 h 1536"/>
              <a:gd name="T80" fmla="*/ 32 w 2032"/>
              <a:gd name="T81" fmla="*/ 1161 h 1536"/>
              <a:gd name="T82" fmla="*/ 57 w 2032"/>
              <a:gd name="T83" fmla="*/ 1053 h 1536"/>
              <a:gd name="T84" fmla="*/ 92 w 2032"/>
              <a:gd name="T85" fmla="*/ 929 h 1536"/>
              <a:gd name="T86" fmla="*/ 138 w 2032"/>
              <a:gd name="T87" fmla="*/ 798 h 1536"/>
              <a:gd name="T88" fmla="*/ 197 w 2032"/>
              <a:gd name="T89" fmla="*/ 661 h 1536"/>
              <a:gd name="T90" fmla="*/ 268 w 2032"/>
              <a:gd name="T91" fmla="*/ 525 h 1536"/>
              <a:gd name="T92" fmla="*/ 356 w 2032"/>
              <a:gd name="T93" fmla="*/ 395 h 1536"/>
              <a:gd name="T94" fmla="*/ 459 w 2032"/>
              <a:gd name="T95" fmla="*/ 277 h 1536"/>
              <a:gd name="T96" fmla="*/ 580 w 2032"/>
              <a:gd name="T97" fmla="*/ 17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647" y="131"/>
                </a:moveTo>
                <a:lnTo>
                  <a:pt x="716" y="96"/>
                </a:lnTo>
                <a:lnTo>
                  <a:pt x="787" y="67"/>
                </a:lnTo>
                <a:lnTo>
                  <a:pt x="859" y="43"/>
                </a:lnTo>
                <a:lnTo>
                  <a:pt x="933" y="25"/>
                </a:lnTo>
                <a:lnTo>
                  <a:pt x="1008" y="11"/>
                </a:lnTo>
                <a:lnTo>
                  <a:pt x="1082" y="4"/>
                </a:lnTo>
                <a:lnTo>
                  <a:pt x="1157" y="0"/>
                </a:lnTo>
                <a:lnTo>
                  <a:pt x="1231" y="0"/>
                </a:lnTo>
                <a:lnTo>
                  <a:pt x="1305" y="3"/>
                </a:lnTo>
                <a:lnTo>
                  <a:pt x="1377" y="8"/>
                </a:lnTo>
                <a:lnTo>
                  <a:pt x="1448" y="17"/>
                </a:lnTo>
                <a:lnTo>
                  <a:pt x="1517" y="29"/>
                </a:lnTo>
                <a:lnTo>
                  <a:pt x="1582" y="42"/>
                </a:lnTo>
                <a:lnTo>
                  <a:pt x="1647" y="55"/>
                </a:lnTo>
                <a:lnTo>
                  <a:pt x="1706" y="70"/>
                </a:lnTo>
                <a:lnTo>
                  <a:pt x="1762" y="86"/>
                </a:lnTo>
                <a:lnTo>
                  <a:pt x="1814" y="102"/>
                </a:lnTo>
                <a:lnTo>
                  <a:pt x="1861" y="116"/>
                </a:lnTo>
                <a:lnTo>
                  <a:pt x="1905" y="131"/>
                </a:lnTo>
                <a:lnTo>
                  <a:pt x="1941" y="146"/>
                </a:lnTo>
                <a:lnTo>
                  <a:pt x="1972" y="157"/>
                </a:lnTo>
                <a:lnTo>
                  <a:pt x="1998" y="167"/>
                </a:lnTo>
                <a:lnTo>
                  <a:pt x="2016" y="175"/>
                </a:lnTo>
                <a:lnTo>
                  <a:pt x="2027" y="179"/>
                </a:lnTo>
                <a:lnTo>
                  <a:pt x="2032" y="182"/>
                </a:lnTo>
                <a:lnTo>
                  <a:pt x="2030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1" y="249"/>
                </a:lnTo>
                <a:lnTo>
                  <a:pt x="2017" y="286"/>
                </a:lnTo>
                <a:lnTo>
                  <a:pt x="2008" y="327"/>
                </a:lnTo>
                <a:lnTo>
                  <a:pt x="2000" y="375"/>
                </a:lnTo>
                <a:lnTo>
                  <a:pt x="1988" y="427"/>
                </a:lnTo>
                <a:lnTo>
                  <a:pt x="1975" y="483"/>
                </a:lnTo>
                <a:lnTo>
                  <a:pt x="1957" y="542"/>
                </a:lnTo>
                <a:lnTo>
                  <a:pt x="1940" y="607"/>
                </a:lnTo>
                <a:lnTo>
                  <a:pt x="1918" y="672"/>
                </a:lnTo>
                <a:lnTo>
                  <a:pt x="1893" y="738"/>
                </a:lnTo>
                <a:lnTo>
                  <a:pt x="1865" y="807"/>
                </a:lnTo>
                <a:lnTo>
                  <a:pt x="1835" y="875"/>
                </a:lnTo>
                <a:lnTo>
                  <a:pt x="1801" y="944"/>
                </a:lnTo>
                <a:lnTo>
                  <a:pt x="1763" y="1011"/>
                </a:lnTo>
                <a:lnTo>
                  <a:pt x="1721" y="1076"/>
                </a:lnTo>
                <a:lnTo>
                  <a:pt x="1676" y="1141"/>
                </a:lnTo>
                <a:lnTo>
                  <a:pt x="1626" y="1202"/>
                </a:lnTo>
                <a:lnTo>
                  <a:pt x="1572" y="1259"/>
                </a:lnTo>
                <a:lnTo>
                  <a:pt x="1514" y="1313"/>
                </a:lnTo>
                <a:lnTo>
                  <a:pt x="1451" y="1361"/>
                </a:lnTo>
                <a:lnTo>
                  <a:pt x="1383" y="1405"/>
                </a:lnTo>
                <a:lnTo>
                  <a:pt x="1314" y="1440"/>
                </a:lnTo>
                <a:lnTo>
                  <a:pt x="1244" y="1469"/>
                </a:lnTo>
                <a:lnTo>
                  <a:pt x="1173" y="1494"/>
                </a:lnTo>
                <a:lnTo>
                  <a:pt x="1098" y="1511"/>
                </a:lnTo>
                <a:lnTo>
                  <a:pt x="1024" y="1524"/>
                </a:lnTo>
                <a:lnTo>
                  <a:pt x="949" y="1532"/>
                </a:lnTo>
                <a:lnTo>
                  <a:pt x="875" y="1536"/>
                </a:lnTo>
                <a:lnTo>
                  <a:pt x="801" y="1536"/>
                </a:lnTo>
                <a:lnTo>
                  <a:pt x="726" y="1533"/>
                </a:lnTo>
                <a:lnTo>
                  <a:pt x="653" y="1527"/>
                </a:lnTo>
                <a:lnTo>
                  <a:pt x="583" y="1519"/>
                </a:lnTo>
                <a:lnTo>
                  <a:pt x="515" y="1507"/>
                </a:lnTo>
                <a:lnTo>
                  <a:pt x="449" y="1495"/>
                </a:lnTo>
                <a:lnTo>
                  <a:pt x="385" y="1481"/>
                </a:lnTo>
                <a:lnTo>
                  <a:pt x="325" y="1466"/>
                </a:lnTo>
                <a:lnTo>
                  <a:pt x="270" y="1450"/>
                </a:lnTo>
                <a:lnTo>
                  <a:pt x="217" y="1434"/>
                </a:lnTo>
                <a:lnTo>
                  <a:pt x="169" y="1419"/>
                </a:lnTo>
                <a:lnTo>
                  <a:pt x="127" y="1405"/>
                </a:lnTo>
                <a:lnTo>
                  <a:pt x="90" y="1390"/>
                </a:lnTo>
                <a:lnTo>
                  <a:pt x="58" y="1379"/>
                </a:lnTo>
                <a:lnTo>
                  <a:pt x="33" y="1368"/>
                </a:lnTo>
                <a:lnTo>
                  <a:pt x="16" y="1361"/>
                </a:lnTo>
                <a:lnTo>
                  <a:pt x="4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4" y="1316"/>
                </a:lnTo>
                <a:lnTo>
                  <a:pt x="9" y="1287"/>
                </a:lnTo>
                <a:lnTo>
                  <a:pt x="14" y="1250"/>
                </a:lnTo>
                <a:lnTo>
                  <a:pt x="22" y="1209"/>
                </a:lnTo>
                <a:lnTo>
                  <a:pt x="32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8" y="798"/>
                </a:lnTo>
                <a:lnTo>
                  <a:pt x="166" y="729"/>
                </a:lnTo>
                <a:lnTo>
                  <a:pt x="197" y="661"/>
                </a:lnTo>
                <a:lnTo>
                  <a:pt x="230" y="592"/>
                </a:lnTo>
                <a:lnTo>
                  <a:pt x="268" y="525"/>
                </a:lnTo>
                <a:lnTo>
                  <a:pt x="311" y="459"/>
                </a:lnTo>
                <a:lnTo>
                  <a:pt x="356" y="395"/>
                </a:lnTo>
                <a:lnTo>
                  <a:pt x="405" y="334"/>
                </a:lnTo>
                <a:lnTo>
                  <a:pt x="459" y="277"/>
                </a:lnTo>
                <a:lnTo>
                  <a:pt x="518" y="223"/>
                </a:lnTo>
                <a:lnTo>
                  <a:pt x="580" y="175"/>
                </a:lnTo>
                <a:lnTo>
                  <a:pt x="647" y="131"/>
                </a:lnTo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0" rIns="0" bIns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Freeform 9"/>
          <p:cNvSpPr/>
          <p:nvPr/>
        </p:nvSpPr>
        <p:spPr bwMode="gray">
          <a:xfrm rot="521906">
            <a:off x="3165339" y="3799367"/>
            <a:ext cx="2562852" cy="1317960"/>
          </a:xfrm>
          <a:custGeom>
            <a:avLst/>
            <a:gdLst>
              <a:gd name="T0" fmla="*/ 1451 w 2032"/>
              <a:gd name="T1" fmla="*/ 175 h 1536"/>
              <a:gd name="T2" fmla="*/ 1572 w 2032"/>
              <a:gd name="T3" fmla="*/ 277 h 1536"/>
              <a:gd name="T4" fmla="*/ 1676 w 2032"/>
              <a:gd name="T5" fmla="*/ 395 h 1536"/>
              <a:gd name="T6" fmla="*/ 1763 w 2032"/>
              <a:gd name="T7" fmla="*/ 525 h 1536"/>
              <a:gd name="T8" fmla="*/ 1835 w 2032"/>
              <a:gd name="T9" fmla="*/ 661 h 1536"/>
              <a:gd name="T10" fmla="*/ 1893 w 2032"/>
              <a:gd name="T11" fmla="*/ 798 h 1536"/>
              <a:gd name="T12" fmla="*/ 1940 w 2032"/>
              <a:gd name="T13" fmla="*/ 929 h 1536"/>
              <a:gd name="T14" fmla="*/ 1975 w 2032"/>
              <a:gd name="T15" fmla="*/ 1053 h 1536"/>
              <a:gd name="T16" fmla="*/ 2000 w 2032"/>
              <a:gd name="T17" fmla="*/ 1161 h 1536"/>
              <a:gd name="T18" fmla="*/ 2017 w 2032"/>
              <a:gd name="T19" fmla="*/ 1250 h 1536"/>
              <a:gd name="T20" fmla="*/ 2026 w 2032"/>
              <a:gd name="T21" fmla="*/ 1316 h 1536"/>
              <a:gd name="T22" fmla="*/ 2030 w 2032"/>
              <a:gd name="T23" fmla="*/ 1349 h 1536"/>
              <a:gd name="T24" fmla="*/ 2027 w 2032"/>
              <a:gd name="T25" fmla="*/ 1357 h 1536"/>
              <a:gd name="T26" fmla="*/ 1998 w 2032"/>
              <a:gd name="T27" fmla="*/ 1368 h 1536"/>
              <a:gd name="T28" fmla="*/ 1941 w 2032"/>
              <a:gd name="T29" fmla="*/ 1390 h 1536"/>
              <a:gd name="T30" fmla="*/ 1861 w 2032"/>
              <a:gd name="T31" fmla="*/ 1419 h 1536"/>
              <a:gd name="T32" fmla="*/ 1762 w 2032"/>
              <a:gd name="T33" fmla="*/ 1450 h 1536"/>
              <a:gd name="T34" fmla="*/ 1647 w 2032"/>
              <a:gd name="T35" fmla="*/ 1481 h 1536"/>
              <a:gd name="T36" fmla="*/ 1517 w 2032"/>
              <a:gd name="T37" fmla="*/ 1507 h 1536"/>
              <a:gd name="T38" fmla="*/ 1377 w 2032"/>
              <a:gd name="T39" fmla="*/ 1527 h 1536"/>
              <a:gd name="T40" fmla="*/ 1231 w 2032"/>
              <a:gd name="T41" fmla="*/ 1536 h 1536"/>
              <a:gd name="T42" fmla="*/ 1082 w 2032"/>
              <a:gd name="T43" fmla="*/ 1532 h 1536"/>
              <a:gd name="T44" fmla="*/ 933 w 2032"/>
              <a:gd name="T45" fmla="*/ 1511 h 1536"/>
              <a:gd name="T46" fmla="*/ 787 w 2032"/>
              <a:gd name="T47" fmla="*/ 1469 h 1536"/>
              <a:gd name="T48" fmla="*/ 647 w 2032"/>
              <a:gd name="T49" fmla="*/ 1405 h 1536"/>
              <a:gd name="T50" fmla="*/ 518 w 2032"/>
              <a:gd name="T51" fmla="*/ 1313 h 1536"/>
              <a:gd name="T52" fmla="*/ 405 w 2032"/>
              <a:gd name="T53" fmla="*/ 1202 h 1536"/>
              <a:gd name="T54" fmla="*/ 311 w 2032"/>
              <a:gd name="T55" fmla="*/ 1076 h 1536"/>
              <a:gd name="T56" fmla="*/ 230 w 2032"/>
              <a:gd name="T57" fmla="*/ 944 h 1536"/>
              <a:gd name="T58" fmla="*/ 166 w 2032"/>
              <a:gd name="T59" fmla="*/ 806 h 1536"/>
              <a:gd name="T60" fmla="*/ 114 w 2032"/>
              <a:gd name="T61" fmla="*/ 672 h 1536"/>
              <a:gd name="T62" fmla="*/ 73 w 2032"/>
              <a:gd name="T63" fmla="*/ 542 h 1536"/>
              <a:gd name="T64" fmla="*/ 44 w 2032"/>
              <a:gd name="T65" fmla="*/ 427 h 1536"/>
              <a:gd name="T66" fmla="*/ 22 w 2032"/>
              <a:gd name="T67" fmla="*/ 326 h 1536"/>
              <a:gd name="T68" fmla="*/ 9 w 2032"/>
              <a:gd name="T69" fmla="*/ 249 h 1536"/>
              <a:gd name="T70" fmla="*/ 3 w 2032"/>
              <a:gd name="T71" fmla="*/ 200 h 1536"/>
              <a:gd name="T72" fmla="*/ 0 w 2032"/>
              <a:gd name="T73" fmla="*/ 182 h 1536"/>
              <a:gd name="T74" fmla="*/ 16 w 2032"/>
              <a:gd name="T75" fmla="*/ 175 h 1536"/>
              <a:gd name="T76" fmla="*/ 58 w 2032"/>
              <a:gd name="T77" fmla="*/ 157 h 1536"/>
              <a:gd name="T78" fmla="*/ 127 w 2032"/>
              <a:gd name="T79" fmla="*/ 131 h 1536"/>
              <a:gd name="T80" fmla="*/ 217 w 2032"/>
              <a:gd name="T81" fmla="*/ 102 h 1536"/>
              <a:gd name="T82" fmla="*/ 325 w 2032"/>
              <a:gd name="T83" fmla="*/ 70 h 1536"/>
              <a:gd name="T84" fmla="*/ 449 w 2032"/>
              <a:gd name="T85" fmla="*/ 42 h 1536"/>
              <a:gd name="T86" fmla="*/ 583 w 2032"/>
              <a:gd name="T87" fmla="*/ 17 h 1536"/>
              <a:gd name="T88" fmla="*/ 726 w 2032"/>
              <a:gd name="T89" fmla="*/ 3 h 1536"/>
              <a:gd name="T90" fmla="*/ 875 w 2032"/>
              <a:gd name="T91" fmla="*/ 0 h 1536"/>
              <a:gd name="T92" fmla="*/ 1024 w 2032"/>
              <a:gd name="T93" fmla="*/ 11 h 1536"/>
              <a:gd name="T94" fmla="*/ 1173 w 2032"/>
              <a:gd name="T95" fmla="*/ 43 h 1536"/>
              <a:gd name="T96" fmla="*/ 1314 w 2032"/>
              <a:gd name="T97" fmla="*/ 9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Freeform 6"/>
          <p:cNvSpPr/>
          <p:nvPr/>
        </p:nvSpPr>
        <p:spPr bwMode="gray">
          <a:xfrm rot="575181">
            <a:off x="1047935" y="2345645"/>
            <a:ext cx="2668113" cy="1409484"/>
          </a:xfrm>
          <a:custGeom>
            <a:avLst/>
            <a:gdLst>
              <a:gd name="T0" fmla="*/ 1451 w 2032"/>
              <a:gd name="T1" fmla="*/ 175 h 1536"/>
              <a:gd name="T2" fmla="*/ 1572 w 2032"/>
              <a:gd name="T3" fmla="*/ 277 h 1536"/>
              <a:gd name="T4" fmla="*/ 1676 w 2032"/>
              <a:gd name="T5" fmla="*/ 395 h 1536"/>
              <a:gd name="T6" fmla="*/ 1763 w 2032"/>
              <a:gd name="T7" fmla="*/ 525 h 1536"/>
              <a:gd name="T8" fmla="*/ 1835 w 2032"/>
              <a:gd name="T9" fmla="*/ 660 h 1536"/>
              <a:gd name="T10" fmla="*/ 1893 w 2032"/>
              <a:gd name="T11" fmla="*/ 798 h 1536"/>
              <a:gd name="T12" fmla="*/ 1940 w 2032"/>
              <a:gd name="T13" fmla="*/ 929 h 1536"/>
              <a:gd name="T14" fmla="*/ 1975 w 2032"/>
              <a:gd name="T15" fmla="*/ 1053 h 1536"/>
              <a:gd name="T16" fmla="*/ 2000 w 2032"/>
              <a:gd name="T17" fmla="*/ 1161 h 1536"/>
              <a:gd name="T18" fmla="*/ 2017 w 2032"/>
              <a:gd name="T19" fmla="*/ 1250 h 1536"/>
              <a:gd name="T20" fmla="*/ 2026 w 2032"/>
              <a:gd name="T21" fmla="*/ 1316 h 1536"/>
              <a:gd name="T22" fmla="*/ 2030 w 2032"/>
              <a:gd name="T23" fmla="*/ 1349 h 1536"/>
              <a:gd name="T24" fmla="*/ 2027 w 2032"/>
              <a:gd name="T25" fmla="*/ 1356 h 1536"/>
              <a:gd name="T26" fmla="*/ 1998 w 2032"/>
              <a:gd name="T27" fmla="*/ 1368 h 1536"/>
              <a:gd name="T28" fmla="*/ 1941 w 2032"/>
              <a:gd name="T29" fmla="*/ 1390 h 1536"/>
              <a:gd name="T30" fmla="*/ 1861 w 2032"/>
              <a:gd name="T31" fmla="*/ 1419 h 1536"/>
              <a:gd name="T32" fmla="*/ 1762 w 2032"/>
              <a:gd name="T33" fmla="*/ 1450 h 1536"/>
              <a:gd name="T34" fmla="*/ 1647 w 2032"/>
              <a:gd name="T35" fmla="*/ 1480 h 1536"/>
              <a:gd name="T36" fmla="*/ 1517 w 2032"/>
              <a:gd name="T37" fmla="*/ 1507 h 1536"/>
              <a:gd name="T38" fmla="*/ 1377 w 2032"/>
              <a:gd name="T39" fmla="*/ 1527 h 1536"/>
              <a:gd name="T40" fmla="*/ 1231 w 2032"/>
              <a:gd name="T41" fmla="*/ 1536 h 1536"/>
              <a:gd name="T42" fmla="*/ 1082 w 2032"/>
              <a:gd name="T43" fmla="*/ 1532 h 1536"/>
              <a:gd name="T44" fmla="*/ 933 w 2032"/>
              <a:gd name="T45" fmla="*/ 1511 h 1536"/>
              <a:gd name="T46" fmla="*/ 788 w 2032"/>
              <a:gd name="T47" fmla="*/ 1469 h 1536"/>
              <a:gd name="T48" fmla="*/ 648 w 2032"/>
              <a:gd name="T49" fmla="*/ 1405 h 1536"/>
              <a:gd name="T50" fmla="*/ 518 w 2032"/>
              <a:gd name="T51" fmla="*/ 1313 h 1536"/>
              <a:gd name="T52" fmla="*/ 405 w 2032"/>
              <a:gd name="T53" fmla="*/ 1202 h 1536"/>
              <a:gd name="T54" fmla="*/ 311 w 2032"/>
              <a:gd name="T55" fmla="*/ 1076 h 1536"/>
              <a:gd name="T56" fmla="*/ 230 w 2032"/>
              <a:gd name="T57" fmla="*/ 944 h 1536"/>
              <a:gd name="T58" fmla="*/ 166 w 2032"/>
              <a:gd name="T59" fmla="*/ 806 h 1536"/>
              <a:gd name="T60" fmla="*/ 114 w 2032"/>
              <a:gd name="T61" fmla="*/ 672 h 1536"/>
              <a:gd name="T62" fmla="*/ 73 w 2032"/>
              <a:gd name="T63" fmla="*/ 542 h 1536"/>
              <a:gd name="T64" fmla="*/ 44 w 2032"/>
              <a:gd name="T65" fmla="*/ 427 h 1536"/>
              <a:gd name="T66" fmla="*/ 22 w 2032"/>
              <a:gd name="T67" fmla="*/ 326 h 1536"/>
              <a:gd name="T68" fmla="*/ 9 w 2032"/>
              <a:gd name="T69" fmla="*/ 249 h 1536"/>
              <a:gd name="T70" fmla="*/ 3 w 2032"/>
              <a:gd name="T71" fmla="*/ 199 h 1536"/>
              <a:gd name="T72" fmla="*/ 0 w 2032"/>
              <a:gd name="T73" fmla="*/ 182 h 1536"/>
              <a:gd name="T74" fmla="*/ 16 w 2032"/>
              <a:gd name="T75" fmla="*/ 175 h 1536"/>
              <a:gd name="T76" fmla="*/ 58 w 2032"/>
              <a:gd name="T77" fmla="*/ 157 h 1536"/>
              <a:gd name="T78" fmla="*/ 127 w 2032"/>
              <a:gd name="T79" fmla="*/ 131 h 1536"/>
              <a:gd name="T80" fmla="*/ 217 w 2032"/>
              <a:gd name="T81" fmla="*/ 102 h 1536"/>
              <a:gd name="T82" fmla="*/ 325 w 2032"/>
              <a:gd name="T83" fmla="*/ 70 h 1536"/>
              <a:gd name="T84" fmla="*/ 449 w 2032"/>
              <a:gd name="T85" fmla="*/ 42 h 1536"/>
              <a:gd name="T86" fmla="*/ 583 w 2032"/>
              <a:gd name="T87" fmla="*/ 17 h 1536"/>
              <a:gd name="T88" fmla="*/ 726 w 2032"/>
              <a:gd name="T89" fmla="*/ 2 h 1536"/>
              <a:gd name="T90" fmla="*/ 875 w 2032"/>
              <a:gd name="T91" fmla="*/ 0 h 1536"/>
              <a:gd name="T92" fmla="*/ 1024 w 2032"/>
              <a:gd name="T93" fmla="*/ 11 h 1536"/>
              <a:gd name="T94" fmla="*/ 1173 w 2032"/>
              <a:gd name="T95" fmla="*/ 43 h 1536"/>
              <a:gd name="T96" fmla="*/ 1314 w 2032"/>
              <a:gd name="T97" fmla="*/ 9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Freeform 7"/>
          <p:cNvSpPr/>
          <p:nvPr/>
        </p:nvSpPr>
        <p:spPr bwMode="gray">
          <a:xfrm rot="21119171">
            <a:off x="1041835" y="3715468"/>
            <a:ext cx="2684892" cy="1412536"/>
          </a:xfrm>
          <a:custGeom>
            <a:avLst/>
            <a:gdLst>
              <a:gd name="T0" fmla="*/ 717 w 2032"/>
              <a:gd name="T1" fmla="*/ 96 h 1536"/>
              <a:gd name="T2" fmla="*/ 860 w 2032"/>
              <a:gd name="T3" fmla="*/ 43 h 1536"/>
              <a:gd name="T4" fmla="*/ 1008 w 2032"/>
              <a:gd name="T5" fmla="*/ 11 h 1536"/>
              <a:gd name="T6" fmla="*/ 1157 w 2032"/>
              <a:gd name="T7" fmla="*/ 0 h 1536"/>
              <a:gd name="T8" fmla="*/ 1306 w 2032"/>
              <a:gd name="T9" fmla="*/ 3 h 1536"/>
              <a:gd name="T10" fmla="*/ 1449 w 2032"/>
              <a:gd name="T11" fmla="*/ 17 h 1536"/>
              <a:gd name="T12" fmla="*/ 1583 w 2032"/>
              <a:gd name="T13" fmla="*/ 42 h 1536"/>
              <a:gd name="T14" fmla="*/ 1707 w 2032"/>
              <a:gd name="T15" fmla="*/ 70 h 1536"/>
              <a:gd name="T16" fmla="*/ 1815 w 2032"/>
              <a:gd name="T17" fmla="*/ 102 h 1536"/>
              <a:gd name="T18" fmla="*/ 1905 w 2032"/>
              <a:gd name="T19" fmla="*/ 131 h 1536"/>
              <a:gd name="T20" fmla="*/ 1972 w 2032"/>
              <a:gd name="T21" fmla="*/ 157 h 1536"/>
              <a:gd name="T22" fmla="*/ 2016 w 2032"/>
              <a:gd name="T23" fmla="*/ 175 h 1536"/>
              <a:gd name="T24" fmla="*/ 2032 w 2032"/>
              <a:gd name="T25" fmla="*/ 182 h 1536"/>
              <a:gd name="T26" fmla="*/ 2029 w 2032"/>
              <a:gd name="T27" fmla="*/ 200 h 1536"/>
              <a:gd name="T28" fmla="*/ 2022 w 2032"/>
              <a:gd name="T29" fmla="*/ 249 h 1536"/>
              <a:gd name="T30" fmla="*/ 2009 w 2032"/>
              <a:gd name="T31" fmla="*/ 326 h 1536"/>
              <a:gd name="T32" fmla="*/ 1989 w 2032"/>
              <a:gd name="T33" fmla="*/ 427 h 1536"/>
              <a:gd name="T34" fmla="*/ 1958 w 2032"/>
              <a:gd name="T35" fmla="*/ 542 h 1536"/>
              <a:gd name="T36" fmla="*/ 1919 w 2032"/>
              <a:gd name="T37" fmla="*/ 672 h 1536"/>
              <a:gd name="T38" fmla="*/ 1866 w 2032"/>
              <a:gd name="T39" fmla="*/ 806 h 1536"/>
              <a:gd name="T40" fmla="*/ 1802 w 2032"/>
              <a:gd name="T41" fmla="*/ 944 h 1536"/>
              <a:gd name="T42" fmla="*/ 1722 w 2032"/>
              <a:gd name="T43" fmla="*/ 1076 h 1536"/>
              <a:gd name="T44" fmla="*/ 1627 w 2032"/>
              <a:gd name="T45" fmla="*/ 1202 h 1536"/>
              <a:gd name="T46" fmla="*/ 1514 w 2032"/>
              <a:gd name="T47" fmla="*/ 1313 h 1536"/>
              <a:gd name="T48" fmla="*/ 1383 w 2032"/>
              <a:gd name="T49" fmla="*/ 1405 h 1536"/>
              <a:gd name="T50" fmla="*/ 1245 w 2032"/>
              <a:gd name="T51" fmla="*/ 1469 h 1536"/>
              <a:gd name="T52" fmla="*/ 1099 w 2032"/>
              <a:gd name="T53" fmla="*/ 1511 h 1536"/>
              <a:gd name="T54" fmla="*/ 950 w 2032"/>
              <a:gd name="T55" fmla="*/ 1532 h 1536"/>
              <a:gd name="T56" fmla="*/ 801 w 2032"/>
              <a:gd name="T57" fmla="*/ 1536 h 1536"/>
              <a:gd name="T58" fmla="*/ 654 w 2032"/>
              <a:gd name="T59" fmla="*/ 1527 h 1536"/>
              <a:gd name="T60" fmla="*/ 515 w 2032"/>
              <a:gd name="T61" fmla="*/ 1507 h 1536"/>
              <a:gd name="T62" fmla="*/ 385 w 2032"/>
              <a:gd name="T63" fmla="*/ 1481 h 1536"/>
              <a:gd name="T64" fmla="*/ 270 w 2032"/>
              <a:gd name="T65" fmla="*/ 1450 h 1536"/>
              <a:gd name="T66" fmla="*/ 170 w 2032"/>
              <a:gd name="T67" fmla="*/ 1419 h 1536"/>
              <a:gd name="T68" fmla="*/ 91 w 2032"/>
              <a:gd name="T69" fmla="*/ 1390 h 1536"/>
              <a:gd name="T70" fmla="*/ 34 w 2032"/>
              <a:gd name="T71" fmla="*/ 1368 h 1536"/>
              <a:gd name="T72" fmla="*/ 5 w 2032"/>
              <a:gd name="T73" fmla="*/ 1357 h 1536"/>
              <a:gd name="T74" fmla="*/ 0 w 2032"/>
              <a:gd name="T75" fmla="*/ 1349 h 1536"/>
              <a:gd name="T76" fmla="*/ 5 w 2032"/>
              <a:gd name="T77" fmla="*/ 1316 h 1536"/>
              <a:gd name="T78" fmla="*/ 15 w 2032"/>
              <a:gd name="T79" fmla="*/ 1250 h 1536"/>
              <a:gd name="T80" fmla="*/ 33 w 2032"/>
              <a:gd name="T81" fmla="*/ 1161 h 1536"/>
              <a:gd name="T82" fmla="*/ 57 w 2032"/>
              <a:gd name="T83" fmla="*/ 1053 h 1536"/>
              <a:gd name="T84" fmla="*/ 92 w 2032"/>
              <a:gd name="T85" fmla="*/ 929 h 1536"/>
              <a:gd name="T86" fmla="*/ 139 w 2032"/>
              <a:gd name="T87" fmla="*/ 798 h 1536"/>
              <a:gd name="T88" fmla="*/ 197 w 2032"/>
              <a:gd name="T89" fmla="*/ 661 h 1536"/>
              <a:gd name="T90" fmla="*/ 269 w 2032"/>
              <a:gd name="T91" fmla="*/ 525 h 1536"/>
              <a:gd name="T92" fmla="*/ 356 w 2032"/>
              <a:gd name="T93" fmla="*/ 395 h 1536"/>
              <a:gd name="T94" fmla="*/ 460 w 2032"/>
              <a:gd name="T95" fmla="*/ 277 h 1536"/>
              <a:gd name="T96" fmla="*/ 581 w 2032"/>
              <a:gd name="T97" fmla="*/ 17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648" y="131"/>
                </a:moveTo>
                <a:lnTo>
                  <a:pt x="717" y="96"/>
                </a:lnTo>
                <a:lnTo>
                  <a:pt x="788" y="67"/>
                </a:lnTo>
                <a:lnTo>
                  <a:pt x="860" y="43"/>
                </a:lnTo>
                <a:lnTo>
                  <a:pt x="934" y="24"/>
                </a:lnTo>
                <a:lnTo>
                  <a:pt x="1008" y="11"/>
                </a:lnTo>
                <a:lnTo>
                  <a:pt x="1083" y="4"/>
                </a:lnTo>
                <a:lnTo>
                  <a:pt x="1157" y="0"/>
                </a:lnTo>
                <a:lnTo>
                  <a:pt x="1232" y="0"/>
                </a:lnTo>
                <a:lnTo>
                  <a:pt x="1306" y="3"/>
                </a:lnTo>
                <a:lnTo>
                  <a:pt x="1377" y="8"/>
                </a:lnTo>
                <a:lnTo>
                  <a:pt x="1449" y="17"/>
                </a:lnTo>
                <a:lnTo>
                  <a:pt x="1517" y="29"/>
                </a:lnTo>
                <a:lnTo>
                  <a:pt x="1583" y="42"/>
                </a:lnTo>
                <a:lnTo>
                  <a:pt x="1647" y="55"/>
                </a:lnTo>
                <a:lnTo>
                  <a:pt x="1707" y="70"/>
                </a:lnTo>
                <a:lnTo>
                  <a:pt x="1762" y="86"/>
                </a:lnTo>
                <a:lnTo>
                  <a:pt x="1815" y="102"/>
                </a:lnTo>
                <a:lnTo>
                  <a:pt x="1862" y="116"/>
                </a:lnTo>
                <a:lnTo>
                  <a:pt x="1905" y="131"/>
                </a:lnTo>
                <a:lnTo>
                  <a:pt x="1942" y="146"/>
                </a:lnTo>
                <a:lnTo>
                  <a:pt x="1972" y="157"/>
                </a:lnTo>
                <a:lnTo>
                  <a:pt x="1999" y="167"/>
                </a:lnTo>
                <a:lnTo>
                  <a:pt x="2016" y="175"/>
                </a:lnTo>
                <a:lnTo>
                  <a:pt x="2028" y="179"/>
                </a:lnTo>
                <a:lnTo>
                  <a:pt x="2032" y="182"/>
                </a:lnTo>
                <a:lnTo>
                  <a:pt x="2031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2" y="249"/>
                </a:lnTo>
                <a:lnTo>
                  <a:pt x="2018" y="286"/>
                </a:lnTo>
                <a:lnTo>
                  <a:pt x="2009" y="326"/>
                </a:lnTo>
                <a:lnTo>
                  <a:pt x="2000" y="375"/>
                </a:lnTo>
                <a:lnTo>
                  <a:pt x="1989" y="427"/>
                </a:lnTo>
                <a:lnTo>
                  <a:pt x="1975" y="483"/>
                </a:lnTo>
                <a:lnTo>
                  <a:pt x="1958" y="542"/>
                </a:lnTo>
                <a:lnTo>
                  <a:pt x="1940" y="607"/>
                </a:lnTo>
                <a:lnTo>
                  <a:pt x="1919" y="672"/>
                </a:lnTo>
                <a:lnTo>
                  <a:pt x="1894" y="738"/>
                </a:lnTo>
                <a:lnTo>
                  <a:pt x="1866" y="806"/>
                </a:lnTo>
                <a:lnTo>
                  <a:pt x="1835" y="875"/>
                </a:lnTo>
                <a:lnTo>
                  <a:pt x="1802" y="944"/>
                </a:lnTo>
                <a:lnTo>
                  <a:pt x="1764" y="1011"/>
                </a:lnTo>
                <a:lnTo>
                  <a:pt x="1722" y="1076"/>
                </a:lnTo>
                <a:lnTo>
                  <a:pt x="1676" y="1141"/>
                </a:lnTo>
                <a:lnTo>
                  <a:pt x="1627" y="1202"/>
                </a:lnTo>
                <a:lnTo>
                  <a:pt x="1573" y="1259"/>
                </a:lnTo>
                <a:lnTo>
                  <a:pt x="1514" y="1313"/>
                </a:lnTo>
                <a:lnTo>
                  <a:pt x="1452" y="1361"/>
                </a:lnTo>
                <a:lnTo>
                  <a:pt x="1383" y="1405"/>
                </a:lnTo>
                <a:lnTo>
                  <a:pt x="1315" y="1440"/>
                </a:lnTo>
                <a:lnTo>
                  <a:pt x="1245" y="1469"/>
                </a:lnTo>
                <a:lnTo>
                  <a:pt x="1173" y="1494"/>
                </a:lnTo>
                <a:lnTo>
                  <a:pt x="1099" y="1511"/>
                </a:lnTo>
                <a:lnTo>
                  <a:pt x="1024" y="1524"/>
                </a:lnTo>
                <a:lnTo>
                  <a:pt x="950" y="1532"/>
                </a:lnTo>
                <a:lnTo>
                  <a:pt x="876" y="1536"/>
                </a:lnTo>
                <a:lnTo>
                  <a:pt x="801" y="1536"/>
                </a:lnTo>
                <a:lnTo>
                  <a:pt x="727" y="1533"/>
                </a:lnTo>
                <a:lnTo>
                  <a:pt x="654" y="1527"/>
                </a:lnTo>
                <a:lnTo>
                  <a:pt x="584" y="1518"/>
                </a:lnTo>
                <a:lnTo>
                  <a:pt x="515" y="1507"/>
                </a:lnTo>
                <a:lnTo>
                  <a:pt x="450" y="1495"/>
                </a:lnTo>
                <a:lnTo>
                  <a:pt x="385" y="1481"/>
                </a:lnTo>
                <a:lnTo>
                  <a:pt x="326" y="1466"/>
                </a:lnTo>
                <a:lnTo>
                  <a:pt x="270" y="1450"/>
                </a:lnTo>
                <a:lnTo>
                  <a:pt x="218" y="1434"/>
                </a:lnTo>
                <a:lnTo>
                  <a:pt x="170" y="1419"/>
                </a:lnTo>
                <a:lnTo>
                  <a:pt x="127" y="1405"/>
                </a:lnTo>
                <a:lnTo>
                  <a:pt x="91" y="1390"/>
                </a:lnTo>
                <a:lnTo>
                  <a:pt x="59" y="1378"/>
                </a:lnTo>
                <a:lnTo>
                  <a:pt x="34" y="1368"/>
                </a:lnTo>
                <a:lnTo>
                  <a:pt x="16" y="1361"/>
                </a:lnTo>
                <a:lnTo>
                  <a:pt x="5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5" y="1316"/>
                </a:lnTo>
                <a:lnTo>
                  <a:pt x="9" y="1287"/>
                </a:lnTo>
                <a:lnTo>
                  <a:pt x="15" y="1250"/>
                </a:lnTo>
                <a:lnTo>
                  <a:pt x="22" y="1209"/>
                </a:lnTo>
                <a:lnTo>
                  <a:pt x="33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9" y="798"/>
                </a:lnTo>
                <a:lnTo>
                  <a:pt x="167" y="729"/>
                </a:lnTo>
                <a:lnTo>
                  <a:pt x="197" y="661"/>
                </a:lnTo>
                <a:lnTo>
                  <a:pt x="231" y="592"/>
                </a:lnTo>
                <a:lnTo>
                  <a:pt x="269" y="525"/>
                </a:lnTo>
                <a:lnTo>
                  <a:pt x="311" y="459"/>
                </a:lnTo>
                <a:lnTo>
                  <a:pt x="356" y="395"/>
                </a:lnTo>
                <a:lnTo>
                  <a:pt x="406" y="334"/>
                </a:lnTo>
                <a:lnTo>
                  <a:pt x="460" y="277"/>
                </a:lnTo>
                <a:lnTo>
                  <a:pt x="518" y="223"/>
                </a:lnTo>
                <a:lnTo>
                  <a:pt x="581" y="175"/>
                </a:lnTo>
                <a:lnTo>
                  <a:pt x="648" y="131"/>
                </a:lnTo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986" rIns="69972" bIns="34986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KSO_GT1"/>
          <p:cNvSpPr>
            <a:spLocks noChangeArrowheads="1"/>
          </p:cNvSpPr>
          <p:nvPr/>
        </p:nvSpPr>
        <p:spPr bwMode="gray">
          <a:xfrm>
            <a:off x="2741249" y="3151065"/>
            <a:ext cx="1179217" cy="117151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5A5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84156" y="2842994"/>
            <a:ext cx="4933131" cy="262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多个国家的全国性节日，定在每年的五月一日。它是全世界劳动人民共同拥有的节日，起源于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64967" y="2345513"/>
            <a:ext cx="8966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</a:p>
        </p:txBody>
      </p:sp>
      <p:sp>
        <p:nvSpPr>
          <p:cNvPr id="15" name="矩形 14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7427" y="1317356"/>
            <a:ext cx="10337147" cy="3538502"/>
            <a:chOff x="927427" y="1317356"/>
            <a:chExt cx="10337147" cy="3538502"/>
          </a:xfrm>
        </p:grpSpPr>
        <p:sp>
          <p:nvSpPr>
            <p:cNvPr id="3" name="圆角矩形 1"/>
            <p:cNvSpPr/>
            <p:nvPr/>
          </p:nvSpPr>
          <p:spPr>
            <a:xfrm>
              <a:off x="927427" y="1317356"/>
              <a:ext cx="10318516" cy="3538502"/>
            </a:xfrm>
            <a:custGeom>
              <a:avLst/>
              <a:gdLst/>
              <a:ahLst/>
              <a:cxnLst/>
              <a:rect l="l" t="t" r="r" b="b"/>
              <a:pathLst>
                <a:path w="6719373" h="2304257">
                  <a:moveTo>
                    <a:pt x="5253028" y="0"/>
                  </a:moveTo>
                  <a:lnTo>
                    <a:pt x="5253028" y="1"/>
                  </a:lnTo>
                  <a:lnTo>
                    <a:pt x="5256584" y="1"/>
                  </a:lnTo>
                  <a:lnTo>
                    <a:pt x="5256584" y="2795"/>
                  </a:lnTo>
                  <a:lnTo>
                    <a:pt x="6719373" y="1152129"/>
                  </a:lnTo>
                  <a:lnTo>
                    <a:pt x="5256584" y="2301462"/>
                  </a:lnTo>
                  <a:lnTo>
                    <a:pt x="5256584" y="2304257"/>
                  </a:lnTo>
                  <a:lnTo>
                    <a:pt x="4169752" y="2304257"/>
                  </a:lnTo>
                  <a:lnTo>
                    <a:pt x="3726186" y="2304257"/>
                  </a:lnTo>
                  <a:lnTo>
                    <a:pt x="820676" y="2304257"/>
                  </a:lnTo>
                  <a:cubicBezTo>
                    <a:pt x="367429" y="2304257"/>
                    <a:pt x="0" y="1906628"/>
                    <a:pt x="0" y="1416128"/>
                  </a:cubicBezTo>
                  <a:lnTo>
                    <a:pt x="0" y="888130"/>
                  </a:lnTo>
                  <a:cubicBezTo>
                    <a:pt x="0" y="397630"/>
                    <a:pt x="367429" y="1"/>
                    <a:pt x="820676" y="1"/>
                  </a:cubicBezTo>
                  <a:lnTo>
                    <a:pt x="3726186" y="1"/>
                  </a:lnTo>
                  <a:lnTo>
                    <a:pt x="4169752" y="1"/>
                  </a:lnTo>
                  <a:lnTo>
                    <a:pt x="5253028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28575">
              <a:solidFill>
                <a:srgbClr val="BABAB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0" rIns="0" bIns="0" rtlCol="0" anchor="ctr"/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0841860" y="2917870"/>
              <a:ext cx="513692" cy="3317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249566" y="3676361"/>
            <a:ext cx="5724369" cy="11795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lvl="0" algn="just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9566" y="2496859"/>
            <a:ext cx="5724369" cy="1179501"/>
          </a:xfrm>
          <a:prstGeom prst="rect">
            <a:avLst/>
          </a:prstGeom>
          <a:solidFill>
            <a:schemeClr val="accent3"/>
          </a:solidFill>
          <a:ln w="952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lvl="0" algn="just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9566" y="1317358"/>
            <a:ext cx="5724369" cy="11795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7"/>
          <p:cNvSpPr/>
          <p:nvPr/>
        </p:nvSpPr>
        <p:spPr>
          <a:xfrm>
            <a:off x="871515" y="5411798"/>
            <a:ext cx="10448970" cy="85487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095838"/>
            <a:ext cx="2465959" cy="2762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544728" y="0"/>
            <a:ext cx="4647272" cy="398145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 bwMode="auto">
          <a:xfrm>
            <a:off x="2863894" y="1753538"/>
            <a:ext cx="879247" cy="881099"/>
          </a:xfrm>
          <a:custGeom>
            <a:avLst/>
            <a:gdLst>
              <a:gd name="connsiteX0" fmla="*/ 697056 w 800580"/>
              <a:gd name="connsiteY0" fmla="*/ 58976 h 755406"/>
              <a:gd name="connsiteX1" fmla="*/ 653765 w 800580"/>
              <a:gd name="connsiteY1" fmla="*/ 97876 h 755406"/>
              <a:gd name="connsiteX2" fmla="*/ 697056 w 800580"/>
              <a:gd name="connsiteY2" fmla="*/ 136776 h 755406"/>
              <a:gd name="connsiteX3" fmla="*/ 740347 w 800580"/>
              <a:gd name="connsiteY3" fmla="*/ 97876 h 755406"/>
              <a:gd name="connsiteX4" fmla="*/ 697056 w 800580"/>
              <a:gd name="connsiteY4" fmla="*/ 58976 h 755406"/>
              <a:gd name="connsiteX5" fmla="*/ 400291 w 800580"/>
              <a:gd name="connsiteY5" fmla="*/ 0 h 755406"/>
              <a:gd name="connsiteX6" fmla="*/ 800580 w 800580"/>
              <a:gd name="connsiteY6" fmla="*/ 0 h 755406"/>
              <a:gd name="connsiteX7" fmla="*/ 800580 w 800580"/>
              <a:gd name="connsiteY7" fmla="*/ 377703 h 755406"/>
              <a:gd name="connsiteX8" fmla="*/ 400290 w 800580"/>
              <a:gd name="connsiteY8" fmla="*/ 755406 h 755406"/>
              <a:gd name="connsiteX9" fmla="*/ 0 w 800580"/>
              <a:gd name="connsiteY9" fmla="*/ 377703 h 755406"/>
              <a:gd name="connsiteX10" fmla="*/ 1 w 800580"/>
              <a:gd name="connsiteY10" fmla="*/ 377703 h 755406"/>
              <a:gd name="connsiteX11" fmla="*/ 400291 w 800580"/>
              <a:gd name="connsiteY11" fmla="*/ 0 h 7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580" h="755406">
                <a:moveTo>
                  <a:pt x="697056" y="58976"/>
                </a:moveTo>
                <a:cubicBezTo>
                  <a:pt x="673147" y="58976"/>
                  <a:pt x="653765" y="76392"/>
                  <a:pt x="653765" y="97876"/>
                </a:cubicBezTo>
                <a:cubicBezTo>
                  <a:pt x="653765" y="119360"/>
                  <a:pt x="673147" y="136776"/>
                  <a:pt x="697056" y="136776"/>
                </a:cubicBezTo>
                <a:cubicBezTo>
                  <a:pt x="720965" y="136776"/>
                  <a:pt x="740347" y="119360"/>
                  <a:pt x="740347" y="97876"/>
                </a:cubicBezTo>
                <a:cubicBezTo>
                  <a:pt x="740347" y="76392"/>
                  <a:pt x="720965" y="58976"/>
                  <a:pt x="697056" y="58976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7703"/>
                </a:lnTo>
                <a:cubicBezTo>
                  <a:pt x="800580" y="586303"/>
                  <a:pt x="621364" y="755406"/>
                  <a:pt x="400290" y="755406"/>
                </a:cubicBezTo>
                <a:cubicBezTo>
                  <a:pt x="179216" y="755406"/>
                  <a:pt x="0" y="586303"/>
                  <a:pt x="0" y="377703"/>
                </a:cubicBezTo>
                <a:lnTo>
                  <a:pt x="1" y="377703"/>
                </a:lnTo>
                <a:cubicBezTo>
                  <a:pt x="1" y="169103"/>
                  <a:pt x="179217" y="0"/>
                  <a:pt x="40029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815333" y="1753539"/>
            <a:ext cx="4436961" cy="5664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3636446" y="2961862"/>
            <a:ext cx="879247" cy="882950"/>
          </a:xfrm>
          <a:custGeom>
            <a:avLst/>
            <a:gdLst>
              <a:gd name="connsiteX0" fmla="*/ 697058 w 800580"/>
              <a:gd name="connsiteY0" fmla="*/ 60232 h 756662"/>
              <a:gd name="connsiteX1" fmla="*/ 653766 w 800580"/>
              <a:gd name="connsiteY1" fmla="*/ 99132 h 756662"/>
              <a:gd name="connsiteX2" fmla="*/ 697058 w 800580"/>
              <a:gd name="connsiteY2" fmla="*/ 138032 h 756662"/>
              <a:gd name="connsiteX3" fmla="*/ 740350 w 800580"/>
              <a:gd name="connsiteY3" fmla="*/ 99132 h 756662"/>
              <a:gd name="connsiteX4" fmla="*/ 697058 w 800580"/>
              <a:gd name="connsiteY4" fmla="*/ 60232 h 756662"/>
              <a:gd name="connsiteX5" fmla="*/ 400291 w 800580"/>
              <a:gd name="connsiteY5" fmla="*/ 0 h 756662"/>
              <a:gd name="connsiteX6" fmla="*/ 800580 w 800580"/>
              <a:gd name="connsiteY6" fmla="*/ 0 h 756662"/>
              <a:gd name="connsiteX7" fmla="*/ 800580 w 800580"/>
              <a:gd name="connsiteY7" fmla="*/ 378331 h 756662"/>
              <a:gd name="connsiteX8" fmla="*/ 400290 w 800580"/>
              <a:gd name="connsiteY8" fmla="*/ 756662 h 756662"/>
              <a:gd name="connsiteX9" fmla="*/ 0 w 800580"/>
              <a:gd name="connsiteY9" fmla="*/ 378331 h 756662"/>
              <a:gd name="connsiteX10" fmla="*/ 1 w 800580"/>
              <a:gd name="connsiteY10" fmla="*/ 378331 h 756662"/>
              <a:gd name="connsiteX11" fmla="*/ 400291 w 800580"/>
              <a:gd name="connsiteY11" fmla="*/ 0 h 7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580" h="756662">
                <a:moveTo>
                  <a:pt x="697058" y="60232"/>
                </a:moveTo>
                <a:cubicBezTo>
                  <a:pt x="673148" y="60232"/>
                  <a:pt x="653766" y="77648"/>
                  <a:pt x="653766" y="99132"/>
                </a:cubicBezTo>
                <a:cubicBezTo>
                  <a:pt x="653766" y="120616"/>
                  <a:pt x="673148" y="138032"/>
                  <a:pt x="697058" y="138032"/>
                </a:cubicBezTo>
                <a:cubicBezTo>
                  <a:pt x="720968" y="138032"/>
                  <a:pt x="740350" y="120616"/>
                  <a:pt x="740350" y="99132"/>
                </a:cubicBezTo>
                <a:cubicBezTo>
                  <a:pt x="740350" y="77648"/>
                  <a:pt x="720968" y="60232"/>
                  <a:pt x="697058" y="60232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8331"/>
                </a:lnTo>
                <a:cubicBezTo>
                  <a:pt x="800580" y="587277"/>
                  <a:pt x="621364" y="756662"/>
                  <a:pt x="400290" y="756662"/>
                </a:cubicBezTo>
                <a:cubicBezTo>
                  <a:pt x="179216" y="756662"/>
                  <a:pt x="0" y="587277"/>
                  <a:pt x="0" y="378331"/>
                </a:cubicBezTo>
                <a:lnTo>
                  <a:pt x="1" y="378331"/>
                </a:lnTo>
                <a:cubicBezTo>
                  <a:pt x="1" y="169385"/>
                  <a:pt x="179217" y="0"/>
                  <a:pt x="40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7885" y="2961864"/>
            <a:ext cx="4436961" cy="566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408998" y="4172037"/>
            <a:ext cx="879247" cy="882950"/>
          </a:xfrm>
          <a:custGeom>
            <a:avLst/>
            <a:gdLst>
              <a:gd name="connsiteX0" fmla="*/ 697058 w 800580"/>
              <a:gd name="connsiteY0" fmla="*/ 60232 h 756662"/>
              <a:gd name="connsiteX1" fmla="*/ 653766 w 800580"/>
              <a:gd name="connsiteY1" fmla="*/ 99132 h 756662"/>
              <a:gd name="connsiteX2" fmla="*/ 697058 w 800580"/>
              <a:gd name="connsiteY2" fmla="*/ 138032 h 756662"/>
              <a:gd name="connsiteX3" fmla="*/ 740350 w 800580"/>
              <a:gd name="connsiteY3" fmla="*/ 99132 h 756662"/>
              <a:gd name="connsiteX4" fmla="*/ 697058 w 800580"/>
              <a:gd name="connsiteY4" fmla="*/ 60232 h 756662"/>
              <a:gd name="connsiteX5" fmla="*/ 400291 w 800580"/>
              <a:gd name="connsiteY5" fmla="*/ 0 h 756662"/>
              <a:gd name="connsiteX6" fmla="*/ 800580 w 800580"/>
              <a:gd name="connsiteY6" fmla="*/ 0 h 756662"/>
              <a:gd name="connsiteX7" fmla="*/ 800580 w 800580"/>
              <a:gd name="connsiteY7" fmla="*/ 378331 h 756662"/>
              <a:gd name="connsiteX8" fmla="*/ 400290 w 800580"/>
              <a:gd name="connsiteY8" fmla="*/ 756662 h 756662"/>
              <a:gd name="connsiteX9" fmla="*/ 0 w 800580"/>
              <a:gd name="connsiteY9" fmla="*/ 378331 h 756662"/>
              <a:gd name="connsiteX10" fmla="*/ 1 w 800580"/>
              <a:gd name="connsiteY10" fmla="*/ 378331 h 756662"/>
              <a:gd name="connsiteX11" fmla="*/ 400291 w 800580"/>
              <a:gd name="connsiteY11" fmla="*/ 0 h 7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580" h="756662">
                <a:moveTo>
                  <a:pt x="697058" y="60232"/>
                </a:moveTo>
                <a:cubicBezTo>
                  <a:pt x="673148" y="60232"/>
                  <a:pt x="653766" y="77648"/>
                  <a:pt x="653766" y="99132"/>
                </a:cubicBezTo>
                <a:cubicBezTo>
                  <a:pt x="653766" y="120616"/>
                  <a:pt x="673148" y="138032"/>
                  <a:pt x="697058" y="138032"/>
                </a:cubicBezTo>
                <a:cubicBezTo>
                  <a:pt x="720968" y="138032"/>
                  <a:pt x="740350" y="120616"/>
                  <a:pt x="740350" y="99132"/>
                </a:cubicBezTo>
                <a:cubicBezTo>
                  <a:pt x="740350" y="77648"/>
                  <a:pt x="720968" y="60232"/>
                  <a:pt x="697058" y="60232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8331"/>
                </a:lnTo>
                <a:cubicBezTo>
                  <a:pt x="800580" y="587277"/>
                  <a:pt x="621364" y="756662"/>
                  <a:pt x="400290" y="756662"/>
                </a:cubicBezTo>
                <a:cubicBezTo>
                  <a:pt x="179216" y="756662"/>
                  <a:pt x="0" y="587277"/>
                  <a:pt x="0" y="378331"/>
                </a:cubicBezTo>
                <a:lnTo>
                  <a:pt x="1" y="378331"/>
                </a:lnTo>
                <a:cubicBezTo>
                  <a:pt x="1" y="169385"/>
                  <a:pt x="179217" y="0"/>
                  <a:pt x="40029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60437" y="4172039"/>
            <a:ext cx="4436961" cy="5664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5181551" y="5382211"/>
            <a:ext cx="879247" cy="881099"/>
          </a:xfrm>
          <a:custGeom>
            <a:avLst/>
            <a:gdLst>
              <a:gd name="connsiteX0" fmla="*/ 697056 w 800580"/>
              <a:gd name="connsiteY0" fmla="*/ 58977 h 755406"/>
              <a:gd name="connsiteX1" fmla="*/ 653765 w 800580"/>
              <a:gd name="connsiteY1" fmla="*/ 97877 h 755406"/>
              <a:gd name="connsiteX2" fmla="*/ 697056 w 800580"/>
              <a:gd name="connsiteY2" fmla="*/ 136777 h 755406"/>
              <a:gd name="connsiteX3" fmla="*/ 740347 w 800580"/>
              <a:gd name="connsiteY3" fmla="*/ 97877 h 755406"/>
              <a:gd name="connsiteX4" fmla="*/ 697056 w 800580"/>
              <a:gd name="connsiteY4" fmla="*/ 58977 h 755406"/>
              <a:gd name="connsiteX5" fmla="*/ 400291 w 800580"/>
              <a:gd name="connsiteY5" fmla="*/ 0 h 755406"/>
              <a:gd name="connsiteX6" fmla="*/ 800580 w 800580"/>
              <a:gd name="connsiteY6" fmla="*/ 0 h 755406"/>
              <a:gd name="connsiteX7" fmla="*/ 800580 w 800580"/>
              <a:gd name="connsiteY7" fmla="*/ 377703 h 755406"/>
              <a:gd name="connsiteX8" fmla="*/ 400290 w 800580"/>
              <a:gd name="connsiteY8" fmla="*/ 755406 h 755406"/>
              <a:gd name="connsiteX9" fmla="*/ 0 w 800580"/>
              <a:gd name="connsiteY9" fmla="*/ 377703 h 755406"/>
              <a:gd name="connsiteX10" fmla="*/ 1 w 800580"/>
              <a:gd name="connsiteY10" fmla="*/ 377703 h 755406"/>
              <a:gd name="connsiteX11" fmla="*/ 400291 w 800580"/>
              <a:gd name="connsiteY11" fmla="*/ 0 h 7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580" h="755406">
                <a:moveTo>
                  <a:pt x="697056" y="58977"/>
                </a:moveTo>
                <a:cubicBezTo>
                  <a:pt x="673147" y="58977"/>
                  <a:pt x="653765" y="76393"/>
                  <a:pt x="653765" y="97877"/>
                </a:cubicBezTo>
                <a:cubicBezTo>
                  <a:pt x="653765" y="119361"/>
                  <a:pt x="673147" y="136777"/>
                  <a:pt x="697056" y="136777"/>
                </a:cubicBezTo>
                <a:cubicBezTo>
                  <a:pt x="720965" y="136777"/>
                  <a:pt x="740347" y="119361"/>
                  <a:pt x="740347" y="97877"/>
                </a:cubicBezTo>
                <a:cubicBezTo>
                  <a:pt x="740347" y="76393"/>
                  <a:pt x="720965" y="58977"/>
                  <a:pt x="697056" y="58977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7703"/>
                </a:lnTo>
                <a:cubicBezTo>
                  <a:pt x="800580" y="586303"/>
                  <a:pt x="621364" y="755406"/>
                  <a:pt x="400290" y="755406"/>
                </a:cubicBezTo>
                <a:cubicBezTo>
                  <a:pt x="179216" y="755406"/>
                  <a:pt x="0" y="586303"/>
                  <a:pt x="0" y="377703"/>
                </a:cubicBezTo>
                <a:lnTo>
                  <a:pt x="1" y="377703"/>
                </a:lnTo>
                <a:cubicBezTo>
                  <a:pt x="1" y="169103"/>
                  <a:pt x="179217" y="0"/>
                  <a:pt x="40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132990" y="5382213"/>
            <a:ext cx="4436961" cy="566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1688010" y="178968"/>
            <a:ext cx="4435116" cy="1416861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altLang="zh-CN" sz="4000" spc="4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Contents</a:t>
            </a:r>
          </a:p>
          <a:p>
            <a:pPr>
              <a:defRPr/>
            </a:pPr>
            <a:r>
              <a:rPr lang="zh-CN" altLang="en-US" sz="4800" b="1" spc="4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目录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-20562" y="505127"/>
            <a:ext cx="1771078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059203" y="1303124"/>
            <a:ext cx="9137487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:\办公资源网录入\PPT录入素材\photo-1459356979461-dae1b8dcb702.jpgphoto-1459356979461-dae1b8dcb70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3467100" y="1717427"/>
            <a:ext cx="2628900" cy="17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办公资源网录入\PPT录入素材\3.jpg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482617" y="4112011"/>
            <a:ext cx="2607180" cy="17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办公资源网录入\PPT录入素材\photo-1459356979461-dae1b8dcb702.jpgphoto-1459356979461-dae1b8dcb70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6076950" y="1728903"/>
            <a:ext cx="2647950" cy="17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办公资源网录入\PPT录入素材\3.jpg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8724900" y="4129292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 descr="D:\办公资源网录入\PPT录入素材\3.jpg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6300" y="4109471"/>
            <a:ext cx="2614824" cy="17430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4712" y="1408523"/>
            <a:ext cx="2616412" cy="238165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0875" y="1420407"/>
            <a:ext cx="2616412" cy="238165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1384" y="3802064"/>
            <a:ext cx="2616412" cy="238165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191121" y="1903240"/>
            <a:ext cx="1976672" cy="1305072"/>
            <a:chOff x="1191121" y="1918738"/>
            <a:chExt cx="1976672" cy="1305072"/>
          </a:xfrm>
        </p:grpSpPr>
        <p:sp>
          <p:nvSpPr>
            <p:cNvPr id="14" name="矩形 13"/>
            <p:cNvSpPr/>
            <p:nvPr/>
          </p:nvSpPr>
          <p:spPr>
            <a:xfrm>
              <a:off x="1191121" y="2318562"/>
              <a:ext cx="1976672" cy="9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71571" y="19187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24205" y="1903240"/>
            <a:ext cx="1976672" cy="1305072"/>
            <a:chOff x="1191121" y="1918738"/>
            <a:chExt cx="1976672" cy="1305072"/>
          </a:xfrm>
        </p:grpSpPr>
        <p:sp>
          <p:nvSpPr>
            <p:cNvPr id="18" name="矩形 17"/>
            <p:cNvSpPr/>
            <p:nvPr/>
          </p:nvSpPr>
          <p:spPr>
            <a:xfrm>
              <a:off x="1191121" y="2318562"/>
              <a:ext cx="1976672" cy="9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471571" y="19187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12408" y="4249371"/>
            <a:ext cx="1976672" cy="1305072"/>
            <a:chOff x="1191121" y="1918738"/>
            <a:chExt cx="1976672" cy="1305072"/>
          </a:xfrm>
        </p:grpSpPr>
        <p:sp>
          <p:nvSpPr>
            <p:cNvPr id="21" name="矩形 20"/>
            <p:cNvSpPr/>
            <p:nvPr/>
          </p:nvSpPr>
          <p:spPr>
            <a:xfrm>
              <a:off x="1191121" y="2318562"/>
              <a:ext cx="1976672" cy="9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471571" y="19187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095838"/>
            <a:ext cx="2465959" cy="2762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544728" y="0"/>
            <a:ext cx="4647272" cy="39814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3894" y="1753538"/>
            <a:ext cx="5388400" cy="881099"/>
            <a:chOff x="2914972" y="1985096"/>
            <a:chExt cx="6174378" cy="1009620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3" name="任意多边形 2"/>
            <p:cNvSpPr/>
            <p:nvPr/>
          </p:nvSpPr>
          <p:spPr bwMode="auto">
            <a:xfrm>
              <a:off x="2914972" y="1985096"/>
              <a:ext cx="1007498" cy="1009620"/>
            </a:xfrm>
            <a:custGeom>
              <a:avLst/>
              <a:gdLst>
                <a:gd name="connsiteX0" fmla="*/ 697056 w 800580"/>
                <a:gd name="connsiteY0" fmla="*/ 58976 h 755406"/>
                <a:gd name="connsiteX1" fmla="*/ 653765 w 800580"/>
                <a:gd name="connsiteY1" fmla="*/ 97876 h 755406"/>
                <a:gd name="connsiteX2" fmla="*/ 697056 w 800580"/>
                <a:gd name="connsiteY2" fmla="*/ 136776 h 755406"/>
                <a:gd name="connsiteX3" fmla="*/ 740347 w 800580"/>
                <a:gd name="connsiteY3" fmla="*/ 97876 h 755406"/>
                <a:gd name="connsiteX4" fmla="*/ 697056 w 800580"/>
                <a:gd name="connsiteY4" fmla="*/ 58976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6"/>
                  </a:moveTo>
                  <a:cubicBezTo>
                    <a:pt x="673147" y="58976"/>
                    <a:pt x="653765" y="76392"/>
                    <a:pt x="653765" y="97876"/>
                  </a:cubicBezTo>
                  <a:cubicBezTo>
                    <a:pt x="653765" y="119360"/>
                    <a:pt x="673147" y="136776"/>
                    <a:pt x="697056" y="136776"/>
                  </a:cubicBezTo>
                  <a:cubicBezTo>
                    <a:pt x="720965" y="136776"/>
                    <a:pt x="740347" y="119360"/>
                    <a:pt x="740347" y="97876"/>
                  </a:cubicBezTo>
                  <a:cubicBezTo>
                    <a:pt x="740347" y="76392"/>
                    <a:pt x="720965" y="58976"/>
                    <a:pt x="697056" y="58976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005193" y="1985097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6446" y="2961862"/>
            <a:ext cx="5388400" cy="882950"/>
            <a:chOff x="2914972" y="3259846"/>
            <a:chExt cx="6174378" cy="1011741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6" name="任意多边形 5"/>
            <p:cNvSpPr/>
            <p:nvPr/>
          </p:nvSpPr>
          <p:spPr>
            <a:xfrm>
              <a:off x="2914972" y="3259846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05193" y="3259848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8998" y="4172037"/>
            <a:ext cx="5388400" cy="882950"/>
            <a:chOff x="2914972" y="4536718"/>
            <a:chExt cx="6174378" cy="1011741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9" name="任意多边形 8"/>
            <p:cNvSpPr/>
            <p:nvPr/>
          </p:nvSpPr>
          <p:spPr>
            <a:xfrm>
              <a:off x="2914972" y="4536718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005193" y="4536720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81551" y="5382211"/>
            <a:ext cx="5388400" cy="881099"/>
            <a:chOff x="2914972" y="5813590"/>
            <a:chExt cx="6174378" cy="1009620"/>
          </a:xfrm>
          <a:solidFill>
            <a:schemeClr val="accent1"/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12" name="任意多边形 11"/>
            <p:cNvSpPr/>
            <p:nvPr/>
          </p:nvSpPr>
          <p:spPr bwMode="auto">
            <a:xfrm>
              <a:off x="2914972" y="5813590"/>
              <a:ext cx="1007498" cy="1009620"/>
            </a:xfrm>
            <a:custGeom>
              <a:avLst/>
              <a:gdLst>
                <a:gd name="connsiteX0" fmla="*/ 697056 w 800580"/>
                <a:gd name="connsiteY0" fmla="*/ 58977 h 755406"/>
                <a:gd name="connsiteX1" fmla="*/ 653765 w 800580"/>
                <a:gd name="connsiteY1" fmla="*/ 97877 h 755406"/>
                <a:gd name="connsiteX2" fmla="*/ 697056 w 800580"/>
                <a:gd name="connsiteY2" fmla="*/ 136777 h 755406"/>
                <a:gd name="connsiteX3" fmla="*/ 740347 w 800580"/>
                <a:gd name="connsiteY3" fmla="*/ 97877 h 755406"/>
                <a:gd name="connsiteX4" fmla="*/ 697056 w 800580"/>
                <a:gd name="connsiteY4" fmla="*/ 58977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7"/>
                  </a:moveTo>
                  <a:cubicBezTo>
                    <a:pt x="673147" y="58977"/>
                    <a:pt x="653765" y="76393"/>
                    <a:pt x="653765" y="97877"/>
                  </a:cubicBezTo>
                  <a:cubicBezTo>
                    <a:pt x="653765" y="119361"/>
                    <a:pt x="673147" y="136777"/>
                    <a:pt x="697056" y="136777"/>
                  </a:cubicBezTo>
                  <a:cubicBezTo>
                    <a:pt x="720965" y="136777"/>
                    <a:pt x="740347" y="119361"/>
                    <a:pt x="740347" y="97877"/>
                  </a:cubicBezTo>
                  <a:cubicBezTo>
                    <a:pt x="740347" y="76393"/>
                    <a:pt x="720965" y="58977"/>
                    <a:pt x="697056" y="58977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005193" y="5813592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 flipH="1">
            <a:off x="1688010" y="178968"/>
            <a:ext cx="4435116" cy="1416861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altLang="zh-CN" sz="4000" spc="4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Contents</a:t>
            </a:r>
          </a:p>
          <a:p>
            <a:pPr>
              <a:defRPr/>
            </a:pPr>
            <a:r>
              <a:rPr lang="zh-CN" altLang="en-US" sz="4800" b="1" spc="4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目录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-20562" y="505127"/>
            <a:ext cx="1771078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059203" y="1303124"/>
            <a:ext cx="9137487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2032000" y="9211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72978" y="1507553"/>
            <a:ext cx="388241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7" name="矩形 6"/>
          <p:cNvSpPr/>
          <p:nvPr/>
        </p:nvSpPr>
        <p:spPr>
          <a:xfrm>
            <a:off x="874713" y="5269446"/>
            <a:ext cx="4929505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8" name="矩形 7"/>
          <p:cNvSpPr/>
          <p:nvPr/>
        </p:nvSpPr>
        <p:spPr>
          <a:xfrm>
            <a:off x="836613" y="3235865"/>
            <a:ext cx="293479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</a:p>
        </p:txBody>
      </p:sp>
      <p:sp>
        <p:nvSpPr>
          <p:cNvPr id="9" name="矩形 8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3A42E-4F3B-432A-A742-1300324B8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D43A42E-4F3B-432A-A742-1300324B8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D43A42E-4F3B-432A-A742-1300324B8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D43A42E-4F3B-432A-A742-1300324B8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9763DE-4279-4F32-892A-1F87B14A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B9763DE-4279-4F32-892A-1F87B14A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B9763DE-4279-4F32-892A-1F87B14A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B9763DE-4279-4F32-892A-1F87B14A0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27D10B-0A08-4E99-BEE2-6BF850BDC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E27D10B-0A08-4E99-BEE2-6BF850BDC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E27D10B-0A08-4E99-BEE2-6BF850BDC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E27D10B-0A08-4E99-BEE2-6BF850BDC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B739E-5EE0-4BFD-9CC5-09FBBF3E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99B739E-5EE0-4BFD-9CC5-09FBBF3E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99B739E-5EE0-4BFD-9CC5-09FBBF3E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99B739E-5EE0-4BFD-9CC5-09FBBF3E1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4D8D4-4A30-436F-8A15-31DADAC6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5E4D8D4-4A30-436F-8A15-31DADAC6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15E4D8D4-4A30-436F-8A15-31DADAC6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5E4D8D4-4A30-436F-8A15-31DADAC6E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CA48CE-1D7E-41D1-88C8-E073BCB06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ACCA48CE-1D7E-41D1-88C8-E073BCB06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ACCA48CE-1D7E-41D1-88C8-E073BCB06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ACCA48CE-1D7E-41D1-88C8-E073BCB06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29304" y="2102413"/>
            <a:ext cx="257982" cy="14128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894556" y="1827775"/>
            <a:ext cx="2844970" cy="1136650"/>
            <a:chOff x="894556" y="1827775"/>
            <a:chExt cx="2844970" cy="1136650"/>
          </a:xfrm>
        </p:grpSpPr>
        <p:sp>
          <p:nvSpPr>
            <p:cNvPr id="10" name="Freeform 6"/>
            <p:cNvSpPr/>
            <p:nvPr/>
          </p:nvSpPr>
          <p:spPr bwMode="auto">
            <a:xfrm>
              <a:off x="894556" y="1827775"/>
              <a:ext cx="2844970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960404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894556" y="1827775"/>
              <a:ext cx="2844970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557256" y="2126225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29304" y="3523225"/>
            <a:ext cx="257982" cy="14144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5" name="组合 4"/>
          <p:cNvGrpSpPr/>
          <p:nvPr/>
        </p:nvGrpSpPr>
        <p:grpSpPr>
          <a:xfrm>
            <a:off x="894556" y="3250175"/>
            <a:ext cx="2844970" cy="1136650"/>
            <a:chOff x="894556" y="3250175"/>
            <a:chExt cx="2844970" cy="1136650"/>
          </a:xfrm>
        </p:grpSpPr>
        <p:sp>
          <p:nvSpPr>
            <p:cNvPr id="14" name="Freeform 10"/>
            <p:cNvSpPr/>
            <p:nvPr/>
          </p:nvSpPr>
          <p:spPr bwMode="auto">
            <a:xfrm>
              <a:off x="894556" y="3250175"/>
              <a:ext cx="2844970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F0B700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94556" y="3250175"/>
              <a:ext cx="2844970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557256" y="3545450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463072" y="4856725"/>
            <a:ext cx="3767017" cy="1714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6" name="组合 5"/>
          <p:cNvGrpSpPr/>
          <p:nvPr/>
        </p:nvGrpSpPr>
        <p:grpSpPr>
          <a:xfrm>
            <a:off x="894556" y="4664638"/>
            <a:ext cx="2844970" cy="1135063"/>
            <a:chOff x="894556" y="4664638"/>
            <a:chExt cx="2844970" cy="1135063"/>
          </a:xfrm>
        </p:grpSpPr>
        <p:sp>
          <p:nvSpPr>
            <p:cNvPr id="18" name="Freeform 14"/>
            <p:cNvSpPr/>
            <p:nvPr/>
          </p:nvSpPr>
          <p:spPr bwMode="auto">
            <a:xfrm>
              <a:off x="894556" y="4664638"/>
              <a:ext cx="2844970" cy="1135063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960404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894556" y="4664638"/>
              <a:ext cx="2844970" cy="1135063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57256" y="4963088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108263" y="3523225"/>
            <a:ext cx="257982" cy="14144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46" name="组合 45"/>
          <p:cNvGrpSpPr/>
          <p:nvPr/>
        </p:nvGrpSpPr>
        <p:grpSpPr>
          <a:xfrm>
            <a:off x="4671126" y="4664638"/>
            <a:ext cx="2847358" cy="1135063"/>
            <a:chOff x="4671126" y="4664638"/>
            <a:chExt cx="2847358" cy="1135063"/>
          </a:xfrm>
        </p:grpSpPr>
        <p:sp>
          <p:nvSpPr>
            <p:cNvPr id="22" name="Freeform 18"/>
            <p:cNvSpPr/>
            <p:nvPr/>
          </p:nvSpPr>
          <p:spPr bwMode="auto">
            <a:xfrm>
              <a:off x="4671126" y="4664638"/>
              <a:ext cx="2847358" cy="1135063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F0B700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671126" y="4664638"/>
              <a:ext cx="2847358" cy="1135063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333826" y="4963088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108263" y="2102413"/>
            <a:ext cx="257982" cy="14128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8" name="组合 7"/>
          <p:cNvGrpSpPr/>
          <p:nvPr/>
        </p:nvGrpSpPr>
        <p:grpSpPr>
          <a:xfrm>
            <a:off x="4671126" y="3250175"/>
            <a:ext cx="2847358" cy="1136650"/>
            <a:chOff x="4671126" y="3250175"/>
            <a:chExt cx="2847358" cy="1136650"/>
          </a:xfrm>
        </p:grpSpPr>
        <p:sp>
          <p:nvSpPr>
            <p:cNvPr id="26" name="Freeform 22"/>
            <p:cNvSpPr/>
            <p:nvPr/>
          </p:nvSpPr>
          <p:spPr bwMode="auto">
            <a:xfrm>
              <a:off x="4671126" y="32501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960404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4671126" y="32501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333826" y="3545450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242032" y="2019863"/>
            <a:ext cx="3767017" cy="1635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7" name="组合 6"/>
          <p:cNvGrpSpPr/>
          <p:nvPr/>
        </p:nvGrpSpPr>
        <p:grpSpPr>
          <a:xfrm>
            <a:off x="4671126" y="1827775"/>
            <a:ext cx="2847358" cy="1136650"/>
            <a:chOff x="4671126" y="1827775"/>
            <a:chExt cx="2847358" cy="1136650"/>
          </a:xfrm>
        </p:grpSpPr>
        <p:sp>
          <p:nvSpPr>
            <p:cNvPr id="30" name="Freeform 26"/>
            <p:cNvSpPr/>
            <p:nvPr/>
          </p:nvSpPr>
          <p:spPr bwMode="auto">
            <a:xfrm>
              <a:off x="4671126" y="18277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F0B700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671126" y="18277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333826" y="2126225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8884834" y="2102413"/>
            <a:ext cx="257982" cy="14128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47" name="组合 46"/>
          <p:cNvGrpSpPr/>
          <p:nvPr/>
        </p:nvGrpSpPr>
        <p:grpSpPr>
          <a:xfrm>
            <a:off x="8450086" y="1827775"/>
            <a:ext cx="2847358" cy="1136650"/>
            <a:chOff x="8450086" y="1827775"/>
            <a:chExt cx="2847358" cy="1136650"/>
          </a:xfrm>
        </p:grpSpPr>
        <p:sp>
          <p:nvSpPr>
            <p:cNvPr id="34" name="Freeform 30"/>
            <p:cNvSpPr/>
            <p:nvPr/>
          </p:nvSpPr>
          <p:spPr bwMode="auto">
            <a:xfrm>
              <a:off x="8450086" y="18277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960404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8450086" y="18277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9112784" y="2126225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8884834" y="3523225"/>
            <a:ext cx="257982" cy="14144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/>
          </a:p>
        </p:txBody>
      </p:sp>
      <p:grpSp>
        <p:nvGrpSpPr>
          <p:cNvPr id="48" name="组合 47"/>
          <p:cNvGrpSpPr/>
          <p:nvPr/>
        </p:nvGrpSpPr>
        <p:grpSpPr>
          <a:xfrm>
            <a:off x="8450086" y="3250175"/>
            <a:ext cx="2847358" cy="1136650"/>
            <a:chOff x="8450086" y="3250175"/>
            <a:chExt cx="2847358" cy="1136650"/>
          </a:xfrm>
        </p:grpSpPr>
        <p:sp>
          <p:nvSpPr>
            <p:cNvPr id="38" name="Freeform 34"/>
            <p:cNvSpPr/>
            <p:nvPr/>
          </p:nvSpPr>
          <p:spPr bwMode="auto">
            <a:xfrm>
              <a:off x="8450086" y="32501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F0B700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8450086" y="3250175"/>
              <a:ext cx="2847358" cy="1136650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9112784" y="3545450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450086" y="4664638"/>
            <a:ext cx="2847358" cy="1135063"/>
            <a:chOff x="8450086" y="4664638"/>
            <a:chExt cx="2847358" cy="1135063"/>
          </a:xfrm>
        </p:grpSpPr>
        <p:sp>
          <p:nvSpPr>
            <p:cNvPr id="41" name="Freeform 37"/>
            <p:cNvSpPr/>
            <p:nvPr/>
          </p:nvSpPr>
          <p:spPr bwMode="auto">
            <a:xfrm>
              <a:off x="8450086" y="4664638"/>
              <a:ext cx="2847358" cy="1135063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960404"/>
            </a:solidFill>
            <a:ln w="0">
              <a:noFill/>
              <a:prstDash val="solid"/>
              <a:round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8450086" y="4664638"/>
              <a:ext cx="2847358" cy="1135063"/>
            </a:xfrm>
            <a:custGeom>
              <a:avLst/>
              <a:gdLst>
                <a:gd name="T0" fmla="*/ 0 w 3712"/>
                <a:gd name="T1" fmla="*/ 223 h 2224"/>
                <a:gd name="T2" fmla="*/ 223 w 3712"/>
                <a:gd name="T3" fmla="*/ 0 h 2224"/>
                <a:gd name="T4" fmla="*/ 3490 w 3712"/>
                <a:gd name="T5" fmla="*/ 0 h 2224"/>
                <a:gd name="T6" fmla="*/ 3712 w 3712"/>
                <a:gd name="T7" fmla="*/ 223 h 2224"/>
                <a:gd name="T8" fmla="*/ 3712 w 3712"/>
                <a:gd name="T9" fmla="*/ 2002 h 2224"/>
                <a:gd name="T10" fmla="*/ 3490 w 3712"/>
                <a:gd name="T11" fmla="*/ 2224 h 2224"/>
                <a:gd name="T12" fmla="*/ 223 w 3712"/>
                <a:gd name="T13" fmla="*/ 2224 h 2224"/>
                <a:gd name="T14" fmla="*/ 0 w 3712"/>
                <a:gd name="T15" fmla="*/ 2002 h 2224"/>
                <a:gd name="T16" fmla="*/ 0 w 3712"/>
                <a:gd name="T17" fmla="*/ 223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2" h="2224">
                  <a:moveTo>
                    <a:pt x="0" y="223"/>
                  </a:moveTo>
                  <a:cubicBezTo>
                    <a:pt x="0" y="100"/>
                    <a:pt x="100" y="0"/>
                    <a:pt x="223" y="0"/>
                  </a:cubicBezTo>
                  <a:lnTo>
                    <a:pt x="3490" y="0"/>
                  </a:lnTo>
                  <a:cubicBezTo>
                    <a:pt x="3613" y="0"/>
                    <a:pt x="3712" y="100"/>
                    <a:pt x="3712" y="223"/>
                  </a:cubicBezTo>
                  <a:lnTo>
                    <a:pt x="3712" y="2002"/>
                  </a:lnTo>
                  <a:cubicBezTo>
                    <a:pt x="3712" y="2125"/>
                    <a:pt x="3613" y="2224"/>
                    <a:pt x="3490" y="2224"/>
                  </a:cubicBezTo>
                  <a:lnTo>
                    <a:pt x="223" y="2224"/>
                  </a:lnTo>
                  <a:cubicBezTo>
                    <a:pt x="100" y="2224"/>
                    <a:pt x="0" y="2125"/>
                    <a:pt x="0" y="2002"/>
                  </a:cubicBezTo>
                  <a:lnTo>
                    <a:pt x="0" y="223"/>
                  </a:lnTo>
                  <a:close/>
                </a:path>
              </a:pathLst>
            </a:custGeom>
            <a:noFill/>
            <a:ln w="7938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b="1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9112784" y="4963088"/>
              <a:ext cx="1590179" cy="4770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31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25" grpId="0" animBg="1"/>
      <p:bldP spid="29" grpId="0" animBg="1"/>
      <p:bldP spid="33" grpId="0" animBg="1"/>
      <p:bldP spid="37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8272334" y="2707715"/>
            <a:ext cx="1223757" cy="3931219"/>
          </a:xfrm>
          <a:custGeom>
            <a:avLst/>
            <a:gdLst>
              <a:gd name="connsiteX0" fmla="*/ 540542 w 971549"/>
              <a:gd name="connsiteY0" fmla="*/ 0 h 3121025"/>
              <a:gd name="connsiteX1" fmla="*/ 447674 w 971549"/>
              <a:gd name="connsiteY1" fmla="*/ 916781 h 3121025"/>
              <a:gd name="connsiteX2" fmla="*/ 440997 w 971549"/>
              <a:gd name="connsiteY2" fmla="*/ 913656 h 3121025"/>
              <a:gd name="connsiteX3" fmla="*/ 417204 w 971549"/>
              <a:gd name="connsiteY3" fmla="*/ 1251512 h 3121025"/>
              <a:gd name="connsiteX4" fmla="*/ 470694 w 971549"/>
              <a:gd name="connsiteY4" fmla="*/ 1046163 h 3121025"/>
              <a:gd name="connsiteX5" fmla="*/ 554037 w 971549"/>
              <a:gd name="connsiteY5" fmla="*/ 781050 h 3121025"/>
              <a:gd name="connsiteX6" fmla="*/ 617537 w 971549"/>
              <a:gd name="connsiteY6" fmla="*/ 876300 h 3121025"/>
              <a:gd name="connsiteX7" fmla="*/ 506412 w 971549"/>
              <a:gd name="connsiteY7" fmla="*/ 1419225 h 3121025"/>
              <a:gd name="connsiteX8" fmla="*/ 503554 w 971549"/>
              <a:gd name="connsiteY8" fmla="*/ 1416281 h 3121025"/>
              <a:gd name="connsiteX9" fmla="*/ 510877 w 971549"/>
              <a:gd name="connsiteY9" fmla="*/ 1641475 h 3121025"/>
              <a:gd name="connsiteX10" fmla="*/ 554037 w 971549"/>
              <a:gd name="connsiteY10" fmla="*/ 2346325 h 3121025"/>
              <a:gd name="connsiteX11" fmla="*/ 651669 w 971549"/>
              <a:gd name="connsiteY11" fmla="*/ 2726531 h 3121025"/>
              <a:gd name="connsiteX12" fmla="*/ 694279 w 971549"/>
              <a:gd name="connsiteY12" fmla="*/ 2836944 h 3121025"/>
              <a:gd name="connsiteX13" fmla="*/ 709612 w 971549"/>
              <a:gd name="connsiteY13" fmla="*/ 2771775 h 3121025"/>
              <a:gd name="connsiteX14" fmla="*/ 814387 w 971549"/>
              <a:gd name="connsiteY14" fmla="*/ 2471738 h 3121025"/>
              <a:gd name="connsiteX15" fmla="*/ 971549 w 971549"/>
              <a:gd name="connsiteY15" fmla="*/ 2512219 h 3121025"/>
              <a:gd name="connsiteX16" fmla="*/ 928687 w 971549"/>
              <a:gd name="connsiteY16" fmla="*/ 2543175 h 3121025"/>
              <a:gd name="connsiteX17" fmla="*/ 812006 w 971549"/>
              <a:gd name="connsiteY17" fmla="*/ 2883693 h 3121025"/>
              <a:gd name="connsiteX18" fmla="*/ 787597 w 971549"/>
              <a:gd name="connsiteY18" fmla="*/ 3067874 h 3121025"/>
              <a:gd name="connsiteX19" fmla="*/ 801687 w 971549"/>
              <a:gd name="connsiteY19" fmla="*/ 3101975 h 3121025"/>
              <a:gd name="connsiteX20" fmla="*/ 420687 w 971549"/>
              <a:gd name="connsiteY20" fmla="*/ 3121025 h 3121025"/>
              <a:gd name="connsiteX21" fmla="*/ 230187 w 971549"/>
              <a:gd name="connsiteY21" fmla="*/ 2219325 h 3121025"/>
              <a:gd name="connsiteX22" fmla="*/ 230269 w 971549"/>
              <a:gd name="connsiteY22" fmla="*/ 2219256 h 3121025"/>
              <a:gd name="connsiteX23" fmla="*/ 90487 w 971549"/>
              <a:gd name="connsiteY23" fmla="*/ 2085975 h 3121025"/>
              <a:gd name="connsiteX24" fmla="*/ 0 w 971549"/>
              <a:gd name="connsiteY24" fmla="*/ 2043113 h 3121025"/>
              <a:gd name="connsiteX25" fmla="*/ 104775 w 971549"/>
              <a:gd name="connsiteY25" fmla="*/ 1938338 h 3121025"/>
              <a:gd name="connsiteX26" fmla="*/ 311975 w 971549"/>
              <a:gd name="connsiteY26" fmla="*/ 2141393 h 3121025"/>
              <a:gd name="connsiteX27" fmla="*/ 298958 w 971549"/>
              <a:gd name="connsiteY27" fmla="*/ 2003425 h 3121025"/>
              <a:gd name="connsiteX28" fmla="*/ 325437 w 971549"/>
              <a:gd name="connsiteY28" fmla="*/ 981075 h 3121025"/>
              <a:gd name="connsiteX29" fmla="*/ 328381 w 971549"/>
              <a:gd name="connsiteY29" fmla="*/ 961942 h 3121025"/>
              <a:gd name="connsiteX30" fmla="*/ 264021 w 971549"/>
              <a:gd name="connsiteY30" fmla="*/ 839391 h 3121025"/>
              <a:gd name="connsiteX31" fmla="*/ 176212 w 971549"/>
              <a:gd name="connsiteY31" fmla="*/ 661987 h 3121025"/>
              <a:gd name="connsiteX32" fmla="*/ 219075 w 971549"/>
              <a:gd name="connsiteY32" fmla="*/ 614363 h 3121025"/>
              <a:gd name="connsiteX33" fmla="*/ 340076 w 971549"/>
              <a:gd name="connsiteY33" fmla="*/ 822986 h 3121025"/>
              <a:gd name="connsiteX34" fmla="*/ 421480 w 971549"/>
              <a:gd name="connsiteY34" fmla="*/ 42863 h 3121025"/>
              <a:gd name="connsiteX0-1" fmla="*/ 540542 w 971549"/>
              <a:gd name="connsiteY0-2" fmla="*/ 0 h 3121025"/>
              <a:gd name="connsiteX1-3" fmla="*/ 447674 w 971549"/>
              <a:gd name="connsiteY1-4" fmla="*/ 916781 h 3121025"/>
              <a:gd name="connsiteX2-5" fmla="*/ 440997 w 971549"/>
              <a:gd name="connsiteY2-6" fmla="*/ 913656 h 3121025"/>
              <a:gd name="connsiteX3-7" fmla="*/ 417204 w 971549"/>
              <a:gd name="connsiteY3-8" fmla="*/ 1251512 h 3121025"/>
              <a:gd name="connsiteX4-9" fmla="*/ 470694 w 971549"/>
              <a:gd name="connsiteY4-10" fmla="*/ 1046163 h 3121025"/>
              <a:gd name="connsiteX5-11" fmla="*/ 554037 w 971549"/>
              <a:gd name="connsiteY5-12" fmla="*/ 781050 h 3121025"/>
              <a:gd name="connsiteX6-13" fmla="*/ 617537 w 971549"/>
              <a:gd name="connsiteY6-14" fmla="*/ 876300 h 3121025"/>
              <a:gd name="connsiteX7-15" fmla="*/ 506412 w 971549"/>
              <a:gd name="connsiteY7-16" fmla="*/ 1419225 h 3121025"/>
              <a:gd name="connsiteX8-17" fmla="*/ 503554 w 971549"/>
              <a:gd name="connsiteY8-18" fmla="*/ 1416281 h 3121025"/>
              <a:gd name="connsiteX9-19" fmla="*/ 510877 w 971549"/>
              <a:gd name="connsiteY9-20" fmla="*/ 1641475 h 3121025"/>
              <a:gd name="connsiteX10-21" fmla="*/ 554037 w 971549"/>
              <a:gd name="connsiteY10-22" fmla="*/ 2346325 h 3121025"/>
              <a:gd name="connsiteX11-23" fmla="*/ 651669 w 971549"/>
              <a:gd name="connsiteY11-24" fmla="*/ 2726531 h 3121025"/>
              <a:gd name="connsiteX12-25" fmla="*/ 694279 w 971549"/>
              <a:gd name="connsiteY12-26" fmla="*/ 2836944 h 3121025"/>
              <a:gd name="connsiteX13-27" fmla="*/ 709612 w 971549"/>
              <a:gd name="connsiteY13-28" fmla="*/ 2771775 h 3121025"/>
              <a:gd name="connsiteX14-29" fmla="*/ 814387 w 971549"/>
              <a:gd name="connsiteY14-30" fmla="*/ 2471738 h 3121025"/>
              <a:gd name="connsiteX15-31" fmla="*/ 971549 w 971549"/>
              <a:gd name="connsiteY15-32" fmla="*/ 2512219 h 3121025"/>
              <a:gd name="connsiteX16-33" fmla="*/ 928687 w 971549"/>
              <a:gd name="connsiteY16-34" fmla="*/ 2543175 h 3121025"/>
              <a:gd name="connsiteX17-35" fmla="*/ 812006 w 971549"/>
              <a:gd name="connsiteY17-36" fmla="*/ 2883693 h 3121025"/>
              <a:gd name="connsiteX18-37" fmla="*/ 787597 w 971549"/>
              <a:gd name="connsiteY18-38" fmla="*/ 3067874 h 3121025"/>
              <a:gd name="connsiteX19-39" fmla="*/ 801687 w 971549"/>
              <a:gd name="connsiteY19-40" fmla="*/ 3101975 h 3121025"/>
              <a:gd name="connsiteX20-41" fmla="*/ 420687 w 971549"/>
              <a:gd name="connsiteY20-42" fmla="*/ 3121025 h 3121025"/>
              <a:gd name="connsiteX21-43" fmla="*/ 230187 w 971549"/>
              <a:gd name="connsiteY21-44" fmla="*/ 2219325 h 3121025"/>
              <a:gd name="connsiteX22-45" fmla="*/ 230269 w 971549"/>
              <a:gd name="connsiteY22-46" fmla="*/ 2219256 h 3121025"/>
              <a:gd name="connsiteX23-47" fmla="*/ 90487 w 971549"/>
              <a:gd name="connsiteY23-48" fmla="*/ 2085975 h 3121025"/>
              <a:gd name="connsiteX24-49" fmla="*/ 0 w 971549"/>
              <a:gd name="connsiteY24-50" fmla="*/ 2043113 h 3121025"/>
              <a:gd name="connsiteX25-51" fmla="*/ 104775 w 971549"/>
              <a:gd name="connsiteY25-52" fmla="*/ 1938338 h 3121025"/>
              <a:gd name="connsiteX26-53" fmla="*/ 311975 w 971549"/>
              <a:gd name="connsiteY26-54" fmla="*/ 2141393 h 3121025"/>
              <a:gd name="connsiteX27-55" fmla="*/ 298958 w 971549"/>
              <a:gd name="connsiteY27-56" fmla="*/ 2003425 h 3121025"/>
              <a:gd name="connsiteX28-57" fmla="*/ 325437 w 971549"/>
              <a:gd name="connsiteY28-58" fmla="*/ 981075 h 3121025"/>
              <a:gd name="connsiteX29-59" fmla="*/ 328381 w 971549"/>
              <a:gd name="connsiteY29-60" fmla="*/ 961942 h 3121025"/>
              <a:gd name="connsiteX30-61" fmla="*/ 264021 w 971549"/>
              <a:gd name="connsiteY30-62" fmla="*/ 839391 h 3121025"/>
              <a:gd name="connsiteX31-63" fmla="*/ 176212 w 971549"/>
              <a:gd name="connsiteY31-64" fmla="*/ 661987 h 3121025"/>
              <a:gd name="connsiteX32-65" fmla="*/ 219075 w 971549"/>
              <a:gd name="connsiteY32-66" fmla="*/ 614363 h 3121025"/>
              <a:gd name="connsiteX33-67" fmla="*/ 340076 w 971549"/>
              <a:gd name="connsiteY33-68" fmla="*/ 822986 h 3121025"/>
              <a:gd name="connsiteX34-69" fmla="*/ 421480 w 971549"/>
              <a:gd name="connsiteY34-70" fmla="*/ 42863 h 3121025"/>
              <a:gd name="connsiteX35" fmla="*/ 540542 w 971549"/>
              <a:gd name="connsiteY35" fmla="*/ 0 h 3121025"/>
              <a:gd name="connsiteX0-71" fmla="*/ 540542 w 971549"/>
              <a:gd name="connsiteY0-72" fmla="*/ 0 h 3121025"/>
              <a:gd name="connsiteX1-73" fmla="*/ 447674 w 971549"/>
              <a:gd name="connsiteY1-74" fmla="*/ 916781 h 3121025"/>
              <a:gd name="connsiteX2-75" fmla="*/ 440997 w 971549"/>
              <a:gd name="connsiteY2-76" fmla="*/ 913656 h 3121025"/>
              <a:gd name="connsiteX3-77" fmla="*/ 417204 w 971549"/>
              <a:gd name="connsiteY3-78" fmla="*/ 1251512 h 3121025"/>
              <a:gd name="connsiteX4-79" fmla="*/ 470694 w 971549"/>
              <a:gd name="connsiteY4-80" fmla="*/ 1046163 h 3121025"/>
              <a:gd name="connsiteX5-81" fmla="*/ 554037 w 971549"/>
              <a:gd name="connsiteY5-82" fmla="*/ 781050 h 3121025"/>
              <a:gd name="connsiteX6-83" fmla="*/ 617537 w 971549"/>
              <a:gd name="connsiteY6-84" fmla="*/ 876300 h 3121025"/>
              <a:gd name="connsiteX7-85" fmla="*/ 506412 w 971549"/>
              <a:gd name="connsiteY7-86" fmla="*/ 1419225 h 3121025"/>
              <a:gd name="connsiteX8-87" fmla="*/ 503554 w 971549"/>
              <a:gd name="connsiteY8-88" fmla="*/ 1416281 h 3121025"/>
              <a:gd name="connsiteX9-89" fmla="*/ 510877 w 971549"/>
              <a:gd name="connsiteY9-90" fmla="*/ 1641475 h 3121025"/>
              <a:gd name="connsiteX10-91" fmla="*/ 554037 w 971549"/>
              <a:gd name="connsiteY10-92" fmla="*/ 2346325 h 3121025"/>
              <a:gd name="connsiteX11-93" fmla="*/ 651669 w 971549"/>
              <a:gd name="connsiteY11-94" fmla="*/ 2726531 h 3121025"/>
              <a:gd name="connsiteX12-95" fmla="*/ 694279 w 971549"/>
              <a:gd name="connsiteY12-96" fmla="*/ 2836944 h 3121025"/>
              <a:gd name="connsiteX13-97" fmla="*/ 709612 w 971549"/>
              <a:gd name="connsiteY13-98" fmla="*/ 2771775 h 3121025"/>
              <a:gd name="connsiteX14-99" fmla="*/ 814387 w 971549"/>
              <a:gd name="connsiteY14-100" fmla="*/ 2471738 h 3121025"/>
              <a:gd name="connsiteX15-101" fmla="*/ 971549 w 971549"/>
              <a:gd name="connsiteY15-102" fmla="*/ 2512219 h 3121025"/>
              <a:gd name="connsiteX16-103" fmla="*/ 928687 w 971549"/>
              <a:gd name="connsiteY16-104" fmla="*/ 2543175 h 3121025"/>
              <a:gd name="connsiteX17-105" fmla="*/ 812006 w 971549"/>
              <a:gd name="connsiteY17-106" fmla="*/ 2883693 h 3121025"/>
              <a:gd name="connsiteX18-107" fmla="*/ 787597 w 971549"/>
              <a:gd name="connsiteY18-108" fmla="*/ 3067874 h 3121025"/>
              <a:gd name="connsiteX19-109" fmla="*/ 801687 w 971549"/>
              <a:gd name="connsiteY19-110" fmla="*/ 3101975 h 3121025"/>
              <a:gd name="connsiteX20-111" fmla="*/ 420687 w 971549"/>
              <a:gd name="connsiteY20-112" fmla="*/ 3121025 h 3121025"/>
              <a:gd name="connsiteX21-113" fmla="*/ 230187 w 971549"/>
              <a:gd name="connsiteY21-114" fmla="*/ 2219325 h 3121025"/>
              <a:gd name="connsiteX22-115" fmla="*/ 230269 w 971549"/>
              <a:gd name="connsiteY22-116" fmla="*/ 2219256 h 3121025"/>
              <a:gd name="connsiteX23-117" fmla="*/ 90487 w 971549"/>
              <a:gd name="connsiteY23-118" fmla="*/ 2085975 h 3121025"/>
              <a:gd name="connsiteX24-119" fmla="*/ 0 w 971549"/>
              <a:gd name="connsiteY24-120" fmla="*/ 2043113 h 3121025"/>
              <a:gd name="connsiteX25-121" fmla="*/ 104775 w 971549"/>
              <a:gd name="connsiteY25-122" fmla="*/ 1938338 h 3121025"/>
              <a:gd name="connsiteX26-123" fmla="*/ 311975 w 971549"/>
              <a:gd name="connsiteY26-124" fmla="*/ 2141393 h 3121025"/>
              <a:gd name="connsiteX27-125" fmla="*/ 298958 w 971549"/>
              <a:gd name="connsiteY27-126" fmla="*/ 2003425 h 3121025"/>
              <a:gd name="connsiteX28-127" fmla="*/ 325437 w 971549"/>
              <a:gd name="connsiteY28-128" fmla="*/ 981075 h 3121025"/>
              <a:gd name="connsiteX29-129" fmla="*/ 328381 w 971549"/>
              <a:gd name="connsiteY29-130" fmla="*/ 961942 h 3121025"/>
              <a:gd name="connsiteX30-131" fmla="*/ 264021 w 971549"/>
              <a:gd name="connsiteY30-132" fmla="*/ 839391 h 3121025"/>
              <a:gd name="connsiteX31-133" fmla="*/ 176212 w 971549"/>
              <a:gd name="connsiteY31-134" fmla="*/ 661987 h 3121025"/>
              <a:gd name="connsiteX32-135" fmla="*/ 219075 w 971549"/>
              <a:gd name="connsiteY32-136" fmla="*/ 614363 h 3121025"/>
              <a:gd name="connsiteX33-137" fmla="*/ 340076 w 971549"/>
              <a:gd name="connsiteY33-138" fmla="*/ 822986 h 3121025"/>
              <a:gd name="connsiteX34-139" fmla="*/ 421480 w 971549"/>
              <a:gd name="connsiteY34-140" fmla="*/ 42863 h 3121025"/>
              <a:gd name="connsiteX35-141" fmla="*/ 540542 w 971549"/>
              <a:gd name="connsiteY35-142" fmla="*/ 0 h 3121025"/>
              <a:gd name="connsiteX0-143" fmla="*/ 540542 w 971549"/>
              <a:gd name="connsiteY0-144" fmla="*/ 0 h 3121025"/>
              <a:gd name="connsiteX1-145" fmla="*/ 447674 w 971549"/>
              <a:gd name="connsiteY1-146" fmla="*/ 916781 h 3121025"/>
              <a:gd name="connsiteX2-147" fmla="*/ 450522 w 971549"/>
              <a:gd name="connsiteY2-148" fmla="*/ 913656 h 3121025"/>
              <a:gd name="connsiteX3-149" fmla="*/ 417204 w 971549"/>
              <a:gd name="connsiteY3-150" fmla="*/ 1251512 h 3121025"/>
              <a:gd name="connsiteX4-151" fmla="*/ 470694 w 971549"/>
              <a:gd name="connsiteY4-152" fmla="*/ 1046163 h 3121025"/>
              <a:gd name="connsiteX5-153" fmla="*/ 554037 w 971549"/>
              <a:gd name="connsiteY5-154" fmla="*/ 781050 h 3121025"/>
              <a:gd name="connsiteX6-155" fmla="*/ 617537 w 971549"/>
              <a:gd name="connsiteY6-156" fmla="*/ 876300 h 3121025"/>
              <a:gd name="connsiteX7-157" fmla="*/ 506412 w 971549"/>
              <a:gd name="connsiteY7-158" fmla="*/ 1419225 h 3121025"/>
              <a:gd name="connsiteX8-159" fmla="*/ 503554 w 971549"/>
              <a:gd name="connsiteY8-160" fmla="*/ 1416281 h 3121025"/>
              <a:gd name="connsiteX9-161" fmla="*/ 510877 w 971549"/>
              <a:gd name="connsiteY9-162" fmla="*/ 1641475 h 3121025"/>
              <a:gd name="connsiteX10-163" fmla="*/ 554037 w 971549"/>
              <a:gd name="connsiteY10-164" fmla="*/ 2346325 h 3121025"/>
              <a:gd name="connsiteX11-165" fmla="*/ 651669 w 971549"/>
              <a:gd name="connsiteY11-166" fmla="*/ 2726531 h 3121025"/>
              <a:gd name="connsiteX12-167" fmla="*/ 694279 w 971549"/>
              <a:gd name="connsiteY12-168" fmla="*/ 2836944 h 3121025"/>
              <a:gd name="connsiteX13-169" fmla="*/ 709612 w 971549"/>
              <a:gd name="connsiteY13-170" fmla="*/ 2771775 h 3121025"/>
              <a:gd name="connsiteX14-171" fmla="*/ 814387 w 971549"/>
              <a:gd name="connsiteY14-172" fmla="*/ 2471738 h 3121025"/>
              <a:gd name="connsiteX15-173" fmla="*/ 971549 w 971549"/>
              <a:gd name="connsiteY15-174" fmla="*/ 2512219 h 3121025"/>
              <a:gd name="connsiteX16-175" fmla="*/ 928687 w 971549"/>
              <a:gd name="connsiteY16-176" fmla="*/ 2543175 h 3121025"/>
              <a:gd name="connsiteX17-177" fmla="*/ 812006 w 971549"/>
              <a:gd name="connsiteY17-178" fmla="*/ 2883693 h 3121025"/>
              <a:gd name="connsiteX18-179" fmla="*/ 787597 w 971549"/>
              <a:gd name="connsiteY18-180" fmla="*/ 3067874 h 3121025"/>
              <a:gd name="connsiteX19-181" fmla="*/ 801687 w 971549"/>
              <a:gd name="connsiteY19-182" fmla="*/ 3101975 h 3121025"/>
              <a:gd name="connsiteX20-183" fmla="*/ 420687 w 971549"/>
              <a:gd name="connsiteY20-184" fmla="*/ 3121025 h 3121025"/>
              <a:gd name="connsiteX21-185" fmla="*/ 230187 w 971549"/>
              <a:gd name="connsiteY21-186" fmla="*/ 2219325 h 3121025"/>
              <a:gd name="connsiteX22-187" fmla="*/ 230269 w 971549"/>
              <a:gd name="connsiteY22-188" fmla="*/ 2219256 h 3121025"/>
              <a:gd name="connsiteX23-189" fmla="*/ 90487 w 971549"/>
              <a:gd name="connsiteY23-190" fmla="*/ 2085975 h 3121025"/>
              <a:gd name="connsiteX24-191" fmla="*/ 0 w 971549"/>
              <a:gd name="connsiteY24-192" fmla="*/ 2043113 h 3121025"/>
              <a:gd name="connsiteX25-193" fmla="*/ 104775 w 971549"/>
              <a:gd name="connsiteY25-194" fmla="*/ 1938338 h 3121025"/>
              <a:gd name="connsiteX26-195" fmla="*/ 311975 w 971549"/>
              <a:gd name="connsiteY26-196" fmla="*/ 2141393 h 3121025"/>
              <a:gd name="connsiteX27-197" fmla="*/ 298958 w 971549"/>
              <a:gd name="connsiteY27-198" fmla="*/ 2003425 h 3121025"/>
              <a:gd name="connsiteX28-199" fmla="*/ 325437 w 971549"/>
              <a:gd name="connsiteY28-200" fmla="*/ 981075 h 3121025"/>
              <a:gd name="connsiteX29-201" fmla="*/ 328381 w 971549"/>
              <a:gd name="connsiteY29-202" fmla="*/ 961942 h 3121025"/>
              <a:gd name="connsiteX30-203" fmla="*/ 264021 w 971549"/>
              <a:gd name="connsiteY30-204" fmla="*/ 839391 h 3121025"/>
              <a:gd name="connsiteX31-205" fmla="*/ 176212 w 971549"/>
              <a:gd name="connsiteY31-206" fmla="*/ 661987 h 3121025"/>
              <a:gd name="connsiteX32-207" fmla="*/ 219075 w 971549"/>
              <a:gd name="connsiteY32-208" fmla="*/ 614363 h 3121025"/>
              <a:gd name="connsiteX33-209" fmla="*/ 340076 w 971549"/>
              <a:gd name="connsiteY33-210" fmla="*/ 822986 h 3121025"/>
              <a:gd name="connsiteX34-211" fmla="*/ 421480 w 971549"/>
              <a:gd name="connsiteY34-212" fmla="*/ 42863 h 3121025"/>
              <a:gd name="connsiteX35-213" fmla="*/ 540542 w 971549"/>
              <a:gd name="connsiteY35-214" fmla="*/ 0 h 3121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141" y="connsiteY35-142"/>
              </a:cxn>
            </a:cxnLst>
            <a:rect l="l" t="t" r="r" b="b"/>
            <a:pathLst>
              <a:path w="971549" h="3121025">
                <a:moveTo>
                  <a:pt x="540542" y="0"/>
                </a:moveTo>
                <a:cubicBezTo>
                  <a:pt x="497680" y="303213"/>
                  <a:pt x="478630" y="611187"/>
                  <a:pt x="447674" y="916781"/>
                </a:cubicBezTo>
                <a:lnTo>
                  <a:pt x="450522" y="913656"/>
                </a:lnTo>
                <a:cubicBezTo>
                  <a:pt x="442591" y="1026275"/>
                  <a:pt x="444185" y="1138893"/>
                  <a:pt x="417204" y="1251512"/>
                </a:cubicBezTo>
                <a:lnTo>
                  <a:pt x="470694" y="1046163"/>
                </a:lnTo>
                <a:cubicBezTo>
                  <a:pt x="493712" y="957792"/>
                  <a:pt x="519112" y="869421"/>
                  <a:pt x="554037" y="781050"/>
                </a:cubicBezTo>
                <a:lnTo>
                  <a:pt x="617537" y="876300"/>
                </a:lnTo>
                <a:cubicBezTo>
                  <a:pt x="567795" y="1057275"/>
                  <a:pt x="533929" y="1244600"/>
                  <a:pt x="506412" y="1419225"/>
                </a:cubicBezTo>
                <a:lnTo>
                  <a:pt x="503554" y="1416281"/>
                </a:lnTo>
                <a:lnTo>
                  <a:pt x="510877" y="1641475"/>
                </a:lnTo>
                <a:cubicBezTo>
                  <a:pt x="516334" y="1876425"/>
                  <a:pt x="519112" y="2111375"/>
                  <a:pt x="554037" y="2346325"/>
                </a:cubicBezTo>
                <a:cubicBezTo>
                  <a:pt x="570971" y="2475442"/>
                  <a:pt x="606954" y="2601383"/>
                  <a:pt x="651669" y="2726531"/>
                </a:cubicBezTo>
                <a:lnTo>
                  <a:pt x="694279" y="2836944"/>
                </a:lnTo>
                <a:lnTo>
                  <a:pt x="709612" y="2771775"/>
                </a:lnTo>
                <a:lnTo>
                  <a:pt x="814387" y="2471738"/>
                </a:lnTo>
                <a:lnTo>
                  <a:pt x="971549" y="2512219"/>
                </a:lnTo>
                <a:lnTo>
                  <a:pt x="928687" y="2543175"/>
                </a:lnTo>
                <a:cubicBezTo>
                  <a:pt x="882650" y="2654299"/>
                  <a:pt x="843757" y="2770187"/>
                  <a:pt x="812006" y="2883693"/>
                </a:cubicBezTo>
                <a:lnTo>
                  <a:pt x="787597" y="3067874"/>
                </a:lnTo>
                <a:lnTo>
                  <a:pt x="801687" y="3101975"/>
                </a:lnTo>
                <a:lnTo>
                  <a:pt x="420687" y="3121025"/>
                </a:lnTo>
                <a:cubicBezTo>
                  <a:pt x="319087" y="2833158"/>
                  <a:pt x="293687" y="2513542"/>
                  <a:pt x="230187" y="2219325"/>
                </a:cubicBezTo>
                <a:cubicBezTo>
                  <a:pt x="230214" y="2219302"/>
                  <a:pt x="230242" y="2219279"/>
                  <a:pt x="230269" y="2219256"/>
                </a:cubicBezTo>
                <a:lnTo>
                  <a:pt x="90487" y="2085975"/>
                </a:lnTo>
                <a:lnTo>
                  <a:pt x="0" y="2043113"/>
                </a:lnTo>
                <a:lnTo>
                  <a:pt x="104775" y="1938338"/>
                </a:lnTo>
                <a:lnTo>
                  <a:pt x="311975" y="2141393"/>
                </a:lnTo>
                <a:lnTo>
                  <a:pt x="298958" y="2003425"/>
                </a:lnTo>
                <a:cubicBezTo>
                  <a:pt x="274968" y="1662642"/>
                  <a:pt x="305065" y="1321859"/>
                  <a:pt x="325437" y="981075"/>
                </a:cubicBezTo>
                <a:lnTo>
                  <a:pt x="328381" y="961942"/>
                </a:lnTo>
                <a:lnTo>
                  <a:pt x="264021" y="839391"/>
                </a:lnTo>
                <a:cubicBezTo>
                  <a:pt x="232966" y="780256"/>
                  <a:pt x="202803" y="721121"/>
                  <a:pt x="176212" y="661987"/>
                </a:cubicBezTo>
                <a:lnTo>
                  <a:pt x="219075" y="614363"/>
                </a:lnTo>
                <a:lnTo>
                  <a:pt x="340076" y="822986"/>
                </a:lnTo>
                <a:lnTo>
                  <a:pt x="421480" y="42863"/>
                </a:lnTo>
                <a:lnTo>
                  <a:pt x="54054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17958096">
            <a:off x="6732640" y="3599986"/>
            <a:ext cx="1463709" cy="2247553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1569" h="1253820">
                <a:moveTo>
                  <a:pt x="433290" y="0"/>
                </a:moveTo>
                <a:lnTo>
                  <a:pt x="487877" y="55429"/>
                </a:lnTo>
                <a:cubicBezTo>
                  <a:pt x="668993" y="188637"/>
                  <a:pt x="808143" y="426445"/>
                  <a:pt x="820754" y="623710"/>
                </a:cubicBezTo>
                <a:cubicBezTo>
                  <a:pt x="833365" y="820975"/>
                  <a:pt x="698335" y="1069320"/>
                  <a:pt x="516291" y="1196336"/>
                </a:cubicBezTo>
                <a:lnTo>
                  <a:pt x="410385" y="1253820"/>
                </a:lnTo>
                <a:lnTo>
                  <a:pt x="310347" y="1193062"/>
                </a:lnTo>
                <a:cubicBezTo>
                  <a:pt x="126656" y="1068963"/>
                  <a:pt x="-1632" y="859161"/>
                  <a:pt x="15" y="623710"/>
                </a:cubicBezTo>
                <a:cubicBezTo>
                  <a:pt x="32800" y="409244"/>
                  <a:pt x="146207" y="233879"/>
                  <a:pt x="307921" y="91355"/>
                </a:cubicBezTo>
                <a:lnTo>
                  <a:pt x="4332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" name="任意多边形 4"/>
          <p:cNvSpPr/>
          <p:nvPr/>
        </p:nvSpPr>
        <p:spPr>
          <a:xfrm rot="2326219">
            <a:off x="9260139" y="3458016"/>
            <a:ext cx="1681665" cy="2713460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33290 w 821403"/>
              <a:gd name="connsiteY0-218" fmla="*/ 0 h 1253820"/>
              <a:gd name="connsiteX1-219" fmla="*/ 487877 w 821403"/>
              <a:gd name="connsiteY1-220" fmla="*/ 55429 h 1253820"/>
              <a:gd name="connsiteX2-221" fmla="*/ 820754 w 821403"/>
              <a:gd name="connsiteY2-222" fmla="*/ 623710 h 1253820"/>
              <a:gd name="connsiteX3-223" fmla="*/ 516291 w 821403"/>
              <a:gd name="connsiteY3-224" fmla="*/ 1196336 h 1253820"/>
              <a:gd name="connsiteX4-225" fmla="*/ 410385 w 821403"/>
              <a:gd name="connsiteY4-226" fmla="*/ 1253820 h 1253820"/>
              <a:gd name="connsiteX5-227" fmla="*/ 310347 w 821403"/>
              <a:gd name="connsiteY5-228" fmla="*/ 1193062 h 1253820"/>
              <a:gd name="connsiteX6-229" fmla="*/ 15 w 821403"/>
              <a:gd name="connsiteY6-230" fmla="*/ 623710 h 1253820"/>
              <a:gd name="connsiteX7-231" fmla="*/ 307921 w 821403"/>
              <a:gd name="connsiteY7-232" fmla="*/ 91355 h 1253820"/>
              <a:gd name="connsiteX8-233" fmla="*/ 433290 w 821403"/>
              <a:gd name="connsiteY8-234" fmla="*/ 0 h 1253820"/>
              <a:gd name="connsiteX0-235" fmla="*/ 433290 w 811275"/>
              <a:gd name="connsiteY0-236" fmla="*/ 0 h 1253820"/>
              <a:gd name="connsiteX1-237" fmla="*/ 487877 w 811275"/>
              <a:gd name="connsiteY1-238" fmla="*/ 55429 h 1253820"/>
              <a:gd name="connsiteX2-239" fmla="*/ 810588 w 811275"/>
              <a:gd name="connsiteY2-240" fmla="*/ 620654 h 1253820"/>
              <a:gd name="connsiteX3-241" fmla="*/ 516291 w 811275"/>
              <a:gd name="connsiteY3-242" fmla="*/ 1196336 h 1253820"/>
              <a:gd name="connsiteX4-243" fmla="*/ 410385 w 811275"/>
              <a:gd name="connsiteY4-244" fmla="*/ 1253820 h 1253820"/>
              <a:gd name="connsiteX5-245" fmla="*/ 310347 w 811275"/>
              <a:gd name="connsiteY5-246" fmla="*/ 1193062 h 1253820"/>
              <a:gd name="connsiteX6-247" fmla="*/ 15 w 811275"/>
              <a:gd name="connsiteY6-248" fmla="*/ 623710 h 1253820"/>
              <a:gd name="connsiteX7-249" fmla="*/ 307921 w 811275"/>
              <a:gd name="connsiteY7-250" fmla="*/ 91355 h 1253820"/>
              <a:gd name="connsiteX8-251" fmla="*/ 433290 w 811275"/>
              <a:gd name="connsiteY8-252" fmla="*/ 0 h 1253820"/>
              <a:gd name="connsiteX0-253" fmla="*/ 433290 w 811275"/>
              <a:gd name="connsiteY0-254" fmla="*/ 0 h 1253820"/>
              <a:gd name="connsiteX1-255" fmla="*/ 487877 w 811275"/>
              <a:gd name="connsiteY1-256" fmla="*/ 55429 h 1253820"/>
              <a:gd name="connsiteX2-257" fmla="*/ 810588 w 811275"/>
              <a:gd name="connsiteY2-258" fmla="*/ 620654 h 1253820"/>
              <a:gd name="connsiteX3-259" fmla="*/ 516291 w 811275"/>
              <a:gd name="connsiteY3-260" fmla="*/ 1196336 h 1253820"/>
              <a:gd name="connsiteX4-261" fmla="*/ 410385 w 811275"/>
              <a:gd name="connsiteY4-262" fmla="*/ 1253820 h 1253820"/>
              <a:gd name="connsiteX5-263" fmla="*/ 310347 w 811275"/>
              <a:gd name="connsiteY5-264" fmla="*/ 1193062 h 1253820"/>
              <a:gd name="connsiteX6-265" fmla="*/ 15 w 811275"/>
              <a:gd name="connsiteY6-266" fmla="*/ 623710 h 1253820"/>
              <a:gd name="connsiteX7-267" fmla="*/ 307921 w 811275"/>
              <a:gd name="connsiteY7-268" fmla="*/ 91355 h 1253820"/>
              <a:gd name="connsiteX8-269" fmla="*/ 433290 w 811275"/>
              <a:gd name="connsiteY8-270" fmla="*/ 0 h 1253820"/>
              <a:gd name="connsiteX0-271" fmla="*/ 433290 w 810847"/>
              <a:gd name="connsiteY0-272" fmla="*/ 0 h 1253820"/>
              <a:gd name="connsiteX1-273" fmla="*/ 487877 w 810847"/>
              <a:gd name="connsiteY1-274" fmla="*/ 55429 h 1253820"/>
              <a:gd name="connsiteX2-275" fmla="*/ 810588 w 810847"/>
              <a:gd name="connsiteY2-276" fmla="*/ 620654 h 1253820"/>
              <a:gd name="connsiteX3-277" fmla="*/ 516291 w 810847"/>
              <a:gd name="connsiteY3-278" fmla="*/ 1196336 h 1253820"/>
              <a:gd name="connsiteX4-279" fmla="*/ 410385 w 810847"/>
              <a:gd name="connsiteY4-280" fmla="*/ 1253820 h 1253820"/>
              <a:gd name="connsiteX5-281" fmla="*/ 310347 w 810847"/>
              <a:gd name="connsiteY5-282" fmla="*/ 1193062 h 1253820"/>
              <a:gd name="connsiteX6-283" fmla="*/ 15 w 810847"/>
              <a:gd name="connsiteY6-284" fmla="*/ 623710 h 1253820"/>
              <a:gd name="connsiteX7-285" fmla="*/ 307921 w 810847"/>
              <a:gd name="connsiteY7-286" fmla="*/ 91355 h 1253820"/>
              <a:gd name="connsiteX8-287" fmla="*/ 433290 w 810847"/>
              <a:gd name="connsiteY8-288" fmla="*/ 0 h 1253820"/>
              <a:gd name="connsiteX0-289" fmla="*/ 450824 w 828381"/>
              <a:gd name="connsiteY0-290" fmla="*/ 0 h 1253820"/>
              <a:gd name="connsiteX1-291" fmla="*/ 505411 w 828381"/>
              <a:gd name="connsiteY1-292" fmla="*/ 55429 h 1253820"/>
              <a:gd name="connsiteX2-293" fmla="*/ 828122 w 828381"/>
              <a:gd name="connsiteY2-294" fmla="*/ 620654 h 1253820"/>
              <a:gd name="connsiteX3-295" fmla="*/ 533825 w 828381"/>
              <a:gd name="connsiteY3-296" fmla="*/ 1196336 h 1253820"/>
              <a:gd name="connsiteX4-297" fmla="*/ 427919 w 828381"/>
              <a:gd name="connsiteY4-298" fmla="*/ 1253820 h 1253820"/>
              <a:gd name="connsiteX5-299" fmla="*/ 327881 w 828381"/>
              <a:gd name="connsiteY5-300" fmla="*/ 1193062 h 1253820"/>
              <a:gd name="connsiteX6-301" fmla="*/ 13 w 828381"/>
              <a:gd name="connsiteY6-302" fmla="*/ 629890 h 1253820"/>
              <a:gd name="connsiteX7-303" fmla="*/ 325455 w 828381"/>
              <a:gd name="connsiteY7-304" fmla="*/ 91355 h 1253820"/>
              <a:gd name="connsiteX8-305" fmla="*/ 450824 w 828381"/>
              <a:gd name="connsiteY8-306" fmla="*/ 0 h 1253820"/>
              <a:gd name="connsiteX0-307" fmla="*/ 451487 w 829044"/>
              <a:gd name="connsiteY0-308" fmla="*/ 0 h 1253820"/>
              <a:gd name="connsiteX1-309" fmla="*/ 506074 w 829044"/>
              <a:gd name="connsiteY1-310" fmla="*/ 55429 h 1253820"/>
              <a:gd name="connsiteX2-311" fmla="*/ 828785 w 829044"/>
              <a:gd name="connsiteY2-312" fmla="*/ 620654 h 1253820"/>
              <a:gd name="connsiteX3-313" fmla="*/ 534488 w 829044"/>
              <a:gd name="connsiteY3-314" fmla="*/ 1196336 h 1253820"/>
              <a:gd name="connsiteX4-315" fmla="*/ 428582 w 829044"/>
              <a:gd name="connsiteY4-316" fmla="*/ 1253820 h 1253820"/>
              <a:gd name="connsiteX5-317" fmla="*/ 328544 w 829044"/>
              <a:gd name="connsiteY5-318" fmla="*/ 1193062 h 1253820"/>
              <a:gd name="connsiteX6-319" fmla="*/ 676 w 829044"/>
              <a:gd name="connsiteY6-320" fmla="*/ 629890 h 1253820"/>
              <a:gd name="connsiteX7-321" fmla="*/ 326118 w 829044"/>
              <a:gd name="connsiteY7-322" fmla="*/ 91355 h 1253820"/>
              <a:gd name="connsiteX8-323" fmla="*/ 451487 w 829044"/>
              <a:gd name="connsiteY8-324" fmla="*/ 0 h 1253820"/>
              <a:gd name="connsiteX0-325" fmla="*/ 451487 w 829044"/>
              <a:gd name="connsiteY0-326" fmla="*/ 0 h 1253820"/>
              <a:gd name="connsiteX1-327" fmla="*/ 506074 w 829044"/>
              <a:gd name="connsiteY1-328" fmla="*/ 55429 h 1253820"/>
              <a:gd name="connsiteX2-329" fmla="*/ 828785 w 829044"/>
              <a:gd name="connsiteY2-330" fmla="*/ 620654 h 1253820"/>
              <a:gd name="connsiteX3-331" fmla="*/ 534488 w 829044"/>
              <a:gd name="connsiteY3-332" fmla="*/ 1196336 h 1253820"/>
              <a:gd name="connsiteX4-333" fmla="*/ 428582 w 829044"/>
              <a:gd name="connsiteY4-334" fmla="*/ 1253820 h 1253820"/>
              <a:gd name="connsiteX5-335" fmla="*/ 328544 w 829044"/>
              <a:gd name="connsiteY5-336" fmla="*/ 1193062 h 1253820"/>
              <a:gd name="connsiteX6-337" fmla="*/ 676 w 829044"/>
              <a:gd name="connsiteY6-338" fmla="*/ 629890 h 1253820"/>
              <a:gd name="connsiteX7-339" fmla="*/ 326118 w 829044"/>
              <a:gd name="connsiteY7-340" fmla="*/ 91355 h 1253820"/>
              <a:gd name="connsiteX8-341" fmla="*/ 451487 w 829044"/>
              <a:gd name="connsiteY8-342" fmla="*/ 0 h 1253820"/>
              <a:gd name="connsiteX0-343" fmla="*/ 451487 w 829044"/>
              <a:gd name="connsiteY0-344" fmla="*/ 0 h 1265247"/>
              <a:gd name="connsiteX1-345" fmla="*/ 506074 w 829044"/>
              <a:gd name="connsiteY1-346" fmla="*/ 55429 h 1265247"/>
              <a:gd name="connsiteX2-347" fmla="*/ 828785 w 829044"/>
              <a:gd name="connsiteY2-348" fmla="*/ 620654 h 1265247"/>
              <a:gd name="connsiteX3-349" fmla="*/ 534488 w 829044"/>
              <a:gd name="connsiteY3-350" fmla="*/ 1196336 h 1265247"/>
              <a:gd name="connsiteX4-351" fmla="*/ 423064 w 829044"/>
              <a:gd name="connsiteY4-352" fmla="*/ 1265247 h 1265247"/>
              <a:gd name="connsiteX5-353" fmla="*/ 328544 w 829044"/>
              <a:gd name="connsiteY5-354" fmla="*/ 1193062 h 1265247"/>
              <a:gd name="connsiteX6-355" fmla="*/ 676 w 829044"/>
              <a:gd name="connsiteY6-356" fmla="*/ 629890 h 1265247"/>
              <a:gd name="connsiteX7-357" fmla="*/ 326118 w 829044"/>
              <a:gd name="connsiteY7-358" fmla="*/ 91355 h 1265247"/>
              <a:gd name="connsiteX8-359" fmla="*/ 451487 w 829044"/>
              <a:gd name="connsiteY8-360" fmla="*/ 0 h 1265247"/>
              <a:gd name="connsiteX0-361" fmla="*/ 451513 w 829070"/>
              <a:gd name="connsiteY0-362" fmla="*/ 0 h 1265247"/>
              <a:gd name="connsiteX1-363" fmla="*/ 506100 w 829070"/>
              <a:gd name="connsiteY1-364" fmla="*/ 55429 h 1265247"/>
              <a:gd name="connsiteX2-365" fmla="*/ 828811 w 829070"/>
              <a:gd name="connsiteY2-366" fmla="*/ 620654 h 1265247"/>
              <a:gd name="connsiteX3-367" fmla="*/ 534514 w 829070"/>
              <a:gd name="connsiteY3-368" fmla="*/ 1196336 h 1265247"/>
              <a:gd name="connsiteX4-369" fmla="*/ 423090 w 829070"/>
              <a:gd name="connsiteY4-370" fmla="*/ 1265247 h 1265247"/>
              <a:gd name="connsiteX5-371" fmla="*/ 322108 w 829070"/>
              <a:gd name="connsiteY5-372" fmla="*/ 1194392 h 1265247"/>
              <a:gd name="connsiteX6-373" fmla="*/ 702 w 829070"/>
              <a:gd name="connsiteY6-374" fmla="*/ 629890 h 1265247"/>
              <a:gd name="connsiteX7-375" fmla="*/ 326144 w 829070"/>
              <a:gd name="connsiteY7-376" fmla="*/ 91355 h 1265247"/>
              <a:gd name="connsiteX8-377" fmla="*/ 451513 w 829070"/>
              <a:gd name="connsiteY8-378" fmla="*/ 0 h 1265247"/>
              <a:gd name="connsiteX0-379" fmla="*/ 451513 w 829070"/>
              <a:gd name="connsiteY0-380" fmla="*/ 0 h 1271823"/>
              <a:gd name="connsiteX1-381" fmla="*/ 506100 w 829070"/>
              <a:gd name="connsiteY1-382" fmla="*/ 55429 h 1271823"/>
              <a:gd name="connsiteX2-383" fmla="*/ 828811 w 829070"/>
              <a:gd name="connsiteY2-384" fmla="*/ 620654 h 1271823"/>
              <a:gd name="connsiteX3-385" fmla="*/ 534514 w 829070"/>
              <a:gd name="connsiteY3-386" fmla="*/ 1196336 h 1271823"/>
              <a:gd name="connsiteX4-387" fmla="*/ 428644 w 829070"/>
              <a:gd name="connsiteY4-388" fmla="*/ 1271823 h 1271823"/>
              <a:gd name="connsiteX5-389" fmla="*/ 322108 w 829070"/>
              <a:gd name="connsiteY5-390" fmla="*/ 1194392 h 1271823"/>
              <a:gd name="connsiteX6-391" fmla="*/ 702 w 829070"/>
              <a:gd name="connsiteY6-392" fmla="*/ 629890 h 1271823"/>
              <a:gd name="connsiteX7-393" fmla="*/ 326144 w 829070"/>
              <a:gd name="connsiteY7-394" fmla="*/ 91355 h 1271823"/>
              <a:gd name="connsiteX8-395" fmla="*/ 451513 w 829070"/>
              <a:gd name="connsiteY8-396" fmla="*/ 0 h 1271823"/>
              <a:gd name="connsiteX0-397" fmla="*/ 451513 w 828827"/>
              <a:gd name="connsiteY0-398" fmla="*/ 0 h 1271823"/>
              <a:gd name="connsiteX1-399" fmla="*/ 506100 w 828827"/>
              <a:gd name="connsiteY1-400" fmla="*/ 55429 h 1271823"/>
              <a:gd name="connsiteX2-401" fmla="*/ 828811 w 828827"/>
              <a:gd name="connsiteY2-402" fmla="*/ 620654 h 1271823"/>
              <a:gd name="connsiteX3-403" fmla="*/ 534514 w 828827"/>
              <a:gd name="connsiteY3-404" fmla="*/ 1196336 h 1271823"/>
              <a:gd name="connsiteX4-405" fmla="*/ 428644 w 828827"/>
              <a:gd name="connsiteY4-406" fmla="*/ 1271823 h 1271823"/>
              <a:gd name="connsiteX5-407" fmla="*/ 322108 w 828827"/>
              <a:gd name="connsiteY5-408" fmla="*/ 1194392 h 1271823"/>
              <a:gd name="connsiteX6-409" fmla="*/ 702 w 828827"/>
              <a:gd name="connsiteY6-410" fmla="*/ 629890 h 1271823"/>
              <a:gd name="connsiteX7-411" fmla="*/ 326144 w 828827"/>
              <a:gd name="connsiteY7-412" fmla="*/ 91355 h 1271823"/>
              <a:gd name="connsiteX8-413" fmla="*/ 451513 w 828827"/>
              <a:gd name="connsiteY8-414" fmla="*/ 0 h 12718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8827" h="1271823">
                <a:moveTo>
                  <a:pt x="451513" y="0"/>
                </a:moveTo>
                <a:lnTo>
                  <a:pt x="506100" y="55429"/>
                </a:lnTo>
                <a:cubicBezTo>
                  <a:pt x="701049" y="178073"/>
                  <a:pt x="830487" y="408872"/>
                  <a:pt x="828811" y="620654"/>
                </a:cubicBezTo>
                <a:cubicBezTo>
                  <a:pt x="827135" y="832436"/>
                  <a:pt x="678162" y="1037335"/>
                  <a:pt x="534514" y="1196336"/>
                </a:cubicBezTo>
                <a:lnTo>
                  <a:pt x="428644" y="1271823"/>
                </a:lnTo>
                <a:lnTo>
                  <a:pt x="322108" y="1194392"/>
                </a:lnTo>
                <a:cubicBezTo>
                  <a:pt x="138417" y="1070293"/>
                  <a:pt x="-11566" y="866239"/>
                  <a:pt x="702" y="629890"/>
                </a:cubicBezTo>
                <a:cubicBezTo>
                  <a:pt x="27933" y="408847"/>
                  <a:pt x="164430" y="233879"/>
                  <a:pt x="326144" y="91355"/>
                </a:cubicBezTo>
                <a:lnTo>
                  <a:pt x="4515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任意多边形 5"/>
          <p:cNvSpPr/>
          <p:nvPr/>
        </p:nvSpPr>
        <p:spPr>
          <a:xfrm rot="19540719">
            <a:off x="7588470" y="2100285"/>
            <a:ext cx="989803" cy="1597683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59559 w 821569"/>
              <a:gd name="connsiteY0-218" fmla="*/ 0 h 1256861"/>
              <a:gd name="connsiteX1-219" fmla="*/ 487877 w 821569"/>
              <a:gd name="connsiteY1-220" fmla="*/ 58470 h 1256861"/>
              <a:gd name="connsiteX2-221" fmla="*/ 820754 w 821569"/>
              <a:gd name="connsiteY2-222" fmla="*/ 626751 h 1256861"/>
              <a:gd name="connsiteX3-223" fmla="*/ 516291 w 821569"/>
              <a:gd name="connsiteY3-224" fmla="*/ 1199377 h 1256861"/>
              <a:gd name="connsiteX4-225" fmla="*/ 410385 w 821569"/>
              <a:gd name="connsiteY4-226" fmla="*/ 1256861 h 1256861"/>
              <a:gd name="connsiteX5-227" fmla="*/ 310347 w 821569"/>
              <a:gd name="connsiteY5-228" fmla="*/ 1196103 h 1256861"/>
              <a:gd name="connsiteX6-229" fmla="*/ 15 w 821569"/>
              <a:gd name="connsiteY6-230" fmla="*/ 626751 h 1256861"/>
              <a:gd name="connsiteX7-231" fmla="*/ 307921 w 821569"/>
              <a:gd name="connsiteY7-232" fmla="*/ 94396 h 1256861"/>
              <a:gd name="connsiteX8-233" fmla="*/ 459559 w 821569"/>
              <a:gd name="connsiteY8-234" fmla="*/ 0 h 1256861"/>
              <a:gd name="connsiteX0-235" fmla="*/ 459559 w 820796"/>
              <a:gd name="connsiteY0-236" fmla="*/ 0 h 1256861"/>
              <a:gd name="connsiteX1-237" fmla="*/ 500409 w 820796"/>
              <a:gd name="connsiteY1-238" fmla="*/ 49306 h 1256861"/>
              <a:gd name="connsiteX2-239" fmla="*/ 820754 w 820796"/>
              <a:gd name="connsiteY2-240" fmla="*/ 626751 h 1256861"/>
              <a:gd name="connsiteX3-241" fmla="*/ 516291 w 820796"/>
              <a:gd name="connsiteY3-242" fmla="*/ 1199377 h 1256861"/>
              <a:gd name="connsiteX4-243" fmla="*/ 410385 w 820796"/>
              <a:gd name="connsiteY4-244" fmla="*/ 1256861 h 1256861"/>
              <a:gd name="connsiteX5-245" fmla="*/ 310347 w 820796"/>
              <a:gd name="connsiteY5-246" fmla="*/ 1196103 h 1256861"/>
              <a:gd name="connsiteX6-247" fmla="*/ 15 w 820796"/>
              <a:gd name="connsiteY6-248" fmla="*/ 626751 h 1256861"/>
              <a:gd name="connsiteX7-249" fmla="*/ 307921 w 820796"/>
              <a:gd name="connsiteY7-250" fmla="*/ 94396 h 1256861"/>
              <a:gd name="connsiteX8-251" fmla="*/ 459559 w 820796"/>
              <a:gd name="connsiteY8-252" fmla="*/ 0 h 1256861"/>
              <a:gd name="connsiteX0-253" fmla="*/ 459559 w 820795"/>
              <a:gd name="connsiteY0-254" fmla="*/ 0 h 1256861"/>
              <a:gd name="connsiteX1-255" fmla="*/ 500409 w 820795"/>
              <a:gd name="connsiteY1-256" fmla="*/ 49306 h 1256861"/>
              <a:gd name="connsiteX2-257" fmla="*/ 820754 w 820795"/>
              <a:gd name="connsiteY2-258" fmla="*/ 626751 h 1256861"/>
              <a:gd name="connsiteX3-259" fmla="*/ 516291 w 820795"/>
              <a:gd name="connsiteY3-260" fmla="*/ 1199377 h 1256861"/>
              <a:gd name="connsiteX4-261" fmla="*/ 410385 w 820795"/>
              <a:gd name="connsiteY4-262" fmla="*/ 1256861 h 1256861"/>
              <a:gd name="connsiteX5-263" fmla="*/ 310347 w 820795"/>
              <a:gd name="connsiteY5-264" fmla="*/ 1196103 h 1256861"/>
              <a:gd name="connsiteX6-265" fmla="*/ 15 w 820795"/>
              <a:gd name="connsiteY6-266" fmla="*/ 626751 h 1256861"/>
              <a:gd name="connsiteX7-267" fmla="*/ 318200 w 820795"/>
              <a:gd name="connsiteY7-268" fmla="*/ 101144 h 1256861"/>
              <a:gd name="connsiteX8-269" fmla="*/ 459559 w 820795"/>
              <a:gd name="connsiteY8-270" fmla="*/ 0 h 1256861"/>
              <a:gd name="connsiteX0-271" fmla="*/ 459558 w 820794"/>
              <a:gd name="connsiteY0-272" fmla="*/ 0 h 1256861"/>
              <a:gd name="connsiteX1-273" fmla="*/ 500408 w 820794"/>
              <a:gd name="connsiteY1-274" fmla="*/ 49306 h 1256861"/>
              <a:gd name="connsiteX2-275" fmla="*/ 820753 w 820794"/>
              <a:gd name="connsiteY2-276" fmla="*/ 626751 h 1256861"/>
              <a:gd name="connsiteX3-277" fmla="*/ 516290 w 820794"/>
              <a:gd name="connsiteY3-278" fmla="*/ 1199377 h 1256861"/>
              <a:gd name="connsiteX4-279" fmla="*/ 410384 w 820794"/>
              <a:gd name="connsiteY4-280" fmla="*/ 1256861 h 1256861"/>
              <a:gd name="connsiteX5-281" fmla="*/ 328293 w 820794"/>
              <a:gd name="connsiteY5-282" fmla="*/ 1196293 h 1256861"/>
              <a:gd name="connsiteX6-283" fmla="*/ 14 w 820794"/>
              <a:gd name="connsiteY6-284" fmla="*/ 626751 h 1256861"/>
              <a:gd name="connsiteX7-285" fmla="*/ 318199 w 820794"/>
              <a:gd name="connsiteY7-286" fmla="*/ 101144 h 1256861"/>
              <a:gd name="connsiteX8-287" fmla="*/ 459558 w 820794"/>
              <a:gd name="connsiteY8-288" fmla="*/ 0 h 1256861"/>
              <a:gd name="connsiteX0-289" fmla="*/ 459558 w 820865"/>
              <a:gd name="connsiteY0-290" fmla="*/ 0 h 1256861"/>
              <a:gd name="connsiteX1-291" fmla="*/ 500408 w 820865"/>
              <a:gd name="connsiteY1-292" fmla="*/ 49306 h 1256861"/>
              <a:gd name="connsiteX2-293" fmla="*/ 820753 w 820865"/>
              <a:gd name="connsiteY2-294" fmla="*/ 626751 h 1256861"/>
              <a:gd name="connsiteX3-295" fmla="*/ 525916 w 820865"/>
              <a:gd name="connsiteY3-296" fmla="*/ 1202798 h 1256861"/>
              <a:gd name="connsiteX4-297" fmla="*/ 410384 w 820865"/>
              <a:gd name="connsiteY4-298" fmla="*/ 1256861 h 1256861"/>
              <a:gd name="connsiteX5-299" fmla="*/ 328293 w 820865"/>
              <a:gd name="connsiteY5-300" fmla="*/ 1196293 h 1256861"/>
              <a:gd name="connsiteX6-301" fmla="*/ 14 w 820865"/>
              <a:gd name="connsiteY6-302" fmla="*/ 626751 h 1256861"/>
              <a:gd name="connsiteX7-303" fmla="*/ 318199 w 820865"/>
              <a:gd name="connsiteY7-304" fmla="*/ 101144 h 1256861"/>
              <a:gd name="connsiteX8-305" fmla="*/ 459558 w 820865"/>
              <a:gd name="connsiteY8-306" fmla="*/ 0 h 1256861"/>
              <a:gd name="connsiteX0-307" fmla="*/ 459558 w 820865"/>
              <a:gd name="connsiteY0-308" fmla="*/ 0 h 1256861"/>
              <a:gd name="connsiteX1-309" fmla="*/ 500408 w 820865"/>
              <a:gd name="connsiteY1-310" fmla="*/ 49306 h 1256861"/>
              <a:gd name="connsiteX2-311" fmla="*/ 820753 w 820865"/>
              <a:gd name="connsiteY2-312" fmla="*/ 626751 h 1256861"/>
              <a:gd name="connsiteX3-313" fmla="*/ 525916 w 820865"/>
              <a:gd name="connsiteY3-314" fmla="*/ 1202798 h 1256861"/>
              <a:gd name="connsiteX4-315" fmla="*/ 410384 w 820865"/>
              <a:gd name="connsiteY4-316" fmla="*/ 1256861 h 1256861"/>
              <a:gd name="connsiteX5-317" fmla="*/ 328293 w 820865"/>
              <a:gd name="connsiteY5-318" fmla="*/ 1196293 h 1256861"/>
              <a:gd name="connsiteX6-319" fmla="*/ 14 w 820865"/>
              <a:gd name="connsiteY6-320" fmla="*/ 626751 h 1256861"/>
              <a:gd name="connsiteX7-321" fmla="*/ 318199 w 820865"/>
              <a:gd name="connsiteY7-322" fmla="*/ 101144 h 1256861"/>
              <a:gd name="connsiteX8-323" fmla="*/ 459558 w 820865"/>
              <a:gd name="connsiteY8-324" fmla="*/ 0 h 1256861"/>
              <a:gd name="connsiteX0-325" fmla="*/ 459558 w 820865"/>
              <a:gd name="connsiteY0-326" fmla="*/ 0 h 1275566"/>
              <a:gd name="connsiteX1-327" fmla="*/ 500408 w 820865"/>
              <a:gd name="connsiteY1-328" fmla="*/ 49306 h 1275566"/>
              <a:gd name="connsiteX2-329" fmla="*/ 820753 w 820865"/>
              <a:gd name="connsiteY2-330" fmla="*/ 626751 h 1275566"/>
              <a:gd name="connsiteX3-331" fmla="*/ 525916 w 820865"/>
              <a:gd name="connsiteY3-332" fmla="*/ 1202798 h 1275566"/>
              <a:gd name="connsiteX4-333" fmla="*/ 421217 w 820865"/>
              <a:gd name="connsiteY4-334" fmla="*/ 1275566 h 1275566"/>
              <a:gd name="connsiteX5-335" fmla="*/ 328293 w 820865"/>
              <a:gd name="connsiteY5-336" fmla="*/ 1196293 h 1275566"/>
              <a:gd name="connsiteX6-337" fmla="*/ 14 w 820865"/>
              <a:gd name="connsiteY6-338" fmla="*/ 626751 h 1275566"/>
              <a:gd name="connsiteX7-339" fmla="*/ 318199 w 820865"/>
              <a:gd name="connsiteY7-340" fmla="*/ 101144 h 1275566"/>
              <a:gd name="connsiteX8-341" fmla="*/ 459558 w 820865"/>
              <a:gd name="connsiteY8-342" fmla="*/ 0 h 1275566"/>
              <a:gd name="connsiteX0-343" fmla="*/ 459558 w 820865"/>
              <a:gd name="connsiteY0-344" fmla="*/ 0 h 1275566"/>
              <a:gd name="connsiteX1-345" fmla="*/ 500408 w 820865"/>
              <a:gd name="connsiteY1-346" fmla="*/ 49306 h 1275566"/>
              <a:gd name="connsiteX2-347" fmla="*/ 820753 w 820865"/>
              <a:gd name="connsiteY2-348" fmla="*/ 626751 h 1275566"/>
              <a:gd name="connsiteX3-349" fmla="*/ 525916 w 820865"/>
              <a:gd name="connsiteY3-350" fmla="*/ 1202798 h 1275566"/>
              <a:gd name="connsiteX4-351" fmla="*/ 421217 w 820865"/>
              <a:gd name="connsiteY4-352" fmla="*/ 1275566 h 1275566"/>
              <a:gd name="connsiteX5-353" fmla="*/ 328293 w 820865"/>
              <a:gd name="connsiteY5-354" fmla="*/ 1196293 h 1275566"/>
              <a:gd name="connsiteX6-355" fmla="*/ 14 w 820865"/>
              <a:gd name="connsiteY6-356" fmla="*/ 626751 h 1275566"/>
              <a:gd name="connsiteX7-357" fmla="*/ 318199 w 820865"/>
              <a:gd name="connsiteY7-358" fmla="*/ 101144 h 1275566"/>
              <a:gd name="connsiteX8-359" fmla="*/ 459558 w 820865"/>
              <a:gd name="connsiteY8-360" fmla="*/ 0 h 12755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0865" h="1275566">
                <a:moveTo>
                  <a:pt x="459558" y="0"/>
                </a:moveTo>
                <a:lnTo>
                  <a:pt x="500408" y="49306"/>
                </a:lnTo>
                <a:cubicBezTo>
                  <a:pt x="673856" y="189074"/>
                  <a:pt x="816502" y="434502"/>
                  <a:pt x="820753" y="626751"/>
                </a:cubicBezTo>
                <a:cubicBezTo>
                  <a:pt x="825004" y="819000"/>
                  <a:pt x="707960" y="1075782"/>
                  <a:pt x="525916" y="1202798"/>
                </a:cubicBezTo>
                <a:cubicBezTo>
                  <a:pt x="491016" y="1227054"/>
                  <a:pt x="470506" y="1260758"/>
                  <a:pt x="421217" y="1275566"/>
                </a:cubicBezTo>
                <a:lnTo>
                  <a:pt x="328293" y="1196293"/>
                </a:lnTo>
                <a:cubicBezTo>
                  <a:pt x="144602" y="1072194"/>
                  <a:pt x="-1633" y="862202"/>
                  <a:pt x="14" y="626751"/>
                </a:cubicBezTo>
                <a:cubicBezTo>
                  <a:pt x="32799" y="412285"/>
                  <a:pt x="156485" y="243668"/>
                  <a:pt x="318199" y="101144"/>
                </a:cubicBezTo>
                <a:lnTo>
                  <a:pt x="4595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任意多边形 6"/>
          <p:cNvSpPr/>
          <p:nvPr/>
        </p:nvSpPr>
        <p:spPr>
          <a:xfrm rot="2587076">
            <a:off x="9004190" y="2120281"/>
            <a:ext cx="1179765" cy="1973608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33290 w 821403"/>
              <a:gd name="connsiteY0-218" fmla="*/ 0 h 1253820"/>
              <a:gd name="connsiteX1-219" fmla="*/ 487877 w 821403"/>
              <a:gd name="connsiteY1-220" fmla="*/ 55429 h 1253820"/>
              <a:gd name="connsiteX2-221" fmla="*/ 820754 w 821403"/>
              <a:gd name="connsiteY2-222" fmla="*/ 623710 h 1253820"/>
              <a:gd name="connsiteX3-223" fmla="*/ 516291 w 821403"/>
              <a:gd name="connsiteY3-224" fmla="*/ 1196336 h 1253820"/>
              <a:gd name="connsiteX4-225" fmla="*/ 410385 w 821403"/>
              <a:gd name="connsiteY4-226" fmla="*/ 1253820 h 1253820"/>
              <a:gd name="connsiteX5-227" fmla="*/ 310347 w 821403"/>
              <a:gd name="connsiteY5-228" fmla="*/ 1193062 h 1253820"/>
              <a:gd name="connsiteX6-229" fmla="*/ 15 w 821403"/>
              <a:gd name="connsiteY6-230" fmla="*/ 623710 h 1253820"/>
              <a:gd name="connsiteX7-231" fmla="*/ 307921 w 821403"/>
              <a:gd name="connsiteY7-232" fmla="*/ 91355 h 1253820"/>
              <a:gd name="connsiteX8-233" fmla="*/ 433290 w 821403"/>
              <a:gd name="connsiteY8-234" fmla="*/ 0 h 1253820"/>
              <a:gd name="connsiteX0-235" fmla="*/ 433290 w 811275"/>
              <a:gd name="connsiteY0-236" fmla="*/ 0 h 1253820"/>
              <a:gd name="connsiteX1-237" fmla="*/ 487877 w 811275"/>
              <a:gd name="connsiteY1-238" fmla="*/ 55429 h 1253820"/>
              <a:gd name="connsiteX2-239" fmla="*/ 810588 w 811275"/>
              <a:gd name="connsiteY2-240" fmla="*/ 620654 h 1253820"/>
              <a:gd name="connsiteX3-241" fmla="*/ 516291 w 811275"/>
              <a:gd name="connsiteY3-242" fmla="*/ 1196336 h 1253820"/>
              <a:gd name="connsiteX4-243" fmla="*/ 410385 w 811275"/>
              <a:gd name="connsiteY4-244" fmla="*/ 1253820 h 1253820"/>
              <a:gd name="connsiteX5-245" fmla="*/ 310347 w 811275"/>
              <a:gd name="connsiteY5-246" fmla="*/ 1193062 h 1253820"/>
              <a:gd name="connsiteX6-247" fmla="*/ 15 w 811275"/>
              <a:gd name="connsiteY6-248" fmla="*/ 623710 h 1253820"/>
              <a:gd name="connsiteX7-249" fmla="*/ 307921 w 811275"/>
              <a:gd name="connsiteY7-250" fmla="*/ 91355 h 1253820"/>
              <a:gd name="connsiteX8-251" fmla="*/ 433290 w 811275"/>
              <a:gd name="connsiteY8-252" fmla="*/ 0 h 1253820"/>
              <a:gd name="connsiteX0-253" fmla="*/ 433290 w 811275"/>
              <a:gd name="connsiteY0-254" fmla="*/ 0 h 1253820"/>
              <a:gd name="connsiteX1-255" fmla="*/ 487877 w 811275"/>
              <a:gd name="connsiteY1-256" fmla="*/ 55429 h 1253820"/>
              <a:gd name="connsiteX2-257" fmla="*/ 810588 w 811275"/>
              <a:gd name="connsiteY2-258" fmla="*/ 620654 h 1253820"/>
              <a:gd name="connsiteX3-259" fmla="*/ 516291 w 811275"/>
              <a:gd name="connsiteY3-260" fmla="*/ 1196336 h 1253820"/>
              <a:gd name="connsiteX4-261" fmla="*/ 410385 w 811275"/>
              <a:gd name="connsiteY4-262" fmla="*/ 1253820 h 1253820"/>
              <a:gd name="connsiteX5-263" fmla="*/ 310347 w 811275"/>
              <a:gd name="connsiteY5-264" fmla="*/ 1193062 h 1253820"/>
              <a:gd name="connsiteX6-265" fmla="*/ 15 w 811275"/>
              <a:gd name="connsiteY6-266" fmla="*/ 623710 h 1253820"/>
              <a:gd name="connsiteX7-267" fmla="*/ 307921 w 811275"/>
              <a:gd name="connsiteY7-268" fmla="*/ 91355 h 1253820"/>
              <a:gd name="connsiteX8-269" fmla="*/ 433290 w 811275"/>
              <a:gd name="connsiteY8-270" fmla="*/ 0 h 1253820"/>
              <a:gd name="connsiteX0-271" fmla="*/ 433290 w 810847"/>
              <a:gd name="connsiteY0-272" fmla="*/ 0 h 1253820"/>
              <a:gd name="connsiteX1-273" fmla="*/ 487877 w 810847"/>
              <a:gd name="connsiteY1-274" fmla="*/ 55429 h 1253820"/>
              <a:gd name="connsiteX2-275" fmla="*/ 810588 w 810847"/>
              <a:gd name="connsiteY2-276" fmla="*/ 620654 h 1253820"/>
              <a:gd name="connsiteX3-277" fmla="*/ 516291 w 810847"/>
              <a:gd name="connsiteY3-278" fmla="*/ 1196336 h 1253820"/>
              <a:gd name="connsiteX4-279" fmla="*/ 410385 w 810847"/>
              <a:gd name="connsiteY4-280" fmla="*/ 1253820 h 1253820"/>
              <a:gd name="connsiteX5-281" fmla="*/ 310347 w 810847"/>
              <a:gd name="connsiteY5-282" fmla="*/ 1193062 h 1253820"/>
              <a:gd name="connsiteX6-283" fmla="*/ 15 w 810847"/>
              <a:gd name="connsiteY6-284" fmla="*/ 623710 h 1253820"/>
              <a:gd name="connsiteX7-285" fmla="*/ 307921 w 810847"/>
              <a:gd name="connsiteY7-286" fmla="*/ 91355 h 1253820"/>
              <a:gd name="connsiteX8-287" fmla="*/ 433290 w 810847"/>
              <a:gd name="connsiteY8-288" fmla="*/ 0 h 1253820"/>
              <a:gd name="connsiteX0-289" fmla="*/ 450824 w 828381"/>
              <a:gd name="connsiteY0-290" fmla="*/ 0 h 1253820"/>
              <a:gd name="connsiteX1-291" fmla="*/ 505411 w 828381"/>
              <a:gd name="connsiteY1-292" fmla="*/ 55429 h 1253820"/>
              <a:gd name="connsiteX2-293" fmla="*/ 828122 w 828381"/>
              <a:gd name="connsiteY2-294" fmla="*/ 620654 h 1253820"/>
              <a:gd name="connsiteX3-295" fmla="*/ 533825 w 828381"/>
              <a:gd name="connsiteY3-296" fmla="*/ 1196336 h 1253820"/>
              <a:gd name="connsiteX4-297" fmla="*/ 427919 w 828381"/>
              <a:gd name="connsiteY4-298" fmla="*/ 1253820 h 1253820"/>
              <a:gd name="connsiteX5-299" fmla="*/ 327881 w 828381"/>
              <a:gd name="connsiteY5-300" fmla="*/ 1193062 h 1253820"/>
              <a:gd name="connsiteX6-301" fmla="*/ 13 w 828381"/>
              <a:gd name="connsiteY6-302" fmla="*/ 629890 h 1253820"/>
              <a:gd name="connsiteX7-303" fmla="*/ 325455 w 828381"/>
              <a:gd name="connsiteY7-304" fmla="*/ 91355 h 1253820"/>
              <a:gd name="connsiteX8-305" fmla="*/ 450824 w 828381"/>
              <a:gd name="connsiteY8-306" fmla="*/ 0 h 1253820"/>
              <a:gd name="connsiteX0-307" fmla="*/ 451487 w 829044"/>
              <a:gd name="connsiteY0-308" fmla="*/ 0 h 1253820"/>
              <a:gd name="connsiteX1-309" fmla="*/ 506074 w 829044"/>
              <a:gd name="connsiteY1-310" fmla="*/ 55429 h 1253820"/>
              <a:gd name="connsiteX2-311" fmla="*/ 828785 w 829044"/>
              <a:gd name="connsiteY2-312" fmla="*/ 620654 h 1253820"/>
              <a:gd name="connsiteX3-313" fmla="*/ 534488 w 829044"/>
              <a:gd name="connsiteY3-314" fmla="*/ 1196336 h 1253820"/>
              <a:gd name="connsiteX4-315" fmla="*/ 428582 w 829044"/>
              <a:gd name="connsiteY4-316" fmla="*/ 1253820 h 1253820"/>
              <a:gd name="connsiteX5-317" fmla="*/ 328544 w 829044"/>
              <a:gd name="connsiteY5-318" fmla="*/ 1193062 h 1253820"/>
              <a:gd name="connsiteX6-319" fmla="*/ 676 w 829044"/>
              <a:gd name="connsiteY6-320" fmla="*/ 629890 h 1253820"/>
              <a:gd name="connsiteX7-321" fmla="*/ 326118 w 829044"/>
              <a:gd name="connsiteY7-322" fmla="*/ 91355 h 1253820"/>
              <a:gd name="connsiteX8-323" fmla="*/ 451487 w 829044"/>
              <a:gd name="connsiteY8-324" fmla="*/ 0 h 1253820"/>
              <a:gd name="connsiteX0-325" fmla="*/ 451487 w 829044"/>
              <a:gd name="connsiteY0-326" fmla="*/ 0 h 1253820"/>
              <a:gd name="connsiteX1-327" fmla="*/ 506074 w 829044"/>
              <a:gd name="connsiteY1-328" fmla="*/ 55429 h 1253820"/>
              <a:gd name="connsiteX2-329" fmla="*/ 828785 w 829044"/>
              <a:gd name="connsiteY2-330" fmla="*/ 620654 h 1253820"/>
              <a:gd name="connsiteX3-331" fmla="*/ 534488 w 829044"/>
              <a:gd name="connsiteY3-332" fmla="*/ 1196336 h 1253820"/>
              <a:gd name="connsiteX4-333" fmla="*/ 428582 w 829044"/>
              <a:gd name="connsiteY4-334" fmla="*/ 1253820 h 1253820"/>
              <a:gd name="connsiteX5-335" fmla="*/ 328544 w 829044"/>
              <a:gd name="connsiteY5-336" fmla="*/ 1193062 h 1253820"/>
              <a:gd name="connsiteX6-337" fmla="*/ 676 w 829044"/>
              <a:gd name="connsiteY6-338" fmla="*/ 629890 h 1253820"/>
              <a:gd name="connsiteX7-339" fmla="*/ 326118 w 829044"/>
              <a:gd name="connsiteY7-340" fmla="*/ 91355 h 1253820"/>
              <a:gd name="connsiteX8-341" fmla="*/ 451487 w 829044"/>
              <a:gd name="connsiteY8-342" fmla="*/ 0 h 1253820"/>
              <a:gd name="connsiteX0-343" fmla="*/ 451487 w 829044"/>
              <a:gd name="connsiteY0-344" fmla="*/ 0 h 1265247"/>
              <a:gd name="connsiteX1-345" fmla="*/ 506074 w 829044"/>
              <a:gd name="connsiteY1-346" fmla="*/ 55429 h 1265247"/>
              <a:gd name="connsiteX2-347" fmla="*/ 828785 w 829044"/>
              <a:gd name="connsiteY2-348" fmla="*/ 620654 h 1265247"/>
              <a:gd name="connsiteX3-349" fmla="*/ 534488 w 829044"/>
              <a:gd name="connsiteY3-350" fmla="*/ 1196336 h 1265247"/>
              <a:gd name="connsiteX4-351" fmla="*/ 423064 w 829044"/>
              <a:gd name="connsiteY4-352" fmla="*/ 1265247 h 1265247"/>
              <a:gd name="connsiteX5-353" fmla="*/ 328544 w 829044"/>
              <a:gd name="connsiteY5-354" fmla="*/ 1193062 h 1265247"/>
              <a:gd name="connsiteX6-355" fmla="*/ 676 w 829044"/>
              <a:gd name="connsiteY6-356" fmla="*/ 629890 h 1265247"/>
              <a:gd name="connsiteX7-357" fmla="*/ 326118 w 829044"/>
              <a:gd name="connsiteY7-358" fmla="*/ 91355 h 1265247"/>
              <a:gd name="connsiteX8-359" fmla="*/ 451487 w 829044"/>
              <a:gd name="connsiteY8-360" fmla="*/ 0 h 1265247"/>
              <a:gd name="connsiteX0-361" fmla="*/ 451513 w 829070"/>
              <a:gd name="connsiteY0-362" fmla="*/ 0 h 1265247"/>
              <a:gd name="connsiteX1-363" fmla="*/ 506100 w 829070"/>
              <a:gd name="connsiteY1-364" fmla="*/ 55429 h 1265247"/>
              <a:gd name="connsiteX2-365" fmla="*/ 828811 w 829070"/>
              <a:gd name="connsiteY2-366" fmla="*/ 620654 h 1265247"/>
              <a:gd name="connsiteX3-367" fmla="*/ 534514 w 829070"/>
              <a:gd name="connsiteY3-368" fmla="*/ 1196336 h 1265247"/>
              <a:gd name="connsiteX4-369" fmla="*/ 423090 w 829070"/>
              <a:gd name="connsiteY4-370" fmla="*/ 1265247 h 1265247"/>
              <a:gd name="connsiteX5-371" fmla="*/ 322108 w 829070"/>
              <a:gd name="connsiteY5-372" fmla="*/ 1194392 h 1265247"/>
              <a:gd name="connsiteX6-373" fmla="*/ 702 w 829070"/>
              <a:gd name="connsiteY6-374" fmla="*/ 629890 h 1265247"/>
              <a:gd name="connsiteX7-375" fmla="*/ 326144 w 829070"/>
              <a:gd name="connsiteY7-376" fmla="*/ 91355 h 1265247"/>
              <a:gd name="connsiteX8-377" fmla="*/ 451513 w 829070"/>
              <a:gd name="connsiteY8-378" fmla="*/ 0 h 1265247"/>
              <a:gd name="connsiteX0-379" fmla="*/ 451513 w 829070"/>
              <a:gd name="connsiteY0-380" fmla="*/ 0 h 1271823"/>
              <a:gd name="connsiteX1-381" fmla="*/ 506100 w 829070"/>
              <a:gd name="connsiteY1-382" fmla="*/ 55429 h 1271823"/>
              <a:gd name="connsiteX2-383" fmla="*/ 828811 w 829070"/>
              <a:gd name="connsiteY2-384" fmla="*/ 620654 h 1271823"/>
              <a:gd name="connsiteX3-385" fmla="*/ 534514 w 829070"/>
              <a:gd name="connsiteY3-386" fmla="*/ 1196336 h 1271823"/>
              <a:gd name="connsiteX4-387" fmla="*/ 428644 w 829070"/>
              <a:gd name="connsiteY4-388" fmla="*/ 1271823 h 1271823"/>
              <a:gd name="connsiteX5-389" fmla="*/ 322108 w 829070"/>
              <a:gd name="connsiteY5-390" fmla="*/ 1194392 h 1271823"/>
              <a:gd name="connsiteX6-391" fmla="*/ 702 w 829070"/>
              <a:gd name="connsiteY6-392" fmla="*/ 629890 h 1271823"/>
              <a:gd name="connsiteX7-393" fmla="*/ 326144 w 829070"/>
              <a:gd name="connsiteY7-394" fmla="*/ 91355 h 1271823"/>
              <a:gd name="connsiteX8-395" fmla="*/ 451513 w 829070"/>
              <a:gd name="connsiteY8-396" fmla="*/ 0 h 1271823"/>
              <a:gd name="connsiteX0-397" fmla="*/ 451513 w 829057"/>
              <a:gd name="connsiteY0-398" fmla="*/ 0 h 1271823"/>
              <a:gd name="connsiteX1-399" fmla="*/ 506100 w 829057"/>
              <a:gd name="connsiteY1-400" fmla="*/ 55429 h 1271823"/>
              <a:gd name="connsiteX2-401" fmla="*/ 828811 w 829057"/>
              <a:gd name="connsiteY2-402" fmla="*/ 620654 h 1271823"/>
              <a:gd name="connsiteX3-403" fmla="*/ 548216 w 829057"/>
              <a:gd name="connsiteY3-404" fmla="*/ 1202432 h 1271823"/>
              <a:gd name="connsiteX4-405" fmla="*/ 428644 w 829057"/>
              <a:gd name="connsiteY4-406" fmla="*/ 1271823 h 1271823"/>
              <a:gd name="connsiteX5-407" fmla="*/ 322108 w 829057"/>
              <a:gd name="connsiteY5-408" fmla="*/ 1194392 h 1271823"/>
              <a:gd name="connsiteX6-409" fmla="*/ 702 w 829057"/>
              <a:gd name="connsiteY6-410" fmla="*/ 629890 h 1271823"/>
              <a:gd name="connsiteX7-411" fmla="*/ 326144 w 829057"/>
              <a:gd name="connsiteY7-412" fmla="*/ 91355 h 1271823"/>
              <a:gd name="connsiteX8-413" fmla="*/ 451513 w 829057"/>
              <a:gd name="connsiteY8-414" fmla="*/ 0 h 1271823"/>
              <a:gd name="connsiteX0-415" fmla="*/ 451513 w 828855"/>
              <a:gd name="connsiteY0-416" fmla="*/ 0 h 1271823"/>
              <a:gd name="connsiteX1-417" fmla="*/ 530705 w 828855"/>
              <a:gd name="connsiteY1-418" fmla="*/ 33520 h 1271823"/>
              <a:gd name="connsiteX2-419" fmla="*/ 828811 w 828855"/>
              <a:gd name="connsiteY2-420" fmla="*/ 620654 h 1271823"/>
              <a:gd name="connsiteX3-421" fmla="*/ 548216 w 828855"/>
              <a:gd name="connsiteY3-422" fmla="*/ 1202432 h 1271823"/>
              <a:gd name="connsiteX4-423" fmla="*/ 428644 w 828855"/>
              <a:gd name="connsiteY4-424" fmla="*/ 1271823 h 1271823"/>
              <a:gd name="connsiteX5-425" fmla="*/ 322108 w 828855"/>
              <a:gd name="connsiteY5-426" fmla="*/ 1194392 h 1271823"/>
              <a:gd name="connsiteX6-427" fmla="*/ 702 w 828855"/>
              <a:gd name="connsiteY6-428" fmla="*/ 629890 h 1271823"/>
              <a:gd name="connsiteX7-429" fmla="*/ 326144 w 828855"/>
              <a:gd name="connsiteY7-430" fmla="*/ 91355 h 1271823"/>
              <a:gd name="connsiteX8-431" fmla="*/ 451513 w 828855"/>
              <a:gd name="connsiteY8-432" fmla="*/ 0 h 1271823"/>
              <a:gd name="connsiteX0-433" fmla="*/ 478039 w 828855"/>
              <a:gd name="connsiteY0-434" fmla="*/ 0 h 1291781"/>
              <a:gd name="connsiteX1-435" fmla="*/ 530705 w 828855"/>
              <a:gd name="connsiteY1-436" fmla="*/ 53478 h 1291781"/>
              <a:gd name="connsiteX2-437" fmla="*/ 828811 w 828855"/>
              <a:gd name="connsiteY2-438" fmla="*/ 640612 h 1291781"/>
              <a:gd name="connsiteX3-439" fmla="*/ 548216 w 828855"/>
              <a:gd name="connsiteY3-440" fmla="*/ 1222390 h 1291781"/>
              <a:gd name="connsiteX4-441" fmla="*/ 428644 w 828855"/>
              <a:gd name="connsiteY4-442" fmla="*/ 1291781 h 1291781"/>
              <a:gd name="connsiteX5-443" fmla="*/ 322108 w 828855"/>
              <a:gd name="connsiteY5-444" fmla="*/ 1214350 h 1291781"/>
              <a:gd name="connsiteX6-445" fmla="*/ 702 w 828855"/>
              <a:gd name="connsiteY6-446" fmla="*/ 649848 h 1291781"/>
              <a:gd name="connsiteX7-447" fmla="*/ 326144 w 828855"/>
              <a:gd name="connsiteY7-448" fmla="*/ 111313 h 1291781"/>
              <a:gd name="connsiteX8-449" fmla="*/ 478039 w 828855"/>
              <a:gd name="connsiteY8-450" fmla="*/ 0 h 1291781"/>
              <a:gd name="connsiteX0-451" fmla="*/ 477999 w 828815"/>
              <a:gd name="connsiteY0-452" fmla="*/ 0 h 1291781"/>
              <a:gd name="connsiteX1-453" fmla="*/ 530665 w 828815"/>
              <a:gd name="connsiteY1-454" fmla="*/ 53478 h 1291781"/>
              <a:gd name="connsiteX2-455" fmla="*/ 828771 w 828815"/>
              <a:gd name="connsiteY2-456" fmla="*/ 640612 h 1291781"/>
              <a:gd name="connsiteX3-457" fmla="*/ 548176 w 828815"/>
              <a:gd name="connsiteY3-458" fmla="*/ 1222390 h 1291781"/>
              <a:gd name="connsiteX4-459" fmla="*/ 428604 w 828815"/>
              <a:gd name="connsiteY4-460" fmla="*/ 1291781 h 1291781"/>
              <a:gd name="connsiteX5-461" fmla="*/ 322068 w 828815"/>
              <a:gd name="connsiteY5-462" fmla="*/ 1214350 h 1291781"/>
              <a:gd name="connsiteX6-463" fmla="*/ 662 w 828815"/>
              <a:gd name="connsiteY6-464" fmla="*/ 649848 h 1291781"/>
              <a:gd name="connsiteX7-465" fmla="*/ 326104 w 828815"/>
              <a:gd name="connsiteY7-466" fmla="*/ 111313 h 1291781"/>
              <a:gd name="connsiteX8-467" fmla="*/ 477999 w 828815"/>
              <a:gd name="connsiteY8-468" fmla="*/ 0 h 1291781"/>
              <a:gd name="connsiteX0-469" fmla="*/ 477999 w 828815"/>
              <a:gd name="connsiteY0-470" fmla="*/ 0 h 1291781"/>
              <a:gd name="connsiteX1-471" fmla="*/ 530665 w 828815"/>
              <a:gd name="connsiteY1-472" fmla="*/ 53478 h 1291781"/>
              <a:gd name="connsiteX2-473" fmla="*/ 828771 w 828815"/>
              <a:gd name="connsiteY2-474" fmla="*/ 640612 h 1291781"/>
              <a:gd name="connsiteX3-475" fmla="*/ 548176 w 828815"/>
              <a:gd name="connsiteY3-476" fmla="*/ 1222390 h 1291781"/>
              <a:gd name="connsiteX4-477" fmla="*/ 428604 w 828815"/>
              <a:gd name="connsiteY4-478" fmla="*/ 1291781 h 1291781"/>
              <a:gd name="connsiteX5-479" fmla="*/ 322068 w 828815"/>
              <a:gd name="connsiteY5-480" fmla="*/ 1214350 h 1291781"/>
              <a:gd name="connsiteX6-481" fmla="*/ 662 w 828815"/>
              <a:gd name="connsiteY6-482" fmla="*/ 649848 h 1291781"/>
              <a:gd name="connsiteX7-483" fmla="*/ 326104 w 828815"/>
              <a:gd name="connsiteY7-484" fmla="*/ 111313 h 1291781"/>
              <a:gd name="connsiteX8-485" fmla="*/ 477999 w 828815"/>
              <a:gd name="connsiteY8-486" fmla="*/ 0 h 1291781"/>
              <a:gd name="connsiteX0-487" fmla="*/ 477999 w 828815"/>
              <a:gd name="connsiteY0-488" fmla="*/ 0 h 1317004"/>
              <a:gd name="connsiteX1-489" fmla="*/ 530665 w 828815"/>
              <a:gd name="connsiteY1-490" fmla="*/ 53478 h 1317004"/>
              <a:gd name="connsiteX2-491" fmla="*/ 828771 w 828815"/>
              <a:gd name="connsiteY2-492" fmla="*/ 640612 h 1317004"/>
              <a:gd name="connsiteX3-493" fmla="*/ 548176 w 828815"/>
              <a:gd name="connsiteY3-494" fmla="*/ 1222390 h 1317004"/>
              <a:gd name="connsiteX4-495" fmla="*/ 449594 w 828815"/>
              <a:gd name="connsiteY4-496" fmla="*/ 1317004 h 1317004"/>
              <a:gd name="connsiteX5-497" fmla="*/ 322068 w 828815"/>
              <a:gd name="connsiteY5-498" fmla="*/ 1214350 h 1317004"/>
              <a:gd name="connsiteX6-499" fmla="*/ 662 w 828815"/>
              <a:gd name="connsiteY6-500" fmla="*/ 649848 h 1317004"/>
              <a:gd name="connsiteX7-501" fmla="*/ 326104 w 828815"/>
              <a:gd name="connsiteY7-502" fmla="*/ 111313 h 1317004"/>
              <a:gd name="connsiteX8-503" fmla="*/ 477999 w 828815"/>
              <a:gd name="connsiteY8-504" fmla="*/ 0 h 1317004"/>
              <a:gd name="connsiteX0-505" fmla="*/ 477999 w 828790"/>
              <a:gd name="connsiteY0-506" fmla="*/ 0 h 1317004"/>
              <a:gd name="connsiteX1-507" fmla="*/ 530665 w 828790"/>
              <a:gd name="connsiteY1-508" fmla="*/ 53478 h 1317004"/>
              <a:gd name="connsiteX2-509" fmla="*/ 828771 w 828790"/>
              <a:gd name="connsiteY2-510" fmla="*/ 640612 h 1317004"/>
              <a:gd name="connsiteX3-511" fmla="*/ 542416 w 828790"/>
              <a:gd name="connsiteY3-512" fmla="*/ 1216541 h 1317004"/>
              <a:gd name="connsiteX4-513" fmla="*/ 449594 w 828790"/>
              <a:gd name="connsiteY4-514" fmla="*/ 1317004 h 1317004"/>
              <a:gd name="connsiteX5-515" fmla="*/ 322068 w 828790"/>
              <a:gd name="connsiteY5-516" fmla="*/ 1214350 h 1317004"/>
              <a:gd name="connsiteX6-517" fmla="*/ 662 w 828790"/>
              <a:gd name="connsiteY6-518" fmla="*/ 649848 h 1317004"/>
              <a:gd name="connsiteX7-519" fmla="*/ 326104 w 828790"/>
              <a:gd name="connsiteY7-520" fmla="*/ 111313 h 1317004"/>
              <a:gd name="connsiteX8-521" fmla="*/ 477999 w 828790"/>
              <a:gd name="connsiteY8-522" fmla="*/ 0 h 13170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8790" h="1317004">
                <a:moveTo>
                  <a:pt x="477999" y="0"/>
                </a:moveTo>
                <a:lnTo>
                  <a:pt x="530665" y="53478"/>
                </a:lnTo>
                <a:cubicBezTo>
                  <a:pt x="715101" y="192801"/>
                  <a:pt x="826813" y="446768"/>
                  <a:pt x="828771" y="640612"/>
                </a:cubicBezTo>
                <a:cubicBezTo>
                  <a:pt x="830729" y="834456"/>
                  <a:pt x="686064" y="1057540"/>
                  <a:pt x="542416" y="1216541"/>
                </a:cubicBezTo>
                <a:lnTo>
                  <a:pt x="449594" y="1317004"/>
                </a:lnTo>
                <a:lnTo>
                  <a:pt x="322068" y="1214350"/>
                </a:lnTo>
                <a:cubicBezTo>
                  <a:pt x="148630" y="1081123"/>
                  <a:pt x="-11606" y="886197"/>
                  <a:pt x="662" y="649848"/>
                </a:cubicBezTo>
                <a:cubicBezTo>
                  <a:pt x="27893" y="428805"/>
                  <a:pt x="164390" y="253837"/>
                  <a:pt x="326104" y="111313"/>
                </a:cubicBezTo>
                <a:lnTo>
                  <a:pt x="4779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" name="任意多边形 7"/>
          <p:cNvSpPr/>
          <p:nvPr/>
        </p:nvSpPr>
        <p:spPr>
          <a:xfrm rot="314826">
            <a:off x="8380314" y="1238456"/>
            <a:ext cx="953810" cy="1533695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59559 w 821569"/>
              <a:gd name="connsiteY0-218" fmla="*/ 0 h 1256861"/>
              <a:gd name="connsiteX1-219" fmla="*/ 487877 w 821569"/>
              <a:gd name="connsiteY1-220" fmla="*/ 58470 h 1256861"/>
              <a:gd name="connsiteX2-221" fmla="*/ 820754 w 821569"/>
              <a:gd name="connsiteY2-222" fmla="*/ 626751 h 1256861"/>
              <a:gd name="connsiteX3-223" fmla="*/ 516291 w 821569"/>
              <a:gd name="connsiteY3-224" fmla="*/ 1199377 h 1256861"/>
              <a:gd name="connsiteX4-225" fmla="*/ 410385 w 821569"/>
              <a:gd name="connsiteY4-226" fmla="*/ 1256861 h 1256861"/>
              <a:gd name="connsiteX5-227" fmla="*/ 310347 w 821569"/>
              <a:gd name="connsiteY5-228" fmla="*/ 1196103 h 1256861"/>
              <a:gd name="connsiteX6-229" fmla="*/ 15 w 821569"/>
              <a:gd name="connsiteY6-230" fmla="*/ 626751 h 1256861"/>
              <a:gd name="connsiteX7-231" fmla="*/ 307921 w 821569"/>
              <a:gd name="connsiteY7-232" fmla="*/ 94396 h 1256861"/>
              <a:gd name="connsiteX8-233" fmla="*/ 459559 w 821569"/>
              <a:gd name="connsiteY8-234" fmla="*/ 0 h 1256861"/>
              <a:gd name="connsiteX0-235" fmla="*/ 459559 w 820796"/>
              <a:gd name="connsiteY0-236" fmla="*/ 0 h 1256861"/>
              <a:gd name="connsiteX1-237" fmla="*/ 500409 w 820796"/>
              <a:gd name="connsiteY1-238" fmla="*/ 49306 h 1256861"/>
              <a:gd name="connsiteX2-239" fmla="*/ 820754 w 820796"/>
              <a:gd name="connsiteY2-240" fmla="*/ 626751 h 1256861"/>
              <a:gd name="connsiteX3-241" fmla="*/ 516291 w 820796"/>
              <a:gd name="connsiteY3-242" fmla="*/ 1199377 h 1256861"/>
              <a:gd name="connsiteX4-243" fmla="*/ 410385 w 820796"/>
              <a:gd name="connsiteY4-244" fmla="*/ 1256861 h 1256861"/>
              <a:gd name="connsiteX5-245" fmla="*/ 310347 w 820796"/>
              <a:gd name="connsiteY5-246" fmla="*/ 1196103 h 1256861"/>
              <a:gd name="connsiteX6-247" fmla="*/ 15 w 820796"/>
              <a:gd name="connsiteY6-248" fmla="*/ 626751 h 1256861"/>
              <a:gd name="connsiteX7-249" fmla="*/ 307921 w 820796"/>
              <a:gd name="connsiteY7-250" fmla="*/ 94396 h 1256861"/>
              <a:gd name="connsiteX8-251" fmla="*/ 459559 w 820796"/>
              <a:gd name="connsiteY8-252" fmla="*/ 0 h 1256861"/>
              <a:gd name="connsiteX0-253" fmla="*/ 459559 w 820795"/>
              <a:gd name="connsiteY0-254" fmla="*/ 0 h 1256861"/>
              <a:gd name="connsiteX1-255" fmla="*/ 500409 w 820795"/>
              <a:gd name="connsiteY1-256" fmla="*/ 49306 h 1256861"/>
              <a:gd name="connsiteX2-257" fmla="*/ 820754 w 820795"/>
              <a:gd name="connsiteY2-258" fmla="*/ 626751 h 1256861"/>
              <a:gd name="connsiteX3-259" fmla="*/ 516291 w 820795"/>
              <a:gd name="connsiteY3-260" fmla="*/ 1199377 h 1256861"/>
              <a:gd name="connsiteX4-261" fmla="*/ 410385 w 820795"/>
              <a:gd name="connsiteY4-262" fmla="*/ 1256861 h 1256861"/>
              <a:gd name="connsiteX5-263" fmla="*/ 310347 w 820795"/>
              <a:gd name="connsiteY5-264" fmla="*/ 1196103 h 1256861"/>
              <a:gd name="connsiteX6-265" fmla="*/ 15 w 820795"/>
              <a:gd name="connsiteY6-266" fmla="*/ 626751 h 1256861"/>
              <a:gd name="connsiteX7-267" fmla="*/ 318200 w 820795"/>
              <a:gd name="connsiteY7-268" fmla="*/ 101144 h 1256861"/>
              <a:gd name="connsiteX8-269" fmla="*/ 459559 w 820795"/>
              <a:gd name="connsiteY8-270" fmla="*/ 0 h 1256861"/>
              <a:gd name="connsiteX0-271" fmla="*/ 459558 w 820794"/>
              <a:gd name="connsiteY0-272" fmla="*/ 0 h 1256861"/>
              <a:gd name="connsiteX1-273" fmla="*/ 500408 w 820794"/>
              <a:gd name="connsiteY1-274" fmla="*/ 49306 h 1256861"/>
              <a:gd name="connsiteX2-275" fmla="*/ 820753 w 820794"/>
              <a:gd name="connsiteY2-276" fmla="*/ 626751 h 1256861"/>
              <a:gd name="connsiteX3-277" fmla="*/ 516290 w 820794"/>
              <a:gd name="connsiteY3-278" fmla="*/ 1199377 h 1256861"/>
              <a:gd name="connsiteX4-279" fmla="*/ 410384 w 820794"/>
              <a:gd name="connsiteY4-280" fmla="*/ 1256861 h 1256861"/>
              <a:gd name="connsiteX5-281" fmla="*/ 328293 w 820794"/>
              <a:gd name="connsiteY5-282" fmla="*/ 1196293 h 1256861"/>
              <a:gd name="connsiteX6-283" fmla="*/ 14 w 820794"/>
              <a:gd name="connsiteY6-284" fmla="*/ 626751 h 1256861"/>
              <a:gd name="connsiteX7-285" fmla="*/ 318199 w 820794"/>
              <a:gd name="connsiteY7-286" fmla="*/ 101144 h 1256861"/>
              <a:gd name="connsiteX8-287" fmla="*/ 459558 w 820794"/>
              <a:gd name="connsiteY8-288" fmla="*/ 0 h 1256861"/>
              <a:gd name="connsiteX0-289" fmla="*/ 459558 w 820865"/>
              <a:gd name="connsiteY0-290" fmla="*/ 0 h 1256861"/>
              <a:gd name="connsiteX1-291" fmla="*/ 500408 w 820865"/>
              <a:gd name="connsiteY1-292" fmla="*/ 49306 h 1256861"/>
              <a:gd name="connsiteX2-293" fmla="*/ 820753 w 820865"/>
              <a:gd name="connsiteY2-294" fmla="*/ 626751 h 1256861"/>
              <a:gd name="connsiteX3-295" fmla="*/ 525916 w 820865"/>
              <a:gd name="connsiteY3-296" fmla="*/ 1202798 h 1256861"/>
              <a:gd name="connsiteX4-297" fmla="*/ 410384 w 820865"/>
              <a:gd name="connsiteY4-298" fmla="*/ 1256861 h 1256861"/>
              <a:gd name="connsiteX5-299" fmla="*/ 328293 w 820865"/>
              <a:gd name="connsiteY5-300" fmla="*/ 1196293 h 1256861"/>
              <a:gd name="connsiteX6-301" fmla="*/ 14 w 820865"/>
              <a:gd name="connsiteY6-302" fmla="*/ 626751 h 1256861"/>
              <a:gd name="connsiteX7-303" fmla="*/ 318199 w 820865"/>
              <a:gd name="connsiteY7-304" fmla="*/ 101144 h 1256861"/>
              <a:gd name="connsiteX8-305" fmla="*/ 459558 w 820865"/>
              <a:gd name="connsiteY8-306" fmla="*/ 0 h 1256861"/>
              <a:gd name="connsiteX0-307" fmla="*/ 459558 w 820865"/>
              <a:gd name="connsiteY0-308" fmla="*/ 0 h 1256861"/>
              <a:gd name="connsiteX1-309" fmla="*/ 500408 w 820865"/>
              <a:gd name="connsiteY1-310" fmla="*/ 49306 h 1256861"/>
              <a:gd name="connsiteX2-311" fmla="*/ 820753 w 820865"/>
              <a:gd name="connsiteY2-312" fmla="*/ 626751 h 1256861"/>
              <a:gd name="connsiteX3-313" fmla="*/ 525916 w 820865"/>
              <a:gd name="connsiteY3-314" fmla="*/ 1202798 h 1256861"/>
              <a:gd name="connsiteX4-315" fmla="*/ 410384 w 820865"/>
              <a:gd name="connsiteY4-316" fmla="*/ 1256861 h 1256861"/>
              <a:gd name="connsiteX5-317" fmla="*/ 328293 w 820865"/>
              <a:gd name="connsiteY5-318" fmla="*/ 1196293 h 1256861"/>
              <a:gd name="connsiteX6-319" fmla="*/ 14 w 820865"/>
              <a:gd name="connsiteY6-320" fmla="*/ 626751 h 1256861"/>
              <a:gd name="connsiteX7-321" fmla="*/ 318199 w 820865"/>
              <a:gd name="connsiteY7-322" fmla="*/ 101144 h 1256861"/>
              <a:gd name="connsiteX8-323" fmla="*/ 459558 w 820865"/>
              <a:gd name="connsiteY8-324" fmla="*/ 0 h 1256861"/>
              <a:gd name="connsiteX0-325" fmla="*/ 459558 w 820865"/>
              <a:gd name="connsiteY0-326" fmla="*/ 0 h 1275566"/>
              <a:gd name="connsiteX1-327" fmla="*/ 500408 w 820865"/>
              <a:gd name="connsiteY1-328" fmla="*/ 49306 h 1275566"/>
              <a:gd name="connsiteX2-329" fmla="*/ 820753 w 820865"/>
              <a:gd name="connsiteY2-330" fmla="*/ 626751 h 1275566"/>
              <a:gd name="connsiteX3-331" fmla="*/ 525916 w 820865"/>
              <a:gd name="connsiteY3-332" fmla="*/ 1202798 h 1275566"/>
              <a:gd name="connsiteX4-333" fmla="*/ 421217 w 820865"/>
              <a:gd name="connsiteY4-334" fmla="*/ 1275566 h 1275566"/>
              <a:gd name="connsiteX5-335" fmla="*/ 328293 w 820865"/>
              <a:gd name="connsiteY5-336" fmla="*/ 1196293 h 1275566"/>
              <a:gd name="connsiteX6-337" fmla="*/ 14 w 820865"/>
              <a:gd name="connsiteY6-338" fmla="*/ 626751 h 1275566"/>
              <a:gd name="connsiteX7-339" fmla="*/ 318199 w 820865"/>
              <a:gd name="connsiteY7-340" fmla="*/ 101144 h 1275566"/>
              <a:gd name="connsiteX8-341" fmla="*/ 459558 w 820865"/>
              <a:gd name="connsiteY8-342" fmla="*/ 0 h 1275566"/>
              <a:gd name="connsiteX0-343" fmla="*/ 459558 w 820865"/>
              <a:gd name="connsiteY0-344" fmla="*/ 0 h 1275566"/>
              <a:gd name="connsiteX1-345" fmla="*/ 500408 w 820865"/>
              <a:gd name="connsiteY1-346" fmla="*/ 49306 h 1275566"/>
              <a:gd name="connsiteX2-347" fmla="*/ 820753 w 820865"/>
              <a:gd name="connsiteY2-348" fmla="*/ 626751 h 1275566"/>
              <a:gd name="connsiteX3-349" fmla="*/ 525916 w 820865"/>
              <a:gd name="connsiteY3-350" fmla="*/ 1202798 h 1275566"/>
              <a:gd name="connsiteX4-351" fmla="*/ 421217 w 820865"/>
              <a:gd name="connsiteY4-352" fmla="*/ 1275566 h 1275566"/>
              <a:gd name="connsiteX5-353" fmla="*/ 328293 w 820865"/>
              <a:gd name="connsiteY5-354" fmla="*/ 1196293 h 1275566"/>
              <a:gd name="connsiteX6-355" fmla="*/ 14 w 820865"/>
              <a:gd name="connsiteY6-356" fmla="*/ 626751 h 1275566"/>
              <a:gd name="connsiteX7-357" fmla="*/ 318199 w 820865"/>
              <a:gd name="connsiteY7-358" fmla="*/ 101144 h 1275566"/>
              <a:gd name="connsiteX8-359" fmla="*/ 459558 w 820865"/>
              <a:gd name="connsiteY8-360" fmla="*/ 0 h 1275566"/>
              <a:gd name="connsiteX0-361" fmla="*/ 438815 w 820865"/>
              <a:gd name="connsiteY0-362" fmla="*/ 0 h 1276220"/>
              <a:gd name="connsiteX1-363" fmla="*/ 500408 w 820865"/>
              <a:gd name="connsiteY1-364" fmla="*/ 49960 h 1276220"/>
              <a:gd name="connsiteX2-365" fmla="*/ 820753 w 820865"/>
              <a:gd name="connsiteY2-366" fmla="*/ 627405 h 1276220"/>
              <a:gd name="connsiteX3-367" fmla="*/ 525916 w 820865"/>
              <a:gd name="connsiteY3-368" fmla="*/ 1203452 h 1276220"/>
              <a:gd name="connsiteX4-369" fmla="*/ 421217 w 820865"/>
              <a:gd name="connsiteY4-370" fmla="*/ 1276220 h 1276220"/>
              <a:gd name="connsiteX5-371" fmla="*/ 328293 w 820865"/>
              <a:gd name="connsiteY5-372" fmla="*/ 1196947 h 1276220"/>
              <a:gd name="connsiteX6-373" fmla="*/ 14 w 820865"/>
              <a:gd name="connsiteY6-374" fmla="*/ 627405 h 1276220"/>
              <a:gd name="connsiteX7-375" fmla="*/ 318199 w 820865"/>
              <a:gd name="connsiteY7-376" fmla="*/ 101798 h 1276220"/>
              <a:gd name="connsiteX8-377" fmla="*/ 438815 w 820865"/>
              <a:gd name="connsiteY8-378" fmla="*/ 0 h 1276220"/>
              <a:gd name="connsiteX0-379" fmla="*/ 438815 w 820865"/>
              <a:gd name="connsiteY0-380" fmla="*/ 0 h 1266560"/>
              <a:gd name="connsiteX1-381" fmla="*/ 500408 w 820865"/>
              <a:gd name="connsiteY1-382" fmla="*/ 49960 h 1266560"/>
              <a:gd name="connsiteX2-383" fmla="*/ 820753 w 820865"/>
              <a:gd name="connsiteY2-384" fmla="*/ 627405 h 1266560"/>
              <a:gd name="connsiteX3-385" fmla="*/ 525916 w 820865"/>
              <a:gd name="connsiteY3-386" fmla="*/ 1203452 h 1266560"/>
              <a:gd name="connsiteX4-387" fmla="*/ 446146 w 820865"/>
              <a:gd name="connsiteY4-388" fmla="*/ 1266560 h 1266560"/>
              <a:gd name="connsiteX5-389" fmla="*/ 328293 w 820865"/>
              <a:gd name="connsiteY5-390" fmla="*/ 1196947 h 1266560"/>
              <a:gd name="connsiteX6-391" fmla="*/ 14 w 820865"/>
              <a:gd name="connsiteY6-392" fmla="*/ 627405 h 1266560"/>
              <a:gd name="connsiteX7-393" fmla="*/ 318199 w 820865"/>
              <a:gd name="connsiteY7-394" fmla="*/ 101798 h 1266560"/>
              <a:gd name="connsiteX8-395" fmla="*/ 438815 w 820865"/>
              <a:gd name="connsiteY8-396" fmla="*/ 0 h 1266560"/>
              <a:gd name="connsiteX0-397" fmla="*/ 438815 w 821234"/>
              <a:gd name="connsiteY0-398" fmla="*/ 0 h 1266560"/>
              <a:gd name="connsiteX1-399" fmla="*/ 500408 w 821234"/>
              <a:gd name="connsiteY1-400" fmla="*/ 49960 h 1266560"/>
              <a:gd name="connsiteX2-401" fmla="*/ 820753 w 821234"/>
              <a:gd name="connsiteY2-402" fmla="*/ 627405 h 1266560"/>
              <a:gd name="connsiteX3-403" fmla="*/ 549693 w 821234"/>
              <a:gd name="connsiteY3-404" fmla="*/ 1208811 h 1266560"/>
              <a:gd name="connsiteX4-405" fmla="*/ 446146 w 821234"/>
              <a:gd name="connsiteY4-406" fmla="*/ 1266560 h 1266560"/>
              <a:gd name="connsiteX5-407" fmla="*/ 328293 w 821234"/>
              <a:gd name="connsiteY5-408" fmla="*/ 1196947 h 1266560"/>
              <a:gd name="connsiteX6-409" fmla="*/ 14 w 821234"/>
              <a:gd name="connsiteY6-410" fmla="*/ 627405 h 1266560"/>
              <a:gd name="connsiteX7-411" fmla="*/ 318199 w 821234"/>
              <a:gd name="connsiteY7-412" fmla="*/ 101798 h 1266560"/>
              <a:gd name="connsiteX8-413" fmla="*/ 438815 w 821234"/>
              <a:gd name="connsiteY8-414" fmla="*/ 0 h 1266560"/>
              <a:gd name="connsiteX0-415" fmla="*/ 438815 w 821148"/>
              <a:gd name="connsiteY0-416" fmla="*/ 0 h 1266560"/>
              <a:gd name="connsiteX1-417" fmla="*/ 500408 w 821148"/>
              <a:gd name="connsiteY1-418" fmla="*/ 49960 h 1266560"/>
              <a:gd name="connsiteX2-419" fmla="*/ 820753 w 821148"/>
              <a:gd name="connsiteY2-420" fmla="*/ 627405 h 1266560"/>
              <a:gd name="connsiteX3-421" fmla="*/ 549693 w 821148"/>
              <a:gd name="connsiteY3-422" fmla="*/ 1208811 h 1266560"/>
              <a:gd name="connsiteX4-423" fmla="*/ 446146 w 821148"/>
              <a:gd name="connsiteY4-424" fmla="*/ 1266560 h 1266560"/>
              <a:gd name="connsiteX5-425" fmla="*/ 328293 w 821148"/>
              <a:gd name="connsiteY5-426" fmla="*/ 1196947 h 1266560"/>
              <a:gd name="connsiteX6-427" fmla="*/ 14 w 821148"/>
              <a:gd name="connsiteY6-428" fmla="*/ 627405 h 1266560"/>
              <a:gd name="connsiteX7-429" fmla="*/ 318199 w 821148"/>
              <a:gd name="connsiteY7-430" fmla="*/ 101798 h 1266560"/>
              <a:gd name="connsiteX8-431" fmla="*/ 438815 w 821148"/>
              <a:gd name="connsiteY8-432" fmla="*/ 0 h 1266560"/>
              <a:gd name="connsiteX0-433" fmla="*/ 438815 w 821263"/>
              <a:gd name="connsiteY0-434" fmla="*/ 0 h 1266560"/>
              <a:gd name="connsiteX1-435" fmla="*/ 500408 w 821263"/>
              <a:gd name="connsiteY1-436" fmla="*/ 49960 h 1266560"/>
              <a:gd name="connsiteX2-437" fmla="*/ 820753 w 821263"/>
              <a:gd name="connsiteY2-438" fmla="*/ 627405 h 1266560"/>
              <a:gd name="connsiteX3-439" fmla="*/ 555529 w 821263"/>
              <a:gd name="connsiteY3-440" fmla="*/ 1215755 h 1266560"/>
              <a:gd name="connsiteX4-441" fmla="*/ 446146 w 821263"/>
              <a:gd name="connsiteY4-442" fmla="*/ 1266560 h 1266560"/>
              <a:gd name="connsiteX5-443" fmla="*/ 328293 w 821263"/>
              <a:gd name="connsiteY5-444" fmla="*/ 1196947 h 1266560"/>
              <a:gd name="connsiteX6-445" fmla="*/ 14 w 821263"/>
              <a:gd name="connsiteY6-446" fmla="*/ 627405 h 1266560"/>
              <a:gd name="connsiteX7-447" fmla="*/ 318199 w 821263"/>
              <a:gd name="connsiteY7-448" fmla="*/ 101798 h 1266560"/>
              <a:gd name="connsiteX8-449" fmla="*/ 438815 w 821263"/>
              <a:gd name="connsiteY8-450" fmla="*/ 0 h 1266560"/>
              <a:gd name="connsiteX0-451" fmla="*/ 438815 w 818475"/>
              <a:gd name="connsiteY0-452" fmla="*/ 0 h 1266560"/>
              <a:gd name="connsiteX1-453" fmla="*/ 500408 w 818475"/>
              <a:gd name="connsiteY1-454" fmla="*/ 49960 h 1266560"/>
              <a:gd name="connsiteX2-455" fmla="*/ 817954 w 818475"/>
              <a:gd name="connsiteY2-456" fmla="*/ 625166 h 1266560"/>
              <a:gd name="connsiteX3-457" fmla="*/ 555529 w 818475"/>
              <a:gd name="connsiteY3-458" fmla="*/ 1215755 h 1266560"/>
              <a:gd name="connsiteX4-459" fmla="*/ 446146 w 818475"/>
              <a:gd name="connsiteY4-460" fmla="*/ 1266560 h 1266560"/>
              <a:gd name="connsiteX5-461" fmla="*/ 328293 w 818475"/>
              <a:gd name="connsiteY5-462" fmla="*/ 1196947 h 1266560"/>
              <a:gd name="connsiteX6-463" fmla="*/ 14 w 818475"/>
              <a:gd name="connsiteY6-464" fmla="*/ 627405 h 1266560"/>
              <a:gd name="connsiteX7-465" fmla="*/ 318199 w 818475"/>
              <a:gd name="connsiteY7-466" fmla="*/ 101798 h 1266560"/>
              <a:gd name="connsiteX8-467" fmla="*/ 438815 w 818475"/>
              <a:gd name="connsiteY8-468" fmla="*/ 0 h 12665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18475" h="1266560">
                <a:moveTo>
                  <a:pt x="438815" y="0"/>
                </a:moveTo>
                <a:lnTo>
                  <a:pt x="500408" y="49960"/>
                </a:lnTo>
                <a:cubicBezTo>
                  <a:pt x="673856" y="189728"/>
                  <a:pt x="808767" y="430867"/>
                  <a:pt x="817954" y="625166"/>
                </a:cubicBezTo>
                <a:cubicBezTo>
                  <a:pt x="827141" y="819465"/>
                  <a:pt x="714031" y="1085845"/>
                  <a:pt x="555529" y="1215755"/>
                </a:cubicBezTo>
                <a:cubicBezTo>
                  <a:pt x="520629" y="1240011"/>
                  <a:pt x="495435" y="1251752"/>
                  <a:pt x="446146" y="1266560"/>
                </a:cubicBezTo>
                <a:lnTo>
                  <a:pt x="328293" y="1196947"/>
                </a:lnTo>
                <a:cubicBezTo>
                  <a:pt x="144602" y="1072848"/>
                  <a:pt x="-1633" y="862856"/>
                  <a:pt x="14" y="627405"/>
                </a:cubicBezTo>
                <a:cubicBezTo>
                  <a:pt x="32799" y="412939"/>
                  <a:pt x="156485" y="244322"/>
                  <a:pt x="318199" y="101798"/>
                </a:cubicBezTo>
                <a:lnTo>
                  <a:pt x="4388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56586" y="2413781"/>
            <a:ext cx="4933131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4107" y="1946280"/>
            <a:ext cx="3243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叶雪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广告有限公司</a:t>
            </a:r>
          </a:p>
        </p:txBody>
      </p:sp>
      <p:sp>
        <p:nvSpPr>
          <p:cNvPr id="14" name="矩形 13"/>
          <p:cNvSpPr/>
          <p:nvPr/>
        </p:nvSpPr>
        <p:spPr>
          <a:xfrm>
            <a:off x="953616" y="3812224"/>
            <a:ext cx="4936101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它是全世界劳动人民共同拥有的节日，起源于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</a:p>
        </p:txBody>
      </p:sp>
      <p:sp>
        <p:nvSpPr>
          <p:cNvPr id="15" name="矩形 14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示 5"/>
          <p:cNvGraphicFramePr/>
          <p:nvPr/>
        </p:nvGraphicFramePr>
        <p:xfrm>
          <a:off x="1050528" y="1274763"/>
          <a:ext cx="10090944" cy="497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15100A-A982-40C3-8597-CA9E92450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B615100A-A982-40C3-8597-CA9E92450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442048-8958-42CA-94D8-7ED46D35C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9442048-8958-42CA-94D8-7ED46D35C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3CE4AA-58B1-43BD-8901-5CC0B90C1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D3CE4AA-58B1-43BD-8901-5CC0B90C1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C95A6-6E34-49A6-B62E-6F9AB4EDB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28C95A6-6E34-49A6-B62E-6F9AB4EDB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1A2BD3-6462-4A35-9B53-047817E8D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C1A2BD3-6462-4A35-9B53-047817E8D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02219F-9D92-49D7-ACA8-D15FC7A5A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5202219F-9D92-49D7-ACA8-D15FC7A5A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1189FB-8974-47C3-B9A1-73BD4F7E3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F1189FB-8974-47C3-B9A1-73BD4F7E3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FFA904-81B8-49EF-8817-6AFC716C7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5FFA904-81B8-49EF-8817-6AFC716C7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3E4520-4315-41F1-8284-BAAD6E119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4E3E4520-4315-41F1-8284-BAAD6E119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939304" y="1330855"/>
          <a:ext cx="6375895" cy="497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椭圆 8"/>
          <p:cNvSpPr/>
          <p:nvPr/>
        </p:nvSpPr>
        <p:spPr>
          <a:xfrm>
            <a:off x="7772400" y="1905000"/>
            <a:ext cx="628650" cy="628650"/>
          </a:xfrm>
          <a:prstGeom prst="ellipse">
            <a:avLst/>
          </a:prstGeom>
          <a:solidFill>
            <a:schemeClr val="bg1"/>
          </a:solidFill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772400" y="4148504"/>
            <a:ext cx="628650" cy="62865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719404" y="1856547"/>
            <a:ext cx="2748696" cy="1212354"/>
            <a:chOff x="1191121" y="1918738"/>
            <a:chExt cx="2369417" cy="1212354"/>
          </a:xfrm>
        </p:grpSpPr>
        <p:sp>
          <p:nvSpPr>
            <p:cNvPr id="12" name="矩形 11"/>
            <p:cNvSpPr/>
            <p:nvPr/>
          </p:nvSpPr>
          <p:spPr>
            <a:xfrm>
              <a:off x="1191121" y="2318562"/>
              <a:ext cx="23694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由中国最好的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设计公司锐普全面运作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2409" y="19187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19404" y="4177079"/>
            <a:ext cx="2748696" cy="1212354"/>
            <a:chOff x="1191121" y="1918738"/>
            <a:chExt cx="2369417" cy="1212354"/>
          </a:xfrm>
        </p:grpSpPr>
        <p:sp>
          <p:nvSpPr>
            <p:cNvPr id="15" name="矩形 14"/>
            <p:cNvSpPr/>
            <p:nvPr/>
          </p:nvSpPr>
          <p:spPr>
            <a:xfrm>
              <a:off x="1191121" y="2318562"/>
              <a:ext cx="23694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由中国最好的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设计公司锐普全面运作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2409" y="19187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9" grpId="0" animBg="1"/>
      <p:bldP spid="10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示 4"/>
          <p:cNvGraphicFramePr/>
          <p:nvPr/>
        </p:nvGraphicFramePr>
        <p:xfrm>
          <a:off x="1168400" y="1371599"/>
          <a:ext cx="985520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C88D14-8315-4ECB-AEE6-C2262B64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2C88D14-8315-4ECB-AEE6-C2262B64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2C88D14-8315-4ECB-AEE6-C2262B64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6D473-8B03-4E11-8DDE-572192A3A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216D473-8B03-4E11-8DDE-572192A3A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216D473-8B03-4E11-8DDE-572192A3A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2338E-B168-4704-A9A1-D8263BB38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22D2338E-B168-4704-A9A1-D8263BB38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2D2338E-B168-4704-A9A1-D8263BB38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93923" y="2790788"/>
            <a:ext cx="3523364" cy="3400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中央人民政府政务院于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月作出决定，将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日确定为劳动节。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年后，国务院基本上每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年表彰一次全国劳动模范和先进工作者，每次表彰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人左右。五一国际劳动节是为劳动者争取到的合法权益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4713" y="1160463"/>
            <a:ext cx="10442575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多个国家的全国性节日，定在每年的五月一日。它是全世界劳动人民共同拥有的节日，起源于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</a:p>
        </p:txBody>
      </p:sp>
      <p:pic>
        <p:nvPicPr>
          <p:cNvPr id="9" name="图片 8" descr="D:\办公资源网录入\PPT录入素材\photo-1491841550275-ad7854e35ca6.jpgphoto-1491841550275-ad7854e35ca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32253" y="2790788"/>
            <a:ext cx="4535170" cy="34006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19350" y="5164260"/>
            <a:ext cx="7353300" cy="16937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4647272" cy="3981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1733550"/>
            <a:ext cx="4574924" cy="5124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699124" y="4166460"/>
            <a:ext cx="4492876" cy="26915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-12745" y="5161380"/>
            <a:ext cx="12211051" cy="1696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524865" y="5566710"/>
            <a:ext cx="7667135" cy="12912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31585" y="1519159"/>
            <a:ext cx="668747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107950">
              <a:bevelT w="38100" h="38100"/>
            </a:sp3d>
          </a:bodyPr>
          <a:lstStyle/>
          <a:p>
            <a:pPr algn="ctr"/>
            <a:r>
              <a:rPr lang="zh-CN" altLang="en-US" sz="11500" spc="600" dirty="0">
                <a:ln w="12700">
                  <a:solidFill>
                    <a:srgbClr val="C00000"/>
                  </a:solidFill>
                </a:ln>
                <a:gradFill>
                  <a:gsLst>
                    <a:gs pos="28000">
                      <a:schemeClr val="bg2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谢谢指导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10953" y="3049090"/>
            <a:ext cx="66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b="1" spc="300" dirty="0">
                <a:ln w="12700">
                  <a:noFill/>
                </a:ln>
                <a:solidFill>
                  <a:srgbClr val="F41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五一劳动节专题</a:t>
            </a:r>
            <a:r>
              <a:rPr lang="en-US" altLang="zh-CN" b="1" spc="300" dirty="0">
                <a:ln w="12700">
                  <a:noFill/>
                </a:ln>
                <a:solidFill>
                  <a:srgbClr val="F41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zh-CN" altLang="en-US" b="1" spc="300" dirty="0">
                <a:ln w="12700">
                  <a:noFill/>
                </a:ln>
                <a:solidFill>
                  <a:srgbClr val="F41A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447332" y="3562267"/>
            <a:ext cx="2307275" cy="366645"/>
            <a:chOff x="8640091" y="3482802"/>
            <a:chExt cx="2307275" cy="366645"/>
          </a:xfrm>
        </p:grpSpPr>
        <p:sp>
          <p:nvSpPr>
            <p:cNvPr id="18" name="圆角矩形 17"/>
            <p:cNvSpPr/>
            <p:nvPr/>
          </p:nvSpPr>
          <p:spPr>
            <a:xfrm>
              <a:off x="9191625" y="3482802"/>
              <a:ext cx="1685769" cy="366645"/>
            </a:xfrm>
            <a:prstGeom prst="roundRect">
              <a:avLst>
                <a:gd name="adj" fmla="val 1038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40091" y="3493023"/>
              <a:ext cx="2307275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spc="300">
                  <a:ln w="127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400" spc="300">
                  <a:ln w="127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400" spc="300">
                  <a:ln w="127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400" spc="300" dirty="0">
                <a:ln w="127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095838"/>
            <a:ext cx="2465959" cy="2762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544728" y="0"/>
            <a:ext cx="4647272" cy="39814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3894" y="1753538"/>
            <a:ext cx="5388400" cy="881099"/>
            <a:chOff x="2914972" y="1985096"/>
            <a:chExt cx="6174378" cy="1009620"/>
          </a:xfrm>
          <a:solidFill>
            <a:schemeClr val="accent2">
              <a:lumMod val="7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3" name="任意多边形 2"/>
            <p:cNvSpPr/>
            <p:nvPr/>
          </p:nvSpPr>
          <p:spPr bwMode="auto">
            <a:xfrm>
              <a:off x="2914972" y="1985096"/>
              <a:ext cx="1007498" cy="1009620"/>
            </a:xfrm>
            <a:custGeom>
              <a:avLst/>
              <a:gdLst>
                <a:gd name="connsiteX0" fmla="*/ 697056 w 800580"/>
                <a:gd name="connsiteY0" fmla="*/ 58976 h 755406"/>
                <a:gd name="connsiteX1" fmla="*/ 653765 w 800580"/>
                <a:gd name="connsiteY1" fmla="*/ 97876 h 755406"/>
                <a:gd name="connsiteX2" fmla="*/ 697056 w 800580"/>
                <a:gd name="connsiteY2" fmla="*/ 136776 h 755406"/>
                <a:gd name="connsiteX3" fmla="*/ 740347 w 800580"/>
                <a:gd name="connsiteY3" fmla="*/ 97876 h 755406"/>
                <a:gd name="connsiteX4" fmla="*/ 697056 w 800580"/>
                <a:gd name="connsiteY4" fmla="*/ 58976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6"/>
                  </a:moveTo>
                  <a:cubicBezTo>
                    <a:pt x="673147" y="58976"/>
                    <a:pt x="653765" y="76392"/>
                    <a:pt x="653765" y="97876"/>
                  </a:cubicBezTo>
                  <a:cubicBezTo>
                    <a:pt x="653765" y="119360"/>
                    <a:pt x="673147" y="136776"/>
                    <a:pt x="697056" y="136776"/>
                  </a:cubicBezTo>
                  <a:cubicBezTo>
                    <a:pt x="720965" y="136776"/>
                    <a:pt x="740347" y="119360"/>
                    <a:pt x="740347" y="97876"/>
                  </a:cubicBezTo>
                  <a:cubicBezTo>
                    <a:pt x="740347" y="76392"/>
                    <a:pt x="720965" y="58976"/>
                    <a:pt x="697056" y="58976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005193" y="1985097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6446" y="2961862"/>
            <a:ext cx="5388400" cy="882950"/>
            <a:chOff x="2914972" y="3259846"/>
            <a:chExt cx="6174378" cy="1011741"/>
          </a:xfrm>
          <a:solidFill>
            <a:schemeClr val="bg1">
              <a:lumMod val="65000"/>
            </a:schemeClr>
          </a:solidFill>
        </p:grpSpPr>
        <p:sp>
          <p:nvSpPr>
            <p:cNvPr id="6" name="任意多边形 5"/>
            <p:cNvSpPr/>
            <p:nvPr/>
          </p:nvSpPr>
          <p:spPr>
            <a:xfrm>
              <a:off x="2914972" y="3259846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05193" y="3259848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8998" y="4172037"/>
            <a:ext cx="5388400" cy="882950"/>
            <a:chOff x="2914972" y="4536718"/>
            <a:chExt cx="6174378" cy="1011741"/>
          </a:xfrm>
          <a:solidFill>
            <a:schemeClr val="bg1">
              <a:lumMod val="65000"/>
            </a:schemeClr>
          </a:solidFill>
        </p:grpSpPr>
        <p:sp>
          <p:nvSpPr>
            <p:cNvPr id="9" name="任意多边形 8"/>
            <p:cNvSpPr/>
            <p:nvPr/>
          </p:nvSpPr>
          <p:spPr>
            <a:xfrm>
              <a:off x="2914972" y="4536718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005193" y="4536720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81551" y="5382211"/>
            <a:ext cx="5388400" cy="881099"/>
            <a:chOff x="2914972" y="5813590"/>
            <a:chExt cx="6174378" cy="1009620"/>
          </a:xfrm>
          <a:solidFill>
            <a:schemeClr val="bg1">
              <a:lumMod val="65000"/>
            </a:schemeClr>
          </a:solidFill>
        </p:grpSpPr>
        <p:sp>
          <p:nvSpPr>
            <p:cNvPr id="12" name="任意多边形 11"/>
            <p:cNvSpPr/>
            <p:nvPr/>
          </p:nvSpPr>
          <p:spPr bwMode="auto">
            <a:xfrm>
              <a:off x="2914972" y="5813590"/>
              <a:ext cx="1007498" cy="1009620"/>
            </a:xfrm>
            <a:custGeom>
              <a:avLst/>
              <a:gdLst>
                <a:gd name="connsiteX0" fmla="*/ 697056 w 800580"/>
                <a:gd name="connsiteY0" fmla="*/ 58977 h 755406"/>
                <a:gd name="connsiteX1" fmla="*/ 653765 w 800580"/>
                <a:gd name="connsiteY1" fmla="*/ 97877 h 755406"/>
                <a:gd name="connsiteX2" fmla="*/ 697056 w 800580"/>
                <a:gd name="connsiteY2" fmla="*/ 136777 h 755406"/>
                <a:gd name="connsiteX3" fmla="*/ 740347 w 800580"/>
                <a:gd name="connsiteY3" fmla="*/ 97877 h 755406"/>
                <a:gd name="connsiteX4" fmla="*/ 697056 w 800580"/>
                <a:gd name="connsiteY4" fmla="*/ 58977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7"/>
                  </a:moveTo>
                  <a:cubicBezTo>
                    <a:pt x="673147" y="58977"/>
                    <a:pt x="653765" y="76393"/>
                    <a:pt x="653765" y="97877"/>
                  </a:cubicBezTo>
                  <a:cubicBezTo>
                    <a:pt x="653765" y="119361"/>
                    <a:pt x="673147" y="136777"/>
                    <a:pt x="697056" y="136777"/>
                  </a:cubicBezTo>
                  <a:cubicBezTo>
                    <a:pt x="720965" y="136777"/>
                    <a:pt x="740347" y="119361"/>
                    <a:pt x="740347" y="97877"/>
                  </a:cubicBezTo>
                  <a:cubicBezTo>
                    <a:pt x="740347" y="76393"/>
                    <a:pt x="720965" y="58977"/>
                    <a:pt x="697056" y="58977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005193" y="5813592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 flipH="1">
            <a:off x="1688010" y="178968"/>
            <a:ext cx="4435116" cy="1416861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altLang="zh-CN" sz="4000" spc="4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Contents</a:t>
            </a:r>
          </a:p>
          <a:p>
            <a:pPr>
              <a:defRPr/>
            </a:pPr>
            <a:r>
              <a:rPr lang="zh-CN" altLang="en-US" sz="4800" b="1" spc="4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目录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-20562" y="505127"/>
            <a:ext cx="1771078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059203" y="1303124"/>
            <a:ext cx="9137487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5" name="KSO_Shape"/>
          <p:cNvSpPr/>
          <p:nvPr/>
        </p:nvSpPr>
        <p:spPr>
          <a:xfrm>
            <a:off x="871411" y="1370106"/>
            <a:ext cx="2260857" cy="2661213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>
            <a:off x="3600851" y="1370106"/>
            <a:ext cx="2260857" cy="2661213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>
          <a:xfrm>
            <a:off x="6330291" y="1370106"/>
            <a:ext cx="2260857" cy="2661213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8" name="KSO_Shape"/>
          <p:cNvSpPr/>
          <p:nvPr/>
        </p:nvSpPr>
        <p:spPr>
          <a:xfrm>
            <a:off x="9059732" y="1370106"/>
            <a:ext cx="2260857" cy="2661213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9" name="矩形 7"/>
          <p:cNvSpPr/>
          <p:nvPr/>
        </p:nvSpPr>
        <p:spPr>
          <a:xfrm>
            <a:off x="871515" y="4596972"/>
            <a:ext cx="10448970" cy="159713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>
            <a:normAutofit fontScale="92500"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多个国家的全国性节日，定在每年的五月一日。它是全世界劳动人民共同拥有的节日，起源于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810" y="287216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3619250" y="287216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078131" y="287216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348690" y="287216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4159779" y="1726733"/>
            <a:ext cx="1143000" cy="824865"/>
          </a:xfrm>
          <a:custGeom>
            <a:avLst/>
            <a:gdLst>
              <a:gd name="T0" fmla="*/ 2881614 w 3362326"/>
              <a:gd name="T1" fmla="*/ 2245619 h 2424113"/>
              <a:gd name="T2" fmla="*/ 3207949 w 3362326"/>
              <a:gd name="T3" fmla="*/ 953766 h 2424113"/>
              <a:gd name="T4" fmla="*/ 3300702 w 3362326"/>
              <a:gd name="T5" fmla="*/ 1054704 h 2424113"/>
              <a:gd name="T6" fmla="*/ 3357879 w 3362326"/>
              <a:gd name="T7" fmla="*/ 1578442 h 2424113"/>
              <a:gd name="T8" fmla="*/ 2754348 w 3362326"/>
              <a:gd name="T9" fmla="*/ 1274991 h 2424113"/>
              <a:gd name="T10" fmla="*/ 2862031 w 3362326"/>
              <a:gd name="T11" fmla="*/ 1038516 h 2424113"/>
              <a:gd name="T12" fmla="*/ 2811207 w 3362326"/>
              <a:gd name="T13" fmla="*/ 1366725 h 2424113"/>
              <a:gd name="T14" fmla="*/ 3041820 w 3362326"/>
              <a:gd name="T15" fmla="*/ 999791 h 2424113"/>
              <a:gd name="T16" fmla="*/ 3170149 w 3362326"/>
              <a:gd name="T17" fmla="*/ 942974 h 2424113"/>
              <a:gd name="T18" fmla="*/ 296683 w 3362326"/>
              <a:gd name="T19" fmla="*/ 978524 h 2424113"/>
              <a:gd name="T20" fmla="*/ 498389 w 3362326"/>
              <a:gd name="T21" fmla="*/ 1265469 h 2424113"/>
              <a:gd name="T22" fmla="*/ 488542 w 3362326"/>
              <a:gd name="T23" fmla="*/ 1028041 h 2424113"/>
              <a:gd name="T24" fmla="*/ 582566 w 3362326"/>
              <a:gd name="T25" fmla="*/ 1187067 h 2424113"/>
              <a:gd name="T26" fmla="*/ 319871 w 3362326"/>
              <a:gd name="T27" fmla="*/ 2147887 h 2424113"/>
              <a:gd name="T28" fmla="*/ 37800 w 3362326"/>
              <a:gd name="T29" fmla="*/ 1105808 h 2424113"/>
              <a:gd name="T30" fmla="*/ 124836 w 3362326"/>
              <a:gd name="T31" fmla="*/ 975985 h 2424113"/>
              <a:gd name="T32" fmla="*/ 1545327 w 3362326"/>
              <a:gd name="T33" fmla="*/ 746198 h 2424113"/>
              <a:gd name="T34" fmla="*/ 1656547 w 3362326"/>
              <a:gd name="T35" fmla="*/ 809752 h 2424113"/>
              <a:gd name="T36" fmla="*/ 1802720 w 3362326"/>
              <a:gd name="T37" fmla="*/ 881250 h 2424113"/>
              <a:gd name="T38" fmla="*/ 1889154 w 3362326"/>
              <a:gd name="T39" fmla="*/ 667392 h 2424113"/>
              <a:gd name="T40" fmla="*/ 2073778 w 3362326"/>
              <a:gd name="T41" fmla="*/ 739843 h 2424113"/>
              <a:gd name="T42" fmla="*/ 2280963 w 3362326"/>
              <a:gd name="T43" fmla="*/ 997553 h 2424113"/>
              <a:gd name="T44" fmla="*/ 2456054 w 3362326"/>
              <a:gd name="T45" fmla="*/ 821509 h 2424113"/>
              <a:gd name="T46" fmla="*/ 2536132 w 3362326"/>
              <a:gd name="T47" fmla="*/ 819603 h 2424113"/>
              <a:gd name="T48" fmla="*/ 2596190 w 3362326"/>
              <a:gd name="T49" fmla="*/ 876801 h 2424113"/>
              <a:gd name="T50" fmla="*/ 2598415 w 3362326"/>
              <a:gd name="T51" fmla="*/ 956879 h 2424113"/>
              <a:gd name="T52" fmla="*/ 2382332 w 3362326"/>
              <a:gd name="T53" fmla="*/ 1195206 h 2424113"/>
              <a:gd name="T54" fmla="*/ 2241242 w 3362326"/>
              <a:gd name="T55" fmla="*/ 1268610 h 2424113"/>
              <a:gd name="T56" fmla="*/ 2118265 w 3362326"/>
              <a:gd name="T57" fmla="*/ 1192028 h 2424113"/>
              <a:gd name="T58" fmla="*/ 1363246 w 3362326"/>
              <a:gd name="T59" fmla="*/ 1018526 h 2424113"/>
              <a:gd name="T60" fmla="*/ 1307636 w 3362326"/>
              <a:gd name="T61" fmla="*/ 1409700 h 2424113"/>
              <a:gd name="T62" fmla="*/ 1157013 w 3362326"/>
              <a:gd name="T63" fmla="*/ 999778 h 2424113"/>
              <a:gd name="T64" fmla="*/ 1245989 w 3362326"/>
              <a:gd name="T65" fmla="*/ 780199 h 2424113"/>
              <a:gd name="T66" fmla="*/ 1499569 w 3362326"/>
              <a:gd name="T67" fmla="*/ 668027 h 2424113"/>
              <a:gd name="T68" fmla="*/ 3142462 w 3362326"/>
              <a:gd name="T69" fmla="*/ 282872 h 2424113"/>
              <a:gd name="T70" fmla="*/ 3244523 w 3362326"/>
              <a:gd name="T71" fmla="*/ 440586 h 2424113"/>
              <a:gd name="T72" fmla="*/ 3210503 w 3362326"/>
              <a:gd name="T73" fmla="*/ 656690 h 2424113"/>
              <a:gd name="T74" fmla="*/ 3038811 w 3362326"/>
              <a:gd name="T75" fmla="*/ 831222 h 2424113"/>
              <a:gd name="T76" fmla="*/ 2904319 w 3362326"/>
              <a:gd name="T77" fmla="*/ 826780 h 2424113"/>
              <a:gd name="T78" fmla="*/ 2817519 w 3362326"/>
              <a:gd name="T79" fmla="*/ 691913 h 2424113"/>
              <a:gd name="T80" fmla="*/ 2807981 w 3362326"/>
              <a:gd name="T81" fmla="*/ 429797 h 2424113"/>
              <a:gd name="T82" fmla="*/ 2910678 w 3362326"/>
              <a:gd name="T83" fmla="*/ 280651 h 2424113"/>
              <a:gd name="T84" fmla="*/ 375153 w 3362326"/>
              <a:gd name="T85" fmla="*/ 248918 h 2424113"/>
              <a:gd name="T86" fmla="*/ 514634 w 3362326"/>
              <a:gd name="T87" fmla="*/ 342213 h 2424113"/>
              <a:gd name="T88" fmla="*/ 561340 w 3362326"/>
              <a:gd name="T89" fmla="*/ 566885 h 2424113"/>
              <a:gd name="T90" fmla="*/ 510821 w 3362326"/>
              <a:gd name="T91" fmla="*/ 773785 h 2424113"/>
              <a:gd name="T92" fmla="*/ 418682 w 3362326"/>
              <a:gd name="T93" fmla="*/ 842646 h 2424113"/>
              <a:gd name="T94" fmla="*/ 241709 w 3362326"/>
              <a:gd name="T95" fmla="*/ 778862 h 2424113"/>
              <a:gd name="T96" fmla="*/ 117162 w 3362326"/>
              <a:gd name="T97" fmla="*/ 551970 h 2424113"/>
              <a:gd name="T98" fmla="*/ 148299 w 3362326"/>
              <a:gd name="T99" fmla="*/ 359984 h 2424113"/>
              <a:gd name="T100" fmla="*/ 297311 w 3362326"/>
              <a:gd name="T101" fmla="*/ 250822 h 2424113"/>
              <a:gd name="T102" fmla="*/ 1834594 w 3362326"/>
              <a:gd name="T103" fmla="*/ 43475 h 2424113"/>
              <a:gd name="T104" fmla="*/ 1934457 w 3362326"/>
              <a:gd name="T105" fmla="*/ 205318 h 2424113"/>
              <a:gd name="T106" fmla="*/ 1973258 w 3362326"/>
              <a:gd name="T107" fmla="*/ 288461 h 2424113"/>
              <a:gd name="T108" fmla="*/ 1942726 w 3362326"/>
              <a:gd name="T109" fmla="*/ 390961 h 2424113"/>
              <a:gd name="T110" fmla="*/ 1864808 w 3362326"/>
              <a:gd name="T111" fmla="*/ 532812 h 2424113"/>
              <a:gd name="T112" fmla="*/ 1729325 w 3362326"/>
              <a:gd name="T113" fmla="*/ 622301 h 2424113"/>
              <a:gd name="T114" fmla="*/ 1571262 w 3362326"/>
              <a:gd name="T115" fmla="*/ 579778 h 2424113"/>
              <a:gd name="T116" fmla="*/ 1478714 w 3362326"/>
              <a:gd name="T117" fmla="*/ 436341 h 2424113"/>
              <a:gd name="T118" fmla="*/ 1416379 w 3362326"/>
              <a:gd name="T119" fmla="*/ 348438 h 2424113"/>
              <a:gd name="T120" fmla="*/ 1429418 w 3362326"/>
              <a:gd name="T121" fmla="*/ 264978 h 2424113"/>
              <a:gd name="T122" fmla="*/ 1483484 w 3362326"/>
              <a:gd name="T123" fmla="*/ 132965 h 2424113"/>
              <a:gd name="T124" fmla="*/ 1621829 w 3362326"/>
              <a:gd name="T125" fmla="*/ 11107 h 242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62326" h="2424113">
                <a:moveTo>
                  <a:pt x="860805" y="1460500"/>
                </a:moveTo>
                <a:lnTo>
                  <a:pt x="965275" y="1460500"/>
                </a:lnTo>
                <a:lnTo>
                  <a:pt x="961464" y="1465582"/>
                </a:lnTo>
                <a:lnTo>
                  <a:pt x="957654" y="1470664"/>
                </a:lnTo>
                <a:lnTo>
                  <a:pt x="953843" y="1476380"/>
                </a:lnTo>
                <a:lnTo>
                  <a:pt x="949715" y="1482415"/>
                </a:lnTo>
                <a:lnTo>
                  <a:pt x="483570" y="2244666"/>
                </a:lnTo>
                <a:lnTo>
                  <a:pt x="483570" y="2248795"/>
                </a:lnTo>
                <a:lnTo>
                  <a:pt x="483570" y="2251971"/>
                </a:lnTo>
                <a:lnTo>
                  <a:pt x="483888" y="2255147"/>
                </a:lnTo>
                <a:lnTo>
                  <a:pt x="484205" y="2257371"/>
                </a:lnTo>
                <a:lnTo>
                  <a:pt x="2880661" y="2259594"/>
                </a:lnTo>
                <a:lnTo>
                  <a:pt x="2880978" y="2256735"/>
                </a:lnTo>
                <a:lnTo>
                  <a:pt x="2881614" y="2253877"/>
                </a:lnTo>
                <a:lnTo>
                  <a:pt x="2881931" y="2250066"/>
                </a:lnTo>
                <a:lnTo>
                  <a:pt x="2881614" y="2245619"/>
                </a:lnTo>
                <a:lnTo>
                  <a:pt x="2422137" y="1485273"/>
                </a:lnTo>
                <a:lnTo>
                  <a:pt x="2411023" y="1471934"/>
                </a:lnTo>
                <a:lnTo>
                  <a:pt x="2401179" y="1460500"/>
                </a:lnTo>
                <a:lnTo>
                  <a:pt x="2509460" y="1460500"/>
                </a:lnTo>
                <a:lnTo>
                  <a:pt x="3024188" y="2273251"/>
                </a:lnTo>
                <a:lnTo>
                  <a:pt x="3024188" y="2423478"/>
                </a:lnTo>
                <a:lnTo>
                  <a:pt x="3021648" y="2424113"/>
                </a:lnTo>
                <a:lnTo>
                  <a:pt x="3018472" y="2424113"/>
                </a:lnTo>
                <a:lnTo>
                  <a:pt x="345441" y="2421890"/>
                </a:lnTo>
                <a:lnTo>
                  <a:pt x="341948" y="2421572"/>
                </a:lnTo>
                <a:lnTo>
                  <a:pt x="338138" y="2421255"/>
                </a:lnTo>
                <a:lnTo>
                  <a:pt x="338138" y="2277062"/>
                </a:lnTo>
                <a:lnTo>
                  <a:pt x="860805" y="1460500"/>
                </a:lnTo>
                <a:close/>
                <a:moveTo>
                  <a:pt x="3185714" y="941387"/>
                </a:moveTo>
                <a:lnTo>
                  <a:pt x="3196514" y="947100"/>
                </a:lnTo>
                <a:lnTo>
                  <a:pt x="3207949" y="953766"/>
                </a:lnTo>
                <a:lnTo>
                  <a:pt x="3213667" y="957575"/>
                </a:lnTo>
                <a:lnTo>
                  <a:pt x="3219702" y="962019"/>
                </a:lnTo>
                <a:lnTo>
                  <a:pt x="3225420" y="966145"/>
                </a:lnTo>
                <a:lnTo>
                  <a:pt x="3231455" y="970906"/>
                </a:lnTo>
                <a:lnTo>
                  <a:pt x="3237490" y="975985"/>
                </a:lnTo>
                <a:lnTo>
                  <a:pt x="3243526" y="981699"/>
                </a:lnTo>
                <a:lnTo>
                  <a:pt x="3249243" y="987095"/>
                </a:lnTo>
                <a:lnTo>
                  <a:pt x="3255279" y="993443"/>
                </a:lnTo>
                <a:lnTo>
                  <a:pt x="3261314" y="999791"/>
                </a:lnTo>
                <a:lnTo>
                  <a:pt x="3267032" y="1006457"/>
                </a:lnTo>
                <a:lnTo>
                  <a:pt x="3273067" y="1014075"/>
                </a:lnTo>
                <a:lnTo>
                  <a:pt x="3278785" y="1021376"/>
                </a:lnTo>
                <a:lnTo>
                  <a:pt x="3284185" y="1029311"/>
                </a:lnTo>
                <a:lnTo>
                  <a:pt x="3289902" y="1037247"/>
                </a:lnTo>
                <a:lnTo>
                  <a:pt x="3295302" y="1045817"/>
                </a:lnTo>
                <a:lnTo>
                  <a:pt x="3300702" y="1054704"/>
                </a:lnTo>
                <a:lnTo>
                  <a:pt x="3305785" y="1064544"/>
                </a:lnTo>
                <a:lnTo>
                  <a:pt x="3310549" y="1074067"/>
                </a:lnTo>
                <a:lnTo>
                  <a:pt x="3315632" y="1084224"/>
                </a:lnTo>
                <a:lnTo>
                  <a:pt x="3320079" y="1094699"/>
                </a:lnTo>
                <a:lnTo>
                  <a:pt x="3324526" y="1105808"/>
                </a:lnTo>
                <a:lnTo>
                  <a:pt x="3328655" y="1116918"/>
                </a:lnTo>
                <a:lnTo>
                  <a:pt x="3332467" y="1128662"/>
                </a:lnTo>
                <a:lnTo>
                  <a:pt x="3335961" y="1140724"/>
                </a:lnTo>
                <a:lnTo>
                  <a:pt x="3339138" y="1153104"/>
                </a:lnTo>
                <a:lnTo>
                  <a:pt x="3342632" y="1166118"/>
                </a:lnTo>
                <a:lnTo>
                  <a:pt x="3345173" y="1179767"/>
                </a:lnTo>
                <a:lnTo>
                  <a:pt x="3347714" y="1193415"/>
                </a:lnTo>
                <a:lnTo>
                  <a:pt x="3350573" y="1282609"/>
                </a:lnTo>
                <a:lnTo>
                  <a:pt x="3353432" y="1374343"/>
                </a:lnTo>
                <a:lnTo>
                  <a:pt x="3355655" y="1472425"/>
                </a:lnTo>
                <a:lnTo>
                  <a:pt x="3357879" y="1578442"/>
                </a:lnTo>
                <a:lnTo>
                  <a:pt x="3359785" y="1696204"/>
                </a:lnTo>
                <a:lnTo>
                  <a:pt x="3361055" y="1828884"/>
                </a:lnTo>
                <a:lnTo>
                  <a:pt x="3362008" y="1978387"/>
                </a:lnTo>
                <a:lnTo>
                  <a:pt x="3362326" y="2147887"/>
                </a:lnTo>
                <a:lnTo>
                  <a:pt x="3042772" y="2147887"/>
                </a:lnTo>
                <a:lnTo>
                  <a:pt x="2678113" y="1585108"/>
                </a:lnTo>
                <a:lnTo>
                  <a:pt x="2686689" y="1540670"/>
                </a:lnTo>
                <a:lnTo>
                  <a:pt x="2694313" y="1501627"/>
                </a:lnTo>
                <a:lnTo>
                  <a:pt x="2701937" y="1466711"/>
                </a:lnTo>
                <a:lnTo>
                  <a:pt x="2708607" y="1436556"/>
                </a:lnTo>
                <a:lnTo>
                  <a:pt x="2715278" y="1409576"/>
                </a:lnTo>
                <a:lnTo>
                  <a:pt x="2720995" y="1385770"/>
                </a:lnTo>
                <a:lnTo>
                  <a:pt x="2727031" y="1364186"/>
                </a:lnTo>
                <a:lnTo>
                  <a:pt x="2732748" y="1344823"/>
                </a:lnTo>
                <a:lnTo>
                  <a:pt x="2743548" y="1309272"/>
                </a:lnTo>
                <a:lnTo>
                  <a:pt x="2754348" y="1274991"/>
                </a:lnTo>
                <a:lnTo>
                  <a:pt x="2759748" y="1256581"/>
                </a:lnTo>
                <a:lnTo>
                  <a:pt x="2765784" y="1237219"/>
                </a:lnTo>
                <a:lnTo>
                  <a:pt x="2771819" y="1215635"/>
                </a:lnTo>
                <a:lnTo>
                  <a:pt x="2778490" y="1191511"/>
                </a:lnTo>
                <a:lnTo>
                  <a:pt x="2779760" y="1187067"/>
                </a:lnTo>
                <a:lnTo>
                  <a:pt x="2784843" y="1174370"/>
                </a:lnTo>
                <a:lnTo>
                  <a:pt x="2792466" y="1155960"/>
                </a:lnTo>
                <a:lnTo>
                  <a:pt x="2797866" y="1144851"/>
                </a:lnTo>
                <a:lnTo>
                  <a:pt x="2803266" y="1132789"/>
                </a:lnTo>
                <a:lnTo>
                  <a:pt x="2809619" y="1119775"/>
                </a:lnTo>
                <a:lnTo>
                  <a:pt x="2816607" y="1106443"/>
                </a:lnTo>
                <a:lnTo>
                  <a:pt x="2824549" y="1092794"/>
                </a:lnTo>
                <a:lnTo>
                  <a:pt x="2833125" y="1078828"/>
                </a:lnTo>
                <a:lnTo>
                  <a:pt x="2842019" y="1065179"/>
                </a:lnTo>
                <a:lnTo>
                  <a:pt x="2851549" y="1051530"/>
                </a:lnTo>
                <a:lnTo>
                  <a:pt x="2862031" y="1038516"/>
                </a:lnTo>
                <a:lnTo>
                  <a:pt x="2867113" y="1032168"/>
                </a:lnTo>
                <a:lnTo>
                  <a:pt x="2872831" y="1025820"/>
                </a:lnTo>
                <a:lnTo>
                  <a:pt x="2873149" y="1025820"/>
                </a:lnTo>
                <a:lnTo>
                  <a:pt x="2873466" y="1025820"/>
                </a:lnTo>
                <a:lnTo>
                  <a:pt x="2873784" y="1028041"/>
                </a:lnTo>
                <a:lnTo>
                  <a:pt x="2873466" y="1032168"/>
                </a:lnTo>
                <a:lnTo>
                  <a:pt x="2873149" y="1037881"/>
                </a:lnTo>
                <a:lnTo>
                  <a:pt x="2870607" y="1054387"/>
                </a:lnTo>
                <a:lnTo>
                  <a:pt x="2866796" y="1076289"/>
                </a:lnTo>
                <a:lnTo>
                  <a:pt x="2856313" y="1132471"/>
                </a:lnTo>
                <a:lnTo>
                  <a:pt x="2843925" y="1197859"/>
                </a:lnTo>
                <a:lnTo>
                  <a:pt x="2819784" y="1318160"/>
                </a:lnTo>
                <a:lnTo>
                  <a:pt x="2815654" y="1340062"/>
                </a:lnTo>
                <a:lnTo>
                  <a:pt x="2812478" y="1355933"/>
                </a:lnTo>
                <a:lnTo>
                  <a:pt x="2811525" y="1365455"/>
                </a:lnTo>
                <a:lnTo>
                  <a:pt x="2811207" y="1366725"/>
                </a:lnTo>
                <a:lnTo>
                  <a:pt x="2811525" y="1367042"/>
                </a:lnTo>
                <a:lnTo>
                  <a:pt x="2811843" y="1366407"/>
                </a:lnTo>
                <a:lnTo>
                  <a:pt x="2828678" y="1332761"/>
                </a:lnTo>
                <a:lnTo>
                  <a:pt x="2846149" y="1298798"/>
                </a:lnTo>
                <a:lnTo>
                  <a:pt x="2864255" y="1265469"/>
                </a:lnTo>
                <a:lnTo>
                  <a:pt x="2882360" y="1232775"/>
                </a:lnTo>
                <a:lnTo>
                  <a:pt x="2901419" y="1200716"/>
                </a:lnTo>
                <a:lnTo>
                  <a:pt x="2920160" y="1169927"/>
                </a:lnTo>
                <a:lnTo>
                  <a:pt x="2938584" y="1140089"/>
                </a:lnTo>
                <a:lnTo>
                  <a:pt x="2957325" y="1112792"/>
                </a:lnTo>
                <a:lnTo>
                  <a:pt x="2974796" y="1086764"/>
                </a:lnTo>
                <a:lnTo>
                  <a:pt x="2991314" y="1062957"/>
                </a:lnTo>
                <a:lnTo>
                  <a:pt x="3007514" y="1041373"/>
                </a:lnTo>
                <a:lnTo>
                  <a:pt x="3022125" y="1022963"/>
                </a:lnTo>
                <a:lnTo>
                  <a:pt x="3035467" y="1006775"/>
                </a:lnTo>
                <a:lnTo>
                  <a:pt x="3041820" y="999791"/>
                </a:lnTo>
                <a:lnTo>
                  <a:pt x="3047537" y="993760"/>
                </a:lnTo>
                <a:lnTo>
                  <a:pt x="3052620" y="988682"/>
                </a:lnTo>
                <a:lnTo>
                  <a:pt x="3057384" y="984555"/>
                </a:lnTo>
                <a:lnTo>
                  <a:pt x="3062149" y="981381"/>
                </a:lnTo>
                <a:lnTo>
                  <a:pt x="3065643" y="978524"/>
                </a:lnTo>
                <a:lnTo>
                  <a:pt x="3079937" y="971224"/>
                </a:lnTo>
                <a:lnTo>
                  <a:pt x="3094549" y="964241"/>
                </a:lnTo>
                <a:lnTo>
                  <a:pt x="3109161" y="958210"/>
                </a:lnTo>
                <a:lnTo>
                  <a:pt x="3116784" y="955353"/>
                </a:lnTo>
                <a:lnTo>
                  <a:pt x="3124408" y="953131"/>
                </a:lnTo>
                <a:lnTo>
                  <a:pt x="3132031" y="950909"/>
                </a:lnTo>
                <a:lnTo>
                  <a:pt x="3139337" y="948687"/>
                </a:lnTo>
                <a:lnTo>
                  <a:pt x="3146961" y="946783"/>
                </a:lnTo>
                <a:lnTo>
                  <a:pt x="3154902" y="945196"/>
                </a:lnTo>
                <a:lnTo>
                  <a:pt x="3162208" y="943609"/>
                </a:lnTo>
                <a:lnTo>
                  <a:pt x="3170149" y="942974"/>
                </a:lnTo>
                <a:lnTo>
                  <a:pt x="3178090" y="942339"/>
                </a:lnTo>
                <a:lnTo>
                  <a:pt x="3185714" y="941387"/>
                </a:lnTo>
                <a:close/>
                <a:moveTo>
                  <a:pt x="176612" y="941387"/>
                </a:moveTo>
                <a:lnTo>
                  <a:pt x="184236" y="942339"/>
                </a:lnTo>
                <a:lnTo>
                  <a:pt x="192177" y="942974"/>
                </a:lnTo>
                <a:lnTo>
                  <a:pt x="200118" y="943609"/>
                </a:lnTo>
                <a:lnTo>
                  <a:pt x="207742" y="945196"/>
                </a:lnTo>
                <a:lnTo>
                  <a:pt x="215047" y="946783"/>
                </a:lnTo>
                <a:lnTo>
                  <a:pt x="222989" y="948687"/>
                </a:lnTo>
                <a:lnTo>
                  <a:pt x="230295" y="950909"/>
                </a:lnTo>
                <a:lnTo>
                  <a:pt x="238236" y="953131"/>
                </a:lnTo>
                <a:lnTo>
                  <a:pt x="245542" y="955353"/>
                </a:lnTo>
                <a:lnTo>
                  <a:pt x="253165" y="958210"/>
                </a:lnTo>
                <a:lnTo>
                  <a:pt x="268095" y="964241"/>
                </a:lnTo>
                <a:lnTo>
                  <a:pt x="282389" y="971224"/>
                </a:lnTo>
                <a:lnTo>
                  <a:pt x="296683" y="978524"/>
                </a:lnTo>
                <a:lnTo>
                  <a:pt x="300812" y="981381"/>
                </a:lnTo>
                <a:lnTo>
                  <a:pt x="304624" y="984555"/>
                </a:lnTo>
                <a:lnTo>
                  <a:pt x="309706" y="988682"/>
                </a:lnTo>
                <a:lnTo>
                  <a:pt x="314789" y="993760"/>
                </a:lnTo>
                <a:lnTo>
                  <a:pt x="320824" y="999791"/>
                </a:lnTo>
                <a:lnTo>
                  <a:pt x="326859" y="1006775"/>
                </a:lnTo>
                <a:lnTo>
                  <a:pt x="340201" y="1022963"/>
                </a:lnTo>
                <a:lnTo>
                  <a:pt x="354812" y="1041373"/>
                </a:lnTo>
                <a:lnTo>
                  <a:pt x="371012" y="1062957"/>
                </a:lnTo>
                <a:lnTo>
                  <a:pt x="387530" y="1086764"/>
                </a:lnTo>
                <a:lnTo>
                  <a:pt x="405636" y="1112792"/>
                </a:lnTo>
                <a:lnTo>
                  <a:pt x="423742" y="1140089"/>
                </a:lnTo>
                <a:lnTo>
                  <a:pt x="442166" y="1169927"/>
                </a:lnTo>
                <a:lnTo>
                  <a:pt x="460907" y="1200716"/>
                </a:lnTo>
                <a:lnTo>
                  <a:pt x="479966" y="1232775"/>
                </a:lnTo>
                <a:lnTo>
                  <a:pt x="498389" y="1265469"/>
                </a:lnTo>
                <a:lnTo>
                  <a:pt x="516177" y="1298798"/>
                </a:lnTo>
                <a:lnTo>
                  <a:pt x="533966" y="1332761"/>
                </a:lnTo>
                <a:lnTo>
                  <a:pt x="550801" y="1366407"/>
                </a:lnTo>
                <a:lnTo>
                  <a:pt x="550801" y="1367042"/>
                </a:lnTo>
                <a:lnTo>
                  <a:pt x="551119" y="1366725"/>
                </a:lnTo>
                <a:lnTo>
                  <a:pt x="551119" y="1365455"/>
                </a:lnTo>
                <a:lnTo>
                  <a:pt x="549848" y="1355933"/>
                </a:lnTo>
                <a:lnTo>
                  <a:pt x="546672" y="1340062"/>
                </a:lnTo>
                <a:lnTo>
                  <a:pt x="542542" y="1318160"/>
                </a:lnTo>
                <a:lnTo>
                  <a:pt x="519036" y="1197859"/>
                </a:lnTo>
                <a:lnTo>
                  <a:pt x="506013" y="1132471"/>
                </a:lnTo>
                <a:lnTo>
                  <a:pt x="495530" y="1076289"/>
                </a:lnTo>
                <a:lnTo>
                  <a:pt x="491719" y="1054387"/>
                </a:lnTo>
                <a:lnTo>
                  <a:pt x="489495" y="1037881"/>
                </a:lnTo>
                <a:lnTo>
                  <a:pt x="488860" y="1032168"/>
                </a:lnTo>
                <a:lnTo>
                  <a:pt x="488542" y="1028041"/>
                </a:lnTo>
                <a:lnTo>
                  <a:pt x="488860" y="1025820"/>
                </a:lnTo>
                <a:lnTo>
                  <a:pt x="489177" y="1025820"/>
                </a:lnTo>
                <a:lnTo>
                  <a:pt x="489495" y="1025820"/>
                </a:lnTo>
                <a:lnTo>
                  <a:pt x="495213" y="1032168"/>
                </a:lnTo>
                <a:lnTo>
                  <a:pt x="500295" y="1038516"/>
                </a:lnTo>
                <a:lnTo>
                  <a:pt x="510777" y="1051530"/>
                </a:lnTo>
                <a:lnTo>
                  <a:pt x="520307" y="1065179"/>
                </a:lnTo>
                <a:lnTo>
                  <a:pt x="529201" y="1078828"/>
                </a:lnTo>
                <a:lnTo>
                  <a:pt x="537777" y="1092794"/>
                </a:lnTo>
                <a:lnTo>
                  <a:pt x="545719" y="1106443"/>
                </a:lnTo>
                <a:lnTo>
                  <a:pt x="552707" y="1119775"/>
                </a:lnTo>
                <a:lnTo>
                  <a:pt x="559060" y="1132789"/>
                </a:lnTo>
                <a:lnTo>
                  <a:pt x="565095" y="1144851"/>
                </a:lnTo>
                <a:lnTo>
                  <a:pt x="569860" y="1155960"/>
                </a:lnTo>
                <a:lnTo>
                  <a:pt x="577483" y="1174370"/>
                </a:lnTo>
                <a:lnTo>
                  <a:pt x="582566" y="1187067"/>
                </a:lnTo>
                <a:lnTo>
                  <a:pt x="584154" y="1191511"/>
                </a:lnTo>
                <a:lnTo>
                  <a:pt x="590507" y="1215635"/>
                </a:lnTo>
                <a:lnTo>
                  <a:pt x="596542" y="1237219"/>
                </a:lnTo>
                <a:lnTo>
                  <a:pt x="602578" y="1256581"/>
                </a:lnTo>
                <a:lnTo>
                  <a:pt x="607978" y="1274991"/>
                </a:lnTo>
                <a:lnTo>
                  <a:pt x="618778" y="1309272"/>
                </a:lnTo>
                <a:lnTo>
                  <a:pt x="629895" y="1344823"/>
                </a:lnTo>
                <a:lnTo>
                  <a:pt x="635613" y="1364186"/>
                </a:lnTo>
                <a:lnTo>
                  <a:pt x="641013" y="1385770"/>
                </a:lnTo>
                <a:lnTo>
                  <a:pt x="647366" y="1409576"/>
                </a:lnTo>
                <a:lnTo>
                  <a:pt x="653719" y="1436556"/>
                </a:lnTo>
                <a:lnTo>
                  <a:pt x="660389" y="1466711"/>
                </a:lnTo>
                <a:lnTo>
                  <a:pt x="668013" y="1501627"/>
                </a:lnTo>
                <a:lnTo>
                  <a:pt x="675636" y="1540670"/>
                </a:lnTo>
                <a:lnTo>
                  <a:pt x="684213" y="1585108"/>
                </a:lnTo>
                <a:lnTo>
                  <a:pt x="319871" y="2147887"/>
                </a:lnTo>
                <a:lnTo>
                  <a:pt x="0" y="2147887"/>
                </a:lnTo>
                <a:lnTo>
                  <a:pt x="318" y="1978387"/>
                </a:lnTo>
                <a:lnTo>
                  <a:pt x="953" y="1828884"/>
                </a:lnTo>
                <a:lnTo>
                  <a:pt x="2541" y="1696204"/>
                </a:lnTo>
                <a:lnTo>
                  <a:pt x="4447" y="1578442"/>
                </a:lnTo>
                <a:lnTo>
                  <a:pt x="6671" y="1472425"/>
                </a:lnTo>
                <a:lnTo>
                  <a:pt x="8894" y="1374343"/>
                </a:lnTo>
                <a:lnTo>
                  <a:pt x="11753" y="1282609"/>
                </a:lnTo>
                <a:lnTo>
                  <a:pt x="14612" y="1193415"/>
                </a:lnTo>
                <a:lnTo>
                  <a:pt x="17153" y="1179767"/>
                </a:lnTo>
                <a:lnTo>
                  <a:pt x="19694" y="1166118"/>
                </a:lnTo>
                <a:lnTo>
                  <a:pt x="23188" y="1153104"/>
                </a:lnTo>
                <a:lnTo>
                  <a:pt x="26365" y="1140724"/>
                </a:lnTo>
                <a:lnTo>
                  <a:pt x="29859" y="1128662"/>
                </a:lnTo>
                <a:lnTo>
                  <a:pt x="33671" y="1116918"/>
                </a:lnTo>
                <a:lnTo>
                  <a:pt x="37800" y="1105808"/>
                </a:lnTo>
                <a:lnTo>
                  <a:pt x="42247" y="1094699"/>
                </a:lnTo>
                <a:lnTo>
                  <a:pt x="46694" y="1084224"/>
                </a:lnTo>
                <a:lnTo>
                  <a:pt x="51777" y="1074067"/>
                </a:lnTo>
                <a:lnTo>
                  <a:pt x="56541" y="1064544"/>
                </a:lnTo>
                <a:lnTo>
                  <a:pt x="61624" y="1054704"/>
                </a:lnTo>
                <a:lnTo>
                  <a:pt x="67024" y="1045817"/>
                </a:lnTo>
                <a:lnTo>
                  <a:pt x="72424" y="1037247"/>
                </a:lnTo>
                <a:lnTo>
                  <a:pt x="78141" y="1029311"/>
                </a:lnTo>
                <a:lnTo>
                  <a:pt x="83541" y="1021376"/>
                </a:lnTo>
                <a:lnTo>
                  <a:pt x="89259" y="1014075"/>
                </a:lnTo>
                <a:lnTo>
                  <a:pt x="95294" y="1006457"/>
                </a:lnTo>
                <a:lnTo>
                  <a:pt x="101012" y="999791"/>
                </a:lnTo>
                <a:lnTo>
                  <a:pt x="107047" y="993443"/>
                </a:lnTo>
                <a:lnTo>
                  <a:pt x="113083" y="987095"/>
                </a:lnTo>
                <a:lnTo>
                  <a:pt x="118800" y="981699"/>
                </a:lnTo>
                <a:lnTo>
                  <a:pt x="124836" y="975985"/>
                </a:lnTo>
                <a:lnTo>
                  <a:pt x="130871" y="970906"/>
                </a:lnTo>
                <a:lnTo>
                  <a:pt x="136906" y="966145"/>
                </a:lnTo>
                <a:lnTo>
                  <a:pt x="142624" y="962019"/>
                </a:lnTo>
                <a:lnTo>
                  <a:pt x="148659" y="957575"/>
                </a:lnTo>
                <a:lnTo>
                  <a:pt x="154694" y="953766"/>
                </a:lnTo>
                <a:lnTo>
                  <a:pt x="165812" y="947100"/>
                </a:lnTo>
                <a:lnTo>
                  <a:pt x="176612" y="941387"/>
                </a:lnTo>
                <a:close/>
                <a:moveTo>
                  <a:pt x="1531981" y="658812"/>
                </a:moveTo>
                <a:lnTo>
                  <a:pt x="1531981" y="659130"/>
                </a:lnTo>
                <a:lnTo>
                  <a:pt x="1532299" y="658812"/>
                </a:lnTo>
                <a:lnTo>
                  <a:pt x="1532934" y="669616"/>
                </a:lnTo>
                <a:lnTo>
                  <a:pt x="1534523" y="682009"/>
                </a:lnTo>
                <a:lnTo>
                  <a:pt x="1536430" y="695673"/>
                </a:lnTo>
                <a:lnTo>
                  <a:pt x="1538654" y="711244"/>
                </a:lnTo>
                <a:lnTo>
                  <a:pt x="1541514" y="728085"/>
                </a:lnTo>
                <a:lnTo>
                  <a:pt x="1545327" y="746198"/>
                </a:lnTo>
                <a:lnTo>
                  <a:pt x="1549458" y="765900"/>
                </a:lnTo>
                <a:lnTo>
                  <a:pt x="1554543" y="786873"/>
                </a:lnTo>
                <a:lnTo>
                  <a:pt x="1560263" y="808799"/>
                </a:lnTo>
                <a:lnTo>
                  <a:pt x="1566936" y="831678"/>
                </a:lnTo>
                <a:lnTo>
                  <a:pt x="1574562" y="855828"/>
                </a:lnTo>
                <a:lnTo>
                  <a:pt x="1583142" y="881250"/>
                </a:lnTo>
                <a:lnTo>
                  <a:pt x="1592993" y="907307"/>
                </a:lnTo>
                <a:lnTo>
                  <a:pt x="1604115" y="934000"/>
                </a:lnTo>
                <a:lnTo>
                  <a:pt x="1615872" y="961963"/>
                </a:lnTo>
                <a:lnTo>
                  <a:pt x="1629218" y="990245"/>
                </a:lnTo>
                <a:lnTo>
                  <a:pt x="1633667" y="953066"/>
                </a:lnTo>
                <a:lnTo>
                  <a:pt x="1638752" y="917476"/>
                </a:lnTo>
                <a:lnTo>
                  <a:pt x="1643518" y="884745"/>
                </a:lnTo>
                <a:lnTo>
                  <a:pt x="1648285" y="855193"/>
                </a:lnTo>
                <a:lnTo>
                  <a:pt x="1652733" y="830089"/>
                </a:lnTo>
                <a:lnTo>
                  <a:pt x="1656547" y="809752"/>
                </a:lnTo>
                <a:lnTo>
                  <a:pt x="1660678" y="788779"/>
                </a:lnTo>
                <a:lnTo>
                  <a:pt x="1633350" y="725225"/>
                </a:lnTo>
                <a:lnTo>
                  <a:pt x="1677202" y="683280"/>
                </a:lnTo>
                <a:lnTo>
                  <a:pt x="1708661" y="683280"/>
                </a:lnTo>
                <a:lnTo>
                  <a:pt x="1752831" y="725225"/>
                </a:lnTo>
                <a:lnTo>
                  <a:pt x="1725503" y="788779"/>
                </a:lnTo>
                <a:lnTo>
                  <a:pt x="1729634" y="809752"/>
                </a:lnTo>
                <a:lnTo>
                  <a:pt x="1737578" y="855193"/>
                </a:lnTo>
                <a:lnTo>
                  <a:pt x="1742344" y="884745"/>
                </a:lnTo>
                <a:lnTo>
                  <a:pt x="1747111" y="917476"/>
                </a:lnTo>
                <a:lnTo>
                  <a:pt x="1752513" y="953066"/>
                </a:lnTo>
                <a:lnTo>
                  <a:pt x="1756962" y="990245"/>
                </a:lnTo>
                <a:lnTo>
                  <a:pt x="1770308" y="961963"/>
                </a:lnTo>
                <a:lnTo>
                  <a:pt x="1782066" y="934000"/>
                </a:lnTo>
                <a:lnTo>
                  <a:pt x="1792870" y="907307"/>
                </a:lnTo>
                <a:lnTo>
                  <a:pt x="1802720" y="881250"/>
                </a:lnTo>
                <a:lnTo>
                  <a:pt x="1811618" y="855828"/>
                </a:lnTo>
                <a:lnTo>
                  <a:pt x="1818927" y="831678"/>
                </a:lnTo>
                <a:lnTo>
                  <a:pt x="1825600" y="808799"/>
                </a:lnTo>
                <a:lnTo>
                  <a:pt x="1831638" y="786873"/>
                </a:lnTo>
                <a:lnTo>
                  <a:pt x="1836404" y="765900"/>
                </a:lnTo>
                <a:lnTo>
                  <a:pt x="1840853" y="746198"/>
                </a:lnTo>
                <a:lnTo>
                  <a:pt x="1844348" y="728085"/>
                </a:lnTo>
                <a:lnTo>
                  <a:pt x="1847208" y="711244"/>
                </a:lnTo>
                <a:lnTo>
                  <a:pt x="1849750" y="695673"/>
                </a:lnTo>
                <a:lnTo>
                  <a:pt x="1851657" y="682009"/>
                </a:lnTo>
                <a:lnTo>
                  <a:pt x="1852928" y="669616"/>
                </a:lnTo>
                <a:lnTo>
                  <a:pt x="1853881" y="658812"/>
                </a:lnTo>
                <a:lnTo>
                  <a:pt x="1854199" y="659130"/>
                </a:lnTo>
                <a:lnTo>
                  <a:pt x="1854199" y="658812"/>
                </a:lnTo>
                <a:lnTo>
                  <a:pt x="1871359" y="662943"/>
                </a:lnTo>
                <a:lnTo>
                  <a:pt x="1889154" y="667392"/>
                </a:lnTo>
                <a:lnTo>
                  <a:pt x="1908220" y="673111"/>
                </a:lnTo>
                <a:lnTo>
                  <a:pt x="1927922" y="679467"/>
                </a:lnTo>
                <a:lnTo>
                  <a:pt x="1946988" y="684869"/>
                </a:lnTo>
                <a:lnTo>
                  <a:pt x="1964465" y="690271"/>
                </a:lnTo>
                <a:lnTo>
                  <a:pt x="1980354" y="695355"/>
                </a:lnTo>
                <a:lnTo>
                  <a:pt x="1994971" y="700122"/>
                </a:lnTo>
                <a:lnTo>
                  <a:pt x="2008000" y="704888"/>
                </a:lnTo>
                <a:lnTo>
                  <a:pt x="2019757" y="709337"/>
                </a:lnTo>
                <a:lnTo>
                  <a:pt x="2030243" y="713786"/>
                </a:lnTo>
                <a:lnTo>
                  <a:pt x="2039459" y="717917"/>
                </a:lnTo>
                <a:lnTo>
                  <a:pt x="2047721" y="722048"/>
                </a:lnTo>
                <a:lnTo>
                  <a:pt x="2054712" y="725861"/>
                </a:lnTo>
                <a:lnTo>
                  <a:pt x="2060749" y="729674"/>
                </a:lnTo>
                <a:lnTo>
                  <a:pt x="2065834" y="733170"/>
                </a:lnTo>
                <a:lnTo>
                  <a:pt x="2070282" y="736665"/>
                </a:lnTo>
                <a:lnTo>
                  <a:pt x="2073778" y="739843"/>
                </a:lnTo>
                <a:lnTo>
                  <a:pt x="2076638" y="743021"/>
                </a:lnTo>
                <a:lnTo>
                  <a:pt x="2078862" y="746198"/>
                </a:lnTo>
                <a:lnTo>
                  <a:pt x="2084264" y="751600"/>
                </a:lnTo>
                <a:lnTo>
                  <a:pt x="2089348" y="757002"/>
                </a:lnTo>
                <a:lnTo>
                  <a:pt x="2093797" y="763040"/>
                </a:lnTo>
                <a:lnTo>
                  <a:pt x="2097928" y="769395"/>
                </a:lnTo>
                <a:lnTo>
                  <a:pt x="2100788" y="774480"/>
                </a:lnTo>
                <a:lnTo>
                  <a:pt x="2109368" y="788779"/>
                </a:lnTo>
                <a:lnTo>
                  <a:pt x="2139238" y="838033"/>
                </a:lnTo>
                <a:lnTo>
                  <a:pt x="2158940" y="870446"/>
                </a:lnTo>
                <a:lnTo>
                  <a:pt x="2180866" y="905400"/>
                </a:lnTo>
                <a:lnTo>
                  <a:pt x="2203428" y="941626"/>
                </a:lnTo>
                <a:lnTo>
                  <a:pt x="2226942" y="977216"/>
                </a:lnTo>
                <a:lnTo>
                  <a:pt x="2242196" y="999778"/>
                </a:lnTo>
                <a:lnTo>
                  <a:pt x="2256495" y="1021068"/>
                </a:lnTo>
                <a:lnTo>
                  <a:pt x="2280963" y="997553"/>
                </a:lnTo>
                <a:lnTo>
                  <a:pt x="2305749" y="972450"/>
                </a:lnTo>
                <a:lnTo>
                  <a:pt x="2326086" y="951159"/>
                </a:lnTo>
                <a:lnTo>
                  <a:pt x="2345470" y="930186"/>
                </a:lnTo>
                <a:lnTo>
                  <a:pt x="2380107" y="892372"/>
                </a:lnTo>
                <a:lnTo>
                  <a:pt x="2405529" y="864090"/>
                </a:lnTo>
                <a:lnTo>
                  <a:pt x="2417286" y="850109"/>
                </a:lnTo>
                <a:lnTo>
                  <a:pt x="2417922" y="849791"/>
                </a:lnTo>
                <a:lnTo>
                  <a:pt x="2421735" y="845660"/>
                </a:lnTo>
                <a:lnTo>
                  <a:pt x="2425548" y="841847"/>
                </a:lnTo>
                <a:lnTo>
                  <a:pt x="2429679" y="838033"/>
                </a:lnTo>
                <a:lnTo>
                  <a:pt x="2433493" y="834856"/>
                </a:lnTo>
                <a:lnTo>
                  <a:pt x="2437941" y="831678"/>
                </a:lnTo>
                <a:lnTo>
                  <a:pt x="2442072" y="828818"/>
                </a:lnTo>
                <a:lnTo>
                  <a:pt x="2446521" y="826276"/>
                </a:lnTo>
                <a:lnTo>
                  <a:pt x="2451605" y="823734"/>
                </a:lnTo>
                <a:lnTo>
                  <a:pt x="2456054" y="821509"/>
                </a:lnTo>
                <a:lnTo>
                  <a:pt x="2460821" y="819603"/>
                </a:lnTo>
                <a:lnTo>
                  <a:pt x="2465587" y="818014"/>
                </a:lnTo>
                <a:lnTo>
                  <a:pt x="2470672" y="816425"/>
                </a:lnTo>
                <a:lnTo>
                  <a:pt x="2475756" y="815154"/>
                </a:lnTo>
                <a:lnTo>
                  <a:pt x="2480522" y="814201"/>
                </a:lnTo>
                <a:lnTo>
                  <a:pt x="2485607" y="813565"/>
                </a:lnTo>
                <a:lnTo>
                  <a:pt x="2491009" y="812930"/>
                </a:lnTo>
                <a:lnTo>
                  <a:pt x="2495775" y="812930"/>
                </a:lnTo>
                <a:lnTo>
                  <a:pt x="2500860" y="812930"/>
                </a:lnTo>
                <a:lnTo>
                  <a:pt x="2506262" y="812930"/>
                </a:lnTo>
                <a:lnTo>
                  <a:pt x="2511346" y="813565"/>
                </a:lnTo>
                <a:lnTo>
                  <a:pt x="2516113" y="814201"/>
                </a:lnTo>
                <a:lnTo>
                  <a:pt x="2521515" y="815154"/>
                </a:lnTo>
                <a:lnTo>
                  <a:pt x="2526281" y="816425"/>
                </a:lnTo>
                <a:lnTo>
                  <a:pt x="2531366" y="817696"/>
                </a:lnTo>
                <a:lnTo>
                  <a:pt x="2536132" y="819603"/>
                </a:lnTo>
                <a:lnTo>
                  <a:pt x="2541216" y="821509"/>
                </a:lnTo>
                <a:lnTo>
                  <a:pt x="2545983" y="823734"/>
                </a:lnTo>
                <a:lnTo>
                  <a:pt x="2550432" y="826276"/>
                </a:lnTo>
                <a:lnTo>
                  <a:pt x="2555198" y="828818"/>
                </a:lnTo>
                <a:lnTo>
                  <a:pt x="2559647" y="831678"/>
                </a:lnTo>
                <a:lnTo>
                  <a:pt x="2563778" y="835174"/>
                </a:lnTo>
                <a:lnTo>
                  <a:pt x="2568227" y="838351"/>
                </a:lnTo>
                <a:lnTo>
                  <a:pt x="2572358" y="842164"/>
                </a:lnTo>
                <a:lnTo>
                  <a:pt x="2576171" y="845978"/>
                </a:lnTo>
                <a:lnTo>
                  <a:pt x="2579666" y="850109"/>
                </a:lnTo>
                <a:lnTo>
                  <a:pt x="2583162" y="854240"/>
                </a:lnTo>
                <a:lnTo>
                  <a:pt x="2586022" y="858688"/>
                </a:lnTo>
                <a:lnTo>
                  <a:pt x="2589200" y="863137"/>
                </a:lnTo>
                <a:lnTo>
                  <a:pt x="2591742" y="867586"/>
                </a:lnTo>
                <a:lnTo>
                  <a:pt x="2593966" y="872035"/>
                </a:lnTo>
                <a:lnTo>
                  <a:pt x="2596190" y="876801"/>
                </a:lnTo>
                <a:lnTo>
                  <a:pt x="2598097" y="881250"/>
                </a:lnTo>
                <a:lnTo>
                  <a:pt x="2600004" y="886334"/>
                </a:lnTo>
                <a:lnTo>
                  <a:pt x="2601275" y="891419"/>
                </a:lnTo>
                <a:lnTo>
                  <a:pt x="2602546" y="896185"/>
                </a:lnTo>
                <a:lnTo>
                  <a:pt x="2603499" y="901269"/>
                </a:lnTo>
                <a:lnTo>
                  <a:pt x="2604452" y="906036"/>
                </a:lnTo>
                <a:lnTo>
                  <a:pt x="2604770" y="911438"/>
                </a:lnTo>
                <a:lnTo>
                  <a:pt x="2605088" y="916522"/>
                </a:lnTo>
                <a:lnTo>
                  <a:pt x="2605088" y="921289"/>
                </a:lnTo>
                <a:lnTo>
                  <a:pt x="2604770" y="926691"/>
                </a:lnTo>
                <a:lnTo>
                  <a:pt x="2604452" y="931775"/>
                </a:lnTo>
                <a:lnTo>
                  <a:pt x="2603499" y="936542"/>
                </a:lnTo>
                <a:lnTo>
                  <a:pt x="2602546" y="941944"/>
                </a:lnTo>
                <a:lnTo>
                  <a:pt x="2601275" y="947028"/>
                </a:lnTo>
                <a:lnTo>
                  <a:pt x="2600004" y="951795"/>
                </a:lnTo>
                <a:lnTo>
                  <a:pt x="2598415" y="956879"/>
                </a:lnTo>
                <a:lnTo>
                  <a:pt x="2596190" y="961646"/>
                </a:lnTo>
                <a:lnTo>
                  <a:pt x="2593966" y="966412"/>
                </a:lnTo>
                <a:lnTo>
                  <a:pt x="2591742" y="970861"/>
                </a:lnTo>
                <a:lnTo>
                  <a:pt x="2588564" y="975627"/>
                </a:lnTo>
                <a:lnTo>
                  <a:pt x="2585704" y="980076"/>
                </a:lnTo>
                <a:lnTo>
                  <a:pt x="2582844" y="984207"/>
                </a:lnTo>
                <a:lnTo>
                  <a:pt x="2579349" y="988656"/>
                </a:lnTo>
                <a:lnTo>
                  <a:pt x="2566638" y="1003273"/>
                </a:lnTo>
                <a:lnTo>
                  <a:pt x="2534543" y="1039181"/>
                </a:lnTo>
                <a:lnTo>
                  <a:pt x="2512935" y="1063014"/>
                </a:lnTo>
                <a:lnTo>
                  <a:pt x="2488784" y="1089071"/>
                </a:lnTo>
                <a:lnTo>
                  <a:pt x="2463045" y="1116399"/>
                </a:lnTo>
                <a:lnTo>
                  <a:pt x="2436352" y="1143409"/>
                </a:lnTo>
                <a:lnTo>
                  <a:pt x="2417922" y="1161204"/>
                </a:lnTo>
                <a:lnTo>
                  <a:pt x="2400127" y="1178682"/>
                </a:lnTo>
                <a:lnTo>
                  <a:pt x="2382332" y="1195206"/>
                </a:lnTo>
                <a:lnTo>
                  <a:pt x="2364537" y="1210776"/>
                </a:lnTo>
                <a:lnTo>
                  <a:pt x="2354050" y="1219038"/>
                </a:lnTo>
                <a:lnTo>
                  <a:pt x="2343882" y="1226983"/>
                </a:lnTo>
                <a:lnTo>
                  <a:pt x="2333395" y="1234927"/>
                </a:lnTo>
                <a:lnTo>
                  <a:pt x="2322591" y="1241918"/>
                </a:lnTo>
                <a:lnTo>
                  <a:pt x="2316236" y="1246049"/>
                </a:lnTo>
                <a:lnTo>
                  <a:pt x="2309562" y="1249862"/>
                </a:lnTo>
                <a:lnTo>
                  <a:pt x="2301936" y="1253357"/>
                </a:lnTo>
                <a:lnTo>
                  <a:pt x="2294310" y="1257171"/>
                </a:lnTo>
                <a:lnTo>
                  <a:pt x="2284141" y="1260984"/>
                </a:lnTo>
                <a:lnTo>
                  <a:pt x="2279057" y="1262891"/>
                </a:lnTo>
                <a:lnTo>
                  <a:pt x="2272701" y="1264797"/>
                </a:lnTo>
                <a:lnTo>
                  <a:pt x="2266346" y="1266068"/>
                </a:lnTo>
                <a:lnTo>
                  <a:pt x="2258720" y="1267339"/>
                </a:lnTo>
                <a:lnTo>
                  <a:pt x="2250775" y="1267975"/>
                </a:lnTo>
                <a:lnTo>
                  <a:pt x="2241242" y="1268610"/>
                </a:lnTo>
                <a:lnTo>
                  <a:pt x="2233934" y="1268293"/>
                </a:lnTo>
                <a:lnTo>
                  <a:pt x="2226307" y="1267657"/>
                </a:lnTo>
                <a:lnTo>
                  <a:pt x="2217727" y="1266068"/>
                </a:lnTo>
                <a:lnTo>
                  <a:pt x="2209148" y="1263844"/>
                </a:lnTo>
                <a:lnTo>
                  <a:pt x="2198979" y="1260666"/>
                </a:lnTo>
                <a:lnTo>
                  <a:pt x="2190717" y="1257171"/>
                </a:lnTo>
                <a:lnTo>
                  <a:pt x="2184044" y="1253357"/>
                </a:lnTo>
                <a:lnTo>
                  <a:pt x="2178324" y="1250180"/>
                </a:lnTo>
                <a:lnTo>
                  <a:pt x="2172922" y="1246684"/>
                </a:lnTo>
                <a:lnTo>
                  <a:pt x="2168473" y="1243824"/>
                </a:lnTo>
                <a:lnTo>
                  <a:pt x="2160846" y="1237787"/>
                </a:lnTo>
                <a:lnTo>
                  <a:pt x="2154491" y="1232067"/>
                </a:lnTo>
                <a:lnTo>
                  <a:pt x="2148454" y="1226347"/>
                </a:lnTo>
                <a:lnTo>
                  <a:pt x="2137967" y="1215225"/>
                </a:lnTo>
                <a:lnTo>
                  <a:pt x="2128116" y="1204103"/>
                </a:lnTo>
                <a:lnTo>
                  <a:pt x="2118265" y="1192028"/>
                </a:lnTo>
                <a:lnTo>
                  <a:pt x="2109050" y="1179953"/>
                </a:lnTo>
                <a:lnTo>
                  <a:pt x="2098882" y="1166924"/>
                </a:lnTo>
                <a:lnTo>
                  <a:pt x="2078862" y="1138961"/>
                </a:lnTo>
                <a:lnTo>
                  <a:pt x="2058525" y="1108773"/>
                </a:lnTo>
                <a:lnTo>
                  <a:pt x="2037552" y="1077313"/>
                </a:lnTo>
                <a:lnTo>
                  <a:pt x="2017215" y="1045219"/>
                </a:lnTo>
                <a:lnTo>
                  <a:pt x="2012766" y="1038546"/>
                </a:lnTo>
                <a:lnTo>
                  <a:pt x="2012766" y="1409700"/>
                </a:lnTo>
                <a:lnTo>
                  <a:pt x="1373096" y="1409700"/>
                </a:lnTo>
                <a:lnTo>
                  <a:pt x="1373096" y="1002002"/>
                </a:lnTo>
                <a:lnTo>
                  <a:pt x="1372779" y="1002002"/>
                </a:lnTo>
                <a:lnTo>
                  <a:pt x="1371190" y="1003591"/>
                </a:lnTo>
                <a:lnTo>
                  <a:pt x="1369283" y="1005815"/>
                </a:lnTo>
                <a:lnTo>
                  <a:pt x="1367694" y="1009311"/>
                </a:lnTo>
                <a:lnTo>
                  <a:pt x="1365470" y="1013124"/>
                </a:lnTo>
                <a:lnTo>
                  <a:pt x="1363246" y="1018526"/>
                </a:lnTo>
                <a:lnTo>
                  <a:pt x="1361339" y="1024882"/>
                </a:lnTo>
                <a:lnTo>
                  <a:pt x="1356572" y="1039181"/>
                </a:lnTo>
                <a:lnTo>
                  <a:pt x="1351806" y="1056658"/>
                </a:lnTo>
                <a:lnTo>
                  <a:pt x="1347039" y="1077313"/>
                </a:lnTo>
                <a:lnTo>
                  <a:pt x="1342273" y="1099557"/>
                </a:lnTo>
                <a:lnTo>
                  <a:pt x="1337506" y="1124025"/>
                </a:lnTo>
                <a:lnTo>
                  <a:pt x="1332740" y="1149765"/>
                </a:lnTo>
                <a:lnTo>
                  <a:pt x="1328291" y="1176775"/>
                </a:lnTo>
                <a:lnTo>
                  <a:pt x="1324160" y="1204421"/>
                </a:lnTo>
                <a:lnTo>
                  <a:pt x="1320029" y="1232702"/>
                </a:lnTo>
                <a:lnTo>
                  <a:pt x="1316534" y="1260984"/>
                </a:lnTo>
                <a:lnTo>
                  <a:pt x="1313674" y="1288948"/>
                </a:lnTo>
                <a:lnTo>
                  <a:pt x="1311449" y="1316276"/>
                </a:lnTo>
                <a:lnTo>
                  <a:pt x="1309543" y="1342333"/>
                </a:lnTo>
                <a:lnTo>
                  <a:pt x="1308589" y="1375699"/>
                </a:lnTo>
                <a:lnTo>
                  <a:pt x="1307636" y="1409700"/>
                </a:lnTo>
                <a:lnTo>
                  <a:pt x="1106488" y="1409700"/>
                </a:lnTo>
                <a:lnTo>
                  <a:pt x="1106488" y="1388409"/>
                </a:lnTo>
                <a:lnTo>
                  <a:pt x="1106488" y="1368072"/>
                </a:lnTo>
                <a:lnTo>
                  <a:pt x="1107441" y="1348688"/>
                </a:lnTo>
                <a:lnTo>
                  <a:pt x="1108077" y="1330893"/>
                </a:lnTo>
                <a:lnTo>
                  <a:pt x="1111255" y="1293396"/>
                </a:lnTo>
                <a:lnTo>
                  <a:pt x="1114750" y="1257171"/>
                </a:lnTo>
                <a:lnTo>
                  <a:pt x="1118563" y="1222534"/>
                </a:lnTo>
                <a:lnTo>
                  <a:pt x="1122694" y="1189486"/>
                </a:lnTo>
                <a:lnTo>
                  <a:pt x="1127143" y="1158345"/>
                </a:lnTo>
                <a:lnTo>
                  <a:pt x="1131592" y="1128156"/>
                </a:lnTo>
                <a:lnTo>
                  <a:pt x="1136358" y="1099875"/>
                </a:lnTo>
                <a:lnTo>
                  <a:pt x="1141125" y="1072865"/>
                </a:lnTo>
                <a:lnTo>
                  <a:pt x="1146209" y="1047125"/>
                </a:lnTo>
                <a:lnTo>
                  <a:pt x="1151929" y="1022975"/>
                </a:lnTo>
                <a:lnTo>
                  <a:pt x="1157013" y="999778"/>
                </a:lnTo>
                <a:lnTo>
                  <a:pt x="1162733" y="978170"/>
                </a:lnTo>
                <a:lnTo>
                  <a:pt x="1168135" y="957832"/>
                </a:lnTo>
                <a:lnTo>
                  <a:pt x="1174173" y="938448"/>
                </a:lnTo>
                <a:lnTo>
                  <a:pt x="1179893" y="920653"/>
                </a:lnTo>
                <a:lnTo>
                  <a:pt x="1185295" y="903812"/>
                </a:lnTo>
                <a:lnTo>
                  <a:pt x="1191332" y="887923"/>
                </a:lnTo>
                <a:lnTo>
                  <a:pt x="1197052" y="873306"/>
                </a:lnTo>
                <a:lnTo>
                  <a:pt x="1202454" y="859959"/>
                </a:lnTo>
                <a:lnTo>
                  <a:pt x="1208174" y="847567"/>
                </a:lnTo>
                <a:lnTo>
                  <a:pt x="1213258" y="835809"/>
                </a:lnTo>
                <a:lnTo>
                  <a:pt x="1218343" y="825005"/>
                </a:lnTo>
                <a:lnTo>
                  <a:pt x="1223745" y="815472"/>
                </a:lnTo>
                <a:lnTo>
                  <a:pt x="1228511" y="806892"/>
                </a:lnTo>
                <a:lnTo>
                  <a:pt x="1233278" y="798948"/>
                </a:lnTo>
                <a:lnTo>
                  <a:pt x="1237727" y="791957"/>
                </a:lnTo>
                <a:lnTo>
                  <a:pt x="1245989" y="780199"/>
                </a:lnTo>
                <a:lnTo>
                  <a:pt x="1252980" y="771302"/>
                </a:lnTo>
                <a:lnTo>
                  <a:pt x="1258700" y="764947"/>
                </a:lnTo>
                <a:lnTo>
                  <a:pt x="1269186" y="759545"/>
                </a:lnTo>
                <a:lnTo>
                  <a:pt x="1280308" y="754142"/>
                </a:lnTo>
                <a:lnTo>
                  <a:pt x="1292383" y="748105"/>
                </a:lnTo>
                <a:lnTo>
                  <a:pt x="1304776" y="742703"/>
                </a:lnTo>
                <a:lnTo>
                  <a:pt x="1331469" y="731263"/>
                </a:lnTo>
                <a:lnTo>
                  <a:pt x="1359750" y="720141"/>
                </a:lnTo>
                <a:lnTo>
                  <a:pt x="1388349" y="709973"/>
                </a:lnTo>
                <a:lnTo>
                  <a:pt x="1416949" y="699486"/>
                </a:lnTo>
                <a:lnTo>
                  <a:pt x="1444595" y="690271"/>
                </a:lnTo>
                <a:lnTo>
                  <a:pt x="1470652" y="681691"/>
                </a:lnTo>
                <a:lnTo>
                  <a:pt x="1477325" y="677878"/>
                </a:lnTo>
                <a:lnTo>
                  <a:pt x="1484316" y="674065"/>
                </a:lnTo>
                <a:lnTo>
                  <a:pt x="1491624" y="671205"/>
                </a:lnTo>
                <a:lnTo>
                  <a:pt x="1499569" y="668027"/>
                </a:lnTo>
                <a:lnTo>
                  <a:pt x="1507513" y="665167"/>
                </a:lnTo>
                <a:lnTo>
                  <a:pt x="1515139" y="662943"/>
                </a:lnTo>
                <a:lnTo>
                  <a:pt x="1523401" y="660718"/>
                </a:lnTo>
                <a:lnTo>
                  <a:pt x="1531981" y="658812"/>
                </a:lnTo>
                <a:close/>
                <a:moveTo>
                  <a:pt x="3016555" y="246062"/>
                </a:moveTo>
                <a:lnTo>
                  <a:pt x="3026093" y="246062"/>
                </a:lnTo>
                <a:lnTo>
                  <a:pt x="3039447" y="247014"/>
                </a:lnTo>
                <a:lnTo>
                  <a:pt x="3052165" y="248600"/>
                </a:lnTo>
                <a:lnTo>
                  <a:pt x="3064883" y="250822"/>
                </a:lnTo>
                <a:lnTo>
                  <a:pt x="3076965" y="253360"/>
                </a:lnTo>
                <a:lnTo>
                  <a:pt x="3089047" y="256851"/>
                </a:lnTo>
                <a:lnTo>
                  <a:pt x="3100493" y="260976"/>
                </a:lnTo>
                <a:lnTo>
                  <a:pt x="3111303" y="265736"/>
                </a:lnTo>
                <a:lnTo>
                  <a:pt x="3122113" y="270496"/>
                </a:lnTo>
                <a:lnTo>
                  <a:pt x="3132605" y="276526"/>
                </a:lnTo>
                <a:lnTo>
                  <a:pt x="3142462" y="282872"/>
                </a:lnTo>
                <a:lnTo>
                  <a:pt x="3152318" y="289536"/>
                </a:lnTo>
                <a:lnTo>
                  <a:pt x="3161539" y="296518"/>
                </a:lnTo>
                <a:lnTo>
                  <a:pt x="3170123" y="304451"/>
                </a:lnTo>
                <a:lnTo>
                  <a:pt x="3178708" y="312384"/>
                </a:lnTo>
                <a:lnTo>
                  <a:pt x="3186339" y="320952"/>
                </a:lnTo>
                <a:lnTo>
                  <a:pt x="3194287" y="330472"/>
                </a:lnTo>
                <a:lnTo>
                  <a:pt x="3201282" y="339675"/>
                </a:lnTo>
                <a:lnTo>
                  <a:pt x="3207959" y="349512"/>
                </a:lnTo>
                <a:lnTo>
                  <a:pt x="3214318" y="359984"/>
                </a:lnTo>
                <a:lnTo>
                  <a:pt x="3220041" y="370456"/>
                </a:lnTo>
                <a:lnTo>
                  <a:pt x="3225128" y="381563"/>
                </a:lnTo>
                <a:lnTo>
                  <a:pt x="3229898" y="392669"/>
                </a:lnTo>
                <a:lnTo>
                  <a:pt x="3234349" y="404093"/>
                </a:lnTo>
                <a:lnTo>
                  <a:pt x="3238482" y="416152"/>
                </a:lnTo>
                <a:lnTo>
                  <a:pt x="3241980" y="428528"/>
                </a:lnTo>
                <a:lnTo>
                  <a:pt x="3244523" y="440586"/>
                </a:lnTo>
                <a:lnTo>
                  <a:pt x="3247067" y="453280"/>
                </a:lnTo>
                <a:lnTo>
                  <a:pt x="3248974" y="466290"/>
                </a:lnTo>
                <a:lnTo>
                  <a:pt x="3249928" y="479301"/>
                </a:lnTo>
                <a:lnTo>
                  <a:pt x="3251200" y="492629"/>
                </a:lnTo>
                <a:lnTo>
                  <a:pt x="3251200" y="505957"/>
                </a:lnTo>
                <a:lnTo>
                  <a:pt x="3251200" y="519602"/>
                </a:lnTo>
                <a:lnTo>
                  <a:pt x="3249292" y="530709"/>
                </a:lnTo>
                <a:lnTo>
                  <a:pt x="3247385" y="541498"/>
                </a:lnTo>
                <a:lnTo>
                  <a:pt x="3245159" y="551970"/>
                </a:lnTo>
                <a:lnTo>
                  <a:pt x="3242933" y="562442"/>
                </a:lnTo>
                <a:lnTo>
                  <a:pt x="3240390" y="572914"/>
                </a:lnTo>
                <a:lnTo>
                  <a:pt x="3237846" y="582751"/>
                </a:lnTo>
                <a:lnTo>
                  <a:pt x="3231805" y="602426"/>
                </a:lnTo>
                <a:lnTo>
                  <a:pt x="3225446" y="621148"/>
                </a:lnTo>
                <a:lnTo>
                  <a:pt x="3218133" y="639236"/>
                </a:lnTo>
                <a:lnTo>
                  <a:pt x="3210503" y="656690"/>
                </a:lnTo>
                <a:lnTo>
                  <a:pt x="3201918" y="673508"/>
                </a:lnTo>
                <a:lnTo>
                  <a:pt x="3193016" y="689057"/>
                </a:lnTo>
                <a:lnTo>
                  <a:pt x="3183795" y="704289"/>
                </a:lnTo>
                <a:lnTo>
                  <a:pt x="3174257" y="718252"/>
                </a:lnTo>
                <a:lnTo>
                  <a:pt x="3164082" y="732215"/>
                </a:lnTo>
                <a:lnTo>
                  <a:pt x="3153590" y="745225"/>
                </a:lnTo>
                <a:lnTo>
                  <a:pt x="3142780" y="756966"/>
                </a:lnTo>
                <a:lnTo>
                  <a:pt x="3131652" y="768390"/>
                </a:lnTo>
                <a:lnTo>
                  <a:pt x="3120523" y="778862"/>
                </a:lnTo>
                <a:lnTo>
                  <a:pt x="3109077" y="788700"/>
                </a:lnTo>
                <a:lnTo>
                  <a:pt x="3097631" y="797902"/>
                </a:lnTo>
                <a:lnTo>
                  <a:pt x="3085867" y="806153"/>
                </a:lnTo>
                <a:lnTo>
                  <a:pt x="3074103" y="813452"/>
                </a:lnTo>
                <a:lnTo>
                  <a:pt x="3062339" y="820116"/>
                </a:lnTo>
                <a:lnTo>
                  <a:pt x="3050575" y="826145"/>
                </a:lnTo>
                <a:lnTo>
                  <a:pt x="3038811" y="831222"/>
                </a:lnTo>
                <a:lnTo>
                  <a:pt x="3027365" y="835665"/>
                </a:lnTo>
                <a:lnTo>
                  <a:pt x="3015919" y="839473"/>
                </a:lnTo>
                <a:lnTo>
                  <a:pt x="3004472" y="842011"/>
                </a:lnTo>
                <a:lnTo>
                  <a:pt x="2993662" y="844233"/>
                </a:lnTo>
                <a:lnTo>
                  <a:pt x="2982852" y="845502"/>
                </a:lnTo>
                <a:lnTo>
                  <a:pt x="2972678" y="846137"/>
                </a:lnTo>
                <a:lnTo>
                  <a:pt x="2962503" y="845819"/>
                </a:lnTo>
                <a:lnTo>
                  <a:pt x="2952647" y="844550"/>
                </a:lnTo>
                <a:lnTo>
                  <a:pt x="2943427" y="842646"/>
                </a:lnTo>
                <a:lnTo>
                  <a:pt x="2937703" y="841059"/>
                </a:lnTo>
                <a:lnTo>
                  <a:pt x="2931662" y="839155"/>
                </a:lnTo>
                <a:lnTo>
                  <a:pt x="2925939" y="837251"/>
                </a:lnTo>
                <a:lnTo>
                  <a:pt x="2920534" y="835030"/>
                </a:lnTo>
                <a:lnTo>
                  <a:pt x="2914811" y="832492"/>
                </a:lnTo>
                <a:lnTo>
                  <a:pt x="2909724" y="829953"/>
                </a:lnTo>
                <a:lnTo>
                  <a:pt x="2904319" y="826780"/>
                </a:lnTo>
                <a:lnTo>
                  <a:pt x="2899550" y="823924"/>
                </a:lnTo>
                <a:lnTo>
                  <a:pt x="2894780" y="820433"/>
                </a:lnTo>
                <a:lnTo>
                  <a:pt x="2890329" y="817260"/>
                </a:lnTo>
                <a:lnTo>
                  <a:pt x="2885878" y="813452"/>
                </a:lnTo>
                <a:lnTo>
                  <a:pt x="2881427" y="809644"/>
                </a:lnTo>
                <a:lnTo>
                  <a:pt x="2873160" y="801710"/>
                </a:lnTo>
                <a:lnTo>
                  <a:pt x="2865529" y="793142"/>
                </a:lnTo>
                <a:lnTo>
                  <a:pt x="2857899" y="783622"/>
                </a:lnTo>
                <a:lnTo>
                  <a:pt x="2851222" y="773785"/>
                </a:lnTo>
                <a:lnTo>
                  <a:pt x="2845181" y="763630"/>
                </a:lnTo>
                <a:lnTo>
                  <a:pt x="2839458" y="752524"/>
                </a:lnTo>
                <a:lnTo>
                  <a:pt x="2834052" y="741417"/>
                </a:lnTo>
                <a:lnTo>
                  <a:pt x="2829283" y="729676"/>
                </a:lnTo>
                <a:lnTo>
                  <a:pt x="2825150" y="717300"/>
                </a:lnTo>
                <a:lnTo>
                  <a:pt x="2821017" y="704607"/>
                </a:lnTo>
                <a:lnTo>
                  <a:pt x="2817519" y="691913"/>
                </a:lnTo>
                <a:lnTo>
                  <a:pt x="2814340" y="678585"/>
                </a:lnTo>
                <a:lnTo>
                  <a:pt x="2811478" y="665257"/>
                </a:lnTo>
                <a:lnTo>
                  <a:pt x="2809253" y="651612"/>
                </a:lnTo>
                <a:lnTo>
                  <a:pt x="2807027" y="637967"/>
                </a:lnTo>
                <a:lnTo>
                  <a:pt x="2805119" y="623687"/>
                </a:lnTo>
                <a:lnTo>
                  <a:pt x="2803529" y="609724"/>
                </a:lnTo>
                <a:lnTo>
                  <a:pt x="2802576" y="595444"/>
                </a:lnTo>
                <a:lnTo>
                  <a:pt x="2801304" y="580847"/>
                </a:lnTo>
                <a:lnTo>
                  <a:pt x="2800986" y="566885"/>
                </a:lnTo>
                <a:lnTo>
                  <a:pt x="2800350" y="538325"/>
                </a:lnTo>
                <a:lnTo>
                  <a:pt x="2800350" y="509765"/>
                </a:lnTo>
                <a:lnTo>
                  <a:pt x="2800986" y="482157"/>
                </a:lnTo>
                <a:lnTo>
                  <a:pt x="2801622" y="468512"/>
                </a:lnTo>
                <a:lnTo>
                  <a:pt x="2803212" y="455501"/>
                </a:lnTo>
                <a:lnTo>
                  <a:pt x="2805437" y="442490"/>
                </a:lnTo>
                <a:lnTo>
                  <a:pt x="2807981" y="429797"/>
                </a:lnTo>
                <a:lnTo>
                  <a:pt x="2811478" y="417738"/>
                </a:lnTo>
                <a:lnTo>
                  <a:pt x="2815294" y="405680"/>
                </a:lnTo>
                <a:lnTo>
                  <a:pt x="2819109" y="394256"/>
                </a:lnTo>
                <a:lnTo>
                  <a:pt x="2824196" y="383149"/>
                </a:lnTo>
                <a:lnTo>
                  <a:pt x="2829283" y="372360"/>
                </a:lnTo>
                <a:lnTo>
                  <a:pt x="2835006" y="361888"/>
                </a:lnTo>
                <a:lnTo>
                  <a:pt x="2840729" y="351733"/>
                </a:lnTo>
                <a:lnTo>
                  <a:pt x="2847406" y="342213"/>
                </a:lnTo>
                <a:lnTo>
                  <a:pt x="2854083" y="333011"/>
                </a:lnTo>
                <a:lnTo>
                  <a:pt x="2861714" y="324125"/>
                </a:lnTo>
                <a:lnTo>
                  <a:pt x="2869027" y="315875"/>
                </a:lnTo>
                <a:lnTo>
                  <a:pt x="2876975" y="307624"/>
                </a:lnTo>
                <a:lnTo>
                  <a:pt x="2885242" y="300326"/>
                </a:lnTo>
                <a:lnTo>
                  <a:pt x="2893191" y="293344"/>
                </a:lnTo>
                <a:lnTo>
                  <a:pt x="2901775" y="286363"/>
                </a:lnTo>
                <a:lnTo>
                  <a:pt x="2910678" y="280651"/>
                </a:lnTo>
                <a:lnTo>
                  <a:pt x="2920216" y="274622"/>
                </a:lnTo>
                <a:lnTo>
                  <a:pt x="2929119" y="269544"/>
                </a:lnTo>
                <a:lnTo>
                  <a:pt x="2938657" y="265102"/>
                </a:lnTo>
                <a:lnTo>
                  <a:pt x="2947878" y="260976"/>
                </a:lnTo>
                <a:lnTo>
                  <a:pt x="2957734" y="257168"/>
                </a:lnTo>
                <a:lnTo>
                  <a:pt x="2967273" y="253995"/>
                </a:lnTo>
                <a:lnTo>
                  <a:pt x="2977129" y="251139"/>
                </a:lnTo>
                <a:lnTo>
                  <a:pt x="2986985" y="248918"/>
                </a:lnTo>
                <a:lnTo>
                  <a:pt x="2996842" y="247648"/>
                </a:lnTo>
                <a:lnTo>
                  <a:pt x="3006698" y="246379"/>
                </a:lnTo>
                <a:lnTo>
                  <a:pt x="3016555" y="246062"/>
                </a:lnTo>
                <a:close/>
                <a:moveTo>
                  <a:pt x="336073" y="246062"/>
                </a:moveTo>
                <a:lnTo>
                  <a:pt x="345605" y="246062"/>
                </a:lnTo>
                <a:lnTo>
                  <a:pt x="355772" y="246379"/>
                </a:lnTo>
                <a:lnTo>
                  <a:pt x="365304" y="247648"/>
                </a:lnTo>
                <a:lnTo>
                  <a:pt x="375153" y="248918"/>
                </a:lnTo>
                <a:lnTo>
                  <a:pt x="385003" y="251139"/>
                </a:lnTo>
                <a:lnTo>
                  <a:pt x="394852" y="253995"/>
                </a:lnTo>
                <a:lnTo>
                  <a:pt x="404384" y="257168"/>
                </a:lnTo>
                <a:lnTo>
                  <a:pt x="414233" y="260976"/>
                </a:lnTo>
                <a:lnTo>
                  <a:pt x="423765" y="265102"/>
                </a:lnTo>
                <a:lnTo>
                  <a:pt x="432979" y="269544"/>
                </a:lnTo>
                <a:lnTo>
                  <a:pt x="442511" y="274622"/>
                </a:lnTo>
                <a:lnTo>
                  <a:pt x="451407" y="280651"/>
                </a:lnTo>
                <a:lnTo>
                  <a:pt x="460303" y="286363"/>
                </a:lnTo>
                <a:lnTo>
                  <a:pt x="468882" y="293344"/>
                </a:lnTo>
                <a:lnTo>
                  <a:pt x="477460" y="300326"/>
                </a:lnTo>
                <a:lnTo>
                  <a:pt x="485086" y="307624"/>
                </a:lnTo>
                <a:lnTo>
                  <a:pt x="493029" y="315875"/>
                </a:lnTo>
                <a:lnTo>
                  <a:pt x="500654" y="324125"/>
                </a:lnTo>
                <a:lnTo>
                  <a:pt x="507962" y="333011"/>
                </a:lnTo>
                <a:lnTo>
                  <a:pt x="514634" y="342213"/>
                </a:lnTo>
                <a:lnTo>
                  <a:pt x="521306" y="351733"/>
                </a:lnTo>
                <a:lnTo>
                  <a:pt x="527025" y="361888"/>
                </a:lnTo>
                <a:lnTo>
                  <a:pt x="532744" y="372360"/>
                </a:lnTo>
                <a:lnTo>
                  <a:pt x="537828" y="383149"/>
                </a:lnTo>
                <a:lnTo>
                  <a:pt x="542912" y="394256"/>
                </a:lnTo>
                <a:lnTo>
                  <a:pt x="546724" y="405680"/>
                </a:lnTo>
                <a:lnTo>
                  <a:pt x="550855" y="417738"/>
                </a:lnTo>
                <a:lnTo>
                  <a:pt x="554032" y="429797"/>
                </a:lnTo>
                <a:lnTo>
                  <a:pt x="556574" y="442490"/>
                </a:lnTo>
                <a:lnTo>
                  <a:pt x="558798" y="455501"/>
                </a:lnTo>
                <a:lnTo>
                  <a:pt x="560386" y="468512"/>
                </a:lnTo>
                <a:lnTo>
                  <a:pt x="561022" y="482157"/>
                </a:lnTo>
                <a:lnTo>
                  <a:pt x="561657" y="509765"/>
                </a:lnTo>
                <a:lnTo>
                  <a:pt x="561975" y="538325"/>
                </a:lnTo>
                <a:lnTo>
                  <a:pt x="561657" y="552287"/>
                </a:lnTo>
                <a:lnTo>
                  <a:pt x="561340" y="566885"/>
                </a:lnTo>
                <a:lnTo>
                  <a:pt x="560704" y="580847"/>
                </a:lnTo>
                <a:lnTo>
                  <a:pt x="559433" y="595444"/>
                </a:lnTo>
                <a:lnTo>
                  <a:pt x="558480" y="609724"/>
                </a:lnTo>
                <a:lnTo>
                  <a:pt x="556891" y="623687"/>
                </a:lnTo>
                <a:lnTo>
                  <a:pt x="554985" y="637967"/>
                </a:lnTo>
                <a:lnTo>
                  <a:pt x="552761" y="651612"/>
                </a:lnTo>
                <a:lnTo>
                  <a:pt x="550537" y="665257"/>
                </a:lnTo>
                <a:lnTo>
                  <a:pt x="547677" y="678585"/>
                </a:lnTo>
                <a:lnTo>
                  <a:pt x="544500" y="691913"/>
                </a:lnTo>
                <a:lnTo>
                  <a:pt x="541005" y="704607"/>
                </a:lnTo>
                <a:lnTo>
                  <a:pt x="537193" y="717300"/>
                </a:lnTo>
                <a:lnTo>
                  <a:pt x="532744" y="729676"/>
                </a:lnTo>
                <a:lnTo>
                  <a:pt x="527979" y="741417"/>
                </a:lnTo>
                <a:lnTo>
                  <a:pt x="522577" y="752524"/>
                </a:lnTo>
                <a:lnTo>
                  <a:pt x="517176" y="763630"/>
                </a:lnTo>
                <a:lnTo>
                  <a:pt x="510821" y="773785"/>
                </a:lnTo>
                <a:lnTo>
                  <a:pt x="504149" y="783622"/>
                </a:lnTo>
                <a:lnTo>
                  <a:pt x="497159" y="793142"/>
                </a:lnTo>
                <a:lnTo>
                  <a:pt x="489216" y="801710"/>
                </a:lnTo>
                <a:lnTo>
                  <a:pt x="480638" y="809644"/>
                </a:lnTo>
                <a:lnTo>
                  <a:pt x="476507" y="813452"/>
                </a:lnTo>
                <a:lnTo>
                  <a:pt x="472059" y="817260"/>
                </a:lnTo>
                <a:lnTo>
                  <a:pt x="467293" y="820433"/>
                </a:lnTo>
                <a:lnTo>
                  <a:pt x="462527" y="823924"/>
                </a:lnTo>
                <a:lnTo>
                  <a:pt x="457762" y="826780"/>
                </a:lnTo>
                <a:lnTo>
                  <a:pt x="452360" y="829953"/>
                </a:lnTo>
                <a:lnTo>
                  <a:pt x="447277" y="832492"/>
                </a:lnTo>
                <a:lnTo>
                  <a:pt x="441875" y="835030"/>
                </a:lnTo>
                <a:lnTo>
                  <a:pt x="436474" y="837251"/>
                </a:lnTo>
                <a:lnTo>
                  <a:pt x="430437" y="839155"/>
                </a:lnTo>
                <a:lnTo>
                  <a:pt x="425036" y="841059"/>
                </a:lnTo>
                <a:lnTo>
                  <a:pt x="418682" y="842646"/>
                </a:lnTo>
                <a:lnTo>
                  <a:pt x="409150" y="844550"/>
                </a:lnTo>
                <a:lnTo>
                  <a:pt x="399618" y="845819"/>
                </a:lnTo>
                <a:lnTo>
                  <a:pt x="389451" y="846137"/>
                </a:lnTo>
                <a:lnTo>
                  <a:pt x="379284" y="845502"/>
                </a:lnTo>
                <a:lnTo>
                  <a:pt x="368481" y="844233"/>
                </a:lnTo>
                <a:lnTo>
                  <a:pt x="357679" y="842011"/>
                </a:lnTo>
                <a:lnTo>
                  <a:pt x="346558" y="839473"/>
                </a:lnTo>
                <a:lnTo>
                  <a:pt x="334803" y="835665"/>
                </a:lnTo>
                <a:lnTo>
                  <a:pt x="323364" y="831222"/>
                </a:lnTo>
                <a:lnTo>
                  <a:pt x="311609" y="826145"/>
                </a:lnTo>
                <a:lnTo>
                  <a:pt x="299853" y="820116"/>
                </a:lnTo>
                <a:lnTo>
                  <a:pt x="288097" y="813452"/>
                </a:lnTo>
                <a:lnTo>
                  <a:pt x="276659" y="806153"/>
                </a:lnTo>
                <a:lnTo>
                  <a:pt x="264586" y="797902"/>
                </a:lnTo>
                <a:lnTo>
                  <a:pt x="253148" y="788700"/>
                </a:lnTo>
                <a:lnTo>
                  <a:pt x="241709" y="778862"/>
                </a:lnTo>
                <a:lnTo>
                  <a:pt x="230589" y="768390"/>
                </a:lnTo>
                <a:lnTo>
                  <a:pt x="219469" y="756966"/>
                </a:lnTo>
                <a:lnTo>
                  <a:pt x="208666" y="745225"/>
                </a:lnTo>
                <a:lnTo>
                  <a:pt x="198181" y="732215"/>
                </a:lnTo>
                <a:lnTo>
                  <a:pt x="188014" y="718252"/>
                </a:lnTo>
                <a:lnTo>
                  <a:pt x="178482" y="704289"/>
                </a:lnTo>
                <a:lnTo>
                  <a:pt x="169268" y="689057"/>
                </a:lnTo>
                <a:lnTo>
                  <a:pt x="160054" y="673508"/>
                </a:lnTo>
                <a:lnTo>
                  <a:pt x="152111" y="656690"/>
                </a:lnTo>
                <a:lnTo>
                  <a:pt x="144168" y="639236"/>
                </a:lnTo>
                <a:lnTo>
                  <a:pt x="136861" y="621148"/>
                </a:lnTo>
                <a:lnTo>
                  <a:pt x="130506" y="602426"/>
                </a:lnTo>
                <a:lnTo>
                  <a:pt x="124469" y="582751"/>
                </a:lnTo>
                <a:lnTo>
                  <a:pt x="121928" y="572914"/>
                </a:lnTo>
                <a:lnTo>
                  <a:pt x="119386" y="562442"/>
                </a:lnTo>
                <a:lnTo>
                  <a:pt x="117162" y="551970"/>
                </a:lnTo>
                <a:lnTo>
                  <a:pt x="114938" y="541498"/>
                </a:lnTo>
                <a:lnTo>
                  <a:pt x="113031" y="530709"/>
                </a:lnTo>
                <a:lnTo>
                  <a:pt x="111443" y="519602"/>
                </a:lnTo>
                <a:lnTo>
                  <a:pt x="111125" y="505957"/>
                </a:lnTo>
                <a:lnTo>
                  <a:pt x="111443" y="492629"/>
                </a:lnTo>
                <a:lnTo>
                  <a:pt x="112396" y="479301"/>
                </a:lnTo>
                <a:lnTo>
                  <a:pt x="113349" y="466290"/>
                </a:lnTo>
                <a:lnTo>
                  <a:pt x="115255" y="453280"/>
                </a:lnTo>
                <a:lnTo>
                  <a:pt x="117797" y="440586"/>
                </a:lnTo>
                <a:lnTo>
                  <a:pt x="120657" y="428528"/>
                </a:lnTo>
                <a:lnTo>
                  <a:pt x="124152" y="416152"/>
                </a:lnTo>
                <a:lnTo>
                  <a:pt x="127964" y="404093"/>
                </a:lnTo>
                <a:lnTo>
                  <a:pt x="132412" y="392669"/>
                </a:lnTo>
                <a:lnTo>
                  <a:pt x="137178" y="381563"/>
                </a:lnTo>
                <a:lnTo>
                  <a:pt x="142262" y="370456"/>
                </a:lnTo>
                <a:lnTo>
                  <a:pt x="148299" y="359984"/>
                </a:lnTo>
                <a:lnTo>
                  <a:pt x="154335" y="349512"/>
                </a:lnTo>
                <a:lnTo>
                  <a:pt x="161008" y="339675"/>
                </a:lnTo>
                <a:lnTo>
                  <a:pt x="167998" y="330472"/>
                </a:lnTo>
                <a:lnTo>
                  <a:pt x="175941" y="320952"/>
                </a:lnTo>
                <a:lnTo>
                  <a:pt x="183566" y="312384"/>
                </a:lnTo>
                <a:lnTo>
                  <a:pt x="192145" y="304451"/>
                </a:lnTo>
                <a:lnTo>
                  <a:pt x="200723" y="296518"/>
                </a:lnTo>
                <a:lnTo>
                  <a:pt x="209937" y="289536"/>
                </a:lnTo>
                <a:lnTo>
                  <a:pt x="219787" y="282872"/>
                </a:lnTo>
                <a:lnTo>
                  <a:pt x="229636" y="276526"/>
                </a:lnTo>
                <a:lnTo>
                  <a:pt x="240121" y="270496"/>
                </a:lnTo>
                <a:lnTo>
                  <a:pt x="250923" y="265736"/>
                </a:lnTo>
                <a:lnTo>
                  <a:pt x="262044" y="260976"/>
                </a:lnTo>
                <a:lnTo>
                  <a:pt x="273482" y="256851"/>
                </a:lnTo>
                <a:lnTo>
                  <a:pt x="285238" y="253360"/>
                </a:lnTo>
                <a:lnTo>
                  <a:pt x="297311" y="250822"/>
                </a:lnTo>
                <a:lnTo>
                  <a:pt x="310020" y="248600"/>
                </a:lnTo>
                <a:lnTo>
                  <a:pt x="323047" y="247014"/>
                </a:lnTo>
                <a:lnTo>
                  <a:pt x="336073" y="246062"/>
                </a:lnTo>
                <a:close/>
                <a:moveTo>
                  <a:pt x="1696249" y="0"/>
                </a:moveTo>
                <a:lnTo>
                  <a:pt x="1709607" y="317"/>
                </a:lnTo>
                <a:lnTo>
                  <a:pt x="1722646" y="952"/>
                </a:lnTo>
                <a:lnTo>
                  <a:pt x="1735368" y="2856"/>
                </a:lnTo>
                <a:lnTo>
                  <a:pt x="1747771" y="5077"/>
                </a:lnTo>
                <a:lnTo>
                  <a:pt x="1759538" y="7616"/>
                </a:lnTo>
                <a:lnTo>
                  <a:pt x="1771306" y="11424"/>
                </a:lnTo>
                <a:lnTo>
                  <a:pt x="1782755" y="15232"/>
                </a:lnTo>
                <a:lnTo>
                  <a:pt x="1793886" y="19992"/>
                </a:lnTo>
                <a:lnTo>
                  <a:pt x="1804699" y="24752"/>
                </a:lnTo>
                <a:lnTo>
                  <a:pt x="1814876" y="30782"/>
                </a:lnTo>
                <a:lnTo>
                  <a:pt x="1825053" y="36811"/>
                </a:lnTo>
                <a:lnTo>
                  <a:pt x="1834594" y="43475"/>
                </a:lnTo>
                <a:lnTo>
                  <a:pt x="1844136" y="50457"/>
                </a:lnTo>
                <a:lnTo>
                  <a:pt x="1853040" y="58390"/>
                </a:lnTo>
                <a:lnTo>
                  <a:pt x="1861627" y="66006"/>
                </a:lnTo>
                <a:lnTo>
                  <a:pt x="1869578" y="74574"/>
                </a:lnTo>
                <a:lnTo>
                  <a:pt x="1877529" y="83460"/>
                </a:lnTo>
                <a:lnTo>
                  <a:pt x="1884526" y="92663"/>
                </a:lnTo>
                <a:lnTo>
                  <a:pt x="1891523" y="102818"/>
                </a:lnTo>
                <a:lnTo>
                  <a:pt x="1898201" y="112972"/>
                </a:lnTo>
                <a:lnTo>
                  <a:pt x="1904244" y="123127"/>
                </a:lnTo>
                <a:lnTo>
                  <a:pt x="1909969" y="133917"/>
                </a:lnTo>
                <a:lnTo>
                  <a:pt x="1915057" y="145024"/>
                </a:lnTo>
                <a:lnTo>
                  <a:pt x="1919828" y="156765"/>
                </a:lnTo>
                <a:lnTo>
                  <a:pt x="1924280" y="168189"/>
                </a:lnTo>
                <a:lnTo>
                  <a:pt x="1928097" y="180566"/>
                </a:lnTo>
                <a:lnTo>
                  <a:pt x="1931595" y="192624"/>
                </a:lnTo>
                <a:lnTo>
                  <a:pt x="1934457" y="205318"/>
                </a:lnTo>
                <a:lnTo>
                  <a:pt x="1937002" y="218012"/>
                </a:lnTo>
                <a:lnTo>
                  <a:pt x="1938910" y="231022"/>
                </a:lnTo>
                <a:lnTo>
                  <a:pt x="1940500" y="244351"/>
                </a:lnTo>
                <a:lnTo>
                  <a:pt x="1941136" y="257679"/>
                </a:lnTo>
                <a:lnTo>
                  <a:pt x="1947815" y="260218"/>
                </a:lnTo>
                <a:lnTo>
                  <a:pt x="1951313" y="261804"/>
                </a:lnTo>
                <a:lnTo>
                  <a:pt x="1954176" y="263708"/>
                </a:lnTo>
                <a:lnTo>
                  <a:pt x="1957038" y="265612"/>
                </a:lnTo>
                <a:lnTo>
                  <a:pt x="1959900" y="267834"/>
                </a:lnTo>
                <a:lnTo>
                  <a:pt x="1962444" y="270055"/>
                </a:lnTo>
                <a:lnTo>
                  <a:pt x="1964671" y="272594"/>
                </a:lnTo>
                <a:lnTo>
                  <a:pt x="1966897" y="275133"/>
                </a:lnTo>
                <a:lnTo>
                  <a:pt x="1968805" y="277989"/>
                </a:lnTo>
                <a:lnTo>
                  <a:pt x="1970395" y="281479"/>
                </a:lnTo>
                <a:lnTo>
                  <a:pt x="1971986" y="284653"/>
                </a:lnTo>
                <a:lnTo>
                  <a:pt x="1973258" y="288461"/>
                </a:lnTo>
                <a:lnTo>
                  <a:pt x="1974530" y="292269"/>
                </a:lnTo>
                <a:lnTo>
                  <a:pt x="1975484" y="296394"/>
                </a:lnTo>
                <a:lnTo>
                  <a:pt x="1976120" y="300837"/>
                </a:lnTo>
                <a:lnTo>
                  <a:pt x="1976438" y="307819"/>
                </a:lnTo>
                <a:lnTo>
                  <a:pt x="1976438" y="315117"/>
                </a:lnTo>
                <a:lnTo>
                  <a:pt x="1975802" y="323051"/>
                </a:lnTo>
                <a:lnTo>
                  <a:pt x="1974530" y="330350"/>
                </a:lnTo>
                <a:lnTo>
                  <a:pt x="1973258" y="337966"/>
                </a:lnTo>
                <a:lnTo>
                  <a:pt x="1971031" y="345582"/>
                </a:lnTo>
                <a:lnTo>
                  <a:pt x="1968169" y="353198"/>
                </a:lnTo>
                <a:lnTo>
                  <a:pt x="1964989" y="360179"/>
                </a:lnTo>
                <a:lnTo>
                  <a:pt x="1961172" y="367161"/>
                </a:lnTo>
                <a:lnTo>
                  <a:pt x="1957356" y="373825"/>
                </a:lnTo>
                <a:lnTo>
                  <a:pt x="1952903" y="379854"/>
                </a:lnTo>
                <a:lnTo>
                  <a:pt x="1947815" y="385884"/>
                </a:lnTo>
                <a:lnTo>
                  <a:pt x="1942726" y="390961"/>
                </a:lnTo>
                <a:lnTo>
                  <a:pt x="1937002" y="395404"/>
                </a:lnTo>
                <a:lnTo>
                  <a:pt x="1930959" y="399212"/>
                </a:lnTo>
                <a:lnTo>
                  <a:pt x="1924916" y="402068"/>
                </a:lnTo>
                <a:lnTo>
                  <a:pt x="1921736" y="413175"/>
                </a:lnTo>
                <a:lnTo>
                  <a:pt x="1918556" y="423965"/>
                </a:lnTo>
                <a:lnTo>
                  <a:pt x="1914739" y="434754"/>
                </a:lnTo>
                <a:lnTo>
                  <a:pt x="1910923" y="445226"/>
                </a:lnTo>
                <a:lnTo>
                  <a:pt x="1906788" y="456016"/>
                </a:lnTo>
                <a:lnTo>
                  <a:pt x="1902336" y="466171"/>
                </a:lnTo>
                <a:lnTo>
                  <a:pt x="1897883" y="476325"/>
                </a:lnTo>
                <a:lnTo>
                  <a:pt x="1893113" y="486480"/>
                </a:lnTo>
                <a:lnTo>
                  <a:pt x="1888024" y="496000"/>
                </a:lnTo>
                <a:lnTo>
                  <a:pt x="1882300" y="505838"/>
                </a:lnTo>
                <a:lnTo>
                  <a:pt x="1876893" y="515041"/>
                </a:lnTo>
                <a:lnTo>
                  <a:pt x="1870850" y="523926"/>
                </a:lnTo>
                <a:lnTo>
                  <a:pt x="1864808" y="532812"/>
                </a:lnTo>
                <a:lnTo>
                  <a:pt x="1858129" y="541380"/>
                </a:lnTo>
                <a:lnTo>
                  <a:pt x="1851450" y="549631"/>
                </a:lnTo>
                <a:lnTo>
                  <a:pt x="1844454" y="557247"/>
                </a:lnTo>
                <a:lnTo>
                  <a:pt x="1837457" y="565180"/>
                </a:lnTo>
                <a:lnTo>
                  <a:pt x="1829824" y="572162"/>
                </a:lnTo>
                <a:lnTo>
                  <a:pt x="1822191" y="578826"/>
                </a:lnTo>
                <a:lnTo>
                  <a:pt x="1813922" y="585490"/>
                </a:lnTo>
                <a:lnTo>
                  <a:pt x="1805653" y="591520"/>
                </a:lnTo>
                <a:lnTo>
                  <a:pt x="1797066" y="597232"/>
                </a:lnTo>
                <a:lnTo>
                  <a:pt x="1788161" y="601992"/>
                </a:lnTo>
                <a:lnTo>
                  <a:pt x="1779256" y="606752"/>
                </a:lnTo>
                <a:lnTo>
                  <a:pt x="1769715" y="610877"/>
                </a:lnTo>
                <a:lnTo>
                  <a:pt x="1759856" y="614685"/>
                </a:lnTo>
                <a:lnTo>
                  <a:pt x="1750315" y="617859"/>
                </a:lnTo>
                <a:lnTo>
                  <a:pt x="1739820" y="620397"/>
                </a:lnTo>
                <a:lnTo>
                  <a:pt x="1729325" y="622301"/>
                </a:lnTo>
                <a:lnTo>
                  <a:pt x="1718512" y="623888"/>
                </a:lnTo>
                <a:lnTo>
                  <a:pt x="1707699" y="624840"/>
                </a:lnTo>
                <a:lnTo>
                  <a:pt x="1696249" y="625475"/>
                </a:lnTo>
                <a:lnTo>
                  <a:pt x="1685118" y="624840"/>
                </a:lnTo>
                <a:lnTo>
                  <a:pt x="1674305" y="623888"/>
                </a:lnTo>
                <a:lnTo>
                  <a:pt x="1663492" y="622301"/>
                </a:lnTo>
                <a:lnTo>
                  <a:pt x="1652997" y="620397"/>
                </a:lnTo>
                <a:lnTo>
                  <a:pt x="1642820" y="617859"/>
                </a:lnTo>
                <a:lnTo>
                  <a:pt x="1632960" y="614685"/>
                </a:lnTo>
                <a:lnTo>
                  <a:pt x="1623419" y="611195"/>
                </a:lnTo>
                <a:lnTo>
                  <a:pt x="1613878" y="606752"/>
                </a:lnTo>
                <a:lnTo>
                  <a:pt x="1604655" y="602309"/>
                </a:lnTo>
                <a:lnTo>
                  <a:pt x="1596068" y="597232"/>
                </a:lnTo>
                <a:lnTo>
                  <a:pt x="1587481" y="591837"/>
                </a:lnTo>
                <a:lnTo>
                  <a:pt x="1579531" y="586125"/>
                </a:lnTo>
                <a:lnTo>
                  <a:pt x="1571262" y="579778"/>
                </a:lnTo>
                <a:lnTo>
                  <a:pt x="1563311" y="572479"/>
                </a:lnTo>
                <a:lnTo>
                  <a:pt x="1555996" y="565498"/>
                </a:lnTo>
                <a:lnTo>
                  <a:pt x="1548999" y="558199"/>
                </a:lnTo>
                <a:lnTo>
                  <a:pt x="1541684" y="550265"/>
                </a:lnTo>
                <a:lnTo>
                  <a:pt x="1535006" y="542015"/>
                </a:lnTo>
                <a:lnTo>
                  <a:pt x="1528645" y="534081"/>
                </a:lnTo>
                <a:lnTo>
                  <a:pt x="1522602" y="525196"/>
                </a:lnTo>
                <a:lnTo>
                  <a:pt x="1516560" y="516310"/>
                </a:lnTo>
                <a:lnTo>
                  <a:pt x="1510835" y="506790"/>
                </a:lnTo>
                <a:lnTo>
                  <a:pt x="1505428" y="497270"/>
                </a:lnTo>
                <a:lnTo>
                  <a:pt x="1500022" y="487432"/>
                </a:lnTo>
                <a:lnTo>
                  <a:pt x="1495251" y="477912"/>
                </a:lnTo>
                <a:lnTo>
                  <a:pt x="1490799" y="467440"/>
                </a:lnTo>
                <a:lnTo>
                  <a:pt x="1486346" y="457602"/>
                </a:lnTo>
                <a:lnTo>
                  <a:pt x="1482212" y="447130"/>
                </a:lnTo>
                <a:lnTo>
                  <a:pt x="1478714" y="436341"/>
                </a:lnTo>
                <a:lnTo>
                  <a:pt x="1474897" y="425869"/>
                </a:lnTo>
                <a:lnTo>
                  <a:pt x="1471399" y="415079"/>
                </a:lnTo>
                <a:lnTo>
                  <a:pt x="1468536" y="404290"/>
                </a:lnTo>
                <a:lnTo>
                  <a:pt x="1464720" y="403338"/>
                </a:lnTo>
                <a:lnTo>
                  <a:pt x="1461540" y="401751"/>
                </a:lnTo>
                <a:lnTo>
                  <a:pt x="1458041" y="400164"/>
                </a:lnTo>
                <a:lnTo>
                  <a:pt x="1454861" y="398577"/>
                </a:lnTo>
                <a:lnTo>
                  <a:pt x="1451363" y="396673"/>
                </a:lnTo>
                <a:lnTo>
                  <a:pt x="1448500" y="394452"/>
                </a:lnTo>
                <a:lnTo>
                  <a:pt x="1442458" y="389375"/>
                </a:lnTo>
                <a:lnTo>
                  <a:pt x="1436733" y="383980"/>
                </a:lnTo>
                <a:lnTo>
                  <a:pt x="1431962" y="377633"/>
                </a:lnTo>
                <a:lnTo>
                  <a:pt x="1427192" y="370969"/>
                </a:lnTo>
                <a:lnTo>
                  <a:pt x="1423057" y="363988"/>
                </a:lnTo>
                <a:lnTo>
                  <a:pt x="1419241" y="356054"/>
                </a:lnTo>
                <a:lnTo>
                  <a:pt x="1416379" y="348438"/>
                </a:lnTo>
                <a:lnTo>
                  <a:pt x="1413834" y="340504"/>
                </a:lnTo>
                <a:lnTo>
                  <a:pt x="1411926" y="332254"/>
                </a:lnTo>
                <a:lnTo>
                  <a:pt x="1410336" y="324320"/>
                </a:lnTo>
                <a:lnTo>
                  <a:pt x="1409700" y="316387"/>
                </a:lnTo>
                <a:lnTo>
                  <a:pt x="1409700" y="308453"/>
                </a:lnTo>
                <a:lnTo>
                  <a:pt x="1410336" y="300837"/>
                </a:lnTo>
                <a:lnTo>
                  <a:pt x="1411290" y="296077"/>
                </a:lnTo>
                <a:lnTo>
                  <a:pt x="1411926" y="291634"/>
                </a:lnTo>
                <a:lnTo>
                  <a:pt x="1413516" y="286874"/>
                </a:lnTo>
                <a:lnTo>
                  <a:pt x="1414789" y="283383"/>
                </a:lnTo>
                <a:lnTo>
                  <a:pt x="1416697" y="279575"/>
                </a:lnTo>
                <a:lnTo>
                  <a:pt x="1418923" y="275767"/>
                </a:lnTo>
                <a:lnTo>
                  <a:pt x="1421149" y="272911"/>
                </a:lnTo>
                <a:lnTo>
                  <a:pt x="1423694" y="270055"/>
                </a:lnTo>
                <a:lnTo>
                  <a:pt x="1426556" y="267199"/>
                </a:lnTo>
                <a:lnTo>
                  <a:pt x="1429418" y="264978"/>
                </a:lnTo>
                <a:lnTo>
                  <a:pt x="1432917" y="262756"/>
                </a:lnTo>
                <a:lnTo>
                  <a:pt x="1436097" y="261170"/>
                </a:lnTo>
                <a:lnTo>
                  <a:pt x="1439913" y="259266"/>
                </a:lnTo>
                <a:lnTo>
                  <a:pt x="1443730" y="257679"/>
                </a:lnTo>
                <a:lnTo>
                  <a:pt x="1447228" y="256727"/>
                </a:lnTo>
                <a:lnTo>
                  <a:pt x="1451363" y="255458"/>
                </a:lnTo>
                <a:lnTo>
                  <a:pt x="1452635" y="242447"/>
                </a:lnTo>
                <a:lnTo>
                  <a:pt x="1453907" y="229118"/>
                </a:lnTo>
                <a:lnTo>
                  <a:pt x="1455815" y="216108"/>
                </a:lnTo>
                <a:lnTo>
                  <a:pt x="1458359" y="203414"/>
                </a:lnTo>
                <a:lnTo>
                  <a:pt x="1461540" y="191355"/>
                </a:lnTo>
                <a:lnTo>
                  <a:pt x="1464720" y="178979"/>
                </a:lnTo>
                <a:lnTo>
                  <a:pt x="1468854" y="167237"/>
                </a:lnTo>
                <a:lnTo>
                  <a:pt x="1473307" y="155178"/>
                </a:lnTo>
                <a:lnTo>
                  <a:pt x="1478077" y="144072"/>
                </a:lnTo>
                <a:lnTo>
                  <a:pt x="1483484" y="132965"/>
                </a:lnTo>
                <a:lnTo>
                  <a:pt x="1488891" y="122175"/>
                </a:lnTo>
                <a:lnTo>
                  <a:pt x="1494933" y="111703"/>
                </a:lnTo>
                <a:lnTo>
                  <a:pt x="1501612" y="101866"/>
                </a:lnTo>
                <a:lnTo>
                  <a:pt x="1508609" y="92028"/>
                </a:lnTo>
                <a:lnTo>
                  <a:pt x="1516242" y="82825"/>
                </a:lnTo>
                <a:lnTo>
                  <a:pt x="1523556" y="74257"/>
                </a:lnTo>
                <a:lnTo>
                  <a:pt x="1531825" y="65689"/>
                </a:lnTo>
                <a:lnTo>
                  <a:pt x="1540412" y="57438"/>
                </a:lnTo>
                <a:lnTo>
                  <a:pt x="1549317" y="50139"/>
                </a:lnTo>
                <a:lnTo>
                  <a:pt x="1558540" y="43158"/>
                </a:lnTo>
                <a:lnTo>
                  <a:pt x="1568399" y="36494"/>
                </a:lnTo>
                <a:lnTo>
                  <a:pt x="1578258" y="30464"/>
                </a:lnTo>
                <a:lnTo>
                  <a:pt x="1588754" y="24752"/>
                </a:lnTo>
                <a:lnTo>
                  <a:pt x="1599567" y="19675"/>
                </a:lnTo>
                <a:lnTo>
                  <a:pt x="1610380" y="15232"/>
                </a:lnTo>
                <a:lnTo>
                  <a:pt x="1621829" y="11107"/>
                </a:lnTo>
                <a:lnTo>
                  <a:pt x="1633278" y="7616"/>
                </a:lnTo>
                <a:lnTo>
                  <a:pt x="1645364" y="5077"/>
                </a:lnTo>
                <a:lnTo>
                  <a:pt x="1657449" y="2856"/>
                </a:lnTo>
                <a:lnTo>
                  <a:pt x="1670170" y="952"/>
                </a:lnTo>
                <a:lnTo>
                  <a:pt x="1683210" y="317"/>
                </a:lnTo>
                <a:lnTo>
                  <a:pt x="16962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430339" y="1605765"/>
            <a:ext cx="1143000" cy="1066800"/>
          </a:xfrm>
          <a:custGeom>
            <a:avLst/>
            <a:gdLst>
              <a:gd name="T0" fmla="*/ 1555232 w 2741613"/>
              <a:gd name="T1" fmla="*/ 1766302 h 2557463"/>
              <a:gd name="T2" fmla="*/ 1500877 w 2741613"/>
              <a:gd name="T3" fmla="*/ 1732308 h 2557463"/>
              <a:gd name="T4" fmla="*/ 410527 w 2741613"/>
              <a:gd name="T5" fmla="*/ 1777780 h 2557463"/>
              <a:gd name="T6" fmla="*/ 294306 w 2741613"/>
              <a:gd name="T7" fmla="*/ 1747980 h 2557463"/>
              <a:gd name="T8" fmla="*/ 1473436 w 2741613"/>
              <a:gd name="T9" fmla="*/ 1657260 h 2557463"/>
              <a:gd name="T10" fmla="*/ 1387009 w 2741613"/>
              <a:gd name="T11" fmla="*/ 1662603 h 2557463"/>
              <a:gd name="T12" fmla="*/ 511578 w 2741613"/>
              <a:gd name="T13" fmla="*/ 1682417 h 2557463"/>
              <a:gd name="T14" fmla="*/ 414761 w 2741613"/>
              <a:gd name="T15" fmla="*/ 1659264 h 2557463"/>
              <a:gd name="T16" fmla="*/ 1116006 w 2741613"/>
              <a:gd name="T17" fmla="*/ 1639146 h 2557463"/>
              <a:gd name="T18" fmla="*/ 1025639 w 2741613"/>
              <a:gd name="T19" fmla="*/ 1606463 h 2557463"/>
              <a:gd name="T20" fmla="*/ 902419 w 2741613"/>
              <a:gd name="T21" fmla="*/ 1619000 h 2557463"/>
              <a:gd name="T22" fmla="*/ 844427 w 2741613"/>
              <a:gd name="T23" fmla="*/ 1606240 h 2557463"/>
              <a:gd name="T24" fmla="*/ 445447 w 2741613"/>
              <a:gd name="T25" fmla="*/ 1163753 h 2557463"/>
              <a:gd name="T26" fmla="*/ 787487 w 2741613"/>
              <a:gd name="T27" fmla="*/ 791326 h 2557463"/>
              <a:gd name="T28" fmla="*/ 436007 w 2741613"/>
              <a:gd name="T29" fmla="*/ 849224 h 2557463"/>
              <a:gd name="T30" fmla="*/ 288609 w 2741613"/>
              <a:gd name="T31" fmla="*/ 1698536 h 2557463"/>
              <a:gd name="T32" fmla="*/ 48617 w 2741613"/>
              <a:gd name="T33" fmla="*/ 1149773 h 2557463"/>
              <a:gd name="T34" fmla="*/ 9281 w 2741613"/>
              <a:gd name="T35" fmla="*/ 859603 h 2557463"/>
              <a:gd name="T36" fmla="*/ 145851 w 2741613"/>
              <a:gd name="T37" fmla="*/ 699059 h 2557463"/>
              <a:gd name="T38" fmla="*/ 1592699 w 2741613"/>
              <a:gd name="T39" fmla="*/ 734392 h 2557463"/>
              <a:gd name="T40" fmla="*/ 1871083 w 2741613"/>
              <a:gd name="T41" fmla="*/ 787391 h 2557463"/>
              <a:gd name="T42" fmla="*/ 1890905 w 2741613"/>
              <a:gd name="T43" fmla="*/ 1065196 h 2557463"/>
              <a:gd name="T44" fmla="*/ 1812940 w 2741613"/>
              <a:gd name="T45" fmla="*/ 1357575 h 2557463"/>
              <a:gd name="T46" fmla="*/ 1457031 w 2741613"/>
              <a:gd name="T47" fmla="*/ 968693 h 2557463"/>
              <a:gd name="T48" fmla="*/ 1541163 w 2741613"/>
              <a:gd name="T49" fmla="*/ 700164 h 2557463"/>
              <a:gd name="T50" fmla="*/ 1241834 w 2741613"/>
              <a:gd name="T51" fmla="*/ 723340 h 2557463"/>
              <a:gd name="T52" fmla="*/ 1102527 w 2741613"/>
              <a:gd name="T53" fmla="*/ 893083 h 2557463"/>
              <a:gd name="T54" fmla="*/ 798746 w 2741613"/>
              <a:gd name="T55" fmla="*/ 901471 h 2557463"/>
              <a:gd name="T56" fmla="*/ 624337 w 2741613"/>
              <a:gd name="T57" fmla="*/ 850924 h 2557463"/>
              <a:gd name="T58" fmla="*/ 750839 w 2741613"/>
              <a:gd name="T59" fmla="*/ 677208 h 2557463"/>
              <a:gd name="T60" fmla="*/ 1062788 w 2741613"/>
              <a:gd name="T61" fmla="*/ 640566 h 2557463"/>
              <a:gd name="T62" fmla="*/ 137222 w 2741613"/>
              <a:gd name="T63" fmla="*/ 399417 h 2557463"/>
              <a:gd name="T64" fmla="*/ 292755 w 2741613"/>
              <a:gd name="T65" fmla="*/ 345682 h 2557463"/>
              <a:gd name="T66" fmla="*/ 334009 w 2741613"/>
              <a:gd name="T67" fmla="*/ 437452 h 2557463"/>
              <a:gd name="T68" fmla="*/ 372176 w 2741613"/>
              <a:gd name="T69" fmla="*/ 447403 h 2557463"/>
              <a:gd name="T70" fmla="*/ 362248 w 2741613"/>
              <a:gd name="T71" fmla="*/ 593130 h 2557463"/>
              <a:gd name="T72" fmla="*/ 240028 w 2741613"/>
              <a:gd name="T73" fmla="*/ 702591 h 2557463"/>
              <a:gd name="T74" fmla="*/ 122440 w 2741613"/>
              <a:gd name="T75" fmla="*/ 567478 h 2557463"/>
              <a:gd name="T76" fmla="*/ 107439 w 2741613"/>
              <a:gd name="T77" fmla="*/ 480131 h 2557463"/>
              <a:gd name="T78" fmla="*/ 170093 w 2741613"/>
              <a:gd name="T79" fmla="*/ 347893 h 2557463"/>
              <a:gd name="T80" fmla="*/ 1776846 w 2741613"/>
              <a:gd name="T81" fmla="*/ 366247 h 2557463"/>
              <a:gd name="T82" fmla="*/ 1798449 w 2741613"/>
              <a:gd name="T83" fmla="*/ 502465 h 2557463"/>
              <a:gd name="T84" fmla="*/ 1760093 w 2741613"/>
              <a:gd name="T85" fmla="*/ 621435 h 2557463"/>
              <a:gd name="T86" fmla="*/ 1630031 w 2741613"/>
              <a:gd name="T87" fmla="*/ 697505 h 2557463"/>
              <a:gd name="T88" fmla="*/ 1535902 w 2741613"/>
              <a:gd name="T89" fmla="*/ 561508 h 2557463"/>
              <a:gd name="T90" fmla="*/ 1552215 w 2741613"/>
              <a:gd name="T91" fmla="*/ 453594 h 2557463"/>
              <a:gd name="T92" fmla="*/ 1541854 w 2741613"/>
              <a:gd name="T93" fmla="*/ 422193 h 2557463"/>
              <a:gd name="T94" fmla="*/ 1010412 w 2741613"/>
              <a:gd name="T95" fmla="*/ 326683 h 2557463"/>
              <a:gd name="T96" fmla="*/ 1058285 w 2741613"/>
              <a:gd name="T97" fmla="*/ 408958 h 2557463"/>
              <a:gd name="T98" fmla="*/ 1092921 w 2741613"/>
              <a:gd name="T99" fmla="*/ 435649 h 2557463"/>
              <a:gd name="T100" fmla="*/ 1092260 w 2741613"/>
              <a:gd name="T101" fmla="*/ 528071 h 2557463"/>
              <a:gd name="T102" fmla="*/ 1006661 w 2741613"/>
              <a:gd name="T103" fmla="*/ 635492 h 2557463"/>
              <a:gd name="T104" fmla="*/ 893265 w 2741613"/>
              <a:gd name="T105" fmla="*/ 569098 h 2557463"/>
              <a:gd name="T106" fmla="*/ 861497 w 2741613"/>
              <a:gd name="T107" fmla="*/ 458589 h 2557463"/>
              <a:gd name="T108" fmla="*/ 868115 w 2741613"/>
              <a:gd name="T109" fmla="*/ 376093 h 2557463"/>
              <a:gd name="T110" fmla="*/ 514509 w 2741613"/>
              <a:gd name="T111" fmla="*/ 219583 h 2557463"/>
              <a:gd name="T112" fmla="*/ 515613 w 2741613"/>
              <a:gd name="T113" fmla="*/ 155869 h 2557463"/>
              <a:gd name="T114" fmla="*/ 520248 w 2741613"/>
              <a:gd name="T115" fmla="*/ 152562 h 2557463"/>
              <a:gd name="T116" fmla="*/ 791747 w 2741613"/>
              <a:gd name="T117" fmla="*/ 99650 h 2557463"/>
              <a:gd name="T118" fmla="*/ 848917 w 2741613"/>
              <a:gd name="T119" fmla="*/ 59085 h 2557463"/>
              <a:gd name="T120" fmla="*/ 813158 w 2741613"/>
              <a:gd name="T121" fmla="*/ 292558 h 2557463"/>
              <a:gd name="T122" fmla="*/ 481620 w 2741613"/>
              <a:gd name="T123" fmla="*/ 286605 h 2557463"/>
              <a:gd name="T124" fmla="*/ 458664 w 2741613"/>
              <a:gd name="T125" fmla="*/ 50267 h 2557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41613" h="2557463">
                <a:moveTo>
                  <a:pt x="2199444" y="2463800"/>
                </a:moveTo>
                <a:lnTo>
                  <a:pt x="2327275" y="2463800"/>
                </a:lnTo>
                <a:lnTo>
                  <a:pt x="2325367" y="2467928"/>
                </a:lnTo>
                <a:lnTo>
                  <a:pt x="2325685" y="2470150"/>
                </a:lnTo>
                <a:lnTo>
                  <a:pt x="2326003" y="2473325"/>
                </a:lnTo>
                <a:lnTo>
                  <a:pt x="2326321" y="2477770"/>
                </a:lnTo>
                <a:lnTo>
                  <a:pt x="2326321" y="2483803"/>
                </a:lnTo>
                <a:lnTo>
                  <a:pt x="2325685" y="2492058"/>
                </a:lnTo>
                <a:lnTo>
                  <a:pt x="2323777" y="2502218"/>
                </a:lnTo>
                <a:lnTo>
                  <a:pt x="2321233" y="2514283"/>
                </a:lnTo>
                <a:lnTo>
                  <a:pt x="2319326" y="2515235"/>
                </a:lnTo>
                <a:lnTo>
                  <a:pt x="2316464" y="2515870"/>
                </a:lnTo>
                <a:lnTo>
                  <a:pt x="2308514" y="2516505"/>
                </a:lnTo>
                <a:lnTo>
                  <a:pt x="2293568" y="2517140"/>
                </a:lnTo>
                <a:lnTo>
                  <a:pt x="2292614" y="2517140"/>
                </a:lnTo>
                <a:lnTo>
                  <a:pt x="2292296" y="2516823"/>
                </a:lnTo>
                <a:lnTo>
                  <a:pt x="2291024" y="2515235"/>
                </a:lnTo>
                <a:lnTo>
                  <a:pt x="2290388" y="2513965"/>
                </a:lnTo>
                <a:lnTo>
                  <a:pt x="2289435" y="2512060"/>
                </a:lnTo>
                <a:lnTo>
                  <a:pt x="2288799" y="2511425"/>
                </a:lnTo>
                <a:lnTo>
                  <a:pt x="2288163" y="2511108"/>
                </a:lnTo>
                <a:lnTo>
                  <a:pt x="2286891" y="2510790"/>
                </a:lnTo>
                <a:lnTo>
                  <a:pt x="2285937" y="2511108"/>
                </a:lnTo>
                <a:lnTo>
                  <a:pt x="2284029" y="2511425"/>
                </a:lnTo>
                <a:lnTo>
                  <a:pt x="2282121" y="2512695"/>
                </a:lnTo>
                <a:lnTo>
                  <a:pt x="2276397" y="2516188"/>
                </a:lnTo>
                <a:lnTo>
                  <a:pt x="2264313" y="2525078"/>
                </a:lnTo>
                <a:lnTo>
                  <a:pt x="2251594" y="2533333"/>
                </a:lnTo>
                <a:lnTo>
                  <a:pt x="2245234" y="2537143"/>
                </a:lnTo>
                <a:lnTo>
                  <a:pt x="2238238" y="2540636"/>
                </a:lnTo>
                <a:lnTo>
                  <a:pt x="2231243" y="2543811"/>
                </a:lnTo>
                <a:lnTo>
                  <a:pt x="2223929" y="2547303"/>
                </a:lnTo>
                <a:lnTo>
                  <a:pt x="2216615" y="2549843"/>
                </a:lnTo>
                <a:lnTo>
                  <a:pt x="2208665" y="2552066"/>
                </a:lnTo>
                <a:lnTo>
                  <a:pt x="2200716" y="2554606"/>
                </a:lnTo>
                <a:lnTo>
                  <a:pt x="2192130" y="2555876"/>
                </a:lnTo>
                <a:lnTo>
                  <a:pt x="2183226" y="2557146"/>
                </a:lnTo>
                <a:lnTo>
                  <a:pt x="2174004" y="2557463"/>
                </a:lnTo>
                <a:lnTo>
                  <a:pt x="2164147" y="2557463"/>
                </a:lnTo>
                <a:lnTo>
                  <a:pt x="2153971" y="2557146"/>
                </a:lnTo>
                <a:lnTo>
                  <a:pt x="2145703" y="2556193"/>
                </a:lnTo>
                <a:lnTo>
                  <a:pt x="2139026" y="2554923"/>
                </a:lnTo>
                <a:lnTo>
                  <a:pt x="2133302" y="2553336"/>
                </a:lnTo>
                <a:lnTo>
                  <a:pt x="2128850" y="2551113"/>
                </a:lnTo>
                <a:lnTo>
                  <a:pt x="2125352" y="2548891"/>
                </a:lnTo>
                <a:lnTo>
                  <a:pt x="2123762" y="2547303"/>
                </a:lnTo>
                <a:lnTo>
                  <a:pt x="2122808" y="2545716"/>
                </a:lnTo>
                <a:lnTo>
                  <a:pt x="2121854" y="2544446"/>
                </a:lnTo>
                <a:lnTo>
                  <a:pt x="2121536" y="2542858"/>
                </a:lnTo>
                <a:lnTo>
                  <a:pt x="2120900" y="2539366"/>
                </a:lnTo>
                <a:lnTo>
                  <a:pt x="2121218" y="2535873"/>
                </a:lnTo>
                <a:lnTo>
                  <a:pt x="2122490" y="2532380"/>
                </a:lnTo>
                <a:lnTo>
                  <a:pt x="2124398" y="2528570"/>
                </a:lnTo>
                <a:lnTo>
                  <a:pt x="2126624" y="2524443"/>
                </a:lnTo>
                <a:lnTo>
                  <a:pt x="2129486" y="2520633"/>
                </a:lnTo>
                <a:lnTo>
                  <a:pt x="2132984" y="2516505"/>
                </a:lnTo>
                <a:lnTo>
                  <a:pt x="2137118" y="2512060"/>
                </a:lnTo>
                <a:lnTo>
                  <a:pt x="2141252" y="2507933"/>
                </a:lnTo>
                <a:lnTo>
                  <a:pt x="2150155" y="2499678"/>
                </a:lnTo>
                <a:lnTo>
                  <a:pt x="2160013" y="2491740"/>
                </a:lnTo>
                <a:lnTo>
                  <a:pt x="2169871" y="2484120"/>
                </a:lnTo>
                <a:lnTo>
                  <a:pt x="2178774" y="2477770"/>
                </a:lnTo>
                <a:lnTo>
                  <a:pt x="2193402" y="2467610"/>
                </a:lnTo>
                <a:lnTo>
                  <a:pt x="2199444" y="2463800"/>
                </a:lnTo>
                <a:close/>
                <a:moveTo>
                  <a:pt x="417513" y="2463800"/>
                </a:moveTo>
                <a:lnTo>
                  <a:pt x="545027" y="2463800"/>
                </a:lnTo>
                <a:lnTo>
                  <a:pt x="551069" y="2467610"/>
                </a:lnTo>
                <a:lnTo>
                  <a:pt x="565696" y="2477770"/>
                </a:lnTo>
                <a:lnTo>
                  <a:pt x="574918" y="2484120"/>
                </a:lnTo>
                <a:lnTo>
                  <a:pt x="584775" y="2491740"/>
                </a:lnTo>
                <a:lnTo>
                  <a:pt x="594315" y="2499678"/>
                </a:lnTo>
                <a:lnTo>
                  <a:pt x="603537" y="2507933"/>
                </a:lnTo>
                <a:lnTo>
                  <a:pt x="607671" y="2512060"/>
                </a:lnTo>
                <a:lnTo>
                  <a:pt x="611805" y="2516505"/>
                </a:lnTo>
                <a:lnTo>
                  <a:pt x="614984" y="2520633"/>
                </a:lnTo>
                <a:lnTo>
                  <a:pt x="618164" y="2524443"/>
                </a:lnTo>
                <a:lnTo>
                  <a:pt x="620390" y="2528570"/>
                </a:lnTo>
                <a:lnTo>
                  <a:pt x="622298" y="2532380"/>
                </a:lnTo>
                <a:lnTo>
                  <a:pt x="623570" y="2535873"/>
                </a:lnTo>
                <a:lnTo>
                  <a:pt x="623888" y="2539366"/>
                </a:lnTo>
                <a:lnTo>
                  <a:pt x="622934" y="2542858"/>
                </a:lnTo>
                <a:lnTo>
                  <a:pt x="622616" y="2544446"/>
                </a:lnTo>
                <a:lnTo>
                  <a:pt x="621980" y="2545716"/>
                </a:lnTo>
                <a:lnTo>
                  <a:pt x="620708" y="2547303"/>
                </a:lnTo>
                <a:lnTo>
                  <a:pt x="619436" y="2548891"/>
                </a:lnTo>
                <a:lnTo>
                  <a:pt x="615938" y="2551113"/>
                </a:lnTo>
                <a:lnTo>
                  <a:pt x="611487" y="2553336"/>
                </a:lnTo>
                <a:lnTo>
                  <a:pt x="605763" y="2554923"/>
                </a:lnTo>
                <a:lnTo>
                  <a:pt x="599085" y="2556193"/>
                </a:lnTo>
                <a:lnTo>
                  <a:pt x="590817" y="2557146"/>
                </a:lnTo>
                <a:lnTo>
                  <a:pt x="580642" y="2557463"/>
                </a:lnTo>
                <a:lnTo>
                  <a:pt x="570784" y="2557463"/>
                </a:lnTo>
                <a:lnTo>
                  <a:pt x="561244" y="2557146"/>
                </a:lnTo>
                <a:lnTo>
                  <a:pt x="552659" y="2555876"/>
                </a:lnTo>
                <a:lnTo>
                  <a:pt x="544073" y="2554606"/>
                </a:lnTo>
                <a:lnTo>
                  <a:pt x="536123" y="2552066"/>
                </a:lnTo>
                <a:lnTo>
                  <a:pt x="528173" y="2549843"/>
                </a:lnTo>
                <a:lnTo>
                  <a:pt x="520542" y="2547303"/>
                </a:lnTo>
                <a:lnTo>
                  <a:pt x="513546" y="2543811"/>
                </a:lnTo>
                <a:lnTo>
                  <a:pt x="506232" y="2540636"/>
                </a:lnTo>
                <a:lnTo>
                  <a:pt x="499554" y="2537143"/>
                </a:lnTo>
                <a:lnTo>
                  <a:pt x="493195" y="2533333"/>
                </a:lnTo>
                <a:lnTo>
                  <a:pt x="480475" y="2525078"/>
                </a:lnTo>
                <a:lnTo>
                  <a:pt x="468391" y="2516188"/>
                </a:lnTo>
                <a:lnTo>
                  <a:pt x="462668" y="2512695"/>
                </a:lnTo>
                <a:lnTo>
                  <a:pt x="460760" y="2511425"/>
                </a:lnTo>
                <a:lnTo>
                  <a:pt x="458852" y="2511108"/>
                </a:lnTo>
                <a:lnTo>
                  <a:pt x="457580" y="2510790"/>
                </a:lnTo>
                <a:lnTo>
                  <a:pt x="456626" y="2511108"/>
                </a:lnTo>
                <a:lnTo>
                  <a:pt x="455990" y="2511425"/>
                </a:lnTo>
                <a:lnTo>
                  <a:pt x="455036" y="2512060"/>
                </a:lnTo>
                <a:lnTo>
                  <a:pt x="454400" y="2513965"/>
                </a:lnTo>
                <a:lnTo>
                  <a:pt x="453446" y="2515235"/>
                </a:lnTo>
                <a:lnTo>
                  <a:pt x="452492" y="2516823"/>
                </a:lnTo>
                <a:lnTo>
                  <a:pt x="452174" y="2517140"/>
                </a:lnTo>
                <a:lnTo>
                  <a:pt x="450902" y="2517140"/>
                </a:lnTo>
                <a:lnTo>
                  <a:pt x="436274" y="2516505"/>
                </a:lnTo>
                <a:lnTo>
                  <a:pt x="428325" y="2515870"/>
                </a:lnTo>
                <a:lnTo>
                  <a:pt x="425463" y="2515235"/>
                </a:lnTo>
                <a:lnTo>
                  <a:pt x="423555" y="2514283"/>
                </a:lnTo>
                <a:lnTo>
                  <a:pt x="420693" y="2502218"/>
                </a:lnTo>
                <a:lnTo>
                  <a:pt x="419421" y="2492058"/>
                </a:lnTo>
                <a:lnTo>
                  <a:pt x="418149" y="2483803"/>
                </a:lnTo>
                <a:lnTo>
                  <a:pt x="418149" y="2477770"/>
                </a:lnTo>
                <a:lnTo>
                  <a:pt x="418467" y="2473325"/>
                </a:lnTo>
                <a:lnTo>
                  <a:pt x="418785" y="2470150"/>
                </a:lnTo>
                <a:lnTo>
                  <a:pt x="419421" y="2467928"/>
                </a:lnTo>
                <a:lnTo>
                  <a:pt x="417513" y="2463800"/>
                </a:lnTo>
                <a:close/>
                <a:moveTo>
                  <a:pt x="2051490" y="2346325"/>
                </a:moveTo>
                <a:lnTo>
                  <a:pt x="2152651" y="2346325"/>
                </a:lnTo>
                <a:lnTo>
                  <a:pt x="2151061" y="2349527"/>
                </a:lnTo>
                <a:lnTo>
                  <a:pt x="2151697" y="2351449"/>
                </a:lnTo>
                <a:lnTo>
                  <a:pt x="2152015" y="2353690"/>
                </a:lnTo>
                <a:lnTo>
                  <a:pt x="2152333" y="2357533"/>
                </a:lnTo>
                <a:lnTo>
                  <a:pt x="2152015" y="2362336"/>
                </a:lnTo>
                <a:lnTo>
                  <a:pt x="2151697" y="2368741"/>
                </a:lnTo>
                <a:lnTo>
                  <a:pt x="2150106" y="2376747"/>
                </a:lnTo>
                <a:lnTo>
                  <a:pt x="2148198" y="2386674"/>
                </a:lnTo>
                <a:lnTo>
                  <a:pt x="2146289" y="2387314"/>
                </a:lnTo>
                <a:lnTo>
                  <a:pt x="2144062" y="2387634"/>
                </a:lnTo>
                <a:lnTo>
                  <a:pt x="2137700" y="2388595"/>
                </a:lnTo>
                <a:lnTo>
                  <a:pt x="2125929" y="2388915"/>
                </a:lnTo>
                <a:lnTo>
                  <a:pt x="2125611" y="2388915"/>
                </a:lnTo>
                <a:lnTo>
                  <a:pt x="2124975" y="2388595"/>
                </a:lnTo>
                <a:lnTo>
                  <a:pt x="2124021" y="2387314"/>
                </a:lnTo>
                <a:lnTo>
                  <a:pt x="2123702" y="2386354"/>
                </a:lnTo>
                <a:lnTo>
                  <a:pt x="2123066" y="2384752"/>
                </a:lnTo>
                <a:lnTo>
                  <a:pt x="2122112" y="2384432"/>
                </a:lnTo>
                <a:lnTo>
                  <a:pt x="2121794" y="2383792"/>
                </a:lnTo>
                <a:lnTo>
                  <a:pt x="2120521" y="2383792"/>
                </a:lnTo>
                <a:lnTo>
                  <a:pt x="2119885" y="2383792"/>
                </a:lnTo>
                <a:lnTo>
                  <a:pt x="2117022" y="2385073"/>
                </a:lnTo>
                <a:lnTo>
                  <a:pt x="2112250" y="2387955"/>
                </a:lnTo>
                <a:lnTo>
                  <a:pt x="2103025" y="2395000"/>
                </a:lnTo>
                <a:lnTo>
                  <a:pt x="2092845" y="2401724"/>
                </a:lnTo>
                <a:lnTo>
                  <a:pt x="2087437" y="2404927"/>
                </a:lnTo>
                <a:lnTo>
                  <a:pt x="2082347" y="2407489"/>
                </a:lnTo>
                <a:lnTo>
                  <a:pt x="2076621" y="2410371"/>
                </a:lnTo>
                <a:lnTo>
                  <a:pt x="2070895" y="2412612"/>
                </a:lnTo>
                <a:lnTo>
                  <a:pt x="2064850" y="2415174"/>
                </a:lnTo>
                <a:lnTo>
                  <a:pt x="2058806" y="2416775"/>
                </a:lnTo>
                <a:lnTo>
                  <a:pt x="2052444" y="2418376"/>
                </a:lnTo>
                <a:lnTo>
                  <a:pt x="2045763" y="2419657"/>
                </a:lnTo>
                <a:lnTo>
                  <a:pt x="2038447" y="2420618"/>
                </a:lnTo>
                <a:lnTo>
                  <a:pt x="2031448" y="2420938"/>
                </a:lnTo>
                <a:lnTo>
                  <a:pt x="2023495" y="2420938"/>
                </a:lnTo>
                <a:lnTo>
                  <a:pt x="2015542" y="2420618"/>
                </a:lnTo>
                <a:lnTo>
                  <a:pt x="2008862" y="2419977"/>
                </a:lnTo>
                <a:lnTo>
                  <a:pt x="2003454" y="2418697"/>
                </a:lnTo>
                <a:lnTo>
                  <a:pt x="1999000" y="2417736"/>
                </a:lnTo>
                <a:lnTo>
                  <a:pt x="1995501" y="2415814"/>
                </a:lnTo>
                <a:lnTo>
                  <a:pt x="1992638" y="2413893"/>
                </a:lnTo>
                <a:lnTo>
                  <a:pt x="1990729" y="2411652"/>
                </a:lnTo>
                <a:lnTo>
                  <a:pt x="1989456" y="2409410"/>
                </a:lnTo>
                <a:lnTo>
                  <a:pt x="1989138" y="2406528"/>
                </a:lnTo>
                <a:lnTo>
                  <a:pt x="1989456" y="2403966"/>
                </a:lnTo>
                <a:lnTo>
                  <a:pt x="1990411" y="2401084"/>
                </a:lnTo>
                <a:lnTo>
                  <a:pt x="1991683" y="2397882"/>
                </a:lnTo>
                <a:lnTo>
                  <a:pt x="1993592" y="2394679"/>
                </a:lnTo>
                <a:lnTo>
                  <a:pt x="1996137" y="2391477"/>
                </a:lnTo>
                <a:lnTo>
                  <a:pt x="1999000" y="2387955"/>
                </a:lnTo>
                <a:lnTo>
                  <a:pt x="2005362" y="2381230"/>
                </a:lnTo>
                <a:lnTo>
                  <a:pt x="2012679" y="2374825"/>
                </a:lnTo>
                <a:lnTo>
                  <a:pt x="2019996" y="2368421"/>
                </a:lnTo>
                <a:lnTo>
                  <a:pt x="2027949" y="2362336"/>
                </a:lnTo>
                <a:lnTo>
                  <a:pt x="2035265" y="2356893"/>
                </a:lnTo>
                <a:lnTo>
                  <a:pt x="2046718" y="2349527"/>
                </a:lnTo>
                <a:lnTo>
                  <a:pt x="2051490" y="2346325"/>
                </a:lnTo>
                <a:close/>
                <a:moveTo>
                  <a:pt x="592138" y="2346325"/>
                </a:moveTo>
                <a:lnTo>
                  <a:pt x="693618" y="2346325"/>
                </a:lnTo>
                <a:lnTo>
                  <a:pt x="698072" y="2349527"/>
                </a:lnTo>
                <a:lnTo>
                  <a:pt x="709842" y="2356893"/>
                </a:lnTo>
                <a:lnTo>
                  <a:pt x="716841" y="2362336"/>
                </a:lnTo>
                <a:lnTo>
                  <a:pt x="724794" y="2368421"/>
                </a:lnTo>
                <a:lnTo>
                  <a:pt x="732428" y="2374825"/>
                </a:lnTo>
                <a:lnTo>
                  <a:pt x="739427" y="2381230"/>
                </a:lnTo>
                <a:lnTo>
                  <a:pt x="746108" y="2387955"/>
                </a:lnTo>
                <a:lnTo>
                  <a:pt x="748971" y="2391477"/>
                </a:lnTo>
                <a:lnTo>
                  <a:pt x="751197" y="2394679"/>
                </a:lnTo>
                <a:lnTo>
                  <a:pt x="753106" y="2397882"/>
                </a:lnTo>
                <a:lnTo>
                  <a:pt x="754697" y="2401084"/>
                </a:lnTo>
                <a:lnTo>
                  <a:pt x="755333" y="2403966"/>
                </a:lnTo>
                <a:lnTo>
                  <a:pt x="755651" y="2406528"/>
                </a:lnTo>
                <a:lnTo>
                  <a:pt x="755333" y="2409410"/>
                </a:lnTo>
                <a:lnTo>
                  <a:pt x="754379" y="2411652"/>
                </a:lnTo>
                <a:lnTo>
                  <a:pt x="752470" y="2413893"/>
                </a:lnTo>
                <a:lnTo>
                  <a:pt x="749607" y="2415814"/>
                </a:lnTo>
                <a:lnTo>
                  <a:pt x="746108" y="2417736"/>
                </a:lnTo>
                <a:lnTo>
                  <a:pt x="741336" y="2418697"/>
                </a:lnTo>
                <a:lnTo>
                  <a:pt x="736246" y="2419977"/>
                </a:lnTo>
                <a:lnTo>
                  <a:pt x="729565" y="2420618"/>
                </a:lnTo>
                <a:lnTo>
                  <a:pt x="721612" y="2420938"/>
                </a:lnTo>
                <a:lnTo>
                  <a:pt x="713659" y="2420938"/>
                </a:lnTo>
                <a:lnTo>
                  <a:pt x="706343" y="2420618"/>
                </a:lnTo>
                <a:lnTo>
                  <a:pt x="699344" y="2419657"/>
                </a:lnTo>
                <a:lnTo>
                  <a:pt x="692346" y="2418376"/>
                </a:lnTo>
                <a:lnTo>
                  <a:pt x="685983" y="2416775"/>
                </a:lnTo>
                <a:lnTo>
                  <a:pt x="679939" y="2415174"/>
                </a:lnTo>
                <a:lnTo>
                  <a:pt x="673895" y="2412612"/>
                </a:lnTo>
                <a:lnTo>
                  <a:pt x="668487" y="2410371"/>
                </a:lnTo>
                <a:lnTo>
                  <a:pt x="662760" y="2407489"/>
                </a:lnTo>
                <a:lnTo>
                  <a:pt x="657352" y="2404927"/>
                </a:lnTo>
                <a:lnTo>
                  <a:pt x="652263" y="2401724"/>
                </a:lnTo>
                <a:lnTo>
                  <a:pt x="642083" y="2395000"/>
                </a:lnTo>
                <a:lnTo>
                  <a:pt x="632539" y="2387955"/>
                </a:lnTo>
                <a:lnTo>
                  <a:pt x="628086" y="2385073"/>
                </a:lnTo>
                <a:lnTo>
                  <a:pt x="624904" y="2383792"/>
                </a:lnTo>
                <a:lnTo>
                  <a:pt x="624268" y="2383792"/>
                </a:lnTo>
                <a:lnTo>
                  <a:pt x="623314" y="2383792"/>
                </a:lnTo>
                <a:lnTo>
                  <a:pt x="622678" y="2384432"/>
                </a:lnTo>
                <a:lnTo>
                  <a:pt x="622041" y="2384752"/>
                </a:lnTo>
                <a:lnTo>
                  <a:pt x="621405" y="2386354"/>
                </a:lnTo>
                <a:lnTo>
                  <a:pt x="620769" y="2387314"/>
                </a:lnTo>
                <a:lnTo>
                  <a:pt x="620133" y="2388595"/>
                </a:lnTo>
                <a:lnTo>
                  <a:pt x="619496" y="2388915"/>
                </a:lnTo>
                <a:lnTo>
                  <a:pt x="619178" y="2388915"/>
                </a:lnTo>
                <a:lnTo>
                  <a:pt x="607408" y="2388595"/>
                </a:lnTo>
                <a:lnTo>
                  <a:pt x="601045" y="2387634"/>
                </a:lnTo>
                <a:lnTo>
                  <a:pt x="598819" y="2387314"/>
                </a:lnTo>
                <a:lnTo>
                  <a:pt x="596910" y="2386674"/>
                </a:lnTo>
                <a:lnTo>
                  <a:pt x="595001" y="2376747"/>
                </a:lnTo>
                <a:lnTo>
                  <a:pt x="593411" y="2368741"/>
                </a:lnTo>
                <a:lnTo>
                  <a:pt x="593092" y="2362336"/>
                </a:lnTo>
                <a:lnTo>
                  <a:pt x="592774" y="2357533"/>
                </a:lnTo>
                <a:lnTo>
                  <a:pt x="593092" y="2353690"/>
                </a:lnTo>
                <a:lnTo>
                  <a:pt x="593411" y="2351449"/>
                </a:lnTo>
                <a:lnTo>
                  <a:pt x="593729" y="2349527"/>
                </a:lnTo>
                <a:lnTo>
                  <a:pt x="592138" y="2346325"/>
                </a:lnTo>
                <a:close/>
                <a:moveTo>
                  <a:pt x="1474788" y="2290762"/>
                </a:moveTo>
                <a:lnTo>
                  <a:pt x="1567135" y="2290762"/>
                </a:lnTo>
                <a:lnTo>
                  <a:pt x="1571609" y="2293338"/>
                </a:lnTo>
                <a:lnTo>
                  <a:pt x="1582473" y="2300422"/>
                </a:lnTo>
                <a:lnTo>
                  <a:pt x="1588864" y="2305252"/>
                </a:lnTo>
                <a:lnTo>
                  <a:pt x="1595894" y="2310404"/>
                </a:lnTo>
                <a:lnTo>
                  <a:pt x="1602924" y="2316522"/>
                </a:lnTo>
                <a:lnTo>
                  <a:pt x="1609634" y="2322640"/>
                </a:lnTo>
                <a:lnTo>
                  <a:pt x="1615386" y="2328758"/>
                </a:lnTo>
                <a:lnTo>
                  <a:pt x="1617942" y="2331978"/>
                </a:lnTo>
                <a:lnTo>
                  <a:pt x="1620179" y="2334875"/>
                </a:lnTo>
                <a:lnTo>
                  <a:pt x="1621776" y="2337451"/>
                </a:lnTo>
                <a:lnTo>
                  <a:pt x="1623374" y="2340671"/>
                </a:lnTo>
                <a:lnTo>
                  <a:pt x="1624013" y="2343247"/>
                </a:lnTo>
                <a:lnTo>
                  <a:pt x="1624013" y="2345501"/>
                </a:lnTo>
                <a:lnTo>
                  <a:pt x="1623694" y="2348399"/>
                </a:lnTo>
                <a:lnTo>
                  <a:pt x="1622735" y="2350009"/>
                </a:lnTo>
                <a:lnTo>
                  <a:pt x="1620818" y="2352585"/>
                </a:lnTo>
                <a:lnTo>
                  <a:pt x="1618581" y="2353873"/>
                </a:lnTo>
                <a:lnTo>
                  <a:pt x="1615386" y="2355483"/>
                </a:lnTo>
                <a:lnTo>
                  <a:pt x="1611232" y="2357093"/>
                </a:lnTo>
                <a:lnTo>
                  <a:pt x="1606119" y="2357737"/>
                </a:lnTo>
                <a:lnTo>
                  <a:pt x="1600048" y="2358703"/>
                </a:lnTo>
                <a:lnTo>
                  <a:pt x="1593018" y="2359025"/>
                </a:lnTo>
                <a:lnTo>
                  <a:pt x="1585668" y="2359025"/>
                </a:lnTo>
                <a:lnTo>
                  <a:pt x="1578958" y="2358703"/>
                </a:lnTo>
                <a:lnTo>
                  <a:pt x="1572567" y="2357415"/>
                </a:lnTo>
                <a:lnTo>
                  <a:pt x="1566496" y="2356127"/>
                </a:lnTo>
                <a:lnTo>
                  <a:pt x="1560744" y="2355161"/>
                </a:lnTo>
                <a:lnTo>
                  <a:pt x="1554993" y="2353229"/>
                </a:lnTo>
                <a:lnTo>
                  <a:pt x="1549560" y="2351297"/>
                </a:lnTo>
                <a:lnTo>
                  <a:pt x="1544128" y="2349043"/>
                </a:lnTo>
                <a:lnTo>
                  <a:pt x="1539335" y="2346467"/>
                </a:lnTo>
                <a:lnTo>
                  <a:pt x="1529749" y="2340993"/>
                </a:lnTo>
                <a:lnTo>
                  <a:pt x="1520802" y="2334875"/>
                </a:lnTo>
                <a:lnTo>
                  <a:pt x="1511535" y="2328758"/>
                </a:lnTo>
                <a:lnTo>
                  <a:pt x="1507701" y="2326182"/>
                </a:lnTo>
                <a:lnTo>
                  <a:pt x="1505144" y="2324894"/>
                </a:lnTo>
                <a:lnTo>
                  <a:pt x="1503866" y="2324572"/>
                </a:lnTo>
                <a:lnTo>
                  <a:pt x="1503227" y="2324894"/>
                </a:lnTo>
                <a:lnTo>
                  <a:pt x="1502269" y="2325860"/>
                </a:lnTo>
                <a:lnTo>
                  <a:pt x="1501629" y="2326826"/>
                </a:lnTo>
                <a:lnTo>
                  <a:pt x="1500990" y="2328114"/>
                </a:lnTo>
                <a:lnTo>
                  <a:pt x="1500351" y="2329080"/>
                </a:lnTo>
                <a:lnTo>
                  <a:pt x="1499712" y="2329080"/>
                </a:lnTo>
                <a:lnTo>
                  <a:pt x="1499073" y="2329080"/>
                </a:lnTo>
                <a:lnTo>
                  <a:pt x="1488528" y="2328758"/>
                </a:lnTo>
                <a:lnTo>
                  <a:pt x="1482777" y="2328436"/>
                </a:lnTo>
                <a:lnTo>
                  <a:pt x="1480540" y="2328114"/>
                </a:lnTo>
                <a:lnTo>
                  <a:pt x="1478942" y="2327148"/>
                </a:lnTo>
                <a:lnTo>
                  <a:pt x="1477025" y="2318132"/>
                </a:lnTo>
                <a:lnTo>
                  <a:pt x="1476066" y="2310726"/>
                </a:lnTo>
                <a:lnTo>
                  <a:pt x="1475747" y="2305252"/>
                </a:lnTo>
                <a:lnTo>
                  <a:pt x="1475108" y="2300422"/>
                </a:lnTo>
                <a:lnTo>
                  <a:pt x="1475747" y="2297202"/>
                </a:lnTo>
                <a:lnTo>
                  <a:pt x="1476066" y="2294948"/>
                </a:lnTo>
                <a:lnTo>
                  <a:pt x="1476386" y="2293338"/>
                </a:lnTo>
                <a:lnTo>
                  <a:pt x="1474788" y="2290762"/>
                </a:lnTo>
                <a:close/>
                <a:moveTo>
                  <a:pt x="1243723" y="2290762"/>
                </a:moveTo>
                <a:lnTo>
                  <a:pt x="1335088" y="2290762"/>
                </a:lnTo>
                <a:lnTo>
                  <a:pt x="1333507" y="2293338"/>
                </a:lnTo>
                <a:lnTo>
                  <a:pt x="1334140" y="2294948"/>
                </a:lnTo>
                <a:lnTo>
                  <a:pt x="1334140" y="2297202"/>
                </a:lnTo>
                <a:lnTo>
                  <a:pt x="1334456" y="2300422"/>
                </a:lnTo>
                <a:lnTo>
                  <a:pt x="1334456" y="2305252"/>
                </a:lnTo>
                <a:lnTo>
                  <a:pt x="1333824" y="2310726"/>
                </a:lnTo>
                <a:lnTo>
                  <a:pt x="1332559" y="2318132"/>
                </a:lnTo>
                <a:lnTo>
                  <a:pt x="1330978" y="2327148"/>
                </a:lnTo>
                <a:lnTo>
                  <a:pt x="1329398" y="2328114"/>
                </a:lnTo>
                <a:lnTo>
                  <a:pt x="1327185" y="2328436"/>
                </a:lnTo>
                <a:lnTo>
                  <a:pt x="1321494" y="2328758"/>
                </a:lnTo>
                <a:lnTo>
                  <a:pt x="1311061" y="2329080"/>
                </a:lnTo>
                <a:lnTo>
                  <a:pt x="1310113" y="2329080"/>
                </a:lnTo>
                <a:lnTo>
                  <a:pt x="1309797" y="2329080"/>
                </a:lnTo>
                <a:lnTo>
                  <a:pt x="1309165" y="2328114"/>
                </a:lnTo>
                <a:lnTo>
                  <a:pt x="1308848" y="2326826"/>
                </a:lnTo>
                <a:lnTo>
                  <a:pt x="1307900" y="2325860"/>
                </a:lnTo>
                <a:lnTo>
                  <a:pt x="1306952" y="2324894"/>
                </a:lnTo>
                <a:lnTo>
                  <a:pt x="1306003" y="2324572"/>
                </a:lnTo>
                <a:lnTo>
                  <a:pt x="1305371" y="2324894"/>
                </a:lnTo>
                <a:lnTo>
                  <a:pt x="1302842" y="2326182"/>
                </a:lnTo>
                <a:lnTo>
                  <a:pt x="1298732" y="2328758"/>
                </a:lnTo>
                <a:lnTo>
                  <a:pt x="1289880" y="2334875"/>
                </a:lnTo>
                <a:lnTo>
                  <a:pt x="1281028" y="2340993"/>
                </a:lnTo>
                <a:lnTo>
                  <a:pt x="1271228" y="2346467"/>
                </a:lnTo>
                <a:lnTo>
                  <a:pt x="1266485" y="2349043"/>
                </a:lnTo>
                <a:lnTo>
                  <a:pt x="1261111" y="2351297"/>
                </a:lnTo>
                <a:lnTo>
                  <a:pt x="1256053" y="2353229"/>
                </a:lnTo>
                <a:lnTo>
                  <a:pt x="1250362" y="2355161"/>
                </a:lnTo>
                <a:lnTo>
                  <a:pt x="1244356" y="2356127"/>
                </a:lnTo>
                <a:lnTo>
                  <a:pt x="1238349" y="2357415"/>
                </a:lnTo>
                <a:lnTo>
                  <a:pt x="1232026" y="2358703"/>
                </a:lnTo>
                <a:lnTo>
                  <a:pt x="1225387" y="2359025"/>
                </a:lnTo>
                <a:lnTo>
                  <a:pt x="1218116" y="2359025"/>
                </a:lnTo>
                <a:lnTo>
                  <a:pt x="1211161" y="2358703"/>
                </a:lnTo>
                <a:lnTo>
                  <a:pt x="1205154" y="2357737"/>
                </a:lnTo>
                <a:lnTo>
                  <a:pt x="1200096" y="2357093"/>
                </a:lnTo>
                <a:lnTo>
                  <a:pt x="1195986" y="2355483"/>
                </a:lnTo>
                <a:lnTo>
                  <a:pt x="1193141" y="2353873"/>
                </a:lnTo>
                <a:lnTo>
                  <a:pt x="1190295" y="2352585"/>
                </a:lnTo>
                <a:lnTo>
                  <a:pt x="1189031" y="2350009"/>
                </a:lnTo>
                <a:lnTo>
                  <a:pt x="1187766" y="2348399"/>
                </a:lnTo>
                <a:lnTo>
                  <a:pt x="1187450" y="2345501"/>
                </a:lnTo>
                <a:lnTo>
                  <a:pt x="1187766" y="2343247"/>
                </a:lnTo>
                <a:lnTo>
                  <a:pt x="1188715" y="2340671"/>
                </a:lnTo>
                <a:lnTo>
                  <a:pt x="1189663" y="2337451"/>
                </a:lnTo>
                <a:lnTo>
                  <a:pt x="1191560" y="2334875"/>
                </a:lnTo>
                <a:lnTo>
                  <a:pt x="1193457" y="2331978"/>
                </a:lnTo>
                <a:lnTo>
                  <a:pt x="1195986" y="2328758"/>
                </a:lnTo>
                <a:lnTo>
                  <a:pt x="1201676" y="2322640"/>
                </a:lnTo>
                <a:lnTo>
                  <a:pt x="1208315" y="2316522"/>
                </a:lnTo>
                <a:lnTo>
                  <a:pt x="1215271" y="2310404"/>
                </a:lnTo>
                <a:lnTo>
                  <a:pt x="1222226" y="2305252"/>
                </a:lnTo>
                <a:lnTo>
                  <a:pt x="1228865" y="2300422"/>
                </a:lnTo>
                <a:lnTo>
                  <a:pt x="1239613" y="2293338"/>
                </a:lnTo>
                <a:lnTo>
                  <a:pt x="1243723" y="2290762"/>
                </a:lnTo>
                <a:close/>
                <a:moveTo>
                  <a:pt x="1481543" y="1798637"/>
                </a:moveTo>
                <a:lnTo>
                  <a:pt x="1701801" y="1798637"/>
                </a:lnTo>
                <a:lnTo>
                  <a:pt x="1567093" y="2273300"/>
                </a:lnTo>
                <a:lnTo>
                  <a:pt x="1465263" y="2273300"/>
                </a:lnTo>
                <a:lnTo>
                  <a:pt x="1481543" y="1798637"/>
                </a:lnTo>
                <a:close/>
                <a:moveTo>
                  <a:pt x="1119188" y="1798637"/>
                </a:moveTo>
                <a:lnTo>
                  <a:pt x="1336331" y="1798637"/>
                </a:lnTo>
                <a:lnTo>
                  <a:pt x="1346201" y="2272028"/>
                </a:lnTo>
                <a:lnTo>
                  <a:pt x="1240177" y="2273300"/>
                </a:lnTo>
                <a:lnTo>
                  <a:pt x="1119188" y="1798637"/>
                </a:lnTo>
                <a:close/>
                <a:moveTo>
                  <a:pt x="2677270" y="1559805"/>
                </a:moveTo>
                <a:lnTo>
                  <a:pt x="2530833" y="1600780"/>
                </a:lnTo>
                <a:lnTo>
                  <a:pt x="2674417" y="1589663"/>
                </a:lnTo>
                <a:lnTo>
                  <a:pt x="2677270" y="1559805"/>
                </a:lnTo>
                <a:close/>
                <a:moveTo>
                  <a:pt x="64561" y="1559805"/>
                </a:moveTo>
                <a:lnTo>
                  <a:pt x="67742" y="1589663"/>
                </a:lnTo>
                <a:lnTo>
                  <a:pt x="211812" y="1600780"/>
                </a:lnTo>
                <a:lnTo>
                  <a:pt x="64561" y="1559805"/>
                </a:lnTo>
                <a:close/>
                <a:moveTo>
                  <a:pt x="1743293" y="1510232"/>
                </a:moveTo>
                <a:lnTo>
                  <a:pt x="1815377" y="1673934"/>
                </a:lnTo>
                <a:lnTo>
                  <a:pt x="2196121" y="1673934"/>
                </a:lnTo>
                <a:lnTo>
                  <a:pt x="2051635" y="1522922"/>
                </a:lnTo>
                <a:lnTo>
                  <a:pt x="1743293" y="1510232"/>
                </a:lnTo>
                <a:close/>
                <a:moveTo>
                  <a:pt x="1093583" y="1510232"/>
                </a:moveTo>
                <a:lnTo>
                  <a:pt x="785241" y="1522922"/>
                </a:lnTo>
                <a:lnTo>
                  <a:pt x="641072" y="1673934"/>
                </a:lnTo>
                <a:lnTo>
                  <a:pt x="1021499" y="1673934"/>
                </a:lnTo>
                <a:lnTo>
                  <a:pt x="1093583" y="1510232"/>
                </a:lnTo>
                <a:close/>
                <a:moveTo>
                  <a:pt x="840494" y="1363662"/>
                </a:moveTo>
                <a:lnTo>
                  <a:pt x="1955417" y="1363662"/>
                </a:lnTo>
                <a:lnTo>
                  <a:pt x="2368551" y="1768475"/>
                </a:lnTo>
                <a:lnTo>
                  <a:pt x="398463" y="1768475"/>
                </a:lnTo>
                <a:lnTo>
                  <a:pt x="840494" y="1363662"/>
                </a:lnTo>
                <a:close/>
                <a:moveTo>
                  <a:pt x="1125700" y="1131888"/>
                </a:moveTo>
                <a:lnTo>
                  <a:pt x="1123793" y="1132523"/>
                </a:lnTo>
                <a:lnTo>
                  <a:pt x="1121569" y="1134110"/>
                </a:lnTo>
                <a:lnTo>
                  <a:pt x="1118710" y="1136650"/>
                </a:lnTo>
                <a:lnTo>
                  <a:pt x="1111084" y="1144270"/>
                </a:lnTo>
                <a:lnTo>
                  <a:pt x="1101553" y="1155065"/>
                </a:lnTo>
                <a:lnTo>
                  <a:pt x="1077405" y="1184275"/>
                </a:lnTo>
                <a:lnTo>
                  <a:pt x="1046268" y="1220153"/>
                </a:lnTo>
                <a:lnTo>
                  <a:pt x="1059613" y="1236028"/>
                </a:lnTo>
                <a:lnTo>
                  <a:pt x="1064696" y="1242378"/>
                </a:lnTo>
                <a:lnTo>
                  <a:pt x="1070098" y="1248093"/>
                </a:lnTo>
                <a:lnTo>
                  <a:pt x="1074546" y="1252538"/>
                </a:lnTo>
                <a:lnTo>
                  <a:pt x="1078994" y="1256665"/>
                </a:lnTo>
                <a:lnTo>
                  <a:pt x="1083124" y="1260158"/>
                </a:lnTo>
                <a:lnTo>
                  <a:pt x="1087890" y="1263333"/>
                </a:lnTo>
                <a:lnTo>
                  <a:pt x="1092656" y="1266508"/>
                </a:lnTo>
                <a:lnTo>
                  <a:pt x="1098375" y="1269365"/>
                </a:lnTo>
                <a:lnTo>
                  <a:pt x="1111084" y="1276350"/>
                </a:lnTo>
                <a:lnTo>
                  <a:pt x="1127606" y="1284605"/>
                </a:lnTo>
                <a:lnTo>
                  <a:pt x="1149529" y="1295400"/>
                </a:lnTo>
                <a:lnTo>
                  <a:pt x="1139362" y="1143953"/>
                </a:lnTo>
                <a:lnTo>
                  <a:pt x="1136185" y="1141413"/>
                </a:lnTo>
                <a:lnTo>
                  <a:pt x="1133325" y="1138238"/>
                </a:lnTo>
                <a:lnTo>
                  <a:pt x="1126971" y="1132205"/>
                </a:lnTo>
                <a:lnTo>
                  <a:pt x="1126017" y="1131888"/>
                </a:lnTo>
                <a:lnTo>
                  <a:pt x="1125700" y="1131888"/>
                </a:lnTo>
                <a:close/>
                <a:moveTo>
                  <a:pt x="505679" y="1004887"/>
                </a:moveTo>
                <a:lnTo>
                  <a:pt x="511721" y="1004887"/>
                </a:lnTo>
                <a:lnTo>
                  <a:pt x="517446" y="1005205"/>
                </a:lnTo>
                <a:lnTo>
                  <a:pt x="522535" y="1006158"/>
                </a:lnTo>
                <a:lnTo>
                  <a:pt x="528259" y="1007746"/>
                </a:lnTo>
                <a:lnTo>
                  <a:pt x="533348" y="1009969"/>
                </a:lnTo>
                <a:lnTo>
                  <a:pt x="538436" y="1012828"/>
                </a:lnTo>
                <a:lnTo>
                  <a:pt x="543207" y="1015687"/>
                </a:lnTo>
                <a:lnTo>
                  <a:pt x="548296" y="1019498"/>
                </a:lnTo>
                <a:lnTo>
                  <a:pt x="552748" y="1023310"/>
                </a:lnTo>
                <a:lnTo>
                  <a:pt x="557201" y="1028075"/>
                </a:lnTo>
                <a:lnTo>
                  <a:pt x="561335" y="1033157"/>
                </a:lnTo>
                <a:lnTo>
                  <a:pt x="566106" y="1038239"/>
                </a:lnTo>
                <a:lnTo>
                  <a:pt x="570240" y="1044274"/>
                </a:lnTo>
                <a:lnTo>
                  <a:pt x="573738" y="1050309"/>
                </a:lnTo>
                <a:lnTo>
                  <a:pt x="577555" y="1056980"/>
                </a:lnTo>
                <a:lnTo>
                  <a:pt x="581371" y="1063968"/>
                </a:lnTo>
                <a:lnTo>
                  <a:pt x="585188" y="1071274"/>
                </a:lnTo>
                <a:lnTo>
                  <a:pt x="588686" y="1078897"/>
                </a:lnTo>
                <a:lnTo>
                  <a:pt x="591867" y="1086838"/>
                </a:lnTo>
                <a:lnTo>
                  <a:pt x="598227" y="1103673"/>
                </a:lnTo>
                <a:lnTo>
                  <a:pt x="603952" y="1121461"/>
                </a:lnTo>
                <a:lnTo>
                  <a:pt x="609677" y="1140202"/>
                </a:lnTo>
                <a:lnTo>
                  <a:pt x="614447" y="1159260"/>
                </a:lnTo>
                <a:lnTo>
                  <a:pt x="619218" y="1179589"/>
                </a:lnTo>
                <a:lnTo>
                  <a:pt x="623670" y="1200553"/>
                </a:lnTo>
                <a:lnTo>
                  <a:pt x="627487" y="1221518"/>
                </a:lnTo>
                <a:lnTo>
                  <a:pt x="630667" y="1242799"/>
                </a:lnTo>
                <a:lnTo>
                  <a:pt x="634165" y="1264399"/>
                </a:lnTo>
                <a:lnTo>
                  <a:pt x="636710" y="1285681"/>
                </a:lnTo>
                <a:lnTo>
                  <a:pt x="639254" y="1306963"/>
                </a:lnTo>
                <a:lnTo>
                  <a:pt x="641798" y="1327927"/>
                </a:lnTo>
                <a:lnTo>
                  <a:pt x="643389" y="1348574"/>
                </a:lnTo>
                <a:lnTo>
                  <a:pt x="644979" y="1368903"/>
                </a:lnTo>
                <a:lnTo>
                  <a:pt x="647841" y="1407337"/>
                </a:lnTo>
                <a:lnTo>
                  <a:pt x="649431" y="1441960"/>
                </a:lnTo>
                <a:lnTo>
                  <a:pt x="650703" y="1471501"/>
                </a:lnTo>
                <a:lnTo>
                  <a:pt x="651021" y="1495641"/>
                </a:lnTo>
                <a:lnTo>
                  <a:pt x="645933" y="1500088"/>
                </a:lnTo>
                <a:lnTo>
                  <a:pt x="640526" y="1461971"/>
                </a:lnTo>
                <a:lnTo>
                  <a:pt x="635120" y="1423219"/>
                </a:lnTo>
                <a:lnTo>
                  <a:pt x="629713" y="1515335"/>
                </a:lnTo>
                <a:lnTo>
                  <a:pt x="623988" y="1520417"/>
                </a:lnTo>
                <a:lnTo>
                  <a:pt x="225488" y="1414008"/>
                </a:lnTo>
                <a:lnTo>
                  <a:pt x="154884" y="1399079"/>
                </a:lnTo>
                <a:lnTo>
                  <a:pt x="603316" y="1539476"/>
                </a:lnTo>
                <a:lnTo>
                  <a:pt x="319945" y="1798670"/>
                </a:lnTo>
                <a:lnTo>
                  <a:pt x="585824" y="1798670"/>
                </a:lnTo>
                <a:lnTo>
                  <a:pt x="752475" y="1798670"/>
                </a:lnTo>
                <a:lnTo>
                  <a:pt x="687596" y="2326906"/>
                </a:lnTo>
                <a:lnTo>
                  <a:pt x="595365" y="2326906"/>
                </a:lnTo>
                <a:lnTo>
                  <a:pt x="586778" y="1847904"/>
                </a:lnTo>
                <a:lnTo>
                  <a:pt x="581371" y="1857433"/>
                </a:lnTo>
                <a:lnTo>
                  <a:pt x="578509" y="1862516"/>
                </a:lnTo>
                <a:lnTo>
                  <a:pt x="575329" y="1866963"/>
                </a:lnTo>
                <a:lnTo>
                  <a:pt x="531758" y="2443162"/>
                </a:lnTo>
                <a:lnTo>
                  <a:pt x="415356" y="2443162"/>
                </a:lnTo>
                <a:lnTo>
                  <a:pt x="356837" y="1985125"/>
                </a:lnTo>
                <a:lnTo>
                  <a:pt x="349840" y="1985760"/>
                </a:lnTo>
                <a:lnTo>
                  <a:pt x="346024" y="1986078"/>
                </a:lnTo>
                <a:lnTo>
                  <a:pt x="342207" y="1986078"/>
                </a:lnTo>
                <a:lnTo>
                  <a:pt x="337437" y="1985760"/>
                </a:lnTo>
                <a:lnTo>
                  <a:pt x="332348" y="1985443"/>
                </a:lnTo>
                <a:lnTo>
                  <a:pt x="145661" y="1959078"/>
                </a:lnTo>
                <a:lnTo>
                  <a:pt x="141208" y="1957490"/>
                </a:lnTo>
                <a:lnTo>
                  <a:pt x="137074" y="1955267"/>
                </a:lnTo>
                <a:lnTo>
                  <a:pt x="133257" y="1952726"/>
                </a:lnTo>
                <a:lnTo>
                  <a:pt x="129441" y="1949867"/>
                </a:lnTo>
                <a:lnTo>
                  <a:pt x="125624" y="1946055"/>
                </a:lnTo>
                <a:lnTo>
                  <a:pt x="122126" y="1941926"/>
                </a:lnTo>
                <a:lnTo>
                  <a:pt x="119264" y="1937479"/>
                </a:lnTo>
                <a:lnTo>
                  <a:pt x="116401" y="1932397"/>
                </a:lnTo>
                <a:lnTo>
                  <a:pt x="113539" y="1927632"/>
                </a:lnTo>
                <a:lnTo>
                  <a:pt x="110995" y="1921914"/>
                </a:lnTo>
                <a:lnTo>
                  <a:pt x="108768" y="1916197"/>
                </a:lnTo>
                <a:lnTo>
                  <a:pt x="106542" y="1910162"/>
                </a:lnTo>
                <a:lnTo>
                  <a:pt x="102408" y="1897774"/>
                </a:lnTo>
                <a:lnTo>
                  <a:pt x="98909" y="1885068"/>
                </a:lnTo>
                <a:lnTo>
                  <a:pt x="96365" y="1872363"/>
                </a:lnTo>
                <a:lnTo>
                  <a:pt x="93503" y="1859339"/>
                </a:lnTo>
                <a:lnTo>
                  <a:pt x="90004" y="1836152"/>
                </a:lnTo>
                <a:lnTo>
                  <a:pt x="86824" y="1817728"/>
                </a:lnTo>
                <a:lnTo>
                  <a:pt x="85234" y="1811058"/>
                </a:lnTo>
                <a:lnTo>
                  <a:pt x="84280" y="1806293"/>
                </a:lnTo>
                <a:lnTo>
                  <a:pt x="83962" y="1800894"/>
                </a:lnTo>
                <a:lnTo>
                  <a:pt x="76965" y="1730695"/>
                </a:lnTo>
                <a:lnTo>
                  <a:pt x="69968" y="1653826"/>
                </a:lnTo>
                <a:lnTo>
                  <a:pt x="62017" y="1556628"/>
                </a:lnTo>
                <a:lnTo>
                  <a:pt x="52158" y="1552499"/>
                </a:lnTo>
                <a:lnTo>
                  <a:pt x="43571" y="1548687"/>
                </a:lnTo>
                <a:lnTo>
                  <a:pt x="35938" y="1545511"/>
                </a:lnTo>
                <a:lnTo>
                  <a:pt x="29895" y="1542017"/>
                </a:lnTo>
                <a:lnTo>
                  <a:pt x="25443" y="1538523"/>
                </a:lnTo>
                <a:lnTo>
                  <a:pt x="23535" y="1536617"/>
                </a:lnTo>
                <a:lnTo>
                  <a:pt x="21944" y="1535346"/>
                </a:lnTo>
                <a:lnTo>
                  <a:pt x="20990" y="1533758"/>
                </a:lnTo>
                <a:lnTo>
                  <a:pt x="20354" y="1532170"/>
                </a:lnTo>
                <a:lnTo>
                  <a:pt x="19718" y="1530582"/>
                </a:lnTo>
                <a:lnTo>
                  <a:pt x="20354" y="1529311"/>
                </a:lnTo>
                <a:lnTo>
                  <a:pt x="17492" y="1522641"/>
                </a:lnTo>
                <a:lnTo>
                  <a:pt x="15266" y="1515017"/>
                </a:lnTo>
                <a:lnTo>
                  <a:pt x="12721" y="1504853"/>
                </a:lnTo>
                <a:lnTo>
                  <a:pt x="10495" y="1493100"/>
                </a:lnTo>
                <a:lnTo>
                  <a:pt x="8269" y="1479759"/>
                </a:lnTo>
                <a:lnTo>
                  <a:pt x="6043" y="1465148"/>
                </a:lnTo>
                <a:lnTo>
                  <a:pt x="4134" y="1449583"/>
                </a:lnTo>
                <a:lnTo>
                  <a:pt x="2544" y="1432431"/>
                </a:lnTo>
                <a:lnTo>
                  <a:pt x="954" y="1414325"/>
                </a:lnTo>
                <a:lnTo>
                  <a:pt x="318" y="1395267"/>
                </a:lnTo>
                <a:lnTo>
                  <a:pt x="0" y="1375256"/>
                </a:lnTo>
                <a:lnTo>
                  <a:pt x="318" y="1354926"/>
                </a:lnTo>
                <a:lnTo>
                  <a:pt x="954" y="1333962"/>
                </a:lnTo>
                <a:lnTo>
                  <a:pt x="2544" y="1312363"/>
                </a:lnTo>
                <a:lnTo>
                  <a:pt x="4452" y="1290763"/>
                </a:lnTo>
                <a:lnTo>
                  <a:pt x="7315" y="1268846"/>
                </a:lnTo>
                <a:lnTo>
                  <a:pt x="11131" y="1246929"/>
                </a:lnTo>
                <a:lnTo>
                  <a:pt x="13357" y="1236447"/>
                </a:lnTo>
                <a:lnTo>
                  <a:pt x="15584" y="1225647"/>
                </a:lnTo>
                <a:lnTo>
                  <a:pt x="18446" y="1214847"/>
                </a:lnTo>
                <a:lnTo>
                  <a:pt x="21308" y="1204047"/>
                </a:lnTo>
                <a:lnTo>
                  <a:pt x="24489" y="1193248"/>
                </a:lnTo>
                <a:lnTo>
                  <a:pt x="27669" y="1183083"/>
                </a:lnTo>
                <a:lnTo>
                  <a:pt x="31486" y="1172601"/>
                </a:lnTo>
                <a:lnTo>
                  <a:pt x="35302" y="1162436"/>
                </a:lnTo>
                <a:lnTo>
                  <a:pt x="39436" y="1152272"/>
                </a:lnTo>
                <a:lnTo>
                  <a:pt x="43889" y="1142425"/>
                </a:lnTo>
                <a:lnTo>
                  <a:pt x="48978" y="1132578"/>
                </a:lnTo>
                <a:lnTo>
                  <a:pt x="54066" y="1123367"/>
                </a:lnTo>
                <a:lnTo>
                  <a:pt x="59473" y="1113838"/>
                </a:lnTo>
                <a:lnTo>
                  <a:pt x="64879" y="1104944"/>
                </a:lnTo>
                <a:lnTo>
                  <a:pt x="70922" y="1096050"/>
                </a:lnTo>
                <a:lnTo>
                  <a:pt x="77601" y="1087473"/>
                </a:lnTo>
                <a:lnTo>
                  <a:pt x="84280" y="1079215"/>
                </a:lnTo>
                <a:lnTo>
                  <a:pt x="91276" y="1071274"/>
                </a:lnTo>
                <a:lnTo>
                  <a:pt x="98591" y="1063968"/>
                </a:lnTo>
                <a:lnTo>
                  <a:pt x="106542" y="1056662"/>
                </a:lnTo>
                <a:lnTo>
                  <a:pt x="114811" y="1049674"/>
                </a:lnTo>
                <a:lnTo>
                  <a:pt x="123080" y="1043321"/>
                </a:lnTo>
                <a:lnTo>
                  <a:pt x="131985" y="1036651"/>
                </a:lnTo>
                <a:lnTo>
                  <a:pt x="141526" y="1031251"/>
                </a:lnTo>
                <a:lnTo>
                  <a:pt x="150749" y="1025851"/>
                </a:lnTo>
                <a:lnTo>
                  <a:pt x="160926" y="1021087"/>
                </a:lnTo>
                <a:lnTo>
                  <a:pt x="171740" y="1016322"/>
                </a:lnTo>
                <a:lnTo>
                  <a:pt x="182553" y="1012193"/>
                </a:lnTo>
                <a:lnTo>
                  <a:pt x="193684" y="1009016"/>
                </a:lnTo>
                <a:lnTo>
                  <a:pt x="205452" y="1005522"/>
                </a:lnTo>
                <a:lnTo>
                  <a:pt x="209904" y="1005522"/>
                </a:lnTo>
                <a:lnTo>
                  <a:pt x="218809" y="1005840"/>
                </a:lnTo>
                <a:lnTo>
                  <a:pt x="243298" y="1007428"/>
                </a:lnTo>
                <a:lnTo>
                  <a:pt x="280508" y="1009969"/>
                </a:lnTo>
                <a:lnTo>
                  <a:pt x="409313" y="1420361"/>
                </a:lnTo>
                <a:lnTo>
                  <a:pt x="397228" y="1297751"/>
                </a:lnTo>
                <a:lnTo>
                  <a:pt x="390867" y="1077309"/>
                </a:lnTo>
                <a:lnTo>
                  <a:pt x="382598" y="1056345"/>
                </a:lnTo>
                <a:lnTo>
                  <a:pt x="399136" y="1028392"/>
                </a:lnTo>
                <a:lnTo>
                  <a:pt x="436029" y="1028392"/>
                </a:lnTo>
                <a:lnTo>
                  <a:pt x="450976" y="1056345"/>
                </a:lnTo>
                <a:lnTo>
                  <a:pt x="443979" y="1081438"/>
                </a:lnTo>
                <a:lnTo>
                  <a:pt x="489141" y="1401937"/>
                </a:lnTo>
                <a:lnTo>
                  <a:pt x="481508" y="1015369"/>
                </a:lnTo>
                <a:lnTo>
                  <a:pt x="489459" y="1011875"/>
                </a:lnTo>
                <a:lnTo>
                  <a:pt x="495501" y="1009016"/>
                </a:lnTo>
                <a:lnTo>
                  <a:pt x="499000" y="1006793"/>
                </a:lnTo>
                <a:lnTo>
                  <a:pt x="499636" y="1005840"/>
                </a:lnTo>
                <a:lnTo>
                  <a:pt x="499954" y="1005522"/>
                </a:lnTo>
                <a:lnTo>
                  <a:pt x="505679" y="1004887"/>
                </a:lnTo>
                <a:close/>
                <a:moveTo>
                  <a:pt x="2233205" y="1004887"/>
                </a:moveTo>
                <a:lnTo>
                  <a:pt x="2238276" y="1005205"/>
                </a:lnTo>
                <a:lnTo>
                  <a:pt x="2243665" y="1005522"/>
                </a:lnTo>
                <a:lnTo>
                  <a:pt x="2243665" y="1005840"/>
                </a:lnTo>
                <a:lnTo>
                  <a:pt x="2244299" y="1006793"/>
                </a:lnTo>
                <a:lnTo>
                  <a:pt x="2248102" y="1009016"/>
                </a:lnTo>
                <a:lnTo>
                  <a:pt x="2253808" y="1011875"/>
                </a:lnTo>
                <a:lnTo>
                  <a:pt x="2261732" y="1015369"/>
                </a:lnTo>
                <a:lnTo>
                  <a:pt x="2254441" y="1401937"/>
                </a:lnTo>
                <a:lnTo>
                  <a:pt x="2299133" y="1081438"/>
                </a:lnTo>
                <a:lnTo>
                  <a:pt x="2292160" y="1056345"/>
                </a:lnTo>
                <a:lnTo>
                  <a:pt x="2307374" y="1028392"/>
                </a:lnTo>
                <a:lnTo>
                  <a:pt x="2344142" y="1028392"/>
                </a:lnTo>
                <a:lnTo>
                  <a:pt x="2360307" y="1056345"/>
                </a:lnTo>
                <a:lnTo>
                  <a:pt x="2352066" y="1077309"/>
                </a:lnTo>
                <a:lnTo>
                  <a:pt x="2346044" y="1297751"/>
                </a:lnTo>
                <a:lnTo>
                  <a:pt x="2333682" y="1420361"/>
                </a:lnTo>
                <a:lnTo>
                  <a:pt x="2462052" y="1009969"/>
                </a:lnTo>
                <a:lnTo>
                  <a:pt x="2499137" y="1007428"/>
                </a:lnTo>
                <a:lnTo>
                  <a:pt x="2523860" y="1005840"/>
                </a:lnTo>
                <a:lnTo>
                  <a:pt x="2532735" y="1005522"/>
                </a:lnTo>
                <a:lnTo>
                  <a:pt x="2536855" y="1005522"/>
                </a:lnTo>
                <a:lnTo>
                  <a:pt x="2548266" y="1009016"/>
                </a:lnTo>
                <a:lnTo>
                  <a:pt x="2559677" y="1012193"/>
                </a:lnTo>
                <a:lnTo>
                  <a:pt x="2570453" y="1016322"/>
                </a:lnTo>
                <a:lnTo>
                  <a:pt x="2580913" y="1021087"/>
                </a:lnTo>
                <a:lnTo>
                  <a:pt x="2591056" y="1025851"/>
                </a:lnTo>
                <a:lnTo>
                  <a:pt x="2600882" y="1031251"/>
                </a:lnTo>
                <a:lnTo>
                  <a:pt x="2610391" y="1036651"/>
                </a:lnTo>
                <a:lnTo>
                  <a:pt x="2618949" y="1043321"/>
                </a:lnTo>
                <a:lnTo>
                  <a:pt x="2627507" y="1049674"/>
                </a:lnTo>
                <a:lnTo>
                  <a:pt x="2635431" y="1056662"/>
                </a:lnTo>
                <a:lnTo>
                  <a:pt x="2643355" y="1063968"/>
                </a:lnTo>
                <a:lnTo>
                  <a:pt x="2650962" y="1071274"/>
                </a:lnTo>
                <a:lnTo>
                  <a:pt x="2657618" y="1079215"/>
                </a:lnTo>
                <a:lnTo>
                  <a:pt x="2664274" y="1087473"/>
                </a:lnTo>
                <a:lnTo>
                  <a:pt x="2670614" y="1096050"/>
                </a:lnTo>
                <a:lnTo>
                  <a:pt x="2676636" y="1104944"/>
                </a:lnTo>
                <a:lnTo>
                  <a:pt x="2682341" y="1113838"/>
                </a:lnTo>
                <a:lnTo>
                  <a:pt x="2688047" y="1123367"/>
                </a:lnTo>
                <a:lnTo>
                  <a:pt x="2692801" y="1132578"/>
                </a:lnTo>
                <a:lnTo>
                  <a:pt x="2697872" y="1142425"/>
                </a:lnTo>
                <a:lnTo>
                  <a:pt x="2702310" y="1152272"/>
                </a:lnTo>
                <a:lnTo>
                  <a:pt x="2706430" y="1162436"/>
                </a:lnTo>
                <a:lnTo>
                  <a:pt x="2710551" y="1172601"/>
                </a:lnTo>
                <a:lnTo>
                  <a:pt x="2714037" y="1183083"/>
                </a:lnTo>
                <a:lnTo>
                  <a:pt x="2717207" y="1193248"/>
                </a:lnTo>
                <a:lnTo>
                  <a:pt x="2720694" y="1204047"/>
                </a:lnTo>
                <a:lnTo>
                  <a:pt x="2723229" y="1214847"/>
                </a:lnTo>
                <a:lnTo>
                  <a:pt x="2726082" y="1225647"/>
                </a:lnTo>
                <a:lnTo>
                  <a:pt x="2728618" y="1236447"/>
                </a:lnTo>
                <a:lnTo>
                  <a:pt x="2730836" y="1246929"/>
                </a:lnTo>
                <a:lnTo>
                  <a:pt x="2734640" y="1268846"/>
                </a:lnTo>
                <a:lnTo>
                  <a:pt x="2737176" y="1290763"/>
                </a:lnTo>
                <a:lnTo>
                  <a:pt x="2739394" y="1312363"/>
                </a:lnTo>
                <a:lnTo>
                  <a:pt x="2740979" y="1333962"/>
                </a:lnTo>
                <a:lnTo>
                  <a:pt x="2741613" y="1354926"/>
                </a:lnTo>
                <a:lnTo>
                  <a:pt x="2741613" y="1375256"/>
                </a:lnTo>
                <a:lnTo>
                  <a:pt x="2741296" y="1395267"/>
                </a:lnTo>
                <a:lnTo>
                  <a:pt x="2740662" y="1414325"/>
                </a:lnTo>
                <a:lnTo>
                  <a:pt x="2739394" y="1432431"/>
                </a:lnTo>
                <a:lnTo>
                  <a:pt x="2737493" y="1449583"/>
                </a:lnTo>
                <a:lnTo>
                  <a:pt x="2735591" y="1465148"/>
                </a:lnTo>
                <a:lnTo>
                  <a:pt x="2733689" y="1479759"/>
                </a:lnTo>
                <a:lnTo>
                  <a:pt x="2731470" y="1493100"/>
                </a:lnTo>
                <a:lnTo>
                  <a:pt x="2728935" y="1504853"/>
                </a:lnTo>
                <a:lnTo>
                  <a:pt x="2726716" y="1515017"/>
                </a:lnTo>
                <a:lnTo>
                  <a:pt x="2724180" y="1522641"/>
                </a:lnTo>
                <a:lnTo>
                  <a:pt x="2721962" y="1529311"/>
                </a:lnTo>
                <a:lnTo>
                  <a:pt x="2721962" y="1530582"/>
                </a:lnTo>
                <a:lnTo>
                  <a:pt x="2721328" y="1532170"/>
                </a:lnTo>
                <a:lnTo>
                  <a:pt x="2720694" y="1533758"/>
                </a:lnTo>
                <a:lnTo>
                  <a:pt x="2719426" y="1535346"/>
                </a:lnTo>
                <a:lnTo>
                  <a:pt x="2718158" y="1536617"/>
                </a:lnTo>
                <a:lnTo>
                  <a:pt x="2716573" y="1538523"/>
                </a:lnTo>
                <a:lnTo>
                  <a:pt x="2711819" y="1542017"/>
                </a:lnTo>
                <a:lnTo>
                  <a:pt x="2705796" y="1545511"/>
                </a:lnTo>
                <a:lnTo>
                  <a:pt x="2698506" y="1548687"/>
                </a:lnTo>
                <a:lnTo>
                  <a:pt x="2689948" y="1552499"/>
                </a:lnTo>
                <a:lnTo>
                  <a:pt x="2680122" y="1556628"/>
                </a:lnTo>
                <a:lnTo>
                  <a:pt x="2671881" y="1653826"/>
                </a:lnTo>
                <a:lnTo>
                  <a:pt x="2664908" y="1730695"/>
                </a:lnTo>
                <a:lnTo>
                  <a:pt x="2657935" y="1800894"/>
                </a:lnTo>
                <a:lnTo>
                  <a:pt x="2657618" y="1806293"/>
                </a:lnTo>
                <a:lnTo>
                  <a:pt x="2656350" y="1811058"/>
                </a:lnTo>
                <a:lnTo>
                  <a:pt x="2655399" y="1817728"/>
                </a:lnTo>
                <a:lnTo>
                  <a:pt x="2652230" y="1836152"/>
                </a:lnTo>
                <a:lnTo>
                  <a:pt x="2648109" y="1859339"/>
                </a:lnTo>
                <a:lnTo>
                  <a:pt x="2645890" y="1872363"/>
                </a:lnTo>
                <a:lnTo>
                  <a:pt x="2643038" y="1885068"/>
                </a:lnTo>
                <a:lnTo>
                  <a:pt x="2639551" y="1897774"/>
                </a:lnTo>
                <a:lnTo>
                  <a:pt x="2635431" y="1910162"/>
                </a:lnTo>
                <a:lnTo>
                  <a:pt x="2633529" y="1916197"/>
                </a:lnTo>
                <a:lnTo>
                  <a:pt x="2630993" y="1921914"/>
                </a:lnTo>
                <a:lnTo>
                  <a:pt x="2628458" y="1927632"/>
                </a:lnTo>
                <a:lnTo>
                  <a:pt x="2625605" y="1932397"/>
                </a:lnTo>
                <a:lnTo>
                  <a:pt x="2622752" y="1937479"/>
                </a:lnTo>
                <a:lnTo>
                  <a:pt x="2619583" y="1941926"/>
                </a:lnTo>
                <a:lnTo>
                  <a:pt x="2616413" y="1946055"/>
                </a:lnTo>
                <a:lnTo>
                  <a:pt x="2612926" y="1949867"/>
                </a:lnTo>
                <a:lnTo>
                  <a:pt x="2609123" y="1952726"/>
                </a:lnTo>
                <a:lnTo>
                  <a:pt x="2605002" y="1955267"/>
                </a:lnTo>
                <a:lnTo>
                  <a:pt x="2600882" y="1957490"/>
                </a:lnTo>
                <a:lnTo>
                  <a:pt x="2596444" y="1959078"/>
                </a:lnTo>
                <a:lnTo>
                  <a:pt x="2410704" y="1985443"/>
                </a:lnTo>
                <a:lnTo>
                  <a:pt x="2405633" y="1985760"/>
                </a:lnTo>
                <a:lnTo>
                  <a:pt x="2400561" y="1986078"/>
                </a:lnTo>
                <a:lnTo>
                  <a:pt x="2397075" y="1986078"/>
                </a:lnTo>
                <a:lnTo>
                  <a:pt x="2393271" y="1985760"/>
                </a:lnTo>
                <a:lnTo>
                  <a:pt x="2385981" y="1985125"/>
                </a:lnTo>
                <a:lnTo>
                  <a:pt x="2327660" y="2443162"/>
                </a:lnTo>
                <a:lnTo>
                  <a:pt x="2211651" y="2443162"/>
                </a:lnTo>
                <a:lnTo>
                  <a:pt x="2168545" y="1866963"/>
                </a:lnTo>
                <a:lnTo>
                  <a:pt x="2165375" y="1862516"/>
                </a:lnTo>
                <a:lnTo>
                  <a:pt x="2162522" y="1857433"/>
                </a:lnTo>
                <a:lnTo>
                  <a:pt x="2156817" y="1847904"/>
                </a:lnTo>
                <a:lnTo>
                  <a:pt x="2148576" y="2326906"/>
                </a:lnTo>
                <a:lnTo>
                  <a:pt x="2063630" y="2320235"/>
                </a:lnTo>
                <a:lnTo>
                  <a:pt x="1992313" y="1798670"/>
                </a:lnTo>
                <a:lnTo>
                  <a:pt x="2157768" y="1798670"/>
                </a:lnTo>
                <a:lnTo>
                  <a:pt x="2443668" y="1798670"/>
                </a:lnTo>
                <a:lnTo>
                  <a:pt x="2170129" y="1529946"/>
                </a:lnTo>
                <a:lnTo>
                  <a:pt x="2587569" y="1399079"/>
                </a:lnTo>
                <a:lnTo>
                  <a:pt x="2517204" y="1414008"/>
                </a:lnTo>
                <a:lnTo>
                  <a:pt x="2151746" y="1511841"/>
                </a:lnTo>
                <a:lnTo>
                  <a:pt x="2111808" y="1472771"/>
                </a:lnTo>
                <a:lnTo>
                  <a:pt x="2108956" y="1423219"/>
                </a:lnTo>
                <a:lnTo>
                  <a:pt x="2103250" y="1464513"/>
                </a:lnTo>
                <a:lnTo>
                  <a:pt x="2093741" y="1455301"/>
                </a:lnTo>
                <a:lnTo>
                  <a:pt x="2095009" y="1426078"/>
                </a:lnTo>
                <a:lnTo>
                  <a:pt x="2096911" y="1393361"/>
                </a:lnTo>
                <a:lnTo>
                  <a:pt x="2099447" y="1358103"/>
                </a:lnTo>
                <a:lnTo>
                  <a:pt x="2103250" y="1320621"/>
                </a:lnTo>
                <a:lnTo>
                  <a:pt x="2105152" y="1301563"/>
                </a:lnTo>
                <a:lnTo>
                  <a:pt x="2107371" y="1282504"/>
                </a:lnTo>
                <a:lnTo>
                  <a:pt x="2109906" y="1262811"/>
                </a:lnTo>
                <a:lnTo>
                  <a:pt x="2113076" y="1243752"/>
                </a:lnTo>
                <a:lnTo>
                  <a:pt x="2115929" y="1224059"/>
                </a:lnTo>
                <a:lnTo>
                  <a:pt x="2119415" y="1205318"/>
                </a:lnTo>
                <a:lnTo>
                  <a:pt x="2123219" y="1186577"/>
                </a:lnTo>
                <a:lnTo>
                  <a:pt x="2127339" y="1168154"/>
                </a:lnTo>
                <a:lnTo>
                  <a:pt x="2131777" y="1150366"/>
                </a:lnTo>
                <a:lnTo>
                  <a:pt x="2136214" y="1133214"/>
                </a:lnTo>
                <a:lnTo>
                  <a:pt x="2140969" y="1116379"/>
                </a:lnTo>
                <a:lnTo>
                  <a:pt x="2146674" y="1100497"/>
                </a:lnTo>
                <a:lnTo>
                  <a:pt x="2152379" y="1085568"/>
                </a:lnTo>
                <a:lnTo>
                  <a:pt x="2158719" y="1071274"/>
                </a:lnTo>
                <a:lnTo>
                  <a:pt x="2165058" y="1058568"/>
                </a:lnTo>
                <a:lnTo>
                  <a:pt x="2168545" y="1052533"/>
                </a:lnTo>
                <a:lnTo>
                  <a:pt x="2172031" y="1046815"/>
                </a:lnTo>
                <a:lnTo>
                  <a:pt x="2175518" y="1041416"/>
                </a:lnTo>
                <a:lnTo>
                  <a:pt x="2179321" y="1036333"/>
                </a:lnTo>
                <a:lnTo>
                  <a:pt x="2183125" y="1031569"/>
                </a:lnTo>
                <a:lnTo>
                  <a:pt x="2187245" y="1027122"/>
                </a:lnTo>
                <a:lnTo>
                  <a:pt x="2191366" y="1023310"/>
                </a:lnTo>
                <a:lnTo>
                  <a:pt x="2195486" y="1019498"/>
                </a:lnTo>
                <a:lnTo>
                  <a:pt x="2199607" y="1016004"/>
                </a:lnTo>
                <a:lnTo>
                  <a:pt x="2204044" y="1013146"/>
                </a:lnTo>
                <a:lnTo>
                  <a:pt x="2208799" y="1010922"/>
                </a:lnTo>
                <a:lnTo>
                  <a:pt x="2213236" y="1008699"/>
                </a:lnTo>
                <a:lnTo>
                  <a:pt x="2217991" y="1007111"/>
                </a:lnTo>
                <a:lnTo>
                  <a:pt x="2223062" y="1005840"/>
                </a:lnTo>
                <a:lnTo>
                  <a:pt x="2227817" y="1005205"/>
                </a:lnTo>
                <a:lnTo>
                  <a:pt x="2233205" y="1004887"/>
                </a:lnTo>
                <a:close/>
                <a:moveTo>
                  <a:pt x="1560668" y="914401"/>
                </a:moveTo>
                <a:lnTo>
                  <a:pt x="1571788" y="914401"/>
                </a:lnTo>
                <a:lnTo>
                  <a:pt x="1582591" y="915671"/>
                </a:lnTo>
                <a:lnTo>
                  <a:pt x="1594029" y="917258"/>
                </a:lnTo>
                <a:lnTo>
                  <a:pt x="1604514" y="919480"/>
                </a:lnTo>
                <a:lnTo>
                  <a:pt x="1615317" y="922021"/>
                </a:lnTo>
                <a:lnTo>
                  <a:pt x="1625802" y="925196"/>
                </a:lnTo>
                <a:lnTo>
                  <a:pt x="1636287" y="928688"/>
                </a:lnTo>
                <a:lnTo>
                  <a:pt x="1646772" y="933133"/>
                </a:lnTo>
                <a:lnTo>
                  <a:pt x="1656939" y="937261"/>
                </a:lnTo>
                <a:lnTo>
                  <a:pt x="1666788" y="942023"/>
                </a:lnTo>
                <a:lnTo>
                  <a:pt x="1676638" y="946786"/>
                </a:lnTo>
                <a:lnTo>
                  <a:pt x="1686487" y="952183"/>
                </a:lnTo>
                <a:lnTo>
                  <a:pt x="1695384" y="957263"/>
                </a:lnTo>
                <a:lnTo>
                  <a:pt x="1704598" y="962978"/>
                </a:lnTo>
                <a:lnTo>
                  <a:pt x="1712859" y="968693"/>
                </a:lnTo>
                <a:lnTo>
                  <a:pt x="1721120" y="974726"/>
                </a:lnTo>
                <a:lnTo>
                  <a:pt x="1729063" y="980441"/>
                </a:lnTo>
                <a:lnTo>
                  <a:pt x="1736371" y="986473"/>
                </a:lnTo>
                <a:lnTo>
                  <a:pt x="1750033" y="997586"/>
                </a:lnTo>
                <a:lnTo>
                  <a:pt x="1762106" y="1008698"/>
                </a:lnTo>
                <a:lnTo>
                  <a:pt x="1771956" y="1018858"/>
                </a:lnTo>
                <a:lnTo>
                  <a:pt x="1779264" y="1027748"/>
                </a:lnTo>
                <a:lnTo>
                  <a:pt x="1782441" y="1031558"/>
                </a:lnTo>
                <a:lnTo>
                  <a:pt x="1784665" y="1034733"/>
                </a:lnTo>
                <a:lnTo>
                  <a:pt x="1786254" y="1037908"/>
                </a:lnTo>
                <a:lnTo>
                  <a:pt x="1787207" y="1040448"/>
                </a:lnTo>
                <a:lnTo>
                  <a:pt x="1788160" y="1045845"/>
                </a:lnTo>
                <a:lnTo>
                  <a:pt x="1788478" y="1053783"/>
                </a:lnTo>
                <a:lnTo>
                  <a:pt x="1789113" y="1076643"/>
                </a:lnTo>
                <a:lnTo>
                  <a:pt x="1789113" y="1107440"/>
                </a:lnTo>
                <a:lnTo>
                  <a:pt x="1788478" y="1144588"/>
                </a:lnTo>
                <a:lnTo>
                  <a:pt x="1787525" y="1187133"/>
                </a:lnTo>
                <a:lnTo>
                  <a:pt x="1786254" y="1233488"/>
                </a:lnTo>
                <a:lnTo>
                  <a:pt x="1784347" y="1282383"/>
                </a:lnTo>
                <a:lnTo>
                  <a:pt x="1782123" y="1331913"/>
                </a:lnTo>
                <a:lnTo>
                  <a:pt x="1672507" y="1331913"/>
                </a:lnTo>
                <a:lnTo>
                  <a:pt x="1674096" y="1293813"/>
                </a:lnTo>
                <a:lnTo>
                  <a:pt x="1674732" y="1258253"/>
                </a:lnTo>
                <a:lnTo>
                  <a:pt x="1675685" y="1225550"/>
                </a:lnTo>
                <a:lnTo>
                  <a:pt x="1676002" y="1197293"/>
                </a:lnTo>
                <a:lnTo>
                  <a:pt x="1675685" y="1174115"/>
                </a:lnTo>
                <a:lnTo>
                  <a:pt x="1674732" y="1156970"/>
                </a:lnTo>
                <a:lnTo>
                  <a:pt x="1674096" y="1150938"/>
                </a:lnTo>
                <a:lnTo>
                  <a:pt x="1673143" y="1147445"/>
                </a:lnTo>
                <a:lnTo>
                  <a:pt x="1672825" y="1145858"/>
                </a:lnTo>
                <a:lnTo>
                  <a:pt x="1672507" y="1144905"/>
                </a:lnTo>
                <a:lnTo>
                  <a:pt x="1672190" y="1144905"/>
                </a:lnTo>
                <a:lnTo>
                  <a:pt x="1671237" y="1145540"/>
                </a:lnTo>
                <a:lnTo>
                  <a:pt x="1669648" y="1147445"/>
                </a:lnTo>
                <a:lnTo>
                  <a:pt x="1668059" y="1149668"/>
                </a:lnTo>
                <a:lnTo>
                  <a:pt x="1666471" y="1151890"/>
                </a:lnTo>
                <a:lnTo>
                  <a:pt x="1654079" y="1331913"/>
                </a:lnTo>
                <a:lnTo>
                  <a:pt x="1602608" y="1331913"/>
                </a:lnTo>
                <a:lnTo>
                  <a:pt x="1602290" y="1283335"/>
                </a:lnTo>
                <a:lnTo>
                  <a:pt x="1598477" y="1283653"/>
                </a:lnTo>
                <a:lnTo>
                  <a:pt x="1586721" y="1284605"/>
                </a:lnTo>
                <a:lnTo>
                  <a:pt x="1568293" y="1285240"/>
                </a:lnTo>
                <a:lnTo>
                  <a:pt x="1556537" y="1285558"/>
                </a:lnTo>
                <a:lnTo>
                  <a:pt x="1543828" y="1285558"/>
                </a:lnTo>
                <a:lnTo>
                  <a:pt x="1529213" y="1285240"/>
                </a:lnTo>
                <a:lnTo>
                  <a:pt x="1513009" y="1284605"/>
                </a:lnTo>
                <a:lnTo>
                  <a:pt x="1496169" y="1283653"/>
                </a:lnTo>
                <a:lnTo>
                  <a:pt x="1477741" y="1282383"/>
                </a:lnTo>
                <a:lnTo>
                  <a:pt x="1457724" y="1280478"/>
                </a:lnTo>
                <a:lnTo>
                  <a:pt x="1437390" y="1277620"/>
                </a:lnTo>
                <a:lnTo>
                  <a:pt x="1415467" y="1274763"/>
                </a:lnTo>
                <a:lnTo>
                  <a:pt x="1392908" y="1270953"/>
                </a:lnTo>
                <a:lnTo>
                  <a:pt x="1381787" y="1268730"/>
                </a:lnTo>
                <a:lnTo>
                  <a:pt x="1370349" y="1266508"/>
                </a:lnTo>
                <a:lnTo>
                  <a:pt x="1359547" y="1263968"/>
                </a:lnTo>
                <a:lnTo>
                  <a:pt x="1348426" y="1261110"/>
                </a:lnTo>
                <a:lnTo>
                  <a:pt x="1328092" y="1254760"/>
                </a:lnTo>
                <a:lnTo>
                  <a:pt x="1308710" y="1248410"/>
                </a:lnTo>
                <a:lnTo>
                  <a:pt x="1290282" y="1241743"/>
                </a:lnTo>
                <a:lnTo>
                  <a:pt x="1273443" y="1234440"/>
                </a:lnTo>
                <a:lnTo>
                  <a:pt x="1257556" y="1227455"/>
                </a:lnTo>
                <a:lnTo>
                  <a:pt x="1243259" y="1220153"/>
                </a:lnTo>
                <a:lnTo>
                  <a:pt x="1229914" y="1213485"/>
                </a:lnTo>
                <a:lnTo>
                  <a:pt x="1218794" y="1207135"/>
                </a:lnTo>
                <a:lnTo>
                  <a:pt x="1208626" y="1201103"/>
                </a:lnTo>
                <a:lnTo>
                  <a:pt x="1200366" y="1196340"/>
                </a:lnTo>
                <a:lnTo>
                  <a:pt x="1189245" y="1188720"/>
                </a:lnTo>
                <a:lnTo>
                  <a:pt x="1185115" y="1186180"/>
                </a:lnTo>
                <a:lnTo>
                  <a:pt x="1204814" y="1331913"/>
                </a:lnTo>
                <a:lnTo>
                  <a:pt x="1152071" y="1331913"/>
                </a:lnTo>
                <a:lnTo>
                  <a:pt x="1149529" y="1296670"/>
                </a:lnTo>
                <a:lnTo>
                  <a:pt x="1143810" y="1297305"/>
                </a:lnTo>
                <a:lnTo>
                  <a:pt x="1135549" y="1299210"/>
                </a:lnTo>
                <a:lnTo>
                  <a:pt x="1112355" y="1303655"/>
                </a:lnTo>
                <a:lnTo>
                  <a:pt x="1082489" y="1309688"/>
                </a:lnTo>
                <a:lnTo>
                  <a:pt x="1066285" y="1313180"/>
                </a:lnTo>
                <a:lnTo>
                  <a:pt x="1049445" y="1316038"/>
                </a:lnTo>
                <a:lnTo>
                  <a:pt x="1032606" y="1318895"/>
                </a:lnTo>
                <a:lnTo>
                  <a:pt x="1015766" y="1321118"/>
                </a:lnTo>
                <a:lnTo>
                  <a:pt x="999880" y="1322388"/>
                </a:lnTo>
                <a:lnTo>
                  <a:pt x="984629" y="1323658"/>
                </a:lnTo>
                <a:lnTo>
                  <a:pt x="977639" y="1323658"/>
                </a:lnTo>
                <a:lnTo>
                  <a:pt x="970649" y="1323658"/>
                </a:lnTo>
                <a:lnTo>
                  <a:pt x="964295" y="1323340"/>
                </a:lnTo>
                <a:lnTo>
                  <a:pt x="958575" y="1323023"/>
                </a:lnTo>
                <a:lnTo>
                  <a:pt x="953174" y="1322070"/>
                </a:lnTo>
                <a:lnTo>
                  <a:pt x="948090" y="1320483"/>
                </a:lnTo>
                <a:lnTo>
                  <a:pt x="943960" y="1319213"/>
                </a:lnTo>
                <a:lnTo>
                  <a:pt x="940783" y="1317625"/>
                </a:lnTo>
                <a:lnTo>
                  <a:pt x="934746" y="1305560"/>
                </a:lnTo>
                <a:lnTo>
                  <a:pt x="928709" y="1295083"/>
                </a:lnTo>
                <a:lnTo>
                  <a:pt x="917271" y="1275398"/>
                </a:lnTo>
                <a:lnTo>
                  <a:pt x="912505" y="1266508"/>
                </a:lnTo>
                <a:lnTo>
                  <a:pt x="908057" y="1257935"/>
                </a:lnTo>
                <a:lnTo>
                  <a:pt x="904244" y="1249680"/>
                </a:lnTo>
                <a:lnTo>
                  <a:pt x="902338" y="1244918"/>
                </a:lnTo>
                <a:lnTo>
                  <a:pt x="901067" y="1240790"/>
                </a:lnTo>
                <a:lnTo>
                  <a:pt x="900114" y="1236663"/>
                </a:lnTo>
                <a:lnTo>
                  <a:pt x="899161" y="1232535"/>
                </a:lnTo>
                <a:lnTo>
                  <a:pt x="898843" y="1228408"/>
                </a:lnTo>
                <a:lnTo>
                  <a:pt x="898525" y="1223963"/>
                </a:lnTo>
                <a:lnTo>
                  <a:pt x="898843" y="1219835"/>
                </a:lnTo>
                <a:lnTo>
                  <a:pt x="899161" y="1215390"/>
                </a:lnTo>
                <a:lnTo>
                  <a:pt x="900431" y="1210628"/>
                </a:lnTo>
                <a:lnTo>
                  <a:pt x="901385" y="1205865"/>
                </a:lnTo>
                <a:lnTo>
                  <a:pt x="903291" y="1201103"/>
                </a:lnTo>
                <a:lnTo>
                  <a:pt x="905197" y="1195705"/>
                </a:lnTo>
                <a:lnTo>
                  <a:pt x="908057" y="1190943"/>
                </a:lnTo>
                <a:lnTo>
                  <a:pt x="910916" y="1185228"/>
                </a:lnTo>
                <a:lnTo>
                  <a:pt x="914729" y="1179513"/>
                </a:lnTo>
                <a:lnTo>
                  <a:pt x="918542" y="1173480"/>
                </a:lnTo>
                <a:lnTo>
                  <a:pt x="922990" y="1167765"/>
                </a:lnTo>
                <a:lnTo>
                  <a:pt x="928391" y="1161098"/>
                </a:lnTo>
                <a:lnTo>
                  <a:pt x="939512" y="1146810"/>
                </a:lnTo>
                <a:lnTo>
                  <a:pt x="949361" y="1133793"/>
                </a:lnTo>
                <a:lnTo>
                  <a:pt x="967154" y="1109345"/>
                </a:lnTo>
                <a:lnTo>
                  <a:pt x="976050" y="1096963"/>
                </a:lnTo>
                <a:lnTo>
                  <a:pt x="985900" y="1084580"/>
                </a:lnTo>
                <a:lnTo>
                  <a:pt x="997338" y="1070928"/>
                </a:lnTo>
                <a:lnTo>
                  <a:pt x="1004328" y="1063943"/>
                </a:lnTo>
                <a:lnTo>
                  <a:pt x="1011318" y="1056323"/>
                </a:lnTo>
                <a:lnTo>
                  <a:pt x="1017673" y="1045528"/>
                </a:lnTo>
                <a:lnTo>
                  <a:pt x="1024663" y="1035368"/>
                </a:lnTo>
                <a:lnTo>
                  <a:pt x="1031335" y="1025525"/>
                </a:lnTo>
                <a:lnTo>
                  <a:pt x="1038007" y="1016318"/>
                </a:lnTo>
                <a:lnTo>
                  <a:pt x="1044997" y="1008063"/>
                </a:lnTo>
                <a:lnTo>
                  <a:pt x="1051669" y="1000443"/>
                </a:lnTo>
                <a:lnTo>
                  <a:pt x="1058659" y="993141"/>
                </a:lnTo>
                <a:lnTo>
                  <a:pt x="1065967" y="986473"/>
                </a:lnTo>
                <a:lnTo>
                  <a:pt x="1073593" y="980123"/>
                </a:lnTo>
                <a:lnTo>
                  <a:pt x="1080583" y="974091"/>
                </a:lnTo>
                <a:lnTo>
                  <a:pt x="1088208" y="968693"/>
                </a:lnTo>
                <a:lnTo>
                  <a:pt x="1096151" y="963931"/>
                </a:lnTo>
                <a:lnTo>
                  <a:pt x="1104094" y="959168"/>
                </a:lnTo>
                <a:lnTo>
                  <a:pt x="1111720" y="954723"/>
                </a:lnTo>
                <a:lnTo>
                  <a:pt x="1119663" y="950913"/>
                </a:lnTo>
                <a:lnTo>
                  <a:pt x="1127924" y="947738"/>
                </a:lnTo>
                <a:lnTo>
                  <a:pt x="1136185" y="944246"/>
                </a:lnTo>
                <a:lnTo>
                  <a:pt x="1145081" y="941388"/>
                </a:lnTo>
                <a:lnTo>
                  <a:pt x="1153660" y="938531"/>
                </a:lnTo>
                <a:lnTo>
                  <a:pt x="1162238" y="935991"/>
                </a:lnTo>
                <a:lnTo>
                  <a:pt x="1171452" y="933768"/>
                </a:lnTo>
                <a:lnTo>
                  <a:pt x="1180349" y="931863"/>
                </a:lnTo>
                <a:lnTo>
                  <a:pt x="1199412" y="928053"/>
                </a:lnTo>
                <a:lnTo>
                  <a:pt x="1218794" y="924561"/>
                </a:lnTo>
                <a:lnTo>
                  <a:pt x="1239128" y="921703"/>
                </a:lnTo>
                <a:lnTo>
                  <a:pt x="1282021" y="915988"/>
                </a:lnTo>
                <a:lnTo>
                  <a:pt x="1284881" y="915671"/>
                </a:lnTo>
                <a:lnTo>
                  <a:pt x="1287740" y="915671"/>
                </a:lnTo>
                <a:lnTo>
                  <a:pt x="1292824" y="915671"/>
                </a:lnTo>
                <a:lnTo>
                  <a:pt x="1366537" y="1187768"/>
                </a:lnTo>
                <a:lnTo>
                  <a:pt x="1368125" y="1176973"/>
                </a:lnTo>
                <a:lnTo>
                  <a:pt x="1393226" y="990283"/>
                </a:lnTo>
                <a:lnTo>
                  <a:pt x="1386236" y="972186"/>
                </a:lnTo>
                <a:lnTo>
                  <a:pt x="1400216" y="947738"/>
                </a:lnTo>
                <a:lnTo>
                  <a:pt x="1432306" y="947421"/>
                </a:lnTo>
                <a:lnTo>
                  <a:pt x="1445968" y="972186"/>
                </a:lnTo>
                <a:lnTo>
                  <a:pt x="1439614" y="993776"/>
                </a:lnTo>
                <a:lnTo>
                  <a:pt x="1462490" y="1190943"/>
                </a:lnTo>
                <a:lnTo>
                  <a:pt x="1522858" y="924243"/>
                </a:lnTo>
                <a:lnTo>
                  <a:pt x="1529530" y="921386"/>
                </a:lnTo>
                <a:lnTo>
                  <a:pt x="1534932" y="918846"/>
                </a:lnTo>
                <a:lnTo>
                  <a:pt x="1537791" y="916940"/>
                </a:lnTo>
                <a:lnTo>
                  <a:pt x="1538427" y="915988"/>
                </a:lnTo>
                <a:lnTo>
                  <a:pt x="1549865" y="915036"/>
                </a:lnTo>
                <a:lnTo>
                  <a:pt x="1560668" y="914401"/>
                </a:lnTo>
                <a:close/>
                <a:moveTo>
                  <a:pt x="170497" y="661035"/>
                </a:moveTo>
                <a:lnTo>
                  <a:pt x="168576" y="681657"/>
                </a:lnTo>
                <a:lnTo>
                  <a:pt x="168275" y="683619"/>
                </a:lnTo>
                <a:lnTo>
                  <a:pt x="167640" y="691889"/>
                </a:lnTo>
                <a:lnTo>
                  <a:pt x="167640" y="695282"/>
                </a:lnTo>
                <a:lnTo>
                  <a:pt x="167322" y="700477"/>
                </a:lnTo>
                <a:lnTo>
                  <a:pt x="167640" y="700795"/>
                </a:lnTo>
                <a:lnTo>
                  <a:pt x="167640" y="695282"/>
                </a:lnTo>
                <a:lnTo>
                  <a:pt x="168275" y="684891"/>
                </a:lnTo>
                <a:lnTo>
                  <a:pt x="168576" y="681657"/>
                </a:lnTo>
                <a:lnTo>
                  <a:pt x="169545" y="675349"/>
                </a:lnTo>
                <a:lnTo>
                  <a:pt x="170497" y="668033"/>
                </a:lnTo>
                <a:lnTo>
                  <a:pt x="170497" y="664534"/>
                </a:lnTo>
                <a:lnTo>
                  <a:pt x="170497" y="661035"/>
                </a:lnTo>
                <a:close/>
                <a:moveTo>
                  <a:pt x="2571454" y="661035"/>
                </a:moveTo>
                <a:lnTo>
                  <a:pt x="2571454" y="664534"/>
                </a:lnTo>
                <a:lnTo>
                  <a:pt x="2571137" y="668033"/>
                </a:lnTo>
                <a:lnTo>
                  <a:pt x="2572406" y="675349"/>
                </a:lnTo>
                <a:lnTo>
                  <a:pt x="2573358" y="683619"/>
                </a:lnTo>
                <a:lnTo>
                  <a:pt x="2573992" y="691889"/>
                </a:lnTo>
                <a:lnTo>
                  <a:pt x="2574310" y="700795"/>
                </a:lnTo>
                <a:lnTo>
                  <a:pt x="2574627" y="700477"/>
                </a:lnTo>
                <a:lnTo>
                  <a:pt x="2573675" y="684891"/>
                </a:lnTo>
                <a:lnTo>
                  <a:pt x="2571454" y="661035"/>
                </a:lnTo>
                <a:close/>
                <a:moveTo>
                  <a:pt x="197485" y="574519"/>
                </a:moveTo>
                <a:lnTo>
                  <a:pt x="195897" y="575155"/>
                </a:lnTo>
                <a:lnTo>
                  <a:pt x="194310" y="576109"/>
                </a:lnTo>
                <a:lnTo>
                  <a:pt x="192405" y="577381"/>
                </a:lnTo>
                <a:lnTo>
                  <a:pt x="190817" y="579290"/>
                </a:lnTo>
                <a:lnTo>
                  <a:pt x="189230" y="581198"/>
                </a:lnTo>
                <a:lnTo>
                  <a:pt x="186690" y="585969"/>
                </a:lnTo>
                <a:lnTo>
                  <a:pt x="189865" y="582789"/>
                </a:lnTo>
                <a:lnTo>
                  <a:pt x="192722" y="579608"/>
                </a:lnTo>
                <a:lnTo>
                  <a:pt x="195897" y="576745"/>
                </a:lnTo>
                <a:lnTo>
                  <a:pt x="199390" y="574519"/>
                </a:lnTo>
                <a:lnTo>
                  <a:pt x="197485" y="574519"/>
                </a:lnTo>
                <a:close/>
                <a:moveTo>
                  <a:pt x="2542584" y="574518"/>
                </a:moveTo>
                <a:lnTo>
                  <a:pt x="2545757" y="576745"/>
                </a:lnTo>
                <a:lnTo>
                  <a:pt x="2549247" y="579608"/>
                </a:lnTo>
                <a:lnTo>
                  <a:pt x="2552102" y="582788"/>
                </a:lnTo>
                <a:lnTo>
                  <a:pt x="2555274" y="585969"/>
                </a:lnTo>
                <a:lnTo>
                  <a:pt x="2552102" y="581198"/>
                </a:lnTo>
                <a:lnTo>
                  <a:pt x="2550833" y="579290"/>
                </a:lnTo>
                <a:lnTo>
                  <a:pt x="2549247" y="577381"/>
                </a:lnTo>
                <a:lnTo>
                  <a:pt x="2547660" y="576109"/>
                </a:lnTo>
                <a:lnTo>
                  <a:pt x="2545757" y="575155"/>
                </a:lnTo>
                <a:lnTo>
                  <a:pt x="2544488" y="574518"/>
                </a:lnTo>
                <a:lnTo>
                  <a:pt x="2542584" y="574518"/>
                </a:lnTo>
                <a:close/>
                <a:moveTo>
                  <a:pt x="331470" y="485775"/>
                </a:moveTo>
                <a:lnTo>
                  <a:pt x="347662" y="485775"/>
                </a:lnTo>
                <a:lnTo>
                  <a:pt x="363537" y="486729"/>
                </a:lnTo>
                <a:lnTo>
                  <a:pt x="378460" y="488638"/>
                </a:lnTo>
                <a:lnTo>
                  <a:pt x="393700" y="490864"/>
                </a:lnTo>
                <a:lnTo>
                  <a:pt x="407988" y="493409"/>
                </a:lnTo>
                <a:lnTo>
                  <a:pt x="421323" y="497226"/>
                </a:lnTo>
                <a:lnTo>
                  <a:pt x="434658" y="501043"/>
                </a:lnTo>
                <a:lnTo>
                  <a:pt x="447040" y="505178"/>
                </a:lnTo>
                <a:lnTo>
                  <a:pt x="459105" y="509631"/>
                </a:lnTo>
                <a:lnTo>
                  <a:pt x="470535" y="514402"/>
                </a:lnTo>
                <a:lnTo>
                  <a:pt x="481013" y="519491"/>
                </a:lnTo>
                <a:lnTo>
                  <a:pt x="491173" y="524580"/>
                </a:lnTo>
                <a:lnTo>
                  <a:pt x="500698" y="529670"/>
                </a:lnTo>
                <a:lnTo>
                  <a:pt x="509270" y="534759"/>
                </a:lnTo>
                <a:lnTo>
                  <a:pt x="517208" y="539848"/>
                </a:lnTo>
                <a:lnTo>
                  <a:pt x="524510" y="544301"/>
                </a:lnTo>
                <a:lnTo>
                  <a:pt x="536575" y="552889"/>
                </a:lnTo>
                <a:lnTo>
                  <a:pt x="545465" y="559569"/>
                </a:lnTo>
                <a:lnTo>
                  <a:pt x="550863" y="564340"/>
                </a:lnTo>
                <a:lnTo>
                  <a:pt x="552450" y="565612"/>
                </a:lnTo>
                <a:lnTo>
                  <a:pt x="550863" y="569747"/>
                </a:lnTo>
                <a:lnTo>
                  <a:pt x="548005" y="574837"/>
                </a:lnTo>
                <a:lnTo>
                  <a:pt x="544195" y="581198"/>
                </a:lnTo>
                <a:lnTo>
                  <a:pt x="539750" y="587878"/>
                </a:lnTo>
                <a:lnTo>
                  <a:pt x="534035" y="595512"/>
                </a:lnTo>
                <a:lnTo>
                  <a:pt x="530860" y="599647"/>
                </a:lnTo>
                <a:lnTo>
                  <a:pt x="527050" y="603463"/>
                </a:lnTo>
                <a:lnTo>
                  <a:pt x="523240" y="607280"/>
                </a:lnTo>
                <a:lnTo>
                  <a:pt x="518795" y="610779"/>
                </a:lnTo>
                <a:lnTo>
                  <a:pt x="514350" y="614278"/>
                </a:lnTo>
                <a:lnTo>
                  <a:pt x="509588" y="617777"/>
                </a:lnTo>
                <a:lnTo>
                  <a:pt x="504508" y="620640"/>
                </a:lnTo>
                <a:lnTo>
                  <a:pt x="498793" y="623502"/>
                </a:lnTo>
                <a:lnTo>
                  <a:pt x="493078" y="626047"/>
                </a:lnTo>
                <a:lnTo>
                  <a:pt x="487045" y="627955"/>
                </a:lnTo>
                <a:lnTo>
                  <a:pt x="480695" y="629228"/>
                </a:lnTo>
                <a:lnTo>
                  <a:pt x="474028" y="630500"/>
                </a:lnTo>
                <a:lnTo>
                  <a:pt x="466725" y="630818"/>
                </a:lnTo>
                <a:lnTo>
                  <a:pt x="459423" y="630818"/>
                </a:lnTo>
                <a:lnTo>
                  <a:pt x="451803" y="630182"/>
                </a:lnTo>
                <a:lnTo>
                  <a:pt x="443548" y="628910"/>
                </a:lnTo>
                <a:lnTo>
                  <a:pt x="434975" y="626683"/>
                </a:lnTo>
                <a:lnTo>
                  <a:pt x="426403" y="624139"/>
                </a:lnTo>
                <a:lnTo>
                  <a:pt x="417195" y="620322"/>
                </a:lnTo>
                <a:lnTo>
                  <a:pt x="407353" y="615869"/>
                </a:lnTo>
                <a:lnTo>
                  <a:pt x="396557" y="610461"/>
                </a:lnTo>
                <a:lnTo>
                  <a:pt x="385127" y="605690"/>
                </a:lnTo>
                <a:lnTo>
                  <a:pt x="408305" y="616823"/>
                </a:lnTo>
                <a:lnTo>
                  <a:pt x="430848" y="627955"/>
                </a:lnTo>
                <a:lnTo>
                  <a:pt x="441643" y="632727"/>
                </a:lnTo>
                <a:lnTo>
                  <a:pt x="452120" y="637180"/>
                </a:lnTo>
                <a:lnTo>
                  <a:pt x="462280" y="641315"/>
                </a:lnTo>
                <a:lnTo>
                  <a:pt x="472440" y="645132"/>
                </a:lnTo>
                <a:lnTo>
                  <a:pt x="481965" y="648312"/>
                </a:lnTo>
                <a:lnTo>
                  <a:pt x="491173" y="650539"/>
                </a:lnTo>
                <a:lnTo>
                  <a:pt x="500063" y="652129"/>
                </a:lnTo>
                <a:lnTo>
                  <a:pt x="504190" y="652447"/>
                </a:lnTo>
                <a:lnTo>
                  <a:pt x="508318" y="652447"/>
                </a:lnTo>
                <a:lnTo>
                  <a:pt x="512128" y="652447"/>
                </a:lnTo>
                <a:lnTo>
                  <a:pt x="515620" y="652129"/>
                </a:lnTo>
                <a:lnTo>
                  <a:pt x="519430" y="651493"/>
                </a:lnTo>
                <a:lnTo>
                  <a:pt x="522923" y="650539"/>
                </a:lnTo>
                <a:lnTo>
                  <a:pt x="526415" y="649267"/>
                </a:lnTo>
                <a:lnTo>
                  <a:pt x="529590" y="647676"/>
                </a:lnTo>
                <a:lnTo>
                  <a:pt x="532765" y="646086"/>
                </a:lnTo>
                <a:lnTo>
                  <a:pt x="535623" y="643541"/>
                </a:lnTo>
                <a:lnTo>
                  <a:pt x="536893" y="651493"/>
                </a:lnTo>
                <a:lnTo>
                  <a:pt x="537210" y="659127"/>
                </a:lnTo>
                <a:lnTo>
                  <a:pt x="537845" y="673440"/>
                </a:lnTo>
                <a:lnTo>
                  <a:pt x="537845" y="687118"/>
                </a:lnTo>
                <a:lnTo>
                  <a:pt x="537210" y="700159"/>
                </a:lnTo>
                <a:lnTo>
                  <a:pt x="538163" y="699205"/>
                </a:lnTo>
                <a:lnTo>
                  <a:pt x="539433" y="697932"/>
                </a:lnTo>
                <a:lnTo>
                  <a:pt x="540703" y="697296"/>
                </a:lnTo>
                <a:lnTo>
                  <a:pt x="541973" y="696660"/>
                </a:lnTo>
                <a:lnTo>
                  <a:pt x="542925" y="697296"/>
                </a:lnTo>
                <a:lnTo>
                  <a:pt x="543243" y="698251"/>
                </a:lnTo>
                <a:lnTo>
                  <a:pt x="543878" y="699841"/>
                </a:lnTo>
                <a:lnTo>
                  <a:pt x="543878" y="702067"/>
                </a:lnTo>
                <a:lnTo>
                  <a:pt x="544195" y="708429"/>
                </a:lnTo>
                <a:lnTo>
                  <a:pt x="544195" y="716063"/>
                </a:lnTo>
                <a:lnTo>
                  <a:pt x="543878" y="725287"/>
                </a:lnTo>
                <a:lnTo>
                  <a:pt x="542925" y="735466"/>
                </a:lnTo>
                <a:lnTo>
                  <a:pt x="540703" y="757413"/>
                </a:lnTo>
                <a:lnTo>
                  <a:pt x="537528" y="779042"/>
                </a:lnTo>
                <a:lnTo>
                  <a:pt x="534670" y="796536"/>
                </a:lnTo>
                <a:lnTo>
                  <a:pt x="533083" y="802898"/>
                </a:lnTo>
                <a:lnTo>
                  <a:pt x="531813" y="807669"/>
                </a:lnTo>
                <a:lnTo>
                  <a:pt x="531178" y="808623"/>
                </a:lnTo>
                <a:lnTo>
                  <a:pt x="530860" y="809577"/>
                </a:lnTo>
                <a:lnTo>
                  <a:pt x="530543" y="809577"/>
                </a:lnTo>
                <a:lnTo>
                  <a:pt x="529908" y="808623"/>
                </a:lnTo>
                <a:lnTo>
                  <a:pt x="528638" y="820392"/>
                </a:lnTo>
                <a:lnTo>
                  <a:pt x="526733" y="831525"/>
                </a:lnTo>
                <a:lnTo>
                  <a:pt x="524510" y="842657"/>
                </a:lnTo>
                <a:lnTo>
                  <a:pt x="521335" y="853154"/>
                </a:lnTo>
                <a:lnTo>
                  <a:pt x="518478" y="863650"/>
                </a:lnTo>
                <a:lnTo>
                  <a:pt x="514985" y="873829"/>
                </a:lnTo>
                <a:lnTo>
                  <a:pt x="510858" y="883689"/>
                </a:lnTo>
                <a:lnTo>
                  <a:pt x="506730" y="892913"/>
                </a:lnTo>
                <a:lnTo>
                  <a:pt x="502285" y="902138"/>
                </a:lnTo>
                <a:lnTo>
                  <a:pt x="497205" y="911044"/>
                </a:lnTo>
                <a:lnTo>
                  <a:pt x="492443" y="919314"/>
                </a:lnTo>
                <a:lnTo>
                  <a:pt x="486728" y="927584"/>
                </a:lnTo>
                <a:lnTo>
                  <a:pt x="481013" y="935536"/>
                </a:lnTo>
                <a:lnTo>
                  <a:pt x="475615" y="943170"/>
                </a:lnTo>
                <a:lnTo>
                  <a:pt x="469583" y="950167"/>
                </a:lnTo>
                <a:lnTo>
                  <a:pt x="463550" y="957165"/>
                </a:lnTo>
                <a:lnTo>
                  <a:pt x="457200" y="963209"/>
                </a:lnTo>
                <a:lnTo>
                  <a:pt x="450850" y="969252"/>
                </a:lnTo>
                <a:lnTo>
                  <a:pt x="443865" y="974659"/>
                </a:lnTo>
                <a:lnTo>
                  <a:pt x="437198" y="980067"/>
                </a:lnTo>
                <a:lnTo>
                  <a:pt x="430530" y="984838"/>
                </a:lnTo>
                <a:lnTo>
                  <a:pt x="423545" y="989609"/>
                </a:lnTo>
                <a:lnTo>
                  <a:pt x="416878" y="993744"/>
                </a:lnTo>
                <a:lnTo>
                  <a:pt x="410210" y="997243"/>
                </a:lnTo>
                <a:lnTo>
                  <a:pt x="402908" y="1000742"/>
                </a:lnTo>
                <a:lnTo>
                  <a:pt x="396240" y="1003286"/>
                </a:lnTo>
                <a:lnTo>
                  <a:pt x="389255" y="1006149"/>
                </a:lnTo>
                <a:lnTo>
                  <a:pt x="382587" y="1008057"/>
                </a:lnTo>
                <a:lnTo>
                  <a:pt x="375920" y="1009330"/>
                </a:lnTo>
                <a:lnTo>
                  <a:pt x="369252" y="1010602"/>
                </a:lnTo>
                <a:lnTo>
                  <a:pt x="362585" y="1011238"/>
                </a:lnTo>
                <a:lnTo>
                  <a:pt x="356235" y="1011238"/>
                </a:lnTo>
                <a:lnTo>
                  <a:pt x="351155" y="1011238"/>
                </a:lnTo>
                <a:lnTo>
                  <a:pt x="345440" y="1010602"/>
                </a:lnTo>
                <a:lnTo>
                  <a:pt x="339725" y="1009330"/>
                </a:lnTo>
                <a:lnTo>
                  <a:pt x="334010" y="1007421"/>
                </a:lnTo>
                <a:lnTo>
                  <a:pt x="327977" y="1005831"/>
                </a:lnTo>
                <a:lnTo>
                  <a:pt x="321945" y="1002968"/>
                </a:lnTo>
                <a:lnTo>
                  <a:pt x="315595" y="1000105"/>
                </a:lnTo>
                <a:lnTo>
                  <a:pt x="309245" y="996607"/>
                </a:lnTo>
                <a:lnTo>
                  <a:pt x="302895" y="992790"/>
                </a:lnTo>
                <a:lnTo>
                  <a:pt x="296227" y="988655"/>
                </a:lnTo>
                <a:lnTo>
                  <a:pt x="289877" y="984202"/>
                </a:lnTo>
                <a:lnTo>
                  <a:pt x="282892" y="979430"/>
                </a:lnTo>
                <a:lnTo>
                  <a:pt x="276542" y="974023"/>
                </a:lnTo>
                <a:lnTo>
                  <a:pt x="269875" y="968298"/>
                </a:lnTo>
                <a:lnTo>
                  <a:pt x="263207" y="962254"/>
                </a:lnTo>
                <a:lnTo>
                  <a:pt x="256540" y="955893"/>
                </a:lnTo>
                <a:lnTo>
                  <a:pt x="250190" y="949213"/>
                </a:lnTo>
                <a:lnTo>
                  <a:pt x="243840" y="941897"/>
                </a:lnTo>
                <a:lnTo>
                  <a:pt x="237490" y="934900"/>
                </a:lnTo>
                <a:lnTo>
                  <a:pt x="231457" y="927266"/>
                </a:lnTo>
                <a:lnTo>
                  <a:pt x="225425" y="919314"/>
                </a:lnTo>
                <a:lnTo>
                  <a:pt x="219710" y="911044"/>
                </a:lnTo>
                <a:lnTo>
                  <a:pt x="214312" y="902774"/>
                </a:lnTo>
                <a:lnTo>
                  <a:pt x="208915" y="893868"/>
                </a:lnTo>
                <a:lnTo>
                  <a:pt x="203517" y="885280"/>
                </a:lnTo>
                <a:lnTo>
                  <a:pt x="198755" y="875737"/>
                </a:lnTo>
                <a:lnTo>
                  <a:pt x="194310" y="866195"/>
                </a:lnTo>
                <a:lnTo>
                  <a:pt x="190182" y="856971"/>
                </a:lnTo>
                <a:lnTo>
                  <a:pt x="186055" y="846792"/>
                </a:lnTo>
                <a:lnTo>
                  <a:pt x="182245" y="836932"/>
                </a:lnTo>
                <a:lnTo>
                  <a:pt x="179070" y="826754"/>
                </a:lnTo>
                <a:lnTo>
                  <a:pt x="176212" y="816257"/>
                </a:lnTo>
                <a:lnTo>
                  <a:pt x="173990" y="822937"/>
                </a:lnTo>
                <a:lnTo>
                  <a:pt x="172402" y="826117"/>
                </a:lnTo>
                <a:lnTo>
                  <a:pt x="171450" y="828344"/>
                </a:lnTo>
                <a:lnTo>
                  <a:pt x="169862" y="830252"/>
                </a:lnTo>
                <a:lnTo>
                  <a:pt x="168275" y="831525"/>
                </a:lnTo>
                <a:lnTo>
                  <a:pt x="167322" y="832479"/>
                </a:lnTo>
                <a:lnTo>
                  <a:pt x="165417" y="832797"/>
                </a:lnTo>
                <a:lnTo>
                  <a:pt x="163830" y="832479"/>
                </a:lnTo>
                <a:lnTo>
                  <a:pt x="162242" y="831207"/>
                </a:lnTo>
                <a:lnTo>
                  <a:pt x="160655" y="829616"/>
                </a:lnTo>
                <a:lnTo>
                  <a:pt x="159385" y="827390"/>
                </a:lnTo>
                <a:lnTo>
                  <a:pt x="157797" y="824845"/>
                </a:lnTo>
                <a:lnTo>
                  <a:pt x="156210" y="821346"/>
                </a:lnTo>
                <a:lnTo>
                  <a:pt x="153987" y="813076"/>
                </a:lnTo>
                <a:lnTo>
                  <a:pt x="152082" y="803534"/>
                </a:lnTo>
                <a:lnTo>
                  <a:pt x="150495" y="792083"/>
                </a:lnTo>
                <a:lnTo>
                  <a:pt x="149542" y="779678"/>
                </a:lnTo>
                <a:lnTo>
                  <a:pt x="149225" y="766637"/>
                </a:lnTo>
                <a:lnTo>
                  <a:pt x="149542" y="753914"/>
                </a:lnTo>
                <a:lnTo>
                  <a:pt x="150177" y="742781"/>
                </a:lnTo>
                <a:lnTo>
                  <a:pt x="151765" y="732285"/>
                </a:lnTo>
                <a:lnTo>
                  <a:pt x="153352" y="722742"/>
                </a:lnTo>
                <a:lnTo>
                  <a:pt x="155257" y="714790"/>
                </a:lnTo>
                <a:lnTo>
                  <a:pt x="157797" y="708429"/>
                </a:lnTo>
                <a:lnTo>
                  <a:pt x="159067" y="705884"/>
                </a:lnTo>
                <a:lnTo>
                  <a:pt x="160337" y="703976"/>
                </a:lnTo>
                <a:lnTo>
                  <a:pt x="161607" y="702067"/>
                </a:lnTo>
                <a:lnTo>
                  <a:pt x="163195" y="700795"/>
                </a:lnTo>
                <a:lnTo>
                  <a:pt x="158432" y="696024"/>
                </a:lnTo>
                <a:lnTo>
                  <a:pt x="154622" y="690617"/>
                </a:lnTo>
                <a:lnTo>
                  <a:pt x="151447" y="685209"/>
                </a:lnTo>
                <a:lnTo>
                  <a:pt x="148907" y="679166"/>
                </a:lnTo>
                <a:lnTo>
                  <a:pt x="147002" y="672804"/>
                </a:lnTo>
                <a:lnTo>
                  <a:pt x="145097" y="666443"/>
                </a:lnTo>
                <a:lnTo>
                  <a:pt x="143827" y="659763"/>
                </a:lnTo>
                <a:lnTo>
                  <a:pt x="143192" y="653083"/>
                </a:lnTo>
                <a:lnTo>
                  <a:pt x="142875" y="646086"/>
                </a:lnTo>
                <a:lnTo>
                  <a:pt x="142875" y="639088"/>
                </a:lnTo>
                <a:lnTo>
                  <a:pt x="143510" y="632090"/>
                </a:lnTo>
                <a:lnTo>
                  <a:pt x="144145" y="624775"/>
                </a:lnTo>
                <a:lnTo>
                  <a:pt x="145415" y="617777"/>
                </a:lnTo>
                <a:lnTo>
                  <a:pt x="146367" y="610461"/>
                </a:lnTo>
                <a:lnTo>
                  <a:pt x="148272" y="603782"/>
                </a:lnTo>
                <a:lnTo>
                  <a:pt x="149860" y="596466"/>
                </a:lnTo>
                <a:lnTo>
                  <a:pt x="154305" y="583425"/>
                </a:lnTo>
                <a:lnTo>
                  <a:pt x="159385" y="570702"/>
                </a:lnTo>
                <a:lnTo>
                  <a:pt x="164465" y="558933"/>
                </a:lnTo>
                <a:lnTo>
                  <a:pt x="169862" y="548436"/>
                </a:lnTo>
                <a:lnTo>
                  <a:pt x="174942" y="539212"/>
                </a:lnTo>
                <a:lnTo>
                  <a:pt x="180022" y="532214"/>
                </a:lnTo>
                <a:lnTo>
                  <a:pt x="182562" y="529034"/>
                </a:lnTo>
                <a:lnTo>
                  <a:pt x="184467" y="526807"/>
                </a:lnTo>
                <a:lnTo>
                  <a:pt x="186690" y="525535"/>
                </a:lnTo>
                <a:lnTo>
                  <a:pt x="188277" y="524262"/>
                </a:lnTo>
                <a:lnTo>
                  <a:pt x="198120" y="519491"/>
                </a:lnTo>
                <a:lnTo>
                  <a:pt x="207327" y="514720"/>
                </a:lnTo>
                <a:lnTo>
                  <a:pt x="216852" y="510585"/>
                </a:lnTo>
                <a:lnTo>
                  <a:pt x="226377" y="507086"/>
                </a:lnTo>
                <a:lnTo>
                  <a:pt x="235267" y="503587"/>
                </a:lnTo>
                <a:lnTo>
                  <a:pt x="244792" y="500407"/>
                </a:lnTo>
                <a:lnTo>
                  <a:pt x="253682" y="497862"/>
                </a:lnTo>
                <a:lnTo>
                  <a:pt x="262572" y="495317"/>
                </a:lnTo>
                <a:lnTo>
                  <a:pt x="271780" y="493409"/>
                </a:lnTo>
                <a:lnTo>
                  <a:pt x="280352" y="491501"/>
                </a:lnTo>
                <a:lnTo>
                  <a:pt x="288925" y="489910"/>
                </a:lnTo>
                <a:lnTo>
                  <a:pt x="298132" y="488638"/>
                </a:lnTo>
                <a:lnTo>
                  <a:pt x="306387" y="487365"/>
                </a:lnTo>
                <a:lnTo>
                  <a:pt x="314960" y="486729"/>
                </a:lnTo>
                <a:lnTo>
                  <a:pt x="323215" y="486093"/>
                </a:lnTo>
                <a:lnTo>
                  <a:pt x="331470" y="485775"/>
                </a:lnTo>
                <a:close/>
                <a:moveTo>
                  <a:pt x="2394109" y="485775"/>
                </a:moveTo>
                <a:lnTo>
                  <a:pt x="2410607" y="485775"/>
                </a:lnTo>
                <a:lnTo>
                  <a:pt x="2418538" y="486093"/>
                </a:lnTo>
                <a:lnTo>
                  <a:pt x="2427104" y="486729"/>
                </a:lnTo>
                <a:lnTo>
                  <a:pt x="2435352" y="487365"/>
                </a:lnTo>
                <a:lnTo>
                  <a:pt x="2443918" y="488638"/>
                </a:lnTo>
                <a:lnTo>
                  <a:pt x="2452801" y="489910"/>
                </a:lnTo>
                <a:lnTo>
                  <a:pt x="2461367" y="491500"/>
                </a:lnTo>
                <a:lnTo>
                  <a:pt x="2470250" y="493409"/>
                </a:lnTo>
                <a:lnTo>
                  <a:pt x="2479451" y="495317"/>
                </a:lnTo>
                <a:lnTo>
                  <a:pt x="2488334" y="497862"/>
                </a:lnTo>
                <a:lnTo>
                  <a:pt x="2497534" y="500407"/>
                </a:lnTo>
                <a:lnTo>
                  <a:pt x="2506417" y="503587"/>
                </a:lnTo>
                <a:lnTo>
                  <a:pt x="2515935" y="507086"/>
                </a:lnTo>
                <a:lnTo>
                  <a:pt x="2525135" y="510585"/>
                </a:lnTo>
                <a:lnTo>
                  <a:pt x="2534653" y="514720"/>
                </a:lnTo>
                <a:lnTo>
                  <a:pt x="2543853" y="519491"/>
                </a:lnTo>
                <a:lnTo>
                  <a:pt x="2553371" y="524262"/>
                </a:lnTo>
                <a:lnTo>
                  <a:pt x="2555274" y="525535"/>
                </a:lnTo>
                <a:lnTo>
                  <a:pt x="2557178" y="526807"/>
                </a:lnTo>
                <a:lnTo>
                  <a:pt x="2559399" y="529033"/>
                </a:lnTo>
                <a:lnTo>
                  <a:pt x="2561620" y="532214"/>
                </a:lnTo>
                <a:lnTo>
                  <a:pt x="2566378" y="539212"/>
                </a:lnTo>
                <a:lnTo>
                  <a:pt x="2571772" y="548436"/>
                </a:lnTo>
                <a:lnTo>
                  <a:pt x="2577482" y="558933"/>
                </a:lnTo>
                <a:lnTo>
                  <a:pt x="2582558" y="570702"/>
                </a:lnTo>
                <a:lnTo>
                  <a:pt x="2587634" y="583425"/>
                </a:lnTo>
                <a:lnTo>
                  <a:pt x="2591759" y="596466"/>
                </a:lnTo>
                <a:lnTo>
                  <a:pt x="2593662" y="603782"/>
                </a:lnTo>
                <a:lnTo>
                  <a:pt x="2594931" y="610461"/>
                </a:lnTo>
                <a:lnTo>
                  <a:pt x="2596517" y="617777"/>
                </a:lnTo>
                <a:lnTo>
                  <a:pt x="2597786" y="624775"/>
                </a:lnTo>
                <a:lnTo>
                  <a:pt x="2598421" y="632090"/>
                </a:lnTo>
                <a:lnTo>
                  <a:pt x="2598738" y="639088"/>
                </a:lnTo>
                <a:lnTo>
                  <a:pt x="2598738" y="646086"/>
                </a:lnTo>
                <a:lnTo>
                  <a:pt x="2598421" y="653083"/>
                </a:lnTo>
                <a:lnTo>
                  <a:pt x="2598104" y="659763"/>
                </a:lnTo>
                <a:lnTo>
                  <a:pt x="2596517" y="666443"/>
                </a:lnTo>
                <a:lnTo>
                  <a:pt x="2594931" y="672804"/>
                </a:lnTo>
                <a:lnTo>
                  <a:pt x="2592710" y="679166"/>
                </a:lnTo>
                <a:lnTo>
                  <a:pt x="2590172" y="685209"/>
                </a:lnTo>
                <a:lnTo>
                  <a:pt x="2586683" y="690617"/>
                </a:lnTo>
                <a:lnTo>
                  <a:pt x="2583193" y="696024"/>
                </a:lnTo>
                <a:lnTo>
                  <a:pt x="2578434" y="700795"/>
                </a:lnTo>
                <a:lnTo>
                  <a:pt x="2580020" y="702067"/>
                </a:lnTo>
                <a:lnTo>
                  <a:pt x="2581607" y="703976"/>
                </a:lnTo>
                <a:lnTo>
                  <a:pt x="2582558" y="705884"/>
                </a:lnTo>
                <a:lnTo>
                  <a:pt x="2584145" y="708429"/>
                </a:lnTo>
                <a:lnTo>
                  <a:pt x="2586365" y="714790"/>
                </a:lnTo>
                <a:lnTo>
                  <a:pt x="2588269" y="722742"/>
                </a:lnTo>
                <a:lnTo>
                  <a:pt x="2590172" y="732285"/>
                </a:lnTo>
                <a:lnTo>
                  <a:pt x="2591441" y="742781"/>
                </a:lnTo>
                <a:lnTo>
                  <a:pt x="2592076" y="753914"/>
                </a:lnTo>
                <a:lnTo>
                  <a:pt x="2592393" y="766637"/>
                </a:lnTo>
                <a:lnTo>
                  <a:pt x="2592076" y="779678"/>
                </a:lnTo>
                <a:lnTo>
                  <a:pt x="2591441" y="792083"/>
                </a:lnTo>
                <a:lnTo>
                  <a:pt x="2589855" y="803534"/>
                </a:lnTo>
                <a:lnTo>
                  <a:pt x="2587634" y="813076"/>
                </a:lnTo>
                <a:lnTo>
                  <a:pt x="2585414" y="821346"/>
                </a:lnTo>
                <a:lnTo>
                  <a:pt x="2584145" y="824845"/>
                </a:lnTo>
                <a:lnTo>
                  <a:pt x="2582558" y="827390"/>
                </a:lnTo>
                <a:lnTo>
                  <a:pt x="2581289" y="829616"/>
                </a:lnTo>
                <a:lnTo>
                  <a:pt x="2579703" y="831207"/>
                </a:lnTo>
                <a:lnTo>
                  <a:pt x="2577799" y="832479"/>
                </a:lnTo>
                <a:lnTo>
                  <a:pt x="2576213" y="832797"/>
                </a:lnTo>
                <a:lnTo>
                  <a:pt x="2574627" y="832479"/>
                </a:lnTo>
                <a:lnTo>
                  <a:pt x="2573358" y="831525"/>
                </a:lnTo>
                <a:lnTo>
                  <a:pt x="2571772" y="830252"/>
                </a:lnTo>
                <a:lnTo>
                  <a:pt x="2570503" y="828344"/>
                </a:lnTo>
                <a:lnTo>
                  <a:pt x="2569234" y="826117"/>
                </a:lnTo>
                <a:lnTo>
                  <a:pt x="2567965" y="822936"/>
                </a:lnTo>
                <a:lnTo>
                  <a:pt x="2565744" y="816257"/>
                </a:lnTo>
                <a:lnTo>
                  <a:pt x="2562889" y="826753"/>
                </a:lnTo>
                <a:lnTo>
                  <a:pt x="2559399" y="836932"/>
                </a:lnTo>
                <a:lnTo>
                  <a:pt x="2555592" y="846792"/>
                </a:lnTo>
                <a:lnTo>
                  <a:pt x="2551785" y="856971"/>
                </a:lnTo>
                <a:lnTo>
                  <a:pt x="2547343" y="866195"/>
                </a:lnTo>
                <a:lnTo>
                  <a:pt x="2542902" y="875737"/>
                </a:lnTo>
                <a:lnTo>
                  <a:pt x="2537825" y="885280"/>
                </a:lnTo>
                <a:lnTo>
                  <a:pt x="2533067" y="893868"/>
                </a:lnTo>
                <a:lnTo>
                  <a:pt x="2527356" y="902774"/>
                </a:lnTo>
                <a:lnTo>
                  <a:pt x="2522280" y="911044"/>
                </a:lnTo>
                <a:lnTo>
                  <a:pt x="2516252" y="919314"/>
                </a:lnTo>
                <a:lnTo>
                  <a:pt x="2510224" y="927266"/>
                </a:lnTo>
                <a:lnTo>
                  <a:pt x="2504197" y="934900"/>
                </a:lnTo>
                <a:lnTo>
                  <a:pt x="2497851" y="941897"/>
                </a:lnTo>
                <a:lnTo>
                  <a:pt x="2491824" y="949213"/>
                </a:lnTo>
                <a:lnTo>
                  <a:pt x="2484844" y="955893"/>
                </a:lnTo>
                <a:lnTo>
                  <a:pt x="2478499" y="962254"/>
                </a:lnTo>
                <a:lnTo>
                  <a:pt x="2472154" y="968298"/>
                </a:lnTo>
                <a:lnTo>
                  <a:pt x="2465492" y="974023"/>
                </a:lnTo>
                <a:lnTo>
                  <a:pt x="2458829" y="979430"/>
                </a:lnTo>
                <a:lnTo>
                  <a:pt x="2452167" y="984202"/>
                </a:lnTo>
                <a:lnTo>
                  <a:pt x="2445505" y="988654"/>
                </a:lnTo>
                <a:lnTo>
                  <a:pt x="2439159" y="992789"/>
                </a:lnTo>
                <a:lnTo>
                  <a:pt x="2432814" y="996607"/>
                </a:lnTo>
                <a:lnTo>
                  <a:pt x="2426469" y="1000105"/>
                </a:lnTo>
                <a:lnTo>
                  <a:pt x="2420124" y="1002968"/>
                </a:lnTo>
                <a:lnTo>
                  <a:pt x="2413462" y="1005831"/>
                </a:lnTo>
                <a:lnTo>
                  <a:pt x="2408069" y="1007421"/>
                </a:lnTo>
                <a:lnTo>
                  <a:pt x="2402041" y="1009330"/>
                </a:lnTo>
                <a:lnTo>
                  <a:pt x="2396330" y="1010602"/>
                </a:lnTo>
                <a:lnTo>
                  <a:pt x="2390937" y="1011238"/>
                </a:lnTo>
                <a:lnTo>
                  <a:pt x="2385861" y="1011238"/>
                </a:lnTo>
                <a:lnTo>
                  <a:pt x="2379516" y="1011238"/>
                </a:lnTo>
                <a:lnTo>
                  <a:pt x="2372536" y="1010602"/>
                </a:lnTo>
                <a:lnTo>
                  <a:pt x="2366191" y="1009330"/>
                </a:lnTo>
                <a:lnTo>
                  <a:pt x="2359529" y="1008057"/>
                </a:lnTo>
                <a:lnTo>
                  <a:pt x="2352866" y="1006149"/>
                </a:lnTo>
                <a:lnTo>
                  <a:pt x="2345887" y="1003286"/>
                </a:lnTo>
                <a:lnTo>
                  <a:pt x="2338907" y="1000742"/>
                </a:lnTo>
                <a:lnTo>
                  <a:pt x="2331928" y="997243"/>
                </a:lnTo>
                <a:lnTo>
                  <a:pt x="2325265" y="993744"/>
                </a:lnTo>
                <a:lnTo>
                  <a:pt x="2318286" y="989609"/>
                </a:lnTo>
                <a:lnTo>
                  <a:pt x="2311306" y="984838"/>
                </a:lnTo>
                <a:lnTo>
                  <a:pt x="2304644" y="980067"/>
                </a:lnTo>
                <a:lnTo>
                  <a:pt x="2297981" y="974659"/>
                </a:lnTo>
                <a:lnTo>
                  <a:pt x="2291636" y="969252"/>
                </a:lnTo>
                <a:lnTo>
                  <a:pt x="2284974" y="963208"/>
                </a:lnTo>
                <a:lnTo>
                  <a:pt x="2278629" y="957165"/>
                </a:lnTo>
                <a:lnTo>
                  <a:pt x="2272284" y="950167"/>
                </a:lnTo>
                <a:lnTo>
                  <a:pt x="2266256" y="943170"/>
                </a:lnTo>
                <a:lnTo>
                  <a:pt x="2260545" y="935536"/>
                </a:lnTo>
                <a:lnTo>
                  <a:pt x="2255152" y="927584"/>
                </a:lnTo>
                <a:lnTo>
                  <a:pt x="2249759" y="919314"/>
                </a:lnTo>
                <a:lnTo>
                  <a:pt x="2244365" y="911044"/>
                </a:lnTo>
                <a:lnTo>
                  <a:pt x="2239924" y="902138"/>
                </a:lnTo>
                <a:lnTo>
                  <a:pt x="2235482" y="892913"/>
                </a:lnTo>
                <a:lnTo>
                  <a:pt x="2231041" y="883689"/>
                </a:lnTo>
                <a:lnTo>
                  <a:pt x="2227234" y="873829"/>
                </a:lnTo>
                <a:lnTo>
                  <a:pt x="2223744" y="863650"/>
                </a:lnTo>
                <a:lnTo>
                  <a:pt x="2220571" y="853154"/>
                </a:lnTo>
                <a:lnTo>
                  <a:pt x="2217716" y="842657"/>
                </a:lnTo>
                <a:lnTo>
                  <a:pt x="2215178" y="831525"/>
                </a:lnTo>
                <a:lnTo>
                  <a:pt x="2213275" y="820392"/>
                </a:lnTo>
                <a:lnTo>
                  <a:pt x="2211688" y="808623"/>
                </a:lnTo>
                <a:lnTo>
                  <a:pt x="2211371" y="809577"/>
                </a:lnTo>
                <a:lnTo>
                  <a:pt x="2211054" y="809577"/>
                </a:lnTo>
                <a:lnTo>
                  <a:pt x="2210737" y="808623"/>
                </a:lnTo>
                <a:lnTo>
                  <a:pt x="2210419" y="807669"/>
                </a:lnTo>
                <a:lnTo>
                  <a:pt x="2208833" y="802898"/>
                </a:lnTo>
                <a:lnTo>
                  <a:pt x="2207564" y="796536"/>
                </a:lnTo>
                <a:lnTo>
                  <a:pt x="2204391" y="779042"/>
                </a:lnTo>
                <a:lnTo>
                  <a:pt x="2201536" y="757413"/>
                </a:lnTo>
                <a:lnTo>
                  <a:pt x="2198998" y="735465"/>
                </a:lnTo>
                <a:lnTo>
                  <a:pt x="2198364" y="725287"/>
                </a:lnTo>
                <a:lnTo>
                  <a:pt x="2198046" y="716063"/>
                </a:lnTo>
                <a:lnTo>
                  <a:pt x="2197412" y="708429"/>
                </a:lnTo>
                <a:lnTo>
                  <a:pt x="2198046" y="702067"/>
                </a:lnTo>
                <a:lnTo>
                  <a:pt x="2198364" y="699841"/>
                </a:lnTo>
                <a:lnTo>
                  <a:pt x="2198681" y="698250"/>
                </a:lnTo>
                <a:lnTo>
                  <a:pt x="2199315" y="697296"/>
                </a:lnTo>
                <a:lnTo>
                  <a:pt x="2200267" y="696660"/>
                </a:lnTo>
                <a:lnTo>
                  <a:pt x="2201219" y="697296"/>
                </a:lnTo>
                <a:lnTo>
                  <a:pt x="2202488" y="697932"/>
                </a:lnTo>
                <a:lnTo>
                  <a:pt x="2204074" y="699205"/>
                </a:lnTo>
                <a:lnTo>
                  <a:pt x="2205026" y="700159"/>
                </a:lnTo>
                <a:lnTo>
                  <a:pt x="2204391" y="687118"/>
                </a:lnTo>
                <a:lnTo>
                  <a:pt x="2204074" y="673440"/>
                </a:lnTo>
                <a:lnTo>
                  <a:pt x="2204709" y="659127"/>
                </a:lnTo>
                <a:lnTo>
                  <a:pt x="2205343" y="651493"/>
                </a:lnTo>
                <a:lnTo>
                  <a:pt x="2206295" y="643541"/>
                </a:lnTo>
                <a:lnTo>
                  <a:pt x="2209150" y="646086"/>
                </a:lnTo>
                <a:lnTo>
                  <a:pt x="2212323" y="647676"/>
                </a:lnTo>
                <a:lnTo>
                  <a:pt x="2215495" y="649267"/>
                </a:lnTo>
                <a:lnTo>
                  <a:pt x="2218985" y="650539"/>
                </a:lnTo>
                <a:lnTo>
                  <a:pt x="2222475" y="651493"/>
                </a:lnTo>
                <a:lnTo>
                  <a:pt x="2225965" y="652129"/>
                </a:lnTo>
                <a:lnTo>
                  <a:pt x="2229772" y="652447"/>
                </a:lnTo>
                <a:lnTo>
                  <a:pt x="2233896" y="652447"/>
                </a:lnTo>
                <a:lnTo>
                  <a:pt x="2238020" y="652447"/>
                </a:lnTo>
                <a:lnTo>
                  <a:pt x="2242145" y="652129"/>
                </a:lnTo>
                <a:lnTo>
                  <a:pt x="2251028" y="650539"/>
                </a:lnTo>
                <a:lnTo>
                  <a:pt x="2259911" y="648312"/>
                </a:lnTo>
                <a:lnTo>
                  <a:pt x="2269746" y="645132"/>
                </a:lnTo>
                <a:lnTo>
                  <a:pt x="2279581" y="641315"/>
                </a:lnTo>
                <a:lnTo>
                  <a:pt x="2289733" y="637180"/>
                </a:lnTo>
                <a:lnTo>
                  <a:pt x="2300519" y="632726"/>
                </a:lnTo>
                <a:lnTo>
                  <a:pt x="2310989" y="627955"/>
                </a:lnTo>
                <a:lnTo>
                  <a:pt x="2333514" y="616823"/>
                </a:lnTo>
                <a:lnTo>
                  <a:pt x="2356991" y="605690"/>
                </a:lnTo>
                <a:lnTo>
                  <a:pt x="2345569" y="610461"/>
                </a:lnTo>
                <a:lnTo>
                  <a:pt x="2334466" y="615868"/>
                </a:lnTo>
                <a:lnTo>
                  <a:pt x="2324948" y="620322"/>
                </a:lnTo>
                <a:lnTo>
                  <a:pt x="2315430" y="624138"/>
                </a:lnTo>
                <a:lnTo>
                  <a:pt x="2306865" y="626683"/>
                </a:lnTo>
                <a:lnTo>
                  <a:pt x="2298616" y="628910"/>
                </a:lnTo>
                <a:lnTo>
                  <a:pt x="2290367" y="630182"/>
                </a:lnTo>
                <a:lnTo>
                  <a:pt x="2282436" y="630818"/>
                </a:lnTo>
                <a:lnTo>
                  <a:pt x="2275456" y="630818"/>
                </a:lnTo>
                <a:lnTo>
                  <a:pt x="2268160" y="630500"/>
                </a:lnTo>
                <a:lnTo>
                  <a:pt x="2261497" y="629228"/>
                </a:lnTo>
                <a:lnTo>
                  <a:pt x="2255152" y="627955"/>
                </a:lnTo>
                <a:lnTo>
                  <a:pt x="2248807" y="626047"/>
                </a:lnTo>
                <a:lnTo>
                  <a:pt x="2243096" y="623502"/>
                </a:lnTo>
                <a:lnTo>
                  <a:pt x="2237703" y="620640"/>
                </a:lnTo>
                <a:lnTo>
                  <a:pt x="2232627" y="617777"/>
                </a:lnTo>
                <a:lnTo>
                  <a:pt x="2227551" y="614278"/>
                </a:lnTo>
                <a:lnTo>
                  <a:pt x="2223109" y="610779"/>
                </a:lnTo>
                <a:lnTo>
                  <a:pt x="2218985" y="607280"/>
                </a:lnTo>
                <a:lnTo>
                  <a:pt x="2214861" y="603463"/>
                </a:lnTo>
                <a:lnTo>
                  <a:pt x="2211371" y="599647"/>
                </a:lnTo>
                <a:lnTo>
                  <a:pt x="2208198" y="595512"/>
                </a:lnTo>
                <a:lnTo>
                  <a:pt x="2202171" y="587878"/>
                </a:lnTo>
                <a:lnTo>
                  <a:pt x="2197412" y="581198"/>
                </a:lnTo>
                <a:lnTo>
                  <a:pt x="2193922" y="574837"/>
                </a:lnTo>
                <a:lnTo>
                  <a:pt x="2191701" y="569747"/>
                </a:lnTo>
                <a:lnTo>
                  <a:pt x="2189163" y="565612"/>
                </a:lnTo>
                <a:lnTo>
                  <a:pt x="2191067" y="564340"/>
                </a:lnTo>
                <a:lnTo>
                  <a:pt x="2196777" y="559569"/>
                </a:lnTo>
                <a:lnTo>
                  <a:pt x="2205343" y="552889"/>
                </a:lnTo>
                <a:lnTo>
                  <a:pt x="2217399" y="544301"/>
                </a:lnTo>
                <a:lnTo>
                  <a:pt x="2225013" y="539848"/>
                </a:lnTo>
                <a:lnTo>
                  <a:pt x="2232944" y="534759"/>
                </a:lnTo>
                <a:lnTo>
                  <a:pt x="2241510" y="529670"/>
                </a:lnTo>
                <a:lnTo>
                  <a:pt x="2251028" y="524580"/>
                </a:lnTo>
                <a:lnTo>
                  <a:pt x="2260545" y="519491"/>
                </a:lnTo>
                <a:lnTo>
                  <a:pt x="2271649" y="514402"/>
                </a:lnTo>
                <a:lnTo>
                  <a:pt x="2282753" y="509631"/>
                </a:lnTo>
                <a:lnTo>
                  <a:pt x="2294809" y="505178"/>
                </a:lnTo>
                <a:lnTo>
                  <a:pt x="2307182" y="501043"/>
                </a:lnTo>
                <a:lnTo>
                  <a:pt x="2320506" y="497226"/>
                </a:lnTo>
                <a:lnTo>
                  <a:pt x="2334466" y="493409"/>
                </a:lnTo>
                <a:lnTo>
                  <a:pt x="2348742" y="490864"/>
                </a:lnTo>
                <a:lnTo>
                  <a:pt x="2363336" y="488638"/>
                </a:lnTo>
                <a:lnTo>
                  <a:pt x="2378564" y="486729"/>
                </a:lnTo>
                <a:lnTo>
                  <a:pt x="2394109" y="485775"/>
                </a:lnTo>
                <a:close/>
                <a:moveTo>
                  <a:pt x="1429386" y="468312"/>
                </a:moveTo>
                <a:lnTo>
                  <a:pt x="1442086" y="468630"/>
                </a:lnTo>
                <a:lnTo>
                  <a:pt x="1454151" y="469899"/>
                </a:lnTo>
                <a:lnTo>
                  <a:pt x="1465898" y="471802"/>
                </a:lnTo>
                <a:lnTo>
                  <a:pt x="1477011" y="474023"/>
                </a:lnTo>
                <a:lnTo>
                  <a:pt x="1487488" y="476562"/>
                </a:lnTo>
                <a:lnTo>
                  <a:pt x="1497649" y="479734"/>
                </a:lnTo>
                <a:lnTo>
                  <a:pt x="1507491" y="482907"/>
                </a:lnTo>
                <a:lnTo>
                  <a:pt x="1516699" y="486714"/>
                </a:lnTo>
                <a:lnTo>
                  <a:pt x="1525271" y="490522"/>
                </a:lnTo>
                <a:lnTo>
                  <a:pt x="1533526" y="494646"/>
                </a:lnTo>
                <a:lnTo>
                  <a:pt x="1541146" y="498771"/>
                </a:lnTo>
                <a:lnTo>
                  <a:pt x="1547814" y="502896"/>
                </a:lnTo>
                <a:lnTo>
                  <a:pt x="1554164" y="507020"/>
                </a:lnTo>
                <a:lnTo>
                  <a:pt x="1565594" y="514952"/>
                </a:lnTo>
                <a:lnTo>
                  <a:pt x="1574166" y="522250"/>
                </a:lnTo>
                <a:lnTo>
                  <a:pt x="1580516" y="527643"/>
                </a:lnTo>
                <a:lnTo>
                  <a:pt x="1585596" y="532720"/>
                </a:lnTo>
                <a:lnTo>
                  <a:pt x="1584009" y="536527"/>
                </a:lnTo>
                <a:lnTo>
                  <a:pt x="1581469" y="540652"/>
                </a:lnTo>
                <a:lnTo>
                  <a:pt x="1578611" y="546046"/>
                </a:lnTo>
                <a:lnTo>
                  <a:pt x="1574484" y="552074"/>
                </a:lnTo>
                <a:lnTo>
                  <a:pt x="1569721" y="558419"/>
                </a:lnTo>
                <a:lnTo>
                  <a:pt x="1563054" y="565399"/>
                </a:lnTo>
                <a:lnTo>
                  <a:pt x="1559879" y="568572"/>
                </a:lnTo>
                <a:lnTo>
                  <a:pt x="1556386" y="571745"/>
                </a:lnTo>
                <a:lnTo>
                  <a:pt x="1552259" y="575235"/>
                </a:lnTo>
                <a:lnTo>
                  <a:pt x="1548131" y="577773"/>
                </a:lnTo>
                <a:lnTo>
                  <a:pt x="1543686" y="580311"/>
                </a:lnTo>
                <a:lnTo>
                  <a:pt x="1538606" y="582850"/>
                </a:lnTo>
                <a:lnTo>
                  <a:pt x="1533844" y="584753"/>
                </a:lnTo>
                <a:lnTo>
                  <a:pt x="1528446" y="586657"/>
                </a:lnTo>
                <a:lnTo>
                  <a:pt x="1523049" y="588243"/>
                </a:lnTo>
                <a:lnTo>
                  <a:pt x="1517016" y="588878"/>
                </a:lnTo>
                <a:lnTo>
                  <a:pt x="1510984" y="589512"/>
                </a:lnTo>
                <a:lnTo>
                  <a:pt x="1503999" y="589512"/>
                </a:lnTo>
                <a:lnTo>
                  <a:pt x="1497331" y="588878"/>
                </a:lnTo>
                <a:lnTo>
                  <a:pt x="1490346" y="587926"/>
                </a:lnTo>
                <a:lnTo>
                  <a:pt x="1483043" y="586022"/>
                </a:lnTo>
                <a:lnTo>
                  <a:pt x="1475106" y="583484"/>
                </a:lnTo>
                <a:lnTo>
                  <a:pt x="1467168" y="580311"/>
                </a:lnTo>
                <a:lnTo>
                  <a:pt x="1458913" y="576187"/>
                </a:lnTo>
                <a:lnTo>
                  <a:pt x="1449388" y="571745"/>
                </a:lnTo>
                <a:lnTo>
                  <a:pt x="1439546" y="567620"/>
                </a:lnTo>
                <a:lnTo>
                  <a:pt x="1479233" y="586657"/>
                </a:lnTo>
                <a:lnTo>
                  <a:pt x="1498284" y="594906"/>
                </a:lnTo>
                <a:lnTo>
                  <a:pt x="1506856" y="598714"/>
                </a:lnTo>
                <a:lnTo>
                  <a:pt x="1515746" y="601886"/>
                </a:lnTo>
                <a:lnTo>
                  <a:pt x="1524001" y="604425"/>
                </a:lnTo>
                <a:lnTo>
                  <a:pt x="1531939" y="606646"/>
                </a:lnTo>
                <a:lnTo>
                  <a:pt x="1539559" y="607915"/>
                </a:lnTo>
                <a:lnTo>
                  <a:pt x="1546544" y="608232"/>
                </a:lnTo>
                <a:lnTo>
                  <a:pt x="1550036" y="608232"/>
                </a:lnTo>
                <a:lnTo>
                  <a:pt x="1553529" y="607915"/>
                </a:lnTo>
                <a:lnTo>
                  <a:pt x="1556704" y="607280"/>
                </a:lnTo>
                <a:lnTo>
                  <a:pt x="1559879" y="606646"/>
                </a:lnTo>
                <a:lnTo>
                  <a:pt x="1562736" y="605376"/>
                </a:lnTo>
                <a:lnTo>
                  <a:pt x="1565594" y="604107"/>
                </a:lnTo>
                <a:lnTo>
                  <a:pt x="1568451" y="602521"/>
                </a:lnTo>
                <a:lnTo>
                  <a:pt x="1570674" y="600617"/>
                </a:lnTo>
                <a:lnTo>
                  <a:pt x="1571944" y="607280"/>
                </a:lnTo>
                <a:lnTo>
                  <a:pt x="1572261" y="614260"/>
                </a:lnTo>
                <a:lnTo>
                  <a:pt x="1572896" y="626634"/>
                </a:lnTo>
                <a:lnTo>
                  <a:pt x="1572579" y="638691"/>
                </a:lnTo>
                <a:lnTo>
                  <a:pt x="1572261" y="649795"/>
                </a:lnTo>
                <a:lnTo>
                  <a:pt x="1574166" y="647574"/>
                </a:lnTo>
                <a:lnTo>
                  <a:pt x="1575119" y="647257"/>
                </a:lnTo>
                <a:lnTo>
                  <a:pt x="1576389" y="646940"/>
                </a:lnTo>
                <a:lnTo>
                  <a:pt x="1577976" y="647257"/>
                </a:lnTo>
                <a:lnTo>
                  <a:pt x="1578929" y="647892"/>
                </a:lnTo>
                <a:lnTo>
                  <a:pt x="1580516" y="649478"/>
                </a:lnTo>
                <a:lnTo>
                  <a:pt x="1582104" y="651382"/>
                </a:lnTo>
                <a:lnTo>
                  <a:pt x="1583056" y="653920"/>
                </a:lnTo>
                <a:lnTo>
                  <a:pt x="1584326" y="656775"/>
                </a:lnTo>
                <a:lnTo>
                  <a:pt x="1586549" y="663756"/>
                </a:lnTo>
                <a:lnTo>
                  <a:pt x="1588136" y="672322"/>
                </a:lnTo>
                <a:lnTo>
                  <a:pt x="1589406" y="682158"/>
                </a:lnTo>
                <a:lnTo>
                  <a:pt x="1590359" y="692945"/>
                </a:lnTo>
                <a:lnTo>
                  <a:pt x="1590676" y="704685"/>
                </a:lnTo>
                <a:lnTo>
                  <a:pt x="1590359" y="716424"/>
                </a:lnTo>
                <a:lnTo>
                  <a:pt x="1589406" y="727211"/>
                </a:lnTo>
                <a:lnTo>
                  <a:pt x="1588136" y="737047"/>
                </a:lnTo>
                <a:lnTo>
                  <a:pt x="1586549" y="745613"/>
                </a:lnTo>
                <a:lnTo>
                  <a:pt x="1584326" y="752911"/>
                </a:lnTo>
                <a:lnTo>
                  <a:pt x="1583056" y="755449"/>
                </a:lnTo>
                <a:lnTo>
                  <a:pt x="1582104" y="757987"/>
                </a:lnTo>
                <a:lnTo>
                  <a:pt x="1580516" y="759891"/>
                </a:lnTo>
                <a:lnTo>
                  <a:pt x="1578929" y="761477"/>
                </a:lnTo>
                <a:lnTo>
                  <a:pt x="1577976" y="762112"/>
                </a:lnTo>
                <a:lnTo>
                  <a:pt x="1576389" y="762429"/>
                </a:lnTo>
                <a:lnTo>
                  <a:pt x="1574801" y="762112"/>
                </a:lnTo>
                <a:lnTo>
                  <a:pt x="1573214" y="761160"/>
                </a:lnTo>
                <a:lnTo>
                  <a:pt x="1571944" y="759573"/>
                </a:lnTo>
                <a:lnTo>
                  <a:pt x="1570674" y="757670"/>
                </a:lnTo>
                <a:lnTo>
                  <a:pt x="1569086" y="755131"/>
                </a:lnTo>
                <a:lnTo>
                  <a:pt x="1568134" y="751641"/>
                </a:lnTo>
                <a:lnTo>
                  <a:pt x="1565911" y="744027"/>
                </a:lnTo>
                <a:lnTo>
                  <a:pt x="1564641" y="754180"/>
                </a:lnTo>
                <a:lnTo>
                  <a:pt x="1562736" y="764015"/>
                </a:lnTo>
                <a:lnTo>
                  <a:pt x="1560831" y="773851"/>
                </a:lnTo>
                <a:lnTo>
                  <a:pt x="1558291" y="782735"/>
                </a:lnTo>
                <a:lnTo>
                  <a:pt x="1555751" y="792253"/>
                </a:lnTo>
                <a:lnTo>
                  <a:pt x="1552576" y="800819"/>
                </a:lnTo>
                <a:lnTo>
                  <a:pt x="1549401" y="809703"/>
                </a:lnTo>
                <a:lnTo>
                  <a:pt x="1545591" y="817953"/>
                </a:lnTo>
                <a:lnTo>
                  <a:pt x="1541781" y="825567"/>
                </a:lnTo>
                <a:lnTo>
                  <a:pt x="1537336" y="833182"/>
                </a:lnTo>
                <a:lnTo>
                  <a:pt x="1532574" y="840797"/>
                </a:lnTo>
                <a:lnTo>
                  <a:pt x="1528129" y="847777"/>
                </a:lnTo>
                <a:lnTo>
                  <a:pt x="1523366" y="854757"/>
                </a:lnTo>
                <a:lnTo>
                  <a:pt x="1518286" y="861102"/>
                </a:lnTo>
                <a:lnTo>
                  <a:pt x="1513206" y="867448"/>
                </a:lnTo>
                <a:lnTo>
                  <a:pt x="1507491" y="873476"/>
                </a:lnTo>
                <a:lnTo>
                  <a:pt x="1502411" y="878553"/>
                </a:lnTo>
                <a:lnTo>
                  <a:pt x="1496696" y="883946"/>
                </a:lnTo>
                <a:lnTo>
                  <a:pt x="1490663" y="889340"/>
                </a:lnTo>
                <a:lnTo>
                  <a:pt x="1484948" y="893782"/>
                </a:lnTo>
                <a:lnTo>
                  <a:pt x="1478916" y="897907"/>
                </a:lnTo>
                <a:lnTo>
                  <a:pt x="1472883" y="901714"/>
                </a:lnTo>
                <a:lnTo>
                  <a:pt x="1466851" y="905521"/>
                </a:lnTo>
                <a:lnTo>
                  <a:pt x="1460818" y="908377"/>
                </a:lnTo>
                <a:lnTo>
                  <a:pt x="1454786" y="911232"/>
                </a:lnTo>
                <a:lnTo>
                  <a:pt x="1448753" y="914088"/>
                </a:lnTo>
                <a:lnTo>
                  <a:pt x="1442721" y="915991"/>
                </a:lnTo>
                <a:lnTo>
                  <a:pt x="1437323" y="917895"/>
                </a:lnTo>
                <a:lnTo>
                  <a:pt x="1431291" y="918847"/>
                </a:lnTo>
                <a:lnTo>
                  <a:pt x="1425576" y="920116"/>
                </a:lnTo>
                <a:lnTo>
                  <a:pt x="1419861" y="920751"/>
                </a:lnTo>
                <a:lnTo>
                  <a:pt x="1414146" y="920751"/>
                </a:lnTo>
                <a:lnTo>
                  <a:pt x="1409701" y="920751"/>
                </a:lnTo>
                <a:lnTo>
                  <a:pt x="1404938" y="920116"/>
                </a:lnTo>
                <a:lnTo>
                  <a:pt x="1399858" y="918847"/>
                </a:lnTo>
                <a:lnTo>
                  <a:pt x="1394778" y="917260"/>
                </a:lnTo>
                <a:lnTo>
                  <a:pt x="1389381" y="915357"/>
                </a:lnTo>
                <a:lnTo>
                  <a:pt x="1384301" y="913770"/>
                </a:lnTo>
                <a:lnTo>
                  <a:pt x="1378903" y="910915"/>
                </a:lnTo>
                <a:lnTo>
                  <a:pt x="1373188" y="908059"/>
                </a:lnTo>
                <a:lnTo>
                  <a:pt x="1367791" y="904569"/>
                </a:lnTo>
                <a:lnTo>
                  <a:pt x="1362076" y="900762"/>
                </a:lnTo>
                <a:lnTo>
                  <a:pt x="1356043" y="896955"/>
                </a:lnTo>
                <a:lnTo>
                  <a:pt x="1350328" y="892513"/>
                </a:lnTo>
                <a:lnTo>
                  <a:pt x="1344296" y="888071"/>
                </a:lnTo>
                <a:lnTo>
                  <a:pt x="1338581" y="883312"/>
                </a:lnTo>
                <a:lnTo>
                  <a:pt x="1333183" y="877918"/>
                </a:lnTo>
                <a:lnTo>
                  <a:pt x="1327468" y="872207"/>
                </a:lnTo>
                <a:lnTo>
                  <a:pt x="1321753" y="866813"/>
                </a:lnTo>
                <a:lnTo>
                  <a:pt x="1316038" y="860151"/>
                </a:lnTo>
                <a:lnTo>
                  <a:pt x="1310641" y="854122"/>
                </a:lnTo>
                <a:lnTo>
                  <a:pt x="1305243" y="847459"/>
                </a:lnTo>
                <a:lnTo>
                  <a:pt x="1299846" y="840797"/>
                </a:lnTo>
                <a:lnTo>
                  <a:pt x="1295083" y="833499"/>
                </a:lnTo>
                <a:lnTo>
                  <a:pt x="1290321" y="826202"/>
                </a:lnTo>
                <a:lnTo>
                  <a:pt x="1285558" y="818587"/>
                </a:lnTo>
                <a:lnTo>
                  <a:pt x="1281113" y="810655"/>
                </a:lnTo>
                <a:lnTo>
                  <a:pt x="1276668" y="802723"/>
                </a:lnTo>
                <a:lnTo>
                  <a:pt x="1272858" y="794474"/>
                </a:lnTo>
                <a:lnTo>
                  <a:pt x="1269048" y="786225"/>
                </a:lnTo>
                <a:lnTo>
                  <a:pt x="1265238" y="777658"/>
                </a:lnTo>
                <a:lnTo>
                  <a:pt x="1262381" y="768457"/>
                </a:lnTo>
                <a:lnTo>
                  <a:pt x="1259523" y="759891"/>
                </a:lnTo>
                <a:lnTo>
                  <a:pt x="1256983" y="751007"/>
                </a:lnTo>
                <a:lnTo>
                  <a:pt x="1254761" y="757035"/>
                </a:lnTo>
                <a:lnTo>
                  <a:pt x="1252538" y="761477"/>
                </a:lnTo>
                <a:lnTo>
                  <a:pt x="1251586" y="763063"/>
                </a:lnTo>
                <a:lnTo>
                  <a:pt x="1250316" y="764015"/>
                </a:lnTo>
                <a:lnTo>
                  <a:pt x="1248728" y="764967"/>
                </a:lnTo>
                <a:lnTo>
                  <a:pt x="1247776" y="765284"/>
                </a:lnTo>
                <a:lnTo>
                  <a:pt x="1246188" y="764967"/>
                </a:lnTo>
                <a:lnTo>
                  <a:pt x="1244601" y="764015"/>
                </a:lnTo>
                <a:lnTo>
                  <a:pt x="1243648" y="762429"/>
                </a:lnTo>
                <a:lnTo>
                  <a:pt x="1242061" y="760842"/>
                </a:lnTo>
                <a:lnTo>
                  <a:pt x="1240791" y="758304"/>
                </a:lnTo>
                <a:lnTo>
                  <a:pt x="1239838" y="755449"/>
                </a:lnTo>
                <a:lnTo>
                  <a:pt x="1237616" y="748151"/>
                </a:lnTo>
                <a:lnTo>
                  <a:pt x="1236028" y="739585"/>
                </a:lnTo>
                <a:lnTo>
                  <a:pt x="1234441" y="729749"/>
                </a:lnTo>
                <a:lnTo>
                  <a:pt x="1233806" y="718962"/>
                </a:lnTo>
                <a:lnTo>
                  <a:pt x="1233488" y="707223"/>
                </a:lnTo>
                <a:lnTo>
                  <a:pt x="1233806" y="695801"/>
                </a:lnTo>
                <a:lnTo>
                  <a:pt x="1234441" y="684696"/>
                </a:lnTo>
                <a:lnTo>
                  <a:pt x="1236028" y="675178"/>
                </a:lnTo>
                <a:lnTo>
                  <a:pt x="1237616" y="666294"/>
                </a:lnTo>
                <a:lnTo>
                  <a:pt x="1239838" y="659631"/>
                </a:lnTo>
                <a:lnTo>
                  <a:pt x="1240791" y="656775"/>
                </a:lnTo>
                <a:lnTo>
                  <a:pt x="1242061" y="653920"/>
                </a:lnTo>
                <a:lnTo>
                  <a:pt x="1243648" y="652016"/>
                </a:lnTo>
                <a:lnTo>
                  <a:pt x="1244601" y="651064"/>
                </a:lnTo>
                <a:lnTo>
                  <a:pt x="1246188" y="649795"/>
                </a:lnTo>
                <a:lnTo>
                  <a:pt x="1247776" y="649478"/>
                </a:lnTo>
                <a:lnTo>
                  <a:pt x="1248411" y="649795"/>
                </a:lnTo>
                <a:lnTo>
                  <a:pt x="1249363" y="650113"/>
                </a:lnTo>
                <a:lnTo>
                  <a:pt x="1249681" y="642815"/>
                </a:lnTo>
                <a:lnTo>
                  <a:pt x="1250316" y="635201"/>
                </a:lnTo>
                <a:lnTo>
                  <a:pt x="1250951" y="628220"/>
                </a:lnTo>
                <a:lnTo>
                  <a:pt x="1252221" y="622192"/>
                </a:lnTo>
                <a:lnTo>
                  <a:pt x="1251586" y="613943"/>
                </a:lnTo>
                <a:lnTo>
                  <a:pt x="1250951" y="606328"/>
                </a:lnTo>
                <a:lnTo>
                  <a:pt x="1250951" y="599031"/>
                </a:lnTo>
                <a:lnTo>
                  <a:pt x="1251586" y="592368"/>
                </a:lnTo>
                <a:lnTo>
                  <a:pt x="1251903" y="586022"/>
                </a:lnTo>
                <a:lnTo>
                  <a:pt x="1252856" y="579994"/>
                </a:lnTo>
                <a:lnTo>
                  <a:pt x="1254126" y="574283"/>
                </a:lnTo>
                <a:lnTo>
                  <a:pt x="1255713" y="569207"/>
                </a:lnTo>
                <a:lnTo>
                  <a:pt x="1257618" y="564130"/>
                </a:lnTo>
                <a:lnTo>
                  <a:pt x="1259841" y="559688"/>
                </a:lnTo>
                <a:lnTo>
                  <a:pt x="1262063" y="555564"/>
                </a:lnTo>
                <a:lnTo>
                  <a:pt x="1264603" y="551756"/>
                </a:lnTo>
                <a:lnTo>
                  <a:pt x="1267143" y="548266"/>
                </a:lnTo>
                <a:lnTo>
                  <a:pt x="1270636" y="545411"/>
                </a:lnTo>
                <a:lnTo>
                  <a:pt x="1273811" y="542873"/>
                </a:lnTo>
                <a:lnTo>
                  <a:pt x="1277303" y="540017"/>
                </a:lnTo>
                <a:lnTo>
                  <a:pt x="1261746" y="540017"/>
                </a:lnTo>
                <a:lnTo>
                  <a:pt x="1249363" y="540969"/>
                </a:lnTo>
                <a:lnTo>
                  <a:pt x="1239203" y="541286"/>
                </a:lnTo>
                <a:lnTo>
                  <a:pt x="1246188" y="537479"/>
                </a:lnTo>
                <a:lnTo>
                  <a:pt x="1253808" y="532720"/>
                </a:lnTo>
                <a:lnTo>
                  <a:pt x="1261111" y="527326"/>
                </a:lnTo>
                <a:lnTo>
                  <a:pt x="1268413" y="521615"/>
                </a:lnTo>
                <a:lnTo>
                  <a:pt x="1282701" y="511145"/>
                </a:lnTo>
                <a:lnTo>
                  <a:pt x="1289368" y="506703"/>
                </a:lnTo>
                <a:lnTo>
                  <a:pt x="1295401" y="502896"/>
                </a:lnTo>
                <a:lnTo>
                  <a:pt x="1303973" y="498771"/>
                </a:lnTo>
                <a:lnTo>
                  <a:pt x="1311911" y="494964"/>
                </a:lnTo>
                <a:lnTo>
                  <a:pt x="1320166" y="491156"/>
                </a:lnTo>
                <a:lnTo>
                  <a:pt x="1328103" y="487984"/>
                </a:lnTo>
                <a:lnTo>
                  <a:pt x="1336041" y="484811"/>
                </a:lnTo>
                <a:lnTo>
                  <a:pt x="1343978" y="482273"/>
                </a:lnTo>
                <a:lnTo>
                  <a:pt x="1359536" y="477831"/>
                </a:lnTo>
                <a:lnTo>
                  <a:pt x="1374141" y="474023"/>
                </a:lnTo>
                <a:lnTo>
                  <a:pt x="1388746" y="471485"/>
                </a:lnTo>
                <a:lnTo>
                  <a:pt x="1402716" y="469581"/>
                </a:lnTo>
                <a:lnTo>
                  <a:pt x="1416051" y="468630"/>
                </a:lnTo>
                <a:lnTo>
                  <a:pt x="1429386" y="468312"/>
                </a:lnTo>
                <a:close/>
                <a:moveTo>
                  <a:pt x="750948" y="302529"/>
                </a:moveTo>
                <a:lnTo>
                  <a:pt x="748724" y="302846"/>
                </a:lnTo>
                <a:lnTo>
                  <a:pt x="746818" y="303797"/>
                </a:lnTo>
                <a:lnTo>
                  <a:pt x="744912" y="304431"/>
                </a:lnTo>
                <a:lnTo>
                  <a:pt x="743641" y="306017"/>
                </a:lnTo>
                <a:lnTo>
                  <a:pt x="742053" y="307602"/>
                </a:lnTo>
                <a:lnTo>
                  <a:pt x="741417" y="309188"/>
                </a:lnTo>
                <a:lnTo>
                  <a:pt x="740464" y="311725"/>
                </a:lnTo>
                <a:lnTo>
                  <a:pt x="740464" y="313310"/>
                </a:lnTo>
                <a:lnTo>
                  <a:pt x="740464" y="315847"/>
                </a:lnTo>
                <a:lnTo>
                  <a:pt x="741417" y="318067"/>
                </a:lnTo>
                <a:lnTo>
                  <a:pt x="742053" y="319970"/>
                </a:lnTo>
                <a:lnTo>
                  <a:pt x="743641" y="321238"/>
                </a:lnTo>
                <a:lnTo>
                  <a:pt x="744912" y="322507"/>
                </a:lnTo>
                <a:lnTo>
                  <a:pt x="746818" y="323458"/>
                </a:lnTo>
                <a:lnTo>
                  <a:pt x="748724" y="324410"/>
                </a:lnTo>
                <a:lnTo>
                  <a:pt x="750948" y="324410"/>
                </a:lnTo>
                <a:lnTo>
                  <a:pt x="988881" y="324410"/>
                </a:lnTo>
                <a:lnTo>
                  <a:pt x="991105" y="324410"/>
                </a:lnTo>
                <a:lnTo>
                  <a:pt x="993011" y="323458"/>
                </a:lnTo>
                <a:lnTo>
                  <a:pt x="994917" y="322507"/>
                </a:lnTo>
                <a:lnTo>
                  <a:pt x="996506" y="321238"/>
                </a:lnTo>
                <a:lnTo>
                  <a:pt x="997776" y="319970"/>
                </a:lnTo>
                <a:lnTo>
                  <a:pt x="998729" y="318067"/>
                </a:lnTo>
                <a:lnTo>
                  <a:pt x="999365" y="315847"/>
                </a:lnTo>
                <a:lnTo>
                  <a:pt x="999365" y="313310"/>
                </a:lnTo>
                <a:lnTo>
                  <a:pt x="999365" y="311725"/>
                </a:lnTo>
                <a:lnTo>
                  <a:pt x="998729" y="309188"/>
                </a:lnTo>
                <a:lnTo>
                  <a:pt x="997776" y="307602"/>
                </a:lnTo>
                <a:lnTo>
                  <a:pt x="996506" y="306017"/>
                </a:lnTo>
                <a:lnTo>
                  <a:pt x="994917" y="304431"/>
                </a:lnTo>
                <a:lnTo>
                  <a:pt x="993011" y="303797"/>
                </a:lnTo>
                <a:lnTo>
                  <a:pt x="991105" y="302846"/>
                </a:lnTo>
                <a:lnTo>
                  <a:pt x="988881" y="302529"/>
                </a:lnTo>
                <a:lnTo>
                  <a:pt x="750948" y="302529"/>
                </a:lnTo>
                <a:close/>
                <a:moveTo>
                  <a:pt x="748724" y="219444"/>
                </a:moveTo>
                <a:lnTo>
                  <a:pt x="746818" y="220396"/>
                </a:lnTo>
                <a:lnTo>
                  <a:pt x="744912" y="221347"/>
                </a:lnTo>
                <a:lnTo>
                  <a:pt x="743641" y="222615"/>
                </a:lnTo>
                <a:lnTo>
                  <a:pt x="742053" y="224201"/>
                </a:lnTo>
                <a:lnTo>
                  <a:pt x="741417" y="226104"/>
                </a:lnTo>
                <a:lnTo>
                  <a:pt x="740464" y="228323"/>
                </a:lnTo>
                <a:lnTo>
                  <a:pt x="740464" y="230543"/>
                </a:lnTo>
                <a:lnTo>
                  <a:pt x="740464" y="232763"/>
                </a:lnTo>
                <a:lnTo>
                  <a:pt x="741417" y="234666"/>
                </a:lnTo>
                <a:lnTo>
                  <a:pt x="742053" y="236568"/>
                </a:lnTo>
                <a:lnTo>
                  <a:pt x="743641" y="237837"/>
                </a:lnTo>
                <a:lnTo>
                  <a:pt x="744912" y="239423"/>
                </a:lnTo>
                <a:lnTo>
                  <a:pt x="746818" y="240374"/>
                </a:lnTo>
                <a:lnTo>
                  <a:pt x="748724" y="241008"/>
                </a:lnTo>
                <a:lnTo>
                  <a:pt x="750948" y="241325"/>
                </a:lnTo>
                <a:lnTo>
                  <a:pt x="1133738" y="241325"/>
                </a:lnTo>
                <a:lnTo>
                  <a:pt x="1135644" y="241008"/>
                </a:lnTo>
                <a:lnTo>
                  <a:pt x="1137868" y="240374"/>
                </a:lnTo>
                <a:lnTo>
                  <a:pt x="1139456" y="239423"/>
                </a:lnTo>
                <a:lnTo>
                  <a:pt x="1141045" y="237837"/>
                </a:lnTo>
                <a:lnTo>
                  <a:pt x="1142316" y="236568"/>
                </a:lnTo>
                <a:lnTo>
                  <a:pt x="1143586" y="234666"/>
                </a:lnTo>
                <a:lnTo>
                  <a:pt x="1143904" y="232763"/>
                </a:lnTo>
                <a:lnTo>
                  <a:pt x="1144222" y="230543"/>
                </a:lnTo>
                <a:lnTo>
                  <a:pt x="1143904" y="228323"/>
                </a:lnTo>
                <a:lnTo>
                  <a:pt x="1143586" y="226104"/>
                </a:lnTo>
                <a:lnTo>
                  <a:pt x="1142316" y="224201"/>
                </a:lnTo>
                <a:lnTo>
                  <a:pt x="1141045" y="222615"/>
                </a:lnTo>
                <a:lnTo>
                  <a:pt x="1139456" y="221347"/>
                </a:lnTo>
                <a:lnTo>
                  <a:pt x="1137868" y="220396"/>
                </a:lnTo>
                <a:lnTo>
                  <a:pt x="1135644" y="219444"/>
                </a:lnTo>
                <a:lnTo>
                  <a:pt x="1133738" y="219444"/>
                </a:lnTo>
                <a:lnTo>
                  <a:pt x="750948" y="219444"/>
                </a:lnTo>
                <a:lnTo>
                  <a:pt x="748724" y="219444"/>
                </a:lnTo>
                <a:close/>
                <a:moveTo>
                  <a:pt x="748724" y="141751"/>
                </a:moveTo>
                <a:lnTo>
                  <a:pt x="746818" y="142702"/>
                </a:lnTo>
                <a:lnTo>
                  <a:pt x="744912" y="143336"/>
                </a:lnTo>
                <a:lnTo>
                  <a:pt x="743641" y="144922"/>
                </a:lnTo>
                <a:lnTo>
                  <a:pt x="742053" y="146191"/>
                </a:lnTo>
                <a:lnTo>
                  <a:pt x="741417" y="148093"/>
                </a:lnTo>
                <a:lnTo>
                  <a:pt x="740464" y="150630"/>
                </a:lnTo>
                <a:lnTo>
                  <a:pt x="740464" y="152216"/>
                </a:lnTo>
                <a:lnTo>
                  <a:pt x="740464" y="154753"/>
                </a:lnTo>
                <a:lnTo>
                  <a:pt x="741417" y="156972"/>
                </a:lnTo>
                <a:lnTo>
                  <a:pt x="742053" y="158875"/>
                </a:lnTo>
                <a:lnTo>
                  <a:pt x="743641" y="160144"/>
                </a:lnTo>
                <a:lnTo>
                  <a:pt x="744912" y="161729"/>
                </a:lnTo>
                <a:lnTo>
                  <a:pt x="746818" y="162363"/>
                </a:lnTo>
                <a:lnTo>
                  <a:pt x="748724" y="163315"/>
                </a:lnTo>
                <a:lnTo>
                  <a:pt x="750948" y="163315"/>
                </a:lnTo>
                <a:lnTo>
                  <a:pt x="1133738" y="163315"/>
                </a:lnTo>
                <a:lnTo>
                  <a:pt x="1135644" y="163315"/>
                </a:lnTo>
                <a:lnTo>
                  <a:pt x="1137868" y="162363"/>
                </a:lnTo>
                <a:lnTo>
                  <a:pt x="1139456" y="161729"/>
                </a:lnTo>
                <a:lnTo>
                  <a:pt x="1141045" y="160144"/>
                </a:lnTo>
                <a:lnTo>
                  <a:pt x="1142316" y="158875"/>
                </a:lnTo>
                <a:lnTo>
                  <a:pt x="1143586" y="156972"/>
                </a:lnTo>
                <a:lnTo>
                  <a:pt x="1143904" y="154753"/>
                </a:lnTo>
                <a:lnTo>
                  <a:pt x="1144222" y="152216"/>
                </a:lnTo>
                <a:lnTo>
                  <a:pt x="1143904" y="150630"/>
                </a:lnTo>
                <a:lnTo>
                  <a:pt x="1143586" y="148093"/>
                </a:lnTo>
                <a:lnTo>
                  <a:pt x="1142316" y="146191"/>
                </a:lnTo>
                <a:lnTo>
                  <a:pt x="1141045" y="144922"/>
                </a:lnTo>
                <a:lnTo>
                  <a:pt x="1139456" y="143336"/>
                </a:lnTo>
                <a:lnTo>
                  <a:pt x="1137868" y="142702"/>
                </a:lnTo>
                <a:lnTo>
                  <a:pt x="1135644" y="141751"/>
                </a:lnTo>
                <a:lnTo>
                  <a:pt x="1133738" y="141751"/>
                </a:lnTo>
                <a:lnTo>
                  <a:pt x="750948" y="141751"/>
                </a:lnTo>
                <a:lnTo>
                  <a:pt x="748724" y="141751"/>
                </a:lnTo>
                <a:close/>
                <a:moveTo>
                  <a:pt x="789068" y="0"/>
                </a:moveTo>
                <a:lnTo>
                  <a:pt x="1085770" y="0"/>
                </a:lnTo>
                <a:lnTo>
                  <a:pt x="1093712" y="317"/>
                </a:lnTo>
                <a:lnTo>
                  <a:pt x="1101336" y="635"/>
                </a:lnTo>
                <a:lnTo>
                  <a:pt x="1108960" y="1903"/>
                </a:lnTo>
                <a:lnTo>
                  <a:pt x="1116267" y="2854"/>
                </a:lnTo>
                <a:lnTo>
                  <a:pt x="1123573" y="4757"/>
                </a:lnTo>
                <a:lnTo>
                  <a:pt x="1130562" y="6660"/>
                </a:lnTo>
                <a:lnTo>
                  <a:pt x="1137868" y="8879"/>
                </a:lnTo>
                <a:lnTo>
                  <a:pt x="1144539" y="12051"/>
                </a:lnTo>
                <a:lnTo>
                  <a:pt x="1151210" y="14905"/>
                </a:lnTo>
                <a:lnTo>
                  <a:pt x="1157881" y="18393"/>
                </a:lnTo>
                <a:lnTo>
                  <a:pt x="1164235" y="21564"/>
                </a:lnTo>
                <a:lnTo>
                  <a:pt x="1170270" y="25687"/>
                </a:lnTo>
                <a:lnTo>
                  <a:pt x="1176306" y="29809"/>
                </a:lnTo>
                <a:lnTo>
                  <a:pt x="1181706" y="34566"/>
                </a:lnTo>
                <a:lnTo>
                  <a:pt x="1187424" y="39006"/>
                </a:lnTo>
                <a:lnTo>
                  <a:pt x="1192507" y="44079"/>
                </a:lnTo>
                <a:lnTo>
                  <a:pt x="1197590" y="49153"/>
                </a:lnTo>
                <a:lnTo>
                  <a:pt x="1202037" y="54861"/>
                </a:lnTo>
                <a:lnTo>
                  <a:pt x="1206802" y="60252"/>
                </a:lnTo>
                <a:lnTo>
                  <a:pt x="1210932" y="66277"/>
                </a:lnTo>
                <a:lnTo>
                  <a:pt x="1215062" y="72303"/>
                </a:lnTo>
                <a:lnTo>
                  <a:pt x="1218238" y="78645"/>
                </a:lnTo>
                <a:lnTo>
                  <a:pt x="1221733" y="84987"/>
                </a:lnTo>
                <a:lnTo>
                  <a:pt x="1224592" y="91964"/>
                </a:lnTo>
                <a:lnTo>
                  <a:pt x="1227768" y="98623"/>
                </a:lnTo>
                <a:lnTo>
                  <a:pt x="1229992" y="105917"/>
                </a:lnTo>
                <a:lnTo>
                  <a:pt x="1231898" y="112893"/>
                </a:lnTo>
                <a:lnTo>
                  <a:pt x="1233804" y="120187"/>
                </a:lnTo>
                <a:lnTo>
                  <a:pt x="1234757" y="127481"/>
                </a:lnTo>
                <a:lnTo>
                  <a:pt x="1236028" y="135092"/>
                </a:lnTo>
                <a:lnTo>
                  <a:pt x="1236345" y="143019"/>
                </a:lnTo>
                <a:lnTo>
                  <a:pt x="1236663" y="150630"/>
                </a:lnTo>
                <a:lnTo>
                  <a:pt x="1236663" y="296186"/>
                </a:lnTo>
                <a:lnTo>
                  <a:pt x="1236345" y="303797"/>
                </a:lnTo>
                <a:lnTo>
                  <a:pt x="1236028" y="311725"/>
                </a:lnTo>
                <a:lnTo>
                  <a:pt x="1234757" y="319019"/>
                </a:lnTo>
                <a:lnTo>
                  <a:pt x="1233804" y="326629"/>
                </a:lnTo>
                <a:lnTo>
                  <a:pt x="1231898" y="333606"/>
                </a:lnTo>
                <a:lnTo>
                  <a:pt x="1229992" y="340900"/>
                </a:lnTo>
                <a:lnTo>
                  <a:pt x="1227768" y="347876"/>
                </a:lnTo>
                <a:lnTo>
                  <a:pt x="1224592" y="354853"/>
                </a:lnTo>
                <a:lnTo>
                  <a:pt x="1221733" y="361512"/>
                </a:lnTo>
                <a:lnTo>
                  <a:pt x="1218238" y="367854"/>
                </a:lnTo>
                <a:lnTo>
                  <a:pt x="1215062" y="374197"/>
                </a:lnTo>
                <a:lnTo>
                  <a:pt x="1210932" y="380222"/>
                </a:lnTo>
                <a:lnTo>
                  <a:pt x="1206802" y="386247"/>
                </a:lnTo>
                <a:lnTo>
                  <a:pt x="1202037" y="391955"/>
                </a:lnTo>
                <a:lnTo>
                  <a:pt x="1197590" y="397346"/>
                </a:lnTo>
                <a:lnTo>
                  <a:pt x="1192507" y="402420"/>
                </a:lnTo>
                <a:lnTo>
                  <a:pt x="1187424" y="407811"/>
                </a:lnTo>
                <a:lnTo>
                  <a:pt x="1181706" y="412251"/>
                </a:lnTo>
                <a:lnTo>
                  <a:pt x="1176306" y="416690"/>
                </a:lnTo>
                <a:lnTo>
                  <a:pt x="1170270" y="420813"/>
                </a:lnTo>
                <a:lnTo>
                  <a:pt x="1164235" y="424935"/>
                </a:lnTo>
                <a:lnTo>
                  <a:pt x="1157881" y="428423"/>
                </a:lnTo>
                <a:lnTo>
                  <a:pt x="1151210" y="431912"/>
                </a:lnTo>
                <a:lnTo>
                  <a:pt x="1144539" y="434766"/>
                </a:lnTo>
                <a:lnTo>
                  <a:pt x="1137868" y="437303"/>
                </a:lnTo>
                <a:lnTo>
                  <a:pt x="1130562" y="440157"/>
                </a:lnTo>
                <a:lnTo>
                  <a:pt x="1123573" y="442059"/>
                </a:lnTo>
                <a:lnTo>
                  <a:pt x="1116267" y="443645"/>
                </a:lnTo>
                <a:lnTo>
                  <a:pt x="1108960" y="444914"/>
                </a:lnTo>
                <a:lnTo>
                  <a:pt x="1101336" y="446182"/>
                </a:lnTo>
                <a:lnTo>
                  <a:pt x="1093712" y="446499"/>
                </a:lnTo>
                <a:lnTo>
                  <a:pt x="1085770" y="446816"/>
                </a:lnTo>
                <a:lnTo>
                  <a:pt x="1060675" y="446816"/>
                </a:lnTo>
                <a:lnTo>
                  <a:pt x="1084500" y="523875"/>
                </a:lnTo>
                <a:lnTo>
                  <a:pt x="945996" y="446816"/>
                </a:lnTo>
                <a:lnTo>
                  <a:pt x="789068" y="446816"/>
                </a:lnTo>
                <a:lnTo>
                  <a:pt x="781444" y="446499"/>
                </a:lnTo>
                <a:lnTo>
                  <a:pt x="773502" y="446182"/>
                </a:lnTo>
                <a:lnTo>
                  <a:pt x="766196" y="444914"/>
                </a:lnTo>
                <a:lnTo>
                  <a:pt x="758889" y="443645"/>
                </a:lnTo>
                <a:lnTo>
                  <a:pt x="751583" y="442059"/>
                </a:lnTo>
                <a:lnTo>
                  <a:pt x="744277" y="440157"/>
                </a:lnTo>
                <a:lnTo>
                  <a:pt x="737288" y="437303"/>
                </a:lnTo>
                <a:lnTo>
                  <a:pt x="730299" y="434766"/>
                </a:lnTo>
                <a:lnTo>
                  <a:pt x="723946" y="431912"/>
                </a:lnTo>
                <a:lnTo>
                  <a:pt x="717275" y="428423"/>
                </a:lnTo>
                <a:lnTo>
                  <a:pt x="710921" y="424935"/>
                </a:lnTo>
                <a:lnTo>
                  <a:pt x="704886" y="420813"/>
                </a:lnTo>
                <a:lnTo>
                  <a:pt x="698850" y="416690"/>
                </a:lnTo>
                <a:lnTo>
                  <a:pt x="693132" y="412251"/>
                </a:lnTo>
                <a:lnTo>
                  <a:pt x="687731" y="407811"/>
                </a:lnTo>
                <a:lnTo>
                  <a:pt x="682649" y="402420"/>
                </a:lnTo>
                <a:lnTo>
                  <a:pt x="677566" y="397346"/>
                </a:lnTo>
                <a:lnTo>
                  <a:pt x="672801" y="391955"/>
                </a:lnTo>
                <a:lnTo>
                  <a:pt x="668354" y="386247"/>
                </a:lnTo>
                <a:lnTo>
                  <a:pt x="664224" y="380222"/>
                </a:lnTo>
                <a:lnTo>
                  <a:pt x="660094" y="374197"/>
                </a:lnTo>
                <a:lnTo>
                  <a:pt x="656600" y="367854"/>
                </a:lnTo>
                <a:lnTo>
                  <a:pt x="653106" y="361512"/>
                </a:lnTo>
                <a:lnTo>
                  <a:pt x="650247" y="354853"/>
                </a:lnTo>
                <a:lnTo>
                  <a:pt x="647705" y="347876"/>
                </a:lnTo>
                <a:lnTo>
                  <a:pt x="644846" y="340900"/>
                </a:lnTo>
                <a:lnTo>
                  <a:pt x="642940" y="333606"/>
                </a:lnTo>
                <a:lnTo>
                  <a:pt x="641669" y="326629"/>
                </a:lnTo>
                <a:lnTo>
                  <a:pt x="640081" y="319019"/>
                </a:lnTo>
                <a:lnTo>
                  <a:pt x="638810" y="311725"/>
                </a:lnTo>
                <a:lnTo>
                  <a:pt x="638493" y="303797"/>
                </a:lnTo>
                <a:lnTo>
                  <a:pt x="638175" y="296186"/>
                </a:lnTo>
                <a:lnTo>
                  <a:pt x="638175" y="150630"/>
                </a:lnTo>
                <a:lnTo>
                  <a:pt x="638493" y="143019"/>
                </a:lnTo>
                <a:lnTo>
                  <a:pt x="638810" y="135092"/>
                </a:lnTo>
                <a:lnTo>
                  <a:pt x="640081" y="127481"/>
                </a:lnTo>
                <a:lnTo>
                  <a:pt x="641669" y="120187"/>
                </a:lnTo>
                <a:lnTo>
                  <a:pt x="642940" y="112893"/>
                </a:lnTo>
                <a:lnTo>
                  <a:pt x="644846" y="105917"/>
                </a:lnTo>
                <a:lnTo>
                  <a:pt x="647705" y="98623"/>
                </a:lnTo>
                <a:lnTo>
                  <a:pt x="650247" y="91964"/>
                </a:lnTo>
                <a:lnTo>
                  <a:pt x="653106" y="84987"/>
                </a:lnTo>
                <a:lnTo>
                  <a:pt x="656600" y="78645"/>
                </a:lnTo>
                <a:lnTo>
                  <a:pt x="660094" y="72303"/>
                </a:lnTo>
                <a:lnTo>
                  <a:pt x="664224" y="66277"/>
                </a:lnTo>
                <a:lnTo>
                  <a:pt x="668354" y="60252"/>
                </a:lnTo>
                <a:lnTo>
                  <a:pt x="672801" y="54861"/>
                </a:lnTo>
                <a:lnTo>
                  <a:pt x="677566" y="49153"/>
                </a:lnTo>
                <a:lnTo>
                  <a:pt x="682649" y="44079"/>
                </a:lnTo>
                <a:lnTo>
                  <a:pt x="687731" y="39006"/>
                </a:lnTo>
                <a:lnTo>
                  <a:pt x="693132" y="34566"/>
                </a:lnTo>
                <a:lnTo>
                  <a:pt x="698850" y="29809"/>
                </a:lnTo>
                <a:lnTo>
                  <a:pt x="704886" y="25687"/>
                </a:lnTo>
                <a:lnTo>
                  <a:pt x="710921" y="21564"/>
                </a:lnTo>
                <a:lnTo>
                  <a:pt x="717275" y="18393"/>
                </a:lnTo>
                <a:lnTo>
                  <a:pt x="723946" y="14905"/>
                </a:lnTo>
                <a:lnTo>
                  <a:pt x="730299" y="12051"/>
                </a:lnTo>
                <a:lnTo>
                  <a:pt x="737288" y="8879"/>
                </a:lnTo>
                <a:lnTo>
                  <a:pt x="744277" y="6660"/>
                </a:lnTo>
                <a:lnTo>
                  <a:pt x="751583" y="4757"/>
                </a:lnTo>
                <a:lnTo>
                  <a:pt x="758889" y="2854"/>
                </a:lnTo>
                <a:lnTo>
                  <a:pt x="766196" y="1903"/>
                </a:lnTo>
                <a:lnTo>
                  <a:pt x="773502" y="635"/>
                </a:lnTo>
                <a:lnTo>
                  <a:pt x="781444" y="317"/>
                </a:lnTo>
                <a:lnTo>
                  <a:pt x="7890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6930176" y="1567665"/>
            <a:ext cx="1061085" cy="1143000"/>
          </a:xfrm>
          <a:custGeom>
            <a:avLst/>
            <a:gdLst>
              <a:gd name="T0" fmla="*/ 807603 w 2265363"/>
              <a:gd name="T1" fmla="*/ 1870063 h 2438400"/>
              <a:gd name="T2" fmla="*/ 1092591 w 2265363"/>
              <a:gd name="T3" fmla="*/ 1655079 h 2438400"/>
              <a:gd name="T4" fmla="*/ 987378 w 2265363"/>
              <a:gd name="T5" fmla="*/ 1652113 h 2438400"/>
              <a:gd name="T6" fmla="*/ 803619 w 2265363"/>
              <a:gd name="T7" fmla="*/ 1651620 h 2438400"/>
              <a:gd name="T8" fmla="*/ 706514 w 2265363"/>
              <a:gd name="T9" fmla="*/ 1646678 h 2438400"/>
              <a:gd name="T10" fmla="*/ 1698053 w 2265363"/>
              <a:gd name="T11" fmla="*/ 1643680 h 2438400"/>
              <a:gd name="T12" fmla="*/ 1225432 w 2265363"/>
              <a:gd name="T13" fmla="*/ 1730694 h 2438400"/>
              <a:gd name="T14" fmla="*/ 1660611 w 2265363"/>
              <a:gd name="T15" fmla="*/ 1549479 h 2438400"/>
              <a:gd name="T16" fmla="*/ 519545 w 2265363"/>
              <a:gd name="T17" fmla="*/ 1390794 h 2438400"/>
              <a:gd name="T18" fmla="*/ 447643 w 2265363"/>
              <a:gd name="T19" fmla="*/ 1332057 h 2438400"/>
              <a:gd name="T20" fmla="*/ 415235 w 2265363"/>
              <a:gd name="T21" fmla="*/ 1342805 h 2438400"/>
              <a:gd name="T22" fmla="*/ 321688 w 2265363"/>
              <a:gd name="T23" fmla="*/ 1363163 h 2438400"/>
              <a:gd name="T24" fmla="*/ 162704 w 2265363"/>
              <a:gd name="T25" fmla="*/ 1593039 h 2438400"/>
              <a:gd name="T26" fmla="*/ 84577 w 2265363"/>
              <a:gd name="T27" fmla="*/ 1431036 h 2438400"/>
              <a:gd name="T28" fmla="*/ 1375559 w 2265363"/>
              <a:gd name="T29" fmla="*/ 1312415 h 2438400"/>
              <a:gd name="T30" fmla="*/ 1344869 w 2265363"/>
              <a:gd name="T31" fmla="*/ 1307927 h 2438400"/>
              <a:gd name="T32" fmla="*/ 1272476 w 2265363"/>
              <a:gd name="T33" fmla="*/ 1361280 h 2438400"/>
              <a:gd name="T34" fmla="*/ 1218542 w 2265363"/>
              <a:gd name="T35" fmla="*/ 1249731 h 2438400"/>
              <a:gd name="T36" fmla="*/ 652846 w 2265363"/>
              <a:gd name="T37" fmla="*/ 1148691 h 2438400"/>
              <a:gd name="T38" fmla="*/ 606985 w 2265363"/>
              <a:gd name="T39" fmla="*/ 1150938 h 2438400"/>
              <a:gd name="T40" fmla="*/ 1197159 w 2265363"/>
              <a:gd name="T41" fmla="*/ 1148449 h 2438400"/>
              <a:gd name="T42" fmla="*/ 1156511 w 2265363"/>
              <a:gd name="T43" fmla="*/ 1128479 h 2438400"/>
              <a:gd name="T44" fmla="*/ 307346 w 2265363"/>
              <a:gd name="T45" fmla="*/ 921742 h 2438400"/>
              <a:gd name="T46" fmla="*/ 278842 w 2265363"/>
              <a:gd name="T47" fmla="*/ 945059 h 2438400"/>
              <a:gd name="T48" fmla="*/ 1501779 w 2265363"/>
              <a:gd name="T49" fmla="*/ 889737 h 2438400"/>
              <a:gd name="T50" fmla="*/ 1486411 w 2265363"/>
              <a:gd name="T51" fmla="*/ 843173 h 2438400"/>
              <a:gd name="T52" fmla="*/ 1277714 w 2265363"/>
              <a:gd name="T53" fmla="*/ 540246 h 2438400"/>
              <a:gd name="T54" fmla="*/ 1161926 w 2265363"/>
              <a:gd name="T55" fmla="*/ 776388 h 2438400"/>
              <a:gd name="T56" fmla="*/ 840098 w 2265363"/>
              <a:gd name="T57" fmla="*/ 1600895 h 2438400"/>
              <a:gd name="T58" fmla="*/ 611249 w 2265363"/>
              <a:gd name="T59" fmla="*/ 1059905 h 2438400"/>
              <a:gd name="T60" fmla="*/ 546784 w 2265363"/>
              <a:gd name="T61" fmla="*/ 508496 h 2438400"/>
              <a:gd name="T62" fmla="*/ 1022335 w 2265363"/>
              <a:gd name="T63" fmla="*/ 422177 h 2438400"/>
              <a:gd name="T64" fmla="*/ 495405 w 2265363"/>
              <a:gd name="T65" fmla="*/ 982018 h 2438400"/>
              <a:gd name="T66" fmla="*/ 437558 w 2265363"/>
              <a:gd name="T67" fmla="*/ 1315145 h 2438400"/>
              <a:gd name="T68" fmla="*/ 304484 w 2265363"/>
              <a:gd name="T69" fmla="*/ 848569 h 2438400"/>
              <a:gd name="T70" fmla="*/ 267492 w 2265363"/>
              <a:gd name="T71" fmla="*/ 421433 h 2438400"/>
              <a:gd name="T72" fmla="*/ 591551 w 2265363"/>
              <a:gd name="T73" fmla="*/ 418578 h 2438400"/>
              <a:gd name="T74" fmla="*/ 1526543 w 2265363"/>
              <a:gd name="T75" fmla="*/ 392345 h 2438400"/>
              <a:gd name="T76" fmla="*/ 1488091 w 2265363"/>
              <a:gd name="T77" fmla="*/ 816070 h 2438400"/>
              <a:gd name="T78" fmla="*/ 1368522 w 2265363"/>
              <a:gd name="T79" fmla="*/ 1294559 h 2438400"/>
              <a:gd name="T80" fmla="*/ 1288148 w 2265363"/>
              <a:gd name="T81" fmla="*/ 1044536 h 2438400"/>
              <a:gd name="T82" fmla="*/ 1395561 w 2265363"/>
              <a:gd name="T83" fmla="*/ 346998 h 2438400"/>
              <a:gd name="T84" fmla="*/ 1204896 w 2265363"/>
              <a:gd name="T85" fmla="*/ 344070 h 2438400"/>
              <a:gd name="T86" fmla="*/ 581158 w 2265363"/>
              <a:gd name="T87" fmla="*/ 104180 h 2438400"/>
              <a:gd name="T88" fmla="*/ 635289 w 2265363"/>
              <a:gd name="T89" fmla="*/ 328911 h 2438400"/>
              <a:gd name="T90" fmla="*/ 547542 w 2265363"/>
              <a:gd name="T91" fmla="*/ 238126 h 2438400"/>
              <a:gd name="T92" fmla="*/ 404182 w 2265363"/>
              <a:gd name="T93" fmla="*/ 306587 h 2438400"/>
              <a:gd name="T94" fmla="*/ 290236 w 2265363"/>
              <a:gd name="T95" fmla="*/ 335360 h 2438400"/>
              <a:gd name="T96" fmla="*/ 328547 w 2265363"/>
              <a:gd name="T97" fmla="*/ 168920 h 2438400"/>
              <a:gd name="T98" fmla="*/ 1342152 w 2265363"/>
              <a:gd name="T99" fmla="*/ 10914 h 2438400"/>
              <a:gd name="T100" fmla="*/ 1476305 w 2265363"/>
              <a:gd name="T101" fmla="*/ 215305 h 2438400"/>
              <a:gd name="T102" fmla="*/ 1493136 w 2265363"/>
              <a:gd name="T103" fmla="*/ 326182 h 2438400"/>
              <a:gd name="T104" fmla="*/ 1371359 w 2265363"/>
              <a:gd name="T105" fmla="*/ 307083 h 2438400"/>
              <a:gd name="T106" fmla="*/ 1259234 w 2265363"/>
              <a:gd name="T107" fmla="*/ 291208 h 2438400"/>
              <a:gd name="T108" fmla="*/ 1193643 w 2265363"/>
              <a:gd name="T109" fmla="*/ 288231 h 2438400"/>
              <a:gd name="T110" fmla="*/ 1252304 w 2265363"/>
              <a:gd name="T111" fmla="*/ 34975 h 2438400"/>
              <a:gd name="T112" fmla="*/ 1059598 w 2265363"/>
              <a:gd name="T113" fmla="*/ 73089 h 2438400"/>
              <a:gd name="T114" fmla="*/ 1039026 w 2265363"/>
              <a:gd name="T115" fmla="*/ 130569 h 2438400"/>
              <a:gd name="T116" fmla="*/ 1058855 w 2265363"/>
              <a:gd name="T117" fmla="*/ 276498 h 2438400"/>
              <a:gd name="T118" fmla="*/ 921045 w 2265363"/>
              <a:gd name="T119" fmla="*/ 423666 h 2438400"/>
              <a:gd name="T120" fmla="*/ 753244 w 2265363"/>
              <a:gd name="T121" fmla="*/ 275507 h 2438400"/>
              <a:gd name="T122" fmla="*/ 752005 w 2265363"/>
              <a:gd name="T123" fmla="*/ 116446 h 2438400"/>
              <a:gd name="T124" fmla="*/ 900472 w 2265363"/>
              <a:gd name="T125" fmla="*/ 495 h 24384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65363" h="2438400">
                <a:moveTo>
                  <a:pt x="402259" y="2146300"/>
                </a:moveTo>
                <a:lnTo>
                  <a:pt x="432729" y="2155498"/>
                </a:lnTo>
                <a:lnTo>
                  <a:pt x="448916" y="2160572"/>
                </a:lnTo>
                <a:lnTo>
                  <a:pt x="467643" y="2166281"/>
                </a:lnTo>
                <a:lnTo>
                  <a:pt x="489226" y="2172307"/>
                </a:lnTo>
                <a:lnTo>
                  <a:pt x="513665" y="2177698"/>
                </a:lnTo>
                <a:lnTo>
                  <a:pt x="526679" y="2181187"/>
                </a:lnTo>
                <a:lnTo>
                  <a:pt x="539692" y="2184676"/>
                </a:lnTo>
                <a:lnTo>
                  <a:pt x="553657" y="2187847"/>
                </a:lnTo>
                <a:lnTo>
                  <a:pt x="568258" y="2191019"/>
                </a:lnTo>
                <a:lnTo>
                  <a:pt x="630468" y="2203388"/>
                </a:lnTo>
                <a:lnTo>
                  <a:pt x="646972" y="2206242"/>
                </a:lnTo>
                <a:lnTo>
                  <a:pt x="663477" y="2209097"/>
                </a:lnTo>
                <a:lnTo>
                  <a:pt x="697438" y="2214171"/>
                </a:lnTo>
                <a:lnTo>
                  <a:pt x="714578" y="2217343"/>
                </a:lnTo>
                <a:lnTo>
                  <a:pt x="732035" y="2219563"/>
                </a:lnTo>
                <a:lnTo>
                  <a:pt x="749492" y="2221783"/>
                </a:lnTo>
                <a:lnTo>
                  <a:pt x="766949" y="2223686"/>
                </a:lnTo>
                <a:lnTo>
                  <a:pt x="802180" y="2227809"/>
                </a:lnTo>
                <a:lnTo>
                  <a:pt x="836776" y="2230981"/>
                </a:lnTo>
                <a:lnTo>
                  <a:pt x="871372" y="2234152"/>
                </a:lnTo>
                <a:lnTo>
                  <a:pt x="904699" y="2236689"/>
                </a:lnTo>
                <a:lnTo>
                  <a:pt x="921204" y="2238275"/>
                </a:lnTo>
                <a:lnTo>
                  <a:pt x="937073" y="2238909"/>
                </a:lnTo>
                <a:lnTo>
                  <a:pt x="967861" y="2240495"/>
                </a:lnTo>
                <a:lnTo>
                  <a:pt x="997379" y="2241764"/>
                </a:lnTo>
                <a:lnTo>
                  <a:pt x="1024358" y="2243032"/>
                </a:lnTo>
                <a:lnTo>
                  <a:pt x="1037371" y="2243667"/>
                </a:lnTo>
                <a:lnTo>
                  <a:pt x="1049749" y="2243667"/>
                </a:lnTo>
                <a:lnTo>
                  <a:pt x="1073554" y="2243667"/>
                </a:lnTo>
                <a:lnTo>
                  <a:pt x="1108467" y="2243984"/>
                </a:lnTo>
                <a:lnTo>
                  <a:pt x="1111641" y="2221783"/>
                </a:lnTo>
                <a:lnTo>
                  <a:pt x="1338263" y="2284580"/>
                </a:lnTo>
                <a:lnTo>
                  <a:pt x="1082758" y="2438400"/>
                </a:lnTo>
                <a:lnTo>
                  <a:pt x="1088154" y="2395584"/>
                </a:lnTo>
                <a:lnTo>
                  <a:pt x="1071014" y="2394950"/>
                </a:lnTo>
                <a:lnTo>
                  <a:pt x="1047210" y="2393998"/>
                </a:lnTo>
                <a:lnTo>
                  <a:pt x="1034515" y="2393681"/>
                </a:lnTo>
                <a:lnTo>
                  <a:pt x="1020866" y="2393047"/>
                </a:lnTo>
                <a:lnTo>
                  <a:pt x="991348" y="2391144"/>
                </a:lnTo>
                <a:lnTo>
                  <a:pt x="959926" y="2389241"/>
                </a:lnTo>
                <a:lnTo>
                  <a:pt x="926599" y="2386704"/>
                </a:lnTo>
                <a:lnTo>
                  <a:pt x="909777" y="2385118"/>
                </a:lnTo>
                <a:lnTo>
                  <a:pt x="892320" y="2383532"/>
                </a:lnTo>
                <a:lnTo>
                  <a:pt x="820588" y="2375603"/>
                </a:lnTo>
                <a:lnTo>
                  <a:pt x="802497" y="2373383"/>
                </a:lnTo>
                <a:lnTo>
                  <a:pt x="784088" y="2370846"/>
                </a:lnTo>
                <a:lnTo>
                  <a:pt x="746952" y="2364820"/>
                </a:lnTo>
                <a:lnTo>
                  <a:pt x="728543" y="2362283"/>
                </a:lnTo>
                <a:lnTo>
                  <a:pt x="710134" y="2359111"/>
                </a:lnTo>
                <a:lnTo>
                  <a:pt x="692043" y="2355940"/>
                </a:lnTo>
                <a:lnTo>
                  <a:pt x="673634" y="2352134"/>
                </a:lnTo>
                <a:lnTo>
                  <a:pt x="638085" y="2344839"/>
                </a:lnTo>
                <a:lnTo>
                  <a:pt x="620311" y="2341668"/>
                </a:lnTo>
                <a:lnTo>
                  <a:pt x="602854" y="2337545"/>
                </a:lnTo>
                <a:lnTo>
                  <a:pt x="536835" y="2321370"/>
                </a:lnTo>
                <a:lnTo>
                  <a:pt x="528900" y="2319467"/>
                </a:lnTo>
                <a:lnTo>
                  <a:pt x="521283" y="2317564"/>
                </a:lnTo>
                <a:lnTo>
                  <a:pt x="506365" y="2313124"/>
                </a:lnTo>
                <a:lnTo>
                  <a:pt x="478117" y="2304243"/>
                </a:lnTo>
                <a:lnTo>
                  <a:pt x="452090" y="2296632"/>
                </a:lnTo>
                <a:lnTo>
                  <a:pt x="428920" y="2288703"/>
                </a:lnTo>
                <a:lnTo>
                  <a:pt x="408607" y="2281091"/>
                </a:lnTo>
                <a:lnTo>
                  <a:pt x="391467" y="2274748"/>
                </a:lnTo>
                <a:lnTo>
                  <a:pt x="358775" y="2262379"/>
                </a:lnTo>
                <a:lnTo>
                  <a:pt x="402259" y="2146300"/>
                </a:lnTo>
                <a:close/>
                <a:moveTo>
                  <a:pt x="1231900" y="2073275"/>
                </a:moveTo>
                <a:lnTo>
                  <a:pt x="1342313" y="2073275"/>
                </a:lnTo>
                <a:lnTo>
                  <a:pt x="1346426" y="2075805"/>
                </a:lnTo>
                <a:lnTo>
                  <a:pt x="1356866" y="2083079"/>
                </a:lnTo>
                <a:lnTo>
                  <a:pt x="1369205" y="2091618"/>
                </a:lnTo>
                <a:lnTo>
                  <a:pt x="1375532" y="2096362"/>
                </a:lnTo>
                <a:lnTo>
                  <a:pt x="1382492" y="2102055"/>
                </a:lnTo>
                <a:lnTo>
                  <a:pt x="1388820" y="2107431"/>
                </a:lnTo>
                <a:lnTo>
                  <a:pt x="1394514" y="2112808"/>
                </a:lnTo>
                <a:lnTo>
                  <a:pt x="1399576" y="2118501"/>
                </a:lnTo>
                <a:lnTo>
                  <a:pt x="1404005" y="2124193"/>
                </a:lnTo>
                <a:lnTo>
                  <a:pt x="1405903" y="2126723"/>
                </a:lnTo>
                <a:lnTo>
                  <a:pt x="1407485" y="2129570"/>
                </a:lnTo>
                <a:lnTo>
                  <a:pt x="1408751" y="2132100"/>
                </a:lnTo>
                <a:lnTo>
                  <a:pt x="1409384" y="2134630"/>
                </a:lnTo>
                <a:lnTo>
                  <a:pt x="1409700" y="2136844"/>
                </a:lnTo>
                <a:lnTo>
                  <a:pt x="1409700" y="2139058"/>
                </a:lnTo>
                <a:lnTo>
                  <a:pt x="1409384" y="2141271"/>
                </a:lnTo>
                <a:lnTo>
                  <a:pt x="1408751" y="2143801"/>
                </a:lnTo>
                <a:lnTo>
                  <a:pt x="1407169" y="2145383"/>
                </a:lnTo>
                <a:lnTo>
                  <a:pt x="1405271" y="2146964"/>
                </a:lnTo>
                <a:lnTo>
                  <a:pt x="1403056" y="2148862"/>
                </a:lnTo>
                <a:lnTo>
                  <a:pt x="1399892" y="2150127"/>
                </a:lnTo>
                <a:lnTo>
                  <a:pt x="1396412" y="2151076"/>
                </a:lnTo>
                <a:lnTo>
                  <a:pt x="1392300" y="2152341"/>
                </a:lnTo>
                <a:lnTo>
                  <a:pt x="1387238" y="2152973"/>
                </a:lnTo>
                <a:lnTo>
                  <a:pt x="1381543" y="2153922"/>
                </a:lnTo>
                <a:lnTo>
                  <a:pt x="1372685" y="2154238"/>
                </a:lnTo>
                <a:lnTo>
                  <a:pt x="1364459" y="2154238"/>
                </a:lnTo>
                <a:lnTo>
                  <a:pt x="1356233" y="2153289"/>
                </a:lnTo>
                <a:lnTo>
                  <a:pt x="1348641" y="2152657"/>
                </a:lnTo>
                <a:lnTo>
                  <a:pt x="1341048" y="2151076"/>
                </a:lnTo>
                <a:lnTo>
                  <a:pt x="1334087" y="2149494"/>
                </a:lnTo>
                <a:lnTo>
                  <a:pt x="1327444" y="2147280"/>
                </a:lnTo>
                <a:lnTo>
                  <a:pt x="1321116" y="2145067"/>
                </a:lnTo>
                <a:lnTo>
                  <a:pt x="1314473" y="2142536"/>
                </a:lnTo>
                <a:lnTo>
                  <a:pt x="1308461" y="2139690"/>
                </a:lnTo>
                <a:lnTo>
                  <a:pt x="1303083" y="2136211"/>
                </a:lnTo>
                <a:lnTo>
                  <a:pt x="1297389" y="2133049"/>
                </a:lnTo>
                <a:lnTo>
                  <a:pt x="1286632" y="2126091"/>
                </a:lnTo>
                <a:lnTo>
                  <a:pt x="1275559" y="2118184"/>
                </a:lnTo>
                <a:lnTo>
                  <a:pt x="1271130" y="2115338"/>
                </a:lnTo>
                <a:lnTo>
                  <a:pt x="1269232" y="2114389"/>
                </a:lnTo>
                <a:lnTo>
                  <a:pt x="1267650" y="2114073"/>
                </a:lnTo>
                <a:lnTo>
                  <a:pt x="1266701" y="2113757"/>
                </a:lnTo>
                <a:lnTo>
                  <a:pt x="1265752" y="2114073"/>
                </a:lnTo>
                <a:lnTo>
                  <a:pt x="1265119" y="2114073"/>
                </a:lnTo>
                <a:lnTo>
                  <a:pt x="1264802" y="2114705"/>
                </a:lnTo>
                <a:lnTo>
                  <a:pt x="1263537" y="2116287"/>
                </a:lnTo>
                <a:lnTo>
                  <a:pt x="1263221" y="2117552"/>
                </a:lnTo>
                <a:lnTo>
                  <a:pt x="1262588" y="2118817"/>
                </a:lnTo>
                <a:lnTo>
                  <a:pt x="1261639" y="2118817"/>
                </a:lnTo>
                <a:lnTo>
                  <a:pt x="1261006" y="2119449"/>
                </a:lnTo>
                <a:lnTo>
                  <a:pt x="1248351" y="2118501"/>
                </a:lnTo>
                <a:lnTo>
                  <a:pt x="1241391" y="2117868"/>
                </a:lnTo>
                <a:lnTo>
                  <a:pt x="1238860" y="2117552"/>
                </a:lnTo>
                <a:lnTo>
                  <a:pt x="1236962" y="2116603"/>
                </a:lnTo>
                <a:lnTo>
                  <a:pt x="1235064" y="2106799"/>
                </a:lnTo>
                <a:lnTo>
                  <a:pt x="1233798" y="2099209"/>
                </a:lnTo>
                <a:lnTo>
                  <a:pt x="1232849" y="2092251"/>
                </a:lnTo>
                <a:lnTo>
                  <a:pt x="1232533" y="2087191"/>
                </a:lnTo>
                <a:lnTo>
                  <a:pt x="1232849" y="2082130"/>
                </a:lnTo>
                <a:lnTo>
                  <a:pt x="1233165" y="2078968"/>
                </a:lnTo>
                <a:lnTo>
                  <a:pt x="1233798" y="2076754"/>
                </a:lnTo>
                <a:lnTo>
                  <a:pt x="1231900" y="2073275"/>
                </a:lnTo>
                <a:close/>
                <a:moveTo>
                  <a:pt x="952348" y="2073275"/>
                </a:moveTo>
                <a:lnTo>
                  <a:pt x="1063626" y="2073275"/>
                </a:lnTo>
                <a:lnTo>
                  <a:pt x="1062027" y="2076754"/>
                </a:lnTo>
                <a:lnTo>
                  <a:pt x="1062347" y="2078335"/>
                </a:lnTo>
                <a:lnTo>
                  <a:pt x="1062986" y="2081498"/>
                </a:lnTo>
                <a:lnTo>
                  <a:pt x="1063306" y="2085609"/>
                </a:lnTo>
                <a:lnTo>
                  <a:pt x="1062986" y="2090986"/>
                </a:lnTo>
                <a:lnTo>
                  <a:pt x="1062027" y="2097944"/>
                </a:lnTo>
                <a:lnTo>
                  <a:pt x="1061068" y="2106166"/>
                </a:lnTo>
                <a:lnTo>
                  <a:pt x="1058829" y="2116603"/>
                </a:lnTo>
                <a:lnTo>
                  <a:pt x="1056911" y="2117552"/>
                </a:lnTo>
                <a:lnTo>
                  <a:pt x="1054033" y="2117868"/>
                </a:lnTo>
                <a:lnTo>
                  <a:pt x="1047318" y="2118501"/>
                </a:lnTo>
                <a:lnTo>
                  <a:pt x="1034527" y="2119449"/>
                </a:lnTo>
                <a:lnTo>
                  <a:pt x="1033568" y="2118817"/>
                </a:lnTo>
                <a:lnTo>
                  <a:pt x="1032929" y="2118817"/>
                </a:lnTo>
                <a:lnTo>
                  <a:pt x="1032289" y="2117552"/>
                </a:lnTo>
                <a:lnTo>
                  <a:pt x="1031330" y="2116287"/>
                </a:lnTo>
                <a:lnTo>
                  <a:pt x="1030690" y="2114705"/>
                </a:lnTo>
                <a:lnTo>
                  <a:pt x="1030371" y="2114073"/>
                </a:lnTo>
                <a:lnTo>
                  <a:pt x="1029411" y="2114073"/>
                </a:lnTo>
                <a:lnTo>
                  <a:pt x="1028772" y="2113757"/>
                </a:lnTo>
                <a:lnTo>
                  <a:pt x="1027493" y="2114073"/>
                </a:lnTo>
                <a:lnTo>
                  <a:pt x="1026214" y="2114389"/>
                </a:lnTo>
                <a:lnTo>
                  <a:pt x="1024295" y="2115338"/>
                </a:lnTo>
                <a:lnTo>
                  <a:pt x="1019818" y="2118184"/>
                </a:lnTo>
                <a:lnTo>
                  <a:pt x="1008627" y="2126091"/>
                </a:lnTo>
                <a:lnTo>
                  <a:pt x="997754" y="2133049"/>
                </a:lnTo>
                <a:lnTo>
                  <a:pt x="991999" y="2136211"/>
                </a:lnTo>
                <a:lnTo>
                  <a:pt x="986243" y="2139690"/>
                </a:lnTo>
                <a:lnTo>
                  <a:pt x="979848" y="2142536"/>
                </a:lnTo>
                <a:lnTo>
                  <a:pt x="973772" y="2145067"/>
                </a:lnTo>
                <a:lnTo>
                  <a:pt x="967377" y="2147280"/>
                </a:lnTo>
                <a:lnTo>
                  <a:pt x="960662" y="2149494"/>
                </a:lnTo>
                <a:lnTo>
                  <a:pt x="953307" y="2151076"/>
                </a:lnTo>
                <a:lnTo>
                  <a:pt x="945953" y="2152657"/>
                </a:lnTo>
                <a:lnTo>
                  <a:pt x="938278" y="2153289"/>
                </a:lnTo>
                <a:lnTo>
                  <a:pt x="929964" y="2154238"/>
                </a:lnTo>
                <a:lnTo>
                  <a:pt x="921651" y="2154238"/>
                </a:lnTo>
                <a:lnTo>
                  <a:pt x="912377" y="2153922"/>
                </a:lnTo>
                <a:lnTo>
                  <a:pt x="906941" y="2152973"/>
                </a:lnTo>
                <a:lnTo>
                  <a:pt x="901825" y="2152341"/>
                </a:lnTo>
                <a:lnTo>
                  <a:pt x="897668" y="2151392"/>
                </a:lnTo>
                <a:lnTo>
                  <a:pt x="893831" y="2150127"/>
                </a:lnTo>
                <a:lnTo>
                  <a:pt x="890953" y="2148862"/>
                </a:lnTo>
                <a:lnTo>
                  <a:pt x="888715" y="2146964"/>
                </a:lnTo>
                <a:lnTo>
                  <a:pt x="886796" y="2145383"/>
                </a:lnTo>
                <a:lnTo>
                  <a:pt x="885197" y="2143801"/>
                </a:lnTo>
                <a:lnTo>
                  <a:pt x="884558" y="2141271"/>
                </a:lnTo>
                <a:lnTo>
                  <a:pt x="884238" y="2139690"/>
                </a:lnTo>
                <a:lnTo>
                  <a:pt x="884238" y="2137160"/>
                </a:lnTo>
                <a:lnTo>
                  <a:pt x="884558" y="2134630"/>
                </a:lnTo>
                <a:lnTo>
                  <a:pt x="885197" y="2132416"/>
                </a:lnTo>
                <a:lnTo>
                  <a:pt x="886476" y="2129886"/>
                </a:lnTo>
                <a:lnTo>
                  <a:pt x="887755" y="2127040"/>
                </a:lnTo>
                <a:lnTo>
                  <a:pt x="889354" y="2124510"/>
                </a:lnTo>
                <a:lnTo>
                  <a:pt x="893831" y="2118817"/>
                </a:lnTo>
                <a:lnTo>
                  <a:pt x="899267" y="2113440"/>
                </a:lnTo>
                <a:lnTo>
                  <a:pt x="905023" y="2107748"/>
                </a:lnTo>
                <a:lnTo>
                  <a:pt x="911418" y="2102371"/>
                </a:lnTo>
                <a:lnTo>
                  <a:pt x="917813" y="2097311"/>
                </a:lnTo>
                <a:lnTo>
                  <a:pt x="924528" y="2091935"/>
                </a:lnTo>
                <a:lnTo>
                  <a:pt x="936679" y="2083396"/>
                </a:lnTo>
                <a:lnTo>
                  <a:pt x="947871" y="2075805"/>
                </a:lnTo>
                <a:lnTo>
                  <a:pt x="952348" y="2073275"/>
                </a:lnTo>
                <a:close/>
                <a:moveTo>
                  <a:pt x="2074146" y="1830388"/>
                </a:moveTo>
                <a:lnTo>
                  <a:pt x="2084311" y="1836100"/>
                </a:lnTo>
                <a:lnTo>
                  <a:pt x="2094475" y="1842129"/>
                </a:lnTo>
                <a:lnTo>
                  <a:pt x="2113851" y="1854187"/>
                </a:lnTo>
                <a:lnTo>
                  <a:pt x="2132274" y="1866879"/>
                </a:lnTo>
                <a:lnTo>
                  <a:pt x="2149744" y="1879572"/>
                </a:lnTo>
                <a:lnTo>
                  <a:pt x="2166896" y="1892581"/>
                </a:lnTo>
                <a:lnTo>
                  <a:pt x="2182460" y="1904957"/>
                </a:lnTo>
                <a:lnTo>
                  <a:pt x="2196754" y="1917332"/>
                </a:lnTo>
                <a:lnTo>
                  <a:pt x="2210412" y="1928755"/>
                </a:lnTo>
                <a:lnTo>
                  <a:pt x="2222800" y="1940178"/>
                </a:lnTo>
                <a:lnTo>
                  <a:pt x="2233282" y="1950332"/>
                </a:lnTo>
                <a:lnTo>
                  <a:pt x="2250752" y="1967150"/>
                </a:lnTo>
                <a:lnTo>
                  <a:pt x="2261552" y="1978573"/>
                </a:lnTo>
                <a:lnTo>
                  <a:pt x="2265363" y="1982698"/>
                </a:lnTo>
                <a:lnTo>
                  <a:pt x="2231376" y="1980160"/>
                </a:lnTo>
                <a:lnTo>
                  <a:pt x="2231376" y="1983650"/>
                </a:lnTo>
                <a:lnTo>
                  <a:pt x="2230741" y="1990631"/>
                </a:lnTo>
                <a:lnTo>
                  <a:pt x="2230106" y="1994756"/>
                </a:lnTo>
                <a:lnTo>
                  <a:pt x="2228835" y="2000467"/>
                </a:lnTo>
                <a:lnTo>
                  <a:pt x="2225341" y="2013160"/>
                </a:lnTo>
                <a:lnTo>
                  <a:pt x="2221212" y="2026487"/>
                </a:lnTo>
                <a:lnTo>
                  <a:pt x="2218671" y="2033468"/>
                </a:lnTo>
                <a:lnTo>
                  <a:pt x="2216130" y="2040132"/>
                </a:lnTo>
                <a:lnTo>
                  <a:pt x="2212953" y="2046478"/>
                </a:lnTo>
                <a:lnTo>
                  <a:pt x="2209777" y="2052507"/>
                </a:lnTo>
                <a:lnTo>
                  <a:pt x="2206283" y="2059170"/>
                </a:lnTo>
                <a:lnTo>
                  <a:pt x="2202471" y="2065834"/>
                </a:lnTo>
                <a:lnTo>
                  <a:pt x="2198342" y="2072180"/>
                </a:lnTo>
                <a:lnTo>
                  <a:pt x="2194213" y="2078209"/>
                </a:lnTo>
                <a:lnTo>
                  <a:pt x="2184684" y="2090901"/>
                </a:lnTo>
                <a:lnTo>
                  <a:pt x="2175155" y="2103911"/>
                </a:lnTo>
                <a:lnTo>
                  <a:pt x="2163402" y="2115652"/>
                </a:lnTo>
                <a:lnTo>
                  <a:pt x="2151650" y="2128027"/>
                </a:lnTo>
                <a:lnTo>
                  <a:pt x="2145297" y="2134056"/>
                </a:lnTo>
                <a:lnTo>
                  <a:pt x="2138944" y="2139768"/>
                </a:lnTo>
                <a:lnTo>
                  <a:pt x="2132274" y="2145479"/>
                </a:lnTo>
                <a:lnTo>
                  <a:pt x="2125286" y="2150874"/>
                </a:lnTo>
                <a:lnTo>
                  <a:pt x="2118615" y="2156585"/>
                </a:lnTo>
                <a:lnTo>
                  <a:pt x="2111310" y="2162297"/>
                </a:lnTo>
                <a:lnTo>
                  <a:pt x="2096699" y="2172768"/>
                </a:lnTo>
                <a:lnTo>
                  <a:pt x="2081452" y="2182922"/>
                </a:lnTo>
                <a:lnTo>
                  <a:pt x="2065888" y="2193393"/>
                </a:lnTo>
                <a:lnTo>
                  <a:pt x="2049688" y="2202913"/>
                </a:lnTo>
                <a:lnTo>
                  <a:pt x="2033171" y="2212115"/>
                </a:lnTo>
                <a:lnTo>
                  <a:pt x="2016654" y="2221317"/>
                </a:lnTo>
                <a:lnTo>
                  <a:pt x="1999820" y="2229567"/>
                </a:lnTo>
                <a:lnTo>
                  <a:pt x="1991243" y="2234009"/>
                </a:lnTo>
                <a:lnTo>
                  <a:pt x="1982350" y="2238134"/>
                </a:lnTo>
                <a:lnTo>
                  <a:pt x="1965197" y="2246384"/>
                </a:lnTo>
                <a:lnTo>
                  <a:pt x="1929622" y="2261933"/>
                </a:lnTo>
                <a:lnTo>
                  <a:pt x="1894047" y="2275895"/>
                </a:lnTo>
                <a:lnTo>
                  <a:pt x="1858789" y="2288904"/>
                </a:lnTo>
                <a:lnTo>
                  <a:pt x="1841002" y="2294933"/>
                </a:lnTo>
                <a:lnTo>
                  <a:pt x="1823850" y="2300645"/>
                </a:lnTo>
                <a:lnTo>
                  <a:pt x="1806062" y="2306039"/>
                </a:lnTo>
                <a:lnTo>
                  <a:pt x="1789227" y="2311433"/>
                </a:lnTo>
                <a:lnTo>
                  <a:pt x="1772075" y="2316193"/>
                </a:lnTo>
                <a:lnTo>
                  <a:pt x="1755558" y="2321270"/>
                </a:lnTo>
                <a:lnTo>
                  <a:pt x="1723159" y="2329520"/>
                </a:lnTo>
                <a:lnTo>
                  <a:pt x="1692666" y="2337136"/>
                </a:lnTo>
                <a:lnTo>
                  <a:pt x="1664079" y="2343482"/>
                </a:lnTo>
                <a:lnTo>
                  <a:pt x="1638033" y="2349194"/>
                </a:lnTo>
                <a:lnTo>
                  <a:pt x="1613892" y="2353953"/>
                </a:lnTo>
                <a:lnTo>
                  <a:pt x="1593246" y="2358078"/>
                </a:lnTo>
                <a:lnTo>
                  <a:pt x="1575141" y="2360934"/>
                </a:lnTo>
                <a:lnTo>
                  <a:pt x="1541154" y="2366963"/>
                </a:lnTo>
                <a:lnTo>
                  <a:pt x="1520825" y="2221634"/>
                </a:lnTo>
                <a:lnTo>
                  <a:pt x="1552906" y="2217192"/>
                </a:lnTo>
                <a:lnTo>
                  <a:pt x="1569741" y="2215288"/>
                </a:lnTo>
                <a:lnTo>
                  <a:pt x="1589752" y="2212749"/>
                </a:lnTo>
                <a:lnTo>
                  <a:pt x="1612304" y="2208942"/>
                </a:lnTo>
                <a:lnTo>
                  <a:pt x="1637080" y="2204817"/>
                </a:lnTo>
                <a:lnTo>
                  <a:pt x="1664079" y="2200374"/>
                </a:lnTo>
                <a:lnTo>
                  <a:pt x="1692666" y="2194663"/>
                </a:lnTo>
                <a:lnTo>
                  <a:pt x="1723159" y="2188634"/>
                </a:lnTo>
                <a:lnTo>
                  <a:pt x="1754923" y="2181970"/>
                </a:lnTo>
                <a:lnTo>
                  <a:pt x="1770804" y="2178162"/>
                </a:lnTo>
                <a:lnTo>
                  <a:pt x="1787321" y="2174355"/>
                </a:lnTo>
                <a:lnTo>
                  <a:pt x="1820038" y="2165787"/>
                </a:lnTo>
                <a:lnTo>
                  <a:pt x="1852754" y="2155951"/>
                </a:lnTo>
                <a:lnTo>
                  <a:pt x="1885788" y="2145797"/>
                </a:lnTo>
                <a:lnTo>
                  <a:pt x="1918187" y="2134056"/>
                </a:lnTo>
                <a:lnTo>
                  <a:pt x="1934069" y="2128027"/>
                </a:lnTo>
                <a:lnTo>
                  <a:pt x="1941692" y="2124537"/>
                </a:lnTo>
                <a:lnTo>
                  <a:pt x="1949316" y="2121681"/>
                </a:lnTo>
                <a:lnTo>
                  <a:pt x="1964880" y="2115017"/>
                </a:lnTo>
                <a:lnTo>
                  <a:pt x="1979491" y="2108036"/>
                </a:lnTo>
                <a:lnTo>
                  <a:pt x="2007761" y="2093757"/>
                </a:lnTo>
                <a:lnTo>
                  <a:pt x="2033489" y="2078526"/>
                </a:lnTo>
                <a:lnTo>
                  <a:pt x="2045559" y="2070911"/>
                </a:lnTo>
                <a:lnTo>
                  <a:pt x="2051277" y="2066786"/>
                </a:lnTo>
                <a:lnTo>
                  <a:pt x="2056994" y="2062978"/>
                </a:lnTo>
                <a:lnTo>
                  <a:pt x="2062076" y="2058853"/>
                </a:lnTo>
                <a:lnTo>
                  <a:pt x="2067476" y="2055045"/>
                </a:lnTo>
                <a:lnTo>
                  <a:pt x="2077323" y="2046795"/>
                </a:lnTo>
                <a:lnTo>
                  <a:pt x="2094475" y="2031564"/>
                </a:lnTo>
                <a:lnTo>
                  <a:pt x="2107181" y="2016016"/>
                </a:lnTo>
                <a:lnTo>
                  <a:pt x="2112898" y="2009035"/>
                </a:lnTo>
                <a:lnTo>
                  <a:pt x="2115121" y="2005544"/>
                </a:lnTo>
                <a:lnTo>
                  <a:pt x="2117027" y="2002054"/>
                </a:lnTo>
                <a:lnTo>
                  <a:pt x="2119251" y="1998881"/>
                </a:lnTo>
                <a:lnTo>
                  <a:pt x="2120839" y="1995708"/>
                </a:lnTo>
                <a:lnTo>
                  <a:pt x="2123062" y="1990948"/>
                </a:lnTo>
                <a:lnTo>
                  <a:pt x="2124968" y="1987140"/>
                </a:lnTo>
                <a:lnTo>
                  <a:pt x="2125921" y="1985237"/>
                </a:lnTo>
                <a:lnTo>
                  <a:pt x="2126874" y="1983650"/>
                </a:lnTo>
                <a:lnTo>
                  <a:pt x="2127192" y="1983333"/>
                </a:lnTo>
                <a:lnTo>
                  <a:pt x="2128145" y="1982381"/>
                </a:lnTo>
                <a:lnTo>
                  <a:pt x="2128462" y="1979208"/>
                </a:lnTo>
                <a:lnTo>
                  <a:pt x="2129415" y="1972544"/>
                </a:lnTo>
                <a:lnTo>
                  <a:pt x="2129415" y="1971275"/>
                </a:lnTo>
                <a:lnTo>
                  <a:pt x="2107816" y="1970006"/>
                </a:lnTo>
                <a:lnTo>
                  <a:pt x="2104640" y="1943351"/>
                </a:lnTo>
                <a:lnTo>
                  <a:pt x="2101781" y="1921457"/>
                </a:lnTo>
                <a:lnTo>
                  <a:pt x="2098604" y="1903053"/>
                </a:lnTo>
                <a:lnTo>
                  <a:pt x="2094793" y="1887504"/>
                </a:lnTo>
                <a:lnTo>
                  <a:pt x="2090663" y="1873543"/>
                </a:lnTo>
                <a:lnTo>
                  <a:pt x="2086217" y="1860215"/>
                </a:lnTo>
                <a:lnTo>
                  <a:pt x="2081134" y="1846254"/>
                </a:lnTo>
                <a:lnTo>
                  <a:pt x="2074146" y="1830388"/>
                </a:lnTo>
                <a:close/>
                <a:moveTo>
                  <a:pt x="604823" y="1655763"/>
                </a:moveTo>
                <a:lnTo>
                  <a:pt x="607339" y="1664401"/>
                </a:lnTo>
                <a:lnTo>
                  <a:pt x="610484" y="1672399"/>
                </a:lnTo>
                <a:lnTo>
                  <a:pt x="613314" y="1679438"/>
                </a:lnTo>
                <a:lnTo>
                  <a:pt x="616774" y="1685837"/>
                </a:lnTo>
                <a:lnTo>
                  <a:pt x="620234" y="1691595"/>
                </a:lnTo>
                <a:lnTo>
                  <a:pt x="623379" y="1696714"/>
                </a:lnTo>
                <a:lnTo>
                  <a:pt x="626838" y="1701193"/>
                </a:lnTo>
                <a:lnTo>
                  <a:pt x="630298" y="1705352"/>
                </a:lnTo>
                <a:lnTo>
                  <a:pt x="634386" y="1709512"/>
                </a:lnTo>
                <a:lnTo>
                  <a:pt x="638160" y="1713351"/>
                </a:lnTo>
                <a:lnTo>
                  <a:pt x="641620" y="1715910"/>
                </a:lnTo>
                <a:lnTo>
                  <a:pt x="644765" y="1718150"/>
                </a:lnTo>
                <a:lnTo>
                  <a:pt x="649483" y="1720709"/>
                </a:lnTo>
                <a:lnTo>
                  <a:pt x="651055" y="1721669"/>
                </a:lnTo>
                <a:lnTo>
                  <a:pt x="653257" y="1726148"/>
                </a:lnTo>
                <a:lnTo>
                  <a:pt x="657974" y="1738305"/>
                </a:lnTo>
                <a:lnTo>
                  <a:pt x="664579" y="1753662"/>
                </a:lnTo>
                <a:lnTo>
                  <a:pt x="667095" y="1761660"/>
                </a:lnTo>
                <a:lnTo>
                  <a:pt x="669296" y="1769659"/>
                </a:lnTo>
                <a:lnTo>
                  <a:pt x="669925" y="1773178"/>
                </a:lnTo>
                <a:lnTo>
                  <a:pt x="669611" y="1775737"/>
                </a:lnTo>
                <a:lnTo>
                  <a:pt x="668982" y="1777657"/>
                </a:lnTo>
                <a:lnTo>
                  <a:pt x="667409" y="1779576"/>
                </a:lnTo>
                <a:lnTo>
                  <a:pt x="665522" y="1780216"/>
                </a:lnTo>
                <a:lnTo>
                  <a:pt x="663006" y="1781176"/>
                </a:lnTo>
                <a:lnTo>
                  <a:pt x="660490" y="1781176"/>
                </a:lnTo>
                <a:lnTo>
                  <a:pt x="657345" y="1781176"/>
                </a:lnTo>
                <a:lnTo>
                  <a:pt x="654515" y="1780856"/>
                </a:lnTo>
                <a:lnTo>
                  <a:pt x="651370" y="1779896"/>
                </a:lnTo>
                <a:lnTo>
                  <a:pt x="645079" y="1778297"/>
                </a:lnTo>
                <a:lnTo>
                  <a:pt x="640362" y="1776697"/>
                </a:lnTo>
                <a:lnTo>
                  <a:pt x="636902" y="1774778"/>
                </a:lnTo>
                <a:lnTo>
                  <a:pt x="636273" y="1773818"/>
                </a:lnTo>
                <a:lnTo>
                  <a:pt x="635015" y="1772858"/>
                </a:lnTo>
                <a:lnTo>
                  <a:pt x="633443" y="1769659"/>
                </a:lnTo>
                <a:lnTo>
                  <a:pt x="632185" y="1765500"/>
                </a:lnTo>
                <a:lnTo>
                  <a:pt x="630298" y="1760701"/>
                </a:lnTo>
                <a:lnTo>
                  <a:pt x="627467" y="1749503"/>
                </a:lnTo>
                <a:lnTo>
                  <a:pt x="624951" y="1739905"/>
                </a:lnTo>
                <a:lnTo>
                  <a:pt x="623064" y="1730627"/>
                </a:lnTo>
                <a:lnTo>
                  <a:pt x="616460" y="1758461"/>
                </a:lnTo>
                <a:lnTo>
                  <a:pt x="617089" y="1761020"/>
                </a:lnTo>
                <a:lnTo>
                  <a:pt x="617089" y="1762620"/>
                </a:lnTo>
                <a:lnTo>
                  <a:pt x="617089" y="1763260"/>
                </a:lnTo>
                <a:lnTo>
                  <a:pt x="616774" y="1761660"/>
                </a:lnTo>
                <a:lnTo>
                  <a:pt x="615201" y="1757181"/>
                </a:lnTo>
                <a:lnTo>
                  <a:pt x="609855" y="1735746"/>
                </a:lnTo>
                <a:lnTo>
                  <a:pt x="607968" y="1727748"/>
                </a:lnTo>
                <a:lnTo>
                  <a:pt x="606395" y="1719749"/>
                </a:lnTo>
                <a:lnTo>
                  <a:pt x="605137" y="1712071"/>
                </a:lnTo>
                <a:lnTo>
                  <a:pt x="604508" y="1705033"/>
                </a:lnTo>
                <a:lnTo>
                  <a:pt x="603250" y="1691275"/>
                </a:lnTo>
                <a:lnTo>
                  <a:pt x="603250" y="1679438"/>
                </a:lnTo>
                <a:lnTo>
                  <a:pt x="603879" y="1669840"/>
                </a:lnTo>
                <a:lnTo>
                  <a:pt x="604194" y="1662162"/>
                </a:lnTo>
                <a:lnTo>
                  <a:pt x="604823" y="1655763"/>
                </a:lnTo>
                <a:close/>
                <a:moveTo>
                  <a:pt x="572788" y="1655763"/>
                </a:moveTo>
                <a:lnTo>
                  <a:pt x="574046" y="1662162"/>
                </a:lnTo>
                <a:lnTo>
                  <a:pt x="574361" y="1669840"/>
                </a:lnTo>
                <a:lnTo>
                  <a:pt x="574675" y="1679438"/>
                </a:lnTo>
                <a:lnTo>
                  <a:pt x="574361" y="1691275"/>
                </a:lnTo>
                <a:lnTo>
                  <a:pt x="573417" y="1705033"/>
                </a:lnTo>
                <a:lnTo>
                  <a:pt x="572788" y="1712071"/>
                </a:lnTo>
                <a:lnTo>
                  <a:pt x="571530" y="1719749"/>
                </a:lnTo>
                <a:lnTo>
                  <a:pt x="570272" y="1727748"/>
                </a:lnTo>
                <a:lnTo>
                  <a:pt x="568385" y="1735746"/>
                </a:lnTo>
                <a:lnTo>
                  <a:pt x="562724" y="1757181"/>
                </a:lnTo>
                <a:lnTo>
                  <a:pt x="561152" y="1761660"/>
                </a:lnTo>
                <a:lnTo>
                  <a:pt x="560837" y="1763260"/>
                </a:lnTo>
                <a:lnTo>
                  <a:pt x="560837" y="1762620"/>
                </a:lnTo>
                <a:lnTo>
                  <a:pt x="560837" y="1761020"/>
                </a:lnTo>
                <a:lnTo>
                  <a:pt x="561152" y="1758461"/>
                </a:lnTo>
                <a:lnTo>
                  <a:pt x="554547" y="1730627"/>
                </a:lnTo>
                <a:lnTo>
                  <a:pt x="553289" y="1736706"/>
                </a:lnTo>
                <a:lnTo>
                  <a:pt x="550144" y="1751103"/>
                </a:lnTo>
                <a:lnTo>
                  <a:pt x="548257" y="1759101"/>
                </a:lnTo>
                <a:lnTo>
                  <a:pt x="545741" y="1765819"/>
                </a:lnTo>
                <a:lnTo>
                  <a:pt x="543225" y="1771578"/>
                </a:lnTo>
                <a:lnTo>
                  <a:pt x="542281" y="1773498"/>
                </a:lnTo>
                <a:lnTo>
                  <a:pt x="541023" y="1774778"/>
                </a:lnTo>
                <a:lnTo>
                  <a:pt x="537878" y="1776697"/>
                </a:lnTo>
                <a:lnTo>
                  <a:pt x="532532" y="1778297"/>
                </a:lnTo>
                <a:lnTo>
                  <a:pt x="526556" y="1779896"/>
                </a:lnTo>
                <a:lnTo>
                  <a:pt x="523726" y="1780856"/>
                </a:lnTo>
                <a:lnTo>
                  <a:pt x="520581" y="1781176"/>
                </a:lnTo>
                <a:lnTo>
                  <a:pt x="517750" y="1781176"/>
                </a:lnTo>
                <a:lnTo>
                  <a:pt x="514605" y="1781176"/>
                </a:lnTo>
                <a:lnTo>
                  <a:pt x="512403" y="1780216"/>
                </a:lnTo>
                <a:lnTo>
                  <a:pt x="510516" y="1779576"/>
                </a:lnTo>
                <a:lnTo>
                  <a:pt x="509258" y="1777657"/>
                </a:lnTo>
                <a:lnTo>
                  <a:pt x="508000" y="1775737"/>
                </a:lnTo>
                <a:lnTo>
                  <a:pt x="508000" y="1773178"/>
                </a:lnTo>
                <a:lnTo>
                  <a:pt x="508315" y="1769659"/>
                </a:lnTo>
                <a:lnTo>
                  <a:pt x="510831" y="1761660"/>
                </a:lnTo>
                <a:lnTo>
                  <a:pt x="513661" y="1753662"/>
                </a:lnTo>
                <a:lnTo>
                  <a:pt x="519637" y="1738305"/>
                </a:lnTo>
                <a:lnTo>
                  <a:pt x="524669" y="1726148"/>
                </a:lnTo>
                <a:lnTo>
                  <a:pt x="526871" y="1721669"/>
                </a:lnTo>
                <a:lnTo>
                  <a:pt x="528129" y="1721349"/>
                </a:lnTo>
                <a:lnTo>
                  <a:pt x="531903" y="1718790"/>
                </a:lnTo>
                <a:lnTo>
                  <a:pt x="537564" y="1715270"/>
                </a:lnTo>
                <a:lnTo>
                  <a:pt x="540709" y="1712391"/>
                </a:lnTo>
                <a:lnTo>
                  <a:pt x="544168" y="1709192"/>
                </a:lnTo>
                <a:lnTo>
                  <a:pt x="547942" y="1705352"/>
                </a:lnTo>
                <a:lnTo>
                  <a:pt x="552031" y="1700873"/>
                </a:lnTo>
                <a:lnTo>
                  <a:pt x="555805" y="1695435"/>
                </a:lnTo>
                <a:lnTo>
                  <a:pt x="559265" y="1689036"/>
                </a:lnTo>
                <a:lnTo>
                  <a:pt x="563039" y="1682317"/>
                </a:lnTo>
                <a:lnTo>
                  <a:pt x="566813" y="1674319"/>
                </a:lnTo>
                <a:lnTo>
                  <a:pt x="569958" y="1665681"/>
                </a:lnTo>
                <a:lnTo>
                  <a:pt x="572788" y="1655763"/>
                </a:lnTo>
                <a:close/>
                <a:moveTo>
                  <a:pt x="1818954" y="1647825"/>
                </a:moveTo>
                <a:lnTo>
                  <a:pt x="1838895" y="1652921"/>
                </a:lnTo>
                <a:lnTo>
                  <a:pt x="1857254" y="1658335"/>
                </a:lnTo>
                <a:lnTo>
                  <a:pt x="1887641" y="1667252"/>
                </a:lnTo>
                <a:lnTo>
                  <a:pt x="1920876" y="1677444"/>
                </a:lnTo>
                <a:lnTo>
                  <a:pt x="1893022" y="1751013"/>
                </a:lnTo>
                <a:lnTo>
                  <a:pt x="1862952" y="1739548"/>
                </a:lnTo>
                <a:lnTo>
                  <a:pt x="1842377" y="1731904"/>
                </a:lnTo>
                <a:lnTo>
                  <a:pt x="1842061" y="1727764"/>
                </a:lnTo>
                <a:lnTo>
                  <a:pt x="1841744" y="1723624"/>
                </a:lnTo>
                <a:lnTo>
                  <a:pt x="1840795" y="1719802"/>
                </a:lnTo>
                <a:lnTo>
                  <a:pt x="1840162" y="1715662"/>
                </a:lnTo>
                <a:lnTo>
                  <a:pt x="1837313" y="1706744"/>
                </a:lnTo>
                <a:lnTo>
                  <a:pt x="1834147" y="1697190"/>
                </a:lnTo>
                <a:lnTo>
                  <a:pt x="1830666" y="1688272"/>
                </a:lnTo>
                <a:lnTo>
                  <a:pt x="1827500" y="1679355"/>
                </a:lnTo>
                <a:lnTo>
                  <a:pt x="1821486" y="1665979"/>
                </a:lnTo>
                <a:lnTo>
                  <a:pt x="1818321" y="1658972"/>
                </a:lnTo>
                <a:lnTo>
                  <a:pt x="1817688" y="1658016"/>
                </a:lnTo>
                <a:lnTo>
                  <a:pt x="1818954" y="1647825"/>
                </a:lnTo>
                <a:close/>
                <a:moveTo>
                  <a:pt x="471166" y="1647825"/>
                </a:moveTo>
                <a:lnTo>
                  <a:pt x="477838" y="1697288"/>
                </a:lnTo>
                <a:lnTo>
                  <a:pt x="477203" y="1698239"/>
                </a:lnTo>
                <a:lnTo>
                  <a:pt x="473072" y="1707434"/>
                </a:lnTo>
                <a:lnTo>
                  <a:pt x="465447" y="1725190"/>
                </a:lnTo>
                <a:lnTo>
                  <a:pt x="429546" y="1738190"/>
                </a:lnTo>
                <a:lnTo>
                  <a:pt x="412072" y="1744849"/>
                </a:lnTo>
                <a:lnTo>
                  <a:pt x="394280" y="1751507"/>
                </a:lnTo>
                <a:lnTo>
                  <a:pt x="362191" y="1765775"/>
                </a:lnTo>
                <a:lnTo>
                  <a:pt x="346623" y="1773068"/>
                </a:lnTo>
                <a:lnTo>
                  <a:pt x="338680" y="1776873"/>
                </a:lnTo>
                <a:lnTo>
                  <a:pt x="331055" y="1780678"/>
                </a:lnTo>
                <a:lnTo>
                  <a:pt x="316123" y="1788287"/>
                </a:lnTo>
                <a:lnTo>
                  <a:pt x="301508" y="1796214"/>
                </a:lnTo>
                <a:lnTo>
                  <a:pt x="287211" y="1804458"/>
                </a:lnTo>
                <a:lnTo>
                  <a:pt x="273549" y="1812702"/>
                </a:lnTo>
                <a:lnTo>
                  <a:pt x="247815" y="1829824"/>
                </a:lnTo>
                <a:lnTo>
                  <a:pt x="236060" y="1838702"/>
                </a:lnTo>
                <a:lnTo>
                  <a:pt x="230341" y="1842823"/>
                </a:lnTo>
                <a:lnTo>
                  <a:pt x="224940" y="1847897"/>
                </a:lnTo>
                <a:lnTo>
                  <a:pt x="219856" y="1852018"/>
                </a:lnTo>
                <a:lnTo>
                  <a:pt x="214455" y="1856457"/>
                </a:lnTo>
                <a:lnTo>
                  <a:pt x="204924" y="1865335"/>
                </a:lnTo>
                <a:lnTo>
                  <a:pt x="188403" y="1882774"/>
                </a:lnTo>
                <a:lnTo>
                  <a:pt x="176330" y="1899262"/>
                </a:lnTo>
                <a:lnTo>
                  <a:pt x="171246" y="1907189"/>
                </a:lnTo>
                <a:lnTo>
                  <a:pt x="169340" y="1910677"/>
                </a:lnTo>
                <a:lnTo>
                  <a:pt x="167434" y="1914481"/>
                </a:lnTo>
                <a:lnTo>
                  <a:pt x="165528" y="1918286"/>
                </a:lnTo>
                <a:lnTo>
                  <a:pt x="163939" y="1921457"/>
                </a:lnTo>
                <a:lnTo>
                  <a:pt x="162033" y="1926530"/>
                </a:lnTo>
                <a:lnTo>
                  <a:pt x="161080" y="1930969"/>
                </a:lnTo>
                <a:lnTo>
                  <a:pt x="160127" y="1932554"/>
                </a:lnTo>
                <a:lnTo>
                  <a:pt x="159491" y="1934457"/>
                </a:lnTo>
                <a:lnTo>
                  <a:pt x="159173" y="1935091"/>
                </a:lnTo>
                <a:lnTo>
                  <a:pt x="158856" y="1936359"/>
                </a:lnTo>
                <a:lnTo>
                  <a:pt x="157903" y="1939213"/>
                </a:lnTo>
                <a:lnTo>
                  <a:pt x="157585" y="1945871"/>
                </a:lnTo>
                <a:lnTo>
                  <a:pt x="157267" y="1948408"/>
                </a:lnTo>
                <a:lnTo>
                  <a:pt x="191580" y="1949359"/>
                </a:lnTo>
                <a:lnTo>
                  <a:pt x="196346" y="1981700"/>
                </a:lnTo>
                <a:lnTo>
                  <a:pt x="200794" y="2007700"/>
                </a:lnTo>
                <a:lnTo>
                  <a:pt x="203653" y="2019432"/>
                </a:lnTo>
                <a:lnTo>
                  <a:pt x="205877" y="2029578"/>
                </a:lnTo>
                <a:lnTo>
                  <a:pt x="208419" y="2039090"/>
                </a:lnTo>
                <a:lnTo>
                  <a:pt x="210960" y="2048285"/>
                </a:lnTo>
                <a:lnTo>
                  <a:pt x="213820" y="2056529"/>
                </a:lnTo>
                <a:lnTo>
                  <a:pt x="216679" y="2064773"/>
                </a:lnTo>
                <a:lnTo>
                  <a:pt x="222716" y="2080943"/>
                </a:lnTo>
                <a:lnTo>
                  <a:pt x="230341" y="2097431"/>
                </a:lnTo>
                <a:lnTo>
                  <a:pt x="238919" y="2116138"/>
                </a:lnTo>
                <a:lnTo>
                  <a:pt x="226210" y="2109797"/>
                </a:lnTo>
                <a:lnTo>
                  <a:pt x="214137" y="2103138"/>
                </a:lnTo>
                <a:lnTo>
                  <a:pt x="202064" y="2096163"/>
                </a:lnTo>
                <a:lnTo>
                  <a:pt x="189991" y="2089504"/>
                </a:lnTo>
                <a:lnTo>
                  <a:pt x="167116" y="2075236"/>
                </a:lnTo>
                <a:lnTo>
                  <a:pt x="144876" y="2060651"/>
                </a:lnTo>
                <a:lnTo>
                  <a:pt x="123907" y="2046066"/>
                </a:lnTo>
                <a:lnTo>
                  <a:pt x="104209" y="2031797"/>
                </a:lnTo>
                <a:lnTo>
                  <a:pt x="85782" y="2017529"/>
                </a:lnTo>
                <a:lnTo>
                  <a:pt x="69261" y="2003895"/>
                </a:lnTo>
                <a:lnTo>
                  <a:pt x="53693" y="1991212"/>
                </a:lnTo>
                <a:lnTo>
                  <a:pt x="40349" y="1979481"/>
                </a:lnTo>
                <a:lnTo>
                  <a:pt x="28276" y="1969017"/>
                </a:lnTo>
                <a:lnTo>
                  <a:pt x="18427" y="1960139"/>
                </a:lnTo>
                <a:lnTo>
                  <a:pt x="4448" y="1946823"/>
                </a:lnTo>
                <a:lnTo>
                  <a:pt x="0" y="1942066"/>
                </a:lnTo>
                <a:lnTo>
                  <a:pt x="56870" y="1944286"/>
                </a:lnTo>
                <a:lnTo>
                  <a:pt x="57823" y="1934774"/>
                </a:lnTo>
                <a:lnTo>
                  <a:pt x="59094" y="1928432"/>
                </a:lnTo>
                <a:lnTo>
                  <a:pt x="59730" y="1924311"/>
                </a:lnTo>
                <a:lnTo>
                  <a:pt x="61318" y="1918603"/>
                </a:lnTo>
                <a:lnTo>
                  <a:pt x="65131" y="1906238"/>
                </a:lnTo>
                <a:lnTo>
                  <a:pt x="69579" y="1893238"/>
                </a:lnTo>
                <a:lnTo>
                  <a:pt x="72756" y="1886262"/>
                </a:lnTo>
                <a:lnTo>
                  <a:pt x="75615" y="1879921"/>
                </a:lnTo>
                <a:lnTo>
                  <a:pt x="78792" y="1873896"/>
                </a:lnTo>
                <a:lnTo>
                  <a:pt x="82287" y="1868506"/>
                </a:lnTo>
                <a:lnTo>
                  <a:pt x="85782" y="1862165"/>
                </a:lnTo>
                <a:lnTo>
                  <a:pt x="89595" y="1855506"/>
                </a:lnTo>
                <a:lnTo>
                  <a:pt x="94043" y="1849482"/>
                </a:lnTo>
                <a:lnTo>
                  <a:pt x="98491" y="1843458"/>
                </a:lnTo>
                <a:lnTo>
                  <a:pt x="108340" y="1831726"/>
                </a:lnTo>
                <a:lnTo>
                  <a:pt x="118506" y="1819677"/>
                </a:lnTo>
                <a:lnTo>
                  <a:pt x="130262" y="1808263"/>
                </a:lnTo>
                <a:lnTo>
                  <a:pt x="142652" y="1797482"/>
                </a:lnTo>
                <a:lnTo>
                  <a:pt x="149007" y="1791775"/>
                </a:lnTo>
                <a:lnTo>
                  <a:pt x="155361" y="1786068"/>
                </a:lnTo>
                <a:lnTo>
                  <a:pt x="162033" y="1781312"/>
                </a:lnTo>
                <a:lnTo>
                  <a:pt x="169340" y="1775922"/>
                </a:lnTo>
                <a:lnTo>
                  <a:pt x="176330" y="1770848"/>
                </a:lnTo>
                <a:lnTo>
                  <a:pt x="183637" y="1765775"/>
                </a:lnTo>
                <a:lnTo>
                  <a:pt x="190627" y="1761019"/>
                </a:lnTo>
                <a:lnTo>
                  <a:pt x="198252" y="1756263"/>
                </a:lnTo>
                <a:lnTo>
                  <a:pt x="213820" y="1747068"/>
                </a:lnTo>
                <a:lnTo>
                  <a:pt x="229388" y="1737873"/>
                </a:lnTo>
                <a:lnTo>
                  <a:pt x="245591" y="1729312"/>
                </a:lnTo>
                <a:lnTo>
                  <a:pt x="262112" y="1721068"/>
                </a:lnTo>
                <a:lnTo>
                  <a:pt x="279268" y="1713459"/>
                </a:lnTo>
                <a:lnTo>
                  <a:pt x="296425" y="1705849"/>
                </a:lnTo>
                <a:lnTo>
                  <a:pt x="305003" y="1702044"/>
                </a:lnTo>
                <a:lnTo>
                  <a:pt x="313899" y="1698239"/>
                </a:lnTo>
                <a:lnTo>
                  <a:pt x="331055" y="1691581"/>
                </a:lnTo>
                <a:lnTo>
                  <a:pt x="366321" y="1678264"/>
                </a:lnTo>
                <a:lnTo>
                  <a:pt x="392691" y="1670020"/>
                </a:lnTo>
                <a:lnTo>
                  <a:pt x="419061" y="1662093"/>
                </a:lnTo>
                <a:lnTo>
                  <a:pt x="445114" y="1654801"/>
                </a:lnTo>
                <a:lnTo>
                  <a:pt x="471166" y="1647825"/>
                </a:lnTo>
                <a:close/>
                <a:moveTo>
                  <a:pt x="1722423" y="1617663"/>
                </a:moveTo>
                <a:lnTo>
                  <a:pt x="1724939" y="1626279"/>
                </a:lnTo>
                <a:lnTo>
                  <a:pt x="1728084" y="1634257"/>
                </a:lnTo>
                <a:lnTo>
                  <a:pt x="1730914" y="1641278"/>
                </a:lnTo>
                <a:lnTo>
                  <a:pt x="1734374" y="1647660"/>
                </a:lnTo>
                <a:lnTo>
                  <a:pt x="1737519" y="1653404"/>
                </a:lnTo>
                <a:lnTo>
                  <a:pt x="1740978" y="1658829"/>
                </a:lnTo>
                <a:lnTo>
                  <a:pt x="1744438" y="1663297"/>
                </a:lnTo>
                <a:lnTo>
                  <a:pt x="1747583" y="1667126"/>
                </a:lnTo>
                <a:lnTo>
                  <a:pt x="1751672" y="1671594"/>
                </a:lnTo>
                <a:lnTo>
                  <a:pt x="1755446" y="1675104"/>
                </a:lnTo>
                <a:lnTo>
                  <a:pt x="1759220" y="1677657"/>
                </a:lnTo>
                <a:lnTo>
                  <a:pt x="1762050" y="1679891"/>
                </a:lnTo>
                <a:lnTo>
                  <a:pt x="1766768" y="1682444"/>
                </a:lnTo>
                <a:lnTo>
                  <a:pt x="1768655" y="1683401"/>
                </a:lnTo>
                <a:lnTo>
                  <a:pt x="1770856" y="1688188"/>
                </a:lnTo>
                <a:lnTo>
                  <a:pt x="1775574" y="1699995"/>
                </a:lnTo>
                <a:lnTo>
                  <a:pt x="1781549" y="1715313"/>
                </a:lnTo>
                <a:lnTo>
                  <a:pt x="1784695" y="1723291"/>
                </a:lnTo>
                <a:lnTo>
                  <a:pt x="1786896" y="1731269"/>
                </a:lnTo>
                <a:lnTo>
                  <a:pt x="1787525" y="1734779"/>
                </a:lnTo>
                <a:lnTo>
                  <a:pt x="1787211" y="1737332"/>
                </a:lnTo>
                <a:lnTo>
                  <a:pt x="1786267" y="1739566"/>
                </a:lnTo>
                <a:lnTo>
                  <a:pt x="1785009" y="1741161"/>
                </a:lnTo>
                <a:lnTo>
                  <a:pt x="1783122" y="1742438"/>
                </a:lnTo>
                <a:lnTo>
                  <a:pt x="1780606" y="1742757"/>
                </a:lnTo>
                <a:lnTo>
                  <a:pt x="1777775" y="1743076"/>
                </a:lnTo>
                <a:lnTo>
                  <a:pt x="1774945" y="1742757"/>
                </a:lnTo>
                <a:lnTo>
                  <a:pt x="1771800" y="1742438"/>
                </a:lnTo>
                <a:lnTo>
                  <a:pt x="1768655" y="1741800"/>
                </a:lnTo>
                <a:lnTo>
                  <a:pt x="1762679" y="1739885"/>
                </a:lnTo>
                <a:lnTo>
                  <a:pt x="1757647" y="1738289"/>
                </a:lnTo>
                <a:lnTo>
                  <a:pt x="1754502" y="1736375"/>
                </a:lnTo>
                <a:lnTo>
                  <a:pt x="1753559" y="1735417"/>
                </a:lnTo>
                <a:lnTo>
                  <a:pt x="1752615" y="1734460"/>
                </a:lnTo>
                <a:lnTo>
                  <a:pt x="1751043" y="1731269"/>
                </a:lnTo>
                <a:lnTo>
                  <a:pt x="1749470" y="1727120"/>
                </a:lnTo>
                <a:lnTo>
                  <a:pt x="1747583" y="1722334"/>
                </a:lnTo>
                <a:lnTo>
                  <a:pt x="1744752" y="1711803"/>
                </a:lnTo>
                <a:lnTo>
                  <a:pt x="1742551" y="1701591"/>
                </a:lnTo>
                <a:lnTo>
                  <a:pt x="1740664" y="1692337"/>
                </a:lnTo>
                <a:lnTo>
                  <a:pt x="1733745" y="1720100"/>
                </a:lnTo>
                <a:lnTo>
                  <a:pt x="1734374" y="1722653"/>
                </a:lnTo>
                <a:lnTo>
                  <a:pt x="1734688" y="1724248"/>
                </a:lnTo>
                <a:lnTo>
                  <a:pt x="1734688" y="1724886"/>
                </a:lnTo>
                <a:lnTo>
                  <a:pt x="1733745" y="1723291"/>
                </a:lnTo>
                <a:lnTo>
                  <a:pt x="1732801" y="1719142"/>
                </a:lnTo>
                <a:lnTo>
                  <a:pt x="1727140" y="1697442"/>
                </a:lnTo>
                <a:lnTo>
                  <a:pt x="1725253" y="1689464"/>
                </a:lnTo>
                <a:lnTo>
                  <a:pt x="1723995" y="1681806"/>
                </a:lnTo>
                <a:lnTo>
                  <a:pt x="1722737" y="1674147"/>
                </a:lnTo>
                <a:lnTo>
                  <a:pt x="1722108" y="1666807"/>
                </a:lnTo>
                <a:lnTo>
                  <a:pt x="1720850" y="1653404"/>
                </a:lnTo>
                <a:lnTo>
                  <a:pt x="1720850" y="1641278"/>
                </a:lnTo>
                <a:lnTo>
                  <a:pt x="1721165" y="1631704"/>
                </a:lnTo>
                <a:lnTo>
                  <a:pt x="1721479" y="1624045"/>
                </a:lnTo>
                <a:lnTo>
                  <a:pt x="1722423" y="1617663"/>
                </a:lnTo>
                <a:close/>
                <a:moveTo>
                  <a:pt x="1690388" y="1617663"/>
                </a:moveTo>
                <a:lnTo>
                  <a:pt x="1691017" y="1624045"/>
                </a:lnTo>
                <a:lnTo>
                  <a:pt x="1691646" y="1631704"/>
                </a:lnTo>
                <a:lnTo>
                  <a:pt x="1692275" y="1641278"/>
                </a:lnTo>
                <a:lnTo>
                  <a:pt x="1691646" y="1653404"/>
                </a:lnTo>
                <a:lnTo>
                  <a:pt x="1691017" y="1666807"/>
                </a:lnTo>
                <a:lnTo>
                  <a:pt x="1689759" y="1674147"/>
                </a:lnTo>
                <a:lnTo>
                  <a:pt x="1688816" y="1681806"/>
                </a:lnTo>
                <a:lnTo>
                  <a:pt x="1687243" y="1689464"/>
                </a:lnTo>
                <a:lnTo>
                  <a:pt x="1685356" y="1697442"/>
                </a:lnTo>
                <a:lnTo>
                  <a:pt x="1680009" y="1719142"/>
                </a:lnTo>
                <a:lnTo>
                  <a:pt x="1678751" y="1723291"/>
                </a:lnTo>
                <a:lnTo>
                  <a:pt x="1678122" y="1724886"/>
                </a:lnTo>
                <a:lnTo>
                  <a:pt x="1678122" y="1724248"/>
                </a:lnTo>
                <a:lnTo>
                  <a:pt x="1678437" y="1722653"/>
                </a:lnTo>
                <a:lnTo>
                  <a:pt x="1678751" y="1720100"/>
                </a:lnTo>
                <a:lnTo>
                  <a:pt x="1672147" y="1692337"/>
                </a:lnTo>
                <a:lnTo>
                  <a:pt x="1670889" y="1698719"/>
                </a:lnTo>
                <a:lnTo>
                  <a:pt x="1667429" y="1712760"/>
                </a:lnTo>
                <a:lnTo>
                  <a:pt x="1665228" y="1720738"/>
                </a:lnTo>
                <a:lnTo>
                  <a:pt x="1663026" y="1728078"/>
                </a:lnTo>
                <a:lnTo>
                  <a:pt x="1660825" y="1733184"/>
                </a:lnTo>
                <a:lnTo>
                  <a:pt x="1659881" y="1735098"/>
                </a:lnTo>
                <a:lnTo>
                  <a:pt x="1658623" y="1736375"/>
                </a:lnTo>
                <a:lnTo>
                  <a:pt x="1655164" y="1738289"/>
                </a:lnTo>
                <a:lnTo>
                  <a:pt x="1650131" y="1739885"/>
                </a:lnTo>
                <a:lnTo>
                  <a:pt x="1644156" y="1741800"/>
                </a:lnTo>
                <a:lnTo>
                  <a:pt x="1641011" y="1742438"/>
                </a:lnTo>
                <a:lnTo>
                  <a:pt x="1637866" y="1742757"/>
                </a:lnTo>
                <a:lnTo>
                  <a:pt x="1634721" y="1743076"/>
                </a:lnTo>
                <a:lnTo>
                  <a:pt x="1632205" y="1742757"/>
                </a:lnTo>
                <a:lnTo>
                  <a:pt x="1630003" y="1742438"/>
                </a:lnTo>
                <a:lnTo>
                  <a:pt x="1627802" y="1741161"/>
                </a:lnTo>
                <a:lnTo>
                  <a:pt x="1626544" y="1739566"/>
                </a:lnTo>
                <a:lnTo>
                  <a:pt x="1625600" y="1737332"/>
                </a:lnTo>
                <a:lnTo>
                  <a:pt x="1625600" y="1734779"/>
                </a:lnTo>
                <a:lnTo>
                  <a:pt x="1625915" y="1731269"/>
                </a:lnTo>
                <a:lnTo>
                  <a:pt x="1628431" y="1723291"/>
                </a:lnTo>
                <a:lnTo>
                  <a:pt x="1630947" y="1715313"/>
                </a:lnTo>
                <a:lnTo>
                  <a:pt x="1636922" y="1699995"/>
                </a:lnTo>
                <a:lnTo>
                  <a:pt x="1642269" y="1688188"/>
                </a:lnTo>
                <a:lnTo>
                  <a:pt x="1644156" y="1683401"/>
                </a:lnTo>
                <a:lnTo>
                  <a:pt x="1645728" y="1683082"/>
                </a:lnTo>
                <a:lnTo>
                  <a:pt x="1649188" y="1681167"/>
                </a:lnTo>
                <a:lnTo>
                  <a:pt x="1654849" y="1677338"/>
                </a:lnTo>
                <a:lnTo>
                  <a:pt x="1658309" y="1674147"/>
                </a:lnTo>
                <a:lnTo>
                  <a:pt x="1661454" y="1671275"/>
                </a:lnTo>
                <a:lnTo>
                  <a:pt x="1665228" y="1667126"/>
                </a:lnTo>
                <a:lnTo>
                  <a:pt x="1669002" y="1662659"/>
                </a:lnTo>
                <a:lnTo>
                  <a:pt x="1673090" y="1657234"/>
                </a:lnTo>
                <a:lnTo>
                  <a:pt x="1676864" y="1651170"/>
                </a:lnTo>
                <a:lnTo>
                  <a:pt x="1680638" y="1644150"/>
                </a:lnTo>
                <a:lnTo>
                  <a:pt x="1684098" y="1636172"/>
                </a:lnTo>
                <a:lnTo>
                  <a:pt x="1687243" y="1627556"/>
                </a:lnTo>
                <a:lnTo>
                  <a:pt x="1690388" y="1617663"/>
                </a:lnTo>
                <a:close/>
                <a:moveTo>
                  <a:pt x="752205" y="1595438"/>
                </a:moveTo>
                <a:lnTo>
                  <a:pt x="760414" y="1653904"/>
                </a:lnTo>
                <a:lnTo>
                  <a:pt x="728212" y="1659909"/>
                </a:lnTo>
                <a:lnTo>
                  <a:pt x="704851" y="1663701"/>
                </a:lnTo>
                <a:lnTo>
                  <a:pt x="713374" y="1600495"/>
                </a:lnTo>
                <a:lnTo>
                  <a:pt x="719057" y="1599863"/>
                </a:lnTo>
                <a:lnTo>
                  <a:pt x="752205" y="1595438"/>
                </a:lnTo>
                <a:close/>
                <a:moveTo>
                  <a:pt x="1462714" y="1589088"/>
                </a:moveTo>
                <a:lnTo>
                  <a:pt x="1492809" y="1592290"/>
                </a:lnTo>
                <a:lnTo>
                  <a:pt x="1522586" y="1595493"/>
                </a:lnTo>
                <a:lnTo>
                  <a:pt x="1523536" y="1591009"/>
                </a:lnTo>
                <a:lnTo>
                  <a:pt x="1531456" y="1596453"/>
                </a:lnTo>
                <a:lnTo>
                  <a:pt x="1534307" y="1596774"/>
                </a:lnTo>
                <a:lnTo>
                  <a:pt x="1547295" y="1598375"/>
                </a:lnTo>
                <a:lnTo>
                  <a:pt x="1560916" y="1599656"/>
                </a:lnTo>
                <a:lnTo>
                  <a:pt x="1587209" y="1603498"/>
                </a:lnTo>
                <a:lnTo>
                  <a:pt x="1591961" y="1638403"/>
                </a:lnTo>
                <a:lnTo>
                  <a:pt x="1598613" y="1643207"/>
                </a:lnTo>
                <a:lnTo>
                  <a:pt x="1592911" y="1644487"/>
                </a:lnTo>
                <a:lnTo>
                  <a:pt x="1594812" y="1658577"/>
                </a:lnTo>
                <a:lnTo>
                  <a:pt x="1593861" y="1659538"/>
                </a:lnTo>
                <a:lnTo>
                  <a:pt x="1591644" y="1663701"/>
                </a:lnTo>
                <a:lnTo>
                  <a:pt x="1579923" y="1661459"/>
                </a:lnTo>
                <a:lnTo>
                  <a:pt x="1568202" y="1659218"/>
                </a:lnTo>
                <a:lnTo>
                  <a:pt x="1544444" y="1655055"/>
                </a:lnTo>
                <a:lnTo>
                  <a:pt x="1530822" y="1658577"/>
                </a:lnTo>
                <a:lnTo>
                  <a:pt x="1521952" y="1661139"/>
                </a:lnTo>
                <a:lnTo>
                  <a:pt x="1515300" y="1663381"/>
                </a:lnTo>
                <a:lnTo>
                  <a:pt x="1516567" y="1650572"/>
                </a:lnTo>
                <a:lnTo>
                  <a:pt x="1487740" y="1645768"/>
                </a:lnTo>
                <a:lnTo>
                  <a:pt x="1458913" y="1641605"/>
                </a:lnTo>
                <a:lnTo>
                  <a:pt x="1462714" y="1589088"/>
                </a:lnTo>
                <a:close/>
                <a:moveTo>
                  <a:pt x="725488" y="1373188"/>
                </a:moveTo>
                <a:lnTo>
                  <a:pt x="815523" y="1389804"/>
                </a:lnTo>
                <a:lnTo>
                  <a:pt x="816801" y="1390443"/>
                </a:lnTo>
                <a:lnTo>
                  <a:pt x="818397" y="1390762"/>
                </a:lnTo>
                <a:lnTo>
                  <a:pt x="820951" y="1392360"/>
                </a:lnTo>
                <a:lnTo>
                  <a:pt x="823824" y="1394596"/>
                </a:lnTo>
                <a:lnTo>
                  <a:pt x="826059" y="1397472"/>
                </a:lnTo>
                <a:lnTo>
                  <a:pt x="827975" y="1401307"/>
                </a:lnTo>
                <a:lnTo>
                  <a:pt x="829891" y="1405461"/>
                </a:lnTo>
                <a:lnTo>
                  <a:pt x="831168" y="1409934"/>
                </a:lnTo>
                <a:lnTo>
                  <a:pt x="832764" y="1415046"/>
                </a:lnTo>
                <a:lnTo>
                  <a:pt x="834999" y="1425910"/>
                </a:lnTo>
                <a:lnTo>
                  <a:pt x="836915" y="1437094"/>
                </a:lnTo>
                <a:lnTo>
                  <a:pt x="838511" y="1448597"/>
                </a:lnTo>
                <a:lnTo>
                  <a:pt x="839469" y="1460100"/>
                </a:lnTo>
                <a:lnTo>
                  <a:pt x="839788" y="1463615"/>
                </a:lnTo>
                <a:lnTo>
                  <a:pt x="839788" y="1466491"/>
                </a:lnTo>
                <a:lnTo>
                  <a:pt x="839150" y="1468728"/>
                </a:lnTo>
                <a:lnTo>
                  <a:pt x="838511" y="1469686"/>
                </a:lnTo>
                <a:lnTo>
                  <a:pt x="837553" y="1470325"/>
                </a:lnTo>
                <a:lnTo>
                  <a:pt x="836276" y="1470325"/>
                </a:lnTo>
                <a:lnTo>
                  <a:pt x="834680" y="1469367"/>
                </a:lnTo>
                <a:lnTo>
                  <a:pt x="833083" y="1468408"/>
                </a:lnTo>
                <a:lnTo>
                  <a:pt x="829891" y="1464574"/>
                </a:lnTo>
                <a:lnTo>
                  <a:pt x="826059" y="1459461"/>
                </a:lnTo>
                <a:lnTo>
                  <a:pt x="822547" y="1454349"/>
                </a:lnTo>
                <a:lnTo>
                  <a:pt x="819993" y="1448278"/>
                </a:lnTo>
                <a:lnTo>
                  <a:pt x="818397" y="1444124"/>
                </a:lnTo>
                <a:lnTo>
                  <a:pt x="817120" y="1440289"/>
                </a:lnTo>
                <a:lnTo>
                  <a:pt x="816801" y="1438053"/>
                </a:lnTo>
                <a:lnTo>
                  <a:pt x="816481" y="1434218"/>
                </a:lnTo>
                <a:lnTo>
                  <a:pt x="815843" y="1431662"/>
                </a:lnTo>
                <a:lnTo>
                  <a:pt x="814885" y="1430384"/>
                </a:lnTo>
                <a:lnTo>
                  <a:pt x="814246" y="1429745"/>
                </a:lnTo>
                <a:lnTo>
                  <a:pt x="812969" y="1428786"/>
                </a:lnTo>
                <a:lnTo>
                  <a:pt x="812331" y="1428467"/>
                </a:lnTo>
                <a:lnTo>
                  <a:pt x="811692" y="1428786"/>
                </a:lnTo>
                <a:lnTo>
                  <a:pt x="810415" y="1428786"/>
                </a:lnTo>
                <a:lnTo>
                  <a:pt x="809776" y="1429745"/>
                </a:lnTo>
                <a:lnTo>
                  <a:pt x="808499" y="1430384"/>
                </a:lnTo>
                <a:lnTo>
                  <a:pt x="807861" y="1431662"/>
                </a:lnTo>
                <a:lnTo>
                  <a:pt x="806903" y="1433579"/>
                </a:lnTo>
                <a:lnTo>
                  <a:pt x="805945" y="1437094"/>
                </a:lnTo>
                <a:lnTo>
                  <a:pt x="805307" y="1439970"/>
                </a:lnTo>
                <a:lnTo>
                  <a:pt x="804668" y="1443165"/>
                </a:lnTo>
                <a:lnTo>
                  <a:pt x="804349" y="1450514"/>
                </a:lnTo>
                <a:lnTo>
                  <a:pt x="804029" y="1453390"/>
                </a:lnTo>
                <a:lnTo>
                  <a:pt x="803391" y="1456585"/>
                </a:lnTo>
                <a:lnTo>
                  <a:pt x="802433" y="1459461"/>
                </a:lnTo>
                <a:lnTo>
                  <a:pt x="801475" y="1461698"/>
                </a:lnTo>
                <a:lnTo>
                  <a:pt x="799879" y="1464574"/>
                </a:lnTo>
                <a:lnTo>
                  <a:pt x="797963" y="1466491"/>
                </a:lnTo>
                <a:lnTo>
                  <a:pt x="796048" y="1468408"/>
                </a:lnTo>
                <a:lnTo>
                  <a:pt x="793813" y="1469686"/>
                </a:lnTo>
                <a:lnTo>
                  <a:pt x="791259" y="1470964"/>
                </a:lnTo>
                <a:lnTo>
                  <a:pt x="788066" y="1471923"/>
                </a:lnTo>
                <a:lnTo>
                  <a:pt x="785192" y="1472881"/>
                </a:lnTo>
                <a:lnTo>
                  <a:pt x="781361" y="1473201"/>
                </a:lnTo>
                <a:lnTo>
                  <a:pt x="777530" y="1473201"/>
                </a:lnTo>
                <a:lnTo>
                  <a:pt x="773060" y="1473201"/>
                </a:lnTo>
                <a:lnTo>
                  <a:pt x="769867" y="1472562"/>
                </a:lnTo>
                <a:lnTo>
                  <a:pt x="766674" y="1471603"/>
                </a:lnTo>
                <a:lnTo>
                  <a:pt x="763801" y="1470645"/>
                </a:lnTo>
                <a:lnTo>
                  <a:pt x="760927" y="1468728"/>
                </a:lnTo>
                <a:lnTo>
                  <a:pt x="758373" y="1466810"/>
                </a:lnTo>
                <a:lnTo>
                  <a:pt x="755500" y="1464574"/>
                </a:lnTo>
                <a:lnTo>
                  <a:pt x="753265" y="1461698"/>
                </a:lnTo>
                <a:lnTo>
                  <a:pt x="751030" y="1459142"/>
                </a:lnTo>
                <a:lnTo>
                  <a:pt x="746879" y="1452751"/>
                </a:lnTo>
                <a:lnTo>
                  <a:pt x="743048" y="1445721"/>
                </a:lnTo>
                <a:lnTo>
                  <a:pt x="739856" y="1437733"/>
                </a:lnTo>
                <a:lnTo>
                  <a:pt x="736663" y="1429745"/>
                </a:lnTo>
                <a:lnTo>
                  <a:pt x="734428" y="1422076"/>
                </a:lnTo>
                <a:lnTo>
                  <a:pt x="732193" y="1413129"/>
                </a:lnTo>
                <a:lnTo>
                  <a:pt x="730277" y="1404182"/>
                </a:lnTo>
                <a:lnTo>
                  <a:pt x="728362" y="1395875"/>
                </a:lnTo>
                <a:lnTo>
                  <a:pt x="727404" y="1388525"/>
                </a:lnTo>
                <a:lnTo>
                  <a:pt x="725807" y="1377342"/>
                </a:lnTo>
                <a:lnTo>
                  <a:pt x="725488" y="1373188"/>
                </a:lnTo>
                <a:close/>
                <a:moveTo>
                  <a:pt x="1574800" y="1371600"/>
                </a:moveTo>
                <a:lnTo>
                  <a:pt x="1574165" y="1375754"/>
                </a:lnTo>
                <a:lnTo>
                  <a:pt x="1572578" y="1386937"/>
                </a:lnTo>
                <a:lnTo>
                  <a:pt x="1571308" y="1394287"/>
                </a:lnTo>
                <a:lnTo>
                  <a:pt x="1570038" y="1402914"/>
                </a:lnTo>
                <a:lnTo>
                  <a:pt x="1568133" y="1411541"/>
                </a:lnTo>
                <a:lnTo>
                  <a:pt x="1565275" y="1420488"/>
                </a:lnTo>
                <a:lnTo>
                  <a:pt x="1562735" y="1429115"/>
                </a:lnTo>
                <a:lnTo>
                  <a:pt x="1559878" y="1437104"/>
                </a:lnTo>
                <a:lnTo>
                  <a:pt x="1556703" y="1444772"/>
                </a:lnTo>
                <a:lnTo>
                  <a:pt x="1552893" y="1451483"/>
                </a:lnTo>
                <a:lnTo>
                  <a:pt x="1548765" y="1457873"/>
                </a:lnTo>
                <a:lnTo>
                  <a:pt x="1546543" y="1460749"/>
                </a:lnTo>
                <a:lnTo>
                  <a:pt x="1544003" y="1463305"/>
                </a:lnTo>
                <a:lnTo>
                  <a:pt x="1541780" y="1465542"/>
                </a:lnTo>
                <a:lnTo>
                  <a:pt x="1539240" y="1467459"/>
                </a:lnTo>
                <a:lnTo>
                  <a:pt x="1536065" y="1469057"/>
                </a:lnTo>
                <a:lnTo>
                  <a:pt x="1533525" y="1470015"/>
                </a:lnTo>
                <a:lnTo>
                  <a:pt x="1530350" y="1471293"/>
                </a:lnTo>
                <a:lnTo>
                  <a:pt x="1527175" y="1471613"/>
                </a:lnTo>
                <a:lnTo>
                  <a:pt x="1523048" y="1471613"/>
                </a:lnTo>
                <a:lnTo>
                  <a:pt x="1518920" y="1471613"/>
                </a:lnTo>
                <a:lnTo>
                  <a:pt x="1515428" y="1471293"/>
                </a:lnTo>
                <a:lnTo>
                  <a:pt x="1511935" y="1470654"/>
                </a:lnTo>
                <a:lnTo>
                  <a:pt x="1509078" y="1469696"/>
                </a:lnTo>
                <a:lnTo>
                  <a:pt x="1506538" y="1468098"/>
                </a:lnTo>
                <a:lnTo>
                  <a:pt x="1503998" y="1466820"/>
                </a:lnTo>
                <a:lnTo>
                  <a:pt x="1502410" y="1464903"/>
                </a:lnTo>
                <a:lnTo>
                  <a:pt x="1500823" y="1462986"/>
                </a:lnTo>
                <a:lnTo>
                  <a:pt x="1499235" y="1460429"/>
                </a:lnTo>
                <a:lnTo>
                  <a:pt x="1498283" y="1457873"/>
                </a:lnTo>
                <a:lnTo>
                  <a:pt x="1497013" y="1454997"/>
                </a:lnTo>
                <a:lnTo>
                  <a:pt x="1496378" y="1451802"/>
                </a:lnTo>
                <a:lnTo>
                  <a:pt x="1495743" y="1448926"/>
                </a:lnTo>
                <a:lnTo>
                  <a:pt x="1495425" y="1441897"/>
                </a:lnTo>
                <a:lnTo>
                  <a:pt x="1495108" y="1439340"/>
                </a:lnTo>
                <a:lnTo>
                  <a:pt x="1494790" y="1437423"/>
                </a:lnTo>
                <a:lnTo>
                  <a:pt x="1494473" y="1435186"/>
                </a:lnTo>
                <a:lnTo>
                  <a:pt x="1493838" y="1432950"/>
                </a:lnTo>
                <a:lnTo>
                  <a:pt x="1493203" y="1431033"/>
                </a:lnTo>
                <a:lnTo>
                  <a:pt x="1492568" y="1429754"/>
                </a:lnTo>
                <a:lnTo>
                  <a:pt x="1491298" y="1428476"/>
                </a:lnTo>
                <a:lnTo>
                  <a:pt x="1490663" y="1427837"/>
                </a:lnTo>
                <a:lnTo>
                  <a:pt x="1489393" y="1427518"/>
                </a:lnTo>
                <a:lnTo>
                  <a:pt x="1488440" y="1426879"/>
                </a:lnTo>
                <a:lnTo>
                  <a:pt x="1487488" y="1427518"/>
                </a:lnTo>
                <a:lnTo>
                  <a:pt x="1486535" y="1427837"/>
                </a:lnTo>
                <a:lnTo>
                  <a:pt x="1485583" y="1428476"/>
                </a:lnTo>
                <a:lnTo>
                  <a:pt x="1484948" y="1429754"/>
                </a:lnTo>
                <a:lnTo>
                  <a:pt x="1484313" y="1431033"/>
                </a:lnTo>
                <a:lnTo>
                  <a:pt x="1483995" y="1432630"/>
                </a:lnTo>
                <a:lnTo>
                  <a:pt x="1483360" y="1434547"/>
                </a:lnTo>
                <a:lnTo>
                  <a:pt x="1483360" y="1436784"/>
                </a:lnTo>
                <a:lnTo>
                  <a:pt x="1483043" y="1438701"/>
                </a:lnTo>
                <a:lnTo>
                  <a:pt x="1482725" y="1441258"/>
                </a:lnTo>
                <a:lnTo>
                  <a:pt x="1481455" y="1444453"/>
                </a:lnTo>
                <a:lnTo>
                  <a:pt x="1478915" y="1450524"/>
                </a:lnTo>
                <a:lnTo>
                  <a:pt x="1475423" y="1456595"/>
                </a:lnTo>
                <a:lnTo>
                  <a:pt x="1471930" y="1462027"/>
                </a:lnTo>
                <a:lnTo>
                  <a:pt x="1469708" y="1464903"/>
                </a:lnTo>
                <a:lnTo>
                  <a:pt x="1467168" y="1466820"/>
                </a:lnTo>
                <a:lnTo>
                  <a:pt x="1464945" y="1468098"/>
                </a:lnTo>
                <a:lnTo>
                  <a:pt x="1463675" y="1468737"/>
                </a:lnTo>
                <a:lnTo>
                  <a:pt x="1462723" y="1468737"/>
                </a:lnTo>
                <a:lnTo>
                  <a:pt x="1462088" y="1468098"/>
                </a:lnTo>
                <a:lnTo>
                  <a:pt x="1461770" y="1467459"/>
                </a:lnTo>
                <a:lnTo>
                  <a:pt x="1460818" y="1466181"/>
                </a:lnTo>
                <a:lnTo>
                  <a:pt x="1460500" y="1462986"/>
                </a:lnTo>
                <a:lnTo>
                  <a:pt x="1460818" y="1458512"/>
                </a:lnTo>
                <a:lnTo>
                  <a:pt x="1462088" y="1447329"/>
                </a:lnTo>
                <a:lnTo>
                  <a:pt x="1463675" y="1435826"/>
                </a:lnTo>
                <a:lnTo>
                  <a:pt x="1465263" y="1424322"/>
                </a:lnTo>
                <a:lnTo>
                  <a:pt x="1467803" y="1413458"/>
                </a:lnTo>
                <a:lnTo>
                  <a:pt x="1469073" y="1408346"/>
                </a:lnTo>
                <a:lnTo>
                  <a:pt x="1470978" y="1403873"/>
                </a:lnTo>
                <a:lnTo>
                  <a:pt x="1472565" y="1399719"/>
                </a:lnTo>
                <a:lnTo>
                  <a:pt x="1474788" y="1395884"/>
                </a:lnTo>
                <a:lnTo>
                  <a:pt x="1476693" y="1393328"/>
                </a:lnTo>
                <a:lnTo>
                  <a:pt x="1479233" y="1390772"/>
                </a:lnTo>
                <a:lnTo>
                  <a:pt x="1482090" y="1389174"/>
                </a:lnTo>
                <a:lnTo>
                  <a:pt x="1483360" y="1388855"/>
                </a:lnTo>
                <a:lnTo>
                  <a:pt x="1484948" y="1388535"/>
                </a:lnTo>
                <a:lnTo>
                  <a:pt x="1574800" y="1371600"/>
                </a:lnTo>
                <a:close/>
                <a:moveTo>
                  <a:pt x="325438" y="1127125"/>
                </a:moveTo>
                <a:lnTo>
                  <a:pt x="380683" y="1141095"/>
                </a:lnTo>
                <a:lnTo>
                  <a:pt x="381953" y="1141730"/>
                </a:lnTo>
                <a:lnTo>
                  <a:pt x="383858" y="1143000"/>
                </a:lnTo>
                <a:lnTo>
                  <a:pt x="385446" y="1144905"/>
                </a:lnTo>
                <a:lnTo>
                  <a:pt x="386716" y="1147445"/>
                </a:lnTo>
                <a:lnTo>
                  <a:pt x="387986" y="1150302"/>
                </a:lnTo>
                <a:lnTo>
                  <a:pt x="389256" y="1153477"/>
                </a:lnTo>
                <a:lnTo>
                  <a:pt x="391161" y="1161415"/>
                </a:lnTo>
                <a:lnTo>
                  <a:pt x="392748" y="1170305"/>
                </a:lnTo>
                <a:lnTo>
                  <a:pt x="393701" y="1179830"/>
                </a:lnTo>
                <a:lnTo>
                  <a:pt x="395288" y="1198562"/>
                </a:lnTo>
                <a:lnTo>
                  <a:pt x="395288" y="1202372"/>
                </a:lnTo>
                <a:lnTo>
                  <a:pt x="395288" y="1204595"/>
                </a:lnTo>
                <a:lnTo>
                  <a:pt x="394336" y="1206500"/>
                </a:lnTo>
                <a:lnTo>
                  <a:pt x="393701" y="1206817"/>
                </a:lnTo>
                <a:lnTo>
                  <a:pt x="393066" y="1206817"/>
                </a:lnTo>
                <a:lnTo>
                  <a:pt x="391796" y="1205865"/>
                </a:lnTo>
                <a:lnTo>
                  <a:pt x="390208" y="1204277"/>
                </a:lnTo>
                <a:lnTo>
                  <a:pt x="388938" y="1202372"/>
                </a:lnTo>
                <a:lnTo>
                  <a:pt x="386081" y="1197292"/>
                </a:lnTo>
                <a:lnTo>
                  <a:pt x="383858" y="1191577"/>
                </a:lnTo>
                <a:lnTo>
                  <a:pt x="381953" y="1185545"/>
                </a:lnTo>
                <a:lnTo>
                  <a:pt x="381636" y="1183005"/>
                </a:lnTo>
                <a:lnTo>
                  <a:pt x="381318" y="1180465"/>
                </a:lnTo>
                <a:lnTo>
                  <a:pt x="381001" y="1177290"/>
                </a:lnTo>
                <a:lnTo>
                  <a:pt x="380048" y="1174750"/>
                </a:lnTo>
                <a:lnTo>
                  <a:pt x="379731" y="1173480"/>
                </a:lnTo>
                <a:lnTo>
                  <a:pt x="379096" y="1172845"/>
                </a:lnTo>
                <a:lnTo>
                  <a:pt x="378461" y="1172845"/>
                </a:lnTo>
                <a:lnTo>
                  <a:pt x="377508" y="1172210"/>
                </a:lnTo>
                <a:lnTo>
                  <a:pt x="376873" y="1172845"/>
                </a:lnTo>
                <a:lnTo>
                  <a:pt x="376556" y="1173480"/>
                </a:lnTo>
                <a:lnTo>
                  <a:pt x="375603" y="1174115"/>
                </a:lnTo>
                <a:lnTo>
                  <a:pt x="374968" y="1175702"/>
                </a:lnTo>
                <a:lnTo>
                  <a:pt x="374333" y="1179512"/>
                </a:lnTo>
                <a:lnTo>
                  <a:pt x="373698" y="1184592"/>
                </a:lnTo>
                <a:lnTo>
                  <a:pt x="373698" y="1190625"/>
                </a:lnTo>
                <a:lnTo>
                  <a:pt x="373063" y="1196022"/>
                </a:lnTo>
                <a:lnTo>
                  <a:pt x="371476" y="1200150"/>
                </a:lnTo>
                <a:lnTo>
                  <a:pt x="370841" y="1202055"/>
                </a:lnTo>
                <a:lnTo>
                  <a:pt x="369571" y="1203960"/>
                </a:lnTo>
                <a:lnTo>
                  <a:pt x="368618" y="1205547"/>
                </a:lnTo>
                <a:lnTo>
                  <a:pt x="367031" y="1206500"/>
                </a:lnTo>
                <a:lnTo>
                  <a:pt x="365443" y="1207770"/>
                </a:lnTo>
                <a:lnTo>
                  <a:pt x="363538" y="1208405"/>
                </a:lnTo>
                <a:lnTo>
                  <a:pt x="361633" y="1209040"/>
                </a:lnTo>
                <a:lnTo>
                  <a:pt x="359411" y="1209675"/>
                </a:lnTo>
                <a:lnTo>
                  <a:pt x="357188" y="1209675"/>
                </a:lnTo>
                <a:lnTo>
                  <a:pt x="354648" y="1209675"/>
                </a:lnTo>
                <a:lnTo>
                  <a:pt x="352426" y="1208722"/>
                </a:lnTo>
                <a:lnTo>
                  <a:pt x="350203" y="1208087"/>
                </a:lnTo>
                <a:lnTo>
                  <a:pt x="348298" y="1206817"/>
                </a:lnTo>
                <a:lnTo>
                  <a:pt x="346393" y="1204912"/>
                </a:lnTo>
                <a:lnTo>
                  <a:pt x="344488" y="1203325"/>
                </a:lnTo>
                <a:lnTo>
                  <a:pt x="342901" y="1200785"/>
                </a:lnTo>
                <a:lnTo>
                  <a:pt x="339726" y="1195705"/>
                </a:lnTo>
                <a:lnTo>
                  <a:pt x="336868" y="1189355"/>
                </a:lnTo>
                <a:lnTo>
                  <a:pt x="334646" y="1182052"/>
                </a:lnTo>
                <a:lnTo>
                  <a:pt x="332423" y="1175067"/>
                </a:lnTo>
                <a:lnTo>
                  <a:pt x="330836" y="1167447"/>
                </a:lnTo>
                <a:lnTo>
                  <a:pt x="329566" y="1159827"/>
                </a:lnTo>
                <a:lnTo>
                  <a:pt x="327978" y="1152525"/>
                </a:lnTo>
                <a:lnTo>
                  <a:pt x="326391" y="1139507"/>
                </a:lnTo>
                <a:lnTo>
                  <a:pt x="325438" y="1127125"/>
                </a:lnTo>
                <a:close/>
                <a:moveTo>
                  <a:pt x="1965325" y="1058863"/>
                </a:moveTo>
                <a:lnTo>
                  <a:pt x="1964373" y="1071293"/>
                </a:lnTo>
                <a:lnTo>
                  <a:pt x="1962785" y="1084361"/>
                </a:lnTo>
                <a:lnTo>
                  <a:pt x="1961833" y="1091692"/>
                </a:lnTo>
                <a:lnTo>
                  <a:pt x="1960245" y="1099022"/>
                </a:lnTo>
                <a:lnTo>
                  <a:pt x="1958340" y="1106672"/>
                </a:lnTo>
                <a:lnTo>
                  <a:pt x="1956118" y="1114321"/>
                </a:lnTo>
                <a:lnTo>
                  <a:pt x="1953895" y="1121014"/>
                </a:lnTo>
                <a:lnTo>
                  <a:pt x="1951038" y="1127389"/>
                </a:lnTo>
                <a:lnTo>
                  <a:pt x="1948180" y="1132807"/>
                </a:lnTo>
                <a:lnTo>
                  <a:pt x="1946275" y="1135038"/>
                </a:lnTo>
                <a:lnTo>
                  <a:pt x="1944370" y="1136951"/>
                </a:lnTo>
                <a:lnTo>
                  <a:pt x="1942465" y="1138863"/>
                </a:lnTo>
                <a:lnTo>
                  <a:pt x="1940560" y="1139819"/>
                </a:lnTo>
                <a:lnTo>
                  <a:pt x="1938655" y="1141094"/>
                </a:lnTo>
                <a:lnTo>
                  <a:pt x="1936433" y="1141413"/>
                </a:lnTo>
                <a:lnTo>
                  <a:pt x="1933893" y="1141413"/>
                </a:lnTo>
                <a:lnTo>
                  <a:pt x="1931353" y="1141413"/>
                </a:lnTo>
                <a:lnTo>
                  <a:pt x="1928813" y="1141094"/>
                </a:lnTo>
                <a:lnTo>
                  <a:pt x="1927225" y="1140775"/>
                </a:lnTo>
                <a:lnTo>
                  <a:pt x="1925320" y="1139501"/>
                </a:lnTo>
                <a:lnTo>
                  <a:pt x="1923733" y="1138863"/>
                </a:lnTo>
                <a:lnTo>
                  <a:pt x="1922145" y="1137269"/>
                </a:lnTo>
                <a:lnTo>
                  <a:pt x="1921193" y="1135676"/>
                </a:lnTo>
                <a:lnTo>
                  <a:pt x="1919923" y="1134401"/>
                </a:lnTo>
                <a:lnTo>
                  <a:pt x="1919288" y="1132489"/>
                </a:lnTo>
                <a:lnTo>
                  <a:pt x="1917700" y="1127708"/>
                </a:lnTo>
                <a:lnTo>
                  <a:pt x="1917383" y="1122608"/>
                </a:lnTo>
                <a:lnTo>
                  <a:pt x="1917065" y="1116552"/>
                </a:lnTo>
                <a:lnTo>
                  <a:pt x="1916430" y="1111134"/>
                </a:lnTo>
                <a:lnTo>
                  <a:pt x="1915795" y="1107628"/>
                </a:lnTo>
                <a:lnTo>
                  <a:pt x="1915160" y="1106353"/>
                </a:lnTo>
                <a:lnTo>
                  <a:pt x="1914525" y="1105078"/>
                </a:lnTo>
                <a:lnTo>
                  <a:pt x="1913890" y="1104441"/>
                </a:lnTo>
                <a:lnTo>
                  <a:pt x="1913255" y="1104441"/>
                </a:lnTo>
                <a:lnTo>
                  <a:pt x="1912303" y="1104441"/>
                </a:lnTo>
                <a:lnTo>
                  <a:pt x="1911668" y="1104759"/>
                </a:lnTo>
                <a:lnTo>
                  <a:pt x="1911350" y="1105078"/>
                </a:lnTo>
                <a:lnTo>
                  <a:pt x="1910398" y="1106353"/>
                </a:lnTo>
                <a:lnTo>
                  <a:pt x="1909763" y="1108903"/>
                </a:lnTo>
                <a:lnTo>
                  <a:pt x="1909445" y="1112409"/>
                </a:lnTo>
                <a:lnTo>
                  <a:pt x="1909445" y="1114640"/>
                </a:lnTo>
                <a:lnTo>
                  <a:pt x="1908810" y="1117190"/>
                </a:lnTo>
                <a:lnTo>
                  <a:pt x="1907223" y="1123246"/>
                </a:lnTo>
                <a:lnTo>
                  <a:pt x="1904683" y="1129301"/>
                </a:lnTo>
                <a:lnTo>
                  <a:pt x="1901825" y="1134401"/>
                </a:lnTo>
                <a:lnTo>
                  <a:pt x="1900238" y="1136632"/>
                </a:lnTo>
                <a:lnTo>
                  <a:pt x="1899285" y="1137907"/>
                </a:lnTo>
                <a:lnTo>
                  <a:pt x="1898015" y="1138863"/>
                </a:lnTo>
                <a:lnTo>
                  <a:pt x="1897063" y="1139182"/>
                </a:lnTo>
                <a:lnTo>
                  <a:pt x="1896110" y="1138544"/>
                </a:lnTo>
                <a:lnTo>
                  <a:pt x="1895475" y="1136951"/>
                </a:lnTo>
                <a:lnTo>
                  <a:pt x="1895475" y="1134401"/>
                </a:lnTo>
                <a:lnTo>
                  <a:pt x="1895475" y="1130576"/>
                </a:lnTo>
                <a:lnTo>
                  <a:pt x="1897380" y="1111771"/>
                </a:lnTo>
                <a:lnTo>
                  <a:pt x="1898650" y="1102210"/>
                </a:lnTo>
                <a:lnTo>
                  <a:pt x="1899920" y="1093604"/>
                </a:lnTo>
                <a:lnTo>
                  <a:pt x="1901825" y="1085636"/>
                </a:lnTo>
                <a:lnTo>
                  <a:pt x="1902778" y="1082130"/>
                </a:lnTo>
                <a:lnTo>
                  <a:pt x="1904048" y="1079261"/>
                </a:lnTo>
                <a:lnTo>
                  <a:pt x="1905318" y="1076393"/>
                </a:lnTo>
                <a:lnTo>
                  <a:pt x="1906905" y="1074481"/>
                </a:lnTo>
                <a:lnTo>
                  <a:pt x="1908810" y="1073524"/>
                </a:lnTo>
                <a:lnTo>
                  <a:pt x="1910398" y="1072887"/>
                </a:lnTo>
                <a:lnTo>
                  <a:pt x="1965325" y="1058863"/>
                </a:lnTo>
                <a:close/>
                <a:moveTo>
                  <a:pt x="1336576" y="538163"/>
                </a:moveTo>
                <a:lnTo>
                  <a:pt x="1350233" y="538481"/>
                </a:lnTo>
                <a:lnTo>
                  <a:pt x="1363890" y="539116"/>
                </a:lnTo>
                <a:lnTo>
                  <a:pt x="1377547" y="541021"/>
                </a:lnTo>
                <a:lnTo>
                  <a:pt x="1391522" y="543243"/>
                </a:lnTo>
                <a:lnTo>
                  <a:pt x="1405497" y="546101"/>
                </a:lnTo>
                <a:lnTo>
                  <a:pt x="1418836" y="549276"/>
                </a:lnTo>
                <a:lnTo>
                  <a:pt x="1432493" y="553086"/>
                </a:lnTo>
                <a:lnTo>
                  <a:pt x="1446150" y="557531"/>
                </a:lnTo>
                <a:lnTo>
                  <a:pt x="1459490" y="562611"/>
                </a:lnTo>
                <a:lnTo>
                  <a:pt x="1472829" y="567373"/>
                </a:lnTo>
                <a:lnTo>
                  <a:pt x="1485533" y="573088"/>
                </a:lnTo>
                <a:lnTo>
                  <a:pt x="1498237" y="578803"/>
                </a:lnTo>
                <a:lnTo>
                  <a:pt x="1510306" y="584836"/>
                </a:lnTo>
                <a:lnTo>
                  <a:pt x="1522375" y="590868"/>
                </a:lnTo>
                <a:lnTo>
                  <a:pt x="1534127" y="597218"/>
                </a:lnTo>
                <a:lnTo>
                  <a:pt x="1544925" y="603568"/>
                </a:lnTo>
                <a:lnTo>
                  <a:pt x="1555724" y="609918"/>
                </a:lnTo>
                <a:lnTo>
                  <a:pt x="1565887" y="616268"/>
                </a:lnTo>
                <a:lnTo>
                  <a:pt x="1575415" y="622618"/>
                </a:lnTo>
                <a:lnTo>
                  <a:pt x="1584944" y="629285"/>
                </a:lnTo>
                <a:lnTo>
                  <a:pt x="1593201" y="635000"/>
                </a:lnTo>
                <a:lnTo>
                  <a:pt x="1600824" y="641033"/>
                </a:lnTo>
                <a:lnTo>
                  <a:pt x="1608129" y="647065"/>
                </a:lnTo>
                <a:lnTo>
                  <a:pt x="1614481" y="652780"/>
                </a:lnTo>
                <a:lnTo>
                  <a:pt x="1620198" y="657860"/>
                </a:lnTo>
                <a:lnTo>
                  <a:pt x="1624644" y="662623"/>
                </a:lnTo>
                <a:lnTo>
                  <a:pt x="1628773" y="667068"/>
                </a:lnTo>
                <a:lnTo>
                  <a:pt x="1631949" y="671195"/>
                </a:lnTo>
                <a:lnTo>
                  <a:pt x="1634172" y="674688"/>
                </a:lnTo>
                <a:lnTo>
                  <a:pt x="1635443" y="677545"/>
                </a:lnTo>
                <a:lnTo>
                  <a:pt x="1636395" y="683578"/>
                </a:lnTo>
                <a:lnTo>
                  <a:pt x="1636713" y="691515"/>
                </a:lnTo>
                <a:lnTo>
                  <a:pt x="1636713" y="702310"/>
                </a:lnTo>
                <a:lnTo>
                  <a:pt x="1636395" y="715328"/>
                </a:lnTo>
                <a:lnTo>
                  <a:pt x="1635125" y="746760"/>
                </a:lnTo>
                <a:lnTo>
                  <a:pt x="1633219" y="785178"/>
                </a:lnTo>
                <a:lnTo>
                  <a:pt x="1630361" y="829628"/>
                </a:lnTo>
                <a:lnTo>
                  <a:pt x="1626867" y="878523"/>
                </a:lnTo>
                <a:lnTo>
                  <a:pt x="1622738" y="930593"/>
                </a:lnTo>
                <a:lnTo>
                  <a:pt x="1617974" y="984568"/>
                </a:lnTo>
                <a:lnTo>
                  <a:pt x="1612893" y="1039496"/>
                </a:lnTo>
                <a:lnTo>
                  <a:pt x="1607811" y="1093471"/>
                </a:lnTo>
                <a:lnTo>
                  <a:pt x="1602412" y="1146176"/>
                </a:lnTo>
                <a:lnTo>
                  <a:pt x="1597330" y="1195388"/>
                </a:lnTo>
                <a:lnTo>
                  <a:pt x="1591931" y="1240473"/>
                </a:lnTo>
                <a:lnTo>
                  <a:pt x="1586532" y="1280478"/>
                </a:lnTo>
                <a:lnTo>
                  <a:pt x="1582085" y="1313181"/>
                </a:lnTo>
                <a:lnTo>
                  <a:pt x="1579862" y="1326516"/>
                </a:lnTo>
                <a:lnTo>
                  <a:pt x="1577639" y="1337946"/>
                </a:lnTo>
                <a:lnTo>
                  <a:pt x="1562076" y="1343978"/>
                </a:lnTo>
                <a:lnTo>
                  <a:pt x="1547149" y="1348741"/>
                </a:lnTo>
                <a:lnTo>
                  <a:pt x="1533174" y="1352868"/>
                </a:lnTo>
                <a:lnTo>
                  <a:pt x="1526504" y="1354456"/>
                </a:lnTo>
                <a:lnTo>
                  <a:pt x="1519835" y="1356043"/>
                </a:lnTo>
                <a:lnTo>
                  <a:pt x="1513800" y="1356996"/>
                </a:lnTo>
                <a:lnTo>
                  <a:pt x="1507766" y="1357948"/>
                </a:lnTo>
                <a:lnTo>
                  <a:pt x="1502049" y="1358266"/>
                </a:lnTo>
                <a:lnTo>
                  <a:pt x="1496332" y="1358266"/>
                </a:lnTo>
                <a:lnTo>
                  <a:pt x="1491568" y="1357948"/>
                </a:lnTo>
                <a:lnTo>
                  <a:pt x="1487121" y="1356996"/>
                </a:lnTo>
                <a:lnTo>
                  <a:pt x="1482357" y="1356361"/>
                </a:lnTo>
                <a:lnTo>
                  <a:pt x="1478864" y="1354773"/>
                </a:lnTo>
                <a:lnTo>
                  <a:pt x="1479816" y="1336041"/>
                </a:lnTo>
                <a:lnTo>
                  <a:pt x="1481404" y="1308418"/>
                </a:lnTo>
                <a:lnTo>
                  <a:pt x="1482992" y="1274128"/>
                </a:lnTo>
                <a:lnTo>
                  <a:pt x="1483945" y="1233806"/>
                </a:lnTo>
                <a:lnTo>
                  <a:pt x="1486486" y="1141096"/>
                </a:lnTo>
                <a:lnTo>
                  <a:pt x="1487439" y="1091883"/>
                </a:lnTo>
                <a:lnTo>
                  <a:pt x="1488074" y="1042353"/>
                </a:lnTo>
                <a:lnTo>
                  <a:pt x="1488392" y="993776"/>
                </a:lnTo>
                <a:lnTo>
                  <a:pt x="1489027" y="947738"/>
                </a:lnTo>
                <a:lnTo>
                  <a:pt x="1488392" y="905511"/>
                </a:lnTo>
                <a:lnTo>
                  <a:pt x="1487756" y="868681"/>
                </a:lnTo>
                <a:lnTo>
                  <a:pt x="1486486" y="838201"/>
                </a:lnTo>
                <a:lnTo>
                  <a:pt x="1486168" y="826136"/>
                </a:lnTo>
                <a:lnTo>
                  <a:pt x="1485216" y="815976"/>
                </a:lnTo>
                <a:lnTo>
                  <a:pt x="1484263" y="808038"/>
                </a:lnTo>
                <a:lnTo>
                  <a:pt x="1483310" y="802958"/>
                </a:lnTo>
                <a:lnTo>
                  <a:pt x="1482357" y="801371"/>
                </a:lnTo>
                <a:lnTo>
                  <a:pt x="1482040" y="800101"/>
                </a:lnTo>
                <a:lnTo>
                  <a:pt x="1481404" y="800101"/>
                </a:lnTo>
                <a:lnTo>
                  <a:pt x="1480452" y="800736"/>
                </a:lnTo>
                <a:lnTo>
                  <a:pt x="1476958" y="805498"/>
                </a:lnTo>
                <a:lnTo>
                  <a:pt x="1472829" y="810896"/>
                </a:lnTo>
                <a:lnTo>
                  <a:pt x="1465206" y="821691"/>
                </a:lnTo>
                <a:lnTo>
                  <a:pt x="1463301" y="824231"/>
                </a:lnTo>
                <a:lnTo>
                  <a:pt x="1438845" y="1187768"/>
                </a:lnTo>
                <a:lnTo>
                  <a:pt x="1432175" y="1263968"/>
                </a:lnTo>
                <a:lnTo>
                  <a:pt x="1426776" y="1322706"/>
                </a:lnTo>
                <a:lnTo>
                  <a:pt x="1421694" y="1375728"/>
                </a:lnTo>
                <a:lnTo>
                  <a:pt x="1420742" y="1381126"/>
                </a:lnTo>
                <a:lnTo>
                  <a:pt x="1418201" y="1389381"/>
                </a:lnTo>
                <a:lnTo>
                  <a:pt x="1415025" y="1397636"/>
                </a:lnTo>
                <a:lnTo>
                  <a:pt x="1411531" y="1405573"/>
                </a:lnTo>
                <a:lnTo>
                  <a:pt x="1407720" y="1413828"/>
                </a:lnTo>
                <a:lnTo>
                  <a:pt x="1403591" y="1421766"/>
                </a:lnTo>
                <a:lnTo>
                  <a:pt x="1398827" y="1430021"/>
                </a:lnTo>
                <a:lnTo>
                  <a:pt x="1393745" y="1437958"/>
                </a:lnTo>
                <a:lnTo>
                  <a:pt x="1388981" y="1445578"/>
                </a:lnTo>
                <a:lnTo>
                  <a:pt x="1342928" y="2051051"/>
                </a:lnTo>
                <a:lnTo>
                  <a:pt x="1220651" y="2051051"/>
                </a:lnTo>
                <a:lnTo>
                  <a:pt x="1159670" y="1569403"/>
                </a:lnTo>
                <a:lnTo>
                  <a:pt x="1151730" y="1570356"/>
                </a:lnTo>
                <a:lnTo>
                  <a:pt x="1148237" y="1570673"/>
                </a:lnTo>
                <a:lnTo>
                  <a:pt x="1144108" y="1570991"/>
                </a:lnTo>
                <a:lnTo>
                  <a:pt x="1138709" y="1570673"/>
                </a:lnTo>
                <a:lnTo>
                  <a:pt x="1133945" y="1570038"/>
                </a:lnTo>
                <a:lnTo>
                  <a:pt x="1076140" y="2049146"/>
                </a:lnTo>
                <a:lnTo>
                  <a:pt x="949099" y="2051051"/>
                </a:lnTo>
                <a:lnTo>
                  <a:pt x="902728" y="1437641"/>
                </a:lnTo>
                <a:lnTo>
                  <a:pt x="894153" y="1423988"/>
                </a:lnTo>
                <a:lnTo>
                  <a:pt x="890024" y="1417321"/>
                </a:lnTo>
                <a:lnTo>
                  <a:pt x="885895" y="1410018"/>
                </a:lnTo>
                <a:lnTo>
                  <a:pt x="882084" y="1403033"/>
                </a:lnTo>
                <a:lnTo>
                  <a:pt x="879226" y="1396048"/>
                </a:lnTo>
                <a:lnTo>
                  <a:pt x="876050" y="1389063"/>
                </a:lnTo>
                <a:lnTo>
                  <a:pt x="873191" y="1381443"/>
                </a:lnTo>
                <a:lnTo>
                  <a:pt x="872874" y="1375728"/>
                </a:lnTo>
                <a:lnTo>
                  <a:pt x="870650" y="1353186"/>
                </a:lnTo>
                <a:lnTo>
                  <a:pt x="864933" y="1293496"/>
                </a:lnTo>
                <a:lnTo>
                  <a:pt x="856676" y="1203643"/>
                </a:lnTo>
                <a:lnTo>
                  <a:pt x="847465" y="1091248"/>
                </a:lnTo>
                <a:lnTo>
                  <a:pt x="828726" y="815023"/>
                </a:lnTo>
                <a:lnTo>
                  <a:pt x="824915" y="811848"/>
                </a:lnTo>
                <a:lnTo>
                  <a:pt x="821739" y="808038"/>
                </a:lnTo>
                <a:lnTo>
                  <a:pt x="813799" y="800736"/>
                </a:lnTo>
                <a:lnTo>
                  <a:pt x="813481" y="800101"/>
                </a:lnTo>
                <a:lnTo>
                  <a:pt x="812529" y="801053"/>
                </a:lnTo>
                <a:lnTo>
                  <a:pt x="811893" y="803911"/>
                </a:lnTo>
                <a:lnTo>
                  <a:pt x="811576" y="809943"/>
                </a:lnTo>
                <a:lnTo>
                  <a:pt x="810623" y="818198"/>
                </a:lnTo>
                <a:lnTo>
                  <a:pt x="810305" y="841058"/>
                </a:lnTo>
                <a:lnTo>
                  <a:pt x="810623" y="872491"/>
                </a:lnTo>
                <a:lnTo>
                  <a:pt x="811576" y="909638"/>
                </a:lnTo>
                <a:lnTo>
                  <a:pt x="812846" y="951866"/>
                </a:lnTo>
                <a:lnTo>
                  <a:pt x="816340" y="1046481"/>
                </a:lnTo>
                <a:lnTo>
                  <a:pt x="820786" y="1144906"/>
                </a:lnTo>
                <a:lnTo>
                  <a:pt x="825233" y="1236981"/>
                </a:lnTo>
                <a:lnTo>
                  <a:pt x="829997" y="1311593"/>
                </a:lnTo>
                <a:lnTo>
                  <a:pt x="831903" y="1338581"/>
                </a:lnTo>
                <a:lnTo>
                  <a:pt x="833173" y="1357948"/>
                </a:lnTo>
                <a:lnTo>
                  <a:pt x="823962" y="1357948"/>
                </a:lnTo>
                <a:lnTo>
                  <a:pt x="812211" y="1358266"/>
                </a:lnTo>
                <a:lnTo>
                  <a:pt x="798236" y="1357948"/>
                </a:lnTo>
                <a:lnTo>
                  <a:pt x="790932" y="1357313"/>
                </a:lnTo>
                <a:lnTo>
                  <a:pt x="782991" y="1356678"/>
                </a:lnTo>
                <a:lnTo>
                  <a:pt x="775051" y="1355726"/>
                </a:lnTo>
                <a:lnTo>
                  <a:pt x="766794" y="1354456"/>
                </a:lnTo>
                <a:lnTo>
                  <a:pt x="758536" y="1352551"/>
                </a:lnTo>
                <a:lnTo>
                  <a:pt x="749643" y="1350328"/>
                </a:lnTo>
                <a:lnTo>
                  <a:pt x="741385" y="1347153"/>
                </a:lnTo>
                <a:lnTo>
                  <a:pt x="732810" y="1343978"/>
                </a:lnTo>
                <a:lnTo>
                  <a:pt x="724552" y="1340168"/>
                </a:lnTo>
                <a:lnTo>
                  <a:pt x="716612" y="1335406"/>
                </a:lnTo>
                <a:lnTo>
                  <a:pt x="714389" y="1323976"/>
                </a:lnTo>
                <a:lnTo>
                  <a:pt x="712483" y="1310958"/>
                </a:lnTo>
                <a:lnTo>
                  <a:pt x="708037" y="1279208"/>
                </a:lnTo>
                <a:lnTo>
                  <a:pt x="703908" y="1241108"/>
                </a:lnTo>
                <a:lnTo>
                  <a:pt x="699779" y="1198246"/>
                </a:lnTo>
                <a:lnTo>
                  <a:pt x="695650" y="1151256"/>
                </a:lnTo>
                <a:lnTo>
                  <a:pt x="691521" y="1101726"/>
                </a:lnTo>
                <a:lnTo>
                  <a:pt x="687710" y="1050608"/>
                </a:lnTo>
                <a:lnTo>
                  <a:pt x="684216" y="998856"/>
                </a:lnTo>
                <a:lnTo>
                  <a:pt x="681358" y="948056"/>
                </a:lnTo>
                <a:lnTo>
                  <a:pt x="678182" y="899161"/>
                </a:lnTo>
                <a:lnTo>
                  <a:pt x="676594" y="852806"/>
                </a:lnTo>
                <a:lnTo>
                  <a:pt x="674688" y="811213"/>
                </a:lnTo>
                <a:lnTo>
                  <a:pt x="673418" y="774701"/>
                </a:lnTo>
                <a:lnTo>
                  <a:pt x="673100" y="744855"/>
                </a:lnTo>
                <a:lnTo>
                  <a:pt x="673418" y="732473"/>
                </a:lnTo>
                <a:lnTo>
                  <a:pt x="673418" y="722630"/>
                </a:lnTo>
                <a:lnTo>
                  <a:pt x="674053" y="715010"/>
                </a:lnTo>
                <a:lnTo>
                  <a:pt x="675006" y="709295"/>
                </a:lnTo>
                <a:lnTo>
                  <a:pt x="675323" y="704850"/>
                </a:lnTo>
                <a:lnTo>
                  <a:pt x="675641" y="699770"/>
                </a:lnTo>
                <a:lnTo>
                  <a:pt x="676594" y="695643"/>
                </a:lnTo>
                <a:lnTo>
                  <a:pt x="677547" y="691198"/>
                </a:lnTo>
                <a:lnTo>
                  <a:pt x="679135" y="686753"/>
                </a:lnTo>
                <a:lnTo>
                  <a:pt x="680723" y="682625"/>
                </a:lnTo>
                <a:lnTo>
                  <a:pt x="682311" y="678498"/>
                </a:lnTo>
                <a:lnTo>
                  <a:pt x="684216" y="674370"/>
                </a:lnTo>
                <a:lnTo>
                  <a:pt x="688980" y="666433"/>
                </a:lnTo>
                <a:lnTo>
                  <a:pt x="694380" y="658495"/>
                </a:lnTo>
                <a:lnTo>
                  <a:pt x="700414" y="650875"/>
                </a:lnTo>
                <a:lnTo>
                  <a:pt x="707719" y="643890"/>
                </a:lnTo>
                <a:lnTo>
                  <a:pt x="715024" y="636588"/>
                </a:lnTo>
                <a:lnTo>
                  <a:pt x="723917" y="630238"/>
                </a:lnTo>
                <a:lnTo>
                  <a:pt x="732810" y="623571"/>
                </a:lnTo>
                <a:lnTo>
                  <a:pt x="742338" y="617538"/>
                </a:lnTo>
                <a:lnTo>
                  <a:pt x="752501" y="611506"/>
                </a:lnTo>
                <a:lnTo>
                  <a:pt x="763300" y="605791"/>
                </a:lnTo>
                <a:lnTo>
                  <a:pt x="774098" y="600076"/>
                </a:lnTo>
                <a:lnTo>
                  <a:pt x="785850" y="594996"/>
                </a:lnTo>
                <a:lnTo>
                  <a:pt x="797919" y="589916"/>
                </a:lnTo>
                <a:lnTo>
                  <a:pt x="810305" y="585153"/>
                </a:lnTo>
                <a:lnTo>
                  <a:pt x="823010" y="580708"/>
                </a:lnTo>
                <a:lnTo>
                  <a:pt x="836031" y="576581"/>
                </a:lnTo>
                <a:lnTo>
                  <a:pt x="849053" y="572453"/>
                </a:lnTo>
                <a:lnTo>
                  <a:pt x="862710" y="568326"/>
                </a:lnTo>
                <a:lnTo>
                  <a:pt x="876050" y="564516"/>
                </a:lnTo>
                <a:lnTo>
                  <a:pt x="890024" y="561023"/>
                </a:lnTo>
                <a:lnTo>
                  <a:pt x="917973" y="554673"/>
                </a:lnTo>
                <a:lnTo>
                  <a:pt x="945605" y="548958"/>
                </a:lnTo>
                <a:lnTo>
                  <a:pt x="973554" y="544196"/>
                </a:lnTo>
                <a:lnTo>
                  <a:pt x="1000551" y="540386"/>
                </a:lnTo>
                <a:lnTo>
                  <a:pt x="1004044" y="540068"/>
                </a:lnTo>
                <a:lnTo>
                  <a:pt x="1006903" y="539751"/>
                </a:lnTo>
                <a:lnTo>
                  <a:pt x="1013573" y="540068"/>
                </a:lnTo>
                <a:lnTo>
                  <a:pt x="1102184" y="867411"/>
                </a:lnTo>
                <a:lnTo>
                  <a:pt x="1104090" y="854711"/>
                </a:lnTo>
                <a:lnTo>
                  <a:pt x="1134580" y="629920"/>
                </a:lnTo>
                <a:lnTo>
                  <a:pt x="1126004" y="607696"/>
                </a:lnTo>
                <a:lnTo>
                  <a:pt x="1142837" y="578486"/>
                </a:lnTo>
                <a:lnTo>
                  <a:pt x="1181585" y="577851"/>
                </a:lnTo>
                <a:lnTo>
                  <a:pt x="1197783" y="607696"/>
                </a:lnTo>
                <a:lnTo>
                  <a:pt x="1190161" y="634048"/>
                </a:lnTo>
                <a:lnTo>
                  <a:pt x="1217792" y="871221"/>
                </a:lnTo>
                <a:lnTo>
                  <a:pt x="1290524" y="550546"/>
                </a:lnTo>
                <a:lnTo>
                  <a:pt x="1298781" y="546736"/>
                </a:lnTo>
                <a:lnTo>
                  <a:pt x="1304816" y="543243"/>
                </a:lnTo>
                <a:lnTo>
                  <a:pt x="1308627" y="541021"/>
                </a:lnTo>
                <a:lnTo>
                  <a:pt x="1309580" y="540386"/>
                </a:lnTo>
                <a:lnTo>
                  <a:pt x="1322919" y="538798"/>
                </a:lnTo>
                <a:lnTo>
                  <a:pt x="1336576" y="538163"/>
                </a:lnTo>
                <a:close/>
                <a:moveTo>
                  <a:pt x="498483" y="458789"/>
                </a:moveTo>
                <a:lnTo>
                  <a:pt x="502617" y="458789"/>
                </a:lnTo>
                <a:lnTo>
                  <a:pt x="508660" y="488634"/>
                </a:lnTo>
                <a:lnTo>
                  <a:pt x="557318" y="729933"/>
                </a:lnTo>
                <a:lnTo>
                  <a:pt x="558590" y="719138"/>
                </a:lnTo>
                <a:lnTo>
                  <a:pt x="577354" y="533084"/>
                </a:lnTo>
                <a:lnTo>
                  <a:pt x="571947" y="514669"/>
                </a:lnTo>
                <a:lnTo>
                  <a:pt x="577672" y="501651"/>
                </a:lnTo>
                <a:lnTo>
                  <a:pt x="582442" y="490539"/>
                </a:lnTo>
                <a:lnTo>
                  <a:pt x="606294" y="490221"/>
                </a:lnTo>
                <a:lnTo>
                  <a:pt x="610747" y="501969"/>
                </a:lnTo>
                <a:lnTo>
                  <a:pt x="616471" y="514669"/>
                </a:lnTo>
                <a:lnTo>
                  <a:pt x="611701" y="536576"/>
                </a:lnTo>
                <a:lnTo>
                  <a:pt x="622196" y="655955"/>
                </a:lnTo>
                <a:lnTo>
                  <a:pt x="618061" y="664845"/>
                </a:lnTo>
                <a:lnTo>
                  <a:pt x="614563" y="673735"/>
                </a:lnTo>
                <a:lnTo>
                  <a:pt x="611701" y="682308"/>
                </a:lnTo>
                <a:lnTo>
                  <a:pt x="609475" y="691198"/>
                </a:lnTo>
                <a:lnTo>
                  <a:pt x="607566" y="699770"/>
                </a:lnTo>
                <a:lnTo>
                  <a:pt x="605976" y="708025"/>
                </a:lnTo>
                <a:lnTo>
                  <a:pt x="604704" y="716598"/>
                </a:lnTo>
                <a:lnTo>
                  <a:pt x="604068" y="724853"/>
                </a:lnTo>
                <a:lnTo>
                  <a:pt x="603750" y="735330"/>
                </a:lnTo>
                <a:lnTo>
                  <a:pt x="603432" y="747395"/>
                </a:lnTo>
                <a:lnTo>
                  <a:pt x="602796" y="777240"/>
                </a:lnTo>
                <a:lnTo>
                  <a:pt x="603750" y="812165"/>
                </a:lnTo>
                <a:lnTo>
                  <a:pt x="604704" y="851535"/>
                </a:lnTo>
                <a:lnTo>
                  <a:pt x="606612" y="894715"/>
                </a:lnTo>
                <a:lnTo>
                  <a:pt x="609475" y="941070"/>
                </a:lnTo>
                <a:lnTo>
                  <a:pt x="612019" y="988695"/>
                </a:lnTo>
                <a:lnTo>
                  <a:pt x="615199" y="1037273"/>
                </a:lnTo>
                <a:lnTo>
                  <a:pt x="619015" y="1085533"/>
                </a:lnTo>
                <a:lnTo>
                  <a:pt x="622832" y="1132523"/>
                </a:lnTo>
                <a:lnTo>
                  <a:pt x="626648" y="1177608"/>
                </a:lnTo>
                <a:lnTo>
                  <a:pt x="630465" y="1219200"/>
                </a:lnTo>
                <a:lnTo>
                  <a:pt x="634599" y="1256983"/>
                </a:lnTo>
                <a:lnTo>
                  <a:pt x="638415" y="1289685"/>
                </a:lnTo>
                <a:lnTo>
                  <a:pt x="641595" y="1316038"/>
                </a:lnTo>
                <a:lnTo>
                  <a:pt x="643504" y="1326833"/>
                </a:lnTo>
                <a:lnTo>
                  <a:pt x="645094" y="1335405"/>
                </a:lnTo>
                <a:lnTo>
                  <a:pt x="646366" y="1339215"/>
                </a:lnTo>
                <a:lnTo>
                  <a:pt x="648910" y="1348423"/>
                </a:lnTo>
                <a:lnTo>
                  <a:pt x="651773" y="1356678"/>
                </a:lnTo>
                <a:lnTo>
                  <a:pt x="655907" y="1364615"/>
                </a:lnTo>
                <a:lnTo>
                  <a:pt x="660677" y="1372235"/>
                </a:lnTo>
                <a:lnTo>
                  <a:pt x="666084" y="1379538"/>
                </a:lnTo>
                <a:lnTo>
                  <a:pt x="671808" y="1386205"/>
                </a:lnTo>
                <a:lnTo>
                  <a:pt x="678487" y="1392238"/>
                </a:lnTo>
                <a:lnTo>
                  <a:pt x="685801" y="1398270"/>
                </a:lnTo>
                <a:lnTo>
                  <a:pt x="653681" y="1631951"/>
                </a:lnTo>
                <a:lnTo>
                  <a:pt x="644458" y="1700213"/>
                </a:lnTo>
                <a:lnTo>
                  <a:pt x="640323" y="1698626"/>
                </a:lnTo>
                <a:lnTo>
                  <a:pt x="636189" y="1696721"/>
                </a:lnTo>
                <a:lnTo>
                  <a:pt x="630783" y="1694181"/>
                </a:lnTo>
                <a:lnTo>
                  <a:pt x="625058" y="1690053"/>
                </a:lnTo>
                <a:lnTo>
                  <a:pt x="622196" y="1687831"/>
                </a:lnTo>
                <a:lnTo>
                  <a:pt x="619333" y="1685291"/>
                </a:lnTo>
                <a:lnTo>
                  <a:pt x="617743" y="1683386"/>
                </a:lnTo>
                <a:lnTo>
                  <a:pt x="616153" y="1681163"/>
                </a:lnTo>
                <a:lnTo>
                  <a:pt x="612973" y="1675766"/>
                </a:lnTo>
                <a:lnTo>
                  <a:pt x="610429" y="1669733"/>
                </a:lnTo>
                <a:lnTo>
                  <a:pt x="608203" y="1663383"/>
                </a:lnTo>
                <a:lnTo>
                  <a:pt x="604704" y="1652906"/>
                </a:lnTo>
                <a:lnTo>
                  <a:pt x="603750" y="1648778"/>
                </a:lnTo>
                <a:lnTo>
                  <a:pt x="599934" y="1608138"/>
                </a:lnTo>
                <a:lnTo>
                  <a:pt x="589121" y="1487488"/>
                </a:lnTo>
                <a:lnTo>
                  <a:pt x="578944" y="1601788"/>
                </a:lnTo>
                <a:lnTo>
                  <a:pt x="574810" y="1648778"/>
                </a:lnTo>
                <a:lnTo>
                  <a:pt x="573537" y="1652906"/>
                </a:lnTo>
                <a:lnTo>
                  <a:pt x="570039" y="1663383"/>
                </a:lnTo>
                <a:lnTo>
                  <a:pt x="567813" y="1669733"/>
                </a:lnTo>
                <a:lnTo>
                  <a:pt x="565269" y="1675766"/>
                </a:lnTo>
                <a:lnTo>
                  <a:pt x="562088" y="1681163"/>
                </a:lnTo>
                <a:lnTo>
                  <a:pt x="560498" y="1683386"/>
                </a:lnTo>
                <a:lnTo>
                  <a:pt x="558908" y="1685291"/>
                </a:lnTo>
                <a:lnTo>
                  <a:pt x="554456" y="1689418"/>
                </a:lnTo>
                <a:lnTo>
                  <a:pt x="550321" y="1692276"/>
                </a:lnTo>
                <a:lnTo>
                  <a:pt x="546187" y="1695133"/>
                </a:lnTo>
                <a:lnTo>
                  <a:pt x="542371" y="1697356"/>
                </a:lnTo>
                <a:lnTo>
                  <a:pt x="536328" y="1699578"/>
                </a:lnTo>
                <a:lnTo>
                  <a:pt x="534102" y="1700213"/>
                </a:lnTo>
                <a:lnTo>
                  <a:pt x="524561" y="1631951"/>
                </a:lnTo>
                <a:lnTo>
                  <a:pt x="487670" y="1361440"/>
                </a:lnTo>
                <a:lnTo>
                  <a:pt x="463182" y="1356360"/>
                </a:lnTo>
                <a:lnTo>
                  <a:pt x="452369" y="1297305"/>
                </a:lnTo>
                <a:lnTo>
                  <a:pt x="440920" y="1236345"/>
                </a:lnTo>
                <a:lnTo>
                  <a:pt x="434559" y="1201738"/>
                </a:lnTo>
                <a:lnTo>
                  <a:pt x="428835" y="1190308"/>
                </a:lnTo>
                <a:lnTo>
                  <a:pt x="424064" y="1179195"/>
                </a:lnTo>
                <a:lnTo>
                  <a:pt x="419930" y="1167448"/>
                </a:lnTo>
                <a:lnTo>
                  <a:pt x="418022" y="1161415"/>
                </a:lnTo>
                <a:lnTo>
                  <a:pt x="416113" y="1155383"/>
                </a:lnTo>
                <a:lnTo>
                  <a:pt x="415796" y="1150938"/>
                </a:lnTo>
                <a:lnTo>
                  <a:pt x="411979" y="1094423"/>
                </a:lnTo>
                <a:lnTo>
                  <a:pt x="406573" y="1016318"/>
                </a:lnTo>
                <a:lnTo>
                  <a:pt x="400212" y="915035"/>
                </a:lnTo>
                <a:lnTo>
                  <a:pt x="389081" y="686118"/>
                </a:lnTo>
                <a:lnTo>
                  <a:pt x="388763" y="686118"/>
                </a:lnTo>
                <a:lnTo>
                  <a:pt x="384629" y="681038"/>
                </a:lnTo>
                <a:lnTo>
                  <a:pt x="379540" y="674370"/>
                </a:lnTo>
                <a:lnTo>
                  <a:pt x="379222" y="674053"/>
                </a:lnTo>
                <a:lnTo>
                  <a:pt x="378904" y="674370"/>
                </a:lnTo>
                <a:lnTo>
                  <a:pt x="378586" y="676275"/>
                </a:lnTo>
                <a:lnTo>
                  <a:pt x="377632" y="685483"/>
                </a:lnTo>
                <a:lnTo>
                  <a:pt x="377632" y="700088"/>
                </a:lnTo>
                <a:lnTo>
                  <a:pt x="377632" y="720090"/>
                </a:lnTo>
                <a:lnTo>
                  <a:pt x="378586" y="772795"/>
                </a:lnTo>
                <a:lnTo>
                  <a:pt x="380176" y="836613"/>
                </a:lnTo>
                <a:lnTo>
                  <a:pt x="382721" y="906145"/>
                </a:lnTo>
                <a:lnTo>
                  <a:pt x="385265" y="975043"/>
                </a:lnTo>
                <a:lnTo>
                  <a:pt x="387491" y="1036955"/>
                </a:lnTo>
                <a:lnTo>
                  <a:pt x="390035" y="1086168"/>
                </a:lnTo>
                <a:lnTo>
                  <a:pt x="391625" y="1114108"/>
                </a:lnTo>
                <a:lnTo>
                  <a:pt x="385901" y="1114425"/>
                </a:lnTo>
                <a:lnTo>
                  <a:pt x="378586" y="1114425"/>
                </a:lnTo>
                <a:lnTo>
                  <a:pt x="370317" y="1114425"/>
                </a:lnTo>
                <a:lnTo>
                  <a:pt x="360776" y="1113155"/>
                </a:lnTo>
                <a:lnTo>
                  <a:pt x="356006" y="1112520"/>
                </a:lnTo>
                <a:lnTo>
                  <a:pt x="350600" y="1111568"/>
                </a:lnTo>
                <a:lnTo>
                  <a:pt x="345193" y="1109980"/>
                </a:lnTo>
                <a:lnTo>
                  <a:pt x="340423" y="1108075"/>
                </a:lnTo>
                <a:lnTo>
                  <a:pt x="335016" y="1105535"/>
                </a:lnTo>
                <a:lnTo>
                  <a:pt x="329928" y="1102678"/>
                </a:lnTo>
                <a:lnTo>
                  <a:pt x="324521" y="1099503"/>
                </a:lnTo>
                <a:lnTo>
                  <a:pt x="319751" y="1095693"/>
                </a:lnTo>
                <a:lnTo>
                  <a:pt x="318161" y="1085215"/>
                </a:lnTo>
                <a:lnTo>
                  <a:pt x="317207" y="1073150"/>
                </a:lnTo>
                <a:lnTo>
                  <a:pt x="314662" y="1050290"/>
                </a:lnTo>
                <a:lnTo>
                  <a:pt x="312754" y="1023303"/>
                </a:lnTo>
                <a:lnTo>
                  <a:pt x="311164" y="994093"/>
                </a:lnTo>
                <a:lnTo>
                  <a:pt x="309574" y="962660"/>
                </a:lnTo>
                <a:lnTo>
                  <a:pt x="307030" y="895350"/>
                </a:lnTo>
                <a:lnTo>
                  <a:pt x="304486" y="826453"/>
                </a:lnTo>
                <a:lnTo>
                  <a:pt x="303531" y="761365"/>
                </a:lnTo>
                <a:lnTo>
                  <a:pt x="303213" y="704533"/>
                </a:lnTo>
                <a:lnTo>
                  <a:pt x="303213" y="681355"/>
                </a:lnTo>
                <a:lnTo>
                  <a:pt x="303531" y="661670"/>
                </a:lnTo>
                <a:lnTo>
                  <a:pt x="304168" y="646748"/>
                </a:lnTo>
                <a:lnTo>
                  <a:pt x="305122" y="637223"/>
                </a:lnTo>
                <a:lnTo>
                  <a:pt x="305758" y="626745"/>
                </a:lnTo>
                <a:lnTo>
                  <a:pt x="307030" y="616586"/>
                </a:lnTo>
                <a:lnTo>
                  <a:pt x="308620" y="606426"/>
                </a:lnTo>
                <a:lnTo>
                  <a:pt x="311482" y="596901"/>
                </a:lnTo>
                <a:lnTo>
                  <a:pt x="314344" y="587694"/>
                </a:lnTo>
                <a:lnTo>
                  <a:pt x="318161" y="579121"/>
                </a:lnTo>
                <a:lnTo>
                  <a:pt x="321977" y="570231"/>
                </a:lnTo>
                <a:lnTo>
                  <a:pt x="326430" y="561976"/>
                </a:lnTo>
                <a:lnTo>
                  <a:pt x="331836" y="554039"/>
                </a:lnTo>
                <a:lnTo>
                  <a:pt x="336924" y="546736"/>
                </a:lnTo>
                <a:lnTo>
                  <a:pt x="342649" y="539434"/>
                </a:lnTo>
                <a:lnTo>
                  <a:pt x="349009" y="532449"/>
                </a:lnTo>
                <a:lnTo>
                  <a:pt x="355370" y="526099"/>
                </a:lnTo>
                <a:lnTo>
                  <a:pt x="362367" y="519749"/>
                </a:lnTo>
                <a:lnTo>
                  <a:pt x="369363" y="513716"/>
                </a:lnTo>
                <a:lnTo>
                  <a:pt x="376996" y="508001"/>
                </a:lnTo>
                <a:lnTo>
                  <a:pt x="383675" y="502921"/>
                </a:lnTo>
                <a:lnTo>
                  <a:pt x="390035" y="498794"/>
                </a:lnTo>
                <a:lnTo>
                  <a:pt x="397350" y="494349"/>
                </a:lnTo>
                <a:lnTo>
                  <a:pt x="404346" y="490539"/>
                </a:lnTo>
                <a:lnTo>
                  <a:pt x="411661" y="486729"/>
                </a:lnTo>
                <a:lnTo>
                  <a:pt x="418658" y="483236"/>
                </a:lnTo>
                <a:lnTo>
                  <a:pt x="426290" y="479744"/>
                </a:lnTo>
                <a:lnTo>
                  <a:pt x="433287" y="476886"/>
                </a:lnTo>
                <a:lnTo>
                  <a:pt x="448870" y="471171"/>
                </a:lnTo>
                <a:lnTo>
                  <a:pt x="463818" y="466091"/>
                </a:lnTo>
                <a:lnTo>
                  <a:pt x="479401" y="461964"/>
                </a:lnTo>
                <a:lnTo>
                  <a:pt x="494985" y="459106"/>
                </a:lnTo>
                <a:lnTo>
                  <a:pt x="498483" y="458789"/>
                </a:lnTo>
                <a:close/>
                <a:moveTo>
                  <a:pt x="702090" y="457201"/>
                </a:moveTo>
                <a:lnTo>
                  <a:pt x="710728" y="457519"/>
                </a:lnTo>
                <a:lnTo>
                  <a:pt x="719367" y="458791"/>
                </a:lnTo>
                <a:lnTo>
                  <a:pt x="728005" y="460700"/>
                </a:lnTo>
                <a:lnTo>
                  <a:pt x="736323" y="462927"/>
                </a:lnTo>
                <a:lnTo>
                  <a:pt x="744642" y="465790"/>
                </a:lnTo>
                <a:lnTo>
                  <a:pt x="752960" y="469290"/>
                </a:lnTo>
                <a:lnTo>
                  <a:pt x="760959" y="473426"/>
                </a:lnTo>
                <a:lnTo>
                  <a:pt x="768317" y="477562"/>
                </a:lnTo>
                <a:lnTo>
                  <a:pt x="775996" y="482334"/>
                </a:lnTo>
                <a:lnTo>
                  <a:pt x="783674" y="487424"/>
                </a:lnTo>
                <a:lnTo>
                  <a:pt x="790713" y="492514"/>
                </a:lnTo>
                <a:lnTo>
                  <a:pt x="797752" y="498240"/>
                </a:lnTo>
                <a:lnTo>
                  <a:pt x="804470" y="503967"/>
                </a:lnTo>
                <a:lnTo>
                  <a:pt x="810869" y="510012"/>
                </a:lnTo>
                <a:lnTo>
                  <a:pt x="814388" y="513193"/>
                </a:lnTo>
                <a:lnTo>
                  <a:pt x="799031" y="518919"/>
                </a:lnTo>
                <a:lnTo>
                  <a:pt x="784634" y="524328"/>
                </a:lnTo>
                <a:lnTo>
                  <a:pt x="771197" y="530372"/>
                </a:lnTo>
                <a:lnTo>
                  <a:pt x="757759" y="535780"/>
                </a:lnTo>
                <a:lnTo>
                  <a:pt x="745282" y="541825"/>
                </a:lnTo>
                <a:lnTo>
                  <a:pt x="733764" y="548506"/>
                </a:lnTo>
                <a:lnTo>
                  <a:pt x="722246" y="554869"/>
                </a:lnTo>
                <a:lnTo>
                  <a:pt x="711688" y="561231"/>
                </a:lnTo>
                <a:lnTo>
                  <a:pt x="701770" y="567594"/>
                </a:lnTo>
                <a:lnTo>
                  <a:pt x="692172" y="574275"/>
                </a:lnTo>
                <a:lnTo>
                  <a:pt x="683534" y="580638"/>
                </a:lnTo>
                <a:lnTo>
                  <a:pt x="675215" y="587955"/>
                </a:lnTo>
                <a:lnTo>
                  <a:pt x="667537" y="594636"/>
                </a:lnTo>
                <a:lnTo>
                  <a:pt x="660498" y="601635"/>
                </a:lnTo>
                <a:lnTo>
                  <a:pt x="653779" y="608634"/>
                </a:lnTo>
                <a:lnTo>
                  <a:pt x="647700" y="615951"/>
                </a:lnTo>
                <a:lnTo>
                  <a:pt x="670096" y="482334"/>
                </a:lnTo>
                <a:lnTo>
                  <a:pt x="672656" y="467381"/>
                </a:lnTo>
                <a:lnTo>
                  <a:pt x="677775" y="464200"/>
                </a:lnTo>
                <a:lnTo>
                  <a:pt x="681614" y="461655"/>
                </a:lnTo>
                <a:lnTo>
                  <a:pt x="683854" y="459746"/>
                </a:lnTo>
                <a:lnTo>
                  <a:pt x="684494" y="459110"/>
                </a:lnTo>
                <a:lnTo>
                  <a:pt x="693452" y="457519"/>
                </a:lnTo>
                <a:lnTo>
                  <a:pt x="702090" y="457201"/>
                </a:lnTo>
                <a:close/>
                <a:moveTo>
                  <a:pt x="1819767" y="419101"/>
                </a:moveTo>
                <a:lnTo>
                  <a:pt x="1828029" y="419418"/>
                </a:lnTo>
                <a:lnTo>
                  <a:pt x="1836609" y="420687"/>
                </a:lnTo>
                <a:lnTo>
                  <a:pt x="1845189" y="422272"/>
                </a:lnTo>
                <a:lnTo>
                  <a:pt x="1853451" y="424810"/>
                </a:lnTo>
                <a:lnTo>
                  <a:pt x="1862030" y="427347"/>
                </a:lnTo>
                <a:lnTo>
                  <a:pt x="1869657" y="431153"/>
                </a:lnTo>
                <a:lnTo>
                  <a:pt x="1877601" y="434959"/>
                </a:lnTo>
                <a:lnTo>
                  <a:pt x="1885545" y="439400"/>
                </a:lnTo>
                <a:lnTo>
                  <a:pt x="1893172" y="443840"/>
                </a:lnTo>
                <a:lnTo>
                  <a:pt x="1900480" y="449232"/>
                </a:lnTo>
                <a:lnTo>
                  <a:pt x="1907789" y="454307"/>
                </a:lnTo>
                <a:lnTo>
                  <a:pt x="1914462" y="460016"/>
                </a:lnTo>
                <a:lnTo>
                  <a:pt x="1921453" y="465725"/>
                </a:lnTo>
                <a:lnTo>
                  <a:pt x="1927809" y="471434"/>
                </a:lnTo>
                <a:lnTo>
                  <a:pt x="1937977" y="481901"/>
                </a:lnTo>
                <a:lnTo>
                  <a:pt x="1947193" y="492051"/>
                </a:lnTo>
                <a:lnTo>
                  <a:pt x="1955455" y="502201"/>
                </a:lnTo>
                <a:lnTo>
                  <a:pt x="1962763" y="511399"/>
                </a:lnTo>
                <a:lnTo>
                  <a:pt x="1968483" y="520279"/>
                </a:lnTo>
                <a:lnTo>
                  <a:pt x="1973250" y="528209"/>
                </a:lnTo>
                <a:lnTo>
                  <a:pt x="1976427" y="534552"/>
                </a:lnTo>
                <a:lnTo>
                  <a:pt x="1977381" y="537090"/>
                </a:lnTo>
                <a:lnTo>
                  <a:pt x="1977698" y="539310"/>
                </a:lnTo>
                <a:lnTo>
                  <a:pt x="1979923" y="545654"/>
                </a:lnTo>
                <a:lnTo>
                  <a:pt x="1981829" y="552949"/>
                </a:lnTo>
                <a:lnTo>
                  <a:pt x="1983418" y="561512"/>
                </a:lnTo>
                <a:lnTo>
                  <a:pt x="1984689" y="571345"/>
                </a:lnTo>
                <a:lnTo>
                  <a:pt x="1985643" y="582129"/>
                </a:lnTo>
                <a:lnTo>
                  <a:pt x="1986914" y="594181"/>
                </a:lnTo>
                <a:lnTo>
                  <a:pt x="1988185" y="620507"/>
                </a:lnTo>
                <a:lnTo>
                  <a:pt x="1989138" y="649687"/>
                </a:lnTo>
                <a:lnTo>
                  <a:pt x="1989138" y="681404"/>
                </a:lnTo>
                <a:lnTo>
                  <a:pt x="1988820" y="715025"/>
                </a:lnTo>
                <a:lnTo>
                  <a:pt x="1987549" y="749914"/>
                </a:lnTo>
                <a:lnTo>
                  <a:pt x="1986596" y="785438"/>
                </a:lnTo>
                <a:lnTo>
                  <a:pt x="1984689" y="820961"/>
                </a:lnTo>
                <a:lnTo>
                  <a:pt x="1982783" y="856485"/>
                </a:lnTo>
                <a:lnTo>
                  <a:pt x="1980558" y="890423"/>
                </a:lnTo>
                <a:lnTo>
                  <a:pt x="1978016" y="922775"/>
                </a:lnTo>
                <a:lnTo>
                  <a:pt x="1975474" y="952906"/>
                </a:lnTo>
                <a:lnTo>
                  <a:pt x="1973250" y="979866"/>
                </a:lnTo>
                <a:lnTo>
                  <a:pt x="1970707" y="1003972"/>
                </a:lnTo>
                <a:lnTo>
                  <a:pt x="1968801" y="1018244"/>
                </a:lnTo>
                <a:lnTo>
                  <a:pt x="1967212" y="1030614"/>
                </a:lnTo>
                <a:lnTo>
                  <a:pt x="1957997" y="1035689"/>
                </a:lnTo>
                <a:lnTo>
                  <a:pt x="1948464" y="1039812"/>
                </a:lnTo>
                <a:lnTo>
                  <a:pt x="1939884" y="1042984"/>
                </a:lnTo>
                <a:lnTo>
                  <a:pt x="1931622" y="1045522"/>
                </a:lnTo>
                <a:lnTo>
                  <a:pt x="1923995" y="1047107"/>
                </a:lnTo>
                <a:lnTo>
                  <a:pt x="1920500" y="1047107"/>
                </a:lnTo>
                <a:lnTo>
                  <a:pt x="1917322" y="1047425"/>
                </a:lnTo>
                <a:lnTo>
                  <a:pt x="1914145" y="1047107"/>
                </a:lnTo>
                <a:lnTo>
                  <a:pt x="1911285" y="1046790"/>
                </a:lnTo>
                <a:lnTo>
                  <a:pt x="1908425" y="1045522"/>
                </a:lnTo>
                <a:lnTo>
                  <a:pt x="1906200" y="1044570"/>
                </a:lnTo>
                <a:lnTo>
                  <a:pt x="1907789" y="1016024"/>
                </a:lnTo>
                <a:lnTo>
                  <a:pt x="1909378" y="968765"/>
                </a:lnTo>
                <a:lnTo>
                  <a:pt x="1910331" y="910088"/>
                </a:lnTo>
                <a:lnTo>
                  <a:pt x="1911602" y="845701"/>
                </a:lnTo>
                <a:lnTo>
                  <a:pt x="1912238" y="781314"/>
                </a:lnTo>
                <a:lnTo>
                  <a:pt x="1912238" y="722320"/>
                </a:lnTo>
                <a:lnTo>
                  <a:pt x="1911920" y="696629"/>
                </a:lnTo>
                <a:lnTo>
                  <a:pt x="1911602" y="674426"/>
                </a:lnTo>
                <a:lnTo>
                  <a:pt x="1910649" y="656982"/>
                </a:lnTo>
                <a:lnTo>
                  <a:pt x="1910014" y="644295"/>
                </a:lnTo>
                <a:lnTo>
                  <a:pt x="1909696" y="639537"/>
                </a:lnTo>
                <a:lnTo>
                  <a:pt x="1909060" y="636682"/>
                </a:lnTo>
                <a:lnTo>
                  <a:pt x="1908107" y="635414"/>
                </a:lnTo>
                <a:lnTo>
                  <a:pt x="1907789" y="635414"/>
                </a:lnTo>
                <a:lnTo>
                  <a:pt x="1907471" y="635731"/>
                </a:lnTo>
                <a:lnTo>
                  <a:pt x="1902387" y="644295"/>
                </a:lnTo>
                <a:lnTo>
                  <a:pt x="1897938" y="653175"/>
                </a:lnTo>
                <a:lnTo>
                  <a:pt x="1896985" y="655713"/>
                </a:lnTo>
                <a:lnTo>
                  <a:pt x="1881732" y="956395"/>
                </a:lnTo>
                <a:lnTo>
                  <a:pt x="1876966" y="1027760"/>
                </a:lnTo>
                <a:lnTo>
                  <a:pt x="1872835" y="1088340"/>
                </a:lnTo>
                <a:lnTo>
                  <a:pt x="1870928" y="1111811"/>
                </a:lnTo>
                <a:lnTo>
                  <a:pt x="1870610" y="1115935"/>
                </a:lnTo>
                <a:lnTo>
                  <a:pt x="1867750" y="1127670"/>
                </a:lnTo>
                <a:lnTo>
                  <a:pt x="1866797" y="1132428"/>
                </a:lnTo>
                <a:lnTo>
                  <a:pt x="1864890" y="1136868"/>
                </a:lnTo>
                <a:lnTo>
                  <a:pt x="1862348" y="1141309"/>
                </a:lnTo>
                <a:lnTo>
                  <a:pt x="1859170" y="1145432"/>
                </a:lnTo>
                <a:lnTo>
                  <a:pt x="1854722" y="1150507"/>
                </a:lnTo>
                <a:lnTo>
                  <a:pt x="1848684" y="1155581"/>
                </a:lnTo>
                <a:lnTo>
                  <a:pt x="1847731" y="1163194"/>
                </a:lnTo>
                <a:lnTo>
                  <a:pt x="1833431" y="1252320"/>
                </a:lnTo>
                <a:lnTo>
                  <a:pt x="1822627" y="1317024"/>
                </a:lnTo>
                <a:lnTo>
                  <a:pt x="1808010" y="1320513"/>
                </a:lnTo>
                <a:lnTo>
                  <a:pt x="1770513" y="1592332"/>
                </a:lnTo>
                <a:lnTo>
                  <a:pt x="1760980" y="1660525"/>
                </a:lnTo>
                <a:lnTo>
                  <a:pt x="1757166" y="1658939"/>
                </a:lnTo>
                <a:lnTo>
                  <a:pt x="1753035" y="1657036"/>
                </a:lnTo>
                <a:lnTo>
                  <a:pt x="1747951" y="1654499"/>
                </a:lnTo>
                <a:lnTo>
                  <a:pt x="1742231" y="1650693"/>
                </a:lnTo>
                <a:lnTo>
                  <a:pt x="1739054" y="1648472"/>
                </a:lnTo>
                <a:lnTo>
                  <a:pt x="1736511" y="1645618"/>
                </a:lnTo>
                <a:lnTo>
                  <a:pt x="1734605" y="1643715"/>
                </a:lnTo>
                <a:lnTo>
                  <a:pt x="1733016" y="1641495"/>
                </a:lnTo>
                <a:lnTo>
                  <a:pt x="1730156" y="1636103"/>
                </a:lnTo>
                <a:lnTo>
                  <a:pt x="1727614" y="1630076"/>
                </a:lnTo>
                <a:lnTo>
                  <a:pt x="1725390" y="1624050"/>
                </a:lnTo>
                <a:lnTo>
                  <a:pt x="1721894" y="1613583"/>
                </a:lnTo>
                <a:lnTo>
                  <a:pt x="1720305" y="1609143"/>
                </a:lnTo>
                <a:lnTo>
                  <a:pt x="1717128" y="1568861"/>
                </a:lnTo>
                <a:lnTo>
                  <a:pt x="1706006" y="1448334"/>
                </a:lnTo>
                <a:lnTo>
                  <a:pt x="1695837" y="1562201"/>
                </a:lnTo>
                <a:lnTo>
                  <a:pt x="1691706" y="1609143"/>
                </a:lnTo>
                <a:lnTo>
                  <a:pt x="1690753" y="1613583"/>
                </a:lnTo>
                <a:lnTo>
                  <a:pt x="1687257" y="1624050"/>
                </a:lnTo>
                <a:lnTo>
                  <a:pt x="1685033" y="1630076"/>
                </a:lnTo>
                <a:lnTo>
                  <a:pt x="1681855" y="1636103"/>
                </a:lnTo>
                <a:lnTo>
                  <a:pt x="1678995" y="1641495"/>
                </a:lnTo>
                <a:lnTo>
                  <a:pt x="1677406" y="1643715"/>
                </a:lnTo>
                <a:lnTo>
                  <a:pt x="1675818" y="1645618"/>
                </a:lnTo>
                <a:lnTo>
                  <a:pt x="1671369" y="1649741"/>
                </a:lnTo>
                <a:lnTo>
                  <a:pt x="1667238" y="1652913"/>
                </a:lnTo>
                <a:lnTo>
                  <a:pt x="1663107" y="1655767"/>
                </a:lnTo>
                <a:lnTo>
                  <a:pt x="1658976" y="1657670"/>
                </a:lnTo>
                <a:lnTo>
                  <a:pt x="1653256" y="1659891"/>
                </a:lnTo>
                <a:lnTo>
                  <a:pt x="1651032" y="1660525"/>
                </a:lnTo>
                <a:lnTo>
                  <a:pt x="1641816" y="1592332"/>
                </a:lnTo>
                <a:lnTo>
                  <a:pt x="1614488" y="1395366"/>
                </a:lnTo>
                <a:lnTo>
                  <a:pt x="1621161" y="1389657"/>
                </a:lnTo>
                <a:lnTo>
                  <a:pt x="1627199" y="1383313"/>
                </a:lnTo>
                <a:lnTo>
                  <a:pt x="1632283" y="1376653"/>
                </a:lnTo>
                <a:lnTo>
                  <a:pt x="1637367" y="1369358"/>
                </a:lnTo>
                <a:lnTo>
                  <a:pt x="1641498" y="1362063"/>
                </a:lnTo>
                <a:lnTo>
                  <a:pt x="1644994" y="1354133"/>
                </a:lnTo>
                <a:lnTo>
                  <a:pt x="1647854" y="1345887"/>
                </a:lnTo>
                <a:lnTo>
                  <a:pt x="1650078" y="1337006"/>
                </a:lnTo>
                <a:lnTo>
                  <a:pt x="1652620" y="1321464"/>
                </a:lnTo>
                <a:lnTo>
                  <a:pt x="1656116" y="1299896"/>
                </a:lnTo>
                <a:lnTo>
                  <a:pt x="1659929" y="1270399"/>
                </a:lnTo>
                <a:lnTo>
                  <a:pt x="1664378" y="1234875"/>
                </a:lnTo>
                <a:lnTo>
                  <a:pt x="1668827" y="1195546"/>
                </a:lnTo>
                <a:lnTo>
                  <a:pt x="1673275" y="1152410"/>
                </a:lnTo>
                <a:lnTo>
                  <a:pt x="1678360" y="1106419"/>
                </a:lnTo>
                <a:lnTo>
                  <a:pt x="1683126" y="1058843"/>
                </a:lnTo>
                <a:lnTo>
                  <a:pt x="1687575" y="1009998"/>
                </a:lnTo>
                <a:lnTo>
                  <a:pt x="1692024" y="961470"/>
                </a:lnTo>
                <a:lnTo>
                  <a:pt x="1695837" y="913894"/>
                </a:lnTo>
                <a:lnTo>
                  <a:pt x="1699332" y="867903"/>
                </a:lnTo>
                <a:lnTo>
                  <a:pt x="1702192" y="824767"/>
                </a:lnTo>
                <a:lnTo>
                  <a:pt x="1704417" y="785438"/>
                </a:lnTo>
                <a:lnTo>
                  <a:pt x="1705688" y="750548"/>
                </a:lnTo>
                <a:lnTo>
                  <a:pt x="1706006" y="721051"/>
                </a:lnTo>
                <a:lnTo>
                  <a:pt x="1706006" y="708364"/>
                </a:lnTo>
                <a:lnTo>
                  <a:pt x="1705688" y="697897"/>
                </a:lnTo>
                <a:lnTo>
                  <a:pt x="1705052" y="688699"/>
                </a:lnTo>
                <a:lnTo>
                  <a:pt x="1703781" y="681721"/>
                </a:lnTo>
                <a:lnTo>
                  <a:pt x="1701557" y="672840"/>
                </a:lnTo>
                <a:lnTo>
                  <a:pt x="1699968" y="668083"/>
                </a:lnTo>
                <a:lnTo>
                  <a:pt x="1698061" y="663325"/>
                </a:lnTo>
                <a:lnTo>
                  <a:pt x="1695837" y="658567"/>
                </a:lnTo>
                <a:lnTo>
                  <a:pt x="1693613" y="653493"/>
                </a:lnTo>
                <a:lnTo>
                  <a:pt x="1690753" y="648735"/>
                </a:lnTo>
                <a:lnTo>
                  <a:pt x="1687575" y="643660"/>
                </a:lnTo>
                <a:lnTo>
                  <a:pt x="1680266" y="633511"/>
                </a:lnTo>
                <a:lnTo>
                  <a:pt x="1694566" y="494588"/>
                </a:lnTo>
                <a:lnTo>
                  <a:pt x="1689164" y="476509"/>
                </a:lnTo>
                <a:lnTo>
                  <a:pt x="1694884" y="463505"/>
                </a:lnTo>
                <a:lnTo>
                  <a:pt x="1699650" y="452087"/>
                </a:lnTo>
                <a:lnTo>
                  <a:pt x="1723483" y="452087"/>
                </a:lnTo>
                <a:lnTo>
                  <a:pt x="1727932" y="463505"/>
                </a:lnTo>
                <a:lnTo>
                  <a:pt x="1733016" y="476509"/>
                </a:lnTo>
                <a:lnTo>
                  <a:pt x="1728567" y="498077"/>
                </a:lnTo>
                <a:lnTo>
                  <a:pt x="1745727" y="694408"/>
                </a:lnTo>
                <a:lnTo>
                  <a:pt x="1787672" y="444157"/>
                </a:lnTo>
                <a:lnTo>
                  <a:pt x="1790532" y="429250"/>
                </a:lnTo>
                <a:lnTo>
                  <a:pt x="1795617" y="425761"/>
                </a:lnTo>
                <a:lnTo>
                  <a:pt x="1799430" y="423224"/>
                </a:lnTo>
                <a:lnTo>
                  <a:pt x="1801654" y="421321"/>
                </a:lnTo>
                <a:lnTo>
                  <a:pt x="1801972" y="420687"/>
                </a:lnTo>
                <a:lnTo>
                  <a:pt x="1810552" y="419418"/>
                </a:lnTo>
                <a:lnTo>
                  <a:pt x="1819767" y="419101"/>
                </a:lnTo>
                <a:close/>
                <a:moveTo>
                  <a:pt x="1616502" y="419101"/>
                </a:moveTo>
                <a:lnTo>
                  <a:pt x="1620650" y="419419"/>
                </a:lnTo>
                <a:lnTo>
                  <a:pt x="1626712" y="449632"/>
                </a:lnTo>
                <a:lnTo>
                  <a:pt x="1658938" y="608014"/>
                </a:lnTo>
                <a:lnTo>
                  <a:pt x="1650004" y="600063"/>
                </a:lnTo>
                <a:lnTo>
                  <a:pt x="1640751" y="591794"/>
                </a:lnTo>
                <a:lnTo>
                  <a:pt x="1630860" y="583525"/>
                </a:lnTo>
                <a:lnTo>
                  <a:pt x="1620331" y="575574"/>
                </a:lnTo>
                <a:lnTo>
                  <a:pt x="1609163" y="567623"/>
                </a:lnTo>
                <a:lnTo>
                  <a:pt x="1597996" y="559990"/>
                </a:lnTo>
                <a:lnTo>
                  <a:pt x="1585871" y="552358"/>
                </a:lnTo>
                <a:lnTo>
                  <a:pt x="1573747" y="544725"/>
                </a:lnTo>
                <a:lnTo>
                  <a:pt x="1561303" y="537728"/>
                </a:lnTo>
                <a:lnTo>
                  <a:pt x="1548221" y="530413"/>
                </a:lnTo>
                <a:lnTo>
                  <a:pt x="1534820" y="523734"/>
                </a:lnTo>
                <a:lnTo>
                  <a:pt x="1521419" y="517374"/>
                </a:lnTo>
                <a:lnTo>
                  <a:pt x="1507699" y="511013"/>
                </a:lnTo>
                <a:lnTo>
                  <a:pt x="1493660" y="504970"/>
                </a:lnTo>
                <a:lnTo>
                  <a:pt x="1479621" y="499245"/>
                </a:lnTo>
                <a:lnTo>
                  <a:pt x="1465263" y="494475"/>
                </a:lnTo>
                <a:lnTo>
                  <a:pt x="1472283" y="487160"/>
                </a:lnTo>
                <a:lnTo>
                  <a:pt x="1479302" y="480799"/>
                </a:lnTo>
                <a:lnTo>
                  <a:pt x="1486641" y="474439"/>
                </a:lnTo>
                <a:lnTo>
                  <a:pt x="1494298" y="468396"/>
                </a:lnTo>
                <a:lnTo>
                  <a:pt x="1500999" y="463944"/>
                </a:lnTo>
                <a:lnTo>
                  <a:pt x="1507699" y="459173"/>
                </a:lnTo>
                <a:lnTo>
                  <a:pt x="1514719" y="455039"/>
                </a:lnTo>
                <a:lnTo>
                  <a:pt x="1521738" y="450904"/>
                </a:lnTo>
                <a:lnTo>
                  <a:pt x="1528758" y="447406"/>
                </a:lnTo>
                <a:lnTo>
                  <a:pt x="1536415" y="443907"/>
                </a:lnTo>
                <a:lnTo>
                  <a:pt x="1543435" y="440409"/>
                </a:lnTo>
                <a:lnTo>
                  <a:pt x="1551093" y="437229"/>
                </a:lnTo>
                <a:lnTo>
                  <a:pt x="1566089" y="431504"/>
                </a:lnTo>
                <a:lnTo>
                  <a:pt x="1581723" y="426415"/>
                </a:lnTo>
                <a:lnTo>
                  <a:pt x="1597358" y="422917"/>
                </a:lnTo>
                <a:lnTo>
                  <a:pt x="1612673" y="419419"/>
                </a:lnTo>
                <a:lnTo>
                  <a:pt x="1616502" y="419101"/>
                </a:lnTo>
                <a:close/>
                <a:moveTo>
                  <a:pt x="610198" y="38100"/>
                </a:moveTo>
                <a:lnTo>
                  <a:pt x="618114" y="38418"/>
                </a:lnTo>
                <a:lnTo>
                  <a:pt x="620963" y="38418"/>
                </a:lnTo>
                <a:lnTo>
                  <a:pt x="612731" y="41593"/>
                </a:lnTo>
                <a:lnTo>
                  <a:pt x="605449" y="44768"/>
                </a:lnTo>
                <a:lnTo>
                  <a:pt x="597850" y="48260"/>
                </a:lnTo>
                <a:lnTo>
                  <a:pt x="590568" y="52071"/>
                </a:lnTo>
                <a:lnTo>
                  <a:pt x="593418" y="53023"/>
                </a:lnTo>
                <a:lnTo>
                  <a:pt x="601650" y="52388"/>
                </a:lnTo>
                <a:lnTo>
                  <a:pt x="610832" y="52071"/>
                </a:lnTo>
                <a:lnTo>
                  <a:pt x="620647" y="52388"/>
                </a:lnTo>
                <a:lnTo>
                  <a:pt x="630462" y="53023"/>
                </a:lnTo>
                <a:lnTo>
                  <a:pt x="640911" y="54293"/>
                </a:lnTo>
                <a:lnTo>
                  <a:pt x="651359" y="56198"/>
                </a:lnTo>
                <a:lnTo>
                  <a:pt x="662124" y="59055"/>
                </a:lnTo>
                <a:lnTo>
                  <a:pt x="672573" y="62548"/>
                </a:lnTo>
                <a:lnTo>
                  <a:pt x="677639" y="64771"/>
                </a:lnTo>
                <a:lnTo>
                  <a:pt x="682705" y="67311"/>
                </a:lnTo>
                <a:lnTo>
                  <a:pt x="687771" y="70168"/>
                </a:lnTo>
                <a:lnTo>
                  <a:pt x="693153" y="73025"/>
                </a:lnTo>
                <a:lnTo>
                  <a:pt x="697902" y="76200"/>
                </a:lnTo>
                <a:lnTo>
                  <a:pt x="702968" y="79693"/>
                </a:lnTo>
                <a:lnTo>
                  <a:pt x="707718" y="83503"/>
                </a:lnTo>
                <a:lnTo>
                  <a:pt x="712150" y="87630"/>
                </a:lnTo>
                <a:lnTo>
                  <a:pt x="716583" y="92393"/>
                </a:lnTo>
                <a:lnTo>
                  <a:pt x="721332" y="96838"/>
                </a:lnTo>
                <a:lnTo>
                  <a:pt x="725765" y="101918"/>
                </a:lnTo>
                <a:lnTo>
                  <a:pt x="729881" y="107633"/>
                </a:lnTo>
                <a:lnTo>
                  <a:pt x="733680" y="113348"/>
                </a:lnTo>
                <a:lnTo>
                  <a:pt x="737480" y="119698"/>
                </a:lnTo>
                <a:lnTo>
                  <a:pt x="740963" y="126366"/>
                </a:lnTo>
                <a:lnTo>
                  <a:pt x="744446" y="133351"/>
                </a:lnTo>
                <a:lnTo>
                  <a:pt x="750778" y="148908"/>
                </a:lnTo>
                <a:lnTo>
                  <a:pt x="756794" y="163831"/>
                </a:lnTo>
                <a:lnTo>
                  <a:pt x="761860" y="178118"/>
                </a:lnTo>
                <a:lnTo>
                  <a:pt x="765976" y="191453"/>
                </a:lnTo>
                <a:lnTo>
                  <a:pt x="769142" y="204153"/>
                </a:lnTo>
                <a:lnTo>
                  <a:pt x="772308" y="216853"/>
                </a:lnTo>
                <a:lnTo>
                  <a:pt x="774208" y="228601"/>
                </a:lnTo>
                <a:lnTo>
                  <a:pt x="775474" y="240348"/>
                </a:lnTo>
                <a:lnTo>
                  <a:pt x="776741" y="251461"/>
                </a:lnTo>
                <a:lnTo>
                  <a:pt x="777058" y="262256"/>
                </a:lnTo>
                <a:lnTo>
                  <a:pt x="777058" y="273051"/>
                </a:lnTo>
                <a:lnTo>
                  <a:pt x="776424" y="283211"/>
                </a:lnTo>
                <a:lnTo>
                  <a:pt x="775474" y="293371"/>
                </a:lnTo>
                <a:lnTo>
                  <a:pt x="774525" y="303531"/>
                </a:lnTo>
                <a:lnTo>
                  <a:pt x="772941" y="313691"/>
                </a:lnTo>
                <a:lnTo>
                  <a:pt x="771042" y="323851"/>
                </a:lnTo>
                <a:lnTo>
                  <a:pt x="769459" y="334011"/>
                </a:lnTo>
                <a:lnTo>
                  <a:pt x="768509" y="343536"/>
                </a:lnTo>
                <a:lnTo>
                  <a:pt x="767559" y="352426"/>
                </a:lnTo>
                <a:lnTo>
                  <a:pt x="767559" y="360364"/>
                </a:lnTo>
                <a:lnTo>
                  <a:pt x="768192" y="367984"/>
                </a:lnTo>
                <a:lnTo>
                  <a:pt x="768509" y="374651"/>
                </a:lnTo>
                <a:lnTo>
                  <a:pt x="769459" y="380684"/>
                </a:lnTo>
                <a:lnTo>
                  <a:pt x="771042" y="386716"/>
                </a:lnTo>
                <a:lnTo>
                  <a:pt x="772625" y="391479"/>
                </a:lnTo>
                <a:lnTo>
                  <a:pt x="774841" y="395924"/>
                </a:lnTo>
                <a:lnTo>
                  <a:pt x="777058" y="400051"/>
                </a:lnTo>
                <a:lnTo>
                  <a:pt x="779274" y="403861"/>
                </a:lnTo>
                <a:lnTo>
                  <a:pt x="781807" y="407036"/>
                </a:lnTo>
                <a:lnTo>
                  <a:pt x="784656" y="409894"/>
                </a:lnTo>
                <a:lnTo>
                  <a:pt x="787506" y="412116"/>
                </a:lnTo>
                <a:lnTo>
                  <a:pt x="790672" y="414339"/>
                </a:lnTo>
                <a:lnTo>
                  <a:pt x="793522" y="415926"/>
                </a:lnTo>
                <a:lnTo>
                  <a:pt x="796688" y="417514"/>
                </a:lnTo>
                <a:lnTo>
                  <a:pt x="799854" y="418784"/>
                </a:lnTo>
                <a:lnTo>
                  <a:pt x="803020" y="419419"/>
                </a:lnTo>
                <a:lnTo>
                  <a:pt x="808720" y="420371"/>
                </a:lnTo>
                <a:lnTo>
                  <a:pt x="813786" y="421006"/>
                </a:lnTo>
                <a:lnTo>
                  <a:pt x="818852" y="421006"/>
                </a:lnTo>
                <a:lnTo>
                  <a:pt x="822018" y="420371"/>
                </a:lnTo>
                <a:lnTo>
                  <a:pt x="825501" y="420054"/>
                </a:lnTo>
                <a:lnTo>
                  <a:pt x="824551" y="422911"/>
                </a:lnTo>
                <a:lnTo>
                  <a:pt x="823601" y="425451"/>
                </a:lnTo>
                <a:lnTo>
                  <a:pt x="822018" y="429261"/>
                </a:lnTo>
                <a:lnTo>
                  <a:pt x="819801" y="433389"/>
                </a:lnTo>
                <a:lnTo>
                  <a:pt x="817268" y="437834"/>
                </a:lnTo>
                <a:lnTo>
                  <a:pt x="813469" y="442279"/>
                </a:lnTo>
                <a:lnTo>
                  <a:pt x="809353" y="446724"/>
                </a:lnTo>
                <a:lnTo>
                  <a:pt x="806820" y="448629"/>
                </a:lnTo>
                <a:lnTo>
                  <a:pt x="803970" y="450534"/>
                </a:lnTo>
                <a:lnTo>
                  <a:pt x="801121" y="452439"/>
                </a:lnTo>
                <a:lnTo>
                  <a:pt x="797954" y="454344"/>
                </a:lnTo>
                <a:lnTo>
                  <a:pt x="794788" y="455614"/>
                </a:lnTo>
                <a:lnTo>
                  <a:pt x="790989" y="456884"/>
                </a:lnTo>
                <a:lnTo>
                  <a:pt x="787189" y="457836"/>
                </a:lnTo>
                <a:lnTo>
                  <a:pt x="783073" y="458471"/>
                </a:lnTo>
                <a:lnTo>
                  <a:pt x="778641" y="458789"/>
                </a:lnTo>
                <a:lnTo>
                  <a:pt x="774208" y="458789"/>
                </a:lnTo>
                <a:lnTo>
                  <a:pt x="768825" y="458471"/>
                </a:lnTo>
                <a:lnTo>
                  <a:pt x="763443" y="458154"/>
                </a:lnTo>
                <a:lnTo>
                  <a:pt x="758060" y="456884"/>
                </a:lnTo>
                <a:lnTo>
                  <a:pt x="752361" y="454979"/>
                </a:lnTo>
                <a:lnTo>
                  <a:pt x="746029" y="453074"/>
                </a:lnTo>
                <a:lnTo>
                  <a:pt x="739696" y="450534"/>
                </a:lnTo>
                <a:lnTo>
                  <a:pt x="693470" y="431484"/>
                </a:lnTo>
                <a:lnTo>
                  <a:pt x="695686" y="420371"/>
                </a:lnTo>
                <a:lnTo>
                  <a:pt x="697586" y="407354"/>
                </a:lnTo>
                <a:lnTo>
                  <a:pt x="699802" y="390526"/>
                </a:lnTo>
                <a:lnTo>
                  <a:pt x="701702" y="369889"/>
                </a:lnTo>
                <a:lnTo>
                  <a:pt x="702968" y="358459"/>
                </a:lnTo>
                <a:lnTo>
                  <a:pt x="703285" y="346394"/>
                </a:lnTo>
                <a:lnTo>
                  <a:pt x="703602" y="333694"/>
                </a:lnTo>
                <a:lnTo>
                  <a:pt x="703602" y="320359"/>
                </a:lnTo>
                <a:lnTo>
                  <a:pt x="703602" y="307024"/>
                </a:lnTo>
                <a:lnTo>
                  <a:pt x="702968" y="293053"/>
                </a:lnTo>
                <a:lnTo>
                  <a:pt x="701385" y="304801"/>
                </a:lnTo>
                <a:lnTo>
                  <a:pt x="699169" y="315596"/>
                </a:lnTo>
                <a:lnTo>
                  <a:pt x="696952" y="326391"/>
                </a:lnTo>
                <a:lnTo>
                  <a:pt x="694103" y="337504"/>
                </a:lnTo>
                <a:lnTo>
                  <a:pt x="691253" y="347664"/>
                </a:lnTo>
                <a:lnTo>
                  <a:pt x="687771" y="357189"/>
                </a:lnTo>
                <a:lnTo>
                  <a:pt x="684604" y="367031"/>
                </a:lnTo>
                <a:lnTo>
                  <a:pt x="680488" y="376239"/>
                </a:lnTo>
                <a:lnTo>
                  <a:pt x="676372" y="384811"/>
                </a:lnTo>
                <a:lnTo>
                  <a:pt x="671623" y="393066"/>
                </a:lnTo>
                <a:lnTo>
                  <a:pt x="666874" y="401004"/>
                </a:lnTo>
                <a:lnTo>
                  <a:pt x="662124" y="407989"/>
                </a:lnTo>
                <a:lnTo>
                  <a:pt x="656742" y="414974"/>
                </a:lnTo>
                <a:lnTo>
                  <a:pt x="651042" y="421006"/>
                </a:lnTo>
                <a:lnTo>
                  <a:pt x="645027" y="426404"/>
                </a:lnTo>
                <a:lnTo>
                  <a:pt x="639011" y="431484"/>
                </a:lnTo>
                <a:lnTo>
                  <a:pt x="633312" y="435294"/>
                </a:lnTo>
                <a:lnTo>
                  <a:pt x="627929" y="438151"/>
                </a:lnTo>
                <a:lnTo>
                  <a:pt x="622230" y="441326"/>
                </a:lnTo>
                <a:lnTo>
                  <a:pt x="616531" y="443549"/>
                </a:lnTo>
                <a:lnTo>
                  <a:pt x="610515" y="444819"/>
                </a:lnTo>
                <a:lnTo>
                  <a:pt x="604183" y="446089"/>
                </a:lnTo>
                <a:lnTo>
                  <a:pt x="597850" y="446724"/>
                </a:lnTo>
                <a:lnTo>
                  <a:pt x="591201" y="446724"/>
                </a:lnTo>
                <a:lnTo>
                  <a:pt x="586135" y="446406"/>
                </a:lnTo>
                <a:lnTo>
                  <a:pt x="581703" y="445771"/>
                </a:lnTo>
                <a:lnTo>
                  <a:pt x="576953" y="444501"/>
                </a:lnTo>
                <a:lnTo>
                  <a:pt x="572204" y="442914"/>
                </a:lnTo>
                <a:lnTo>
                  <a:pt x="567771" y="441326"/>
                </a:lnTo>
                <a:lnTo>
                  <a:pt x="563339" y="438786"/>
                </a:lnTo>
                <a:lnTo>
                  <a:pt x="559222" y="436246"/>
                </a:lnTo>
                <a:lnTo>
                  <a:pt x="555106" y="433706"/>
                </a:lnTo>
                <a:lnTo>
                  <a:pt x="549091" y="429261"/>
                </a:lnTo>
                <a:lnTo>
                  <a:pt x="543391" y="424181"/>
                </a:lnTo>
                <a:lnTo>
                  <a:pt x="538009" y="419101"/>
                </a:lnTo>
                <a:lnTo>
                  <a:pt x="532626" y="413069"/>
                </a:lnTo>
                <a:lnTo>
                  <a:pt x="527244" y="406719"/>
                </a:lnTo>
                <a:lnTo>
                  <a:pt x="522495" y="399416"/>
                </a:lnTo>
                <a:lnTo>
                  <a:pt x="517745" y="392431"/>
                </a:lnTo>
                <a:lnTo>
                  <a:pt x="512996" y="384494"/>
                </a:lnTo>
                <a:lnTo>
                  <a:pt x="508563" y="376556"/>
                </a:lnTo>
                <a:lnTo>
                  <a:pt x="504447" y="367984"/>
                </a:lnTo>
                <a:lnTo>
                  <a:pt x="500648" y="359094"/>
                </a:lnTo>
                <a:lnTo>
                  <a:pt x="496848" y="349886"/>
                </a:lnTo>
                <a:lnTo>
                  <a:pt x="493366" y="340679"/>
                </a:lnTo>
                <a:lnTo>
                  <a:pt x="489883" y="331154"/>
                </a:lnTo>
                <a:lnTo>
                  <a:pt x="486717" y="321311"/>
                </a:lnTo>
                <a:lnTo>
                  <a:pt x="483867" y="311151"/>
                </a:lnTo>
                <a:lnTo>
                  <a:pt x="484500" y="323534"/>
                </a:lnTo>
                <a:lnTo>
                  <a:pt x="485450" y="335599"/>
                </a:lnTo>
                <a:lnTo>
                  <a:pt x="487666" y="358459"/>
                </a:lnTo>
                <a:lnTo>
                  <a:pt x="490199" y="378779"/>
                </a:lnTo>
                <a:lnTo>
                  <a:pt x="493366" y="396559"/>
                </a:lnTo>
                <a:lnTo>
                  <a:pt x="495899" y="411164"/>
                </a:lnTo>
                <a:lnTo>
                  <a:pt x="498115" y="421959"/>
                </a:lnTo>
                <a:lnTo>
                  <a:pt x="500015" y="431484"/>
                </a:lnTo>
                <a:lnTo>
                  <a:pt x="454105" y="450534"/>
                </a:lnTo>
                <a:lnTo>
                  <a:pt x="447772" y="453074"/>
                </a:lnTo>
                <a:lnTo>
                  <a:pt x="441440" y="454979"/>
                </a:lnTo>
                <a:lnTo>
                  <a:pt x="435424" y="456884"/>
                </a:lnTo>
                <a:lnTo>
                  <a:pt x="429725" y="458154"/>
                </a:lnTo>
                <a:lnTo>
                  <a:pt x="424659" y="458471"/>
                </a:lnTo>
                <a:lnTo>
                  <a:pt x="419593" y="458789"/>
                </a:lnTo>
                <a:lnTo>
                  <a:pt x="414844" y="458789"/>
                </a:lnTo>
                <a:lnTo>
                  <a:pt x="410728" y="458471"/>
                </a:lnTo>
                <a:lnTo>
                  <a:pt x="406611" y="457836"/>
                </a:lnTo>
                <a:lnTo>
                  <a:pt x="402495" y="456884"/>
                </a:lnTo>
                <a:lnTo>
                  <a:pt x="399013" y="455614"/>
                </a:lnTo>
                <a:lnTo>
                  <a:pt x="395846" y="454344"/>
                </a:lnTo>
                <a:lnTo>
                  <a:pt x="392364" y="452439"/>
                </a:lnTo>
                <a:lnTo>
                  <a:pt x="389831" y="450534"/>
                </a:lnTo>
                <a:lnTo>
                  <a:pt x="386664" y="448629"/>
                </a:lnTo>
                <a:lnTo>
                  <a:pt x="384448" y="446724"/>
                </a:lnTo>
                <a:lnTo>
                  <a:pt x="380015" y="442279"/>
                </a:lnTo>
                <a:lnTo>
                  <a:pt x="376533" y="437834"/>
                </a:lnTo>
                <a:lnTo>
                  <a:pt x="374000" y="433389"/>
                </a:lnTo>
                <a:lnTo>
                  <a:pt x="371783" y="429261"/>
                </a:lnTo>
                <a:lnTo>
                  <a:pt x="370200" y="425451"/>
                </a:lnTo>
                <a:lnTo>
                  <a:pt x="369250" y="422911"/>
                </a:lnTo>
                <a:lnTo>
                  <a:pt x="368300" y="420054"/>
                </a:lnTo>
                <a:lnTo>
                  <a:pt x="371467" y="420371"/>
                </a:lnTo>
                <a:lnTo>
                  <a:pt x="375266" y="421006"/>
                </a:lnTo>
                <a:lnTo>
                  <a:pt x="379699" y="421006"/>
                </a:lnTo>
                <a:lnTo>
                  <a:pt x="384765" y="420371"/>
                </a:lnTo>
                <a:lnTo>
                  <a:pt x="390780" y="419419"/>
                </a:lnTo>
                <a:lnTo>
                  <a:pt x="393947" y="418784"/>
                </a:lnTo>
                <a:lnTo>
                  <a:pt x="396796" y="417514"/>
                </a:lnTo>
                <a:lnTo>
                  <a:pt x="399962" y="415926"/>
                </a:lnTo>
                <a:lnTo>
                  <a:pt x="403129" y="414339"/>
                </a:lnTo>
                <a:lnTo>
                  <a:pt x="406295" y="412116"/>
                </a:lnTo>
                <a:lnTo>
                  <a:pt x="408828" y="409894"/>
                </a:lnTo>
                <a:lnTo>
                  <a:pt x="411994" y="407036"/>
                </a:lnTo>
                <a:lnTo>
                  <a:pt x="414527" y="403861"/>
                </a:lnTo>
                <a:lnTo>
                  <a:pt x="416743" y="400051"/>
                </a:lnTo>
                <a:lnTo>
                  <a:pt x="418960" y="395924"/>
                </a:lnTo>
                <a:lnTo>
                  <a:pt x="420859" y="391479"/>
                </a:lnTo>
                <a:lnTo>
                  <a:pt x="422759" y="386716"/>
                </a:lnTo>
                <a:lnTo>
                  <a:pt x="423709" y="380684"/>
                </a:lnTo>
                <a:lnTo>
                  <a:pt x="424976" y="374651"/>
                </a:lnTo>
                <a:lnTo>
                  <a:pt x="425609" y="367984"/>
                </a:lnTo>
                <a:lnTo>
                  <a:pt x="426242" y="360364"/>
                </a:lnTo>
                <a:lnTo>
                  <a:pt x="425609" y="352426"/>
                </a:lnTo>
                <a:lnTo>
                  <a:pt x="425292" y="343536"/>
                </a:lnTo>
                <a:lnTo>
                  <a:pt x="424342" y="334011"/>
                </a:lnTo>
                <a:lnTo>
                  <a:pt x="422443" y="323851"/>
                </a:lnTo>
                <a:lnTo>
                  <a:pt x="420859" y="313691"/>
                </a:lnTo>
                <a:lnTo>
                  <a:pt x="419276" y="303531"/>
                </a:lnTo>
                <a:lnTo>
                  <a:pt x="418010" y="293371"/>
                </a:lnTo>
                <a:lnTo>
                  <a:pt x="417060" y="283211"/>
                </a:lnTo>
                <a:lnTo>
                  <a:pt x="416427" y="272733"/>
                </a:lnTo>
                <a:lnTo>
                  <a:pt x="416427" y="262256"/>
                </a:lnTo>
                <a:lnTo>
                  <a:pt x="416743" y="251461"/>
                </a:lnTo>
                <a:lnTo>
                  <a:pt x="417377" y="240031"/>
                </a:lnTo>
                <a:lnTo>
                  <a:pt x="418960" y="228283"/>
                </a:lnTo>
                <a:lnTo>
                  <a:pt x="420859" y="216218"/>
                </a:lnTo>
                <a:lnTo>
                  <a:pt x="423709" y="203836"/>
                </a:lnTo>
                <a:lnTo>
                  <a:pt x="427192" y="191136"/>
                </a:lnTo>
                <a:lnTo>
                  <a:pt x="431308" y="177483"/>
                </a:lnTo>
                <a:lnTo>
                  <a:pt x="436690" y="163831"/>
                </a:lnTo>
                <a:lnTo>
                  <a:pt x="442706" y="148591"/>
                </a:lnTo>
                <a:lnTo>
                  <a:pt x="449355" y="133351"/>
                </a:lnTo>
                <a:lnTo>
                  <a:pt x="453471" y="125096"/>
                </a:lnTo>
                <a:lnTo>
                  <a:pt x="457904" y="117476"/>
                </a:lnTo>
                <a:lnTo>
                  <a:pt x="462970" y="109856"/>
                </a:lnTo>
                <a:lnTo>
                  <a:pt x="467719" y="103188"/>
                </a:lnTo>
                <a:lnTo>
                  <a:pt x="463920" y="103506"/>
                </a:lnTo>
                <a:lnTo>
                  <a:pt x="467719" y="100966"/>
                </a:lnTo>
                <a:lnTo>
                  <a:pt x="471835" y="97791"/>
                </a:lnTo>
                <a:lnTo>
                  <a:pt x="479118" y="89853"/>
                </a:lnTo>
                <a:lnTo>
                  <a:pt x="486400" y="82868"/>
                </a:lnTo>
                <a:lnTo>
                  <a:pt x="493999" y="76518"/>
                </a:lnTo>
                <a:lnTo>
                  <a:pt x="501914" y="70803"/>
                </a:lnTo>
                <a:lnTo>
                  <a:pt x="506980" y="67311"/>
                </a:lnTo>
                <a:lnTo>
                  <a:pt x="512363" y="64453"/>
                </a:lnTo>
                <a:lnTo>
                  <a:pt x="522811" y="58738"/>
                </a:lnTo>
                <a:lnTo>
                  <a:pt x="532943" y="53976"/>
                </a:lnTo>
                <a:lnTo>
                  <a:pt x="543391" y="49848"/>
                </a:lnTo>
                <a:lnTo>
                  <a:pt x="553523" y="46673"/>
                </a:lnTo>
                <a:lnTo>
                  <a:pt x="563339" y="44133"/>
                </a:lnTo>
                <a:lnTo>
                  <a:pt x="573154" y="42228"/>
                </a:lnTo>
                <a:lnTo>
                  <a:pt x="581703" y="40641"/>
                </a:lnTo>
                <a:lnTo>
                  <a:pt x="589935" y="39688"/>
                </a:lnTo>
                <a:lnTo>
                  <a:pt x="597850" y="38735"/>
                </a:lnTo>
                <a:lnTo>
                  <a:pt x="610198" y="38100"/>
                </a:lnTo>
                <a:close/>
                <a:moveTo>
                  <a:pt x="1727817" y="0"/>
                </a:moveTo>
                <a:lnTo>
                  <a:pt x="1736060" y="0"/>
                </a:lnTo>
                <a:lnTo>
                  <a:pt x="1738914" y="0"/>
                </a:lnTo>
                <a:lnTo>
                  <a:pt x="1730670" y="3175"/>
                </a:lnTo>
                <a:lnTo>
                  <a:pt x="1723061" y="6350"/>
                </a:lnTo>
                <a:lnTo>
                  <a:pt x="1715768" y="10160"/>
                </a:lnTo>
                <a:lnTo>
                  <a:pt x="1708476" y="13970"/>
                </a:lnTo>
                <a:lnTo>
                  <a:pt x="1710695" y="14605"/>
                </a:lnTo>
                <a:lnTo>
                  <a:pt x="1719256" y="13970"/>
                </a:lnTo>
                <a:lnTo>
                  <a:pt x="1728768" y="13970"/>
                </a:lnTo>
                <a:lnTo>
                  <a:pt x="1738597" y="13970"/>
                </a:lnTo>
                <a:lnTo>
                  <a:pt x="1748425" y="14605"/>
                </a:lnTo>
                <a:lnTo>
                  <a:pt x="1758888" y="15875"/>
                </a:lnTo>
                <a:lnTo>
                  <a:pt x="1769034" y="18098"/>
                </a:lnTo>
                <a:lnTo>
                  <a:pt x="1779497" y="20638"/>
                </a:lnTo>
                <a:lnTo>
                  <a:pt x="1789960" y="24448"/>
                </a:lnTo>
                <a:lnTo>
                  <a:pt x="1795350" y="26670"/>
                </a:lnTo>
                <a:lnTo>
                  <a:pt x="1800423" y="28893"/>
                </a:lnTo>
                <a:lnTo>
                  <a:pt x="1805813" y="31750"/>
                </a:lnTo>
                <a:lnTo>
                  <a:pt x="1810569" y="34608"/>
                </a:lnTo>
                <a:lnTo>
                  <a:pt x="1815959" y="38100"/>
                </a:lnTo>
                <a:lnTo>
                  <a:pt x="1820715" y="41593"/>
                </a:lnTo>
                <a:lnTo>
                  <a:pt x="1825788" y="45085"/>
                </a:lnTo>
                <a:lnTo>
                  <a:pt x="1830227" y="49213"/>
                </a:lnTo>
                <a:lnTo>
                  <a:pt x="1834666" y="53975"/>
                </a:lnTo>
                <a:lnTo>
                  <a:pt x="1839105" y="58738"/>
                </a:lnTo>
                <a:lnTo>
                  <a:pt x="1843226" y="64135"/>
                </a:lnTo>
                <a:lnTo>
                  <a:pt x="1847348" y="69215"/>
                </a:lnTo>
                <a:lnTo>
                  <a:pt x="1851470" y="75248"/>
                </a:lnTo>
                <a:lnTo>
                  <a:pt x="1855275" y="81280"/>
                </a:lnTo>
                <a:lnTo>
                  <a:pt x="1858762" y="87948"/>
                </a:lnTo>
                <a:lnTo>
                  <a:pt x="1862250" y="95250"/>
                </a:lnTo>
                <a:lnTo>
                  <a:pt x="1868908" y="110490"/>
                </a:lnTo>
                <a:lnTo>
                  <a:pt x="1874932" y="125413"/>
                </a:lnTo>
                <a:lnTo>
                  <a:pt x="1879688" y="139700"/>
                </a:lnTo>
                <a:lnTo>
                  <a:pt x="1883810" y="153036"/>
                </a:lnTo>
                <a:lnTo>
                  <a:pt x="1887298" y="165736"/>
                </a:lnTo>
                <a:lnTo>
                  <a:pt x="1890151" y="178435"/>
                </a:lnTo>
                <a:lnTo>
                  <a:pt x="1892053" y="190183"/>
                </a:lnTo>
                <a:lnTo>
                  <a:pt x="1893639" y="201931"/>
                </a:lnTo>
                <a:lnTo>
                  <a:pt x="1894907" y="213361"/>
                </a:lnTo>
                <a:lnTo>
                  <a:pt x="1895224" y="224156"/>
                </a:lnTo>
                <a:lnTo>
                  <a:pt x="1894907" y="234633"/>
                </a:lnTo>
                <a:lnTo>
                  <a:pt x="1894273" y="245111"/>
                </a:lnTo>
                <a:lnTo>
                  <a:pt x="1893639" y="255271"/>
                </a:lnTo>
                <a:lnTo>
                  <a:pt x="1892371" y="265431"/>
                </a:lnTo>
                <a:lnTo>
                  <a:pt x="1891102" y="275591"/>
                </a:lnTo>
                <a:lnTo>
                  <a:pt x="1889200" y="285433"/>
                </a:lnTo>
                <a:lnTo>
                  <a:pt x="1887615" y="295593"/>
                </a:lnTo>
                <a:lnTo>
                  <a:pt x="1886346" y="305436"/>
                </a:lnTo>
                <a:lnTo>
                  <a:pt x="1885712" y="314008"/>
                </a:lnTo>
                <a:lnTo>
                  <a:pt x="1885712" y="321946"/>
                </a:lnTo>
                <a:lnTo>
                  <a:pt x="1885712" y="329566"/>
                </a:lnTo>
                <a:lnTo>
                  <a:pt x="1886346" y="336233"/>
                </a:lnTo>
                <a:lnTo>
                  <a:pt x="1887615" y="342583"/>
                </a:lnTo>
                <a:lnTo>
                  <a:pt x="1889200" y="348298"/>
                </a:lnTo>
                <a:lnTo>
                  <a:pt x="1890785" y="353061"/>
                </a:lnTo>
                <a:lnTo>
                  <a:pt x="1892371" y="358141"/>
                </a:lnTo>
                <a:lnTo>
                  <a:pt x="1894907" y="361633"/>
                </a:lnTo>
                <a:lnTo>
                  <a:pt x="1897443" y="365443"/>
                </a:lnTo>
                <a:lnTo>
                  <a:pt x="1899980" y="368936"/>
                </a:lnTo>
                <a:lnTo>
                  <a:pt x="1902516" y="371476"/>
                </a:lnTo>
                <a:lnTo>
                  <a:pt x="1905687" y="373698"/>
                </a:lnTo>
                <a:lnTo>
                  <a:pt x="1908541" y="375921"/>
                </a:lnTo>
                <a:lnTo>
                  <a:pt x="1911711" y="377508"/>
                </a:lnTo>
                <a:lnTo>
                  <a:pt x="1914565" y="379096"/>
                </a:lnTo>
                <a:lnTo>
                  <a:pt x="1917735" y="380366"/>
                </a:lnTo>
                <a:lnTo>
                  <a:pt x="1920589" y="381001"/>
                </a:lnTo>
                <a:lnTo>
                  <a:pt x="1926613" y="381953"/>
                </a:lnTo>
                <a:lnTo>
                  <a:pt x="1932003" y="382906"/>
                </a:lnTo>
                <a:lnTo>
                  <a:pt x="1936442" y="382906"/>
                </a:lnTo>
                <a:lnTo>
                  <a:pt x="1940247" y="382589"/>
                </a:lnTo>
                <a:lnTo>
                  <a:pt x="1943100" y="381636"/>
                </a:lnTo>
                <a:lnTo>
                  <a:pt x="1942466" y="384494"/>
                </a:lnTo>
                <a:lnTo>
                  <a:pt x="1941832" y="387351"/>
                </a:lnTo>
                <a:lnTo>
                  <a:pt x="1940247" y="390843"/>
                </a:lnTo>
                <a:lnTo>
                  <a:pt x="1938027" y="394971"/>
                </a:lnTo>
                <a:lnTo>
                  <a:pt x="1934857" y="399416"/>
                </a:lnTo>
                <a:lnTo>
                  <a:pt x="1931686" y="403861"/>
                </a:lnTo>
                <a:lnTo>
                  <a:pt x="1927564" y="408306"/>
                </a:lnTo>
                <a:lnTo>
                  <a:pt x="1924711" y="410211"/>
                </a:lnTo>
                <a:lnTo>
                  <a:pt x="1922174" y="412433"/>
                </a:lnTo>
                <a:lnTo>
                  <a:pt x="1919321" y="414021"/>
                </a:lnTo>
                <a:lnTo>
                  <a:pt x="1916150" y="415926"/>
                </a:lnTo>
                <a:lnTo>
                  <a:pt x="1912662" y="417513"/>
                </a:lnTo>
                <a:lnTo>
                  <a:pt x="1909175" y="418466"/>
                </a:lnTo>
                <a:lnTo>
                  <a:pt x="1905370" y="419736"/>
                </a:lnTo>
                <a:lnTo>
                  <a:pt x="1901248" y="420053"/>
                </a:lnTo>
                <a:lnTo>
                  <a:pt x="1896492" y="420371"/>
                </a:lnTo>
                <a:lnTo>
                  <a:pt x="1891736" y="420689"/>
                </a:lnTo>
                <a:lnTo>
                  <a:pt x="1886981" y="420371"/>
                </a:lnTo>
                <a:lnTo>
                  <a:pt x="1881591" y="419736"/>
                </a:lnTo>
                <a:lnTo>
                  <a:pt x="1875883" y="418466"/>
                </a:lnTo>
                <a:lnTo>
                  <a:pt x="1869859" y="417196"/>
                </a:lnTo>
                <a:lnTo>
                  <a:pt x="1863835" y="414656"/>
                </a:lnTo>
                <a:lnTo>
                  <a:pt x="1857177" y="412116"/>
                </a:lnTo>
                <a:lnTo>
                  <a:pt x="1811520" y="393066"/>
                </a:lnTo>
                <a:lnTo>
                  <a:pt x="1813740" y="381953"/>
                </a:lnTo>
                <a:lnTo>
                  <a:pt x="1815642" y="369253"/>
                </a:lnTo>
                <a:lnTo>
                  <a:pt x="1817862" y="352108"/>
                </a:lnTo>
                <a:lnTo>
                  <a:pt x="1819764" y="331788"/>
                </a:lnTo>
                <a:lnTo>
                  <a:pt x="1820398" y="320041"/>
                </a:lnTo>
                <a:lnTo>
                  <a:pt x="1821032" y="307976"/>
                </a:lnTo>
                <a:lnTo>
                  <a:pt x="1821666" y="295593"/>
                </a:lnTo>
                <a:lnTo>
                  <a:pt x="1821666" y="282576"/>
                </a:lnTo>
                <a:lnTo>
                  <a:pt x="1821666" y="268923"/>
                </a:lnTo>
                <a:lnTo>
                  <a:pt x="1820715" y="254636"/>
                </a:lnTo>
                <a:lnTo>
                  <a:pt x="1819447" y="266383"/>
                </a:lnTo>
                <a:lnTo>
                  <a:pt x="1816910" y="277496"/>
                </a:lnTo>
                <a:lnTo>
                  <a:pt x="1814691" y="288608"/>
                </a:lnTo>
                <a:lnTo>
                  <a:pt x="1812154" y="299086"/>
                </a:lnTo>
                <a:lnTo>
                  <a:pt x="1809301" y="309246"/>
                </a:lnTo>
                <a:lnTo>
                  <a:pt x="1805813" y="319406"/>
                </a:lnTo>
                <a:lnTo>
                  <a:pt x="1802326" y="328613"/>
                </a:lnTo>
                <a:lnTo>
                  <a:pt x="1798204" y="337821"/>
                </a:lnTo>
                <a:lnTo>
                  <a:pt x="1794082" y="346393"/>
                </a:lnTo>
                <a:lnTo>
                  <a:pt x="1789643" y="354648"/>
                </a:lnTo>
                <a:lnTo>
                  <a:pt x="1784887" y="362586"/>
                </a:lnTo>
                <a:lnTo>
                  <a:pt x="1779814" y="369571"/>
                </a:lnTo>
                <a:lnTo>
                  <a:pt x="1774107" y="376556"/>
                </a:lnTo>
                <a:lnTo>
                  <a:pt x="1768717" y="382589"/>
                </a:lnTo>
                <a:lnTo>
                  <a:pt x="1763010" y="387986"/>
                </a:lnTo>
                <a:lnTo>
                  <a:pt x="1756669" y="393066"/>
                </a:lnTo>
                <a:lnTo>
                  <a:pt x="1751279" y="396876"/>
                </a:lnTo>
                <a:lnTo>
                  <a:pt x="1745572" y="400051"/>
                </a:lnTo>
                <a:lnTo>
                  <a:pt x="1740182" y="402908"/>
                </a:lnTo>
                <a:lnTo>
                  <a:pt x="1734158" y="405131"/>
                </a:lnTo>
                <a:lnTo>
                  <a:pt x="1728134" y="407036"/>
                </a:lnTo>
                <a:lnTo>
                  <a:pt x="1722110" y="407988"/>
                </a:lnTo>
                <a:lnTo>
                  <a:pt x="1715768" y="408306"/>
                </a:lnTo>
                <a:lnTo>
                  <a:pt x="1708793" y="408306"/>
                </a:lnTo>
                <a:lnTo>
                  <a:pt x="1704037" y="407988"/>
                </a:lnTo>
                <a:lnTo>
                  <a:pt x="1699598" y="407353"/>
                </a:lnTo>
                <a:lnTo>
                  <a:pt x="1694525" y="406084"/>
                </a:lnTo>
                <a:lnTo>
                  <a:pt x="1690086" y="404813"/>
                </a:lnTo>
                <a:lnTo>
                  <a:pt x="1685648" y="402908"/>
                </a:lnTo>
                <a:lnTo>
                  <a:pt x="1681209" y="400368"/>
                </a:lnTo>
                <a:lnTo>
                  <a:pt x="1677087" y="398146"/>
                </a:lnTo>
                <a:lnTo>
                  <a:pt x="1672331" y="395288"/>
                </a:lnTo>
                <a:lnTo>
                  <a:pt x="1666941" y="391161"/>
                </a:lnTo>
                <a:lnTo>
                  <a:pt x="1660917" y="386081"/>
                </a:lnTo>
                <a:lnTo>
                  <a:pt x="1655527" y="380683"/>
                </a:lnTo>
                <a:lnTo>
                  <a:pt x="1650454" y="374651"/>
                </a:lnTo>
                <a:lnTo>
                  <a:pt x="1645064" y="368301"/>
                </a:lnTo>
                <a:lnTo>
                  <a:pt x="1640308" y="361316"/>
                </a:lnTo>
                <a:lnTo>
                  <a:pt x="1635235" y="354013"/>
                </a:lnTo>
                <a:lnTo>
                  <a:pt x="1630796" y="346076"/>
                </a:lnTo>
                <a:lnTo>
                  <a:pt x="1626357" y="338138"/>
                </a:lnTo>
                <a:lnTo>
                  <a:pt x="1622236" y="329566"/>
                </a:lnTo>
                <a:lnTo>
                  <a:pt x="1618431" y="320676"/>
                </a:lnTo>
                <a:lnTo>
                  <a:pt x="1614309" y="311786"/>
                </a:lnTo>
                <a:lnTo>
                  <a:pt x="1610822" y="302261"/>
                </a:lnTo>
                <a:lnTo>
                  <a:pt x="1607651" y="292736"/>
                </a:lnTo>
                <a:lnTo>
                  <a:pt x="1604480" y="282893"/>
                </a:lnTo>
                <a:lnTo>
                  <a:pt x="1601627" y="272733"/>
                </a:lnTo>
                <a:lnTo>
                  <a:pt x="1601944" y="285116"/>
                </a:lnTo>
                <a:lnTo>
                  <a:pt x="1602895" y="297181"/>
                </a:lnTo>
                <a:lnTo>
                  <a:pt x="1605114" y="320041"/>
                </a:lnTo>
                <a:lnTo>
                  <a:pt x="1607968" y="340361"/>
                </a:lnTo>
                <a:lnTo>
                  <a:pt x="1610505" y="358458"/>
                </a:lnTo>
                <a:lnTo>
                  <a:pt x="1613041" y="372746"/>
                </a:lnTo>
                <a:lnTo>
                  <a:pt x="1615260" y="383858"/>
                </a:lnTo>
                <a:lnTo>
                  <a:pt x="1617797" y="393066"/>
                </a:lnTo>
                <a:lnTo>
                  <a:pt x="1571823" y="412116"/>
                </a:lnTo>
                <a:lnTo>
                  <a:pt x="1565165" y="414656"/>
                </a:lnTo>
                <a:lnTo>
                  <a:pt x="1559141" y="417196"/>
                </a:lnTo>
                <a:lnTo>
                  <a:pt x="1553117" y="418466"/>
                </a:lnTo>
                <a:lnTo>
                  <a:pt x="1547410" y="419736"/>
                </a:lnTo>
                <a:lnTo>
                  <a:pt x="1542337" y="420371"/>
                </a:lnTo>
                <a:lnTo>
                  <a:pt x="1537264" y="420689"/>
                </a:lnTo>
                <a:lnTo>
                  <a:pt x="1532508" y="420371"/>
                </a:lnTo>
                <a:lnTo>
                  <a:pt x="1528069" y="420053"/>
                </a:lnTo>
                <a:lnTo>
                  <a:pt x="1523630" y="419736"/>
                </a:lnTo>
                <a:lnTo>
                  <a:pt x="1520143" y="418466"/>
                </a:lnTo>
                <a:lnTo>
                  <a:pt x="1516338" y="417513"/>
                </a:lnTo>
                <a:lnTo>
                  <a:pt x="1512850" y="415926"/>
                </a:lnTo>
                <a:lnTo>
                  <a:pt x="1509997" y="414021"/>
                </a:lnTo>
                <a:lnTo>
                  <a:pt x="1506826" y="412433"/>
                </a:lnTo>
                <a:lnTo>
                  <a:pt x="1504290" y="410211"/>
                </a:lnTo>
                <a:lnTo>
                  <a:pt x="1502070" y="408306"/>
                </a:lnTo>
                <a:lnTo>
                  <a:pt x="1497631" y="403861"/>
                </a:lnTo>
                <a:lnTo>
                  <a:pt x="1494144" y="399416"/>
                </a:lnTo>
                <a:lnTo>
                  <a:pt x="1490973" y="394971"/>
                </a:lnTo>
                <a:lnTo>
                  <a:pt x="1489388" y="390843"/>
                </a:lnTo>
                <a:lnTo>
                  <a:pt x="1487802" y="387351"/>
                </a:lnTo>
                <a:lnTo>
                  <a:pt x="1486534" y="384494"/>
                </a:lnTo>
                <a:lnTo>
                  <a:pt x="1485900" y="381636"/>
                </a:lnTo>
                <a:lnTo>
                  <a:pt x="1488754" y="382589"/>
                </a:lnTo>
                <a:lnTo>
                  <a:pt x="1492558" y="382906"/>
                </a:lnTo>
                <a:lnTo>
                  <a:pt x="1496997" y="382906"/>
                </a:lnTo>
                <a:lnTo>
                  <a:pt x="1502387" y="381953"/>
                </a:lnTo>
                <a:lnTo>
                  <a:pt x="1508411" y="381001"/>
                </a:lnTo>
                <a:lnTo>
                  <a:pt x="1511265" y="380366"/>
                </a:lnTo>
                <a:lnTo>
                  <a:pt x="1514435" y="379096"/>
                </a:lnTo>
                <a:lnTo>
                  <a:pt x="1517289" y="377508"/>
                </a:lnTo>
                <a:lnTo>
                  <a:pt x="1520460" y="375921"/>
                </a:lnTo>
                <a:lnTo>
                  <a:pt x="1523313" y="373698"/>
                </a:lnTo>
                <a:lnTo>
                  <a:pt x="1526484" y="371476"/>
                </a:lnTo>
                <a:lnTo>
                  <a:pt x="1529020" y="368936"/>
                </a:lnTo>
                <a:lnTo>
                  <a:pt x="1531557" y="365443"/>
                </a:lnTo>
                <a:lnTo>
                  <a:pt x="1534410" y="361633"/>
                </a:lnTo>
                <a:lnTo>
                  <a:pt x="1536630" y="358141"/>
                </a:lnTo>
                <a:lnTo>
                  <a:pt x="1538532" y="353061"/>
                </a:lnTo>
                <a:lnTo>
                  <a:pt x="1540434" y="348298"/>
                </a:lnTo>
                <a:lnTo>
                  <a:pt x="1541386" y="342583"/>
                </a:lnTo>
                <a:lnTo>
                  <a:pt x="1542654" y="336233"/>
                </a:lnTo>
                <a:lnTo>
                  <a:pt x="1543288" y="329566"/>
                </a:lnTo>
                <a:lnTo>
                  <a:pt x="1543605" y="321946"/>
                </a:lnTo>
                <a:lnTo>
                  <a:pt x="1543288" y="314008"/>
                </a:lnTo>
                <a:lnTo>
                  <a:pt x="1542971" y="305436"/>
                </a:lnTo>
                <a:lnTo>
                  <a:pt x="1541703" y="295593"/>
                </a:lnTo>
                <a:lnTo>
                  <a:pt x="1539800" y="285433"/>
                </a:lnTo>
                <a:lnTo>
                  <a:pt x="1538532" y="275591"/>
                </a:lnTo>
                <a:lnTo>
                  <a:pt x="1536630" y="265431"/>
                </a:lnTo>
                <a:lnTo>
                  <a:pt x="1535361" y="255271"/>
                </a:lnTo>
                <a:lnTo>
                  <a:pt x="1534727" y="244793"/>
                </a:lnTo>
                <a:lnTo>
                  <a:pt x="1533776" y="234633"/>
                </a:lnTo>
                <a:lnTo>
                  <a:pt x="1533776" y="223838"/>
                </a:lnTo>
                <a:lnTo>
                  <a:pt x="1534410" y="213043"/>
                </a:lnTo>
                <a:lnTo>
                  <a:pt x="1535044" y="201613"/>
                </a:lnTo>
                <a:lnTo>
                  <a:pt x="1536630" y="190183"/>
                </a:lnTo>
                <a:lnTo>
                  <a:pt x="1538532" y="178435"/>
                </a:lnTo>
                <a:lnTo>
                  <a:pt x="1541386" y="165736"/>
                </a:lnTo>
                <a:lnTo>
                  <a:pt x="1544873" y="152718"/>
                </a:lnTo>
                <a:lnTo>
                  <a:pt x="1548995" y="139066"/>
                </a:lnTo>
                <a:lnTo>
                  <a:pt x="1554068" y="125413"/>
                </a:lnTo>
                <a:lnTo>
                  <a:pt x="1559775" y="110490"/>
                </a:lnTo>
                <a:lnTo>
                  <a:pt x="1567067" y="95250"/>
                </a:lnTo>
                <a:lnTo>
                  <a:pt x="1571189" y="86995"/>
                </a:lnTo>
                <a:lnTo>
                  <a:pt x="1575628" y="79058"/>
                </a:lnTo>
                <a:lnTo>
                  <a:pt x="1580384" y="71755"/>
                </a:lnTo>
                <a:lnTo>
                  <a:pt x="1585457" y="64770"/>
                </a:lnTo>
                <a:lnTo>
                  <a:pt x="1581335" y="65088"/>
                </a:lnTo>
                <a:lnTo>
                  <a:pt x="1585457" y="62865"/>
                </a:lnTo>
                <a:lnTo>
                  <a:pt x="1589579" y="59373"/>
                </a:lnTo>
                <a:lnTo>
                  <a:pt x="1596554" y="52070"/>
                </a:lnTo>
                <a:lnTo>
                  <a:pt x="1604163" y="44768"/>
                </a:lnTo>
                <a:lnTo>
                  <a:pt x="1611773" y="38418"/>
                </a:lnTo>
                <a:lnTo>
                  <a:pt x="1619382" y="32385"/>
                </a:lnTo>
                <a:lnTo>
                  <a:pt x="1624772" y="28893"/>
                </a:lnTo>
                <a:lnTo>
                  <a:pt x="1630162" y="26035"/>
                </a:lnTo>
                <a:lnTo>
                  <a:pt x="1640308" y="20320"/>
                </a:lnTo>
                <a:lnTo>
                  <a:pt x="1650771" y="15558"/>
                </a:lnTo>
                <a:lnTo>
                  <a:pt x="1661234" y="11748"/>
                </a:lnTo>
                <a:lnTo>
                  <a:pt x="1671380" y="8255"/>
                </a:lnTo>
                <a:lnTo>
                  <a:pt x="1681209" y="5715"/>
                </a:lnTo>
                <a:lnTo>
                  <a:pt x="1690404" y="3810"/>
                </a:lnTo>
                <a:lnTo>
                  <a:pt x="1699598" y="2223"/>
                </a:lnTo>
                <a:lnTo>
                  <a:pt x="1707842" y="1270"/>
                </a:lnTo>
                <a:lnTo>
                  <a:pt x="1715134" y="318"/>
                </a:lnTo>
                <a:lnTo>
                  <a:pt x="1727817" y="0"/>
                </a:lnTo>
                <a:close/>
                <a:moveTo>
                  <a:pt x="1161733" y="0"/>
                </a:moveTo>
                <a:lnTo>
                  <a:pt x="1177608" y="0"/>
                </a:lnTo>
                <a:lnTo>
                  <a:pt x="1192848" y="317"/>
                </a:lnTo>
                <a:lnTo>
                  <a:pt x="1207453" y="1903"/>
                </a:lnTo>
                <a:lnTo>
                  <a:pt x="1221423" y="4123"/>
                </a:lnTo>
                <a:lnTo>
                  <a:pt x="1234758" y="6660"/>
                </a:lnTo>
                <a:lnTo>
                  <a:pt x="1247458" y="9831"/>
                </a:lnTo>
                <a:lnTo>
                  <a:pt x="1259841" y="13637"/>
                </a:lnTo>
                <a:lnTo>
                  <a:pt x="1271588" y="17759"/>
                </a:lnTo>
                <a:lnTo>
                  <a:pt x="1282701" y="22199"/>
                </a:lnTo>
                <a:lnTo>
                  <a:pt x="1293178" y="26639"/>
                </a:lnTo>
                <a:lnTo>
                  <a:pt x="1303021" y="31713"/>
                </a:lnTo>
                <a:lnTo>
                  <a:pt x="1311911" y="36787"/>
                </a:lnTo>
                <a:lnTo>
                  <a:pt x="1320166" y="41861"/>
                </a:lnTo>
                <a:lnTo>
                  <a:pt x="1328103" y="46618"/>
                </a:lnTo>
                <a:lnTo>
                  <a:pt x="1335088" y="51375"/>
                </a:lnTo>
                <a:lnTo>
                  <a:pt x="1341121" y="56132"/>
                </a:lnTo>
                <a:lnTo>
                  <a:pt x="1351598" y="64695"/>
                </a:lnTo>
                <a:lnTo>
                  <a:pt x="1359536" y="71354"/>
                </a:lnTo>
                <a:lnTo>
                  <a:pt x="1364298" y="75477"/>
                </a:lnTo>
                <a:lnTo>
                  <a:pt x="1365568" y="77380"/>
                </a:lnTo>
                <a:lnTo>
                  <a:pt x="1363663" y="81820"/>
                </a:lnTo>
                <a:lnTo>
                  <a:pt x="1361123" y="86894"/>
                </a:lnTo>
                <a:lnTo>
                  <a:pt x="1357313" y="93554"/>
                </a:lnTo>
                <a:lnTo>
                  <a:pt x="1352233" y="100530"/>
                </a:lnTo>
                <a:lnTo>
                  <a:pt x="1346201" y="108459"/>
                </a:lnTo>
                <a:lnTo>
                  <a:pt x="1342708" y="112581"/>
                </a:lnTo>
                <a:lnTo>
                  <a:pt x="1338898" y="116704"/>
                </a:lnTo>
                <a:lnTo>
                  <a:pt x="1334771" y="120510"/>
                </a:lnTo>
                <a:lnTo>
                  <a:pt x="1330326" y="124632"/>
                </a:lnTo>
                <a:lnTo>
                  <a:pt x="1325563" y="128121"/>
                </a:lnTo>
                <a:lnTo>
                  <a:pt x="1320483" y="131926"/>
                </a:lnTo>
                <a:lnTo>
                  <a:pt x="1314768" y="134780"/>
                </a:lnTo>
                <a:lnTo>
                  <a:pt x="1309371" y="137952"/>
                </a:lnTo>
                <a:lnTo>
                  <a:pt x="1303338" y="140489"/>
                </a:lnTo>
                <a:lnTo>
                  <a:pt x="1296988" y="142392"/>
                </a:lnTo>
                <a:lnTo>
                  <a:pt x="1290003" y="144295"/>
                </a:lnTo>
                <a:lnTo>
                  <a:pt x="1283018" y="145246"/>
                </a:lnTo>
                <a:lnTo>
                  <a:pt x="1275398" y="145880"/>
                </a:lnTo>
                <a:lnTo>
                  <a:pt x="1267778" y="145880"/>
                </a:lnTo>
                <a:lnTo>
                  <a:pt x="1259523" y="144929"/>
                </a:lnTo>
                <a:lnTo>
                  <a:pt x="1250951" y="143343"/>
                </a:lnTo>
                <a:lnTo>
                  <a:pt x="1242378" y="141757"/>
                </a:lnTo>
                <a:lnTo>
                  <a:pt x="1232853" y="138586"/>
                </a:lnTo>
                <a:lnTo>
                  <a:pt x="1223011" y="134463"/>
                </a:lnTo>
                <a:lnTo>
                  <a:pt x="1213486" y="130024"/>
                </a:lnTo>
                <a:lnTo>
                  <a:pt x="1201738" y="124315"/>
                </a:lnTo>
                <a:lnTo>
                  <a:pt x="1189673" y="118924"/>
                </a:lnTo>
                <a:lnTo>
                  <a:pt x="1214121" y="130975"/>
                </a:lnTo>
                <a:lnTo>
                  <a:pt x="1237933" y="142392"/>
                </a:lnTo>
                <a:lnTo>
                  <a:pt x="1249046" y="147466"/>
                </a:lnTo>
                <a:lnTo>
                  <a:pt x="1260476" y="152540"/>
                </a:lnTo>
                <a:lnTo>
                  <a:pt x="1270953" y="156980"/>
                </a:lnTo>
                <a:lnTo>
                  <a:pt x="1281431" y="160785"/>
                </a:lnTo>
                <a:lnTo>
                  <a:pt x="1291591" y="163639"/>
                </a:lnTo>
                <a:lnTo>
                  <a:pt x="1301116" y="166494"/>
                </a:lnTo>
                <a:lnTo>
                  <a:pt x="1310323" y="167762"/>
                </a:lnTo>
                <a:lnTo>
                  <a:pt x="1314451" y="168396"/>
                </a:lnTo>
                <a:lnTo>
                  <a:pt x="1318896" y="168396"/>
                </a:lnTo>
                <a:lnTo>
                  <a:pt x="1323023" y="168396"/>
                </a:lnTo>
                <a:lnTo>
                  <a:pt x="1326833" y="167762"/>
                </a:lnTo>
                <a:lnTo>
                  <a:pt x="1330961" y="167128"/>
                </a:lnTo>
                <a:lnTo>
                  <a:pt x="1334771" y="166494"/>
                </a:lnTo>
                <a:lnTo>
                  <a:pt x="1338263" y="164908"/>
                </a:lnTo>
                <a:lnTo>
                  <a:pt x="1341438" y="163322"/>
                </a:lnTo>
                <a:lnTo>
                  <a:pt x="1344931" y="161419"/>
                </a:lnTo>
                <a:lnTo>
                  <a:pt x="1348106" y="159200"/>
                </a:lnTo>
                <a:lnTo>
                  <a:pt x="1349058" y="167445"/>
                </a:lnTo>
                <a:lnTo>
                  <a:pt x="1350011" y="175373"/>
                </a:lnTo>
                <a:lnTo>
                  <a:pt x="1350328" y="182984"/>
                </a:lnTo>
                <a:lnTo>
                  <a:pt x="1350328" y="190278"/>
                </a:lnTo>
                <a:lnTo>
                  <a:pt x="1350328" y="204549"/>
                </a:lnTo>
                <a:lnTo>
                  <a:pt x="1349376" y="218186"/>
                </a:lnTo>
                <a:lnTo>
                  <a:pt x="1350646" y="217234"/>
                </a:lnTo>
                <a:lnTo>
                  <a:pt x="1351598" y="215966"/>
                </a:lnTo>
                <a:lnTo>
                  <a:pt x="1353186" y="215332"/>
                </a:lnTo>
                <a:lnTo>
                  <a:pt x="1354456" y="214697"/>
                </a:lnTo>
                <a:lnTo>
                  <a:pt x="1356361" y="215332"/>
                </a:lnTo>
                <a:lnTo>
                  <a:pt x="1357631" y="216283"/>
                </a:lnTo>
                <a:lnTo>
                  <a:pt x="1359536" y="217869"/>
                </a:lnTo>
                <a:lnTo>
                  <a:pt x="1361123" y="220406"/>
                </a:lnTo>
                <a:lnTo>
                  <a:pt x="1362711" y="223260"/>
                </a:lnTo>
                <a:lnTo>
                  <a:pt x="1364298" y="226748"/>
                </a:lnTo>
                <a:lnTo>
                  <a:pt x="1365251" y="230554"/>
                </a:lnTo>
                <a:lnTo>
                  <a:pt x="1366521" y="234994"/>
                </a:lnTo>
                <a:lnTo>
                  <a:pt x="1368743" y="245776"/>
                </a:lnTo>
                <a:lnTo>
                  <a:pt x="1370013" y="257193"/>
                </a:lnTo>
                <a:lnTo>
                  <a:pt x="1371283" y="270512"/>
                </a:lnTo>
                <a:lnTo>
                  <a:pt x="1371601" y="284466"/>
                </a:lnTo>
                <a:lnTo>
                  <a:pt x="1371283" y="298737"/>
                </a:lnTo>
                <a:lnTo>
                  <a:pt x="1370013" y="311422"/>
                </a:lnTo>
                <a:lnTo>
                  <a:pt x="1368743" y="323473"/>
                </a:lnTo>
                <a:lnTo>
                  <a:pt x="1366521" y="333621"/>
                </a:lnTo>
                <a:lnTo>
                  <a:pt x="1365251" y="338061"/>
                </a:lnTo>
                <a:lnTo>
                  <a:pt x="1364298" y="342184"/>
                </a:lnTo>
                <a:lnTo>
                  <a:pt x="1362711" y="345672"/>
                </a:lnTo>
                <a:lnTo>
                  <a:pt x="1361123" y="348527"/>
                </a:lnTo>
                <a:lnTo>
                  <a:pt x="1359536" y="350746"/>
                </a:lnTo>
                <a:lnTo>
                  <a:pt x="1357631" y="352649"/>
                </a:lnTo>
                <a:lnTo>
                  <a:pt x="1356361" y="353918"/>
                </a:lnTo>
                <a:lnTo>
                  <a:pt x="1354456" y="354235"/>
                </a:lnTo>
                <a:lnTo>
                  <a:pt x="1352868" y="353918"/>
                </a:lnTo>
                <a:lnTo>
                  <a:pt x="1350963" y="352649"/>
                </a:lnTo>
                <a:lnTo>
                  <a:pt x="1349058" y="350746"/>
                </a:lnTo>
                <a:lnTo>
                  <a:pt x="1347471" y="348209"/>
                </a:lnTo>
                <a:lnTo>
                  <a:pt x="1346201" y="344721"/>
                </a:lnTo>
                <a:lnTo>
                  <a:pt x="1344613" y="340915"/>
                </a:lnTo>
                <a:lnTo>
                  <a:pt x="1343343" y="336793"/>
                </a:lnTo>
                <a:lnTo>
                  <a:pt x="1342073" y="332036"/>
                </a:lnTo>
                <a:lnTo>
                  <a:pt x="1340486" y="344087"/>
                </a:lnTo>
                <a:lnTo>
                  <a:pt x="1338581" y="356138"/>
                </a:lnTo>
                <a:lnTo>
                  <a:pt x="1336041" y="367237"/>
                </a:lnTo>
                <a:lnTo>
                  <a:pt x="1332866" y="378654"/>
                </a:lnTo>
                <a:lnTo>
                  <a:pt x="1329691" y="389436"/>
                </a:lnTo>
                <a:lnTo>
                  <a:pt x="1326198" y="400219"/>
                </a:lnTo>
                <a:lnTo>
                  <a:pt x="1322071" y="410367"/>
                </a:lnTo>
                <a:lnTo>
                  <a:pt x="1317626" y="420515"/>
                </a:lnTo>
                <a:lnTo>
                  <a:pt x="1312546" y="430029"/>
                </a:lnTo>
                <a:lnTo>
                  <a:pt x="1307783" y="439543"/>
                </a:lnTo>
                <a:lnTo>
                  <a:pt x="1302068" y="448423"/>
                </a:lnTo>
                <a:lnTo>
                  <a:pt x="1296353" y="456668"/>
                </a:lnTo>
                <a:lnTo>
                  <a:pt x="1290956" y="464913"/>
                </a:lnTo>
                <a:lnTo>
                  <a:pt x="1284923" y="472842"/>
                </a:lnTo>
                <a:lnTo>
                  <a:pt x="1278573" y="480453"/>
                </a:lnTo>
                <a:lnTo>
                  <a:pt x="1271906" y="487430"/>
                </a:lnTo>
                <a:lnTo>
                  <a:pt x="1265238" y="494406"/>
                </a:lnTo>
                <a:lnTo>
                  <a:pt x="1258571" y="500115"/>
                </a:lnTo>
                <a:lnTo>
                  <a:pt x="1251268" y="506140"/>
                </a:lnTo>
                <a:lnTo>
                  <a:pt x="1244601" y="511849"/>
                </a:lnTo>
                <a:lnTo>
                  <a:pt x="1237298" y="517240"/>
                </a:lnTo>
                <a:lnTo>
                  <a:pt x="1230313" y="521680"/>
                </a:lnTo>
                <a:lnTo>
                  <a:pt x="1222693" y="525802"/>
                </a:lnTo>
                <a:lnTo>
                  <a:pt x="1215708" y="529925"/>
                </a:lnTo>
                <a:lnTo>
                  <a:pt x="1208406" y="533413"/>
                </a:lnTo>
                <a:lnTo>
                  <a:pt x="1201421" y="536268"/>
                </a:lnTo>
                <a:lnTo>
                  <a:pt x="1193801" y="538805"/>
                </a:lnTo>
                <a:lnTo>
                  <a:pt x="1186816" y="540708"/>
                </a:lnTo>
                <a:lnTo>
                  <a:pt x="1179831" y="542293"/>
                </a:lnTo>
                <a:lnTo>
                  <a:pt x="1172846" y="543879"/>
                </a:lnTo>
                <a:lnTo>
                  <a:pt x="1165861" y="544513"/>
                </a:lnTo>
                <a:lnTo>
                  <a:pt x="1159193" y="544513"/>
                </a:lnTo>
                <a:lnTo>
                  <a:pt x="1153478" y="544196"/>
                </a:lnTo>
                <a:lnTo>
                  <a:pt x="1148081" y="543562"/>
                </a:lnTo>
                <a:lnTo>
                  <a:pt x="1142048" y="542293"/>
                </a:lnTo>
                <a:lnTo>
                  <a:pt x="1136016" y="540708"/>
                </a:lnTo>
                <a:lnTo>
                  <a:pt x="1129666" y="538488"/>
                </a:lnTo>
                <a:lnTo>
                  <a:pt x="1122998" y="535951"/>
                </a:lnTo>
                <a:lnTo>
                  <a:pt x="1116648" y="532462"/>
                </a:lnTo>
                <a:lnTo>
                  <a:pt x="1109981" y="529291"/>
                </a:lnTo>
                <a:lnTo>
                  <a:pt x="1103313" y="525168"/>
                </a:lnTo>
                <a:lnTo>
                  <a:pt x="1096011" y="521045"/>
                </a:lnTo>
                <a:lnTo>
                  <a:pt x="1089343" y="515971"/>
                </a:lnTo>
                <a:lnTo>
                  <a:pt x="1082041" y="510897"/>
                </a:lnTo>
                <a:lnTo>
                  <a:pt x="1075373" y="505189"/>
                </a:lnTo>
                <a:lnTo>
                  <a:pt x="1068388" y="499164"/>
                </a:lnTo>
                <a:lnTo>
                  <a:pt x="1061403" y="493138"/>
                </a:lnTo>
                <a:lnTo>
                  <a:pt x="1054736" y="486478"/>
                </a:lnTo>
                <a:lnTo>
                  <a:pt x="1048068" y="479184"/>
                </a:lnTo>
                <a:lnTo>
                  <a:pt x="1041083" y="472207"/>
                </a:lnTo>
                <a:lnTo>
                  <a:pt x="1034416" y="464279"/>
                </a:lnTo>
                <a:lnTo>
                  <a:pt x="1028066" y="456351"/>
                </a:lnTo>
                <a:lnTo>
                  <a:pt x="1022033" y="448106"/>
                </a:lnTo>
                <a:lnTo>
                  <a:pt x="1016001" y="439543"/>
                </a:lnTo>
                <a:lnTo>
                  <a:pt x="1009968" y="430346"/>
                </a:lnTo>
                <a:lnTo>
                  <a:pt x="1004253" y="421467"/>
                </a:lnTo>
                <a:lnTo>
                  <a:pt x="999173" y="411953"/>
                </a:lnTo>
                <a:lnTo>
                  <a:pt x="993776" y="402122"/>
                </a:lnTo>
                <a:lnTo>
                  <a:pt x="989013" y="392608"/>
                </a:lnTo>
                <a:lnTo>
                  <a:pt x="984251" y="382460"/>
                </a:lnTo>
                <a:lnTo>
                  <a:pt x="980123" y="372311"/>
                </a:lnTo>
                <a:lnTo>
                  <a:pt x="976631" y="361529"/>
                </a:lnTo>
                <a:lnTo>
                  <a:pt x="973138" y="350746"/>
                </a:lnTo>
                <a:lnTo>
                  <a:pt x="969646" y="339964"/>
                </a:lnTo>
                <a:lnTo>
                  <a:pt x="967423" y="346941"/>
                </a:lnTo>
                <a:lnTo>
                  <a:pt x="966471" y="350112"/>
                </a:lnTo>
                <a:lnTo>
                  <a:pt x="964883" y="352649"/>
                </a:lnTo>
                <a:lnTo>
                  <a:pt x="963296" y="354552"/>
                </a:lnTo>
                <a:lnTo>
                  <a:pt x="961708" y="356138"/>
                </a:lnTo>
                <a:lnTo>
                  <a:pt x="960438" y="357089"/>
                </a:lnTo>
                <a:lnTo>
                  <a:pt x="958851" y="357089"/>
                </a:lnTo>
                <a:lnTo>
                  <a:pt x="956946" y="356772"/>
                </a:lnTo>
                <a:lnTo>
                  <a:pt x="955041" y="356138"/>
                </a:lnTo>
                <a:lnTo>
                  <a:pt x="953453" y="354235"/>
                </a:lnTo>
                <a:lnTo>
                  <a:pt x="952183" y="352015"/>
                </a:lnTo>
                <a:lnTo>
                  <a:pt x="950596" y="348844"/>
                </a:lnTo>
                <a:lnTo>
                  <a:pt x="949008" y="345672"/>
                </a:lnTo>
                <a:lnTo>
                  <a:pt x="948056" y="341550"/>
                </a:lnTo>
                <a:lnTo>
                  <a:pt x="946786" y="336793"/>
                </a:lnTo>
                <a:lnTo>
                  <a:pt x="944563" y="326644"/>
                </a:lnTo>
                <a:lnTo>
                  <a:pt x="942976" y="314593"/>
                </a:lnTo>
                <a:lnTo>
                  <a:pt x="942023" y="301908"/>
                </a:lnTo>
                <a:lnTo>
                  <a:pt x="941388" y="287637"/>
                </a:lnTo>
                <a:lnTo>
                  <a:pt x="942023" y="273684"/>
                </a:lnTo>
                <a:lnTo>
                  <a:pt x="942976" y="260681"/>
                </a:lnTo>
                <a:lnTo>
                  <a:pt x="944563" y="248947"/>
                </a:lnTo>
                <a:lnTo>
                  <a:pt x="946786" y="238482"/>
                </a:lnTo>
                <a:lnTo>
                  <a:pt x="948056" y="234042"/>
                </a:lnTo>
                <a:lnTo>
                  <a:pt x="949008" y="229920"/>
                </a:lnTo>
                <a:lnTo>
                  <a:pt x="950596" y="226431"/>
                </a:lnTo>
                <a:lnTo>
                  <a:pt x="952183" y="223577"/>
                </a:lnTo>
                <a:lnTo>
                  <a:pt x="953453" y="221357"/>
                </a:lnTo>
                <a:lnTo>
                  <a:pt x="955041" y="219772"/>
                </a:lnTo>
                <a:lnTo>
                  <a:pt x="956946" y="218503"/>
                </a:lnTo>
                <a:lnTo>
                  <a:pt x="958851" y="218186"/>
                </a:lnTo>
                <a:lnTo>
                  <a:pt x="959486" y="218503"/>
                </a:lnTo>
                <a:lnTo>
                  <a:pt x="960756" y="218820"/>
                </a:lnTo>
                <a:lnTo>
                  <a:pt x="961073" y="209623"/>
                </a:lnTo>
                <a:lnTo>
                  <a:pt x="961708" y="201061"/>
                </a:lnTo>
                <a:lnTo>
                  <a:pt x="962661" y="192181"/>
                </a:lnTo>
                <a:lnTo>
                  <a:pt x="963931" y="184887"/>
                </a:lnTo>
                <a:lnTo>
                  <a:pt x="963296" y="175056"/>
                </a:lnTo>
                <a:lnTo>
                  <a:pt x="962978" y="165859"/>
                </a:lnTo>
                <a:lnTo>
                  <a:pt x="962978" y="156980"/>
                </a:lnTo>
                <a:lnTo>
                  <a:pt x="963296" y="149051"/>
                </a:lnTo>
                <a:lnTo>
                  <a:pt x="963931" y="141123"/>
                </a:lnTo>
                <a:lnTo>
                  <a:pt x="965201" y="134146"/>
                </a:lnTo>
                <a:lnTo>
                  <a:pt x="966788" y="127486"/>
                </a:lnTo>
                <a:lnTo>
                  <a:pt x="968058" y="121461"/>
                </a:lnTo>
                <a:lnTo>
                  <a:pt x="970598" y="115435"/>
                </a:lnTo>
                <a:lnTo>
                  <a:pt x="973138" y="110044"/>
                </a:lnTo>
                <a:lnTo>
                  <a:pt x="975678" y="105287"/>
                </a:lnTo>
                <a:lnTo>
                  <a:pt x="979171" y="100530"/>
                </a:lnTo>
                <a:lnTo>
                  <a:pt x="982663" y="96408"/>
                </a:lnTo>
                <a:lnTo>
                  <a:pt x="986156" y="92919"/>
                </a:lnTo>
                <a:lnTo>
                  <a:pt x="989966" y="89431"/>
                </a:lnTo>
                <a:lnTo>
                  <a:pt x="994411" y="86260"/>
                </a:lnTo>
                <a:lnTo>
                  <a:pt x="975361" y="86260"/>
                </a:lnTo>
                <a:lnTo>
                  <a:pt x="960756" y="87211"/>
                </a:lnTo>
                <a:lnTo>
                  <a:pt x="948373" y="87845"/>
                </a:lnTo>
                <a:lnTo>
                  <a:pt x="952501" y="85625"/>
                </a:lnTo>
                <a:lnTo>
                  <a:pt x="956946" y="83088"/>
                </a:lnTo>
                <a:lnTo>
                  <a:pt x="965836" y="77380"/>
                </a:lnTo>
                <a:lnTo>
                  <a:pt x="975043" y="71037"/>
                </a:lnTo>
                <a:lnTo>
                  <a:pt x="983616" y="64378"/>
                </a:lnTo>
                <a:lnTo>
                  <a:pt x="1001078" y="51375"/>
                </a:lnTo>
                <a:lnTo>
                  <a:pt x="1009333" y="45984"/>
                </a:lnTo>
                <a:lnTo>
                  <a:pt x="1016318" y="41227"/>
                </a:lnTo>
                <a:lnTo>
                  <a:pt x="1026478" y="36470"/>
                </a:lnTo>
                <a:lnTo>
                  <a:pt x="1036321" y="32030"/>
                </a:lnTo>
                <a:lnTo>
                  <a:pt x="1046163" y="27590"/>
                </a:lnTo>
                <a:lnTo>
                  <a:pt x="1055688" y="23785"/>
                </a:lnTo>
                <a:lnTo>
                  <a:pt x="1065213" y="19979"/>
                </a:lnTo>
                <a:lnTo>
                  <a:pt x="1074738" y="16491"/>
                </a:lnTo>
                <a:lnTo>
                  <a:pt x="1083946" y="13954"/>
                </a:lnTo>
                <a:lnTo>
                  <a:pt x="1093153" y="11417"/>
                </a:lnTo>
                <a:lnTo>
                  <a:pt x="1102043" y="8563"/>
                </a:lnTo>
                <a:lnTo>
                  <a:pt x="1111251" y="6660"/>
                </a:lnTo>
                <a:lnTo>
                  <a:pt x="1119823" y="4757"/>
                </a:lnTo>
                <a:lnTo>
                  <a:pt x="1128396" y="3488"/>
                </a:lnTo>
                <a:lnTo>
                  <a:pt x="1136968" y="2220"/>
                </a:lnTo>
                <a:lnTo>
                  <a:pt x="1145223" y="1586"/>
                </a:lnTo>
                <a:lnTo>
                  <a:pt x="1153478" y="634"/>
                </a:lnTo>
                <a:lnTo>
                  <a:pt x="11617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9786300" y="1567665"/>
            <a:ext cx="807720" cy="1143000"/>
          </a:xfrm>
          <a:custGeom>
            <a:avLst/>
            <a:gdLst>
              <a:gd name="T0" fmla="*/ 421448 w 1895475"/>
              <a:gd name="T1" fmla="*/ 941065 h 2679701"/>
              <a:gd name="T2" fmla="*/ 442645 w 1895475"/>
              <a:gd name="T3" fmla="*/ 1051600 h 2679701"/>
              <a:gd name="T4" fmla="*/ 1207999 w 1895475"/>
              <a:gd name="T5" fmla="*/ 795180 h 2679701"/>
              <a:gd name="T6" fmla="*/ 1258950 w 1895475"/>
              <a:gd name="T7" fmla="*/ 846907 h 2679701"/>
              <a:gd name="T8" fmla="*/ 1346200 w 1895475"/>
              <a:gd name="T9" fmla="*/ 1122934 h 2679701"/>
              <a:gd name="T10" fmla="*/ 1248129 w 1895475"/>
              <a:gd name="T11" fmla="*/ 959395 h 2679701"/>
              <a:gd name="T12" fmla="*/ 1150734 w 1895475"/>
              <a:gd name="T13" fmla="*/ 861137 h 2679701"/>
              <a:gd name="T14" fmla="*/ 1166290 w 1895475"/>
              <a:gd name="T15" fmla="*/ 810314 h 2679701"/>
              <a:gd name="T16" fmla="*/ 915055 w 1895475"/>
              <a:gd name="T17" fmla="*/ 680744 h 2679701"/>
              <a:gd name="T18" fmla="*/ 1041557 w 1895475"/>
              <a:gd name="T19" fmla="*/ 724958 h 2679701"/>
              <a:gd name="T20" fmla="*/ 1127471 w 1895475"/>
              <a:gd name="T21" fmla="*/ 796467 h 2679701"/>
              <a:gd name="T22" fmla="*/ 1133785 w 1895475"/>
              <a:gd name="T23" fmla="*/ 1027011 h 2679701"/>
              <a:gd name="T24" fmla="*/ 1018106 w 1895475"/>
              <a:gd name="T25" fmla="*/ 917153 h 2679701"/>
              <a:gd name="T26" fmla="*/ 911447 w 1895475"/>
              <a:gd name="T27" fmla="*/ 1060849 h 2679701"/>
              <a:gd name="T28" fmla="*/ 697228 w 1895475"/>
              <a:gd name="T29" fmla="*/ 1038967 h 2679701"/>
              <a:gd name="T30" fmla="*/ 542990 w 1895475"/>
              <a:gd name="T31" fmla="*/ 974676 h 2679701"/>
              <a:gd name="T32" fmla="*/ 210837 w 1895475"/>
              <a:gd name="T33" fmla="*/ 1030395 h 2679701"/>
              <a:gd name="T34" fmla="*/ 224817 w 1895475"/>
              <a:gd name="T35" fmla="*/ 976030 h 2679701"/>
              <a:gd name="T36" fmla="*/ 326290 w 1895475"/>
              <a:gd name="T37" fmla="*/ 841132 h 2679701"/>
              <a:gd name="T38" fmla="*/ 419644 w 1895475"/>
              <a:gd name="T39" fmla="*/ 736011 h 2679701"/>
              <a:gd name="T40" fmla="*/ 533293 w 1895475"/>
              <a:gd name="T41" fmla="*/ 694505 h 2679701"/>
              <a:gd name="T42" fmla="*/ 786073 w 1895475"/>
              <a:gd name="T43" fmla="*/ 739621 h 2679701"/>
              <a:gd name="T44" fmla="*/ 92762 w 1895475"/>
              <a:gd name="T45" fmla="*/ 254507 h 2679701"/>
              <a:gd name="T46" fmla="*/ 91182 w 1895475"/>
              <a:gd name="T47" fmla="*/ 271895 h 2679701"/>
              <a:gd name="T48" fmla="*/ 301983 w 1895475"/>
              <a:gd name="T49" fmla="*/ 259926 h 2679701"/>
              <a:gd name="T50" fmla="*/ 794555 w 1895475"/>
              <a:gd name="T51" fmla="*/ 223228 h 2679701"/>
              <a:gd name="T52" fmla="*/ 908952 w 1895475"/>
              <a:gd name="T53" fmla="*/ 269047 h 2679701"/>
              <a:gd name="T54" fmla="*/ 906921 w 1895475"/>
              <a:gd name="T55" fmla="*/ 320961 h 2679701"/>
              <a:gd name="T56" fmla="*/ 839231 w 1895475"/>
              <a:gd name="T57" fmla="*/ 345112 h 2679701"/>
              <a:gd name="T58" fmla="*/ 857733 w 1895475"/>
              <a:gd name="T59" fmla="*/ 358429 h 2679701"/>
              <a:gd name="T60" fmla="*/ 911885 w 1895475"/>
              <a:gd name="T61" fmla="*/ 359106 h 2679701"/>
              <a:gd name="T62" fmla="*/ 922941 w 1895475"/>
              <a:gd name="T63" fmla="*/ 406054 h 2679701"/>
              <a:gd name="T64" fmla="*/ 933546 w 1895475"/>
              <a:gd name="T65" fmla="*/ 487310 h 2679701"/>
              <a:gd name="T66" fmla="*/ 918654 w 1895475"/>
              <a:gd name="T67" fmla="*/ 522972 h 2679701"/>
              <a:gd name="T68" fmla="*/ 895639 w 1895475"/>
              <a:gd name="T69" fmla="*/ 562923 h 2679701"/>
              <a:gd name="T70" fmla="*/ 832236 w 1895475"/>
              <a:gd name="T71" fmla="*/ 653433 h 2679701"/>
              <a:gd name="T72" fmla="*/ 753716 w 1895475"/>
              <a:gd name="T73" fmla="*/ 686161 h 2679701"/>
              <a:gd name="T74" fmla="*/ 682190 w 1895475"/>
              <a:gd name="T75" fmla="*/ 652530 h 2679701"/>
              <a:gd name="T76" fmla="*/ 612695 w 1895475"/>
              <a:gd name="T77" fmla="*/ 564728 h 2679701"/>
              <a:gd name="T78" fmla="*/ 584266 w 1895475"/>
              <a:gd name="T79" fmla="*/ 525906 h 2679701"/>
              <a:gd name="T80" fmla="*/ 568471 w 1895475"/>
              <a:gd name="T81" fmla="*/ 478958 h 2679701"/>
              <a:gd name="T82" fmla="*/ 581332 w 1895475"/>
              <a:gd name="T83" fmla="*/ 407860 h 2679701"/>
              <a:gd name="T84" fmla="*/ 588327 w 1895475"/>
              <a:gd name="T85" fmla="*/ 335858 h 2679701"/>
              <a:gd name="T86" fmla="*/ 573886 w 1895475"/>
              <a:gd name="T87" fmla="*/ 296359 h 2679701"/>
              <a:gd name="T88" fmla="*/ 657145 w 1895475"/>
              <a:gd name="T89" fmla="*/ 244897 h 2679701"/>
              <a:gd name="T90" fmla="*/ 755746 w 1895475"/>
              <a:gd name="T91" fmla="*/ 221648 h 2679701"/>
              <a:gd name="T92" fmla="*/ 87120 w 1895475"/>
              <a:gd name="T93" fmla="*/ 198727 h 2679701"/>
              <a:gd name="T94" fmla="*/ 423859 w 1895475"/>
              <a:gd name="T95" fmla="*/ 195566 h 2679701"/>
              <a:gd name="T96" fmla="*/ 91182 w 1895475"/>
              <a:gd name="T97" fmla="*/ 119914 h 2679701"/>
              <a:gd name="T98" fmla="*/ 92762 w 1895475"/>
              <a:gd name="T99" fmla="*/ 137303 h 2679701"/>
              <a:gd name="T100" fmla="*/ 422505 w 1895475"/>
              <a:gd name="T101" fmla="*/ 123075 h 2679701"/>
              <a:gd name="T102" fmla="*/ 406706 w 1895475"/>
              <a:gd name="T103" fmla="*/ 4065 h 2679701"/>
              <a:gd name="T104" fmla="*/ 472836 w 1895475"/>
              <a:gd name="T105" fmla="*/ 46068 h 2679701"/>
              <a:gd name="T106" fmla="*/ 501499 w 1895475"/>
              <a:gd name="T107" fmla="*/ 120140 h 2679701"/>
              <a:gd name="T108" fmla="*/ 483218 w 1895475"/>
              <a:gd name="T109" fmla="*/ 314577 h 2679701"/>
              <a:gd name="T110" fmla="*/ 424536 w 1895475"/>
              <a:gd name="T111" fmla="*/ 365388 h 2679701"/>
              <a:gd name="T112" fmla="*/ 120071 w 1895475"/>
              <a:gd name="T113" fmla="*/ 375324 h 2679701"/>
              <a:gd name="T114" fmla="*/ 46268 w 1895475"/>
              <a:gd name="T115" fmla="*/ 346418 h 2679701"/>
              <a:gd name="T116" fmla="*/ 4062 w 1895475"/>
              <a:gd name="T117" fmla="*/ 280476 h 2679701"/>
              <a:gd name="T118" fmla="*/ 7674 w 1895475"/>
              <a:gd name="T119" fmla="*/ 82878 h 2679701"/>
              <a:gd name="T120" fmla="*/ 55747 w 1895475"/>
              <a:gd name="T121" fmla="*/ 21680 h 26797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95475" h="2679701">
                <a:moveTo>
                  <a:pt x="742950" y="1773238"/>
                </a:moveTo>
                <a:lnTo>
                  <a:pt x="1381125" y="1773238"/>
                </a:lnTo>
                <a:lnTo>
                  <a:pt x="1381125" y="2679701"/>
                </a:lnTo>
                <a:lnTo>
                  <a:pt x="742950" y="2679701"/>
                </a:lnTo>
                <a:lnTo>
                  <a:pt x="742950" y="1773238"/>
                </a:lnTo>
                <a:close/>
                <a:moveTo>
                  <a:pt x="643572" y="1271090"/>
                </a:moveTo>
                <a:lnTo>
                  <a:pt x="641985" y="1271725"/>
                </a:lnTo>
                <a:lnTo>
                  <a:pt x="638492" y="1274263"/>
                </a:lnTo>
                <a:lnTo>
                  <a:pt x="634365" y="1278071"/>
                </a:lnTo>
                <a:lnTo>
                  <a:pt x="629602" y="1283148"/>
                </a:lnTo>
                <a:lnTo>
                  <a:pt x="623570" y="1289177"/>
                </a:lnTo>
                <a:lnTo>
                  <a:pt x="609917" y="1304409"/>
                </a:lnTo>
                <a:lnTo>
                  <a:pt x="593407" y="1323765"/>
                </a:lnTo>
                <a:lnTo>
                  <a:pt x="574675" y="1346294"/>
                </a:lnTo>
                <a:lnTo>
                  <a:pt x="553720" y="1371363"/>
                </a:lnTo>
                <a:lnTo>
                  <a:pt x="530225" y="1398335"/>
                </a:lnTo>
                <a:lnTo>
                  <a:pt x="548957" y="1421816"/>
                </a:lnTo>
                <a:lnTo>
                  <a:pt x="556895" y="1430701"/>
                </a:lnTo>
                <a:lnTo>
                  <a:pt x="564197" y="1438634"/>
                </a:lnTo>
                <a:lnTo>
                  <a:pt x="570865" y="1445298"/>
                </a:lnTo>
                <a:lnTo>
                  <a:pt x="577215" y="1451009"/>
                </a:lnTo>
                <a:lnTo>
                  <a:pt x="583565" y="1456404"/>
                </a:lnTo>
                <a:lnTo>
                  <a:pt x="589915" y="1460846"/>
                </a:lnTo>
                <a:lnTo>
                  <a:pt x="597217" y="1465289"/>
                </a:lnTo>
                <a:lnTo>
                  <a:pt x="604837" y="1469731"/>
                </a:lnTo>
                <a:lnTo>
                  <a:pt x="623252" y="1479251"/>
                </a:lnTo>
                <a:lnTo>
                  <a:pt x="647065" y="1491309"/>
                </a:lnTo>
                <a:lnTo>
                  <a:pt x="678815" y="1507492"/>
                </a:lnTo>
                <a:lnTo>
                  <a:pt x="664210" y="1288225"/>
                </a:lnTo>
                <a:lnTo>
                  <a:pt x="659765" y="1284418"/>
                </a:lnTo>
                <a:lnTo>
                  <a:pt x="655320" y="1280292"/>
                </a:lnTo>
                <a:lnTo>
                  <a:pt x="646112" y="1271408"/>
                </a:lnTo>
                <a:lnTo>
                  <a:pt x="645477" y="1271090"/>
                </a:lnTo>
                <a:lnTo>
                  <a:pt x="644525" y="1271090"/>
                </a:lnTo>
                <a:lnTo>
                  <a:pt x="643572" y="1271090"/>
                </a:lnTo>
                <a:close/>
                <a:moveTo>
                  <a:pt x="1691044" y="1117600"/>
                </a:moveTo>
                <a:lnTo>
                  <a:pt x="1693901" y="1117600"/>
                </a:lnTo>
                <a:lnTo>
                  <a:pt x="1697393" y="1117918"/>
                </a:lnTo>
                <a:lnTo>
                  <a:pt x="1700885" y="1118553"/>
                </a:lnTo>
                <a:lnTo>
                  <a:pt x="1704059" y="1119507"/>
                </a:lnTo>
                <a:lnTo>
                  <a:pt x="1707868" y="1120777"/>
                </a:lnTo>
                <a:lnTo>
                  <a:pt x="1711360" y="1122684"/>
                </a:lnTo>
                <a:lnTo>
                  <a:pt x="1714535" y="1124590"/>
                </a:lnTo>
                <a:lnTo>
                  <a:pt x="1718344" y="1126815"/>
                </a:lnTo>
                <a:lnTo>
                  <a:pt x="1721836" y="1129674"/>
                </a:lnTo>
                <a:lnTo>
                  <a:pt x="1728819" y="1136029"/>
                </a:lnTo>
                <a:lnTo>
                  <a:pt x="1736438" y="1143019"/>
                </a:lnTo>
                <a:lnTo>
                  <a:pt x="1743739" y="1151280"/>
                </a:lnTo>
                <a:lnTo>
                  <a:pt x="1750723" y="1160177"/>
                </a:lnTo>
                <a:lnTo>
                  <a:pt x="1758341" y="1169709"/>
                </a:lnTo>
                <a:lnTo>
                  <a:pt x="1765325" y="1180513"/>
                </a:lnTo>
                <a:lnTo>
                  <a:pt x="1772626" y="1191316"/>
                </a:lnTo>
                <a:lnTo>
                  <a:pt x="1779292" y="1202437"/>
                </a:lnTo>
                <a:lnTo>
                  <a:pt x="1786593" y="1214193"/>
                </a:lnTo>
                <a:lnTo>
                  <a:pt x="1793260" y="1226267"/>
                </a:lnTo>
                <a:lnTo>
                  <a:pt x="1799608" y="1238341"/>
                </a:lnTo>
                <a:lnTo>
                  <a:pt x="1812306" y="1262807"/>
                </a:lnTo>
                <a:lnTo>
                  <a:pt x="1823734" y="1286638"/>
                </a:lnTo>
                <a:lnTo>
                  <a:pt x="1833892" y="1308562"/>
                </a:lnTo>
                <a:lnTo>
                  <a:pt x="1842780" y="1328579"/>
                </a:lnTo>
                <a:lnTo>
                  <a:pt x="1855478" y="1358447"/>
                </a:lnTo>
                <a:lnTo>
                  <a:pt x="1860239" y="1369885"/>
                </a:lnTo>
                <a:lnTo>
                  <a:pt x="1824051" y="1509691"/>
                </a:lnTo>
                <a:lnTo>
                  <a:pt x="1805640" y="1579594"/>
                </a:lnTo>
                <a:lnTo>
                  <a:pt x="1895475" y="1579594"/>
                </a:lnTo>
                <a:lnTo>
                  <a:pt x="1688187" y="1958975"/>
                </a:lnTo>
                <a:lnTo>
                  <a:pt x="1452330" y="1958975"/>
                </a:lnTo>
                <a:lnTo>
                  <a:pt x="1452330" y="1701924"/>
                </a:lnTo>
                <a:lnTo>
                  <a:pt x="671428" y="1701924"/>
                </a:lnTo>
                <a:lnTo>
                  <a:pt x="671428" y="1958975"/>
                </a:lnTo>
                <a:lnTo>
                  <a:pt x="435571" y="1958975"/>
                </a:lnTo>
                <a:lnTo>
                  <a:pt x="228600" y="1579594"/>
                </a:lnTo>
                <a:lnTo>
                  <a:pt x="1763420" y="1579594"/>
                </a:lnTo>
                <a:lnTo>
                  <a:pt x="1787546" y="1509691"/>
                </a:lnTo>
                <a:lnTo>
                  <a:pt x="1825638" y="1399435"/>
                </a:lnTo>
                <a:lnTo>
                  <a:pt x="1820242" y="1395940"/>
                </a:lnTo>
                <a:lnTo>
                  <a:pt x="1799608" y="1381006"/>
                </a:lnTo>
                <a:lnTo>
                  <a:pt x="1757389" y="1349550"/>
                </a:lnTo>
                <a:lnTo>
                  <a:pt x="1726597" y="1326037"/>
                </a:lnTo>
                <a:lnTo>
                  <a:pt x="1687552" y="1295852"/>
                </a:lnTo>
                <a:lnTo>
                  <a:pt x="1677077" y="1287591"/>
                </a:lnTo>
                <a:lnTo>
                  <a:pt x="1667554" y="1279330"/>
                </a:lnTo>
                <a:lnTo>
                  <a:pt x="1659300" y="1271386"/>
                </a:lnTo>
                <a:lnTo>
                  <a:pt x="1651364" y="1263443"/>
                </a:lnTo>
                <a:lnTo>
                  <a:pt x="1644698" y="1255499"/>
                </a:lnTo>
                <a:lnTo>
                  <a:pt x="1638667" y="1247873"/>
                </a:lnTo>
                <a:lnTo>
                  <a:pt x="1633905" y="1240248"/>
                </a:lnTo>
                <a:lnTo>
                  <a:pt x="1629461" y="1232622"/>
                </a:lnTo>
                <a:lnTo>
                  <a:pt x="1625652" y="1225632"/>
                </a:lnTo>
                <a:lnTo>
                  <a:pt x="1622477" y="1218324"/>
                </a:lnTo>
                <a:lnTo>
                  <a:pt x="1620255" y="1211333"/>
                </a:lnTo>
                <a:lnTo>
                  <a:pt x="1618668" y="1204343"/>
                </a:lnTo>
                <a:lnTo>
                  <a:pt x="1617716" y="1197988"/>
                </a:lnTo>
                <a:lnTo>
                  <a:pt x="1617398" y="1191316"/>
                </a:lnTo>
                <a:lnTo>
                  <a:pt x="1617716" y="1185279"/>
                </a:lnTo>
                <a:lnTo>
                  <a:pt x="1618350" y="1179242"/>
                </a:lnTo>
                <a:lnTo>
                  <a:pt x="1619938" y="1173522"/>
                </a:lnTo>
                <a:lnTo>
                  <a:pt x="1621842" y="1168121"/>
                </a:lnTo>
                <a:lnTo>
                  <a:pt x="1624064" y="1162719"/>
                </a:lnTo>
                <a:lnTo>
                  <a:pt x="1626604" y="1157318"/>
                </a:lnTo>
                <a:lnTo>
                  <a:pt x="1630096" y="1152551"/>
                </a:lnTo>
                <a:lnTo>
                  <a:pt x="1633905" y="1148103"/>
                </a:lnTo>
                <a:lnTo>
                  <a:pt x="1638032" y="1143972"/>
                </a:lnTo>
                <a:lnTo>
                  <a:pt x="1642158" y="1139842"/>
                </a:lnTo>
                <a:lnTo>
                  <a:pt x="1646920" y="1136029"/>
                </a:lnTo>
                <a:lnTo>
                  <a:pt x="1651999" y="1132534"/>
                </a:lnTo>
                <a:lnTo>
                  <a:pt x="1657396" y="1129356"/>
                </a:lnTo>
                <a:lnTo>
                  <a:pt x="1663109" y="1126497"/>
                </a:lnTo>
                <a:lnTo>
                  <a:pt x="1668823" y="1123955"/>
                </a:lnTo>
                <a:lnTo>
                  <a:pt x="1674855" y="1121731"/>
                </a:lnTo>
                <a:lnTo>
                  <a:pt x="1681204" y="1119824"/>
                </a:lnTo>
                <a:lnTo>
                  <a:pt x="1687552" y="1118236"/>
                </a:lnTo>
                <a:lnTo>
                  <a:pt x="1691044" y="1117600"/>
                </a:lnTo>
                <a:close/>
                <a:moveTo>
                  <a:pt x="1264285" y="957263"/>
                </a:moveTo>
                <a:lnTo>
                  <a:pt x="1272222" y="957263"/>
                </a:lnTo>
                <a:lnTo>
                  <a:pt x="1280160" y="957263"/>
                </a:lnTo>
                <a:lnTo>
                  <a:pt x="1288415" y="957580"/>
                </a:lnTo>
                <a:lnTo>
                  <a:pt x="1296035" y="958215"/>
                </a:lnTo>
                <a:lnTo>
                  <a:pt x="1303972" y="959167"/>
                </a:lnTo>
                <a:lnTo>
                  <a:pt x="1319847" y="961388"/>
                </a:lnTo>
                <a:lnTo>
                  <a:pt x="1335722" y="964244"/>
                </a:lnTo>
                <a:lnTo>
                  <a:pt x="1350962" y="968052"/>
                </a:lnTo>
                <a:lnTo>
                  <a:pt x="1366520" y="972494"/>
                </a:lnTo>
                <a:lnTo>
                  <a:pt x="1381442" y="977889"/>
                </a:lnTo>
                <a:lnTo>
                  <a:pt x="1396682" y="983918"/>
                </a:lnTo>
                <a:lnTo>
                  <a:pt x="1411287" y="989947"/>
                </a:lnTo>
                <a:lnTo>
                  <a:pt x="1425575" y="996928"/>
                </a:lnTo>
                <a:lnTo>
                  <a:pt x="1439862" y="1004226"/>
                </a:lnTo>
                <a:lnTo>
                  <a:pt x="1453515" y="1011842"/>
                </a:lnTo>
                <a:lnTo>
                  <a:pt x="1466532" y="1019775"/>
                </a:lnTo>
                <a:lnTo>
                  <a:pt x="1479232" y="1027390"/>
                </a:lnTo>
                <a:lnTo>
                  <a:pt x="1491615" y="1035641"/>
                </a:lnTo>
                <a:lnTo>
                  <a:pt x="1503680" y="1044208"/>
                </a:lnTo>
                <a:lnTo>
                  <a:pt x="1515110" y="1052458"/>
                </a:lnTo>
                <a:lnTo>
                  <a:pt x="1525905" y="1061026"/>
                </a:lnTo>
                <a:lnTo>
                  <a:pt x="1536065" y="1069276"/>
                </a:lnTo>
                <a:lnTo>
                  <a:pt x="1545590" y="1077526"/>
                </a:lnTo>
                <a:lnTo>
                  <a:pt x="1554480" y="1085459"/>
                </a:lnTo>
                <a:lnTo>
                  <a:pt x="1562417" y="1093392"/>
                </a:lnTo>
                <a:lnTo>
                  <a:pt x="1570037" y="1100373"/>
                </a:lnTo>
                <a:lnTo>
                  <a:pt x="1576705" y="1107672"/>
                </a:lnTo>
                <a:lnTo>
                  <a:pt x="1582737" y="1114335"/>
                </a:lnTo>
                <a:lnTo>
                  <a:pt x="1587500" y="1120364"/>
                </a:lnTo>
                <a:lnTo>
                  <a:pt x="1591627" y="1126076"/>
                </a:lnTo>
                <a:lnTo>
                  <a:pt x="1595120" y="1131153"/>
                </a:lnTo>
                <a:lnTo>
                  <a:pt x="1597342" y="1135278"/>
                </a:lnTo>
                <a:lnTo>
                  <a:pt x="1598930" y="1139086"/>
                </a:lnTo>
                <a:lnTo>
                  <a:pt x="1599882" y="1146384"/>
                </a:lnTo>
                <a:lnTo>
                  <a:pt x="1600835" y="1155904"/>
                </a:lnTo>
                <a:lnTo>
                  <a:pt x="1601152" y="1168914"/>
                </a:lnTo>
                <a:lnTo>
                  <a:pt x="1601470" y="1184462"/>
                </a:lnTo>
                <a:lnTo>
                  <a:pt x="1601787" y="1222858"/>
                </a:lnTo>
                <a:lnTo>
                  <a:pt x="1601152" y="1269504"/>
                </a:lnTo>
                <a:lnTo>
                  <a:pt x="1599882" y="1323130"/>
                </a:lnTo>
                <a:lnTo>
                  <a:pt x="1598612" y="1381834"/>
                </a:lnTo>
                <a:lnTo>
                  <a:pt x="1596390" y="1444663"/>
                </a:lnTo>
                <a:lnTo>
                  <a:pt x="1593532" y="1509713"/>
                </a:lnTo>
                <a:lnTo>
                  <a:pt x="1435417" y="1509713"/>
                </a:lnTo>
                <a:lnTo>
                  <a:pt x="1436370" y="1463385"/>
                </a:lnTo>
                <a:lnTo>
                  <a:pt x="1437640" y="1420547"/>
                </a:lnTo>
                <a:lnTo>
                  <a:pt x="1437957" y="1381834"/>
                </a:lnTo>
                <a:lnTo>
                  <a:pt x="1437957" y="1348833"/>
                </a:lnTo>
                <a:lnTo>
                  <a:pt x="1437640" y="1322178"/>
                </a:lnTo>
                <a:lnTo>
                  <a:pt x="1437322" y="1311707"/>
                </a:lnTo>
                <a:lnTo>
                  <a:pt x="1436370" y="1302822"/>
                </a:lnTo>
                <a:lnTo>
                  <a:pt x="1435735" y="1296476"/>
                </a:lnTo>
                <a:lnTo>
                  <a:pt x="1434465" y="1292033"/>
                </a:lnTo>
                <a:lnTo>
                  <a:pt x="1433830" y="1291081"/>
                </a:lnTo>
                <a:lnTo>
                  <a:pt x="1433512" y="1290129"/>
                </a:lnTo>
                <a:lnTo>
                  <a:pt x="1432560" y="1290129"/>
                </a:lnTo>
                <a:lnTo>
                  <a:pt x="1431925" y="1290447"/>
                </a:lnTo>
                <a:lnTo>
                  <a:pt x="1429385" y="1293620"/>
                </a:lnTo>
                <a:lnTo>
                  <a:pt x="1429385" y="1292668"/>
                </a:lnTo>
                <a:lnTo>
                  <a:pt x="1427162" y="1296158"/>
                </a:lnTo>
                <a:lnTo>
                  <a:pt x="1424622" y="1299966"/>
                </a:lnTo>
                <a:lnTo>
                  <a:pt x="1410335" y="1509713"/>
                </a:lnTo>
                <a:lnTo>
                  <a:pt x="1332230" y="1509713"/>
                </a:lnTo>
                <a:lnTo>
                  <a:pt x="1332230" y="1489722"/>
                </a:lnTo>
                <a:lnTo>
                  <a:pt x="1326197" y="1490357"/>
                </a:lnTo>
                <a:lnTo>
                  <a:pt x="1309687" y="1491626"/>
                </a:lnTo>
                <a:lnTo>
                  <a:pt x="1297622" y="1491943"/>
                </a:lnTo>
                <a:lnTo>
                  <a:pt x="1283335" y="1492261"/>
                </a:lnTo>
                <a:lnTo>
                  <a:pt x="1266507" y="1492895"/>
                </a:lnTo>
                <a:lnTo>
                  <a:pt x="1247775" y="1492895"/>
                </a:lnTo>
                <a:lnTo>
                  <a:pt x="1226502" y="1492261"/>
                </a:lnTo>
                <a:lnTo>
                  <a:pt x="1203642" y="1491626"/>
                </a:lnTo>
                <a:lnTo>
                  <a:pt x="1178877" y="1490039"/>
                </a:lnTo>
                <a:lnTo>
                  <a:pt x="1152207" y="1488135"/>
                </a:lnTo>
                <a:lnTo>
                  <a:pt x="1123950" y="1485280"/>
                </a:lnTo>
                <a:lnTo>
                  <a:pt x="1093787" y="1481789"/>
                </a:lnTo>
                <a:lnTo>
                  <a:pt x="1062672" y="1477347"/>
                </a:lnTo>
                <a:lnTo>
                  <a:pt x="1029970" y="1471635"/>
                </a:lnTo>
                <a:lnTo>
                  <a:pt x="1013777" y="1468779"/>
                </a:lnTo>
                <a:lnTo>
                  <a:pt x="997585" y="1465289"/>
                </a:lnTo>
                <a:lnTo>
                  <a:pt x="981710" y="1461481"/>
                </a:lnTo>
                <a:lnTo>
                  <a:pt x="966470" y="1457356"/>
                </a:lnTo>
                <a:lnTo>
                  <a:pt x="951547" y="1453231"/>
                </a:lnTo>
                <a:lnTo>
                  <a:pt x="936625" y="1448788"/>
                </a:lnTo>
                <a:lnTo>
                  <a:pt x="922337" y="1444028"/>
                </a:lnTo>
                <a:lnTo>
                  <a:pt x="908367" y="1439269"/>
                </a:lnTo>
                <a:lnTo>
                  <a:pt x="895032" y="1434191"/>
                </a:lnTo>
                <a:lnTo>
                  <a:pt x="882332" y="1429114"/>
                </a:lnTo>
                <a:lnTo>
                  <a:pt x="857250" y="1418960"/>
                </a:lnTo>
                <a:lnTo>
                  <a:pt x="834707" y="1408489"/>
                </a:lnTo>
                <a:lnTo>
                  <a:pt x="813752" y="1398335"/>
                </a:lnTo>
                <a:lnTo>
                  <a:pt x="795020" y="1388498"/>
                </a:lnTo>
                <a:lnTo>
                  <a:pt x="778510" y="1379296"/>
                </a:lnTo>
                <a:lnTo>
                  <a:pt x="764540" y="1371045"/>
                </a:lnTo>
                <a:lnTo>
                  <a:pt x="752475" y="1363430"/>
                </a:lnTo>
                <a:lnTo>
                  <a:pt x="742950" y="1357401"/>
                </a:lnTo>
                <a:lnTo>
                  <a:pt x="736282" y="1352958"/>
                </a:lnTo>
                <a:lnTo>
                  <a:pt x="730567" y="1348833"/>
                </a:lnTo>
                <a:lnTo>
                  <a:pt x="752157" y="1509713"/>
                </a:lnTo>
                <a:lnTo>
                  <a:pt x="679132" y="1509713"/>
                </a:lnTo>
                <a:lnTo>
                  <a:pt x="679132" y="1508444"/>
                </a:lnTo>
                <a:lnTo>
                  <a:pt x="671195" y="1509713"/>
                </a:lnTo>
                <a:lnTo>
                  <a:pt x="307340" y="1509713"/>
                </a:lnTo>
                <a:lnTo>
                  <a:pt x="301942" y="1483376"/>
                </a:lnTo>
                <a:lnTo>
                  <a:pt x="299720" y="1471318"/>
                </a:lnTo>
                <a:lnTo>
                  <a:pt x="297815" y="1460529"/>
                </a:lnTo>
                <a:lnTo>
                  <a:pt x="296862" y="1449423"/>
                </a:lnTo>
                <a:lnTo>
                  <a:pt x="296862" y="1438951"/>
                </a:lnTo>
                <a:lnTo>
                  <a:pt x="296862" y="1433874"/>
                </a:lnTo>
                <a:lnTo>
                  <a:pt x="297180" y="1428797"/>
                </a:lnTo>
                <a:lnTo>
                  <a:pt x="297815" y="1423720"/>
                </a:lnTo>
                <a:lnTo>
                  <a:pt x="298767" y="1418326"/>
                </a:lnTo>
                <a:lnTo>
                  <a:pt x="299720" y="1412931"/>
                </a:lnTo>
                <a:lnTo>
                  <a:pt x="301307" y="1407854"/>
                </a:lnTo>
                <a:lnTo>
                  <a:pt x="302895" y="1402460"/>
                </a:lnTo>
                <a:lnTo>
                  <a:pt x="305117" y="1397065"/>
                </a:lnTo>
                <a:lnTo>
                  <a:pt x="307340" y="1391354"/>
                </a:lnTo>
                <a:lnTo>
                  <a:pt x="309880" y="1385325"/>
                </a:lnTo>
                <a:lnTo>
                  <a:pt x="313372" y="1379296"/>
                </a:lnTo>
                <a:lnTo>
                  <a:pt x="316547" y="1372949"/>
                </a:lnTo>
                <a:lnTo>
                  <a:pt x="324485" y="1359622"/>
                </a:lnTo>
                <a:lnTo>
                  <a:pt x="334645" y="1345660"/>
                </a:lnTo>
                <a:lnTo>
                  <a:pt x="346075" y="1330429"/>
                </a:lnTo>
                <a:lnTo>
                  <a:pt x="359410" y="1313611"/>
                </a:lnTo>
                <a:lnTo>
                  <a:pt x="368300" y="1302822"/>
                </a:lnTo>
                <a:lnTo>
                  <a:pt x="376237" y="1292668"/>
                </a:lnTo>
                <a:lnTo>
                  <a:pt x="390525" y="1273629"/>
                </a:lnTo>
                <a:lnTo>
                  <a:pt x="415607" y="1238407"/>
                </a:lnTo>
                <a:lnTo>
                  <a:pt x="428307" y="1220637"/>
                </a:lnTo>
                <a:lnTo>
                  <a:pt x="435610" y="1211752"/>
                </a:lnTo>
                <a:lnTo>
                  <a:pt x="442912" y="1202550"/>
                </a:lnTo>
                <a:lnTo>
                  <a:pt x="450850" y="1192713"/>
                </a:lnTo>
                <a:lnTo>
                  <a:pt x="459422" y="1183193"/>
                </a:lnTo>
                <a:lnTo>
                  <a:pt x="469265" y="1172722"/>
                </a:lnTo>
                <a:lnTo>
                  <a:pt x="479742" y="1161616"/>
                </a:lnTo>
                <a:lnTo>
                  <a:pt x="489267" y="1145750"/>
                </a:lnTo>
                <a:lnTo>
                  <a:pt x="498792" y="1131153"/>
                </a:lnTo>
                <a:lnTo>
                  <a:pt x="508000" y="1117826"/>
                </a:lnTo>
                <a:lnTo>
                  <a:pt x="517842" y="1104498"/>
                </a:lnTo>
                <a:lnTo>
                  <a:pt x="528002" y="1092440"/>
                </a:lnTo>
                <a:lnTo>
                  <a:pt x="537845" y="1081334"/>
                </a:lnTo>
                <a:lnTo>
                  <a:pt x="548322" y="1070863"/>
                </a:lnTo>
                <a:lnTo>
                  <a:pt x="558482" y="1061026"/>
                </a:lnTo>
                <a:lnTo>
                  <a:pt x="568960" y="1051824"/>
                </a:lnTo>
                <a:lnTo>
                  <a:pt x="579755" y="1043256"/>
                </a:lnTo>
                <a:lnTo>
                  <a:pt x="590867" y="1035323"/>
                </a:lnTo>
                <a:lnTo>
                  <a:pt x="601662" y="1028342"/>
                </a:lnTo>
                <a:lnTo>
                  <a:pt x="613092" y="1021996"/>
                </a:lnTo>
                <a:lnTo>
                  <a:pt x="624205" y="1015650"/>
                </a:lnTo>
                <a:lnTo>
                  <a:pt x="635952" y="1010255"/>
                </a:lnTo>
                <a:lnTo>
                  <a:pt x="648017" y="1004861"/>
                </a:lnTo>
                <a:lnTo>
                  <a:pt x="660082" y="1000418"/>
                </a:lnTo>
                <a:lnTo>
                  <a:pt x="672465" y="995976"/>
                </a:lnTo>
                <a:lnTo>
                  <a:pt x="684847" y="992168"/>
                </a:lnTo>
                <a:lnTo>
                  <a:pt x="697547" y="988360"/>
                </a:lnTo>
                <a:lnTo>
                  <a:pt x="710247" y="985187"/>
                </a:lnTo>
                <a:lnTo>
                  <a:pt x="723582" y="982014"/>
                </a:lnTo>
                <a:lnTo>
                  <a:pt x="736917" y="979475"/>
                </a:lnTo>
                <a:lnTo>
                  <a:pt x="750887" y="976937"/>
                </a:lnTo>
                <a:lnTo>
                  <a:pt x="779145" y="972177"/>
                </a:lnTo>
                <a:lnTo>
                  <a:pt x="808037" y="967735"/>
                </a:lnTo>
                <a:lnTo>
                  <a:pt x="870267" y="959484"/>
                </a:lnTo>
                <a:lnTo>
                  <a:pt x="874077" y="958850"/>
                </a:lnTo>
                <a:lnTo>
                  <a:pt x="878205" y="958850"/>
                </a:lnTo>
                <a:lnTo>
                  <a:pt x="885507" y="959167"/>
                </a:lnTo>
                <a:lnTo>
                  <a:pt x="991870" y="1351372"/>
                </a:lnTo>
                <a:lnTo>
                  <a:pt x="993775" y="1336140"/>
                </a:lnTo>
                <a:lnTo>
                  <a:pt x="1030605" y="1066738"/>
                </a:lnTo>
                <a:lnTo>
                  <a:pt x="1020127" y="1040400"/>
                </a:lnTo>
                <a:lnTo>
                  <a:pt x="1040765" y="1005495"/>
                </a:lnTo>
                <a:lnTo>
                  <a:pt x="1087120" y="1004861"/>
                </a:lnTo>
                <a:lnTo>
                  <a:pt x="1106805" y="1040400"/>
                </a:lnTo>
                <a:lnTo>
                  <a:pt x="1097597" y="1071497"/>
                </a:lnTo>
                <a:lnTo>
                  <a:pt x="1130300" y="1355814"/>
                </a:lnTo>
                <a:lnTo>
                  <a:pt x="1217612" y="971542"/>
                </a:lnTo>
                <a:lnTo>
                  <a:pt x="1227455" y="967100"/>
                </a:lnTo>
                <a:lnTo>
                  <a:pt x="1234757" y="963292"/>
                </a:lnTo>
                <a:lnTo>
                  <a:pt x="1239520" y="960754"/>
                </a:lnTo>
                <a:lnTo>
                  <a:pt x="1240155" y="959802"/>
                </a:lnTo>
                <a:lnTo>
                  <a:pt x="1240472" y="959484"/>
                </a:lnTo>
                <a:lnTo>
                  <a:pt x="1248410" y="958215"/>
                </a:lnTo>
                <a:lnTo>
                  <a:pt x="1256347" y="957580"/>
                </a:lnTo>
                <a:lnTo>
                  <a:pt x="1264285" y="957263"/>
                </a:lnTo>
                <a:close/>
                <a:moveTo>
                  <a:pt x="132835" y="357689"/>
                </a:moveTo>
                <a:lnTo>
                  <a:pt x="130610" y="358006"/>
                </a:lnTo>
                <a:lnTo>
                  <a:pt x="128386" y="358959"/>
                </a:lnTo>
                <a:lnTo>
                  <a:pt x="126161" y="359912"/>
                </a:lnTo>
                <a:lnTo>
                  <a:pt x="124255" y="361501"/>
                </a:lnTo>
                <a:lnTo>
                  <a:pt x="122666" y="363406"/>
                </a:lnTo>
                <a:lnTo>
                  <a:pt x="121394" y="365630"/>
                </a:lnTo>
                <a:lnTo>
                  <a:pt x="120759" y="368171"/>
                </a:lnTo>
                <a:lnTo>
                  <a:pt x="120441" y="370395"/>
                </a:lnTo>
                <a:lnTo>
                  <a:pt x="120759" y="373254"/>
                </a:lnTo>
                <a:lnTo>
                  <a:pt x="121394" y="375795"/>
                </a:lnTo>
                <a:lnTo>
                  <a:pt x="122666" y="378019"/>
                </a:lnTo>
                <a:lnTo>
                  <a:pt x="124255" y="379925"/>
                </a:lnTo>
                <a:lnTo>
                  <a:pt x="126161" y="381513"/>
                </a:lnTo>
                <a:lnTo>
                  <a:pt x="128386" y="382466"/>
                </a:lnTo>
                <a:lnTo>
                  <a:pt x="130610" y="383419"/>
                </a:lnTo>
                <a:lnTo>
                  <a:pt x="132835" y="383737"/>
                </a:lnTo>
                <a:lnTo>
                  <a:pt x="414075" y="383737"/>
                </a:lnTo>
                <a:lnTo>
                  <a:pt x="416300" y="383419"/>
                </a:lnTo>
                <a:lnTo>
                  <a:pt x="418842" y="382466"/>
                </a:lnTo>
                <a:lnTo>
                  <a:pt x="420749" y="381513"/>
                </a:lnTo>
                <a:lnTo>
                  <a:pt x="422655" y="379925"/>
                </a:lnTo>
                <a:lnTo>
                  <a:pt x="424244" y="378019"/>
                </a:lnTo>
                <a:lnTo>
                  <a:pt x="425198" y="375795"/>
                </a:lnTo>
                <a:lnTo>
                  <a:pt x="426151" y="373254"/>
                </a:lnTo>
                <a:lnTo>
                  <a:pt x="426469" y="370395"/>
                </a:lnTo>
                <a:lnTo>
                  <a:pt x="426151" y="368171"/>
                </a:lnTo>
                <a:lnTo>
                  <a:pt x="425198" y="365630"/>
                </a:lnTo>
                <a:lnTo>
                  <a:pt x="424244" y="363406"/>
                </a:lnTo>
                <a:lnTo>
                  <a:pt x="422655" y="361501"/>
                </a:lnTo>
                <a:lnTo>
                  <a:pt x="420749" y="359912"/>
                </a:lnTo>
                <a:lnTo>
                  <a:pt x="418842" y="358959"/>
                </a:lnTo>
                <a:lnTo>
                  <a:pt x="416300" y="358006"/>
                </a:lnTo>
                <a:lnTo>
                  <a:pt x="414075" y="357689"/>
                </a:lnTo>
                <a:lnTo>
                  <a:pt x="132835" y="357689"/>
                </a:lnTo>
                <a:close/>
                <a:moveTo>
                  <a:pt x="1073636" y="311150"/>
                </a:moveTo>
                <a:lnTo>
                  <a:pt x="1083167" y="311150"/>
                </a:lnTo>
                <a:lnTo>
                  <a:pt x="1092063" y="311785"/>
                </a:lnTo>
                <a:lnTo>
                  <a:pt x="1101594" y="312103"/>
                </a:lnTo>
                <a:lnTo>
                  <a:pt x="1110171" y="312738"/>
                </a:lnTo>
                <a:lnTo>
                  <a:pt x="1118749" y="314008"/>
                </a:lnTo>
                <a:lnTo>
                  <a:pt x="1135587" y="316230"/>
                </a:lnTo>
                <a:lnTo>
                  <a:pt x="1151789" y="319405"/>
                </a:lnTo>
                <a:lnTo>
                  <a:pt x="1167357" y="323215"/>
                </a:lnTo>
                <a:lnTo>
                  <a:pt x="1181971" y="327660"/>
                </a:lnTo>
                <a:lnTo>
                  <a:pt x="1195949" y="332740"/>
                </a:lnTo>
                <a:lnTo>
                  <a:pt x="1208975" y="337820"/>
                </a:lnTo>
                <a:lnTo>
                  <a:pt x="1222000" y="343535"/>
                </a:lnTo>
                <a:lnTo>
                  <a:pt x="1233437" y="349568"/>
                </a:lnTo>
                <a:lnTo>
                  <a:pt x="1244557" y="355283"/>
                </a:lnTo>
                <a:lnTo>
                  <a:pt x="1254088" y="361315"/>
                </a:lnTo>
                <a:lnTo>
                  <a:pt x="1263618" y="367348"/>
                </a:lnTo>
                <a:lnTo>
                  <a:pt x="1271879" y="373380"/>
                </a:lnTo>
                <a:lnTo>
                  <a:pt x="1279821" y="378460"/>
                </a:lnTo>
                <a:lnTo>
                  <a:pt x="1286175" y="383858"/>
                </a:lnTo>
                <a:lnTo>
                  <a:pt x="1292211" y="388620"/>
                </a:lnTo>
                <a:lnTo>
                  <a:pt x="1301424" y="396875"/>
                </a:lnTo>
                <a:lnTo>
                  <a:pt x="1306825" y="402273"/>
                </a:lnTo>
                <a:lnTo>
                  <a:pt x="1308731" y="404178"/>
                </a:lnTo>
                <a:lnTo>
                  <a:pt x="1306507" y="409893"/>
                </a:lnTo>
                <a:lnTo>
                  <a:pt x="1303013" y="415925"/>
                </a:lnTo>
                <a:lnTo>
                  <a:pt x="1298565" y="423545"/>
                </a:lnTo>
                <a:lnTo>
                  <a:pt x="1292529" y="432435"/>
                </a:lnTo>
                <a:lnTo>
                  <a:pt x="1289352" y="437198"/>
                </a:lnTo>
                <a:lnTo>
                  <a:pt x="1285539" y="441643"/>
                </a:lnTo>
                <a:lnTo>
                  <a:pt x="1281409" y="446723"/>
                </a:lnTo>
                <a:lnTo>
                  <a:pt x="1276962" y="451485"/>
                </a:lnTo>
                <a:lnTo>
                  <a:pt x="1271561" y="456565"/>
                </a:lnTo>
                <a:lnTo>
                  <a:pt x="1266160" y="461010"/>
                </a:lnTo>
                <a:lnTo>
                  <a:pt x="1260759" y="465455"/>
                </a:lnTo>
                <a:lnTo>
                  <a:pt x="1254723" y="469583"/>
                </a:lnTo>
                <a:lnTo>
                  <a:pt x="1248369" y="473393"/>
                </a:lnTo>
                <a:lnTo>
                  <a:pt x="1241062" y="476568"/>
                </a:lnTo>
                <a:lnTo>
                  <a:pt x="1234073" y="479743"/>
                </a:lnTo>
                <a:lnTo>
                  <a:pt x="1226448" y="482283"/>
                </a:lnTo>
                <a:lnTo>
                  <a:pt x="1218188" y="484188"/>
                </a:lnTo>
                <a:lnTo>
                  <a:pt x="1209610" y="485775"/>
                </a:lnTo>
                <a:lnTo>
                  <a:pt x="1200715" y="486410"/>
                </a:lnTo>
                <a:lnTo>
                  <a:pt x="1191501" y="486410"/>
                </a:lnTo>
                <a:lnTo>
                  <a:pt x="1181653" y="485458"/>
                </a:lnTo>
                <a:lnTo>
                  <a:pt x="1171487" y="483870"/>
                </a:lnTo>
                <a:lnTo>
                  <a:pt x="1160685" y="481330"/>
                </a:lnTo>
                <a:lnTo>
                  <a:pt x="1149566" y="477520"/>
                </a:lnTo>
                <a:lnTo>
                  <a:pt x="1138129" y="473075"/>
                </a:lnTo>
                <a:lnTo>
                  <a:pt x="1126056" y="467360"/>
                </a:lnTo>
                <a:lnTo>
                  <a:pt x="1112078" y="460693"/>
                </a:lnTo>
                <a:lnTo>
                  <a:pt x="1097781" y="454660"/>
                </a:lnTo>
                <a:lnTo>
                  <a:pt x="1127009" y="468313"/>
                </a:lnTo>
                <a:lnTo>
                  <a:pt x="1155284" y="482283"/>
                </a:lnTo>
                <a:lnTo>
                  <a:pt x="1168945" y="488633"/>
                </a:lnTo>
                <a:lnTo>
                  <a:pt x="1182288" y="494348"/>
                </a:lnTo>
                <a:lnTo>
                  <a:pt x="1195314" y="499745"/>
                </a:lnTo>
                <a:lnTo>
                  <a:pt x="1207704" y="504190"/>
                </a:lnTo>
                <a:lnTo>
                  <a:pt x="1219776" y="508318"/>
                </a:lnTo>
                <a:lnTo>
                  <a:pt x="1231213" y="510858"/>
                </a:lnTo>
                <a:lnTo>
                  <a:pt x="1236932" y="512128"/>
                </a:lnTo>
                <a:lnTo>
                  <a:pt x="1242333" y="512763"/>
                </a:lnTo>
                <a:lnTo>
                  <a:pt x="1247416" y="513080"/>
                </a:lnTo>
                <a:lnTo>
                  <a:pt x="1252817" y="513715"/>
                </a:lnTo>
                <a:lnTo>
                  <a:pt x="1257582" y="513080"/>
                </a:lnTo>
                <a:lnTo>
                  <a:pt x="1262665" y="512763"/>
                </a:lnTo>
                <a:lnTo>
                  <a:pt x="1267113" y="512128"/>
                </a:lnTo>
                <a:lnTo>
                  <a:pt x="1271561" y="510858"/>
                </a:lnTo>
                <a:lnTo>
                  <a:pt x="1276009" y="509270"/>
                </a:lnTo>
                <a:lnTo>
                  <a:pt x="1279821" y="507683"/>
                </a:lnTo>
                <a:lnTo>
                  <a:pt x="1283951" y="505143"/>
                </a:lnTo>
                <a:lnTo>
                  <a:pt x="1287763" y="502285"/>
                </a:lnTo>
                <a:lnTo>
                  <a:pt x="1288716" y="512445"/>
                </a:lnTo>
                <a:lnTo>
                  <a:pt x="1289669" y="521970"/>
                </a:lnTo>
                <a:lnTo>
                  <a:pt x="1289987" y="531178"/>
                </a:lnTo>
                <a:lnTo>
                  <a:pt x="1290305" y="539750"/>
                </a:lnTo>
                <a:lnTo>
                  <a:pt x="1289987" y="557213"/>
                </a:lnTo>
                <a:lnTo>
                  <a:pt x="1289352" y="573405"/>
                </a:lnTo>
                <a:lnTo>
                  <a:pt x="1290623" y="571818"/>
                </a:lnTo>
                <a:lnTo>
                  <a:pt x="1292211" y="570230"/>
                </a:lnTo>
                <a:lnTo>
                  <a:pt x="1293800" y="569595"/>
                </a:lnTo>
                <a:lnTo>
                  <a:pt x="1295388" y="569278"/>
                </a:lnTo>
                <a:lnTo>
                  <a:pt x="1297612" y="569595"/>
                </a:lnTo>
                <a:lnTo>
                  <a:pt x="1299518" y="571183"/>
                </a:lnTo>
                <a:lnTo>
                  <a:pt x="1301742" y="573088"/>
                </a:lnTo>
                <a:lnTo>
                  <a:pt x="1303648" y="575945"/>
                </a:lnTo>
                <a:lnTo>
                  <a:pt x="1304919" y="579438"/>
                </a:lnTo>
                <a:lnTo>
                  <a:pt x="1306825" y="583565"/>
                </a:lnTo>
                <a:lnTo>
                  <a:pt x="1308414" y="588328"/>
                </a:lnTo>
                <a:lnTo>
                  <a:pt x="1310002" y="593725"/>
                </a:lnTo>
                <a:lnTo>
                  <a:pt x="1310955" y="599758"/>
                </a:lnTo>
                <a:lnTo>
                  <a:pt x="1312226" y="606108"/>
                </a:lnTo>
                <a:lnTo>
                  <a:pt x="1314450" y="620395"/>
                </a:lnTo>
                <a:lnTo>
                  <a:pt x="1315721" y="636270"/>
                </a:lnTo>
                <a:lnTo>
                  <a:pt x="1316038" y="652780"/>
                </a:lnTo>
                <a:lnTo>
                  <a:pt x="1315721" y="669608"/>
                </a:lnTo>
                <a:lnTo>
                  <a:pt x="1314450" y="685483"/>
                </a:lnTo>
                <a:lnTo>
                  <a:pt x="1312226" y="699770"/>
                </a:lnTo>
                <a:lnTo>
                  <a:pt x="1310955" y="706120"/>
                </a:lnTo>
                <a:lnTo>
                  <a:pt x="1310002" y="711835"/>
                </a:lnTo>
                <a:lnTo>
                  <a:pt x="1308414" y="717233"/>
                </a:lnTo>
                <a:lnTo>
                  <a:pt x="1306825" y="722313"/>
                </a:lnTo>
                <a:lnTo>
                  <a:pt x="1304919" y="726440"/>
                </a:lnTo>
                <a:lnTo>
                  <a:pt x="1303648" y="729615"/>
                </a:lnTo>
                <a:lnTo>
                  <a:pt x="1301742" y="732790"/>
                </a:lnTo>
                <a:lnTo>
                  <a:pt x="1299518" y="734695"/>
                </a:lnTo>
                <a:lnTo>
                  <a:pt x="1297612" y="735648"/>
                </a:lnTo>
                <a:lnTo>
                  <a:pt x="1295388" y="736283"/>
                </a:lnTo>
                <a:lnTo>
                  <a:pt x="1294117" y="736283"/>
                </a:lnTo>
                <a:lnTo>
                  <a:pt x="1293482" y="735648"/>
                </a:lnTo>
                <a:lnTo>
                  <a:pt x="1291258" y="734695"/>
                </a:lnTo>
                <a:lnTo>
                  <a:pt x="1289352" y="732473"/>
                </a:lnTo>
                <a:lnTo>
                  <a:pt x="1287446" y="728980"/>
                </a:lnTo>
                <a:lnTo>
                  <a:pt x="1285539" y="725170"/>
                </a:lnTo>
                <a:lnTo>
                  <a:pt x="1283633" y="720725"/>
                </a:lnTo>
                <a:lnTo>
                  <a:pt x="1282045" y="715328"/>
                </a:lnTo>
                <a:lnTo>
                  <a:pt x="1280456" y="709930"/>
                </a:lnTo>
                <a:lnTo>
                  <a:pt x="1278550" y="724535"/>
                </a:lnTo>
                <a:lnTo>
                  <a:pt x="1276009" y="738823"/>
                </a:lnTo>
                <a:lnTo>
                  <a:pt x="1273149" y="752475"/>
                </a:lnTo>
                <a:lnTo>
                  <a:pt x="1269655" y="765810"/>
                </a:lnTo>
                <a:lnTo>
                  <a:pt x="1265525" y="779145"/>
                </a:lnTo>
                <a:lnTo>
                  <a:pt x="1261077" y="791845"/>
                </a:lnTo>
                <a:lnTo>
                  <a:pt x="1255994" y="804228"/>
                </a:lnTo>
                <a:lnTo>
                  <a:pt x="1250911" y="815975"/>
                </a:lnTo>
                <a:lnTo>
                  <a:pt x="1245192" y="827405"/>
                </a:lnTo>
                <a:lnTo>
                  <a:pt x="1239156" y="838835"/>
                </a:lnTo>
                <a:lnTo>
                  <a:pt x="1232802" y="849313"/>
                </a:lnTo>
                <a:lnTo>
                  <a:pt x="1226130" y="859790"/>
                </a:lnTo>
                <a:lnTo>
                  <a:pt x="1218823" y="869633"/>
                </a:lnTo>
                <a:lnTo>
                  <a:pt x="1211834" y="879158"/>
                </a:lnTo>
                <a:lnTo>
                  <a:pt x="1204209" y="888048"/>
                </a:lnTo>
                <a:lnTo>
                  <a:pt x="1196267" y="896303"/>
                </a:lnTo>
                <a:lnTo>
                  <a:pt x="1188325" y="904558"/>
                </a:lnTo>
                <a:lnTo>
                  <a:pt x="1180064" y="912178"/>
                </a:lnTo>
                <a:lnTo>
                  <a:pt x="1171804" y="919163"/>
                </a:lnTo>
                <a:lnTo>
                  <a:pt x="1163544" y="925513"/>
                </a:lnTo>
                <a:lnTo>
                  <a:pt x="1154966" y="932180"/>
                </a:lnTo>
                <a:lnTo>
                  <a:pt x="1146389" y="937578"/>
                </a:lnTo>
                <a:lnTo>
                  <a:pt x="1137493" y="942658"/>
                </a:lnTo>
                <a:lnTo>
                  <a:pt x="1128915" y="947420"/>
                </a:lnTo>
                <a:lnTo>
                  <a:pt x="1120338" y="951230"/>
                </a:lnTo>
                <a:lnTo>
                  <a:pt x="1111760" y="955040"/>
                </a:lnTo>
                <a:lnTo>
                  <a:pt x="1102864" y="957898"/>
                </a:lnTo>
                <a:lnTo>
                  <a:pt x="1094287" y="960755"/>
                </a:lnTo>
                <a:lnTo>
                  <a:pt x="1085709" y="962660"/>
                </a:lnTo>
                <a:lnTo>
                  <a:pt x="1077449" y="963930"/>
                </a:lnTo>
                <a:lnTo>
                  <a:pt x="1069189" y="964883"/>
                </a:lnTo>
                <a:lnTo>
                  <a:pt x="1061246" y="965200"/>
                </a:lnTo>
                <a:lnTo>
                  <a:pt x="1054575" y="964883"/>
                </a:lnTo>
                <a:lnTo>
                  <a:pt x="1047585" y="963930"/>
                </a:lnTo>
                <a:lnTo>
                  <a:pt x="1040596" y="962660"/>
                </a:lnTo>
                <a:lnTo>
                  <a:pt x="1033289" y="960120"/>
                </a:lnTo>
                <a:lnTo>
                  <a:pt x="1025982" y="957580"/>
                </a:lnTo>
                <a:lnTo>
                  <a:pt x="1018040" y="954723"/>
                </a:lnTo>
                <a:lnTo>
                  <a:pt x="1010097" y="950913"/>
                </a:lnTo>
                <a:lnTo>
                  <a:pt x="1002155" y="946468"/>
                </a:lnTo>
                <a:lnTo>
                  <a:pt x="993895" y="941705"/>
                </a:lnTo>
                <a:lnTo>
                  <a:pt x="985635" y="936625"/>
                </a:lnTo>
                <a:lnTo>
                  <a:pt x="977375" y="930593"/>
                </a:lnTo>
                <a:lnTo>
                  <a:pt x="969114" y="924560"/>
                </a:lnTo>
                <a:lnTo>
                  <a:pt x="960537" y="917893"/>
                </a:lnTo>
                <a:lnTo>
                  <a:pt x="952277" y="910590"/>
                </a:lnTo>
                <a:lnTo>
                  <a:pt x="943699" y="902970"/>
                </a:lnTo>
                <a:lnTo>
                  <a:pt x="935439" y="895350"/>
                </a:lnTo>
                <a:lnTo>
                  <a:pt x="927814" y="886460"/>
                </a:lnTo>
                <a:lnTo>
                  <a:pt x="919236" y="877888"/>
                </a:lnTo>
                <a:lnTo>
                  <a:pt x="911611" y="868363"/>
                </a:lnTo>
                <a:lnTo>
                  <a:pt x="903987" y="859155"/>
                </a:lnTo>
                <a:lnTo>
                  <a:pt x="896362" y="848995"/>
                </a:lnTo>
                <a:lnTo>
                  <a:pt x="889373" y="838835"/>
                </a:lnTo>
                <a:lnTo>
                  <a:pt x="882066" y="828358"/>
                </a:lnTo>
                <a:lnTo>
                  <a:pt x="875394" y="817245"/>
                </a:lnTo>
                <a:lnTo>
                  <a:pt x="869040" y="806133"/>
                </a:lnTo>
                <a:lnTo>
                  <a:pt x="862686" y="794385"/>
                </a:lnTo>
                <a:lnTo>
                  <a:pt x="856968" y="782320"/>
                </a:lnTo>
                <a:lnTo>
                  <a:pt x="851567" y="770255"/>
                </a:lnTo>
                <a:lnTo>
                  <a:pt x="846484" y="757873"/>
                </a:lnTo>
                <a:lnTo>
                  <a:pt x="842036" y="745173"/>
                </a:lnTo>
                <a:lnTo>
                  <a:pt x="837588" y="732473"/>
                </a:lnTo>
                <a:lnTo>
                  <a:pt x="834094" y="719138"/>
                </a:lnTo>
                <a:lnTo>
                  <a:pt x="832823" y="724218"/>
                </a:lnTo>
                <a:lnTo>
                  <a:pt x="831234" y="728028"/>
                </a:lnTo>
                <a:lnTo>
                  <a:pt x="829328" y="731520"/>
                </a:lnTo>
                <a:lnTo>
                  <a:pt x="828057" y="734695"/>
                </a:lnTo>
                <a:lnTo>
                  <a:pt x="826151" y="736918"/>
                </a:lnTo>
                <a:lnTo>
                  <a:pt x="824563" y="738823"/>
                </a:lnTo>
                <a:lnTo>
                  <a:pt x="822657" y="739775"/>
                </a:lnTo>
                <a:lnTo>
                  <a:pt x="820750" y="740410"/>
                </a:lnTo>
                <a:lnTo>
                  <a:pt x="818527" y="739775"/>
                </a:lnTo>
                <a:lnTo>
                  <a:pt x="816620" y="738823"/>
                </a:lnTo>
                <a:lnTo>
                  <a:pt x="814397" y="736600"/>
                </a:lnTo>
                <a:lnTo>
                  <a:pt x="812490" y="733743"/>
                </a:lnTo>
                <a:lnTo>
                  <a:pt x="810902" y="730250"/>
                </a:lnTo>
                <a:lnTo>
                  <a:pt x="808996" y="726123"/>
                </a:lnTo>
                <a:lnTo>
                  <a:pt x="807725" y="721043"/>
                </a:lnTo>
                <a:lnTo>
                  <a:pt x="806136" y="715963"/>
                </a:lnTo>
                <a:lnTo>
                  <a:pt x="804866" y="709930"/>
                </a:lnTo>
                <a:lnTo>
                  <a:pt x="803595" y="703580"/>
                </a:lnTo>
                <a:lnTo>
                  <a:pt x="801689" y="689293"/>
                </a:lnTo>
                <a:lnTo>
                  <a:pt x="800418" y="673735"/>
                </a:lnTo>
                <a:lnTo>
                  <a:pt x="800100" y="656908"/>
                </a:lnTo>
                <a:lnTo>
                  <a:pt x="800418" y="639763"/>
                </a:lnTo>
                <a:lnTo>
                  <a:pt x="801689" y="624205"/>
                </a:lnTo>
                <a:lnTo>
                  <a:pt x="803595" y="610235"/>
                </a:lnTo>
                <a:lnTo>
                  <a:pt x="804866" y="603885"/>
                </a:lnTo>
                <a:lnTo>
                  <a:pt x="806136" y="597853"/>
                </a:lnTo>
                <a:lnTo>
                  <a:pt x="807725" y="592138"/>
                </a:lnTo>
                <a:lnTo>
                  <a:pt x="808996" y="587693"/>
                </a:lnTo>
                <a:lnTo>
                  <a:pt x="810902" y="583565"/>
                </a:lnTo>
                <a:lnTo>
                  <a:pt x="812490" y="579755"/>
                </a:lnTo>
                <a:lnTo>
                  <a:pt x="814397" y="577215"/>
                </a:lnTo>
                <a:lnTo>
                  <a:pt x="816620" y="574993"/>
                </a:lnTo>
                <a:lnTo>
                  <a:pt x="818527" y="573723"/>
                </a:lnTo>
                <a:lnTo>
                  <a:pt x="820750" y="573405"/>
                </a:lnTo>
                <a:lnTo>
                  <a:pt x="822021" y="573723"/>
                </a:lnTo>
                <a:lnTo>
                  <a:pt x="822974" y="574040"/>
                </a:lnTo>
                <a:lnTo>
                  <a:pt x="823292" y="563245"/>
                </a:lnTo>
                <a:lnTo>
                  <a:pt x="824245" y="552133"/>
                </a:lnTo>
                <a:lnTo>
                  <a:pt x="825198" y="542290"/>
                </a:lnTo>
                <a:lnTo>
                  <a:pt x="827104" y="533083"/>
                </a:lnTo>
                <a:lnTo>
                  <a:pt x="826151" y="521335"/>
                </a:lnTo>
                <a:lnTo>
                  <a:pt x="825834" y="510540"/>
                </a:lnTo>
                <a:lnTo>
                  <a:pt x="825834" y="500063"/>
                </a:lnTo>
                <a:lnTo>
                  <a:pt x="826151" y="490220"/>
                </a:lnTo>
                <a:lnTo>
                  <a:pt x="826787" y="481330"/>
                </a:lnTo>
                <a:lnTo>
                  <a:pt x="828375" y="472440"/>
                </a:lnTo>
                <a:lnTo>
                  <a:pt x="830281" y="464185"/>
                </a:lnTo>
                <a:lnTo>
                  <a:pt x="832188" y="456883"/>
                </a:lnTo>
                <a:lnTo>
                  <a:pt x="834729" y="449898"/>
                </a:lnTo>
                <a:lnTo>
                  <a:pt x="837588" y="443230"/>
                </a:lnTo>
                <a:lnTo>
                  <a:pt x="841083" y="437515"/>
                </a:lnTo>
                <a:lnTo>
                  <a:pt x="844895" y="432118"/>
                </a:lnTo>
                <a:lnTo>
                  <a:pt x="849025" y="427038"/>
                </a:lnTo>
                <a:lnTo>
                  <a:pt x="853473" y="422593"/>
                </a:lnTo>
                <a:lnTo>
                  <a:pt x="858556" y="418465"/>
                </a:lnTo>
                <a:lnTo>
                  <a:pt x="863322" y="414973"/>
                </a:lnTo>
                <a:lnTo>
                  <a:pt x="840765" y="415290"/>
                </a:lnTo>
                <a:lnTo>
                  <a:pt x="822974" y="415925"/>
                </a:lnTo>
                <a:lnTo>
                  <a:pt x="808043" y="416878"/>
                </a:lnTo>
                <a:lnTo>
                  <a:pt x="813443" y="414338"/>
                </a:lnTo>
                <a:lnTo>
                  <a:pt x="818527" y="411163"/>
                </a:lnTo>
                <a:lnTo>
                  <a:pt x="829011" y="404495"/>
                </a:lnTo>
                <a:lnTo>
                  <a:pt x="840130" y="396558"/>
                </a:lnTo>
                <a:lnTo>
                  <a:pt x="850932" y="388620"/>
                </a:lnTo>
                <a:lnTo>
                  <a:pt x="861416" y="380365"/>
                </a:lnTo>
                <a:lnTo>
                  <a:pt x="871582" y="373063"/>
                </a:lnTo>
                <a:lnTo>
                  <a:pt x="881113" y="366395"/>
                </a:lnTo>
                <a:lnTo>
                  <a:pt x="885560" y="363538"/>
                </a:lnTo>
                <a:lnTo>
                  <a:pt x="890008" y="361315"/>
                </a:lnTo>
                <a:lnTo>
                  <a:pt x="902081" y="355283"/>
                </a:lnTo>
                <a:lnTo>
                  <a:pt x="913835" y="349568"/>
                </a:lnTo>
                <a:lnTo>
                  <a:pt x="925272" y="344488"/>
                </a:lnTo>
                <a:lnTo>
                  <a:pt x="937027" y="339725"/>
                </a:lnTo>
                <a:lnTo>
                  <a:pt x="948464" y="335280"/>
                </a:lnTo>
                <a:lnTo>
                  <a:pt x="959584" y="331470"/>
                </a:lnTo>
                <a:lnTo>
                  <a:pt x="971021" y="327660"/>
                </a:lnTo>
                <a:lnTo>
                  <a:pt x="981822" y="324803"/>
                </a:lnTo>
                <a:lnTo>
                  <a:pt x="992624" y="322263"/>
                </a:lnTo>
                <a:lnTo>
                  <a:pt x="1003426" y="319405"/>
                </a:lnTo>
                <a:lnTo>
                  <a:pt x="1013910" y="317183"/>
                </a:lnTo>
                <a:lnTo>
                  <a:pt x="1024393" y="315913"/>
                </a:lnTo>
                <a:lnTo>
                  <a:pt x="1034560" y="314325"/>
                </a:lnTo>
                <a:lnTo>
                  <a:pt x="1044726" y="313055"/>
                </a:lnTo>
                <a:lnTo>
                  <a:pt x="1054575" y="312420"/>
                </a:lnTo>
                <a:lnTo>
                  <a:pt x="1064105" y="311785"/>
                </a:lnTo>
                <a:lnTo>
                  <a:pt x="1073636" y="311150"/>
                </a:lnTo>
                <a:close/>
                <a:moveTo>
                  <a:pt x="132835" y="259531"/>
                </a:moveTo>
                <a:lnTo>
                  <a:pt x="130610" y="259848"/>
                </a:lnTo>
                <a:lnTo>
                  <a:pt x="128386" y="260484"/>
                </a:lnTo>
                <a:lnTo>
                  <a:pt x="126161" y="261754"/>
                </a:lnTo>
                <a:lnTo>
                  <a:pt x="124255" y="263343"/>
                </a:lnTo>
                <a:lnTo>
                  <a:pt x="122666" y="265249"/>
                </a:lnTo>
                <a:lnTo>
                  <a:pt x="121394" y="267472"/>
                </a:lnTo>
                <a:lnTo>
                  <a:pt x="120759" y="269696"/>
                </a:lnTo>
                <a:lnTo>
                  <a:pt x="120441" y="272237"/>
                </a:lnTo>
                <a:lnTo>
                  <a:pt x="120759" y="275096"/>
                </a:lnTo>
                <a:lnTo>
                  <a:pt x="121394" y="277320"/>
                </a:lnTo>
                <a:lnTo>
                  <a:pt x="122666" y="279543"/>
                </a:lnTo>
                <a:lnTo>
                  <a:pt x="124255" y="281449"/>
                </a:lnTo>
                <a:lnTo>
                  <a:pt x="126161" y="283038"/>
                </a:lnTo>
                <a:lnTo>
                  <a:pt x="128386" y="283991"/>
                </a:lnTo>
                <a:lnTo>
                  <a:pt x="130610" y="284626"/>
                </a:lnTo>
                <a:lnTo>
                  <a:pt x="132835" y="285261"/>
                </a:lnTo>
                <a:lnTo>
                  <a:pt x="584408" y="285261"/>
                </a:lnTo>
                <a:lnTo>
                  <a:pt x="586951" y="284626"/>
                </a:lnTo>
                <a:lnTo>
                  <a:pt x="589175" y="283991"/>
                </a:lnTo>
                <a:lnTo>
                  <a:pt x="591718" y="283038"/>
                </a:lnTo>
                <a:lnTo>
                  <a:pt x="593624" y="281449"/>
                </a:lnTo>
                <a:lnTo>
                  <a:pt x="594895" y="279543"/>
                </a:lnTo>
                <a:lnTo>
                  <a:pt x="596167" y="277320"/>
                </a:lnTo>
                <a:lnTo>
                  <a:pt x="596802" y="275096"/>
                </a:lnTo>
                <a:lnTo>
                  <a:pt x="596802" y="272237"/>
                </a:lnTo>
                <a:lnTo>
                  <a:pt x="596802" y="269696"/>
                </a:lnTo>
                <a:lnTo>
                  <a:pt x="596167" y="267472"/>
                </a:lnTo>
                <a:lnTo>
                  <a:pt x="594895" y="265249"/>
                </a:lnTo>
                <a:lnTo>
                  <a:pt x="593624" y="263343"/>
                </a:lnTo>
                <a:lnTo>
                  <a:pt x="591718" y="261754"/>
                </a:lnTo>
                <a:lnTo>
                  <a:pt x="589175" y="260484"/>
                </a:lnTo>
                <a:lnTo>
                  <a:pt x="586951" y="259848"/>
                </a:lnTo>
                <a:lnTo>
                  <a:pt x="584408" y="259531"/>
                </a:lnTo>
                <a:lnTo>
                  <a:pt x="132835" y="259531"/>
                </a:lnTo>
                <a:close/>
                <a:moveTo>
                  <a:pt x="132835" y="167408"/>
                </a:moveTo>
                <a:lnTo>
                  <a:pt x="130610" y="167726"/>
                </a:lnTo>
                <a:lnTo>
                  <a:pt x="128386" y="168679"/>
                </a:lnTo>
                <a:lnTo>
                  <a:pt x="126161" y="169632"/>
                </a:lnTo>
                <a:lnTo>
                  <a:pt x="124255" y="171220"/>
                </a:lnTo>
                <a:lnTo>
                  <a:pt x="122666" y="173126"/>
                </a:lnTo>
                <a:lnTo>
                  <a:pt x="121394" y="175350"/>
                </a:lnTo>
                <a:lnTo>
                  <a:pt x="120759" y="177891"/>
                </a:lnTo>
                <a:lnTo>
                  <a:pt x="120441" y="180115"/>
                </a:lnTo>
                <a:lnTo>
                  <a:pt x="120759" y="182974"/>
                </a:lnTo>
                <a:lnTo>
                  <a:pt x="121394" y="185515"/>
                </a:lnTo>
                <a:lnTo>
                  <a:pt x="122666" y="187739"/>
                </a:lnTo>
                <a:lnTo>
                  <a:pt x="124255" y="189645"/>
                </a:lnTo>
                <a:lnTo>
                  <a:pt x="126161" y="191233"/>
                </a:lnTo>
                <a:lnTo>
                  <a:pt x="128386" y="192186"/>
                </a:lnTo>
                <a:lnTo>
                  <a:pt x="130610" y="193139"/>
                </a:lnTo>
                <a:lnTo>
                  <a:pt x="132835" y="193457"/>
                </a:lnTo>
                <a:lnTo>
                  <a:pt x="584408" y="193457"/>
                </a:lnTo>
                <a:lnTo>
                  <a:pt x="586951" y="193139"/>
                </a:lnTo>
                <a:lnTo>
                  <a:pt x="589175" y="192186"/>
                </a:lnTo>
                <a:lnTo>
                  <a:pt x="591718" y="191233"/>
                </a:lnTo>
                <a:lnTo>
                  <a:pt x="593624" y="189645"/>
                </a:lnTo>
                <a:lnTo>
                  <a:pt x="594895" y="187739"/>
                </a:lnTo>
                <a:lnTo>
                  <a:pt x="596167" y="185515"/>
                </a:lnTo>
                <a:lnTo>
                  <a:pt x="596802" y="182974"/>
                </a:lnTo>
                <a:lnTo>
                  <a:pt x="596802" y="180115"/>
                </a:lnTo>
                <a:lnTo>
                  <a:pt x="596802" y="177891"/>
                </a:lnTo>
                <a:lnTo>
                  <a:pt x="596167" y="175350"/>
                </a:lnTo>
                <a:lnTo>
                  <a:pt x="594895" y="173126"/>
                </a:lnTo>
                <a:lnTo>
                  <a:pt x="593624" y="171220"/>
                </a:lnTo>
                <a:lnTo>
                  <a:pt x="591718" y="169632"/>
                </a:lnTo>
                <a:lnTo>
                  <a:pt x="589175" y="168679"/>
                </a:lnTo>
                <a:lnTo>
                  <a:pt x="586951" y="167726"/>
                </a:lnTo>
                <a:lnTo>
                  <a:pt x="584408" y="167408"/>
                </a:lnTo>
                <a:lnTo>
                  <a:pt x="132835" y="167408"/>
                </a:lnTo>
                <a:close/>
                <a:moveTo>
                  <a:pt x="177960" y="0"/>
                </a:moveTo>
                <a:lnTo>
                  <a:pt x="528478" y="0"/>
                </a:lnTo>
                <a:lnTo>
                  <a:pt x="537376" y="318"/>
                </a:lnTo>
                <a:lnTo>
                  <a:pt x="546274" y="635"/>
                </a:lnTo>
                <a:lnTo>
                  <a:pt x="555490" y="2224"/>
                </a:lnTo>
                <a:lnTo>
                  <a:pt x="564070" y="3812"/>
                </a:lnTo>
                <a:lnTo>
                  <a:pt x="572650" y="5718"/>
                </a:lnTo>
                <a:lnTo>
                  <a:pt x="580913" y="7942"/>
                </a:lnTo>
                <a:lnTo>
                  <a:pt x="589175" y="10801"/>
                </a:lnTo>
                <a:lnTo>
                  <a:pt x="597755" y="13977"/>
                </a:lnTo>
                <a:lnTo>
                  <a:pt x="605382" y="17789"/>
                </a:lnTo>
                <a:lnTo>
                  <a:pt x="613009" y="21601"/>
                </a:lnTo>
                <a:lnTo>
                  <a:pt x="620636" y="26048"/>
                </a:lnTo>
                <a:lnTo>
                  <a:pt x="627627" y="30496"/>
                </a:lnTo>
                <a:lnTo>
                  <a:pt x="634936" y="35261"/>
                </a:lnTo>
                <a:lnTo>
                  <a:pt x="641610" y="40661"/>
                </a:lnTo>
                <a:lnTo>
                  <a:pt x="647966" y="46379"/>
                </a:lnTo>
                <a:lnTo>
                  <a:pt x="654004" y="52414"/>
                </a:lnTo>
                <a:lnTo>
                  <a:pt x="660041" y="58450"/>
                </a:lnTo>
                <a:lnTo>
                  <a:pt x="665762" y="64803"/>
                </a:lnTo>
                <a:lnTo>
                  <a:pt x="670846" y="71474"/>
                </a:lnTo>
                <a:lnTo>
                  <a:pt x="675931" y="78781"/>
                </a:lnTo>
                <a:lnTo>
                  <a:pt x="680380" y="85769"/>
                </a:lnTo>
                <a:lnTo>
                  <a:pt x="684829" y="93393"/>
                </a:lnTo>
                <a:lnTo>
                  <a:pt x="688642" y="100699"/>
                </a:lnTo>
                <a:lnTo>
                  <a:pt x="692456" y="108641"/>
                </a:lnTo>
                <a:lnTo>
                  <a:pt x="695316" y="116582"/>
                </a:lnTo>
                <a:lnTo>
                  <a:pt x="698494" y="124842"/>
                </a:lnTo>
                <a:lnTo>
                  <a:pt x="700718" y="133419"/>
                </a:lnTo>
                <a:lnTo>
                  <a:pt x="702625" y="142313"/>
                </a:lnTo>
                <a:lnTo>
                  <a:pt x="704214" y="150890"/>
                </a:lnTo>
                <a:lnTo>
                  <a:pt x="705167" y="159785"/>
                </a:lnTo>
                <a:lnTo>
                  <a:pt x="706120" y="168997"/>
                </a:lnTo>
                <a:lnTo>
                  <a:pt x="706438" y="177891"/>
                </a:lnTo>
                <a:lnTo>
                  <a:pt x="706438" y="349747"/>
                </a:lnTo>
                <a:lnTo>
                  <a:pt x="706120" y="359277"/>
                </a:lnTo>
                <a:lnTo>
                  <a:pt x="705167" y="368171"/>
                </a:lnTo>
                <a:lnTo>
                  <a:pt x="704214" y="377066"/>
                </a:lnTo>
                <a:lnTo>
                  <a:pt x="702625" y="385961"/>
                </a:lnTo>
                <a:lnTo>
                  <a:pt x="700718" y="394537"/>
                </a:lnTo>
                <a:lnTo>
                  <a:pt x="698494" y="402797"/>
                </a:lnTo>
                <a:lnTo>
                  <a:pt x="695316" y="411056"/>
                </a:lnTo>
                <a:lnTo>
                  <a:pt x="692456" y="419315"/>
                </a:lnTo>
                <a:lnTo>
                  <a:pt x="688642" y="426939"/>
                </a:lnTo>
                <a:lnTo>
                  <a:pt x="684829" y="434881"/>
                </a:lnTo>
                <a:lnTo>
                  <a:pt x="680380" y="442505"/>
                </a:lnTo>
                <a:lnTo>
                  <a:pt x="675931" y="449493"/>
                </a:lnTo>
                <a:lnTo>
                  <a:pt x="670846" y="456482"/>
                </a:lnTo>
                <a:lnTo>
                  <a:pt x="665762" y="463153"/>
                </a:lnTo>
                <a:lnTo>
                  <a:pt x="660041" y="469506"/>
                </a:lnTo>
                <a:lnTo>
                  <a:pt x="654004" y="475859"/>
                </a:lnTo>
                <a:lnTo>
                  <a:pt x="647966" y="481895"/>
                </a:lnTo>
                <a:lnTo>
                  <a:pt x="641610" y="487295"/>
                </a:lnTo>
                <a:lnTo>
                  <a:pt x="634936" y="492378"/>
                </a:lnTo>
                <a:lnTo>
                  <a:pt x="627627" y="497778"/>
                </a:lnTo>
                <a:lnTo>
                  <a:pt x="620636" y="502225"/>
                </a:lnTo>
                <a:lnTo>
                  <a:pt x="613009" y="506355"/>
                </a:lnTo>
                <a:lnTo>
                  <a:pt x="605382" y="510484"/>
                </a:lnTo>
                <a:lnTo>
                  <a:pt x="597755" y="513979"/>
                </a:lnTo>
                <a:lnTo>
                  <a:pt x="589175" y="517155"/>
                </a:lnTo>
                <a:lnTo>
                  <a:pt x="580913" y="520014"/>
                </a:lnTo>
                <a:lnTo>
                  <a:pt x="572650" y="522556"/>
                </a:lnTo>
                <a:lnTo>
                  <a:pt x="564070" y="524462"/>
                </a:lnTo>
                <a:lnTo>
                  <a:pt x="555490" y="526050"/>
                </a:lnTo>
                <a:lnTo>
                  <a:pt x="546274" y="527003"/>
                </a:lnTo>
                <a:lnTo>
                  <a:pt x="537376" y="527956"/>
                </a:lnTo>
                <a:lnTo>
                  <a:pt x="528478" y="527956"/>
                </a:lnTo>
                <a:lnTo>
                  <a:pt x="498606" y="527956"/>
                </a:lnTo>
                <a:lnTo>
                  <a:pt x="526571" y="619125"/>
                </a:lnTo>
                <a:lnTo>
                  <a:pt x="363229" y="527956"/>
                </a:lnTo>
                <a:lnTo>
                  <a:pt x="177960" y="527956"/>
                </a:lnTo>
                <a:lnTo>
                  <a:pt x="169062" y="527956"/>
                </a:lnTo>
                <a:lnTo>
                  <a:pt x="159847" y="527003"/>
                </a:lnTo>
                <a:lnTo>
                  <a:pt x="150949" y="526050"/>
                </a:lnTo>
                <a:lnTo>
                  <a:pt x="142368" y="524462"/>
                </a:lnTo>
                <a:lnTo>
                  <a:pt x="133470" y="522556"/>
                </a:lnTo>
                <a:lnTo>
                  <a:pt x="125208" y="520014"/>
                </a:lnTo>
                <a:lnTo>
                  <a:pt x="116945" y="517155"/>
                </a:lnTo>
                <a:lnTo>
                  <a:pt x="108683" y="513979"/>
                </a:lnTo>
                <a:lnTo>
                  <a:pt x="100738" y="510484"/>
                </a:lnTo>
                <a:lnTo>
                  <a:pt x="93429" y="506355"/>
                </a:lnTo>
                <a:lnTo>
                  <a:pt x="85802" y="502225"/>
                </a:lnTo>
                <a:lnTo>
                  <a:pt x="78493" y="497778"/>
                </a:lnTo>
                <a:lnTo>
                  <a:pt x="71502" y="492378"/>
                </a:lnTo>
                <a:lnTo>
                  <a:pt x="65146" y="487295"/>
                </a:lnTo>
                <a:lnTo>
                  <a:pt x="58155" y="481895"/>
                </a:lnTo>
                <a:lnTo>
                  <a:pt x="52435" y="475859"/>
                </a:lnTo>
                <a:lnTo>
                  <a:pt x="46397" y="469506"/>
                </a:lnTo>
                <a:lnTo>
                  <a:pt x="40677" y="463153"/>
                </a:lnTo>
                <a:lnTo>
                  <a:pt x="35274" y="456482"/>
                </a:lnTo>
                <a:lnTo>
                  <a:pt x="30508" y="449493"/>
                </a:lnTo>
                <a:lnTo>
                  <a:pt x="26059" y="442505"/>
                </a:lnTo>
                <a:lnTo>
                  <a:pt x="21292" y="434881"/>
                </a:lnTo>
                <a:lnTo>
                  <a:pt x="17796" y="426939"/>
                </a:lnTo>
                <a:lnTo>
                  <a:pt x="14301" y="419315"/>
                </a:lnTo>
                <a:lnTo>
                  <a:pt x="10805" y="411056"/>
                </a:lnTo>
                <a:lnTo>
                  <a:pt x="8263" y="402797"/>
                </a:lnTo>
                <a:lnTo>
                  <a:pt x="5720" y="394537"/>
                </a:lnTo>
                <a:lnTo>
                  <a:pt x="3814" y="385961"/>
                </a:lnTo>
                <a:lnTo>
                  <a:pt x="2225" y="377066"/>
                </a:lnTo>
                <a:lnTo>
                  <a:pt x="954" y="368171"/>
                </a:lnTo>
                <a:lnTo>
                  <a:pt x="318" y="359277"/>
                </a:lnTo>
                <a:lnTo>
                  <a:pt x="0" y="349747"/>
                </a:lnTo>
                <a:lnTo>
                  <a:pt x="0" y="177891"/>
                </a:lnTo>
                <a:lnTo>
                  <a:pt x="318" y="168997"/>
                </a:lnTo>
                <a:lnTo>
                  <a:pt x="954" y="159785"/>
                </a:lnTo>
                <a:lnTo>
                  <a:pt x="2225" y="150890"/>
                </a:lnTo>
                <a:lnTo>
                  <a:pt x="3814" y="142313"/>
                </a:lnTo>
                <a:lnTo>
                  <a:pt x="5720" y="133419"/>
                </a:lnTo>
                <a:lnTo>
                  <a:pt x="8263" y="124842"/>
                </a:lnTo>
                <a:lnTo>
                  <a:pt x="10805" y="116582"/>
                </a:lnTo>
                <a:lnTo>
                  <a:pt x="14301" y="108641"/>
                </a:lnTo>
                <a:lnTo>
                  <a:pt x="17796" y="100699"/>
                </a:lnTo>
                <a:lnTo>
                  <a:pt x="21292" y="93393"/>
                </a:lnTo>
                <a:lnTo>
                  <a:pt x="26059" y="85769"/>
                </a:lnTo>
                <a:lnTo>
                  <a:pt x="30508" y="78781"/>
                </a:lnTo>
                <a:lnTo>
                  <a:pt x="35274" y="71474"/>
                </a:lnTo>
                <a:lnTo>
                  <a:pt x="40677" y="64803"/>
                </a:lnTo>
                <a:lnTo>
                  <a:pt x="46397" y="58450"/>
                </a:lnTo>
                <a:lnTo>
                  <a:pt x="52435" y="52414"/>
                </a:lnTo>
                <a:lnTo>
                  <a:pt x="58155" y="46379"/>
                </a:lnTo>
                <a:lnTo>
                  <a:pt x="65146" y="40661"/>
                </a:lnTo>
                <a:lnTo>
                  <a:pt x="71502" y="35261"/>
                </a:lnTo>
                <a:lnTo>
                  <a:pt x="78493" y="30496"/>
                </a:lnTo>
                <a:lnTo>
                  <a:pt x="85802" y="26048"/>
                </a:lnTo>
                <a:lnTo>
                  <a:pt x="93429" y="21601"/>
                </a:lnTo>
                <a:lnTo>
                  <a:pt x="100738" y="17789"/>
                </a:lnTo>
                <a:lnTo>
                  <a:pt x="108683" y="13977"/>
                </a:lnTo>
                <a:lnTo>
                  <a:pt x="116945" y="10801"/>
                </a:lnTo>
                <a:lnTo>
                  <a:pt x="125208" y="7942"/>
                </a:lnTo>
                <a:lnTo>
                  <a:pt x="133470" y="5718"/>
                </a:lnTo>
                <a:lnTo>
                  <a:pt x="142368" y="3812"/>
                </a:lnTo>
                <a:lnTo>
                  <a:pt x="150949" y="2224"/>
                </a:lnTo>
                <a:lnTo>
                  <a:pt x="159847" y="635"/>
                </a:lnTo>
                <a:lnTo>
                  <a:pt x="169062" y="318"/>
                </a:lnTo>
                <a:lnTo>
                  <a:pt x="1779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4397000" y="1876309"/>
            <a:ext cx="3441377" cy="3462034"/>
          </a:xfrm>
          <a:prstGeom prst="ellipse">
            <a:avLst/>
          </a:prstGeom>
          <a:noFill/>
          <a:ln w="53975" cmpd="dbl">
            <a:solidFill>
              <a:schemeClr val="bg1">
                <a:lumMod val="5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89586" y="1828800"/>
            <a:ext cx="1080337" cy="1086533"/>
            <a:chOff x="4289586" y="1828800"/>
            <a:chExt cx="1080337" cy="1086533"/>
          </a:xfrm>
        </p:grpSpPr>
        <p:sp>
          <p:nvSpPr>
            <p:cNvPr id="36" name="Oval 3"/>
            <p:cNvSpPr>
              <a:spLocks noChangeArrowheads="1"/>
            </p:cNvSpPr>
            <p:nvPr/>
          </p:nvSpPr>
          <p:spPr bwMode="auto">
            <a:xfrm>
              <a:off x="4289586" y="1828800"/>
              <a:ext cx="1080337" cy="108653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beve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42" name="Group 29"/>
            <p:cNvGrpSpPr/>
            <p:nvPr/>
          </p:nvGrpSpPr>
          <p:grpSpPr bwMode="auto">
            <a:xfrm>
              <a:off x="4569461" y="2099455"/>
              <a:ext cx="595449" cy="505883"/>
              <a:chOff x="0" y="0"/>
              <a:chExt cx="496661" cy="421788"/>
            </a:xfrm>
            <a:solidFill>
              <a:srgbClr val="FEFFFF"/>
            </a:solidFill>
          </p:grpSpPr>
          <p:sp>
            <p:nvSpPr>
              <p:cNvPr id="64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avLst/>
                <a:gdLst>
                  <a:gd name="T0" fmla="*/ 89848 w 36"/>
                  <a:gd name="T1" fmla="*/ 49916 h 36"/>
                  <a:gd name="T2" fmla="*/ 39932 w 36"/>
                  <a:gd name="T3" fmla="*/ 0 h 36"/>
                  <a:gd name="T4" fmla="*/ 39932 w 36"/>
                  <a:gd name="T5" fmla="*/ 0 h 36"/>
                  <a:gd name="T6" fmla="*/ 0 w 36"/>
                  <a:gd name="T7" fmla="*/ 89848 h 36"/>
                  <a:gd name="T8" fmla="*/ 89848 w 36"/>
                  <a:gd name="T9" fmla="*/ 4991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grpFill/>
              <a:ln w="9525">
                <a:noFill/>
                <a:bevel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endParaRPr lang="zh-CN" altLang="zh-CN" sz="1600">
                  <a:sym typeface="Calibri" panose="020F0502020204030204" pitchFamily="34" charset="0"/>
                </a:endParaRPr>
              </a:p>
            </p:txBody>
          </p:sp>
          <p:sp>
            <p:nvSpPr>
              <p:cNvPr id="66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avLst/>
                <a:gdLst>
                  <a:gd name="T0" fmla="*/ 202159 w 91"/>
                  <a:gd name="T1" fmla="*/ 0 h 89"/>
                  <a:gd name="T2" fmla="*/ 0 w 91"/>
                  <a:gd name="T3" fmla="*/ 202159 h 89"/>
                  <a:gd name="T4" fmla="*/ 19966 w 91"/>
                  <a:gd name="T5" fmla="*/ 222125 h 89"/>
                  <a:gd name="T6" fmla="*/ 227117 w 91"/>
                  <a:gd name="T7" fmla="*/ 19966 h 89"/>
                  <a:gd name="T8" fmla="*/ 202159 w 9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9"/>
                  <a:gd name="T17" fmla="*/ 91 w 9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 fontScale="850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67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avLst/>
                <a:gdLst>
                  <a:gd name="T0" fmla="*/ 0 w 91"/>
                  <a:gd name="T1" fmla="*/ 204654 h 90"/>
                  <a:gd name="T2" fmla="*/ 19966 w 91"/>
                  <a:gd name="T3" fmla="*/ 224620 h 90"/>
                  <a:gd name="T4" fmla="*/ 227117 w 91"/>
                  <a:gd name="T5" fmla="*/ 19966 h 90"/>
                  <a:gd name="T6" fmla="*/ 207151 w 91"/>
                  <a:gd name="T7" fmla="*/ 0 h 90"/>
                  <a:gd name="T8" fmla="*/ 0 w 91"/>
                  <a:gd name="T9" fmla="*/ 204654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 fontScale="850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68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avLst/>
                <a:gdLst>
                  <a:gd name="T0" fmla="*/ 46588 w 21"/>
                  <a:gd name="T1" fmla="*/ 19467 h 20"/>
                  <a:gd name="T2" fmla="*/ 0 w 21"/>
                  <a:gd name="T3" fmla="*/ 19467 h 20"/>
                  <a:gd name="T4" fmla="*/ 49916 w 21"/>
                  <a:gd name="T5" fmla="*/ 64890 h 20"/>
                  <a:gd name="T6" fmla="*/ 46588 w 21"/>
                  <a:gd name="T7" fmla="*/ 19467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69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avLst/>
                <a:gdLst>
                  <a:gd name="T0" fmla="*/ 366880 w 167"/>
                  <a:gd name="T1" fmla="*/ 361889 h 165"/>
                  <a:gd name="T2" fmla="*/ 49916 w 167"/>
                  <a:gd name="T3" fmla="*/ 361889 h 165"/>
                  <a:gd name="T4" fmla="*/ 49916 w 167"/>
                  <a:gd name="T5" fmla="*/ 49916 h 165"/>
                  <a:gd name="T6" fmla="*/ 346914 w 167"/>
                  <a:gd name="T7" fmla="*/ 49916 h 165"/>
                  <a:gd name="T8" fmla="*/ 399326 w 167"/>
                  <a:gd name="T9" fmla="*/ 0 h 165"/>
                  <a:gd name="T10" fmla="*/ 0 w 167"/>
                  <a:gd name="T11" fmla="*/ 0 h 165"/>
                  <a:gd name="T12" fmla="*/ 0 w 167"/>
                  <a:gd name="T13" fmla="*/ 411805 h 165"/>
                  <a:gd name="T14" fmla="*/ 416796 w 167"/>
                  <a:gd name="T15" fmla="*/ 411805 h 165"/>
                  <a:gd name="T16" fmla="*/ 416796 w 167"/>
                  <a:gd name="T17" fmla="*/ 152243 h 165"/>
                  <a:gd name="T18" fmla="*/ 366880 w 167"/>
                  <a:gd name="T19" fmla="*/ 202159 h 165"/>
                  <a:gd name="T20" fmla="*/ 366880 w 167"/>
                  <a:gd name="T21" fmla="*/ 361889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165"/>
                  <a:gd name="T35" fmla="*/ 167 w 167"/>
                  <a:gd name="T36" fmla="*/ 165 h 1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791763" y="3064060"/>
            <a:ext cx="1080336" cy="1086533"/>
            <a:chOff x="3791763" y="3064060"/>
            <a:chExt cx="1080336" cy="1086533"/>
          </a:xfrm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3791763" y="3064060"/>
              <a:ext cx="1080336" cy="108653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  <a:beve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43" name="Group 36"/>
            <p:cNvGrpSpPr/>
            <p:nvPr/>
          </p:nvGrpSpPr>
          <p:grpSpPr bwMode="auto">
            <a:xfrm>
              <a:off x="4038701" y="3343428"/>
              <a:ext cx="560617" cy="552325"/>
              <a:chOff x="0" y="0"/>
              <a:chExt cx="314468" cy="309477"/>
            </a:xfrm>
            <a:solidFill>
              <a:srgbClr val="FEFFFF"/>
            </a:solidFill>
          </p:grpSpPr>
          <p:sp>
            <p:nvSpPr>
              <p:cNvPr id="62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271436 w 95"/>
                  <a:gd name="T1" fmla="*/ 189679 h 93"/>
                  <a:gd name="T2" fmla="*/ 314468 w 95"/>
                  <a:gd name="T3" fmla="*/ 169713 h 93"/>
                  <a:gd name="T4" fmla="*/ 314468 w 95"/>
                  <a:gd name="T5" fmla="*/ 136436 h 93"/>
                  <a:gd name="T6" fmla="*/ 271436 w 95"/>
                  <a:gd name="T7" fmla="*/ 119798 h 93"/>
                  <a:gd name="T8" fmla="*/ 264815 w 95"/>
                  <a:gd name="T9" fmla="*/ 99831 h 93"/>
                  <a:gd name="T10" fmla="*/ 281366 w 95"/>
                  <a:gd name="T11" fmla="*/ 56571 h 93"/>
                  <a:gd name="T12" fmla="*/ 254885 w 95"/>
                  <a:gd name="T13" fmla="*/ 33277 h 93"/>
                  <a:gd name="T14" fmla="*/ 211852 w 95"/>
                  <a:gd name="T15" fmla="*/ 49916 h 93"/>
                  <a:gd name="T16" fmla="*/ 195301 w 95"/>
                  <a:gd name="T17" fmla="*/ 43260 h 93"/>
                  <a:gd name="T18" fmla="*/ 175440 w 95"/>
                  <a:gd name="T19" fmla="*/ 0 h 93"/>
                  <a:gd name="T20" fmla="*/ 139028 w 95"/>
                  <a:gd name="T21" fmla="*/ 0 h 93"/>
                  <a:gd name="T22" fmla="*/ 122477 w 95"/>
                  <a:gd name="T23" fmla="*/ 43260 h 93"/>
                  <a:gd name="T24" fmla="*/ 102616 w 95"/>
                  <a:gd name="T25" fmla="*/ 49916 h 93"/>
                  <a:gd name="T26" fmla="*/ 59583 w 95"/>
                  <a:gd name="T27" fmla="*/ 33277 h 93"/>
                  <a:gd name="T28" fmla="*/ 33102 w 95"/>
                  <a:gd name="T29" fmla="*/ 56571 h 93"/>
                  <a:gd name="T30" fmla="*/ 52963 w 95"/>
                  <a:gd name="T31" fmla="*/ 99831 h 93"/>
                  <a:gd name="T32" fmla="*/ 43032 w 95"/>
                  <a:gd name="T33" fmla="*/ 119798 h 93"/>
                  <a:gd name="T34" fmla="*/ 0 w 95"/>
                  <a:gd name="T35" fmla="*/ 136436 h 93"/>
                  <a:gd name="T36" fmla="*/ 0 w 95"/>
                  <a:gd name="T37" fmla="*/ 173041 h 93"/>
                  <a:gd name="T38" fmla="*/ 43032 w 95"/>
                  <a:gd name="T39" fmla="*/ 189679 h 93"/>
                  <a:gd name="T40" fmla="*/ 52963 w 95"/>
                  <a:gd name="T41" fmla="*/ 209646 h 93"/>
                  <a:gd name="T42" fmla="*/ 36412 w 95"/>
                  <a:gd name="T43" fmla="*/ 252906 h 93"/>
                  <a:gd name="T44" fmla="*/ 59583 w 95"/>
                  <a:gd name="T45" fmla="*/ 276200 h 93"/>
                  <a:gd name="T46" fmla="*/ 102616 w 95"/>
                  <a:gd name="T47" fmla="*/ 259561 h 93"/>
                  <a:gd name="T48" fmla="*/ 122477 w 95"/>
                  <a:gd name="T49" fmla="*/ 266217 h 93"/>
                  <a:gd name="T50" fmla="*/ 142338 w 95"/>
                  <a:gd name="T51" fmla="*/ 309477 h 93"/>
                  <a:gd name="T52" fmla="*/ 175440 w 95"/>
                  <a:gd name="T53" fmla="*/ 309477 h 93"/>
                  <a:gd name="T54" fmla="*/ 195301 w 95"/>
                  <a:gd name="T55" fmla="*/ 266217 h 93"/>
                  <a:gd name="T56" fmla="*/ 211852 w 95"/>
                  <a:gd name="T57" fmla="*/ 259561 h 93"/>
                  <a:gd name="T58" fmla="*/ 258195 w 95"/>
                  <a:gd name="T59" fmla="*/ 276200 h 93"/>
                  <a:gd name="T60" fmla="*/ 281366 w 95"/>
                  <a:gd name="T61" fmla="*/ 249578 h 93"/>
                  <a:gd name="T62" fmla="*/ 264815 w 95"/>
                  <a:gd name="T63" fmla="*/ 209646 h 93"/>
                  <a:gd name="T64" fmla="*/ 271436 w 95"/>
                  <a:gd name="T65" fmla="*/ 189679 h 93"/>
                  <a:gd name="T66" fmla="*/ 158889 w 95"/>
                  <a:gd name="T67" fmla="*/ 202990 h 93"/>
                  <a:gd name="T68" fmla="*/ 109236 w 95"/>
                  <a:gd name="T69" fmla="*/ 153075 h 93"/>
                  <a:gd name="T70" fmla="*/ 158889 w 95"/>
                  <a:gd name="T71" fmla="*/ 106487 h 93"/>
                  <a:gd name="T72" fmla="*/ 208542 w 95"/>
                  <a:gd name="T73" fmla="*/ 153075 h 93"/>
                  <a:gd name="T74" fmla="*/ 158889 w 95"/>
                  <a:gd name="T75" fmla="*/ 20299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63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grpFill/>
              <a:ln w="9525">
                <a:noFill/>
                <a:bevel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endParaRPr lang="zh-CN" altLang="zh-CN" sz="1600"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313701" y="3064060"/>
            <a:ext cx="1082402" cy="1086533"/>
            <a:chOff x="7313701" y="3064060"/>
            <a:chExt cx="1082402" cy="1086533"/>
          </a:xfrm>
        </p:grpSpPr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7313701" y="3064060"/>
              <a:ext cx="1082402" cy="108653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  <a:beve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44" name="Group 39"/>
            <p:cNvGrpSpPr/>
            <p:nvPr/>
          </p:nvGrpSpPr>
          <p:grpSpPr bwMode="auto">
            <a:xfrm>
              <a:off x="7624660" y="3290351"/>
              <a:ext cx="459441" cy="577204"/>
              <a:chOff x="0" y="0"/>
              <a:chExt cx="324452" cy="406813"/>
            </a:xfrm>
            <a:solidFill>
              <a:srgbClr val="FEFFFF"/>
            </a:solidFill>
          </p:grpSpPr>
          <p:sp>
            <p:nvSpPr>
              <p:cNvPr id="58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162226 w 98"/>
                  <a:gd name="T1" fmla="*/ 53909 h 40"/>
                  <a:gd name="T2" fmla="*/ 6621 w 98"/>
                  <a:gd name="T3" fmla="*/ 0 h 40"/>
                  <a:gd name="T4" fmla="*/ 0 w 98"/>
                  <a:gd name="T5" fmla="*/ 16847 h 40"/>
                  <a:gd name="T6" fmla="*/ 0 w 98"/>
                  <a:gd name="T7" fmla="*/ 67386 h 40"/>
                  <a:gd name="T8" fmla="*/ 162226 w 98"/>
                  <a:gd name="T9" fmla="*/ 134772 h 40"/>
                  <a:gd name="T10" fmla="*/ 324452 w 98"/>
                  <a:gd name="T11" fmla="*/ 67386 h 40"/>
                  <a:gd name="T12" fmla="*/ 324452 w 98"/>
                  <a:gd name="T13" fmla="*/ 16847 h 40"/>
                  <a:gd name="T14" fmla="*/ 317831 w 98"/>
                  <a:gd name="T15" fmla="*/ 0 h 40"/>
                  <a:gd name="T16" fmla="*/ 162226 w 98"/>
                  <a:gd name="T17" fmla="*/ 5390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 fontScale="475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59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162226 w 98"/>
                  <a:gd name="T1" fmla="*/ 49604 h 40"/>
                  <a:gd name="T2" fmla="*/ 6621 w 98"/>
                  <a:gd name="T3" fmla="*/ 0 h 40"/>
                  <a:gd name="T4" fmla="*/ 0 w 98"/>
                  <a:gd name="T5" fmla="*/ 13228 h 40"/>
                  <a:gd name="T6" fmla="*/ 0 w 98"/>
                  <a:gd name="T7" fmla="*/ 62832 h 40"/>
                  <a:gd name="T8" fmla="*/ 162226 w 98"/>
                  <a:gd name="T9" fmla="*/ 132277 h 40"/>
                  <a:gd name="T10" fmla="*/ 324452 w 98"/>
                  <a:gd name="T11" fmla="*/ 62832 h 40"/>
                  <a:gd name="T12" fmla="*/ 324452 w 98"/>
                  <a:gd name="T13" fmla="*/ 13228 h 40"/>
                  <a:gd name="T14" fmla="*/ 317831 w 98"/>
                  <a:gd name="T15" fmla="*/ 0 h 40"/>
                  <a:gd name="T16" fmla="*/ 162226 w 98"/>
                  <a:gd name="T17" fmla="*/ 4960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 fontScale="400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60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317831 w 98"/>
                  <a:gd name="T1" fmla="*/ 0 h 41"/>
                  <a:gd name="T2" fmla="*/ 162226 w 98"/>
                  <a:gd name="T3" fmla="*/ 50220 h 41"/>
                  <a:gd name="T4" fmla="*/ 6621 w 98"/>
                  <a:gd name="T5" fmla="*/ 0 h 41"/>
                  <a:gd name="T6" fmla="*/ 0 w 98"/>
                  <a:gd name="T7" fmla="*/ 16740 h 41"/>
                  <a:gd name="T8" fmla="*/ 0 w 98"/>
                  <a:gd name="T9" fmla="*/ 66960 h 41"/>
                  <a:gd name="T10" fmla="*/ 162226 w 98"/>
                  <a:gd name="T11" fmla="*/ 137269 h 41"/>
                  <a:gd name="T12" fmla="*/ 324452 w 98"/>
                  <a:gd name="T13" fmla="*/ 66960 h 41"/>
                  <a:gd name="T14" fmla="*/ 324452 w 98"/>
                  <a:gd name="T15" fmla="*/ 16740 h 41"/>
                  <a:gd name="T16" fmla="*/ 317831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>
                <a:normAutofit fontScale="475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61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grpFill/>
              <a:ln w="9525">
                <a:noFill/>
                <a:bevel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endParaRPr lang="zh-CN" altLang="zh-CN" sz="1600"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289586" y="4361290"/>
            <a:ext cx="1080337" cy="1088600"/>
            <a:chOff x="4289586" y="4361290"/>
            <a:chExt cx="1080337" cy="1088600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4289586" y="4361290"/>
              <a:ext cx="1080337" cy="10886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beve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45" name="Freeform 103"/>
            <p:cNvSpPr>
              <a:spLocks noEditPoints="1" noChangeArrowheads="1"/>
            </p:cNvSpPr>
            <p:nvPr/>
          </p:nvSpPr>
          <p:spPr bwMode="auto">
            <a:xfrm>
              <a:off x="4518873" y="4642219"/>
              <a:ext cx="537070" cy="526742"/>
            </a:xfrm>
            <a:custGeom>
              <a:avLst/>
              <a:gdLst>
                <a:gd name="T0" fmla="*/ 231470733 w 113"/>
                <a:gd name="T1" fmla="*/ 212072003 h 112"/>
                <a:gd name="T2" fmla="*/ 231470733 w 113"/>
                <a:gd name="T3" fmla="*/ 1027729101 h 112"/>
                <a:gd name="T4" fmla="*/ 810151210 w 113"/>
                <a:gd name="T5" fmla="*/ 1158234671 h 112"/>
                <a:gd name="T6" fmla="*/ 992021592 w 113"/>
                <a:gd name="T7" fmla="*/ 1337679377 h 112"/>
                <a:gd name="T8" fmla="*/ 1240023347 w 113"/>
                <a:gd name="T9" fmla="*/ 1288740241 h 112"/>
                <a:gd name="T10" fmla="*/ 1240023347 w 113"/>
                <a:gd name="T11" fmla="*/ 1517124083 h 112"/>
                <a:gd name="T12" fmla="*/ 1289627341 w 113"/>
                <a:gd name="T13" fmla="*/ 1582378678 h 112"/>
                <a:gd name="T14" fmla="*/ 1521098074 w 113"/>
                <a:gd name="T15" fmla="*/ 1582378678 h 112"/>
                <a:gd name="T16" fmla="*/ 1504563410 w 113"/>
                <a:gd name="T17" fmla="*/ 1827074359 h 112"/>
                <a:gd name="T18" fmla="*/ 1868304174 w 113"/>
                <a:gd name="T19" fmla="*/ 1827074359 h 112"/>
                <a:gd name="T20" fmla="*/ 1868304174 w 113"/>
                <a:gd name="T21" fmla="*/ 1484496786 h 112"/>
                <a:gd name="T22" fmla="*/ 1173891975 w 113"/>
                <a:gd name="T23" fmla="*/ 799345258 h 112"/>
                <a:gd name="T24" fmla="*/ 1041621943 w 113"/>
                <a:gd name="T25" fmla="*/ 212072003 h 112"/>
                <a:gd name="T26" fmla="*/ 231470733 w 113"/>
                <a:gd name="T27" fmla="*/ 212072003 h 112"/>
                <a:gd name="T28" fmla="*/ 281071084 w 113"/>
                <a:gd name="T29" fmla="*/ 864596234 h 112"/>
                <a:gd name="T30" fmla="*/ 330675079 w 113"/>
                <a:gd name="T31" fmla="*/ 326262115 h 112"/>
                <a:gd name="T32" fmla="*/ 876282582 w 113"/>
                <a:gd name="T33" fmla="*/ 277322979 h 112"/>
                <a:gd name="T34" fmla="*/ 281071084 w 113"/>
                <a:gd name="T35" fmla="*/ 86459623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81980" y="4361290"/>
            <a:ext cx="1080336" cy="1088600"/>
            <a:chOff x="6881980" y="4361290"/>
            <a:chExt cx="1080336" cy="1088600"/>
          </a:xfrm>
        </p:grpSpPr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6881980" y="4361290"/>
              <a:ext cx="1080336" cy="10886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beve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46" name="Freeform 104"/>
            <p:cNvSpPr>
              <a:spLocks noEditPoints="1" noChangeArrowheads="1"/>
            </p:cNvSpPr>
            <p:nvPr/>
          </p:nvSpPr>
          <p:spPr bwMode="auto">
            <a:xfrm>
              <a:off x="7140187" y="4611235"/>
              <a:ext cx="565989" cy="557726"/>
            </a:xfrm>
            <a:custGeom>
              <a:avLst/>
              <a:gdLst>
                <a:gd name="T0" fmla="*/ 866049367 w 120"/>
                <a:gd name="T1" fmla="*/ 577676048 h 118"/>
                <a:gd name="T2" fmla="*/ 768005701 w 120"/>
                <a:gd name="T3" fmla="*/ 148544541 h 118"/>
                <a:gd name="T4" fmla="*/ 343151021 w 120"/>
                <a:gd name="T5" fmla="*/ 33011516 h 118"/>
                <a:gd name="T6" fmla="*/ 588258376 w 120"/>
                <a:gd name="T7" fmla="*/ 280586965 h 118"/>
                <a:gd name="T8" fmla="*/ 522898346 w 120"/>
                <a:gd name="T9" fmla="*/ 528162414 h 118"/>
                <a:gd name="T10" fmla="*/ 277790992 w 120"/>
                <a:gd name="T11" fmla="*/ 594181806 h 118"/>
                <a:gd name="T12" fmla="*/ 32680015 w 120"/>
                <a:gd name="T13" fmla="*/ 346606357 h 118"/>
                <a:gd name="T14" fmla="*/ 147063688 w 120"/>
                <a:gd name="T15" fmla="*/ 775734223 h 118"/>
                <a:gd name="T16" fmla="*/ 588258376 w 120"/>
                <a:gd name="T17" fmla="*/ 874765131 h 118"/>
                <a:gd name="T18" fmla="*/ 588258376 w 120"/>
                <a:gd name="T19" fmla="*/ 874765131 h 118"/>
                <a:gd name="T20" fmla="*/ 1601375053 w 120"/>
                <a:gd name="T21" fmla="*/ 1898078444 h 118"/>
                <a:gd name="T22" fmla="*/ 1748438742 w 120"/>
                <a:gd name="T23" fmla="*/ 1947592077 h 118"/>
                <a:gd name="T24" fmla="*/ 1879162423 w 120"/>
                <a:gd name="T25" fmla="*/ 1898078444 h 118"/>
                <a:gd name="T26" fmla="*/ 1879162423 w 120"/>
                <a:gd name="T27" fmla="*/ 1600985720 h 118"/>
                <a:gd name="T28" fmla="*/ 866049367 w 120"/>
                <a:gd name="T29" fmla="*/ 577676048 h 118"/>
                <a:gd name="T30" fmla="*/ 1764778749 w 120"/>
                <a:gd name="T31" fmla="*/ 1865066928 h 118"/>
                <a:gd name="T32" fmla="*/ 1683075090 w 120"/>
                <a:gd name="T33" fmla="*/ 1782541778 h 118"/>
                <a:gd name="T34" fmla="*/ 1764778749 w 120"/>
                <a:gd name="T35" fmla="*/ 1700016628 h 118"/>
                <a:gd name="T36" fmla="*/ 1846482408 w 120"/>
                <a:gd name="T37" fmla="*/ 1782541778 h 118"/>
                <a:gd name="T38" fmla="*/ 1764778749 w 120"/>
                <a:gd name="T39" fmla="*/ 1865066928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118"/>
                <a:gd name="T62" fmla="*/ 120 w 120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81980" y="1828800"/>
            <a:ext cx="1080336" cy="1086533"/>
            <a:chOff x="6881980" y="1828800"/>
            <a:chExt cx="1080336" cy="1086533"/>
          </a:xfrm>
        </p:grpSpPr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6881980" y="1828800"/>
              <a:ext cx="1080336" cy="108653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bevel/>
            </a:ln>
            <a:effectLst>
              <a:outerShdw blurRad="127000" dist="508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47" name="组合 30"/>
            <p:cNvGrpSpPr/>
            <p:nvPr/>
          </p:nvGrpSpPr>
          <p:grpSpPr bwMode="auto">
            <a:xfrm>
              <a:off x="7127792" y="2002315"/>
              <a:ext cx="578383" cy="658944"/>
              <a:chOff x="5349320" y="1761503"/>
              <a:chExt cx="444869" cy="506054"/>
            </a:xfrm>
          </p:grpSpPr>
          <p:sp>
            <p:nvSpPr>
              <p:cNvPr id="54" name="Freeform 68"/>
              <p:cNvSpPr>
                <a:spLocks noEditPoints="1" noChangeArrowheads="1"/>
              </p:cNvSpPr>
              <p:nvPr/>
            </p:nvSpPr>
            <p:spPr bwMode="auto">
              <a:xfrm>
                <a:off x="5349320" y="1761503"/>
                <a:ext cx="202493" cy="368039"/>
              </a:xfrm>
              <a:custGeom>
                <a:avLst/>
                <a:gdLst>
                  <a:gd name="T0" fmla="*/ 667101039 w 50"/>
                  <a:gd name="T1" fmla="*/ 1129470798 h 90"/>
                  <a:gd name="T2" fmla="*/ 667101039 w 50"/>
                  <a:gd name="T3" fmla="*/ 95256672 h 90"/>
                  <a:gd name="T4" fmla="*/ 587047456 w 50"/>
                  <a:gd name="T5" fmla="*/ 0 h 90"/>
                  <a:gd name="T6" fmla="*/ 80053583 w 50"/>
                  <a:gd name="T7" fmla="*/ 0 h 90"/>
                  <a:gd name="T8" fmla="*/ 0 w 50"/>
                  <a:gd name="T9" fmla="*/ 95256672 h 90"/>
                  <a:gd name="T10" fmla="*/ 0 w 50"/>
                  <a:gd name="T11" fmla="*/ 1129470798 h 90"/>
                  <a:gd name="T12" fmla="*/ 80053583 w 50"/>
                  <a:gd name="T13" fmla="*/ 1224727470 h 90"/>
                  <a:gd name="T14" fmla="*/ 587047456 w 50"/>
                  <a:gd name="T15" fmla="*/ 1224727470 h 90"/>
                  <a:gd name="T16" fmla="*/ 667101039 w 50"/>
                  <a:gd name="T17" fmla="*/ 1129470798 h 90"/>
                  <a:gd name="T18" fmla="*/ 520338162 w 50"/>
                  <a:gd name="T19" fmla="*/ 68042232 h 90"/>
                  <a:gd name="T20" fmla="*/ 547022690 w 50"/>
                  <a:gd name="T21" fmla="*/ 81647407 h 90"/>
                  <a:gd name="T22" fmla="*/ 520338162 w 50"/>
                  <a:gd name="T23" fmla="*/ 108865936 h 90"/>
                  <a:gd name="T24" fmla="*/ 506997924 w 50"/>
                  <a:gd name="T25" fmla="*/ 81647407 h 90"/>
                  <a:gd name="T26" fmla="*/ 520338162 w 50"/>
                  <a:gd name="T27" fmla="*/ 68042232 h 90"/>
                  <a:gd name="T28" fmla="*/ 213472170 w 50"/>
                  <a:gd name="T29" fmla="*/ 68042232 h 90"/>
                  <a:gd name="T30" fmla="*/ 453628868 w 50"/>
                  <a:gd name="T31" fmla="*/ 68042232 h 90"/>
                  <a:gd name="T32" fmla="*/ 453628868 w 50"/>
                  <a:gd name="T33" fmla="*/ 95256672 h 90"/>
                  <a:gd name="T34" fmla="*/ 213472170 w 50"/>
                  <a:gd name="T35" fmla="*/ 95256672 h 90"/>
                  <a:gd name="T36" fmla="*/ 213472170 w 50"/>
                  <a:gd name="T37" fmla="*/ 68042232 h 90"/>
                  <a:gd name="T38" fmla="*/ 66709294 w 50"/>
                  <a:gd name="T39" fmla="*/ 938957454 h 90"/>
                  <a:gd name="T40" fmla="*/ 66709294 w 50"/>
                  <a:gd name="T41" fmla="*/ 149689640 h 90"/>
                  <a:gd name="T42" fmla="*/ 600391745 w 50"/>
                  <a:gd name="T43" fmla="*/ 149689640 h 90"/>
                  <a:gd name="T44" fmla="*/ 600391745 w 50"/>
                  <a:gd name="T45" fmla="*/ 938957454 h 90"/>
                  <a:gd name="T46" fmla="*/ 66709294 w 50"/>
                  <a:gd name="T47" fmla="*/ 938957454 h 90"/>
                  <a:gd name="T48" fmla="*/ 333550519 w 50"/>
                  <a:gd name="T49" fmla="*/ 1129470798 h 90"/>
                  <a:gd name="T50" fmla="*/ 280181464 w 50"/>
                  <a:gd name="T51" fmla="*/ 1075037830 h 90"/>
                  <a:gd name="T52" fmla="*/ 333550519 w 50"/>
                  <a:gd name="T53" fmla="*/ 1020604862 h 90"/>
                  <a:gd name="T54" fmla="*/ 386919575 w 50"/>
                  <a:gd name="T55" fmla="*/ 1075037830 h 90"/>
                  <a:gd name="T56" fmla="*/ 333550519 w 50"/>
                  <a:gd name="T57" fmla="*/ 1129470798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"/>
                  <a:gd name="T88" fmla="*/ 0 h 90"/>
                  <a:gd name="T89" fmla="*/ 50 w 50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69"/>
              <p:cNvSpPr>
                <a:spLocks noEditPoints="1" noChangeArrowheads="1"/>
              </p:cNvSpPr>
              <p:nvPr/>
            </p:nvSpPr>
            <p:spPr bwMode="auto">
              <a:xfrm>
                <a:off x="5585560" y="1899518"/>
                <a:ext cx="208629" cy="368039"/>
              </a:xfrm>
              <a:custGeom>
                <a:avLst/>
                <a:gdLst>
                  <a:gd name="T0" fmla="*/ 598965677 w 51"/>
                  <a:gd name="T1" fmla="*/ 0 h 90"/>
                  <a:gd name="T2" fmla="*/ 95290273 w 51"/>
                  <a:gd name="T3" fmla="*/ 0 h 90"/>
                  <a:gd name="T4" fmla="*/ 0 w 51"/>
                  <a:gd name="T5" fmla="*/ 95256672 h 90"/>
                  <a:gd name="T6" fmla="*/ 0 w 51"/>
                  <a:gd name="T7" fmla="*/ 1129470798 h 90"/>
                  <a:gd name="T8" fmla="*/ 95290273 w 51"/>
                  <a:gd name="T9" fmla="*/ 1224727470 h 90"/>
                  <a:gd name="T10" fmla="*/ 598965677 w 51"/>
                  <a:gd name="T11" fmla="*/ 1224727470 h 90"/>
                  <a:gd name="T12" fmla="*/ 694255951 w 51"/>
                  <a:gd name="T13" fmla="*/ 1129470798 h 90"/>
                  <a:gd name="T14" fmla="*/ 694255951 w 51"/>
                  <a:gd name="T15" fmla="*/ 95256672 h 90"/>
                  <a:gd name="T16" fmla="*/ 598965677 w 51"/>
                  <a:gd name="T17" fmla="*/ 0 h 90"/>
                  <a:gd name="T18" fmla="*/ 544513508 w 51"/>
                  <a:gd name="T19" fmla="*/ 68042232 h 90"/>
                  <a:gd name="T20" fmla="*/ 571741638 w 51"/>
                  <a:gd name="T21" fmla="*/ 81647407 h 90"/>
                  <a:gd name="T22" fmla="*/ 544513508 w 51"/>
                  <a:gd name="T23" fmla="*/ 108865936 h 90"/>
                  <a:gd name="T24" fmla="*/ 517289469 w 51"/>
                  <a:gd name="T25" fmla="*/ 81647407 h 90"/>
                  <a:gd name="T26" fmla="*/ 544513508 w 51"/>
                  <a:gd name="T27" fmla="*/ 68042232 h 90"/>
                  <a:gd name="T28" fmla="*/ 231418650 w 51"/>
                  <a:gd name="T29" fmla="*/ 68042232 h 90"/>
                  <a:gd name="T30" fmla="*/ 462837300 w 51"/>
                  <a:gd name="T31" fmla="*/ 68042232 h 90"/>
                  <a:gd name="T32" fmla="*/ 462837300 w 51"/>
                  <a:gd name="T33" fmla="*/ 95256672 h 90"/>
                  <a:gd name="T34" fmla="*/ 231418650 w 51"/>
                  <a:gd name="T35" fmla="*/ 95256672 h 90"/>
                  <a:gd name="T36" fmla="*/ 231418650 w 51"/>
                  <a:gd name="T37" fmla="*/ 68042232 h 90"/>
                  <a:gd name="T38" fmla="*/ 353932962 w 51"/>
                  <a:gd name="T39" fmla="*/ 1129470798 h 90"/>
                  <a:gd name="T40" fmla="*/ 285870819 w 51"/>
                  <a:gd name="T41" fmla="*/ 1075037830 h 90"/>
                  <a:gd name="T42" fmla="*/ 353932962 w 51"/>
                  <a:gd name="T43" fmla="*/ 1020604862 h 90"/>
                  <a:gd name="T44" fmla="*/ 408385131 w 51"/>
                  <a:gd name="T45" fmla="*/ 1075037830 h 90"/>
                  <a:gd name="T46" fmla="*/ 353932962 w 51"/>
                  <a:gd name="T47" fmla="*/ 1129470798 h 90"/>
                  <a:gd name="T48" fmla="*/ 626189717 w 51"/>
                  <a:gd name="T49" fmla="*/ 938957454 h 90"/>
                  <a:gd name="T50" fmla="*/ 68066234 w 51"/>
                  <a:gd name="T51" fmla="*/ 938957454 h 90"/>
                  <a:gd name="T52" fmla="*/ 68066234 w 51"/>
                  <a:gd name="T53" fmla="*/ 149689640 h 90"/>
                  <a:gd name="T54" fmla="*/ 626189717 w 51"/>
                  <a:gd name="T55" fmla="*/ 149689640 h 90"/>
                  <a:gd name="T56" fmla="*/ 626189717 w 51"/>
                  <a:gd name="T57" fmla="*/ 938957454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0"/>
                  <a:gd name="T89" fmla="*/ 51 w 51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70"/>
              <p:cNvSpPr>
                <a:spLocks noChangeArrowheads="1"/>
              </p:cNvSpPr>
              <p:nvPr/>
            </p:nvSpPr>
            <p:spPr bwMode="auto">
              <a:xfrm>
                <a:off x="5570166" y="1783712"/>
                <a:ext cx="122338" cy="99942"/>
              </a:xfrm>
              <a:custGeom>
                <a:avLst/>
                <a:gdLst>
                  <a:gd name="T0" fmla="*/ 79865 w 40"/>
                  <a:gd name="T1" fmla="*/ 82362 h 33"/>
                  <a:gd name="T2" fmla="*/ 99831 w 40"/>
                  <a:gd name="T3" fmla="*/ 82362 h 33"/>
                  <a:gd name="T4" fmla="*/ 99831 w 40"/>
                  <a:gd name="T5" fmla="*/ 19967 h 33"/>
                  <a:gd name="T6" fmla="*/ 99831 w 40"/>
                  <a:gd name="T7" fmla="*/ 0 h 33"/>
                  <a:gd name="T8" fmla="*/ 79865 w 40"/>
                  <a:gd name="T9" fmla="*/ 0 h 33"/>
                  <a:gd name="T10" fmla="*/ 0 w 40"/>
                  <a:gd name="T11" fmla="*/ 0 h 33"/>
                  <a:gd name="T12" fmla="*/ 0 w 40"/>
                  <a:gd name="T13" fmla="*/ 19967 h 33"/>
                  <a:gd name="T14" fmla="*/ 79865 w 40"/>
                  <a:gd name="T15" fmla="*/ 19967 h 33"/>
                  <a:gd name="T16" fmla="*/ 79865 w 40"/>
                  <a:gd name="T17" fmla="*/ 82362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3"/>
                  <a:gd name="T29" fmla="*/ 40 w 40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rgbClr val="FEFFFF"/>
              </a:solidFill>
              <a:ln w="9525" cmpd="sng">
                <a:noFill/>
                <a:bevel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  <p:sp>
            <p:nvSpPr>
              <p:cNvPr id="57" name="Freeform 71"/>
              <p:cNvSpPr>
                <a:spLocks noChangeArrowheads="1"/>
              </p:cNvSpPr>
              <p:nvPr/>
            </p:nvSpPr>
            <p:spPr bwMode="auto">
              <a:xfrm>
                <a:off x="5460537" y="2151751"/>
                <a:ext cx="100096" cy="99942"/>
              </a:xfrm>
              <a:custGeom>
                <a:avLst/>
                <a:gdLst>
                  <a:gd name="T0" fmla="*/ 19967 w 33"/>
                  <a:gd name="T1" fmla="*/ 0 h 33"/>
                  <a:gd name="T2" fmla="*/ 0 w 33"/>
                  <a:gd name="T3" fmla="*/ 0 h 33"/>
                  <a:gd name="T4" fmla="*/ 0 w 33"/>
                  <a:gd name="T5" fmla="*/ 62395 h 33"/>
                  <a:gd name="T6" fmla="*/ 0 w 33"/>
                  <a:gd name="T7" fmla="*/ 82362 h 33"/>
                  <a:gd name="T8" fmla="*/ 19967 w 33"/>
                  <a:gd name="T9" fmla="*/ 82362 h 33"/>
                  <a:gd name="T10" fmla="*/ 82362 w 33"/>
                  <a:gd name="T11" fmla="*/ 82362 h 33"/>
                  <a:gd name="T12" fmla="*/ 82362 w 33"/>
                  <a:gd name="T13" fmla="*/ 62395 h 33"/>
                  <a:gd name="T14" fmla="*/ 19967 w 33"/>
                  <a:gd name="T15" fmla="*/ 62395 h 33"/>
                  <a:gd name="T16" fmla="*/ 19967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EFFFF"/>
              </a:solidFill>
              <a:ln w="9525" cmpd="sng">
                <a:noFill/>
                <a:bevel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endParaRPr lang="zh-CN" altLang="en-US" sz="16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43710" y="2032557"/>
            <a:ext cx="10904580" cy="3307107"/>
            <a:chOff x="643710" y="2032557"/>
            <a:chExt cx="10904580" cy="3307107"/>
          </a:xfrm>
        </p:grpSpPr>
        <p:sp>
          <p:nvSpPr>
            <p:cNvPr id="48" name="矩形 42"/>
            <p:cNvSpPr>
              <a:spLocks noChangeArrowheads="1"/>
            </p:cNvSpPr>
            <p:nvPr/>
          </p:nvSpPr>
          <p:spPr bwMode="auto">
            <a:xfrm>
              <a:off x="1143598" y="2032557"/>
              <a:ext cx="2811353" cy="76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49" name="矩形 43"/>
            <p:cNvSpPr>
              <a:spLocks noChangeArrowheads="1"/>
            </p:cNvSpPr>
            <p:nvPr/>
          </p:nvSpPr>
          <p:spPr bwMode="auto">
            <a:xfrm>
              <a:off x="643710" y="3282274"/>
              <a:ext cx="2811353" cy="76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50" name="矩形 44"/>
            <p:cNvSpPr>
              <a:spLocks noChangeArrowheads="1"/>
            </p:cNvSpPr>
            <p:nvPr/>
          </p:nvSpPr>
          <p:spPr bwMode="auto">
            <a:xfrm>
              <a:off x="1143598" y="4577439"/>
              <a:ext cx="2811353" cy="7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51" name="矩形 45"/>
            <p:cNvSpPr>
              <a:spLocks noChangeArrowheads="1"/>
            </p:cNvSpPr>
            <p:nvPr/>
          </p:nvSpPr>
          <p:spPr bwMode="auto">
            <a:xfrm>
              <a:off x="8294888" y="2032557"/>
              <a:ext cx="2811353" cy="76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52" name="矩形 46"/>
            <p:cNvSpPr>
              <a:spLocks noChangeArrowheads="1"/>
            </p:cNvSpPr>
            <p:nvPr/>
          </p:nvSpPr>
          <p:spPr bwMode="auto">
            <a:xfrm>
              <a:off x="8736937" y="3282274"/>
              <a:ext cx="2811353" cy="76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8294888" y="4577439"/>
              <a:ext cx="2811353" cy="7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是世界上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多个国家的全国性节日，定在每年的五月一日</a:t>
              </a:r>
            </a:p>
          </p:txBody>
        </p:sp>
      </p:grpSp>
      <p:sp>
        <p:nvSpPr>
          <p:cNvPr id="70" name="矩形 69"/>
          <p:cNvSpPr/>
          <p:nvPr/>
        </p:nvSpPr>
        <p:spPr>
          <a:xfrm>
            <a:off x="5496386" y="2928078"/>
            <a:ext cx="12875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60827" y="1301417"/>
            <a:ext cx="2964586" cy="4833154"/>
            <a:chOff x="960827" y="1301417"/>
            <a:chExt cx="2964586" cy="4833154"/>
          </a:xfrm>
        </p:grpSpPr>
        <p:pic>
          <p:nvPicPr>
            <p:cNvPr id="8196" name="Picture 4" descr="D:\办公资源网录入\PPT录入素材\2.jpg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827" y="1576626"/>
              <a:ext cx="2964586" cy="3705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960837" y="4775809"/>
              <a:ext cx="2964576" cy="13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直角三角形 11"/>
            <p:cNvSpPr/>
            <p:nvPr/>
          </p:nvSpPr>
          <p:spPr>
            <a:xfrm rot="5400000">
              <a:off x="993403" y="1268851"/>
              <a:ext cx="676013" cy="741144"/>
            </a:xfrm>
            <a:prstGeom prst="rtTriangl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9394" y="1300957"/>
            <a:ext cx="2964576" cy="4833614"/>
            <a:chOff x="4619394" y="1300957"/>
            <a:chExt cx="2964576" cy="4833614"/>
          </a:xfrm>
        </p:grpSpPr>
        <p:pic>
          <p:nvPicPr>
            <p:cNvPr id="8198" name="Picture 6" descr="D:\办公资源网录入\PPT录入素材\2.jpg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1983" y="1300957"/>
              <a:ext cx="2779395" cy="3474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619394" y="4775809"/>
              <a:ext cx="2964576" cy="13587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" name="直角三角形 12"/>
            <p:cNvSpPr/>
            <p:nvPr/>
          </p:nvSpPr>
          <p:spPr>
            <a:xfrm rot="5400000">
              <a:off x="4653082" y="1267728"/>
              <a:ext cx="676013" cy="74338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264475" y="1301417"/>
            <a:ext cx="2971313" cy="4833154"/>
            <a:chOff x="8264475" y="1301417"/>
            <a:chExt cx="2971313" cy="4833154"/>
          </a:xfrm>
        </p:grpSpPr>
        <p:pic>
          <p:nvPicPr>
            <p:cNvPr id="16" name="图片 15" descr="D:\办公资源网录入\PPT录入素材\2.jpg2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8371166" y="1318234"/>
              <a:ext cx="2766060" cy="345757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8271212" y="4775809"/>
              <a:ext cx="2964576" cy="1358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4" name="直角三角形 13"/>
            <p:cNvSpPr/>
            <p:nvPr/>
          </p:nvSpPr>
          <p:spPr>
            <a:xfrm rot="5400000">
              <a:off x="8297040" y="1268851"/>
              <a:ext cx="676013" cy="741144"/>
            </a:xfrm>
            <a:prstGeom prst="rtTriangl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842" y="1972975"/>
            <a:ext cx="4780124" cy="2602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中央人民政府政务院于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月作出决定，将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日确定为劳动节。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年后，国务院基本上每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年表彰一次全国劳动模范和先进工作者，每次表彰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人左右。</a:t>
            </a:r>
          </a:p>
        </p:txBody>
      </p:sp>
      <p:sp>
        <p:nvSpPr>
          <p:cNvPr id="6" name="矩形 5"/>
          <p:cNvSpPr/>
          <p:nvPr/>
        </p:nvSpPr>
        <p:spPr>
          <a:xfrm>
            <a:off x="6404766" y="1972975"/>
            <a:ext cx="4777611" cy="260242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中央人民政府政务院于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月作出决定，将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日确定为劳动节。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年后，国务院基本上每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年表彰一次全国劳动模范和先进工作者，每次表彰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人左右。</a:t>
            </a:r>
          </a:p>
        </p:txBody>
      </p:sp>
      <p:sp>
        <p:nvSpPr>
          <p:cNvPr id="7" name="矩形 6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55152" y="141016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675885" y="1410162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2" name="矩形 7"/>
          <p:cNvSpPr/>
          <p:nvPr/>
        </p:nvSpPr>
        <p:spPr>
          <a:xfrm>
            <a:off x="871515" y="4669542"/>
            <a:ext cx="10448970" cy="159713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>
            <a:normAutofit fontScale="92500"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五一国际劳动节又称“国际劳动节”、“劳动节”、“国际示威游行日”（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Workers' Day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），是世界上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多个国家的全国性节日，定在每年的五月一日。它是全世界劳动人民共同拥有的节日，起源于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年美国芝加哥城的工人大罢工。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月，由恩格斯领导的第二国际在巴黎举行代表大会。会议通过决议，规定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日国际劳动者举行游行，并决定把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日这一天定为国际劳动节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KSO_Shape"/>
          <p:cNvGrpSpPr/>
          <p:nvPr/>
        </p:nvGrpSpPr>
        <p:grpSpPr bwMode="auto">
          <a:xfrm>
            <a:off x="874713" y="1387475"/>
            <a:ext cx="5953125" cy="4921250"/>
            <a:chOff x="1595438" y="968375"/>
            <a:chExt cx="5953125" cy="4921250"/>
          </a:xfrm>
          <a:effectLst>
            <a:outerShdw blurRad="114300" dist="381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3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20562" y="0"/>
            <a:ext cx="12217252" cy="633046"/>
          </a:xfrm>
          <a:prstGeom prst="rect">
            <a:avLst/>
          </a:prstGeom>
          <a:gradFill flip="none" rotWithShape="1">
            <a:gsLst>
              <a:gs pos="26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45"/>
          <p:cNvSpPr>
            <a:spLocks noChangeArrowheads="1"/>
          </p:cNvSpPr>
          <p:nvPr/>
        </p:nvSpPr>
        <p:spPr bwMode="auto">
          <a:xfrm>
            <a:off x="8240793" y="2132174"/>
            <a:ext cx="3195527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  <a:endParaRPr lang="zh-CN" alt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矩形 45"/>
          <p:cNvSpPr>
            <a:spLocks noChangeArrowheads="1"/>
          </p:cNvSpPr>
          <p:nvPr/>
        </p:nvSpPr>
        <p:spPr bwMode="auto">
          <a:xfrm>
            <a:off x="8240792" y="1657279"/>
            <a:ext cx="3195527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矩形 45"/>
          <p:cNvSpPr>
            <a:spLocks noChangeArrowheads="1"/>
          </p:cNvSpPr>
          <p:nvPr/>
        </p:nvSpPr>
        <p:spPr bwMode="auto">
          <a:xfrm>
            <a:off x="8240793" y="3727754"/>
            <a:ext cx="3195527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  <a:endParaRPr lang="zh-CN" alt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矩形 45"/>
          <p:cNvSpPr>
            <a:spLocks noChangeArrowheads="1"/>
          </p:cNvSpPr>
          <p:nvPr/>
        </p:nvSpPr>
        <p:spPr bwMode="auto">
          <a:xfrm>
            <a:off x="8240792" y="3252859"/>
            <a:ext cx="3195527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矩形 45"/>
          <p:cNvSpPr>
            <a:spLocks noChangeArrowheads="1"/>
          </p:cNvSpPr>
          <p:nvPr/>
        </p:nvSpPr>
        <p:spPr bwMode="auto">
          <a:xfrm>
            <a:off x="8240793" y="5323335"/>
            <a:ext cx="3195527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是世界上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多个国家的全国性节日，定在每年的五月一日</a:t>
            </a:r>
            <a:endParaRPr lang="zh-CN" alt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8240792" y="4848440"/>
            <a:ext cx="3195527" cy="7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723371" y="3622635"/>
            <a:ext cx="76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31284" y="1840143"/>
            <a:ext cx="76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23644" y="4692650"/>
            <a:ext cx="76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27222" y="1714828"/>
            <a:ext cx="76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27222" y="3294868"/>
            <a:ext cx="76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627222" y="4918420"/>
            <a:ext cx="76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4112" y="475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095838"/>
            <a:ext cx="2465959" cy="2762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544728" y="0"/>
            <a:ext cx="4647272" cy="39814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3894" y="1753538"/>
            <a:ext cx="5388400" cy="881099"/>
            <a:chOff x="2914972" y="1985096"/>
            <a:chExt cx="6174378" cy="1009620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3" name="任意多边形 2"/>
            <p:cNvSpPr/>
            <p:nvPr/>
          </p:nvSpPr>
          <p:spPr bwMode="auto">
            <a:xfrm>
              <a:off x="2914972" y="1985096"/>
              <a:ext cx="1007498" cy="1009620"/>
            </a:xfrm>
            <a:custGeom>
              <a:avLst/>
              <a:gdLst>
                <a:gd name="connsiteX0" fmla="*/ 697056 w 800580"/>
                <a:gd name="connsiteY0" fmla="*/ 58976 h 755406"/>
                <a:gd name="connsiteX1" fmla="*/ 653765 w 800580"/>
                <a:gd name="connsiteY1" fmla="*/ 97876 h 755406"/>
                <a:gd name="connsiteX2" fmla="*/ 697056 w 800580"/>
                <a:gd name="connsiteY2" fmla="*/ 136776 h 755406"/>
                <a:gd name="connsiteX3" fmla="*/ 740347 w 800580"/>
                <a:gd name="connsiteY3" fmla="*/ 97876 h 755406"/>
                <a:gd name="connsiteX4" fmla="*/ 697056 w 800580"/>
                <a:gd name="connsiteY4" fmla="*/ 58976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6"/>
                  </a:moveTo>
                  <a:cubicBezTo>
                    <a:pt x="673147" y="58976"/>
                    <a:pt x="653765" y="76392"/>
                    <a:pt x="653765" y="97876"/>
                  </a:cubicBezTo>
                  <a:cubicBezTo>
                    <a:pt x="653765" y="119360"/>
                    <a:pt x="673147" y="136776"/>
                    <a:pt x="697056" y="136776"/>
                  </a:cubicBezTo>
                  <a:cubicBezTo>
                    <a:pt x="720965" y="136776"/>
                    <a:pt x="740347" y="119360"/>
                    <a:pt x="740347" y="97876"/>
                  </a:cubicBezTo>
                  <a:cubicBezTo>
                    <a:pt x="740347" y="76392"/>
                    <a:pt x="720965" y="58976"/>
                    <a:pt x="697056" y="58976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005193" y="1985097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6446" y="2961862"/>
            <a:ext cx="5388400" cy="882950"/>
            <a:chOff x="2914972" y="3259846"/>
            <a:chExt cx="6174378" cy="1011741"/>
          </a:xfrm>
          <a:solidFill>
            <a:schemeClr val="accent1"/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6" name="任意多边形 5"/>
            <p:cNvSpPr/>
            <p:nvPr/>
          </p:nvSpPr>
          <p:spPr>
            <a:xfrm>
              <a:off x="2914972" y="3259846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05193" y="3259848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8998" y="4172037"/>
            <a:ext cx="5388400" cy="882950"/>
            <a:chOff x="2914972" y="4536718"/>
            <a:chExt cx="6174378" cy="1011741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9" name="任意多边形 8"/>
            <p:cNvSpPr/>
            <p:nvPr/>
          </p:nvSpPr>
          <p:spPr>
            <a:xfrm>
              <a:off x="2914972" y="4536718"/>
              <a:ext cx="1007498" cy="1011741"/>
            </a:xfrm>
            <a:custGeom>
              <a:avLst/>
              <a:gdLst>
                <a:gd name="connsiteX0" fmla="*/ 697058 w 800580"/>
                <a:gd name="connsiteY0" fmla="*/ 60232 h 756662"/>
                <a:gd name="connsiteX1" fmla="*/ 653766 w 800580"/>
                <a:gd name="connsiteY1" fmla="*/ 99132 h 756662"/>
                <a:gd name="connsiteX2" fmla="*/ 697058 w 800580"/>
                <a:gd name="connsiteY2" fmla="*/ 138032 h 756662"/>
                <a:gd name="connsiteX3" fmla="*/ 740350 w 800580"/>
                <a:gd name="connsiteY3" fmla="*/ 99132 h 756662"/>
                <a:gd name="connsiteX4" fmla="*/ 697058 w 800580"/>
                <a:gd name="connsiteY4" fmla="*/ 60232 h 756662"/>
                <a:gd name="connsiteX5" fmla="*/ 400291 w 800580"/>
                <a:gd name="connsiteY5" fmla="*/ 0 h 756662"/>
                <a:gd name="connsiteX6" fmla="*/ 800580 w 800580"/>
                <a:gd name="connsiteY6" fmla="*/ 0 h 756662"/>
                <a:gd name="connsiteX7" fmla="*/ 800580 w 800580"/>
                <a:gd name="connsiteY7" fmla="*/ 378331 h 756662"/>
                <a:gd name="connsiteX8" fmla="*/ 400290 w 800580"/>
                <a:gd name="connsiteY8" fmla="*/ 756662 h 756662"/>
                <a:gd name="connsiteX9" fmla="*/ 0 w 800580"/>
                <a:gd name="connsiteY9" fmla="*/ 378331 h 756662"/>
                <a:gd name="connsiteX10" fmla="*/ 1 w 800580"/>
                <a:gd name="connsiteY10" fmla="*/ 378331 h 756662"/>
                <a:gd name="connsiteX11" fmla="*/ 400291 w 800580"/>
                <a:gd name="connsiteY11" fmla="*/ 0 h 75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6662">
                  <a:moveTo>
                    <a:pt x="697058" y="60232"/>
                  </a:moveTo>
                  <a:cubicBezTo>
                    <a:pt x="673148" y="60232"/>
                    <a:pt x="653766" y="77648"/>
                    <a:pt x="653766" y="99132"/>
                  </a:cubicBezTo>
                  <a:cubicBezTo>
                    <a:pt x="653766" y="120616"/>
                    <a:pt x="673148" y="138032"/>
                    <a:pt x="697058" y="138032"/>
                  </a:cubicBezTo>
                  <a:cubicBezTo>
                    <a:pt x="720968" y="138032"/>
                    <a:pt x="740350" y="120616"/>
                    <a:pt x="740350" y="99132"/>
                  </a:cubicBezTo>
                  <a:cubicBezTo>
                    <a:pt x="740350" y="77648"/>
                    <a:pt x="720968" y="60232"/>
                    <a:pt x="697058" y="60232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8331"/>
                  </a:lnTo>
                  <a:cubicBezTo>
                    <a:pt x="800580" y="587277"/>
                    <a:pt x="621364" y="756662"/>
                    <a:pt x="400290" y="756662"/>
                  </a:cubicBezTo>
                  <a:cubicBezTo>
                    <a:pt x="179216" y="756662"/>
                    <a:pt x="0" y="587277"/>
                    <a:pt x="0" y="378331"/>
                  </a:cubicBezTo>
                  <a:lnTo>
                    <a:pt x="1" y="378331"/>
                  </a:lnTo>
                  <a:cubicBezTo>
                    <a:pt x="1" y="169385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005193" y="4536720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81551" y="5382211"/>
            <a:ext cx="5388400" cy="881099"/>
            <a:chOff x="2914972" y="5813590"/>
            <a:chExt cx="6174378" cy="1009620"/>
          </a:xfrm>
          <a:solidFill>
            <a:schemeClr val="bg1">
              <a:lumMod val="65000"/>
            </a:schemeClr>
          </a:solidFill>
          <a:effectLst>
            <a:outerShdw blurRad="127000" dist="50800" dir="2700000" algn="tl" rotWithShape="0">
              <a:prstClr val="black">
                <a:alpha val="35000"/>
              </a:prstClr>
            </a:outerShdw>
          </a:effectLst>
        </p:grpSpPr>
        <p:sp>
          <p:nvSpPr>
            <p:cNvPr id="12" name="任意多边形 11"/>
            <p:cNvSpPr/>
            <p:nvPr/>
          </p:nvSpPr>
          <p:spPr bwMode="auto">
            <a:xfrm>
              <a:off x="2914972" y="5813590"/>
              <a:ext cx="1007498" cy="1009620"/>
            </a:xfrm>
            <a:custGeom>
              <a:avLst/>
              <a:gdLst>
                <a:gd name="connsiteX0" fmla="*/ 697056 w 800580"/>
                <a:gd name="connsiteY0" fmla="*/ 58977 h 755406"/>
                <a:gd name="connsiteX1" fmla="*/ 653765 w 800580"/>
                <a:gd name="connsiteY1" fmla="*/ 97877 h 755406"/>
                <a:gd name="connsiteX2" fmla="*/ 697056 w 800580"/>
                <a:gd name="connsiteY2" fmla="*/ 136777 h 755406"/>
                <a:gd name="connsiteX3" fmla="*/ 740347 w 800580"/>
                <a:gd name="connsiteY3" fmla="*/ 97877 h 755406"/>
                <a:gd name="connsiteX4" fmla="*/ 697056 w 800580"/>
                <a:gd name="connsiteY4" fmla="*/ 58977 h 755406"/>
                <a:gd name="connsiteX5" fmla="*/ 400291 w 800580"/>
                <a:gd name="connsiteY5" fmla="*/ 0 h 755406"/>
                <a:gd name="connsiteX6" fmla="*/ 800580 w 800580"/>
                <a:gd name="connsiteY6" fmla="*/ 0 h 755406"/>
                <a:gd name="connsiteX7" fmla="*/ 800580 w 800580"/>
                <a:gd name="connsiteY7" fmla="*/ 377703 h 755406"/>
                <a:gd name="connsiteX8" fmla="*/ 400290 w 800580"/>
                <a:gd name="connsiteY8" fmla="*/ 755406 h 755406"/>
                <a:gd name="connsiteX9" fmla="*/ 0 w 800580"/>
                <a:gd name="connsiteY9" fmla="*/ 377703 h 755406"/>
                <a:gd name="connsiteX10" fmla="*/ 1 w 800580"/>
                <a:gd name="connsiteY10" fmla="*/ 377703 h 755406"/>
                <a:gd name="connsiteX11" fmla="*/ 400291 w 800580"/>
                <a:gd name="connsiteY11" fmla="*/ 0 h 7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580" h="755406">
                  <a:moveTo>
                    <a:pt x="697056" y="58977"/>
                  </a:moveTo>
                  <a:cubicBezTo>
                    <a:pt x="673147" y="58977"/>
                    <a:pt x="653765" y="76393"/>
                    <a:pt x="653765" y="97877"/>
                  </a:cubicBezTo>
                  <a:cubicBezTo>
                    <a:pt x="653765" y="119361"/>
                    <a:pt x="673147" y="136777"/>
                    <a:pt x="697056" y="136777"/>
                  </a:cubicBezTo>
                  <a:cubicBezTo>
                    <a:pt x="720965" y="136777"/>
                    <a:pt x="740347" y="119361"/>
                    <a:pt x="740347" y="97877"/>
                  </a:cubicBezTo>
                  <a:cubicBezTo>
                    <a:pt x="740347" y="76393"/>
                    <a:pt x="720965" y="58977"/>
                    <a:pt x="697056" y="58977"/>
                  </a:cubicBezTo>
                  <a:close/>
                  <a:moveTo>
                    <a:pt x="400291" y="0"/>
                  </a:moveTo>
                  <a:lnTo>
                    <a:pt x="800580" y="0"/>
                  </a:lnTo>
                  <a:lnTo>
                    <a:pt x="800580" y="377703"/>
                  </a:lnTo>
                  <a:cubicBezTo>
                    <a:pt x="800580" y="586303"/>
                    <a:pt x="621364" y="755406"/>
                    <a:pt x="400290" y="755406"/>
                  </a:cubicBezTo>
                  <a:cubicBezTo>
                    <a:pt x="179216" y="755406"/>
                    <a:pt x="0" y="586303"/>
                    <a:pt x="0" y="377703"/>
                  </a:cubicBezTo>
                  <a:lnTo>
                    <a:pt x="1" y="377703"/>
                  </a:lnTo>
                  <a:cubicBezTo>
                    <a:pt x="1" y="169103"/>
                    <a:pt x="179217" y="0"/>
                    <a:pt x="4002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005193" y="5813592"/>
              <a:ext cx="5084157" cy="649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 flipH="1">
            <a:off x="1688010" y="178968"/>
            <a:ext cx="4435116" cy="1416861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altLang="zh-CN" sz="4000" spc="4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Contents</a:t>
            </a:r>
          </a:p>
          <a:p>
            <a:pPr>
              <a:defRPr/>
            </a:pPr>
            <a:r>
              <a:rPr lang="zh-CN" altLang="en-US" sz="4800" b="1" spc="4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目录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-20562" y="505127"/>
            <a:ext cx="1771078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059203" y="1303124"/>
            <a:ext cx="9137487" cy="0"/>
          </a:xfrm>
          <a:prstGeom prst="line">
            <a:avLst/>
          </a:prstGeom>
          <a:ln w="73025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20562" y="6591300"/>
            <a:ext cx="12217252" cy="2667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党政风格@">
      <a:dk1>
        <a:sysClr val="windowText" lastClr="000000"/>
      </a:dk1>
      <a:lt1>
        <a:sysClr val="window" lastClr="FFFFFF"/>
      </a:lt1>
      <a:dk2>
        <a:srgbClr val="44546A"/>
      </a:dk2>
      <a:lt2>
        <a:srgbClr val="FF0000"/>
      </a:lt2>
      <a:accent1>
        <a:srgbClr val="960404"/>
      </a:accent1>
      <a:accent2>
        <a:srgbClr val="F41A24"/>
      </a:accent2>
      <a:accent3>
        <a:srgbClr val="F0B7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Microsoft Office PowerPoint</Application>
  <PresentationFormat>宽屏</PresentationFormat>
  <Paragraphs>277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方正正大黑简体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68</cp:revision>
  <dcterms:created xsi:type="dcterms:W3CDTF">2015-07-11T00:33:00Z</dcterms:created>
  <dcterms:modified xsi:type="dcterms:W3CDTF">2021-01-06T08:19:23Z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