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5" r:id="rId9"/>
    <p:sldId id="259" r:id="rId10"/>
    <p:sldId id="267" r:id="rId11"/>
    <p:sldId id="280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4" r:id="rId20"/>
    <p:sldId id="275" r:id="rId21"/>
    <p:sldId id="276" r:id="rId22"/>
    <p:sldId id="261" r:id="rId23"/>
    <p:sldId id="277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pos="2865">
          <p15:clr>
            <a:srgbClr val="A4A3A4"/>
          </p15:clr>
        </p15:guide>
        <p15:guide id="4" pos="4815">
          <p15:clr>
            <a:srgbClr val="A4A3A4"/>
          </p15:clr>
        </p15:guide>
        <p15:guide id="5" pos="3454">
          <p15:clr>
            <a:srgbClr val="A4A3A4"/>
          </p15:clr>
        </p15:guide>
        <p15:guide id="6" pos="4226">
          <p15:clr>
            <a:srgbClr val="A4A3A4"/>
          </p15:clr>
        </p15:guide>
        <p15:guide id="7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8D8"/>
    <a:srgbClr val="F5F5F5"/>
    <a:srgbClr val="F6F6F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8126" autoAdjust="0"/>
  </p:normalViewPr>
  <p:slideViewPr>
    <p:cSldViewPr snapToGrid="0">
      <p:cViewPr>
        <p:scale>
          <a:sx n="75" d="100"/>
          <a:sy n="75" d="100"/>
        </p:scale>
        <p:origin x="-2154" y="-894"/>
      </p:cViewPr>
      <p:guideLst>
        <p:guide orient="horz" pos="3566"/>
        <p:guide orient="horz" pos="754"/>
        <p:guide pos="2865"/>
        <p:guide pos="4815"/>
        <p:guide pos="3454"/>
        <p:guide pos="4226"/>
        <p:guide pos="3817"/>
      </p:guideLst>
    </p:cSldViewPr>
  </p:slideViewPr>
  <p:notesTextViewPr>
    <p:cViewPr>
      <p:scale>
        <a:sx n="1" d="1"/>
        <a:sy n="1" d="1"/>
      </p:scale>
      <p:origin x="0" y="36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9FD10-6984-440E-BDA8-EEFA85F953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BE07-71E0-415A-8A90-289F8F8BE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DBE07-71E0-415A-8A90-289F8F8BED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33281" r="32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F6E7-7256-49B3-8D72-440C163D522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44B1-8EEC-4805-89BE-D78EBB1BE3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3" y="0"/>
            <a:ext cx="10286094" cy="6858000"/>
          </a:xfrm>
          <a:prstGeom prst="rect">
            <a:avLst/>
          </a:prstGeom>
          <a:effectLst/>
        </p:spPr>
      </p:pic>
      <p:sp>
        <p:nvSpPr>
          <p:cNvPr id="8" name="文本框 7"/>
          <p:cNvSpPr txBox="1"/>
          <p:nvPr/>
        </p:nvSpPr>
        <p:spPr>
          <a:xfrm>
            <a:off x="3917043" y="5130800"/>
            <a:ext cx="438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Quicksand Light" panose="02070303000000060000" pitchFamily="18" charset="0"/>
                <a:ea typeface="Kozuka Gothic Pr6N EL" panose="020B0200000000000000" pitchFamily="34" charset="-128"/>
                <a:cs typeface="Segoe UI Light" panose="020B0502040204020203" pitchFamily="34" charset="0"/>
              </a:rPr>
              <a:t>Labor Day 5.1</a:t>
            </a:r>
            <a:endParaRPr lang="zh-CN" altLang="en-US" sz="4800" dirty="0">
              <a:latin typeface="Quicksand Light" panose="02070303000000060000" pitchFamily="18" charset="0"/>
              <a:ea typeface="Kozuka Gothic Pr6N EL" panose="020B0200000000000000" pitchFamily="34" charset="-128"/>
              <a:cs typeface="Segoe UI Light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83225" y="6016661"/>
            <a:ext cx="122555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劳动节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ardrop 7"/>
          <p:cNvSpPr/>
          <p:nvPr/>
        </p:nvSpPr>
        <p:spPr>
          <a:xfrm rot="16200000">
            <a:off x="3399128" y="3638602"/>
            <a:ext cx="1955603" cy="1955604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rtlCol="0" anchor="ctr"/>
          <a:lstStyle/>
          <a:p>
            <a:pPr algn="ctr"/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5" name="Teardrop 10"/>
          <p:cNvSpPr/>
          <p:nvPr/>
        </p:nvSpPr>
        <p:spPr>
          <a:xfrm rot="10800000">
            <a:off x="3399127" y="2178196"/>
            <a:ext cx="1391511" cy="1391510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rtlCol="0" anchor="ctr"/>
          <a:lstStyle/>
          <a:p>
            <a:pPr algn="ctr"/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6" name="Teardrop 6"/>
          <p:cNvSpPr/>
          <p:nvPr/>
        </p:nvSpPr>
        <p:spPr>
          <a:xfrm>
            <a:off x="1939633" y="3638602"/>
            <a:ext cx="1391511" cy="1391510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rtlCol="0" anchor="ctr"/>
          <a:lstStyle/>
          <a:p>
            <a:pPr algn="ctr"/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7" name="Teardrop 8"/>
          <p:cNvSpPr/>
          <p:nvPr/>
        </p:nvSpPr>
        <p:spPr>
          <a:xfrm rot="5400000">
            <a:off x="1932074" y="2192232"/>
            <a:ext cx="1391510" cy="1391511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rtlCol="0" anchor="ctr"/>
          <a:lstStyle/>
          <a:p>
            <a:pPr algn="ctr"/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8" name="Freeform 52"/>
          <p:cNvSpPr>
            <a:spLocks noEditPoints="1"/>
          </p:cNvSpPr>
          <p:nvPr/>
        </p:nvSpPr>
        <p:spPr bwMode="auto">
          <a:xfrm>
            <a:off x="2349529" y="3990553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42"/>
          <p:cNvSpPr>
            <a:spLocks noEditPoints="1"/>
          </p:cNvSpPr>
          <p:nvPr/>
        </p:nvSpPr>
        <p:spPr bwMode="auto">
          <a:xfrm>
            <a:off x="4065442" y="4298096"/>
            <a:ext cx="622974" cy="53623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78"/>
          <p:cNvSpPr>
            <a:spLocks noEditPoints="1"/>
          </p:cNvSpPr>
          <p:nvPr/>
        </p:nvSpPr>
        <p:spPr bwMode="auto">
          <a:xfrm>
            <a:off x="3783395" y="2653386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86"/>
          <p:cNvSpPr>
            <a:spLocks noEditPoints="1"/>
          </p:cNvSpPr>
          <p:nvPr/>
        </p:nvSpPr>
        <p:spPr bwMode="auto">
          <a:xfrm>
            <a:off x="2422076" y="2558112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Rounded Rectangle 72"/>
          <p:cNvSpPr/>
          <p:nvPr/>
        </p:nvSpPr>
        <p:spPr>
          <a:xfrm>
            <a:off x="6317524" y="2224582"/>
            <a:ext cx="1712307" cy="333530"/>
          </a:xfrm>
          <a:prstGeom prst="roundRect">
            <a:avLst>
              <a:gd name="adj" fmla="val 211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16685" y="2256342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7524" y="2792915"/>
            <a:ext cx="176636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ounded Rectangle 72"/>
          <p:cNvSpPr/>
          <p:nvPr/>
        </p:nvSpPr>
        <p:spPr>
          <a:xfrm>
            <a:off x="8493566" y="2224582"/>
            <a:ext cx="1712307" cy="333530"/>
          </a:xfrm>
          <a:prstGeom prst="roundRect">
            <a:avLst>
              <a:gd name="adj" fmla="val 211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892727" y="2256342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ounded Rectangle 72"/>
          <p:cNvSpPr/>
          <p:nvPr/>
        </p:nvSpPr>
        <p:spPr>
          <a:xfrm>
            <a:off x="8493566" y="4022903"/>
            <a:ext cx="1712307" cy="333530"/>
          </a:xfrm>
          <a:prstGeom prst="roundRect">
            <a:avLst>
              <a:gd name="adj" fmla="val 211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892727" y="4054663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6317524" y="4022903"/>
            <a:ext cx="1712307" cy="333530"/>
          </a:xfrm>
          <a:prstGeom prst="roundRect">
            <a:avLst>
              <a:gd name="adj" fmla="val 211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716685" y="4054663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93566" y="2792915"/>
            <a:ext cx="176636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17524" y="4504386"/>
            <a:ext cx="176636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93566" y="4504386"/>
            <a:ext cx="176636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3"/>
          <p:cNvSpPr txBox="1"/>
          <p:nvPr/>
        </p:nvSpPr>
        <p:spPr>
          <a:xfrm>
            <a:off x="1966019" y="2040901"/>
            <a:ext cx="211903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2168684" y="5036998"/>
            <a:ext cx="201433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155406" y="5036998"/>
            <a:ext cx="201433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142129" y="5036998"/>
            <a:ext cx="201433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993727" y="2040901"/>
            <a:ext cx="211903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021436" y="2040901"/>
            <a:ext cx="2119031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724"/>
          <p:cNvSpPr/>
          <p:nvPr/>
        </p:nvSpPr>
        <p:spPr>
          <a:xfrm>
            <a:off x="7690562" y="2799228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454545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725"/>
          <p:cNvSpPr/>
          <p:nvPr/>
        </p:nvSpPr>
        <p:spPr>
          <a:xfrm>
            <a:off x="4621902" y="2799228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454545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726"/>
          <p:cNvSpPr/>
          <p:nvPr/>
        </p:nvSpPr>
        <p:spPr>
          <a:xfrm>
            <a:off x="1645417" y="2799228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454545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733"/>
          <p:cNvSpPr/>
          <p:nvPr/>
        </p:nvSpPr>
        <p:spPr>
          <a:xfrm>
            <a:off x="5489128" y="4118223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735"/>
          <p:cNvSpPr/>
          <p:nvPr/>
        </p:nvSpPr>
        <p:spPr>
          <a:xfrm>
            <a:off x="8451582" y="4118223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739"/>
          <p:cNvSpPr/>
          <p:nvPr/>
        </p:nvSpPr>
        <p:spPr>
          <a:xfrm>
            <a:off x="2477598" y="4118223"/>
            <a:ext cx="2124417" cy="60484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730"/>
          <p:cNvSpPr/>
          <p:nvPr/>
        </p:nvSpPr>
        <p:spPr>
          <a:xfrm>
            <a:off x="7089337" y="2570821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741"/>
          <p:cNvSpPr/>
          <p:nvPr/>
        </p:nvSpPr>
        <p:spPr>
          <a:xfrm>
            <a:off x="4052148" y="3889816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748"/>
          <p:cNvSpPr/>
          <p:nvPr/>
        </p:nvSpPr>
        <p:spPr>
          <a:xfrm rot="2348650">
            <a:off x="9922143" y="3087320"/>
            <a:ext cx="1210698" cy="374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rgbClr val="454545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49"/>
          <p:cNvSpPr/>
          <p:nvPr/>
        </p:nvSpPr>
        <p:spPr>
          <a:xfrm rot="12794463">
            <a:off x="1102185" y="4022495"/>
            <a:ext cx="1210698" cy="374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rgbClr val="0D215E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729"/>
          <p:cNvSpPr/>
          <p:nvPr/>
        </p:nvSpPr>
        <p:spPr>
          <a:xfrm>
            <a:off x="1059159" y="2570821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5454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750"/>
          <p:cNvSpPr/>
          <p:nvPr/>
        </p:nvSpPr>
        <p:spPr>
          <a:xfrm>
            <a:off x="1377054" y="2900466"/>
            <a:ext cx="415919" cy="39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13" y="16137"/>
                </a:moveTo>
                <a:cubicBezTo>
                  <a:pt x="14080" y="15059"/>
                  <a:pt x="13176" y="14150"/>
                  <a:pt x="13176" y="12203"/>
                </a:cubicBezTo>
                <a:cubicBezTo>
                  <a:pt x="13176" y="11034"/>
                  <a:pt x="14040" y="11415"/>
                  <a:pt x="14419" y="9274"/>
                </a:cubicBezTo>
                <a:cubicBezTo>
                  <a:pt x="14577" y="8387"/>
                  <a:pt x="15341" y="9261"/>
                  <a:pt x="15487" y="7233"/>
                </a:cubicBezTo>
                <a:cubicBezTo>
                  <a:pt x="15487" y="6425"/>
                  <a:pt x="15071" y="6224"/>
                  <a:pt x="15071" y="6224"/>
                </a:cubicBezTo>
                <a:cubicBezTo>
                  <a:pt x="15071" y="6224"/>
                  <a:pt x="15283" y="5028"/>
                  <a:pt x="15366" y="4109"/>
                </a:cubicBezTo>
                <a:cubicBezTo>
                  <a:pt x="15468" y="2962"/>
                  <a:pt x="14731" y="0"/>
                  <a:pt x="10800" y="0"/>
                </a:cubicBezTo>
                <a:cubicBezTo>
                  <a:pt x="6869" y="0"/>
                  <a:pt x="6131" y="2962"/>
                  <a:pt x="6234" y="4109"/>
                </a:cubicBezTo>
                <a:cubicBezTo>
                  <a:pt x="6317" y="5028"/>
                  <a:pt x="6529" y="6224"/>
                  <a:pt x="6529" y="6224"/>
                </a:cubicBezTo>
                <a:cubicBezTo>
                  <a:pt x="6529" y="6224"/>
                  <a:pt x="6113" y="6425"/>
                  <a:pt x="6113" y="7233"/>
                </a:cubicBezTo>
                <a:cubicBezTo>
                  <a:pt x="6258" y="9261"/>
                  <a:pt x="7022" y="8387"/>
                  <a:pt x="7179" y="9274"/>
                </a:cubicBezTo>
                <a:cubicBezTo>
                  <a:pt x="7560" y="11415"/>
                  <a:pt x="8424" y="11034"/>
                  <a:pt x="8424" y="12203"/>
                </a:cubicBezTo>
                <a:cubicBezTo>
                  <a:pt x="8424" y="14150"/>
                  <a:pt x="7520" y="15059"/>
                  <a:pt x="4687" y="16137"/>
                </a:cubicBezTo>
                <a:cubicBezTo>
                  <a:pt x="1846" y="17219"/>
                  <a:pt x="0" y="18321"/>
                  <a:pt x="0" y="19073"/>
                </a:cubicBezTo>
                <a:cubicBezTo>
                  <a:pt x="0" y="19825"/>
                  <a:pt x="0" y="21600"/>
                  <a:pt x="0" y="21600"/>
                </a:cubicBezTo>
                <a:lnTo>
                  <a:pt x="10800" y="21600"/>
                </a:lnTo>
                <a:lnTo>
                  <a:pt x="21600" y="21600"/>
                </a:lnTo>
                <a:cubicBezTo>
                  <a:pt x="21600" y="21600"/>
                  <a:pt x="21600" y="19825"/>
                  <a:pt x="21600" y="19073"/>
                </a:cubicBezTo>
                <a:cubicBezTo>
                  <a:pt x="21600" y="18321"/>
                  <a:pt x="19754" y="17219"/>
                  <a:pt x="16913" y="1613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727"/>
          <p:cNvSpPr/>
          <p:nvPr/>
        </p:nvSpPr>
        <p:spPr>
          <a:xfrm>
            <a:off x="4048657" y="2570821"/>
            <a:ext cx="1061659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5454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751"/>
          <p:cNvSpPr/>
          <p:nvPr/>
        </p:nvSpPr>
        <p:spPr>
          <a:xfrm>
            <a:off x="4383870" y="2895994"/>
            <a:ext cx="398216" cy="398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1737"/>
          <p:cNvSpPr/>
          <p:nvPr/>
        </p:nvSpPr>
        <p:spPr>
          <a:xfrm>
            <a:off x="10044988" y="3889816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753"/>
          <p:cNvSpPr/>
          <p:nvPr/>
        </p:nvSpPr>
        <p:spPr>
          <a:xfrm>
            <a:off x="10350219" y="4189786"/>
            <a:ext cx="451197" cy="46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0433" extrusionOk="0">
                <a:moveTo>
                  <a:pt x="14102" y="6331"/>
                </a:moveTo>
                <a:cubicBezTo>
                  <a:pt x="13391" y="5619"/>
                  <a:pt x="13391" y="4469"/>
                  <a:pt x="14102" y="3759"/>
                </a:cubicBezTo>
                <a:cubicBezTo>
                  <a:pt x="14812" y="3049"/>
                  <a:pt x="15965" y="3049"/>
                  <a:pt x="16674" y="3759"/>
                </a:cubicBezTo>
                <a:cubicBezTo>
                  <a:pt x="17385" y="4469"/>
                  <a:pt x="17385" y="5619"/>
                  <a:pt x="16674" y="6331"/>
                </a:cubicBezTo>
                <a:cubicBezTo>
                  <a:pt x="15965" y="7041"/>
                  <a:pt x="14812" y="7041"/>
                  <a:pt x="14102" y="6331"/>
                </a:cubicBezTo>
                <a:close/>
                <a:moveTo>
                  <a:pt x="12904" y="13199"/>
                </a:moveTo>
                <a:cubicBezTo>
                  <a:pt x="12904" y="13199"/>
                  <a:pt x="21289" y="7286"/>
                  <a:pt x="20359" y="518"/>
                </a:cubicBezTo>
                <a:cubicBezTo>
                  <a:pt x="20339" y="369"/>
                  <a:pt x="20289" y="271"/>
                  <a:pt x="20226" y="206"/>
                </a:cubicBezTo>
                <a:cubicBezTo>
                  <a:pt x="20162" y="145"/>
                  <a:pt x="20065" y="93"/>
                  <a:pt x="19914" y="72"/>
                </a:cubicBezTo>
                <a:cubicBezTo>
                  <a:pt x="13147" y="-856"/>
                  <a:pt x="7233" y="7529"/>
                  <a:pt x="7233" y="7529"/>
                </a:cubicBezTo>
                <a:cubicBezTo>
                  <a:pt x="2104" y="6928"/>
                  <a:pt x="2478" y="7929"/>
                  <a:pt x="137" y="13421"/>
                </a:cubicBezTo>
                <a:cubicBezTo>
                  <a:pt x="-311" y="14470"/>
                  <a:pt x="416" y="14829"/>
                  <a:pt x="1211" y="14536"/>
                </a:cubicBezTo>
                <a:cubicBezTo>
                  <a:pt x="2006" y="14242"/>
                  <a:pt x="3764" y="13593"/>
                  <a:pt x="3764" y="13593"/>
                </a:cubicBezTo>
                <a:lnTo>
                  <a:pt x="6840" y="16669"/>
                </a:lnTo>
                <a:cubicBezTo>
                  <a:pt x="6840" y="16669"/>
                  <a:pt x="6192" y="18426"/>
                  <a:pt x="5897" y="19222"/>
                </a:cubicBezTo>
                <a:cubicBezTo>
                  <a:pt x="5604" y="20018"/>
                  <a:pt x="5963" y="20744"/>
                  <a:pt x="7012" y="20297"/>
                </a:cubicBezTo>
                <a:cubicBezTo>
                  <a:pt x="12505" y="17955"/>
                  <a:pt x="13504" y="18328"/>
                  <a:pt x="12904" y="1319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738"/>
          <p:cNvSpPr/>
          <p:nvPr/>
        </p:nvSpPr>
        <p:spPr>
          <a:xfrm>
            <a:off x="7080469" y="3889816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1754"/>
          <p:cNvSpPr/>
          <p:nvPr/>
        </p:nvSpPr>
        <p:spPr>
          <a:xfrm>
            <a:off x="7373654" y="4186451"/>
            <a:ext cx="492480" cy="46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1730"/>
          <p:cNvSpPr/>
          <p:nvPr/>
        </p:nvSpPr>
        <p:spPr>
          <a:xfrm>
            <a:off x="7089064" y="2566607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54545"/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1741"/>
          <p:cNvSpPr/>
          <p:nvPr/>
        </p:nvSpPr>
        <p:spPr>
          <a:xfrm>
            <a:off x="4053419" y="3892830"/>
            <a:ext cx="1061660" cy="106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1752"/>
          <p:cNvSpPr/>
          <p:nvPr/>
        </p:nvSpPr>
        <p:spPr>
          <a:xfrm>
            <a:off x="7389035" y="2868727"/>
            <a:ext cx="461719" cy="46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4" extrusionOk="0">
                <a:moveTo>
                  <a:pt x="2578" y="8409"/>
                </a:moveTo>
                <a:cubicBezTo>
                  <a:pt x="2578" y="5193"/>
                  <a:pt x="5174" y="2587"/>
                  <a:pt x="8376" y="2587"/>
                </a:cubicBezTo>
                <a:cubicBezTo>
                  <a:pt x="11580" y="2587"/>
                  <a:pt x="14435" y="5451"/>
                  <a:pt x="14435" y="8666"/>
                </a:cubicBezTo>
                <a:cubicBezTo>
                  <a:pt x="14435" y="11882"/>
                  <a:pt x="11838" y="14488"/>
                  <a:pt x="8635" y="14488"/>
                </a:cubicBezTo>
                <a:cubicBezTo>
                  <a:pt x="5431" y="14488"/>
                  <a:pt x="2578" y="11624"/>
                  <a:pt x="2578" y="8409"/>
                </a:cubicBezTo>
                <a:close/>
                <a:moveTo>
                  <a:pt x="20914" y="18167"/>
                </a:moveTo>
                <a:lnTo>
                  <a:pt x="15797" y="13032"/>
                </a:lnTo>
                <a:cubicBezTo>
                  <a:pt x="16568" y="11759"/>
                  <a:pt x="17013" y="10265"/>
                  <a:pt x="17013" y="8666"/>
                </a:cubicBezTo>
                <a:cubicBezTo>
                  <a:pt x="17013" y="4023"/>
                  <a:pt x="13004" y="0"/>
                  <a:pt x="8376" y="0"/>
                </a:cubicBezTo>
                <a:cubicBezTo>
                  <a:pt x="3750" y="0"/>
                  <a:pt x="0" y="3765"/>
                  <a:pt x="0" y="8409"/>
                </a:cubicBezTo>
                <a:cubicBezTo>
                  <a:pt x="0" y="13052"/>
                  <a:pt x="4008" y="17075"/>
                  <a:pt x="8635" y="17075"/>
                </a:cubicBezTo>
                <a:cubicBezTo>
                  <a:pt x="10173" y="17075"/>
                  <a:pt x="11614" y="16657"/>
                  <a:pt x="12852" y="15931"/>
                </a:cubicBezTo>
                <a:lnTo>
                  <a:pt x="17996" y="21094"/>
                </a:lnTo>
                <a:cubicBezTo>
                  <a:pt x="18500" y="21600"/>
                  <a:pt x="19317" y="21600"/>
                  <a:pt x="19819" y="21094"/>
                </a:cubicBezTo>
                <a:lnTo>
                  <a:pt x="21096" y="19815"/>
                </a:lnTo>
                <a:cubicBezTo>
                  <a:pt x="21600" y="19309"/>
                  <a:pt x="21417" y="18672"/>
                  <a:pt x="20914" y="181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1755"/>
          <p:cNvSpPr/>
          <p:nvPr/>
        </p:nvSpPr>
        <p:spPr>
          <a:xfrm>
            <a:off x="4383870" y="4238044"/>
            <a:ext cx="398216" cy="358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0"/>
                </a:moveTo>
                <a:cubicBezTo>
                  <a:pt x="9030" y="0"/>
                  <a:pt x="7856" y="707"/>
                  <a:pt x="7120" y="1087"/>
                </a:cubicBezTo>
                <a:lnTo>
                  <a:pt x="7120" y="3594"/>
                </a:lnTo>
                <a:lnTo>
                  <a:pt x="4741" y="3594"/>
                </a:lnTo>
                <a:lnTo>
                  <a:pt x="4741" y="21600"/>
                </a:lnTo>
                <a:lnTo>
                  <a:pt x="16843" y="21600"/>
                </a:lnTo>
                <a:lnTo>
                  <a:pt x="16843" y="3594"/>
                </a:lnTo>
                <a:lnTo>
                  <a:pt x="14465" y="3594"/>
                </a:lnTo>
                <a:cubicBezTo>
                  <a:pt x="14465" y="3594"/>
                  <a:pt x="14465" y="1087"/>
                  <a:pt x="14465" y="1087"/>
                </a:cubicBezTo>
                <a:cubicBezTo>
                  <a:pt x="13730" y="707"/>
                  <a:pt x="12555" y="0"/>
                  <a:pt x="10792" y="0"/>
                </a:cubicBezTo>
                <a:close/>
                <a:moveTo>
                  <a:pt x="2152" y="3611"/>
                </a:moveTo>
                <a:cubicBezTo>
                  <a:pt x="965" y="3611"/>
                  <a:pt x="0" y="4682"/>
                  <a:pt x="0" y="6002"/>
                </a:cubicBezTo>
                <a:lnTo>
                  <a:pt x="0" y="19209"/>
                </a:lnTo>
                <a:cubicBezTo>
                  <a:pt x="0" y="20528"/>
                  <a:pt x="965" y="21600"/>
                  <a:pt x="2152" y="21600"/>
                </a:cubicBezTo>
                <a:lnTo>
                  <a:pt x="3236" y="21600"/>
                </a:lnTo>
                <a:lnTo>
                  <a:pt x="3236" y="3611"/>
                </a:lnTo>
                <a:lnTo>
                  <a:pt x="2152" y="3611"/>
                </a:lnTo>
                <a:close/>
                <a:moveTo>
                  <a:pt x="18364" y="3611"/>
                </a:moveTo>
                <a:lnTo>
                  <a:pt x="18364" y="21600"/>
                </a:lnTo>
                <a:lnTo>
                  <a:pt x="19448" y="21600"/>
                </a:lnTo>
                <a:cubicBezTo>
                  <a:pt x="20635" y="21600"/>
                  <a:pt x="21600" y="20528"/>
                  <a:pt x="21600" y="19209"/>
                </a:cubicBezTo>
                <a:lnTo>
                  <a:pt x="21600" y="6002"/>
                </a:lnTo>
                <a:cubicBezTo>
                  <a:pt x="21600" y="4682"/>
                  <a:pt x="20635" y="3611"/>
                  <a:pt x="19448" y="3611"/>
                </a:cubicBezTo>
                <a:lnTo>
                  <a:pt x="18364" y="361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020667" y="2953917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199932" y="2953917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249292" y="2953917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712380" y="4272912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5735815" y="4272912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712232" y="4272912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>
            <a:spLocks noChangeArrowheads="1"/>
          </p:cNvSpPr>
          <p:nvPr/>
        </p:nvSpPr>
        <p:spPr bwMode="auto">
          <a:xfrm rot="19397468">
            <a:off x="4901455" y="2142879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/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 rot="3202081">
            <a:off x="6122739" y="2551698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/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 rot="8579122">
            <a:off x="5710841" y="3774792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/>
          </a:p>
        </p:txBody>
      </p:sp>
      <p:sp>
        <p:nvSpPr>
          <p:cNvPr id="7" name="Freeform 3"/>
          <p:cNvSpPr>
            <a:spLocks noChangeArrowheads="1"/>
          </p:cNvSpPr>
          <p:nvPr/>
        </p:nvSpPr>
        <p:spPr bwMode="auto">
          <a:xfrm rot="13978264">
            <a:off x="4490424" y="3374330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/>
          </a:p>
        </p:txBody>
      </p:sp>
      <p:sp>
        <p:nvSpPr>
          <p:cNvPr id="8" name="TextBox 54"/>
          <p:cNvSpPr txBox="1"/>
          <p:nvPr/>
        </p:nvSpPr>
        <p:spPr>
          <a:xfrm>
            <a:off x="5187296" y="237813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Footlight MT Light" panose="0204060206030A020304" pitchFamily="18" charset="0"/>
                <a:cs typeface="Lato Black" panose="020F0A02020204030203" pitchFamily="34" charset="0"/>
              </a:rPr>
              <a:t>S</a:t>
            </a:r>
            <a:endParaRPr lang="ru-RU" sz="60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9" name="TextBox 55"/>
          <p:cNvSpPr txBox="1"/>
          <p:nvPr/>
        </p:nvSpPr>
        <p:spPr>
          <a:xfrm>
            <a:off x="6016082" y="4189171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>
                <a:solidFill>
                  <a:schemeClr val="bg1"/>
                </a:solidFill>
                <a:latin typeface="Footlight MT Light" panose="0204060206030A020304" pitchFamily="18" charset="0"/>
                <a:cs typeface="Lato Black" panose="020F0A02020204030203" pitchFamily="34" charset="0"/>
              </a:rPr>
              <a:t>O</a:t>
            </a:r>
            <a:endParaRPr lang="ru-RU" sz="60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0" name="TextBox 57"/>
          <p:cNvSpPr txBox="1"/>
          <p:nvPr/>
        </p:nvSpPr>
        <p:spPr>
          <a:xfrm>
            <a:off x="6550220" y="2846926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Footlight MT Light" panose="0204060206030A020304" pitchFamily="18" charset="0"/>
                <a:cs typeface="Lato Black" panose="020F0A02020204030203" pitchFamily="34" charset="0"/>
              </a:rPr>
              <a:t>W</a:t>
            </a:r>
            <a:endParaRPr lang="ru-RU" sz="60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1" name="TextBox 58"/>
          <p:cNvSpPr txBox="1"/>
          <p:nvPr/>
        </p:nvSpPr>
        <p:spPr>
          <a:xfrm>
            <a:off x="4771230" y="3695741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>
                <a:solidFill>
                  <a:schemeClr val="bg1"/>
                </a:solidFill>
                <a:latin typeface="Footlight MT Light" panose="0204060206030A020304" pitchFamily="18" charset="0"/>
                <a:cs typeface="Lato Black" panose="020F0A02020204030203" pitchFamily="34" charset="0"/>
              </a:rPr>
              <a:t>T</a:t>
            </a:r>
            <a:endParaRPr lang="ru-RU" sz="60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12" name="Group 61"/>
          <p:cNvGrpSpPr/>
          <p:nvPr/>
        </p:nvGrpSpPr>
        <p:grpSpPr>
          <a:xfrm>
            <a:off x="7128637" y="2267000"/>
            <a:ext cx="1532965" cy="336176"/>
            <a:chOff x="6508376" y="1129553"/>
            <a:chExt cx="1532965" cy="336176"/>
          </a:xfrm>
        </p:grpSpPr>
        <p:cxnSp>
          <p:nvCxnSpPr>
            <p:cNvPr id="13" name="Straight Connector 62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7"/>
            <p:cNvCxnSpPr/>
            <p:nvPr/>
          </p:nvCxnSpPr>
          <p:spPr>
            <a:xfrm>
              <a:off x="6844553" y="1129553"/>
              <a:ext cx="119678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8"/>
          <p:cNvGrpSpPr/>
          <p:nvPr/>
        </p:nvGrpSpPr>
        <p:grpSpPr>
          <a:xfrm flipV="1">
            <a:off x="7128637" y="5065573"/>
            <a:ext cx="1532965" cy="336176"/>
            <a:chOff x="6508376" y="1129553"/>
            <a:chExt cx="1532965" cy="336176"/>
          </a:xfrm>
        </p:grpSpPr>
        <p:cxnSp>
          <p:nvCxnSpPr>
            <p:cNvPr id="16" name="Straight Connector 69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0"/>
            <p:cNvCxnSpPr/>
            <p:nvPr/>
          </p:nvCxnSpPr>
          <p:spPr>
            <a:xfrm>
              <a:off x="6844553" y="1129553"/>
              <a:ext cx="119678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71"/>
          <p:cNvGrpSpPr/>
          <p:nvPr/>
        </p:nvGrpSpPr>
        <p:grpSpPr>
          <a:xfrm flipH="1">
            <a:off x="3508048" y="2352823"/>
            <a:ext cx="1532965" cy="336176"/>
            <a:chOff x="6508376" y="1129553"/>
            <a:chExt cx="1532965" cy="336176"/>
          </a:xfrm>
        </p:grpSpPr>
        <p:cxnSp>
          <p:nvCxnSpPr>
            <p:cNvPr id="19" name="Straight Connector 72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3"/>
            <p:cNvCxnSpPr/>
            <p:nvPr/>
          </p:nvCxnSpPr>
          <p:spPr>
            <a:xfrm>
              <a:off x="6844553" y="1129553"/>
              <a:ext cx="119678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74"/>
          <p:cNvGrpSpPr/>
          <p:nvPr/>
        </p:nvGrpSpPr>
        <p:grpSpPr>
          <a:xfrm flipH="1" flipV="1">
            <a:off x="3501324" y="4889377"/>
            <a:ext cx="1546412" cy="336176"/>
            <a:chOff x="6508376" y="1129553"/>
            <a:chExt cx="1546412" cy="336176"/>
          </a:xfrm>
        </p:grpSpPr>
        <p:cxnSp>
          <p:nvCxnSpPr>
            <p:cNvPr id="24" name="Straight Connector 75"/>
            <p:cNvCxnSpPr/>
            <p:nvPr/>
          </p:nvCxnSpPr>
          <p:spPr>
            <a:xfrm flipV="1">
              <a:off x="6508376" y="1129553"/>
              <a:ext cx="336177" cy="33617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76"/>
            <p:cNvCxnSpPr/>
            <p:nvPr/>
          </p:nvCxnSpPr>
          <p:spPr>
            <a:xfrm>
              <a:off x="6858000" y="1129553"/>
              <a:ext cx="119678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13"/>
          <p:cNvSpPr txBox="1"/>
          <p:nvPr/>
        </p:nvSpPr>
        <p:spPr>
          <a:xfrm>
            <a:off x="1943503" y="2010711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009566" y="229661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848435" y="199695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848435" y="2282862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943503" y="4839264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009566" y="512516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848435" y="4991719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848435" y="527762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3"/>
          <p:cNvSpPr txBox="1"/>
          <p:nvPr/>
        </p:nvSpPr>
        <p:spPr>
          <a:xfrm>
            <a:off x="7709354" y="2124730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7709354" y="4201321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709354" y="463629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3082585" y="3310850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148648" y="371614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7709354" y="2530207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3777"/>
          <p:cNvSpPr/>
          <p:nvPr/>
        </p:nvSpPr>
        <p:spPr>
          <a:xfrm flipH="1">
            <a:off x="6214851" y="4541180"/>
            <a:ext cx="218267" cy="40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5" h="21325" extrusionOk="0">
                <a:moveTo>
                  <a:pt x="13269" y="1266"/>
                </a:moveTo>
                <a:cubicBezTo>
                  <a:pt x="13269" y="1266"/>
                  <a:pt x="13357" y="-275"/>
                  <a:pt x="15942" y="43"/>
                </a:cubicBezTo>
                <a:cubicBezTo>
                  <a:pt x="15942" y="43"/>
                  <a:pt x="18089" y="386"/>
                  <a:pt x="16818" y="1902"/>
                </a:cubicBezTo>
                <a:cubicBezTo>
                  <a:pt x="16818" y="1902"/>
                  <a:pt x="16994" y="2318"/>
                  <a:pt x="16380" y="2465"/>
                </a:cubicBezTo>
                <a:cubicBezTo>
                  <a:pt x="16380" y="2465"/>
                  <a:pt x="15635" y="2685"/>
                  <a:pt x="16205" y="2905"/>
                </a:cubicBezTo>
                <a:cubicBezTo>
                  <a:pt x="16205" y="2905"/>
                  <a:pt x="18771" y="4064"/>
                  <a:pt x="19280" y="4387"/>
                </a:cubicBezTo>
                <a:cubicBezTo>
                  <a:pt x="19320" y="4412"/>
                  <a:pt x="19347" y="4432"/>
                  <a:pt x="19360" y="4446"/>
                </a:cubicBezTo>
                <a:cubicBezTo>
                  <a:pt x="19535" y="4642"/>
                  <a:pt x="19798" y="4838"/>
                  <a:pt x="19798" y="5425"/>
                </a:cubicBezTo>
                <a:cubicBezTo>
                  <a:pt x="19798" y="5425"/>
                  <a:pt x="19666" y="6403"/>
                  <a:pt x="20630" y="6892"/>
                </a:cubicBezTo>
                <a:cubicBezTo>
                  <a:pt x="20630" y="6892"/>
                  <a:pt x="21112" y="7284"/>
                  <a:pt x="20630" y="8434"/>
                </a:cubicBezTo>
                <a:cubicBezTo>
                  <a:pt x="20630" y="8434"/>
                  <a:pt x="19097" y="10733"/>
                  <a:pt x="19666" y="11442"/>
                </a:cubicBezTo>
                <a:cubicBezTo>
                  <a:pt x="19666" y="11442"/>
                  <a:pt x="20542" y="12347"/>
                  <a:pt x="19360" y="12347"/>
                </a:cubicBezTo>
                <a:cubicBezTo>
                  <a:pt x="19360" y="12347"/>
                  <a:pt x="18878" y="12690"/>
                  <a:pt x="18352" y="12347"/>
                </a:cubicBezTo>
                <a:cubicBezTo>
                  <a:pt x="18352" y="12347"/>
                  <a:pt x="17519" y="12470"/>
                  <a:pt x="17738" y="11907"/>
                </a:cubicBezTo>
                <a:cubicBezTo>
                  <a:pt x="17738" y="11907"/>
                  <a:pt x="18001" y="10929"/>
                  <a:pt x="18308" y="10684"/>
                </a:cubicBezTo>
                <a:cubicBezTo>
                  <a:pt x="18308" y="10684"/>
                  <a:pt x="18790" y="9755"/>
                  <a:pt x="18308" y="8898"/>
                </a:cubicBezTo>
                <a:cubicBezTo>
                  <a:pt x="18308" y="8898"/>
                  <a:pt x="18177" y="8213"/>
                  <a:pt x="18483" y="7871"/>
                </a:cubicBezTo>
                <a:cubicBezTo>
                  <a:pt x="18483" y="7871"/>
                  <a:pt x="18527" y="7357"/>
                  <a:pt x="18089" y="7113"/>
                </a:cubicBezTo>
                <a:cubicBezTo>
                  <a:pt x="18089" y="7113"/>
                  <a:pt x="17344" y="6463"/>
                  <a:pt x="17344" y="6250"/>
                </a:cubicBezTo>
                <a:cubicBezTo>
                  <a:pt x="17344" y="6250"/>
                  <a:pt x="17388" y="5889"/>
                  <a:pt x="16643" y="6795"/>
                </a:cubicBezTo>
                <a:cubicBezTo>
                  <a:pt x="16643" y="6795"/>
                  <a:pt x="15548" y="8067"/>
                  <a:pt x="15548" y="8311"/>
                </a:cubicBezTo>
                <a:cubicBezTo>
                  <a:pt x="15548" y="8311"/>
                  <a:pt x="15692" y="8714"/>
                  <a:pt x="15817" y="9044"/>
                </a:cubicBezTo>
                <a:cubicBezTo>
                  <a:pt x="15830" y="9078"/>
                  <a:pt x="15842" y="9111"/>
                  <a:pt x="15854" y="9143"/>
                </a:cubicBezTo>
                <a:cubicBezTo>
                  <a:pt x="15986" y="9485"/>
                  <a:pt x="15679" y="9828"/>
                  <a:pt x="15504" y="9975"/>
                </a:cubicBezTo>
                <a:cubicBezTo>
                  <a:pt x="15329" y="10121"/>
                  <a:pt x="14584" y="10366"/>
                  <a:pt x="15460" y="10586"/>
                </a:cubicBezTo>
                <a:cubicBezTo>
                  <a:pt x="15460" y="10586"/>
                  <a:pt x="16161" y="10978"/>
                  <a:pt x="16161" y="11222"/>
                </a:cubicBezTo>
                <a:cubicBezTo>
                  <a:pt x="16161" y="11222"/>
                  <a:pt x="16336" y="11516"/>
                  <a:pt x="16818" y="11614"/>
                </a:cubicBezTo>
                <a:cubicBezTo>
                  <a:pt x="16818" y="11614"/>
                  <a:pt x="17782" y="12739"/>
                  <a:pt x="16731" y="12837"/>
                </a:cubicBezTo>
                <a:cubicBezTo>
                  <a:pt x="16731" y="12837"/>
                  <a:pt x="15898" y="12812"/>
                  <a:pt x="15635" y="12396"/>
                </a:cubicBezTo>
                <a:cubicBezTo>
                  <a:pt x="15635" y="12396"/>
                  <a:pt x="14014" y="12372"/>
                  <a:pt x="13269" y="12714"/>
                </a:cubicBezTo>
                <a:cubicBezTo>
                  <a:pt x="13269" y="12714"/>
                  <a:pt x="11736" y="13301"/>
                  <a:pt x="11429" y="13668"/>
                </a:cubicBezTo>
                <a:cubicBezTo>
                  <a:pt x="11429" y="13668"/>
                  <a:pt x="10071" y="14451"/>
                  <a:pt x="9326" y="14476"/>
                </a:cubicBezTo>
                <a:cubicBezTo>
                  <a:pt x="9326" y="14476"/>
                  <a:pt x="8757" y="16481"/>
                  <a:pt x="6873" y="17387"/>
                </a:cubicBezTo>
                <a:cubicBezTo>
                  <a:pt x="6873" y="17387"/>
                  <a:pt x="4156" y="19344"/>
                  <a:pt x="4069" y="19662"/>
                </a:cubicBezTo>
                <a:cubicBezTo>
                  <a:pt x="4069" y="19662"/>
                  <a:pt x="2754" y="21325"/>
                  <a:pt x="2097" y="21325"/>
                </a:cubicBezTo>
                <a:cubicBezTo>
                  <a:pt x="2097" y="21325"/>
                  <a:pt x="-488" y="20934"/>
                  <a:pt x="82" y="20444"/>
                </a:cubicBezTo>
                <a:cubicBezTo>
                  <a:pt x="82" y="20444"/>
                  <a:pt x="1966" y="19197"/>
                  <a:pt x="2754" y="18952"/>
                </a:cubicBezTo>
                <a:cubicBezTo>
                  <a:pt x="2754" y="18952"/>
                  <a:pt x="3910" y="18215"/>
                  <a:pt x="4379" y="17030"/>
                </a:cubicBezTo>
                <a:cubicBezTo>
                  <a:pt x="4393" y="16995"/>
                  <a:pt x="4406" y="16958"/>
                  <a:pt x="4419" y="16922"/>
                </a:cubicBezTo>
                <a:cubicBezTo>
                  <a:pt x="4857" y="15674"/>
                  <a:pt x="5383" y="15381"/>
                  <a:pt x="6172" y="14843"/>
                </a:cubicBezTo>
                <a:cubicBezTo>
                  <a:pt x="6172" y="14843"/>
                  <a:pt x="6435" y="13937"/>
                  <a:pt x="6654" y="13913"/>
                </a:cubicBezTo>
                <a:cubicBezTo>
                  <a:pt x="6654" y="13913"/>
                  <a:pt x="6829" y="13766"/>
                  <a:pt x="6128" y="13399"/>
                </a:cubicBezTo>
                <a:cubicBezTo>
                  <a:pt x="6128" y="13399"/>
                  <a:pt x="6128" y="10660"/>
                  <a:pt x="6873" y="9926"/>
                </a:cubicBezTo>
                <a:cubicBezTo>
                  <a:pt x="6873" y="9926"/>
                  <a:pt x="7661" y="8703"/>
                  <a:pt x="8187" y="8262"/>
                </a:cubicBezTo>
                <a:cubicBezTo>
                  <a:pt x="8187" y="8262"/>
                  <a:pt x="8450" y="7113"/>
                  <a:pt x="8713" y="6770"/>
                </a:cubicBezTo>
                <a:lnTo>
                  <a:pt x="8757" y="4813"/>
                </a:lnTo>
                <a:cubicBezTo>
                  <a:pt x="8757" y="4813"/>
                  <a:pt x="8888" y="4422"/>
                  <a:pt x="7968" y="4887"/>
                </a:cubicBezTo>
                <a:cubicBezTo>
                  <a:pt x="7968" y="4887"/>
                  <a:pt x="6610" y="5718"/>
                  <a:pt x="6478" y="5938"/>
                </a:cubicBezTo>
                <a:cubicBezTo>
                  <a:pt x="6478" y="5938"/>
                  <a:pt x="6040" y="6892"/>
                  <a:pt x="4244" y="7528"/>
                </a:cubicBezTo>
                <a:cubicBezTo>
                  <a:pt x="4244" y="7528"/>
                  <a:pt x="3455" y="7969"/>
                  <a:pt x="3937" y="8654"/>
                </a:cubicBezTo>
                <a:cubicBezTo>
                  <a:pt x="3937" y="8654"/>
                  <a:pt x="4200" y="9485"/>
                  <a:pt x="3017" y="9363"/>
                </a:cubicBezTo>
                <a:cubicBezTo>
                  <a:pt x="3017" y="9363"/>
                  <a:pt x="2535" y="9730"/>
                  <a:pt x="1966" y="9412"/>
                </a:cubicBezTo>
                <a:cubicBezTo>
                  <a:pt x="1966" y="9412"/>
                  <a:pt x="1046" y="9045"/>
                  <a:pt x="1396" y="8703"/>
                </a:cubicBezTo>
                <a:cubicBezTo>
                  <a:pt x="1396" y="8703"/>
                  <a:pt x="1966" y="8164"/>
                  <a:pt x="2448" y="7944"/>
                </a:cubicBezTo>
                <a:cubicBezTo>
                  <a:pt x="2448" y="7944"/>
                  <a:pt x="3606" y="6586"/>
                  <a:pt x="3784" y="6096"/>
                </a:cubicBezTo>
                <a:cubicBezTo>
                  <a:pt x="3796" y="6064"/>
                  <a:pt x="3803" y="6036"/>
                  <a:pt x="3806" y="6012"/>
                </a:cubicBezTo>
                <a:cubicBezTo>
                  <a:pt x="3850" y="5620"/>
                  <a:pt x="4550" y="5205"/>
                  <a:pt x="4901" y="5107"/>
                </a:cubicBezTo>
                <a:cubicBezTo>
                  <a:pt x="4901" y="5107"/>
                  <a:pt x="7355" y="3419"/>
                  <a:pt x="7486" y="3248"/>
                </a:cubicBezTo>
                <a:cubicBezTo>
                  <a:pt x="7486" y="3248"/>
                  <a:pt x="8187" y="2440"/>
                  <a:pt x="9020" y="2342"/>
                </a:cubicBezTo>
                <a:cubicBezTo>
                  <a:pt x="9020" y="2342"/>
                  <a:pt x="11035" y="1976"/>
                  <a:pt x="12831" y="2122"/>
                </a:cubicBezTo>
                <a:lnTo>
                  <a:pt x="12919" y="1829"/>
                </a:lnTo>
                <a:cubicBezTo>
                  <a:pt x="12919" y="1829"/>
                  <a:pt x="12437" y="1413"/>
                  <a:pt x="13269" y="12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3780"/>
          <p:cNvSpPr/>
          <p:nvPr/>
        </p:nvSpPr>
        <p:spPr>
          <a:xfrm>
            <a:off x="5748637" y="3504983"/>
            <a:ext cx="141699" cy="400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5" h="21441" extrusionOk="0">
                <a:moveTo>
                  <a:pt x="13783" y="6295"/>
                </a:moveTo>
                <a:cubicBezTo>
                  <a:pt x="13783" y="6295"/>
                  <a:pt x="13827" y="5893"/>
                  <a:pt x="14014" y="5903"/>
                </a:cubicBezTo>
                <a:cubicBezTo>
                  <a:pt x="14201" y="5912"/>
                  <a:pt x="14157" y="6077"/>
                  <a:pt x="14494" y="6130"/>
                </a:cubicBezTo>
                <a:cubicBezTo>
                  <a:pt x="14832" y="6183"/>
                  <a:pt x="15393" y="6375"/>
                  <a:pt x="15632" y="6407"/>
                </a:cubicBezTo>
                <a:cubicBezTo>
                  <a:pt x="15872" y="6439"/>
                  <a:pt x="16031" y="6515"/>
                  <a:pt x="16031" y="6515"/>
                </a:cubicBezTo>
                <a:cubicBezTo>
                  <a:pt x="16031" y="6515"/>
                  <a:pt x="15181" y="6677"/>
                  <a:pt x="14969" y="6660"/>
                </a:cubicBezTo>
                <a:cubicBezTo>
                  <a:pt x="14758" y="6643"/>
                  <a:pt x="14431" y="6549"/>
                  <a:pt x="14242" y="6450"/>
                </a:cubicBezTo>
                <a:cubicBezTo>
                  <a:pt x="14052" y="6351"/>
                  <a:pt x="13783" y="6295"/>
                  <a:pt x="13783" y="6295"/>
                </a:cubicBezTo>
                <a:close/>
                <a:moveTo>
                  <a:pt x="1508" y="21379"/>
                </a:moveTo>
                <a:cubicBezTo>
                  <a:pt x="2265" y="21531"/>
                  <a:pt x="3805" y="21369"/>
                  <a:pt x="4782" y="21251"/>
                </a:cubicBezTo>
                <a:cubicBezTo>
                  <a:pt x="5760" y="21134"/>
                  <a:pt x="6396" y="20710"/>
                  <a:pt x="6396" y="20710"/>
                </a:cubicBezTo>
                <a:cubicBezTo>
                  <a:pt x="6396" y="20710"/>
                  <a:pt x="6772" y="20737"/>
                  <a:pt x="7281" y="20670"/>
                </a:cubicBezTo>
                <a:cubicBezTo>
                  <a:pt x="7790" y="20602"/>
                  <a:pt x="7741" y="20196"/>
                  <a:pt x="7670" y="20108"/>
                </a:cubicBezTo>
                <a:cubicBezTo>
                  <a:pt x="7599" y="20021"/>
                  <a:pt x="7323" y="19705"/>
                  <a:pt x="7281" y="19559"/>
                </a:cubicBezTo>
                <a:cubicBezTo>
                  <a:pt x="7239" y="19414"/>
                  <a:pt x="6887" y="19230"/>
                  <a:pt x="6887" y="19230"/>
                </a:cubicBezTo>
                <a:cubicBezTo>
                  <a:pt x="6887" y="19230"/>
                  <a:pt x="6974" y="19056"/>
                  <a:pt x="7197" y="18795"/>
                </a:cubicBezTo>
                <a:cubicBezTo>
                  <a:pt x="7421" y="18533"/>
                  <a:pt x="8109" y="17814"/>
                  <a:pt x="8852" y="17125"/>
                </a:cubicBezTo>
                <a:cubicBezTo>
                  <a:pt x="9595" y="16436"/>
                  <a:pt x="9373" y="15750"/>
                  <a:pt x="9165" y="15431"/>
                </a:cubicBezTo>
                <a:cubicBezTo>
                  <a:pt x="8958" y="15112"/>
                  <a:pt x="9273" y="14611"/>
                  <a:pt x="9273" y="14611"/>
                </a:cubicBezTo>
                <a:cubicBezTo>
                  <a:pt x="9273" y="14611"/>
                  <a:pt x="9273" y="14611"/>
                  <a:pt x="9809" y="14558"/>
                </a:cubicBezTo>
                <a:cubicBezTo>
                  <a:pt x="10346" y="14506"/>
                  <a:pt x="11968" y="14071"/>
                  <a:pt x="13969" y="13598"/>
                </a:cubicBezTo>
                <a:cubicBezTo>
                  <a:pt x="15970" y="13124"/>
                  <a:pt x="17082" y="13231"/>
                  <a:pt x="17082" y="13231"/>
                </a:cubicBezTo>
                <a:cubicBezTo>
                  <a:pt x="17082" y="13231"/>
                  <a:pt x="17082" y="13231"/>
                  <a:pt x="17189" y="13284"/>
                </a:cubicBezTo>
                <a:cubicBezTo>
                  <a:pt x="17297" y="13337"/>
                  <a:pt x="17944" y="13428"/>
                  <a:pt x="18299" y="13464"/>
                </a:cubicBezTo>
                <a:cubicBezTo>
                  <a:pt x="18654" y="13500"/>
                  <a:pt x="18771" y="13585"/>
                  <a:pt x="19231" y="13822"/>
                </a:cubicBezTo>
                <a:cubicBezTo>
                  <a:pt x="19690" y="14058"/>
                  <a:pt x="20143" y="14115"/>
                  <a:pt x="20571" y="14083"/>
                </a:cubicBezTo>
                <a:cubicBezTo>
                  <a:pt x="20999" y="14051"/>
                  <a:pt x="21438" y="13741"/>
                  <a:pt x="21368" y="13499"/>
                </a:cubicBezTo>
                <a:cubicBezTo>
                  <a:pt x="21297" y="13256"/>
                  <a:pt x="20686" y="12895"/>
                  <a:pt x="20239" y="12780"/>
                </a:cubicBezTo>
                <a:cubicBezTo>
                  <a:pt x="19792" y="12666"/>
                  <a:pt x="19949" y="12571"/>
                  <a:pt x="20014" y="12478"/>
                </a:cubicBezTo>
                <a:cubicBezTo>
                  <a:pt x="20079" y="12386"/>
                  <a:pt x="20098" y="12214"/>
                  <a:pt x="19914" y="11976"/>
                </a:cubicBezTo>
                <a:cubicBezTo>
                  <a:pt x="19730" y="11737"/>
                  <a:pt x="18948" y="11578"/>
                  <a:pt x="18410" y="11549"/>
                </a:cubicBezTo>
                <a:cubicBezTo>
                  <a:pt x="17873" y="11519"/>
                  <a:pt x="17483" y="11762"/>
                  <a:pt x="17083" y="11965"/>
                </a:cubicBezTo>
                <a:cubicBezTo>
                  <a:pt x="16682" y="12167"/>
                  <a:pt x="16490" y="12378"/>
                  <a:pt x="16490" y="12378"/>
                </a:cubicBezTo>
                <a:cubicBezTo>
                  <a:pt x="16490" y="12378"/>
                  <a:pt x="16376" y="12383"/>
                  <a:pt x="15307" y="12503"/>
                </a:cubicBezTo>
                <a:cubicBezTo>
                  <a:pt x="14238" y="12624"/>
                  <a:pt x="12376" y="12545"/>
                  <a:pt x="12376" y="12545"/>
                </a:cubicBezTo>
                <a:cubicBezTo>
                  <a:pt x="12376" y="12545"/>
                  <a:pt x="12930" y="12158"/>
                  <a:pt x="13129" y="11970"/>
                </a:cubicBezTo>
                <a:cubicBezTo>
                  <a:pt x="13328" y="11784"/>
                  <a:pt x="13351" y="11628"/>
                  <a:pt x="13634" y="11413"/>
                </a:cubicBezTo>
                <a:cubicBezTo>
                  <a:pt x="13917" y="11199"/>
                  <a:pt x="13830" y="10900"/>
                  <a:pt x="13830" y="10900"/>
                </a:cubicBezTo>
                <a:cubicBezTo>
                  <a:pt x="13830" y="10900"/>
                  <a:pt x="13830" y="10900"/>
                  <a:pt x="14097" y="10710"/>
                </a:cubicBezTo>
                <a:cubicBezTo>
                  <a:pt x="14364" y="10521"/>
                  <a:pt x="14085" y="10114"/>
                  <a:pt x="14085" y="10114"/>
                </a:cubicBezTo>
                <a:cubicBezTo>
                  <a:pt x="14085" y="10114"/>
                  <a:pt x="13796" y="9749"/>
                  <a:pt x="13991" y="9473"/>
                </a:cubicBezTo>
                <a:cubicBezTo>
                  <a:pt x="14187" y="9196"/>
                  <a:pt x="13955" y="8870"/>
                  <a:pt x="13623" y="8441"/>
                </a:cubicBezTo>
                <a:cubicBezTo>
                  <a:pt x="13292" y="8012"/>
                  <a:pt x="13344" y="7397"/>
                  <a:pt x="13344" y="7397"/>
                </a:cubicBezTo>
                <a:cubicBezTo>
                  <a:pt x="13344" y="7397"/>
                  <a:pt x="13637" y="7378"/>
                  <a:pt x="13929" y="7433"/>
                </a:cubicBezTo>
                <a:cubicBezTo>
                  <a:pt x="14221" y="7488"/>
                  <a:pt x="14532" y="7452"/>
                  <a:pt x="14971" y="7379"/>
                </a:cubicBezTo>
                <a:cubicBezTo>
                  <a:pt x="15409" y="7306"/>
                  <a:pt x="16350" y="7296"/>
                  <a:pt x="16350" y="7296"/>
                </a:cubicBezTo>
                <a:cubicBezTo>
                  <a:pt x="16350" y="7296"/>
                  <a:pt x="16350" y="7296"/>
                  <a:pt x="16856" y="7375"/>
                </a:cubicBezTo>
                <a:cubicBezTo>
                  <a:pt x="17361" y="7455"/>
                  <a:pt x="17933" y="7205"/>
                  <a:pt x="17933" y="7205"/>
                </a:cubicBezTo>
                <a:cubicBezTo>
                  <a:pt x="17933" y="7205"/>
                  <a:pt x="18601" y="7050"/>
                  <a:pt x="19562" y="6794"/>
                </a:cubicBezTo>
                <a:cubicBezTo>
                  <a:pt x="20522" y="6539"/>
                  <a:pt x="19562" y="6002"/>
                  <a:pt x="19456" y="5875"/>
                </a:cubicBezTo>
                <a:cubicBezTo>
                  <a:pt x="19350" y="5749"/>
                  <a:pt x="19459" y="5728"/>
                  <a:pt x="19219" y="5614"/>
                </a:cubicBezTo>
                <a:cubicBezTo>
                  <a:pt x="18979" y="5501"/>
                  <a:pt x="18800" y="5515"/>
                  <a:pt x="18728" y="5428"/>
                </a:cubicBezTo>
                <a:cubicBezTo>
                  <a:pt x="18657" y="5341"/>
                  <a:pt x="18092" y="5215"/>
                  <a:pt x="17679" y="5140"/>
                </a:cubicBezTo>
                <a:cubicBezTo>
                  <a:pt x="17267" y="5065"/>
                  <a:pt x="15943" y="4387"/>
                  <a:pt x="15785" y="4237"/>
                </a:cubicBezTo>
                <a:cubicBezTo>
                  <a:pt x="15626" y="4088"/>
                  <a:pt x="15392" y="4072"/>
                  <a:pt x="15218" y="3948"/>
                </a:cubicBezTo>
                <a:cubicBezTo>
                  <a:pt x="15044" y="3823"/>
                  <a:pt x="14704" y="3762"/>
                  <a:pt x="14431" y="3772"/>
                </a:cubicBezTo>
                <a:cubicBezTo>
                  <a:pt x="14158" y="3782"/>
                  <a:pt x="14089" y="3703"/>
                  <a:pt x="13681" y="3645"/>
                </a:cubicBezTo>
                <a:cubicBezTo>
                  <a:pt x="13273" y="3586"/>
                  <a:pt x="12810" y="3652"/>
                  <a:pt x="12424" y="3511"/>
                </a:cubicBezTo>
                <a:cubicBezTo>
                  <a:pt x="12038" y="3370"/>
                  <a:pt x="10481" y="3076"/>
                  <a:pt x="10481" y="3076"/>
                </a:cubicBezTo>
                <a:cubicBezTo>
                  <a:pt x="10481" y="3076"/>
                  <a:pt x="10556" y="3016"/>
                  <a:pt x="10188" y="2858"/>
                </a:cubicBezTo>
                <a:cubicBezTo>
                  <a:pt x="9820" y="2700"/>
                  <a:pt x="9599" y="2651"/>
                  <a:pt x="9599" y="2651"/>
                </a:cubicBezTo>
                <a:cubicBezTo>
                  <a:pt x="9599" y="2651"/>
                  <a:pt x="9582" y="2594"/>
                  <a:pt x="9617" y="2397"/>
                </a:cubicBezTo>
                <a:cubicBezTo>
                  <a:pt x="9652" y="2199"/>
                  <a:pt x="10411" y="1804"/>
                  <a:pt x="10542" y="1620"/>
                </a:cubicBezTo>
                <a:cubicBezTo>
                  <a:pt x="10672" y="1435"/>
                  <a:pt x="10984" y="926"/>
                  <a:pt x="10832" y="719"/>
                </a:cubicBezTo>
                <a:cubicBezTo>
                  <a:pt x="10681" y="512"/>
                  <a:pt x="10173" y="188"/>
                  <a:pt x="9216" y="59"/>
                </a:cubicBezTo>
                <a:cubicBezTo>
                  <a:pt x="8259" y="-69"/>
                  <a:pt x="6296" y="39"/>
                  <a:pt x="5826" y="111"/>
                </a:cubicBezTo>
                <a:cubicBezTo>
                  <a:pt x="5295" y="192"/>
                  <a:pt x="4667" y="550"/>
                  <a:pt x="4747" y="588"/>
                </a:cubicBezTo>
                <a:cubicBezTo>
                  <a:pt x="4827" y="626"/>
                  <a:pt x="5139" y="355"/>
                  <a:pt x="5139" y="355"/>
                </a:cubicBezTo>
                <a:cubicBezTo>
                  <a:pt x="5139" y="355"/>
                  <a:pt x="4602" y="563"/>
                  <a:pt x="4510" y="721"/>
                </a:cubicBezTo>
                <a:cubicBezTo>
                  <a:pt x="4418" y="880"/>
                  <a:pt x="4342" y="1095"/>
                  <a:pt x="4393" y="1191"/>
                </a:cubicBezTo>
                <a:cubicBezTo>
                  <a:pt x="4444" y="1287"/>
                  <a:pt x="4441" y="1279"/>
                  <a:pt x="4361" y="1397"/>
                </a:cubicBezTo>
                <a:cubicBezTo>
                  <a:pt x="4280" y="1514"/>
                  <a:pt x="4274" y="1653"/>
                  <a:pt x="4401" y="1852"/>
                </a:cubicBezTo>
                <a:cubicBezTo>
                  <a:pt x="4528" y="2052"/>
                  <a:pt x="4577" y="2540"/>
                  <a:pt x="4648" y="2627"/>
                </a:cubicBezTo>
                <a:cubicBezTo>
                  <a:pt x="4720" y="2715"/>
                  <a:pt x="5372" y="2821"/>
                  <a:pt x="5372" y="2821"/>
                </a:cubicBezTo>
                <a:cubicBezTo>
                  <a:pt x="5372" y="2821"/>
                  <a:pt x="4807" y="2858"/>
                  <a:pt x="4551" y="2925"/>
                </a:cubicBezTo>
                <a:cubicBezTo>
                  <a:pt x="4294" y="2992"/>
                  <a:pt x="4187" y="3020"/>
                  <a:pt x="3732" y="3037"/>
                </a:cubicBezTo>
                <a:cubicBezTo>
                  <a:pt x="3277" y="3053"/>
                  <a:pt x="3386" y="3033"/>
                  <a:pt x="2857" y="3109"/>
                </a:cubicBezTo>
                <a:cubicBezTo>
                  <a:pt x="2327" y="3186"/>
                  <a:pt x="2002" y="3255"/>
                  <a:pt x="1496" y="3412"/>
                </a:cubicBezTo>
                <a:cubicBezTo>
                  <a:pt x="990" y="3570"/>
                  <a:pt x="545" y="4337"/>
                  <a:pt x="192" y="4783"/>
                </a:cubicBezTo>
                <a:cubicBezTo>
                  <a:pt x="-162" y="5229"/>
                  <a:pt x="362" y="5847"/>
                  <a:pt x="399" y="5895"/>
                </a:cubicBezTo>
                <a:cubicBezTo>
                  <a:pt x="436" y="5942"/>
                  <a:pt x="181" y="6017"/>
                  <a:pt x="116" y="6109"/>
                </a:cubicBezTo>
                <a:cubicBezTo>
                  <a:pt x="51" y="6201"/>
                  <a:pt x="117" y="6272"/>
                  <a:pt x="22" y="6341"/>
                </a:cubicBezTo>
                <a:cubicBezTo>
                  <a:pt x="-73" y="6410"/>
                  <a:pt x="171" y="6458"/>
                  <a:pt x="63" y="6560"/>
                </a:cubicBezTo>
                <a:cubicBezTo>
                  <a:pt x="-45" y="6662"/>
                  <a:pt x="91" y="6739"/>
                  <a:pt x="397" y="6760"/>
                </a:cubicBezTo>
                <a:cubicBezTo>
                  <a:pt x="702" y="6782"/>
                  <a:pt x="1282" y="6957"/>
                  <a:pt x="1587" y="6978"/>
                </a:cubicBezTo>
                <a:cubicBezTo>
                  <a:pt x="1892" y="7000"/>
                  <a:pt x="2473" y="6782"/>
                  <a:pt x="2473" y="6782"/>
                </a:cubicBezTo>
                <a:cubicBezTo>
                  <a:pt x="2473" y="6782"/>
                  <a:pt x="2483" y="6978"/>
                  <a:pt x="2538" y="7164"/>
                </a:cubicBezTo>
                <a:cubicBezTo>
                  <a:pt x="2591" y="7350"/>
                  <a:pt x="2993" y="7784"/>
                  <a:pt x="3065" y="7953"/>
                </a:cubicBezTo>
                <a:cubicBezTo>
                  <a:pt x="3137" y="8122"/>
                  <a:pt x="3131" y="8179"/>
                  <a:pt x="3027" y="8534"/>
                </a:cubicBezTo>
                <a:cubicBezTo>
                  <a:pt x="2923" y="8889"/>
                  <a:pt x="3048" y="8925"/>
                  <a:pt x="3209" y="9083"/>
                </a:cubicBezTo>
                <a:cubicBezTo>
                  <a:pt x="3369" y="9241"/>
                  <a:pt x="3356" y="9274"/>
                  <a:pt x="3310" y="9430"/>
                </a:cubicBezTo>
                <a:cubicBezTo>
                  <a:pt x="3263" y="9587"/>
                  <a:pt x="3054" y="9660"/>
                  <a:pt x="3168" y="9975"/>
                </a:cubicBezTo>
                <a:cubicBezTo>
                  <a:pt x="3283" y="10289"/>
                  <a:pt x="3431" y="10324"/>
                  <a:pt x="3374" y="10367"/>
                </a:cubicBezTo>
                <a:cubicBezTo>
                  <a:pt x="3318" y="10410"/>
                  <a:pt x="3299" y="10582"/>
                  <a:pt x="3471" y="10780"/>
                </a:cubicBezTo>
                <a:cubicBezTo>
                  <a:pt x="3643" y="10978"/>
                  <a:pt x="3606" y="11086"/>
                  <a:pt x="3815" y="11413"/>
                </a:cubicBezTo>
                <a:cubicBezTo>
                  <a:pt x="4025" y="11740"/>
                  <a:pt x="4821" y="12503"/>
                  <a:pt x="4922" y="12614"/>
                </a:cubicBezTo>
                <a:cubicBezTo>
                  <a:pt x="5023" y="12724"/>
                  <a:pt x="5582" y="13145"/>
                  <a:pt x="5594" y="13185"/>
                </a:cubicBezTo>
                <a:cubicBezTo>
                  <a:pt x="5605" y="13226"/>
                  <a:pt x="5325" y="13448"/>
                  <a:pt x="5066" y="13744"/>
                </a:cubicBezTo>
                <a:cubicBezTo>
                  <a:pt x="4807" y="14039"/>
                  <a:pt x="5721" y="14259"/>
                  <a:pt x="5721" y="14259"/>
                </a:cubicBezTo>
                <a:cubicBezTo>
                  <a:pt x="5721" y="14259"/>
                  <a:pt x="5635" y="14278"/>
                  <a:pt x="5480" y="14537"/>
                </a:cubicBezTo>
                <a:cubicBezTo>
                  <a:pt x="5325" y="14796"/>
                  <a:pt x="5524" y="15164"/>
                  <a:pt x="5746" y="15613"/>
                </a:cubicBezTo>
                <a:cubicBezTo>
                  <a:pt x="5968" y="16063"/>
                  <a:pt x="5429" y="17691"/>
                  <a:pt x="5314" y="18169"/>
                </a:cubicBezTo>
                <a:cubicBezTo>
                  <a:pt x="5200" y="18647"/>
                  <a:pt x="4173" y="19387"/>
                  <a:pt x="4173" y="19387"/>
                </a:cubicBezTo>
                <a:cubicBezTo>
                  <a:pt x="4173" y="19387"/>
                  <a:pt x="4036" y="19392"/>
                  <a:pt x="3896" y="19462"/>
                </a:cubicBezTo>
                <a:cubicBezTo>
                  <a:pt x="3755" y="19533"/>
                  <a:pt x="3559" y="19728"/>
                  <a:pt x="3301" y="19868"/>
                </a:cubicBezTo>
                <a:cubicBezTo>
                  <a:pt x="3042" y="20008"/>
                  <a:pt x="2874" y="20063"/>
                  <a:pt x="2555" y="20230"/>
                </a:cubicBezTo>
                <a:cubicBezTo>
                  <a:pt x="2235" y="20397"/>
                  <a:pt x="2077" y="20484"/>
                  <a:pt x="1409" y="20721"/>
                </a:cubicBezTo>
                <a:cubicBezTo>
                  <a:pt x="742" y="20958"/>
                  <a:pt x="751" y="21227"/>
                  <a:pt x="1508" y="213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3784"/>
          <p:cNvSpPr/>
          <p:nvPr/>
        </p:nvSpPr>
        <p:spPr>
          <a:xfrm>
            <a:off x="5552588" y="3967946"/>
            <a:ext cx="1545496" cy="1546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94" h="19678" extrusionOk="0">
                <a:moveTo>
                  <a:pt x="3014" y="2883"/>
                </a:moveTo>
                <a:lnTo>
                  <a:pt x="3014" y="2883"/>
                </a:lnTo>
                <a:cubicBezTo>
                  <a:pt x="7035" y="-960"/>
                  <a:pt x="13555" y="-961"/>
                  <a:pt x="17577" y="2881"/>
                </a:cubicBezTo>
                <a:cubicBezTo>
                  <a:pt x="21599" y="6722"/>
                  <a:pt x="21600" y="12952"/>
                  <a:pt x="17580" y="16795"/>
                </a:cubicBezTo>
                <a:cubicBezTo>
                  <a:pt x="13559" y="20638"/>
                  <a:pt x="7039" y="20639"/>
                  <a:pt x="3017" y="16797"/>
                </a:cubicBezTo>
                <a:cubicBezTo>
                  <a:pt x="1085" y="14952"/>
                  <a:pt x="0" y="12449"/>
                  <a:pt x="0" y="9839"/>
                </a:cubicBezTo>
                <a:lnTo>
                  <a:pt x="2624" y="9839"/>
                </a:lnTo>
                <a:cubicBezTo>
                  <a:pt x="2624" y="13889"/>
                  <a:pt x="6059" y="17172"/>
                  <a:pt x="10297" y="17172"/>
                </a:cubicBezTo>
                <a:cubicBezTo>
                  <a:pt x="14535" y="17172"/>
                  <a:pt x="17970" y="13889"/>
                  <a:pt x="17970" y="9839"/>
                </a:cubicBezTo>
                <a:cubicBezTo>
                  <a:pt x="17970" y="5789"/>
                  <a:pt x="14535" y="2506"/>
                  <a:pt x="10297" y="2506"/>
                </a:cubicBezTo>
                <a:cubicBezTo>
                  <a:pt x="8261" y="2506"/>
                  <a:pt x="6309" y="3279"/>
                  <a:pt x="4870" y="46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2855" tIns="22855" rIns="22855" bIns="22855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3768"/>
          <p:cNvSpPr/>
          <p:nvPr/>
        </p:nvSpPr>
        <p:spPr>
          <a:xfrm flipH="1">
            <a:off x="6250386" y="2500305"/>
            <a:ext cx="147196" cy="344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3" h="21499" extrusionOk="0">
                <a:moveTo>
                  <a:pt x="4896" y="10"/>
                </a:moveTo>
                <a:cubicBezTo>
                  <a:pt x="5889" y="-36"/>
                  <a:pt x="6985" y="76"/>
                  <a:pt x="7651" y="267"/>
                </a:cubicBezTo>
                <a:cubicBezTo>
                  <a:pt x="8176" y="420"/>
                  <a:pt x="8326" y="626"/>
                  <a:pt x="8424" y="838"/>
                </a:cubicBezTo>
                <a:cubicBezTo>
                  <a:pt x="8806" y="1675"/>
                  <a:pt x="8140" y="1793"/>
                  <a:pt x="7704" y="2338"/>
                </a:cubicBezTo>
                <a:cubicBezTo>
                  <a:pt x="7642" y="2413"/>
                  <a:pt x="7751" y="2685"/>
                  <a:pt x="7807" y="2707"/>
                </a:cubicBezTo>
                <a:cubicBezTo>
                  <a:pt x="7948" y="2768"/>
                  <a:pt x="8069" y="2789"/>
                  <a:pt x="8268" y="2826"/>
                </a:cubicBezTo>
                <a:cubicBezTo>
                  <a:pt x="8699" y="2906"/>
                  <a:pt x="9397" y="3036"/>
                  <a:pt x="9480" y="3055"/>
                </a:cubicBezTo>
                <a:cubicBezTo>
                  <a:pt x="10874" y="3357"/>
                  <a:pt x="10667" y="3469"/>
                  <a:pt x="11333" y="3760"/>
                </a:cubicBezTo>
                <a:cubicBezTo>
                  <a:pt x="11558" y="3857"/>
                  <a:pt x="12243" y="4420"/>
                  <a:pt x="12312" y="4510"/>
                </a:cubicBezTo>
                <a:cubicBezTo>
                  <a:pt x="12587" y="4869"/>
                  <a:pt x="12989" y="6012"/>
                  <a:pt x="13240" y="6480"/>
                </a:cubicBezTo>
                <a:cubicBezTo>
                  <a:pt x="13358" y="6702"/>
                  <a:pt x="13240" y="6590"/>
                  <a:pt x="13472" y="6794"/>
                </a:cubicBezTo>
                <a:cubicBezTo>
                  <a:pt x="13814" y="7092"/>
                  <a:pt x="13808" y="7061"/>
                  <a:pt x="13988" y="7375"/>
                </a:cubicBezTo>
                <a:cubicBezTo>
                  <a:pt x="13996" y="7394"/>
                  <a:pt x="14103" y="7492"/>
                  <a:pt x="14134" y="7528"/>
                </a:cubicBezTo>
                <a:cubicBezTo>
                  <a:pt x="14369" y="7802"/>
                  <a:pt x="14259" y="7553"/>
                  <a:pt x="14398" y="7979"/>
                </a:cubicBezTo>
                <a:cubicBezTo>
                  <a:pt x="14400" y="7981"/>
                  <a:pt x="14686" y="8080"/>
                  <a:pt x="14760" y="8225"/>
                </a:cubicBezTo>
                <a:cubicBezTo>
                  <a:pt x="14813" y="8331"/>
                  <a:pt x="15482" y="8449"/>
                  <a:pt x="15171" y="8516"/>
                </a:cubicBezTo>
                <a:cubicBezTo>
                  <a:pt x="14418" y="8680"/>
                  <a:pt x="15455" y="8852"/>
                  <a:pt x="15893" y="9233"/>
                </a:cubicBezTo>
                <a:cubicBezTo>
                  <a:pt x="16150" y="9457"/>
                  <a:pt x="16758" y="10406"/>
                  <a:pt x="16947" y="10766"/>
                </a:cubicBezTo>
                <a:cubicBezTo>
                  <a:pt x="16978" y="10824"/>
                  <a:pt x="16947" y="10887"/>
                  <a:pt x="16975" y="10945"/>
                </a:cubicBezTo>
                <a:cubicBezTo>
                  <a:pt x="17134" y="11302"/>
                  <a:pt x="17134" y="11677"/>
                  <a:pt x="17387" y="12008"/>
                </a:cubicBezTo>
                <a:cubicBezTo>
                  <a:pt x="17411" y="12043"/>
                  <a:pt x="17713" y="12323"/>
                  <a:pt x="17798" y="12434"/>
                </a:cubicBezTo>
                <a:cubicBezTo>
                  <a:pt x="18463" y="13304"/>
                  <a:pt x="18243" y="12867"/>
                  <a:pt x="18468" y="13553"/>
                </a:cubicBezTo>
                <a:cubicBezTo>
                  <a:pt x="18565" y="13851"/>
                  <a:pt x="17559" y="13888"/>
                  <a:pt x="17541" y="13945"/>
                </a:cubicBezTo>
                <a:cubicBezTo>
                  <a:pt x="17472" y="14150"/>
                  <a:pt x="17823" y="14341"/>
                  <a:pt x="17823" y="14382"/>
                </a:cubicBezTo>
                <a:cubicBezTo>
                  <a:pt x="17823" y="14623"/>
                  <a:pt x="17878" y="14722"/>
                  <a:pt x="18004" y="14941"/>
                </a:cubicBezTo>
                <a:cubicBezTo>
                  <a:pt x="18140" y="15181"/>
                  <a:pt x="18840" y="15430"/>
                  <a:pt x="19293" y="15758"/>
                </a:cubicBezTo>
                <a:cubicBezTo>
                  <a:pt x="19403" y="15839"/>
                  <a:pt x="19638" y="15965"/>
                  <a:pt x="19678" y="16049"/>
                </a:cubicBezTo>
                <a:cubicBezTo>
                  <a:pt x="19924" y="16564"/>
                  <a:pt x="19917" y="16954"/>
                  <a:pt x="20038" y="17437"/>
                </a:cubicBezTo>
                <a:cubicBezTo>
                  <a:pt x="20116" y="17745"/>
                  <a:pt x="20009" y="17618"/>
                  <a:pt x="20168" y="17963"/>
                </a:cubicBezTo>
                <a:cubicBezTo>
                  <a:pt x="20307" y="18270"/>
                  <a:pt x="20165" y="18812"/>
                  <a:pt x="20477" y="18982"/>
                </a:cubicBezTo>
                <a:cubicBezTo>
                  <a:pt x="20812" y="19164"/>
                  <a:pt x="20640" y="19162"/>
                  <a:pt x="20837" y="19418"/>
                </a:cubicBezTo>
                <a:cubicBezTo>
                  <a:pt x="21076" y="19729"/>
                  <a:pt x="21348" y="19702"/>
                  <a:pt x="20863" y="20123"/>
                </a:cubicBezTo>
                <a:cubicBezTo>
                  <a:pt x="20651" y="20308"/>
                  <a:pt x="20389" y="21078"/>
                  <a:pt x="20116" y="21220"/>
                </a:cubicBezTo>
                <a:cubicBezTo>
                  <a:pt x="19569" y="21504"/>
                  <a:pt x="18413" y="21564"/>
                  <a:pt x="17541" y="21433"/>
                </a:cubicBezTo>
                <a:cubicBezTo>
                  <a:pt x="17451" y="21419"/>
                  <a:pt x="17371" y="21392"/>
                  <a:pt x="17282" y="21377"/>
                </a:cubicBezTo>
                <a:cubicBezTo>
                  <a:pt x="16380" y="21216"/>
                  <a:pt x="17367" y="21057"/>
                  <a:pt x="17670" y="20794"/>
                </a:cubicBezTo>
                <a:cubicBezTo>
                  <a:pt x="18459" y="20109"/>
                  <a:pt x="17930" y="19953"/>
                  <a:pt x="18364" y="19575"/>
                </a:cubicBezTo>
                <a:cubicBezTo>
                  <a:pt x="18386" y="19556"/>
                  <a:pt x="18451" y="18878"/>
                  <a:pt x="18261" y="18713"/>
                </a:cubicBezTo>
                <a:cubicBezTo>
                  <a:pt x="17879" y="18381"/>
                  <a:pt x="17221" y="17439"/>
                  <a:pt x="16794" y="17068"/>
                </a:cubicBezTo>
                <a:cubicBezTo>
                  <a:pt x="16382" y="16709"/>
                  <a:pt x="16146" y="16505"/>
                  <a:pt x="16021" y="16015"/>
                </a:cubicBezTo>
                <a:cubicBezTo>
                  <a:pt x="16019" y="16012"/>
                  <a:pt x="15880" y="15898"/>
                  <a:pt x="15855" y="15883"/>
                </a:cubicBezTo>
                <a:cubicBezTo>
                  <a:pt x="15723" y="15807"/>
                  <a:pt x="15581" y="15836"/>
                  <a:pt x="15146" y="15456"/>
                </a:cubicBezTo>
                <a:cubicBezTo>
                  <a:pt x="14805" y="15161"/>
                  <a:pt x="14974" y="15338"/>
                  <a:pt x="14552" y="15064"/>
                </a:cubicBezTo>
                <a:cubicBezTo>
                  <a:pt x="14217" y="14845"/>
                  <a:pt x="13913" y="14489"/>
                  <a:pt x="13756" y="14213"/>
                </a:cubicBezTo>
                <a:cubicBezTo>
                  <a:pt x="13609" y="13962"/>
                  <a:pt x="13318" y="14265"/>
                  <a:pt x="13394" y="14135"/>
                </a:cubicBezTo>
                <a:cubicBezTo>
                  <a:pt x="13475" y="13994"/>
                  <a:pt x="13258" y="14107"/>
                  <a:pt x="13162" y="13900"/>
                </a:cubicBezTo>
                <a:cubicBezTo>
                  <a:pt x="13090" y="13743"/>
                  <a:pt x="12712" y="13605"/>
                  <a:pt x="12415" y="13520"/>
                </a:cubicBezTo>
                <a:cubicBezTo>
                  <a:pt x="11542" y="13266"/>
                  <a:pt x="11324" y="13104"/>
                  <a:pt x="10794" y="12758"/>
                </a:cubicBezTo>
                <a:cubicBezTo>
                  <a:pt x="9904" y="12179"/>
                  <a:pt x="10105" y="12311"/>
                  <a:pt x="9375" y="12680"/>
                </a:cubicBezTo>
                <a:cubicBezTo>
                  <a:pt x="9124" y="12808"/>
                  <a:pt x="8786" y="12948"/>
                  <a:pt x="8655" y="13060"/>
                </a:cubicBezTo>
                <a:cubicBezTo>
                  <a:pt x="8341" y="13334"/>
                  <a:pt x="7687" y="13155"/>
                  <a:pt x="7239" y="13318"/>
                </a:cubicBezTo>
                <a:cubicBezTo>
                  <a:pt x="6799" y="13477"/>
                  <a:pt x="6419" y="13740"/>
                  <a:pt x="6261" y="13878"/>
                </a:cubicBezTo>
                <a:cubicBezTo>
                  <a:pt x="5934" y="14161"/>
                  <a:pt x="6182" y="14101"/>
                  <a:pt x="7136" y="14515"/>
                </a:cubicBezTo>
                <a:cubicBezTo>
                  <a:pt x="8375" y="15054"/>
                  <a:pt x="7888" y="15315"/>
                  <a:pt x="8399" y="15758"/>
                </a:cubicBezTo>
                <a:cubicBezTo>
                  <a:pt x="9055" y="16329"/>
                  <a:pt x="9032" y="16281"/>
                  <a:pt x="10020" y="16855"/>
                </a:cubicBezTo>
                <a:cubicBezTo>
                  <a:pt x="10299" y="17017"/>
                  <a:pt x="10792" y="16977"/>
                  <a:pt x="11051" y="17146"/>
                </a:cubicBezTo>
                <a:cubicBezTo>
                  <a:pt x="11369" y="17354"/>
                  <a:pt x="11798" y="17459"/>
                  <a:pt x="11798" y="17930"/>
                </a:cubicBezTo>
                <a:cubicBezTo>
                  <a:pt x="11798" y="17939"/>
                  <a:pt x="11768" y="18136"/>
                  <a:pt x="11746" y="18165"/>
                </a:cubicBezTo>
                <a:cubicBezTo>
                  <a:pt x="11516" y="18479"/>
                  <a:pt x="11435" y="18014"/>
                  <a:pt x="10973" y="18355"/>
                </a:cubicBezTo>
                <a:cubicBezTo>
                  <a:pt x="10914" y="18399"/>
                  <a:pt x="11051" y="18426"/>
                  <a:pt x="11025" y="18445"/>
                </a:cubicBezTo>
                <a:cubicBezTo>
                  <a:pt x="10579" y="18739"/>
                  <a:pt x="10940" y="18085"/>
                  <a:pt x="9840" y="18802"/>
                </a:cubicBezTo>
                <a:cubicBezTo>
                  <a:pt x="9699" y="18893"/>
                  <a:pt x="9586" y="19233"/>
                  <a:pt x="9453" y="19284"/>
                </a:cubicBezTo>
                <a:cubicBezTo>
                  <a:pt x="9117" y="19413"/>
                  <a:pt x="9426" y="19756"/>
                  <a:pt x="8887" y="19698"/>
                </a:cubicBezTo>
                <a:cubicBezTo>
                  <a:pt x="8846" y="19693"/>
                  <a:pt x="8277" y="19801"/>
                  <a:pt x="8270" y="19821"/>
                </a:cubicBezTo>
                <a:cubicBezTo>
                  <a:pt x="8252" y="19861"/>
                  <a:pt x="8323" y="19921"/>
                  <a:pt x="8321" y="19921"/>
                </a:cubicBezTo>
                <a:cubicBezTo>
                  <a:pt x="8046" y="20046"/>
                  <a:pt x="8011" y="19895"/>
                  <a:pt x="7909" y="19910"/>
                </a:cubicBezTo>
                <a:cubicBezTo>
                  <a:pt x="6616" y="20096"/>
                  <a:pt x="6510" y="19831"/>
                  <a:pt x="6727" y="19409"/>
                </a:cubicBezTo>
                <a:cubicBezTo>
                  <a:pt x="6744" y="19372"/>
                  <a:pt x="6795" y="19299"/>
                  <a:pt x="6826" y="19272"/>
                </a:cubicBezTo>
                <a:cubicBezTo>
                  <a:pt x="7090" y="19044"/>
                  <a:pt x="7553" y="18305"/>
                  <a:pt x="7858" y="17974"/>
                </a:cubicBezTo>
                <a:cubicBezTo>
                  <a:pt x="7928" y="17898"/>
                  <a:pt x="7820" y="17810"/>
                  <a:pt x="7986" y="17761"/>
                </a:cubicBezTo>
                <a:cubicBezTo>
                  <a:pt x="8201" y="17699"/>
                  <a:pt x="8299" y="17710"/>
                  <a:pt x="8192" y="17549"/>
                </a:cubicBezTo>
                <a:cubicBezTo>
                  <a:pt x="7990" y="17245"/>
                  <a:pt x="7778" y="17260"/>
                  <a:pt x="7188" y="17068"/>
                </a:cubicBezTo>
                <a:cubicBezTo>
                  <a:pt x="6692" y="16906"/>
                  <a:pt x="4787" y="16085"/>
                  <a:pt x="4458" y="15870"/>
                </a:cubicBezTo>
                <a:cubicBezTo>
                  <a:pt x="4290" y="15760"/>
                  <a:pt x="2898" y="14590"/>
                  <a:pt x="2732" y="14493"/>
                </a:cubicBezTo>
                <a:cubicBezTo>
                  <a:pt x="2213" y="14192"/>
                  <a:pt x="2285" y="14105"/>
                  <a:pt x="2399" y="13721"/>
                </a:cubicBezTo>
                <a:cubicBezTo>
                  <a:pt x="2609" y="12998"/>
                  <a:pt x="2529" y="13335"/>
                  <a:pt x="2888" y="12714"/>
                </a:cubicBezTo>
                <a:cubicBezTo>
                  <a:pt x="3023" y="12477"/>
                  <a:pt x="3036" y="12453"/>
                  <a:pt x="3068" y="12154"/>
                </a:cubicBezTo>
                <a:cubicBezTo>
                  <a:pt x="3068" y="12150"/>
                  <a:pt x="3207" y="12041"/>
                  <a:pt x="3218" y="12026"/>
                </a:cubicBezTo>
                <a:cubicBezTo>
                  <a:pt x="3303" y="11921"/>
                  <a:pt x="3331" y="11845"/>
                  <a:pt x="3814" y="11493"/>
                </a:cubicBezTo>
                <a:cubicBezTo>
                  <a:pt x="4179" y="11229"/>
                  <a:pt x="4525" y="11019"/>
                  <a:pt x="4896" y="10778"/>
                </a:cubicBezTo>
                <a:cubicBezTo>
                  <a:pt x="5012" y="10702"/>
                  <a:pt x="4939" y="10622"/>
                  <a:pt x="5102" y="10598"/>
                </a:cubicBezTo>
                <a:cubicBezTo>
                  <a:pt x="5357" y="10562"/>
                  <a:pt x="5457" y="10340"/>
                  <a:pt x="5746" y="10151"/>
                </a:cubicBezTo>
                <a:cubicBezTo>
                  <a:pt x="5999" y="9985"/>
                  <a:pt x="5688" y="9804"/>
                  <a:pt x="6158" y="9692"/>
                </a:cubicBezTo>
                <a:cubicBezTo>
                  <a:pt x="6256" y="9668"/>
                  <a:pt x="6186" y="9537"/>
                  <a:pt x="6338" y="9379"/>
                </a:cubicBezTo>
                <a:cubicBezTo>
                  <a:pt x="6452" y="9262"/>
                  <a:pt x="5994" y="9311"/>
                  <a:pt x="6209" y="8796"/>
                </a:cubicBezTo>
                <a:cubicBezTo>
                  <a:pt x="6332" y="8504"/>
                  <a:pt x="5494" y="8109"/>
                  <a:pt x="5411" y="7889"/>
                </a:cubicBezTo>
                <a:cubicBezTo>
                  <a:pt x="5235" y="7429"/>
                  <a:pt x="5620" y="7632"/>
                  <a:pt x="4483" y="7386"/>
                </a:cubicBezTo>
                <a:cubicBezTo>
                  <a:pt x="4080" y="7298"/>
                  <a:pt x="3598" y="7165"/>
                  <a:pt x="3084" y="7075"/>
                </a:cubicBezTo>
                <a:cubicBezTo>
                  <a:pt x="3010" y="7061"/>
                  <a:pt x="2936" y="7050"/>
                  <a:pt x="2862" y="7040"/>
                </a:cubicBezTo>
                <a:cubicBezTo>
                  <a:pt x="2746" y="7022"/>
                  <a:pt x="2585" y="6983"/>
                  <a:pt x="2421" y="6970"/>
                </a:cubicBezTo>
                <a:cubicBezTo>
                  <a:pt x="2095" y="6946"/>
                  <a:pt x="1735" y="6937"/>
                  <a:pt x="1161" y="6771"/>
                </a:cubicBezTo>
                <a:cubicBezTo>
                  <a:pt x="917" y="6700"/>
                  <a:pt x="680" y="6605"/>
                  <a:pt x="467" y="6535"/>
                </a:cubicBezTo>
                <a:cubicBezTo>
                  <a:pt x="291" y="6478"/>
                  <a:pt x="-220" y="6361"/>
                  <a:pt x="132" y="6267"/>
                </a:cubicBezTo>
                <a:cubicBezTo>
                  <a:pt x="343" y="6210"/>
                  <a:pt x="-252" y="6113"/>
                  <a:pt x="132" y="5987"/>
                </a:cubicBezTo>
                <a:cubicBezTo>
                  <a:pt x="249" y="5948"/>
                  <a:pt x="376" y="5994"/>
                  <a:pt x="313" y="5898"/>
                </a:cubicBezTo>
                <a:cubicBezTo>
                  <a:pt x="244" y="5795"/>
                  <a:pt x="133" y="5822"/>
                  <a:pt x="210" y="5719"/>
                </a:cubicBezTo>
                <a:cubicBezTo>
                  <a:pt x="251" y="5660"/>
                  <a:pt x="455" y="5684"/>
                  <a:pt x="491" y="5629"/>
                </a:cubicBezTo>
                <a:cubicBezTo>
                  <a:pt x="830" y="5112"/>
                  <a:pt x="1418" y="5708"/>
                  <a:pt x="1650" y="5607"/>
                </a:cubicBezTo>
                <a:cubicBezTo>
                  <a:pt x="1724" y="5575"/>
                  <a:pt x="1744" y="5311"/>
                  <a:pt x="1908" y="5383"/>
                </a:cubicBezTo>
                <a:cubicBezTo>
                  <a:pt x="1920" y="5388"/>
                  <a:pt x="1942" y="5409"/>
                  <a:pt x="1967" y="5435"/>
                </a:cubicBezTo>
                <a:cubicBezTo>
                  <a:pt x="2014" y="5485"/>
                  <a:pt x="2077" y="5557"/>
                  <a:pt x="2115" y="5585"/>
                </a:cubicBezTo>
                <a:cubicBezTo>
                  <a:pt x="2375" y="5773"/>
                  <a:pt x="2645" y="5842"/>
                  <a:pt x="3093" y="6233"/>
                </a:cubicBezTo>
                <a:cubicBezTo>
                  <a:pt x="3331" y="6441"/>
                  <a:pt x="3344" y="6383"/>
                  <a:pt x="3788" y="6480"/>
                </a:cubicBezTo>
                <a:cubicBezTo>
                  <a:pt x="3975" y="6520"/>
                  <a:pt x="4796" y="6708"/>
                  <a:pt x="4508" y="6424"/>
                </a:cubicBezTo>
                <a:cubicBezTo>
                  <a:pt x="4362" y="6277"/>
                  <a:pt x="4029" y="5564"/>
                  <a:pt x="4123" y="5361"/>
                </a:cubicBezTo>
                <a:cubicBezTo>
                  <a:pt x="4250" y="5085"/>
                  <a:pt x="4186" y="4567"/>
                  <a:pt x="4432" y="4353"/>
                </a:cubicBezTo>
                <a:cubicBezTo>
                  <a:pt x="4450" y="4336"/>
                  <a:pt x="4472" y="4161"/>
                  <a:pt x="4690" y="3973"/>
                </a:cubicBezTo>
                <a:cubicBezTo>
                  <a:pt x="5004" y="3700"/>
                  <a:pt x="4729" y="3539"/>
                  <a:pt x="4380" y="3312"/>
                </a:cubicBezTo>
                <a:cubicBezTo>
                  <a:pt x="4105" y="3132"/>
                  <a:pt x="2267" y="3032"/>
                  <a:pt x="2732" y="2664"/>
                </a:cubicBezTo>
                <a:cubicBezTo>
                  <a:pt x="2826" y="2589"/>
                  <a:pt x="2541" y="2568"/>
                  <a:pt x="2656" y="2506"/>
                </a:cubicBezTo>
                <a:cubicBezTo>
                  <a:pt x="3043" y="2295"/>
                  <a:pt x="2551" y="2218"/>
                  <a:pt x="2527" y="2193"/>
                </a:cubicBezTo>
                <a:cubicBezTo>
                  <a:pt x="2431" y="2096"/>
                  <a:pt x="2692" y="2035"/>
                  <a:pt x="2243" y="2002"/>
                </a:cubicBezTo>
                <a:cubicBezTo>
                  <a:pt x="1994" y="1985"/>
                  <a:pt x="2251" y="1951"/>
                  <a:pt x="2423" y="1801"/>
                </a:cubicBezTo>
                <a:cubicBezTo>
                  <a:pt x="2682" y="1575"/>
                  <a:pt x="2214" y="1614"/>
                  <a:pt x="2527" y="1409"/>
                </a:cubicBezTo>
                <a:cubicBezTo>
                  <a:pt x="2665" y="1319"/>
                  <a:pt x="2408" y="1284"/>
                  <a:pt x="2603" y="1029"/>
                </a:cubicBezTo>
                <a:cubicBezTo>
                  <a:pt x="2687" y="920"/>
                  <a:pt x="3164" y="481"/>
                  <a:pt x="3119" y="402"/>
                </a:cubicBezTo>
                <a:cubicBezTo>
                  <a:pt x="3039" y="265"/>
                  <a:pt x="3864" y="102"/>
                  <a:pt x="4072" y="77"/>
                </a:cubicBezTo>
                <a:cubicBezTo>
                  <a:pt x="4362" y="44"/>
                  <a:pt x="4588" y="26"/>
                  <a:pt x="4896" y="10"/>
                </a:cubicBezTo>
                <a:cubicBezTo>
                  <a:pt x="4896" y="10"/>
                  <a:pt x="4896" y="10"/>
                  <a:pt x="4896" y="1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3782"/>
          <p:cNvSpPr/>
          <p:nvPr/>
        </p:nvSpPr>
        <p:spPr>
          <a:xfrm>
            <a:off x="5550655" y="1902336"/>
            <a:ext cx="1546657" cy="1649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129"/>
                </a:moveTo>
                <a:cubicBezTo>
                  <a:pt x="0" y="4535"/>
                  <a:pt x="4835" y="0"/>
                  <a:pt x="10800" y="0"/>
                </a:cubicBezTo>
                <a:cubicBezTo>
                  <a:pt x="16765" y="0"/>
                  <a:pt x="21600" y="4535"/>
                  <a:pt x="21600" y="10129"/>
                </a:cubicBezTo>
                <a:cubicBezTo>
                  <a:pt x="21600" y="14878"/>
                  <a:pt x="18081" y="18990"/>
                  <a:pt x="13137" y="20017"/>
                </a:cubicBezTo>
                <a:lnTo>
                  <a:pt x="13018" y="21600"/>
                </a:lnTo>
                <a:lnTo>
                  <a:pt x="10136" y="18942"/>
                </a:lnTo>
                <a:lnTo>
                  <a:pt x="13460" y="15726"/>
                </a:lnTo>
                <a:lnTo>
                  <a:pt x="13343" y="17284"/>
                </a:lnTo>
                <a:lnTo>
                  <a:pt x="13343" y="17284"/>
                </a:lnTo>
                <a:cubicBezTo>
                  <a:pt x="17556" y="15967"/>
                  <a:pt x="19833" y="11696"/>
                  <a:pt x="18429" y="7744"/>
                </a:cubicBezTo>
                <a:cubicBezTo>
                  <a:pt x="17025" y="3792"/>
                  <a:pt x="12471" y="1656"/>
                  <a:pt x="8257" y="2973"/>
                </a:cubicBezTo>
                <a:cubicBezTo>
                  <a:pt x="4973" y="4000"/>
                  <a:pt x="2758" y="6882"/>
                  <a:pt x="2758" y="101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2855" tIns="22855" rIns="22855" bIns="22855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3783"/>
          <p:cNvSpPr/>
          <p:nvPr/>
        </p:nvSpPr>
        <p:spPr>
          <a:xfrm>
            <a:off x="5022561" y="2936173"/>
            <a:ext cx="1320368" cy="1650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5" h="20673" extrusionOk="0">
                <a:moveTo>
                  <a:pt x="20455" y="2841"/>
                </a:moveTo>
                <a:lnTo>
                  <a:pt x="18291" y="4592"/>
                </a:lnTo>
                <a:lnTo>
                  <a:pt x="18291" y="4592"/>
                </a:lnTo>
                <a:cubicBezTo>
                  <a:pt x="14808" y="1773"/>
                  <a:pt x="9160" y="1772"/>
                  <a:pt x="5676" y="4590"/>
                </a:cubicBezTo>
                <a:cubicBezTo>
                  <a:pt x="2192" y="7409"/>
                  <a:pt x="2191" y="11979"/>
                  <a:pt x="5675" y="14798"/>
                </a:cubicBezTo>
                <a:cubicBezTo>
                  <a:pt x="6654" y="15591"/>
                  <a:pt x="7848" y="16188"/>
                  <a:pt x="9163" y="16542"/>
                </a:cubicBezTo>
                <a:lnTo>
                  <a:pt x="9032" y="15051"/>
                </a:lnTo>
                <a:lnTo>
                  <a:pt x="12719" y="18129"/>
                </a:lnTo>
                <a:lnTo>
                  <a:pt x="9523" y="20673"/>
                </a:lnTo>
                <a:lnTo>
                  <a:pt x="9391" y="19158"/>
                </a:lnTo>
                <a:lnTo>
                  <a:pt x="9391" y="19158"/>
                </a:lnTo>
                <a:cubicBezTo>
                  <a:pt x="2931" y="18000"/>
                  <a:pt x="-1145" y="12824"/>
                  <a:pt x="287" y="7598"/>
                </a:cubicBezTo>
                <a:cubicBezTo>
                  <a:pt x="1718" y="2371"/>
                  <a:pt x="8115" y="-927"/>
                  <a:pt x="14575" y="231"/>
                </a:cubicBezTo>
                <a:cubicBezTo>
                  <a:pt x="16802" y="631"/>
                  <a:pt x="18842" y="1536"/>
                  <a:pt x="20455" y="28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22855" tIns="22855" rIns="22855" bIns="22855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104"/>
          <p:cNvSpPr/>
          <p:nvPr/>
        </p:nvSpPr>
        <p:spPr>
          <a:xfrm>
            <a:off x="4741900" y="3560373"/>
            <a:ext cx="773691" cy="773692"/>
          </a:xfrm>
          <a:prstGeom prst="ellipse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02</a:t>
            </a:r>
          </a:p>
        </p:txBody>
      </p:sp>
      <p:sp>
        <p:nvSpPr>
          <p:cNvPr id="5" name="Oval 105"/>
          <p:cNvSpPr/>
          <p:nvPr/>
        </p:nvSpPr>
        <p:spPr>
          <a:xfrm>
            <a:off x="2753502" y="3560373"/>
            <a:ext cx="773691" cy="7736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01</a:t>
            </a:r>
          </a:p>
        </p:txBody>
      </p:sp>
      <p:sp>
        <p:nvSpPr>
          <p:cNvPr id="6" name="Oval 111"/>
          <p:cNvSpPr/>
          <p:nvPr/>
        </p:nvSpPr>
        <p:spPr>
          <a:xfrm>
            <a:off x="6707858" y="3574297"/>
            <a:ext cx="773691" cy="7736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03</a:t>
            </a:r>
          </a:p>
        </p:txBody>
      </p:sp>
      <p:grpSp>
        <p:nvGrpSpPr>
          <p:cNvPr id="7" name="Group 46"/>
          <p:cNvGrpSpPr/>
          <p:nvPr/>
        </p:nvGrpSpPr>
        <p:grpSpPr>
          <a:xfrm>
            <a:off x="1596483" y="3432369"/>
            <a:ext cx="2049916" cy="1032209"/>
            <a:chOff x="474843" y="2321913"/>
            <a:chExt cx="1869714" cy="941470"/>
          </a:xfrm>
        </p:grpSpPr>
        <p:sp>
          <p:nvSpPr>
            <p:cNvPr id="8" name="Arc 114"/>
            <p:cNvSpPr/>
            <p:nvPr/>
          </p:nvSpPr>
          <p:spPr>
            <a:xfrm rot="5400000" flipV="1">
              <a:off x="1403087" y="2321913"/>
              <a:ext cx="941470" cy="941470"/>
            </a:xfrm>
            <a:prstGeom prst="arc">
              <a:avLst/>
            </a:prstGeom>
            <a:ln w="38100">
              <a:solidFill>
                <a:srgbClr val="4A4A4A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Connector 115"/>
            <p:cNvCxnSpPr/>
            <p:nvPr/>
          </p:nvCxnSpPr>
          <p:spPr>
            <a:xfrm>
              <a:off x="474843" y="2809837"/>
              <a:ext cx="952048" cy="1323"/>
            </a:xfrm>
            <a:prstGeom prst="line">
              <a:avLst/>
            </a:prstGeom>
            <a:ln w="38100">
              <a:solidFill>
                <a:srgbClr val="4A4A4A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6"/>
          <p:cNvGrpSpPr/>
          <p:nvPr/>
        </p:nvGrpSpPr>
        <p:grpSpPr>
          <a:xfrm>
            <a:off x="2585089" y="2418603"/>
            <a:ext cx="3054584" cy="2074012"/>
            <a:chOff x="1190579" y="2010533"/>
            <a:chExt cx="2290938" cy="1555509"/>
          </a:xfrm>
        </p:grpSpPr>
        <p:grpSp>
          <p:nvGrpSpPr>
            <p:cNvPr id="11" name="Group 47"/>
            <p:cNvGrpSpPr/>
            <p:nvPr/>
          </p:nvGrpSpPr>
          <p:grpSpPr>
            <a:xfrm>
              <a:off x="1190579" y="2770132"/>
              <a:ext cx="2290938" cy="795910"/>
              <a:chOff x="1376543" y="2321386"/>
              <a:chExt cx="2786064" cy="967925"/>
            </a:xfrm>
          </p:grpSpPr>
          <p:sp>
            <p:nvSpPr>
              <p:cNvPr id="13" name="Arc 119"/>
              <p:cNvSpPr/>
              <p:nvPr/>
            </p:nvSpPr>
            <p:spPr>
              <a:xfrm rot="5400000" flipV="1">
                <a:off x="3221137" y="2321386"/>
                <a:ext cx="941470" cy="941470"/>
              </a:xfrm>
              <a:prstGeom prst="arc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4" name="Straight Connector 120"/>
              <p:cNvCxnSpPr/>
              <p:nvPr/>
            </p:nvCxnSpPr>
            <p:spPr>
              <a:xfrm>
                <a:off x="2292893" y="2809310"/>
                <a:ext cx="952048" cy="1323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rc 121"/>
              <p:cNvSpPr/>
              <p:nvPr/>
            </p:nvSpPr>
            <p:spPr>
              <a:xfrm rot="5400000" flipH="1">
                <a:off x="1376543" y="2347841"/>
                <a:ext cx="941470" cy="941470"/>
              </a:xfrm>
              <a:prstGeom prst="arc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12" name="Straight Connector 118"/>
            <p:cNvCxnSpPr/>
            <p:nvPr/>
          </p:nvCxnSpPr>
          <p:spPr>
            <a:xfrm rot="5400000">
              <a:off x="1206584" y="2401417"/>
              <a:ext cx="782855" cy="108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2"/>
          <p:cNvGrpSpPr/>
          <p:nvPr/>
        </p:nvGrpSpPr>
        <p:grpSpPr>
          <a:xfrm>
            <a:off x="4576223" y="2418603"/>
            <a:ext cx="3054584" cy="2074012"/>
            <a:chOff x="2683930" y="2010533"/>
            <a:chExt cx="2290938" cy="1555509"/>
          </a:xfrm>
        </p:grpSpPr>
        <p:grpSp>
          <p:nvGrpSpPr>
            <p:cNvPr id="17" name="Group 27"/>
            <p:cNvGrpSpPr/>
            <p:nvPr/>
          </p:nvGrpSpPr>
          <p:grpSpPr>
            <a:xfrm>
              <a:off x="2683930" y="2770132"/>
              <a:ext cx="2290938" cy="795910"/>
              <a:chOff x="2586036" y="2266950"/>
              <a:chExt cx="3344864" cy="1162061"/>
            </a:xfrm>
          </p:grpSpPr>
          <p:sp>
            <p:nvSpPr>
              <p:cNvPr id="19" name="Arc 125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rgbClr val="454545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2" name="Straight Connector 126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rgbClr val="454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c 127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rgbClr val="454545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18" name="Straight Connector 124"/>
            <p:cNvCxnSpPr/>
            <p:nvPr/>
          </p:nvCxnSpPr>
          <p:spPr>
            <a:xfrm rot="5400000">
              <a:off x="2696552" y="2401417"/>
              <a:ext cx="782855" cy="1087"/>
            </a:xfrm>
            <a:prstGeom prst="line">
              <a:avLst/>
            </a:prstGeom>
            <a:ln w="38100">
              <a:solidFill>
                <a:srgbClr val="45454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28"/>
          <p:cNvGrpSpPr/>
          <p:nvPr/>
        </p:nvGrpSpPr>
        <p:grpSpPr>
          <a:xfrm>
            <a:off x="6553436" y="2418603"/>
            <a:ext cx="3054585" cy="2074012"/>
            <a:chOff x="4166839" y="2010533"/>
            <a:chExt cx="2290939" cy="1555509"/>
          </a:xfrm>
        </p:grpSpPr>
        <p:grpSp>
          <p:nvGrpSpPr>
            <p:cNvPr id="25" name="Group 34"/>
            <p:cNvGrpSpPr/>
            <p:nvPr/>
          </p:nvGrpSpPr>
          <p:grpSpPr>
            <a:xfrm>
              <a:off x="4166839" y="2770132"/>
              <a:ext cx="2290939" cy="795910"/>
              <a:chOff x="2586036" y="2266950"/>
              <a:chExt cx="3344864" cy="1162061"/>
            </a:xfrm>
          </p:grpSpPr>
          <p:sp>
            <p:nvSpPr>
              <p:cNvPr id="27" name="Arc 131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8" name="Straight Connector 132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Arc 133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6" name="Straight Connector 130"/>
            <p:cNvCxnSpPr/>
            <p:nvPr/>
          </p:nvCxnSpPr>
          <p:spPr>
            <a:xfrm rot="5400000">
              <a:off x="4182843" y="2401417"/>
              <a:ext cx="782855" cy="108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139"/>
          <p:cNvSpPr/>
          <p:nvPr/>
        </p:nvSpPr>
        <p:spPr>
          <a:xfrm>
            <a:off x="8697596" y="3574297"/>
            <a:ext cx="773691" cy="773692"/>
          </a:xfrm>
          <a:prstGeom prst="ellipse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/>
              <a:t>04</a:t>
            </a:r>
          </a:p>
        </p:txBody>
      </p:sp>
      <p:cxnSp>
        <p:nvCxnSpPr>
          <p:cNvPr id="31" name="Straight Connector 144"/>
          <p:cNvCxnSpPr/>
          <p:nvPr/>
        </p:nvCxnSpPr>
        <p:spPr>
          <a:xfrm>
            <a:off x="9551712" y="3966352"/>
            <a:ext cx="1043806" cy="1450"/>
          </a:xfrm>
          <a:prstGeom prst="line">
            <a:avLst/>
          </a:prstGeom>
          <a:ln w="38100">
            <a:solidFill>
              <a:srgbClr val="4A4A4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145"/>
          <p:cNvSpPr/>
          <p:nvPr/>
        </p:nvSpPr>
        <p:spPr>
          <a:xfrm rot="5400000" flipH="1">
            <a:off x="8547044" y="3460407"/>
            <a:ext cx="1032208" cy="1032209"/>
          </a:xfrm>
          <a:prstGeom prst="arc">
            <a:avLst/>
          </a:prstGeom>
          <a:ln w="38100">
            <a:solidFill>
              <a:srgbClr val="4A4A4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3" name="Straight Connector 142"/>
          <p:cNvCxnSpPr/>
          <p:nvPr/>
        </p:nvCxnSpPr>
        <p:spPr>
          <a:xfrm rot="5400000">
            <a:off x="8566971" y="2939782"/>
            <a:ext cx="1043807" cy="1449"/>
          </a:xfrm>
          <a:prstGeom prst="line">
            <a:avLst/>
          </a:prstGeom>
          <a:ln w="38100">
            <a:solidFill>
              <a:srgbClr val="45454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147"/>
          <p:cNvSpPr/>
          <p:nvPr/>
        </p:nvSpPr>
        <p:spPr>
          <a:xfrm>
            <a:off x="4741900" y="1646761"/>
            <a:ext cx="773691" cy="773692"/>
          </a:xfrm>
          <a:prstGeom prst="ellipse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Freeform 66"/>
          <p:cNvSpPr>
            <a:spLocks noEditPoints="1"/>
          </p:cNvSpPr>
          <p:nvPr/>
        </p:nvSpPr>
        <p:spPr bwMode="auto">
          <a:xfrm>
            <a:off x="4885339" y="1807146"/>
            <a:ext cx="486813" cy="45292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sp>
        <p:nvSpPr>
          <p:cNvPr id="36" name="Oval 150"/>
          <p:cNvSpPr/>
          <p:nvPr/>
        </p:nvSpPr>
        <p:spPr>
          <a:xfrm>
            <a:off x="8697596" y="1660685"/>
            <a:ext cx="773691" cy="77369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Freeform 57"/>
          <p:cNvSpPr>
            <a:spLocks noEditPoints="1"/>
          </p:cNvSpPr>
          <p:nvPr/>
        </p:nvSpPr>
        <p:spPr bwMode="auto">
          <a:xfrm>
            <a:off x="8848559" y="1811649"/>
            <a:ext cx="471765" cy="471765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454545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38" name="Oval 153"/>
          <p:cNvSpPr/>
          <p:nvPr/>
        </p:nvSpPr>
        <p:spPr>
          <a:xfrm>
            <a:off x="6707858" y="1660685"/>
            <a:ext cx="773691" cy="77369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9" name="Freeform 105"/>
          <p:cNvSpPr>
            <a:spLocks noEditPoints="1"/>
          </p:cNvSpPr>
          <p:nvPr/>
        </p:nvSpPr>
        <p:spPr bwMode="auto">
          <a:xfrm>
            <a:off x="6879085" y="1835036"/>
            <a:ext cx="431238" cy="42499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Oval 156"/>
          <p:cNvSpPr/>
          <p:nvPr/>
        </p:nvSpPr>
        <p:spPr>
          <a:xfrm>
            <a:off x="2753502" y="1646761"/>
            <a:ext cx="773691" cy="77369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Freeform 103"/>
          <p:cNvSpPr>
            <a:spLocks noEditPoints="1"/>
          </p:cNvSpPr>
          <p:nvPr/>
        </p:nvSpPr>
        <p:spPr bwMode="auto">
          <a:xfrm>
            <a:off x="2959444" y="1767221"/>
            <a:ext cx="361807" cy="532772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2267988" y="5164512"/>
            <a:ext cx="174471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453938" y="4840010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4256386" y="5164512"/>
            <a:ext cx="174471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</a:t>
            </a: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的需要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4442336" y="4840010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6222344" y="5164512"/>
            <a:ext cx="174471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</a:t>
            </a: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的需要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6408294" y="4840010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212082" y="5164512"/>
            <a:ext cx="1744718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</a:t>
            </a:r>
            <a:r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的需要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398032" y="4840010"/>
            <a:ext cx="1372819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/>
          <p:nvPr/>
        </p:nvSpPr>
        <p:spPr bwMode="auto">
          <a:xfrm>
            <a:off x="4400562" y="1989234"/>
            <a:ext cx="1697425" cy="1731215"/>
          </a:xfrm>
          <a:custGeom>
            <a:avLst/>
            <a:gdLst/>
            <a:ahLst/>
            <a:cxnLst>
              <a:cxn ang="0">
                <a:pos x="361" y="458"/>
              </a:cxn>
              <a:cxn ang="0">
                <a:pos x="455" y="364"/>
              </a:cxn>
              <a:cxn ang="0">
                <a:pos x="455" y="0"/>
              </a:cxn>
              <a:cxn ang="0">
                <a:pos x="394" y="0"/>
              </a:cxn>
              <a:cxn ang="0">
                <a:pos x="374" y="92"/>
              </a:cxn>
              <a:cxn ang="0">
                <a:pos x="303" y="115"/>
              </a:cxn>
              <a:cxn ang="0">
                <a:pos x="233" y="53"/>
              </a:cxn>
              <a:cxn ang="0">
                <a:pos x="136" y="123"/>
              </a:cxn>
              <a:cxn ang="0">
                <a:pos x="175" y="209"/>
              </a:cxn>
              <a:cxn ang="0">
                <a:pos x="131" y="270"/>
              </a:cxn>
              <a:cxn ang="0">
                <a:pos x="37" y="260"/>
              </a:cxn>
              <a:cxn ang="0">
                <a:pos x="0" y="374"/>
              </a:cxn>
              <a:cxn ang="0">
                <a:pos x="82" y="421"/>
              </a:cxn>
              <a:cxn ang="0">
                <a:pos x="80" y="464"/>
              </a:cxn>
              <a:cxn ang="0">
                <a:pos x="361" y="464"/>
              </a:cxn>
              <a:cxn ang="0">
                <a:pos x="361" y="458"/>
              </a:cxn>
            </a:cxnLst>
            <a:rect l="0" t="0" r="r" b="b"/>
            <a:pathLst>
              <a:path w="455" h="464">
                <a:moveTo>
                  <a:pt x="361" y="458"/>
                </a:moveTo>
                <a:cubicBezTo>
                  <a:pt x="361" y="406"/>
                  <a:pt x="403" y="364"/>
                  <a:pt x="455" y="364"/>
                </a:cubicBezTo>
                <a:cubicBezTo>
                  <a:pt x="455" y="0"/>
                  <a:pt x="455" y="0"/>
                  <a:pt x="45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50" y="98"/>
                  <a:pt x="326" y="105"/>
                  <a:pt x="303" y="115"/>
                </a:cubicBezTo>
                <a:cubicBezTo>
                  <a:pt x="233" y="53"/>
                  <a:pt x="233" y="53"/>
                  <a:pt x="233" y="5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75" y="209"/>
                  <a:pt x="175" y="209"/>
                  <a:pt x="175" y="209"/>
                </a:cubicBezTo>
                <a:cubicBezTo>
                  <a:pt x="158" y="228"/>
                  <a:pt x="144" y="248"/>
                  <a:pt x="131" y="270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0" y="374"/>
                  <a:pt x="0" y="374"/>
                  <a:pt x="0" y="374"/>
                </a:cubicBezTo>
                <a:cubicBezTo>
                  <a:pt x="82" y="421"/>
                  <a:pt x="82" y="421"/>
                  <a:pt x="82" y="421"/>
                </a:cubicBezTo>
                <a:cubicBezTo>
                  <a:pt x="80" y="436"/>
                  <a:pt x="80" y="450"/>
                  <a:pt x="80" y="464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1" y="462"/>
                  <a:pt x="361" y="460"/>
                  <a:pt x="361" y="4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5" name="Freeform 8"/>
          <p:cNvSpPr/>
          <p:nvPr/>
        </p:nvSpPr>
        <p:spPr bwMode="auto">
          <a:xfrm>
            <a:off x="4404538" y="3720449"/>
            <a:ext cx="1693450" cy="1685500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79" y="0"/>
              </a:cxn>
              <a:cxn ang="0">
                <a:pos x="81" y="32"/>
              </a:cxn>
              <a:cxn ang="0">
                <a:pos x="0" y="79"/>
              </a:cxn>
              <a:cxn ang="0">
                <a:pos x="37" y="193"/>
              </a:cxn>
              <a:cxn ang="0">
                <a:pos x="131" y="183"/>
              </a:cxn>
              <a:cxn ang="0">
                <a:pos x="174" y="243"/>
              </a:cxn>
              <a:cxn ang="0">
                <a:pos x="136" y="330"/>
              </a:cxn>
              <a:cxn ang="0">
                <a:pos x="234" y="400"/>
              </a:cxn>
              <a:cxn ang="0">
                <a:pos x="304" y="337"/>
              </a:cxn>
              <a:cxn ang="0">
                <a:pos x="338" y="350"/>
              </a:cxn>
              <a:cxn ang="0">
                <a:pos x="374" y="360"/>
              </a:cxn>
              <a:cxn ang="0">
                <a:pos x="394" y="452"/>
              </a:cxn>
              <a:cxn ang="0">
                <a:pos x="454" y="452"/>
              </a:cxn>
              <a:cxn ang="0">
                <a:pos x="454" y="87"/>
              </a:cxn>
              <a:cxn ang="0">
                <a:pos x="360" y="0"/>
              </a:cxn>
            </a:cxnLst>
            <a:rect l="0" t="0" r="r" b="b"/>
            <a:pathLst>
              <a:path w="454" h="452">
                <a:moveTo>
                  <a:pt x="360" y="0"/>
                </a:moveTo>
                <a:cubicBezTo>
                  <a:pt x="79" y="0"/>
                  <a:pt x="79" y="0"/>
                  <a:pt x="79" y="0"/>
                </a:cubicBezTo>
                <a:cubicBezTo>
                  <a:pt x="79" y="11"/>
                  <a:pt x="80" y="21"/>
                  <a:pt x="81" y="32"/>
                </a:cubicBezTo>
                <a:cubicBezTo>
                  <a:pt x="0" y="79"/>
                  <a:pt x="0" y="79"/>
                  <a:pt x="0" y="79"/>
                </a:cubicBezTo>
                <a:cubicBezTo>
                  <a:pt x="37" y="193"/>
                  <a:pt x="37" y="193"/>
                  <a:pt x="37" y="19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43" y="205"/>
                  <a:pt x="158" y="225"/>
                  <a:pt x="174" y="243"/>
                </a:cubicBezTo>
                <a:cubicBezTo>
                  <a:pt x="136" y="330"/>
                  <a:pt x="136" y="330"/>
                  <a:pt x="136" y="330"/>
                </a:cubicBezTo>
                <a:cubicBezTo>
                  <a:pt x="234" y="400"/>
                  <a:pt x="234" y="400"/>
                  <a:pt x="234" y="400"/>
                </a:cubicBezTo>
                <a:cubicBezTo>
                  <a:pt x="304" y="337"/>
                  <a:pt x="304" y="337"/>
                  <a:pt x="304" y="337"/>
                </a:cubicBezTo>
                <a:cubicBezTo>
                  <a:pt x="315" y="342"/>
                  <a:pt x="327" y="346"/>
                  <a:pt x="338" y="350"/>
                </a:cubicBezTo>
                <a:cubicBezTo>
                  <a:pt x="350" y="354"/>
                  <a:pt x="362" y="357"/>
                  <a:pt x="374" y="360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454" y="452"/>
                  <a:pt x="454" y="452"/>
                  <a:pt x="454" y="452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04" y="87"/>
                  <a:pt x="364" y="49"/>
                  <a:pt x="3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6" name="Freeform 7"/>
          <p:cNvSpPr/>
          <p:nvPr/>
        </p:nvSpPr>
        <p:spPr bwMode="auto">
          <a:xfrm>
            <a:off x="6097988" y="3720449"/>
            <a:ext cx="1693450" cy="1685500"/>
          </a:xfrm>
          <a:custGeom>
            <a:avLst/>
            <a:gdLst/>
            <a:ahLst/>
            <a:cxnLst>
              <a:cxn ang="0">
                <a:pos x="374" y="0"/>
              </a:cxn>
              <a:cxn ang="0">
                <a:pos x="93" y="0"/>
              </a:cxn>
              <a:cxn ang="0">
                <a:pos x="0" y="87"/>
              </a:cxn>
              <a:cxn ang="0">
                <a:pos x="0" y="452"/>
              </a:cxn>
              <a:cxn ang="0">
                <a:pos x="60" y="452"/>
              </a:cxn>
              <a:cxn ang="0">
                <a:pos x="80" y="359"/>
              </a:cxn>
              <a:cxn ang="0">
                <a:pos x="151" y="336"/>
              </a:cxn>
              <a:cxn ang="0">
                <a:pos x="221" y="399"/>
              </a:cxn>
              <a:cxn ang="0">
                <a:pos x="318" y="328"/>
              </a:cxn>
              <a:cxn ang="0">
                <a:pos x="279" y="242"/>
              </a:cxn>
              <a:cxn ang="0">
                <a:pos x="323" y="182"/>
              </a:cxn>
              <a:cxn ang="0">
                <a:pos x="417" y="192"/>
              </a:cxn>
              <a:cxn ang="0">
                <a:pos x="454" y="77"/>
              </a:cxn>
              <a:cxn ang="0">
                <a:pos x="372" y="30"/>
              </a:cxn>
              <a:cxn ang="0">
                <a:pos x="374" y="0"/>
              </a:cxn>
            </a:cxnLst>
            <a:rect l="0" t="0" r="r" b="b"/>
            <a:pathLst>
              <a:path w="454" h="452">
                <a:moveTo>
                  <a:pt x="374" y="0"/>
                </a:moveTo>
                <a:cubicBezTo>
                  <a:pt x="93" y="0"/>
                  <a:pt x="93" y="0"/>
                  <a:pt x="93" y="0"/>
                </a:cubicBezTo>
                <a:cubicBezTo>
                  <a:pt x="89" y="49"/>
                  <a:pt x="49" y="87"/>
                  <a:pt x="0" y="87"/>
                </a:cubicBezTo>
                <a:cubicBezTo>
                  <a:pt x="0" y="452"/>
                  <a:pt x="0" y="452"/>
                  <a:pt x="0" y="452"/>
                </a:cubicBezTo>
                <a:cubicBezTo>
                  <a:pt x="60" y="452"/>
                  <a:pt x="60" y="452"/>
                  <a:pt x="60" y="452"/>
                </a:cubicBezTo>
                <a:cubicBezTo>
                  <a:pt x="80" y="359"/>
                  <a:pt x="80" y="359"/>
                  <a:pt x="80" y="359"/>
                </a:cubicBezTo>
                <a:cubicBezTo>
                  <a:pt x="104" y="354"/>
                  <a:pt x="128" y="346"/>
                  <a:pt x="151" y="336"/>
                </a:cubicBezTo>
                <a:cubicBezTo>
                  <a:pt x="221" y="399"/>
                  <a:pt x="221" y="399"/>
                  <a:pt x="221" y="399"/>
                </a:cubicBezTo>
                <a:cubicBezTo>
                  <a:pt x="318" y="328"/>
                  <a:pt x="318" y="328"/>
                  <a:pt x="318" y="328"/>
                </a:cubicBezTo>
                <a:cubicBezTo>
                  <a:pt x="279" y="242"/>
                  <a:pt x="279" y="242"/>
                  <a:pt x="279" y="242"/>
                </a:cubicBezTo>
                <a:cubicBezTo>
                  <a:pt x="296" y="224"/>
                  <a:pt x="310" y="204"/>
                  <a:pt x="323" y="182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372" y="30"/>
                  <a:pt x="372" y="30"/>
                  <a:pt x="372" y="30"/>
                </a:cubicBezTo>
                <a:cubicBezTo>
                  <a:pt x="373" y="20"/>
                  <a:pt x="374" y="10"/>
                  <a:pt x="37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097988" y="1989234"/>
            <a:ext cx="1689475" cy="1731215"/>
          </a:xfrm>
          <a:custGeom>
            <a:avLst/>
            <a:gdLst/>
            <a:ahLst/>
            <a:cxnLst>
              <a:cxn ang="0">
                <a:pos x="93" y="458"/>
              </a:cxn>
              <a:cxn ang="0">
                <a:pos x="93" y="464"/>
              </a:cxn>
              <a:cxn ang="0">
                <a:pos x="374" y="464"/>
              </a:cxn>
              <a:cxn ang="0">
                <a:pos x="372" y="420"/>
              </a:cxn>
              <a:cxn ang="0">
                <a:pos x="453" y="373"/>
              </a:cxn>
              <a:cxn ang="0">
                <a:pos x="416" y="259"/>
              </a:cxn>
              <a:cxn ang="0">
                <a:pos x="322" y="268"/>
              </a:cxn>
              <a:cxn ang="0">
                <a:pos x="279" y="208"/>
              </a:cxn>
              <a:cxn ang="0">
                <a:pos x="317" y="122"/>
              </a:cxn>
              <a:cxn ang="0">
                <a:pos x="219" y="52"/>
              </a:cxn>
              <a:cxn ang="0">
                <a:pos x="149" y="115"/>
              </a:cxn>
              <a:cxn ang="0">
                <a:pos x="114" y="102"/>
              </a:cxn>
              <a:cxn ang="0">
                <a:pos x="79" y="92"/>
              </a:cxn>
              <a:cxn ang="0">
                <a:pos x="59" y="0"/>
              </a:cxn>
              <a:cxn ang="0">
                <a:pos x="0" y="0"/>
              </a:cxn>
              <a:cxn ang="0">
                <a:pos x="0" y="364"/>
              </a:cxn>
              <a:cxn ang="0">
                <a:pos x="93" y="458"/>
              </a:cxn>
            </a:cxnLst>
            <a:rect l="0" t="0" r="r" b="b"/>
            <a:pathLst>
              <a:path w="453" h="464">
                <a:moveTo>
                  <a:pt x="93" y="458"/>
                </a:moveTo>
                <a:cubicBezTo>
                  <a:pt x="93" y="460"/>
                  <a:pt x="93" y="462"/>
                  <a:pt x="93" y="464"/>
                </a:cubicBezTo>
                <a:cubicBezTo>
                  <a:pt x="374" y="464"/>
                  <a:pt x="374" y="464"/>
                  <a:pt x="374" y="464"/>
                </a:cubicBezTo>
                <a:cubicBezTo>
                  <a:pt x="374" y="450"/>
                  <a:pt x="374" y="435"/>
                  <a:pt x="372" y="420"/>
                </a:cubicBezTo>
                <a:cubicBezTo>
                  <a:pt x="453" y="373"/>
                  <a:pt x="453" y="373"/>
                  <a:pt x="453" y="373"/>
                </a:cubicBezTo>
                <a:cubicBezTo>
                  <a:pt x="416" y="259"/>
                  <a:pt x="416" y="259"/>
                  <a:pt x="416" y="259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10" y="247"/>
                  <a:pt x="295" y="227"/>
                  <a:pt x="279" y="208"/>
                </a:cubicBezTo>
                <a:cubicBezTo>
                  <a:pt x="317" y="122"/>
                  <a:pt x="317" y="122"/>
                  <a:pt x="317" y="12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38" y="110"/>
                  <a:pt x="126" y="106"/>
                  <a:pt x="114" y="102"/>
                </a:cubicBezTo>
                <a:cubicBezTo>
                  <a:pt x="103" y="98"/>
                  <a:pt x="91" y="95"/>
                  <a:pt x="79" y="92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4"/>
                  <a:pt x="0" y="364"/>
                  <a:pt x="0" y="364"/>
                </a:cubicBezTo>
                <a:cubicBezTo>
                  <a:pt x="51" y="364"/>
                  <a:pt x="93" y="406"/>
                  <a:pt x="93" y="4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119"/>
          <p:cNvSpPr>
            <a:spLocks noEditPoints="1"/>
          </p:cNvSpPr>
          <p:nvPr/>
        </p:nvSpPr>
        <p:spPr bwMode="auto">
          <a:xfrm>
            <a:off x="5368041" y="2762064"/>
            <a:ext cx="277310" cy="342742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113"/>
          <p:cNvSpPr>
            <a:spLocks noEditPoints="1"/>
          </p:cNvSpPr>
          <p:nvPr/>
        </p:nvSpPr>
        <p:spPr bwMode="auto">
          <a:xfrm>
            <a:off x="5256581" y="3983172"/>
            <a:ext cx="411316" cy="322542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45"/>
          <p:cNvSpPr/>
          <p:nvPr/>
        </p:nvSpPr>
        <p:spPr bwMode="auto">
          <a:xfrm>
            <a:off x="6456632" y="2749185"/>
            <a:ext cx="340283" cy="293432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00"/>
          <p:cNvSpPr>
            <a:spLocks noEditPoints="1"/>
          </p:cNvSpPr>
          <p:nvPr/>
        </p:nvSpPr>
        <p:spPr bwMode="auto">
          <a:xfrm>
            <a:off x="6441130" y="3983172"/>
            <a:ext cx="380681" cy="36492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TextBox 13"/>
          <p:cNvSpPr txBox="1"/>
          <p:nvPr/>
        </p:nvSpPr>
        <p:spPr>
          <a:xfrm>
            <a:off x="5072412" y="318246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95800" y="318246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5800" y="438280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072412" y="438280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101531" y="465594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756471" y="466549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756471" y="230559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101531" y="22960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1074822" y="0"/>
            <a:ext cx="14341644" cy="6858000"/>
            <a:chOff x="0" y="0"/>
            <a:chExt cx="14341644" cy="6858000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0"/>
              <a:ext cx="9561096" cy="6858000"/>
              <a:chOff x="0" y="0"/>
              <a:chExt cx="9561096" cy="68580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  <p:grpSp>
          <p:nvGrpSpPr>
            <p:cNvPr id="38" name="组合 37"/>
            <p:cNvGrpSpPr/>
            <p:nvPr/>
          </p:nvGrpSpPr>
          <p:grpSpPr>
            <a:xfrm flipH="1">
              <a:off x="4780548" y="0"/>
              <a:ext cx="9561096" cy="6858000"/>
              <a:chOff x="0" y="0"/>
              <a:chExt cx="9561096" cy="685800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</p:grpSp>
      <p:sp>
        <p:nvSpPr>
          <p:cNvPr id="45" name="文本框 44"/>
          <p:cNvSpPr txBox="1"/>
          <p:nvPr/>
        </p:nvSpPr>
        <p:spPr>
          <a:xfrm>
            <a:off x="5650053" y="2514084"/>
            <a:ext cx="89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114801" y="34290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单击添加您的标题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4406585" y="3283525"/>
            <a:ext cx="337883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Same Side Corner Rectangle 154"/>
          <p:cNvSpPr/>
          <p:nvPr/>
        </p:nvSpPr>
        <p:spPr>
          <a:xfrm>
            <a:off x="2800817" y="2166743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Freeform 116"/>
          <p:cNvSpPr>
            <a:spLocks noEditPoints="1"/>
          </p:cNvSpPr>
          <p:nvPr/>
        </p:nvSpPr>
        <p:spPr bwMode="auto">
          <a:xfrm>
            <a:off x="3483653" y="1613190"/>
            <a:ext cx="443219" cy="35743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Round Same Side Corner Rectangle 154"/>
          <p:cNvSpPr/>
          <p:nvPr/>
        </p:nvSpPr>
        <p:spPr>
          <a:xfrm>
            <a:off x="2800817" y="4533642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Freeform 57"/>
          <p:cNvSpPr>
            <a:spLocks noEditPoints="1"/>
          </p:cNvSpPr>
          <p:nvPr/>
        </p:nvSpPr>
        <p:spPr bwMode="auto">
          <a:xfrm>
            <a:off x="3501986" y="3936398"/>
            <a:ext cx="406553" cy="406551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13"/>
          <p:cNvSpPr txBox="1"/>
          <p:nvPr/>
        </p:nvSpPr>
        <p:spPr>
          <a:xfrm>
            <a:off x="3248270" y="2241479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248270" y="460837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649050" y="522155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649050" y="2839992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54"/>
          <p:cNvSpPr/>
          <p:nvPr/>
        </p:nvSpPr>
        <p:spPr>
          <a:xfrm>
            <a:off x="5191555" y="2166743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Round Same Side Corner Rectangle 154"/>
          <p:cNvSpPr/>
          <p:nvPr/>
        </p:nvSpPr>
        <p:spPr>
          <a:xfrm>
            <a:off x="5191555" y="4533642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Freeform 105"/>
          <p:cNvSpPr>
            <a:spLocks noEditPoints="1"/>
          </p:cNvSpPr>
          <p:nvPr/>
        </p:nvSpPr>
        <p:spPr bwMode="auto">
          <a:xfrm>
            <a:off x="5891707" y="1567957"/>
            <a:ext cx="408587" cy="40266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5" name="Freeform 52"/>
          <p:cNvSpPr>
            <a:spLocks noEditPoints="1"/>
          </p:cNvSpPr>
          <p:nvPr/>
        </p:nvSpPr>
        <p:spPr bwMode="auto">
          <a:xfrm>
            <a:off x="5902061" y="3945734"/>
            <a:ext cx="387879" cy="38787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TextBox 13"/>
          <p:cNvSpPr txBox="1"/>
          <p:nvPr/>
        </p:nvSpPr>
        <p:spPr>
          <a:xfrm>
            <a:off x="5039788" y="522155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639008" y="2241479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639008" y="460837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039788" y="2839992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ound Same Side Corner Rectangle 154"/>
          <p:cNvSpPr/>
          <p:nvPr/>
        </p:nvSpPr>
        <p:spPr>
          <a:xfrm>
            <a:off x="7582293" y="2166743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Round Same Side Corner Rectangle 154"/>
          <p:cNvSpPr/>
          <p:nvPr/>
        </p:nvSpPr>
        <p:spPr>
          <a:xfrm>
            <a:off x="7582293" y="4533642"/>
            <a:ext cx="1808891" cy="419482"/>
          </a:xfrm>
          <a:prstGeom prst="round2Same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4" name="Freeform 15"/>
          <p:cNvSpPr>
            <a:spLocks noEditPoints="1"/>
          </p:cNvSpPr>
          <p:nvPr/>
        </p:nvSpPr>
        <p:spPr bwMode="auto">
          <a:xfrm>
            <a:off x="8268152" y="1642745"/>
            <a:ext cx="437172" cy="32787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245"/>
          <p:cNvSpPr/>
          <p:nvPr/>
        </p:nvSpPr>
        <p:spPr bwMode="auto">
          <a:xfrm>
            <a:off x="8279242" y="3932177"/>
            <a:ext cx="414992" cy="4149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TextBox 13"/>
          <p:cNvSpPr txBox="1"/>
          <p:nvPr/>
        </p:nvSpPr>
        <p:spPr>
          <a:xfrm>
            <a:off x="8029746" y="460837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029746" y="2241479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430526" y="522155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430526" y="2839992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3"/>
          <p:cNvSpPr txBox="1"/>
          <p:nvPr/>
        </p:nvSpPr>
        <p:spPr>
          <a:xfrm>
            <a:off x="3629460" y="4584244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6149240" y="4584244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6262068" y="4910752"/>
            <a:ext cx="211242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774297" y="2237407"/>
            <a:ext cx="1087967" cy="2152651"/>
            <a:chOff x="6774297" y="2317586"/>
            <a:chExt cx="1087967" cy="215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6774297" y="2317586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9" name="Freeform 28"/>
            <p:cNvSpPr>
              <a:spLocks noChangeArrowheads="1"/>
            </p:cNvSpPr>
            <p:nvPr/>
          </p:nvSpPr>
          <p:spPr bwMode="auto">
            <a:xfrm>
              <a:off x="7130227" y="3755083"/>
              <a:ext cx="376107" cy="316195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10" name="TextBox 13"/>
          <p:cNvSpPr txBox="1"/>
          <p:nvPr/>
        </p:nvSpPr>
        <p:spPr>
          <a:xfrm>
            <a:off x="3704680" y="4910752"/>
            <a:ext cx="211242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16909" y="2237407"/>
            <a:ext cx="1087967" cy="2152651"/>
            <a:chOff x="4216909" y="2317586"/>
            <a:chExt cx="1087967" cy="215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216909" y="2317586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" name="Freeform 116"/>
            <p:cNvSpPr>
              <a:spLocks noChangeArrowheads="1"/>
            </p:cNvSpPr>
            <p:nvPr/>
          </p:nvSpPr>
          <p:spPr bwMode="auto">
            <a:xfrm>
              <a:off x="4592808" y="3727957"/>
              <a:ext cx="336168" cy="349479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34464" y="4584244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147292" y="4910752"/>
            <a:ext cx="211242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59521" y="2237407"/>
            <a:ext cx="1087967" cy="2152651"/>
            <a:chOff x="1659521" y="2317586"/>
            <a:chExt cx="1087967" cy="215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1659521" y="2317586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8" name="Freeform 123"/>
            <p:cNvSpPr>
              <a:spLocks noChangeArrowheads="1"/>
            </p:cNvSpPr>
            <p:nvPr/>
          </p:nvSpPr>
          <p:spPr bwMode="auto">
            <a:xfrm>
              <a:off x="2032093" y="3721799"/>
              <a:ext cx="342823" cy="349479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19" name="TextBox 13"/>
          <p:cNvSpPr txBox="1"/>
          <p:nvPr/>
        </p:nvSpPr>
        <p:spPr>
          <a:xfrm>
            <a:off x="8819456" y="4584244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932284" y="4910752"/>
            <a:ext cx="2112424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44513" y="2237407"/>
            <a:ext cx="1087967" cy="2152651"/>
            <a:chOff x="9444513" y="2317586"/>
            <a:chExt cx="1087967" cy="2152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9444513" y="2317586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Freeform 155"/>
            <p:cNvSpPr>
              <a:spLocks noChangeArrowheads="1"/>
            </p:cNvSpPr>
            <p:nvPr/>
          </p:nvSpPr>
          <p:spPr bwMode="auto">
            <a:xfrm>
              <a:off x="9813755" y="3695171"/>
              <a:ext cx="349482" cy="376107"/>
            </a:xfrm>
            <a:custGeom>
              <a:avLst/>
              <a:gdLst>
                <a:gd name="T0" fmla="*/ 79 w 461"/>
                <a:gd name="T1" fmla="*/ 9 h 497"/>
                <a:gd name="T2" fmla="*/ 79 w 461"/>
                <a:gd name="T3" fmla="*/ 9 h 497"/>
                <a:gd name="T4" fmla="*/ 71 w 461"/>
                <a:gd name="T5" fmla="*/ 9 h 497"/>
                <a:gd name="T6" fmla="*/ 0 w 461"/>
                <a:gd name="T7" fmla="*/ 195 h 497"/>
                <a:gd name="T8" fmla="*/ 79 w 461"/>
                <a:gd name="T9" fmla="*/ 274 h 497"/>
                <a:gd name="T10" fmla="*/ 159 w 461"/>
                <a:gd name="T11" fmla="*/ 195 h 497"/>
                <a:gd name="T12" fmla="*/ 79 w 461"/>
                <a:gd name="T13" fmla="*/ 9 h 497"/>
                <a:gd name="T14" fmla="*/ 390 w 461"/>
                <a:gd name="T15" fmla="*/ 9 h 497"/>
                <a:gd name="T16" fmla="*/ 390 w 461"/>
                <a:gd name="T17" fmla="*/ 9 h 497"/>
                <a:gd name="T18" fmla="*/ 381 w 461"/>
                <a:gd name="T19" fmla="*/ 9 h 497"/>
                <a:gd name="T20" fmla="*/ 301 w 461"/>
                <a:gd name="T21" fmla="*/ 195 h 497"/>
                <a:gd name="T22" fmla="*/ 381 w 461"/>
                <a:gd name="T23" fmla="*/ 274 h 497"/>
                <a:gd name="T24" fmla="*/ 460 w 461"/>
                <a:gd name="T25" fmla="*/ 195 h 497"/>
                <a:gd name="T26" fmla="*/ 390 w 461"/>
                <a:gd name="T27" fmla="*/ 9 h 497"/>
                <a:gd name="T28" fmla="*/ 230 w 461"/>
                <a:gd name="T29" fmla="*/ 221 h 497"/>
                <a:gd name="T30" fmla="*/ 230 w 461"/>
                <a:gd name="T31" fmla="*/ 221 h 497"/>
                <a:gd name="T32" fmla="*/ 150 w 461"/>
                <a:gd name="T33" fmla="*/ 417 h 497"/>
                <a:gd name="T34" fmla="*/ 230 w 461"/>
                <a:gd name="T35" fmla="*/ 496 h 497"/>
                <a:gd name="T36" fmla="*/ 310 w 461"/>
                <a:gd name="T37" fmla="*/ 417 h 497"/>
                <a:gd name="T38" fmla="*/ 230 w 461"/>
                <a:gd name="T39" fmla="*/ 22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1" h="497">
                  <a:moveTo>
                    <a:pt x="79" y="9"/>
                  </a:moveTo>
                  <a:lnTo>
                    <a:pt x="79" y="9"/>
                  </a:lnTo>
                  <a:cubicBezTo>
                    <a:pt x="79" y="0"/>
                    <a:pt x="71" y="0"/>
                    <a:pt x="71" y="9"/>
                  </a:cubicBezTo>
                  <a:cubicBezTo>
                    <a:pt x="62" y="107"/>
                    <a:pt x="0" y="124"/>
                    <a:pt x="0" y="195"/>
                  </a:cubicBezTo>
                  <a:cubicBezTo>
                    <a:pt x="0" y="239"/>
                    <a:pt x="35" y="274"/>
                    <a:pt x="79" y="274"/>
                  </a:cubicBezTo>
                  <a:cubicBezTo>
                    <a:pt x="124" y="274"/>
                    <a:pt x="159" y="239"/>
                    <a:pt x="159" y="195"/>
                  </a:cubicBezTo>
                  <a:cubicBezTo>
                    <a:pt x="159" y="124"/>
                    <a:pt x="88" y="107"/>
                    <a:pt x="79" y="9"/>
                  </a:cubicBezTo>
                  <a:close/>
                  <a:moveTo>
                    <a:pt x="390" y="9"/>
                  </a:moveTo>
                  <a:lnTo>
                    <a:pt x="390" y="9"/>
                  </a:lnTo>
                  <a:cubicBezTo>
                    <a:pt x="390" y="0"/>
                    <a:pt x="381" y="0"/>
                    <a:pt x="381" y="9"/>
                  </a:cubicBezTo>
                  <a:cubicBezTo>
                    <a:pt x="363" y="107"/>
                    <a:pt x="301" y="124"/>
                    <a:pt x="301" y="195"/>
                  </a:cubicBezTo>
                  <a:cubicBezTo>
                    <a:pt x="301" y="239"/>
                    <a:pt x="336" y="274"/>
                    <a:pt x="381" y="274"/>
                  </a:cubicBezTo>
                  <a:cubicBezTo>
                    <a:pt x="425" y="274"/>
                    <a:pt x="460" y="239"/>
                    <a:pt x="460" y="195"/>
                  </a:cubicBezTo>
                  <a:cubicBezTo>
                    <a:pt x="460" y="124"/>
                    <a:pt x="398" y="107"/>
                    <a:pt x="390" y="9"/>
                  </a:cubicBezTo>
                  <a:close/>
                  <a:moveTo>
                    <a:pt x="230" y="221"/>
                  </a:moveTo>
                  <a:lnTo>
                    <a:pt x="230" y="221"/>
                  </a:lnTo>
                  <a:cubicBezTo>
                    <a:pt x="212" y="328"/>
                    <a:pt x="150" y="345"/>
                    <a:pt x="150" y="417"/>
                  </a:cubicBezTo>
                  <a:cubicBezTo>
                    <a:pt x="150" y="461"/>
                    <a:pt x="185" y="496"/>
                    <a:pt x="230" y="496"/>
                  </a:cubicBezTo>
                  <a:cubicBezTo>
                    <a:pt x="275" y="496"/>
                    <a:pt x="310" y="461"/>
                    <a:pt x="310" y="417"/>
                  </a:cubicBezTo>
                  <a:cubicBezTo>
                    <a:pt x="310" y="345"/>
                    <a:pt x="247" y="328"/>
                    <a:pt x="230" y="22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7"/>
          <p:cNvSpPr>
            <a:spLocks noChangeAspect="1"/>
          </p:cNvSpPr>
          <p:nvPr/>
        </p:nvSpPr>
        <p:spPr>
          <a:xfrm>
            <a:off x="6936077" y="3055286"/>
            <a:ext cx="1451696" cy="1451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28"/>
          <p:cNvSpPr>
            <a:spLocks noChangeAspect="1"/>
          </p:cNvSpPr>
          <p:nvPr/>
        </p:nvSpPr>
        <p:spPr>
          <a:xfrm>
            <a:off x="3827402" y="3055286"/>
            <a:ext cx="1451696" cy="1451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Oval 29"/>
          <p:cNvSpPr>
            <a:spLocks noChangeAspect="1"/>
          </p:cNvSpPr>
          <p:nvPr/>
        </p:nvSpPr>
        <p:spPr>
          <a:xfrm>
            <a:off x="5176137" y="2185421"/>
            <a:ext cx="1451696" cy="1451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30"/>
          <p:cNvSpPr>
            <a:spLocks noChangeAspect="1"/>
          </p:cNvSpPr>
          <p:nvPr/>
        </p:nvSpPr>
        <p:spPr>
          <a:xfrm>
            <a:off x="5525021" y="3683203"/>
            <a:ext cx="1451696" cy="145169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Arc 46"/>
          <p:cNvSpPr/>
          <p:nvPr/>
        </p:nvSpPr>
        <p:spPr>
          <a:xfrm rot="18536433">
            <a:off x="3706344" y="2833242"/>
            <a:ext cx="1636328" cy="1636328"/>
          </a:xfrm>
          <a:prstGeom prst="arc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48"/>
          <p:cNvSpPr/>
          <p:nvPr/>
        </p:nvSpPr>
        <p:spPr>
          <a:xfrm rot="16951463" flipH="1">
            <a:off x="5321229" y="3716169"/>
            <a:ext cx="1636328" cy="1636328"/>
          </a:xfrm>
          <a:prstGeom prst="arc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49"/>
          <p:cNvSpPr/>
          <p:nvPr/>
        </p:nvSpPr>
        <p:spPr>
          <a:xfrm rot="12440065" flipH="1">
            <a:off x="6863426" y="3166562"/>
            <a:ext cx="1636328" cy="1636328"/>
          </a:xfrm>
          <a:prstGeom prst="arc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66"/>
          <p:cNvSpPr>
            <a:spLocks noEditPoints="1"/>
          </p:cNvSpPr>
          <p:nvPr/>
        </p:nvSpPr>
        <p:spPr bwMode="auto">
          <a:xfrm>
            <a:off x="4268063" y="3588256"/>
            <a:ext cx="570374" cy="442407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52"/>
          <p:cNvSpPr>
            <a:spLocks noEditPoints="1"/>
          </p:cNvSpPr>
          <p:nvPr/>
        </p:nvSpPr>
        <p:spPr bwMode="auto">
          <a:xfrm>
            <a:off x="5673601" y="2638657"/>
            <a:ext cx="456768" cy="491418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31"/>
          <p:cNvSpPr/>
          <p:nvPr/>
        </p:nvSpPr>
        <p:spPr bwMode="auto">
          <a:xfrm>
            <a:off x="6039539" y="4223799"/>
            <a:ext cx="422660" cy="42906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57"/>
          <p:cNvSpPr>
            <a:spLocks noEditPoints="1"/>
          </p:cNvSpPr>
          <p:nvPr/>
        </p:nvSpPr>
        <p:spPr bwMode="auto">
          <a:xfrm>
            <a:off x="7435434" y="3539959"/>
            <a:ext cx="458058" cy="451652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TextBox 13"/>
          <p:cNvSpPr txBox="1"/>
          <p:nvPr/>
        </p:nvSpPr>
        <p:spPr>
          <a:xfrm>
            <a:off x="6782800" y="5104892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782800" y="5390797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777646" y="173520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843709" y="202111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285583" y="3484706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351646" y="377061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506356" y="3475152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506356" y="3761057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1074822" y="0"/>
            <a:ext cx="14341644" cy="6858000"/>
            <a:chOff x="0" y="0"/>
            <a:chExt cx="14341644" cy="6858000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0"/>
              <a:ext cx="9561096" cy="6858000"/>
              <a:chOff x="0" y="0"/>
              <a:chExt cx="9561096" cy="68580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  <p:grpSp>
          <p:nvGrpSpPr>
            <p:cNvPr id="38" name="组合 37"/>
            <p:cNvGrpSpPr/>
            <p:nvPr/>
          </p:nvGrpSpPr>
          <p:grpSpPr>
            <a:xfrm flipH="1">
              <a:off x="4780548" y="0"/>
              <a:ext cx="9561096" cy="6858000"/>
              <a:chOff x="0" y="0"/>
              <a:chExt cx="9561096" cy="685800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</p:grpSp>
      <p:sp>
        <p:nvSpPr>
          <p:cNvPr id="6" name="文本框 5"/>
          <p:cNvSpPr txBox="1"/>
          <p:nvPr/>
        </p:nvSpPr>
        <p:spPr>
          <a:xfrm>
            <a:off x="5210877" y="1062620"/>
            <a:ext cx="1770246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346700" y="1792016"/>
            <a:ext cx="1498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Quicksand Light" panose="02070303000000060000" pitchFamily="18" charset="0"/>
                <a:ea typeface="Kozuka Gothic Pr6N EL" panose="020B0200000000000000" pitchFamily="34" charset="-128"/>
                <a:cs typeface="Segoe UI Light" panose="020B0502040204020203" pitchFamily="34" charset="0"/>
              </a:rPr>
              <a:t>CONTENTS</a:t>
            </a:r>
            <a:endParaRPr lang="zh-CN" altLang="en-US" dirty="0">
              <a:latin typeface="Quicksand Light" panose="02070303000000060000" pitchFamily="18" charset="0"/>
              <a:ea typeface="Kozuka Gothic Pr6N EL" panose="020B0200000000000000" pitchFamily="34" charset="-128"/>
              <a:cs typeface="Segoe UI Light" panose="020B0502040204020203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5904163" y="1719025"/>
            <a:ext cx="383674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4332517" y="3033138"/>
            <a:ext cx="3501566" cy="2607555"/>
            <a:chOff x="4522795" y="3023612"/>
            <a:chExt cx="3501566" cy="2607555"/>
          </a:xfrm>
        </p:grpSpPr>
        <p:sp>
          <p:nvSpPr>
            <p:cNvPr id="45" name="文本框 44"/>
            <p:cNvSpPr txBox="1"/>
            <p:nvPr/>
          </p:nvSpPr>
          <p:spPr>
            <a:xfrm>
              <a:off x="4522795" y="3023612"/>
              <a:ext cx="89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01 /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346700" y="3023612"/>
              <a:ext cx="2677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单击添加您的标题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522795" y="3738909"/>
              <a:ext cx="89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02 /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346700" y="3738909"/>
              <a:ext cx="2677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单击添加您的标题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522795" y="4454206"/>
              <a:ext cx="89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03 /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346700" y="4454206"/>
              <a:ext cx="2677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单击添加您的标题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522795" y="5169502"/>
              <a:ext cx="891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04 /</a:t>
              </a:r>
              <a:endPara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346700" y="5169502"/>
              <a:ext cx="2677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单击添加您的标题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06585" y="3516313"/>
            <a:ext cx="3378830" cy="2145890"/>
            <a:chOff x="4645531" y="3506787"/>
            <a:chExt cx="2997917" cy="214589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4645531" y="3506787"/>
              <a:ext cx="29979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4645531" y="4222084"/>
              <a:ext cx="29979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4645531" y="4937381"/>
              <a:ext cx="29979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4645531" y="5652677"/>
              <a:ext cx="299791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4"/>
          <p:cNvSpPr>
            <a:spLocks noChangeArrowheads="1"/>
          </p:cNvSpPr>
          <p:nvPr/>
        </p:nvSpPr>
        <p:spPr bwMode="auto">
          <a:xfrm>
            <a:off x="1557995" y="2467854"/>
            <a:ext cx="2076468" cy="144696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矩形 35"/>
          <p:cNvSpPr>
            <a:spLocks noChangeArrowheads="1"/>
          </p:cNvSpPr>
          <p:nvPr/>
        </p:nvSpPr>
        <p:spPr bwMode="auto">
          <a:xfrm>
            <a:off x="1566250" y="3914658"/>
            <a:ext cx="2076468" cy="40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TextBox 36"/>
          <p:cNvSpPr>
            <a:spLocks noChangeArrowheads="1"/>
          </p:cNvSpPr>
          <p:nvPr/>
        </p:nvSpPr>
        <p:spPr bwMode="auto">
          <a:xfrm>
            <a:off x="2204375" y="394664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兰亭粗黑_GBK" charset="-122"/>
                <a:sym typeface="宋体" panose="02010600030101010101" pitchFamily="2" charset="-122"/>
              </a:rPr>
              <a:t>关键词</a:t>
            </a:r>
          </a:p>
        </p:txBody>
      </p:sp>
      <p:sp>
        <p:nvSpPr>
          <p:cNvPr id="7" name="TextBox 37"/>
          <p:cNvSpPr>
            <a:spLocks noChangeArrowheads="1"/>
          </p:cNvSpPr>
          <p:nvPr/>
        </p:nvSpPr>
        <p:spPr bwMode="auto">
          <a:xfrm>
            <a:off x="1470495" y="4480617"/>
            <a:ext cx="225201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38"/>
          <p:cNvSpPr>
            <a:spLocks noChangeArrowheads="1"/>
          </p:cNvSpPr>
          <p:nvPr/>
        </p:nvSpPr>
        <p:spPr bwMode="auto">
          <a:xfrm>
            <a:off x="3912251" y="2469759"/>
            <a:ext cx="2078241" cy="144696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矩形 39"/>
          <p:cNvSpPr>
            <a:spLocks noChangeArrowheads="1"/>
          </p:cNvSpPr>
          <p:nvPr/>
        </p:nvSpPr>
        <p:spPr bwMode="auto">
          <a:xfrm>
            <a:off x="3912251" y="3914658"/>
            <a:ext cx="2078241" cy="402527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TextBox 40"/>
          <p:cNvSpPr>
            <a:spLocks noChangeArrowheads="1"/>
          </p:cNvSpPr>
          <p:nvPr/>
        </p:nvSpPr>
        <p:spPr bwMode="auto">
          <a:xfrm>
            <a:off x="4551262" y="394664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方正兰亭粗黑_GBK" charset="-122"/>
                <a:sym typeface="宋体" panose="02010600030101010101" pitchFamily="2" charset="-122"/>
              </a:rPr>
              <a:t>关键词</a:t>
            </a:r>
          </a:p>
        </p:txBody>
      </p:sp>
      <p:sp>
        <p:nvSpPr>
          <p:cNvPr id="11" name="矩形 42"/>
          <p:cNvSpPr>
            <a:spLocks noChangeArrowheads="1"/>
          </p:cNvSpPr>
          <p:nvPr/>
        </p:nvSpPr>
        <p:spPr bwMode="auto">
          <a:xfrm>
            <a:off x="6231653" y="2469759"/>
            <a:ext cx="2076467" cy="144696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43"/>
          <p:cNvSpPr>
            <a:spLocks noChangeArrowheads="1"/>
          </p:cNvSpPr>
          <p:nvPr/>
        </p:nvSpPr>
        <p:spPr bwMode="auto">
          <a:xfrm>
            <a:off x="6231653" y="3914658"/>
            <a:ext cx="2076467" cy="40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TextBox 44"/>
          <p:cNvSpPr>
            <a:spLocks noChangeArrowheads="1"/>
          </p:cNvSpPr>
          <p:nvPr/>
        </p:nvSpPr>
        <p:spPr bwMode="auto">
          <a:xfrm>
            <a:off x="6869777" y="394664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方正兰亭粗黑_GBK" charset="-122"/>
                <a:sym typeface="宋体" panose="02010600030101010101" pitchFamily="2" charset="-122"/>
              </a:rPr>
              <a:t>关键词</a:t>
            </a: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8563468" y="2469759"/>
            <a:ext cx="2078241" cy="144874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8563468" y="3914658"/>
            <a:ext cx="2078241" cy="402527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TextBox 48"/>
          <p:cNvSpPr>
            <a:spLocks noChangeArrowheads="1"/>
          </p:cNvSpPr>
          <p:nvPr/>
        </p:nvSpPr>
        <p:spPr bwMode="auto">
          <a:xfrm>
            <a:off x="9202479" y="394664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方正兰亭粗黑_GBK" charset="-122"/>
                <a:sym typeface="宋体" panose="02010600030101010101" pitchFamily="2" charset="-122"/>
              </a:rPr>
              <a:t>关键词</a:t>
            </a:r>
          </a:p>
        </p:txBody>
      </p:sp>
      <p:sp>
        <p:nvSpPr>
          <p:cNvPr id="17" name="TextBox 49"/>
          <p:cNvSpPr>
            <a:spLocks noChangeArrowheads="1"/>
          </p:cNvSpPr>
          <p:nvPr/>
        </p:nvSpPr>
        <p:spPr bwMode="auto">
          <a:xfrm>
            <a:off x="3804083" y="4487710"/>
            <a:ext cx="225201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50"/>
          <p:cNvSpPr>
            <a:spLocks noChangeArrowheads="1"/>
          </p:cNvSpPr>
          <p:nvPr/>
        </p:nvSpPr>
        <p:spPr bwMode="auto">
          <a:xfrm>
            <a:off x="6127031" y="4461112"/>
            <a:ext cx="2252019" cy="5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51"/>
          <p:cNvSpPr>
            <a:spLocks noChangeArrowheads="1"/>
          </p:cNvSpPr>
          <p:nvPr/>
        </p:nvSpPr>
        <p:spPr bwMode="auto">
          <a:xfrm>
            <a:off x="8469486" y="4480617"/>
            <a:ext cx="2252019" cy="5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117"/>
          <p:cNvSpPr/>
          <p:nvPr/>
        </p:nvSpPr>
        <p:spPr>
          <a:xfrm>
            <a:off x="1150258" y="1856738"/>
            <a:ext cx="10060308" cy="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4910749" y="3467254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023577" y="375315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11"/>
          <p:cNvSpPr/>
          <p:nvPr/>
        </p:nvSpPr>
        <p:spPr>
          <a:xfrm flipV="1">
            <a:off x="6079789" y="1846475"/>
            <a:ext cx="1" cy="32863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136"/>
          <p:cNvSpPr/>
          <p:nvPr/>
        </p:nvSpPr>
        <p:spPr>
          <a:xfrm>
            <a:off x="6032491" y="1809440"/>
            <a:ext cx="94597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25"/>
          <p:cNvSpPr/>
          <p:nvPr/>
        </p:nvSpPr>
        <p:spPr>
          <a:xfrm>
            <a:off x="5579472" y="2140414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40"/>
          <p:cNvSpPr/>
          <p:nvPr/>
        </p:nvSpPr>
        <p:spPr>
          <a:xfrm>
            <a:off x="5879026" y="2446269"/>
            <a:ext cx="372820" cy="372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5" y="15576"/>
                </a:moveTo>
                <a:cubicBezTo>
                  <a:pt x="12143" y="16865"/>
                  <a:pt x="9843" y="18851"/>
                  <a:pt x="8177" y="21277"/>
                </a:cubicBezTo>
                <a:cubicBezTo>
                  <a:pt x="9016" y="21487"/>
                  <a:pt x="9894" y="21600"/>
                  <a:pt x="10799" y="21600"/>
                </a:cubicBezTo>
                <a:cubicBezTo>
                  <a:pt x="12428" y="21600"/>
                  <a:pt x="13971" y="21237"/>
                  <a:pt x="15356" y="20591"/>
                </a:cubicBezTo>
                <a:cubicBezTo>
                  <a:pt x="15579" y="19502"/>
                  <a:pt x="15697" y="18376"/>
                  <a:pt x="15697" y="17223"/>
                </a:cubicBezTo>
                <a:cubicBezTo>
                  <a:pt x="15697" y="16807"/>
                  <a:pt x="15678" y="16393"/>
                  <a:pt x="15646" y="15985"/>
                </a:cubicBezTo>
                <a:cubicBezTo>
                  <a:pt x="15369" y="15896"/>
                  <a:pt x="15114" y="15759"/>
                  <a:pt x="14895" y="15576"/>
                </a:cubicBezTo>
                <a:close/>
                <a:moveTo>
                  <a:pt x="18049" y="2795"/>
                </a:moveTo>
                <a:cubicBezTo>
                  <a:pt x="16317" y="2963"/>
                  <a:pt x="14665" y="3399"/>
                  <a:pt x="13127" y="4049"/>
                </a:cubicBezTo>
                <a:cubicBezTo>
                  <a:pt x="13134" y="4126"/>
                  <a:pt x="13139" y="4202"/>
                  <a:pt x="13139" y="4280"/>
                </a:cubicBezTo>
                <a:cubicBezTo>
                  <a:pt x="13139" y="4643"/>
                  <a:pt x="13052" y="4984"/>
                  <a:pt x="12903" y="5288"/>
                </a:cubicBezTo>
                <a:cubicBezTo>
                  <a:pt x="14442" y="7095"/>
                  <a:pt x="15635" y="9197"/>
                  <a:pt x="16388" y="11500"/>
                </a:cubicBezTo>
                <a:cubicBezTo>
                  <a:pt x="17324" y="11518"/>
                  <a:pt x="18122" y="12089"/>
                  <a:pt x="18466" y="12902"/>
                </a:cubicBezTo>
                <a:cubicBezTo>
                  <a:pt x="19506" y="12797"/>
                  <a:pt x="20518" y="12597"/>
                  <a:pt x="21492" y="12311"/>
                </a:cubicBezTo>
                <a:cubicBezTo>
                  <a:pt x="21563" y="11818"/>
                  <a:pt x="21600" y="11313"/>
                  <a:pt x="21600" y="10800"/>
                </a:cubicBezTo>
                <a:cubicBezTo>
                  <a:pt x="21599" y="7626"/>
                  <a:pt x="20230" y="4770"/>
                  <a:pt x="18049" y="2795"/>
                </a:cubicBezTo>
                <a:close/>
                <a:moveTo>
                  <a:pt x="13739" y="14350"/>
                </a:moveTo>
                <a:cubicBezTo>
                  <a:pt x="11072" y="13907"/>
                  <a:pt x="8601" y="12889"/>
                  <a:pt x="6449" y="11434"/>
                </a:cubicBezTo>
                <a:cubicBezTo>
                  <a:pt x="6099" y="11648"/>
                  <a:pt x="5689" y="11773"/>
                  <a:pt x="5251" y="11773"/>
                </a:cubicBezTo>
                <a:cubicBezTo>
                  <a:pt x="5087" y="11773"/>
                  <a:pt x="4931" y="11756"/>
                  <a:pt x="4779" y="11725"/>
                </a:cubicBezTo>
                <a:cubicBezTo>
                  <a:pt x="3749" y="13676"/>
                  <a:pt x="3091" y="15853"/>
                  <a:pt x="2902" y="18163"/>
                </a:cubicBezTo>
                <a:cubicBezTo>
                  <a:pt x="3930" y="19266"/>
                  <a:pt x="5183" y="20154"/>
                  <a:pt x="6593" y="20751"/>
                </a:cubicBezTo>
                <a:cubicBezTo>
                  <a:pt x="8345" y="18059"/>
                  <a:pt x="10791" y="15834"/>
                  <a:pt x="13739" y="14350"/>
                </a:cubicBezTo>
                <a:close/>
                <a:moveTo>
                  <a:pt x="17257" y="15907"/>
                </a:moveTo>
                <a:cubicBezTo>
                  <a:pt x="17287" y="16343"/>
                  <a:pt x="17305" y="16781"/>
                  <a:pt x="17305" y="17223"/>
                </a:cubicBezTo>
                <a:cubicBezTo>
                  <a:pt x="17305" y="18003"/>
                  <a:pt x="17255" y="18771"/>
                  <a:pt x="17162" y="19525"/>
                </a:cubicBezTo>
                <a:cubicBezTo>
                  <a:pt x="18993" y="18189"/>
                  <a:pt x="20388" y="16288"/>
                  <a:pt x="21091" y="14080"/>
                </a:cubicBezTo>
                <a:cubicBezTo>
                  <a:pt x="20257" y="14282"/>
                  <a:pt x="19403" y="14426"/>
                  <a:pt x="18530" y="14508"/>
                </a:cubicBezTo>
                <a:cubicBezTo>
                  <a:pt x="18327" y="15139"/>
                  <a:pt x="17859" y="15646"/>
                  <a:pt x="17257" y="15907"/>
                </a:cubicBezTo>
                <a:close/>
                <a:moveTo>
                  <a:pt x="14276" y="12805"/>
                </a:moveTo>
                <a:cubicBezTo>
                  <a:pt x="14419" y="12507"/>
                  <a:pt x="14622" y="12243"/>
                  <a:pt x="14874" y="12035"/>
                </a:cubicBezTo>
                <a:cubicBezTo>
                  <a:pt x="14195" y="9949"/>
                  <a:pt x="13121" y="8039"/>
                  <a:pt x="11737" y="6396"/>
                </a:cubicBezTo>
                <a:cubicBezTo>
                  <a:pt x="11463" y="6514"/>
                  <a:pt x="11160" y="6577"/>
                  <a:pt x="10841" y="6577"/>
                </a:cubicBezTo>
                <a:cubicBezTo>
                  <a:pt x="10342" y="6577"/>
                  <a:pt x="9882" y="6417"/>
                  <a:pt x="9506" y="6149"/>
                </a:cubicBezTo>
                <a:cubicBezTo>
                  <a:pt x="8672" y="6781"/>
                  <a:pt x="7901" y="7491"/>
                  <a:pt x="7200" y="8265"/>
                </a:cubicBezTo>
                <a:cubicBezTo>
                  <a:pt x="7421" y="8616"/>
                  <a:pt x="7549" y="9031"/>
                  <a:pt x="7549" y="9475"/>
                </a:cubicBezTo>
                <a:cubicBezTo>
                  <a:pt x="7549" y="9714"/>
                  <a:pt x="7512" y="9945"/>
                  <a:pt x="7444" y="10163"/>
                </a:cubicBezTo>
                <a:cubicBezTo>
                  <a:pt x="9459" y="11509"/>
                  <a:pt x="11779" y="12434"/>
                  <a:pt x="14276" y="12805"/>
                </a:cubicBezTo>
                <a:close/>
                <a:moveTo>
                  <a:pt x="10842" y="1983"/>
                </a:moveTo>
                <a:cubicBezTo>
                  <a:pt x="11448" y="1983"/>
                  <a:pt x="11998" y="2218"/>
                  <a:pt x="12410" y="2604"/>
                </a:cubicBezTo>
                <a:cubicBezTo>
                  <a:pt x="13609" y="2088"/>
                  <a:pt x="14870" y="1691"/>
                  <a:pt x="16184" y="1439"/>
                </a:cubicBezTo>
                <a:cubicBezTo>
                  <a:pt x="14598" y="525"/>
                  <a:pt x="12760" y="0"/>
                  <a:pt x="10799" y="0"/>
                </a:cubicBezTo>
                <a:cubicBezTo>
                  <a:pt x="9463" y="0"/>
                  <a:pt x="8183" y="245"/>
                  <a:pt x="7001" y="690"/>
                </a:cubicBezTo>
                <a:cubicBezTo>
                  <a:pt x="7938" y="1154"/>
                  <a:pt x="8833" y="1694"/>
                  <a:pt x="9673" y="2304"/>
                </a:cubicBezTo>
                <a:cubicBezTo>
                  <a:pt x="10017" y="2100"/>
                  <a:pt x="10415" y="1983"/>
                  <a:pt x="10842" y="1983"/>
                </a:cubicBezTo>
                <a:close/>
                <a:moveTo>
                  <a:pt x="2953" y="9475"/>
                </a:moveTo>
                <a:cubicBezTo>
                  <a:pt x="2953" y="9153"/>
                  <a:pt x="3021" y="8845"/>
                  <a:pt x="3140" y="8568"/>
                </a:cubicBezTo>
                <a:cubicBezTo>
                  <a:pt x="2402" y="7756"/>
                  <a:pt x="1735" y="6882"/>
                  <a:pt x="1150" y="5952"/>
                </a:cubicBezTo>
                <a:cubicBezTo>
                  <a:pt x="417" y="7409"/>
                  <a:pt x="0" y="9057"/>
                  <a:pt x="0" y="10801"/>
                </a:cubicBezTo>
                <a:cubicBezTo>
                  <a:pt x="0" y="12819"/>
                  <a:pt x="556" y="14708"/>
                  <a:pt x="1520" y="16324"/>
                </a:cubicBezTo>
                <a:cubicBezTo>
                  <a:pt x="1865" y="14382"/>
                  <a:pt x="2519" y="12546"/>
                  <a:pt x="3421" y="10863"/>
                </a:cubicBezTo>
                <a:cubicBezTo>
                  <a:pt x="3128" y="10478"/>
                  <a:pt x="2953" y="9996"/>
                  <a:pt x="2953" y="9475"/>
                </a:cubicBezTo>
                <a:close/>
                <a:moveTo>
                  <a:pt x="5252" y="7178"/>
                </a:moveTo>
                <a:cubicBezTo>
                  <a:pt x="5486" y="7178"/>
                  <a:pt x="5714" y="7212"/>
                  <a:pt x="5928" y="7279"/>
                </a:cubicBezTo>
                <a:cubicBezTo>
                  <a:pt x="6738" y="6372"/>
                  <a:pt x="7636" y="5546"/>
                  <a:pt x="8608" y="4814"/>
                </a:cubicBezTo>
                <a:cubicBezTo>
                  <a:pt x="8567" y="4643"/>
                  <a:pt x="8545" y="4463"/>
                  <a:pt x="8545" y="4280"/>
                </a:cubicBezTo>
                <a:cubicBezTo>
                  <a:pt x="8545" y="4025"/>
                  <a:pt x="8587" y="3780"/>
                  <a:pt x="8664" y="3551"/>
                </a:cubicBezTo>
                <a:cubicBezTo>
                  <a:pt x="7574" y="2771"/>
                  <a:pt x="6390" y="2115"/>
                  <a:pt x="5130" y="1609"/>
                </a:cubicBezTo>
                <a:cubicBezTo>
                  <a:pt x="3950" y="2339"/>
                  <a:pt x="2920" y="3289"/>
                  <a:pt x="2099" y="4404"/>
                </a:cubicBezTo>
                <a:cubicBezTo>
                  <a:pt x="2708" y="5484"/>
                  <a:pt x="3432" y="6490"/>
                  <a:pt x="4256" y="7406"/>
                </a:cubicBezTo>
                <a:cubicBezTo>
                  <a:pt x="4557" y="7261"/>
                  <a:pt x="4893" y="7178"/>
                  <a:pt x="5252" y="717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1828" tIns="21828" rIns="21828" bIns="21828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875406" y="490311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988234" y="5189020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10"/>
          <p:cNvSpPr/>
          <p:nvPr/>
        </p:nvSpPr>
        <p:spPr>
          <a:xfrm flipV="1">
            <a:off x="8044446" y="1846475"/>
            <a:ext cx="1" cy="173091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37"/>
          <p:cNvSpPr/>
          <p:nvPr/>
        </p:nvSpPr>
        <p:spPr>
          <a:xfrm>
            <a:off x="7997148" y="1809440"/>
            <a:ext cx="94597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1"/>
          <p:cNvSpPr/>
          <p:nvPr/>
        </p:nvSpPr>
        <p:spPr>
          <a:xfrm>
            <a:off x="7544129" y="3564470"/>
            <a:ext cx="1000634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1"/>
          <p:cNvSpPr/>
          <p:nvPr/>
        </p:nvSpPr>
        <p:spPr>
          <a:xfrm>
            <a:off x="7850034" y="3880759"/>
            <a:ext cx="372820" cy="296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454" extrusionOk="0">
                <a:moveTo>
                  <a:pt x="18429" y="20384"/>
                </a:moveTo>
                <a:cubicBezTo>
                  <a:pt x="18429" y="20969"/>
                  <a:pt x="18042" y="21454"/>
                  <a:pt x="17576" y="21454"/>
                </a:cubicBezTo>
                <a:lnTo>
                  <a:pt x="12456" y="21454"/>
                </a:lnTo>
                <a:lnTo>
                  <a:pt x="12456" y="15034"/>
                </a:lnTo>
                <a:lnTo>
                  <a:pt x="9042" y="15034"/>
                </a:lnTo>
                <a:lnTo>
                  <a:pt x="9042" y="21454"/>
                </a:lnTo>
                <a:lnTo>
                  <a:pt x="3922" y="21454"/>
                </a:lnTo>
                <a:cubicBezTo>
                  <a:pt x="3456" y="21454"/>
                  <a:pt x="3069" y="20969"/>
                  <a:pt x="3069" y="20384"/>
                </a:cubicBezTo>
                <a:lnTo>
                  <a:pt x="3069" y="12359"/>
                </a:lnTo>
                <a:cubicBezTo>
                  <a:pt x="3069" y="12326"/>
                  <a:pt x="3082" y="12292"/>
                  <a:pt x="3082" y="12259"/>
                </a:cubicBezTo>
                <a:lnTo>
                  <a:pt x="10749" y="4334"/>
                </a:lnTo>
                <a:lnTo>
                  <a:pt x="18416" y="12259"/>
                </a:lnTo>
                <a:cubicBezTo>
                  <a:pt x="18429" y="12292"/>
                  <a:pt x="18429" y="12326"/>
                  <a:pt x="18429" y="12359"/>
                </a:cubicBezTo>
                <a:cubicBezTo>
                  <a:pt x="18429" y="12359"/>
                  <a:pt x="18429" y="20384"/>
                  <a:pt x="18429" y="20384"/>
                </a:cubicBezTo>
                <a:close/>
                <a:moveTo>
                  <a:pt x="20576" y="12443"/>
                </a:moveTo>
                <a:cubicBezTo>
                  <a:pt x="20509" y="12543"/>
                  <a:pt x="20402" y="12610"/>
                  <a:pt x="20296" y="12627"/>
                </a:cubicBezTo>
                <a:cubicBezTo>
                  <a:pt x="20282" y="12627"/>
                  <a:pt x="20269" y="12627"/>
                  <a:pt x="20256" y="12627"/>
                </a:cubicBezTo>
                <a:cubicBezTo>
                  <a:pt x="20149" y="12627"/>
                  <a:pt x="20056" y="12593"/>
                  <a:pt x="19976" y="12510"/>
                </a:cubicBezTo>
                <a:lnTo>
                  <a:pt x="10749" y="2863"/>
                </a:lnTo>
                <a:lnTo>
                  <a:pt x="1522" y="12510"/>
                </a:lnTo>
                <a:cubicBezTo>
                  <a:pt x="1429" y="12593"/>
                  <a:pt x="1322" y="12643"/>
                  <a:pt x="1202" y="12627"/>
                </a:cubicBezTo>
                <a:cubicBezTo>
                  <a:pt x="1096" y="12610"/>
                  <a:pt x="989" y="12543"/>
                  <a:pt x="922" y="12443"/>
                </a:cubicBezTo>
                <a:lnTo>
                  <a:pt x="96" y="11206"/>
                </a:lnTo>
                <a:cubicBezTo>
                  <a:pt x="-51" y="10988"/>
                  <a:pt x="-24" y="10637"/>
                  <a:pt x="149" y="10453"/>
                </a:cubicBezTo>
                <a:lnTo>
                  <a:pt x="9736" y="439"/>
                </a:lnTo>
                <a:cubicBezTo>
                  <a:pt x="10296" y="-146"/>
                  <a:pt x="11202" y="-146"/>
                  <a:pt x="11762" y="439"/>
                </a:cubicBezTo>
                <a:lnTo>
                  <a:pt x="15016" y="3850"/>
                </a:lnTo>
                <a:lnTo>
                  <a:pt x="15016" y="590"/>
                </a:lnTo>
                <a:cubicBezTo>
                  <a:pt x="15016" y="289"/>
                  <a:pt x="15202" y="55"/>
                  <a:pt x="15442" y="55"/>
                </a:cubicBezTo>
                <a:lnTo>
                  <a:pt x="18002" y="55"/>
                </a:lnTo>
                <a:cubicBezTo>
                  <a:pt x="18242" y="55"/>
                  <a:pt x="18429" y="289"/>
                  <a:pt x="18429" y="590"/>
                </a:cubicBezTo>
                <a:lnTo>
                  <a:pt x="18429" y="7411"/>
                </a:lnTo>
                <a:lnTo>
                  <a:pt x="21349" y="10453"/>
                </a:lnTo>
                <a:cubicBezTo>
                  <a:pt x="21522" y="10637"/>
                  <a:pt x="21549" y="10988"/>
                  <a:pt x="21402" y="11206"/>
                </a:cubicBezTo>
                <a:cubicBezTo>
                  <a:pt x="21402" y="11206"/>
                  <a:pt x="20576" y="12443"/>
                  <a:pt x="20576" y="1244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81435" y="3467254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094263" y="375315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Shape 113"/>
          <p:cNvSpPr/>
          <p:nvPr/>
        </p:nvSpPr>
        <p:spPr>
          <a:xfrm flipV="1">
            <a:off x="2148822" y="1846475"/>
            <a:ext cx="1" cy="32141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34"/>
          <p:cNvSpPr/>
          <p:nvPr/>
        </p:nvSpPr>
        <p:spPr>
          <a:xfrm>
            <a:off x="2103177" y="1809440"/>
            <a:ext cx="94597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18"/>
          <p:cNvSpPr/>
          <p:nvPr/>
        </p:nvSpPr>
        <p:spPr>
          <a:xfrm>
            <a:off x="1650158" y="2140414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19"/>
          <p:cNvSpPr/>
          <p:nvPr/>
        </p:nvSpPr>
        <p:spPr>
          <a:xfrm>
            <a:off x="1956063" y="2438787"/>
            <a:ext cx="372820" cy="403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9969"/>
                </a:moveTo>
                <a:cubicBezTo>
                  <a:pt x="12600" y="10878"/>
                  <a:pt x="11784" y="11631"/>
                  <a:pt x="10800" y="11631"/>
                </a:cubicBezTo>
                <a:cubicBezTo>
                  <a:pt x="9816" y="11631"/>
                  <a:pt x="9000" y="10878"/>
                  <a:pt x="9000" y="9969"/>
                </a:cubicBezTo>
                <a:lnTo>
                  <a:pt x="9000" y="1662"/>
                </a:lnTo>
                <a:cubicBezTo>
                  <a:pt x="9000" y="753"/>
                  <a:pt x="9816" y="0"/>
                  <a:pt x="10800" y="0"/>
                </a:cubicBezTo>
                <a:cubicBezTo>
                  <a:pt x="11784" y="0"/>
                  <a:pt x="12600" y="753"/>
                  <a:pt x="12600" y="1662"/>
                </a:cubicBezTo>
                <a:cubicBezTo>
                  <a:pt x="12600" y="1662"/>
                  <a:pt x="12600" y="9969"/>
                  <a:pt x="12600" y="9969"/>
                </a:cubicBezTo>
                <a:close/>
                <a:moveTo>
                  <a:pt x="10800" y="21600"/>
                </a:moveTo>
                <a:cubicBezTo>
                  <a:pt x="4852" y="21600"/>
                  <a:pt x="0" y="17122"/>
                  <a:pt x="0" y="11631"/>
                </a:cubicBezTo>
                <a:cubicBezTo>
                  <a:pt x="0" y="8476"/>
                  <a:pt x="1575" y="5569"/>
                  <a:pt x="4317" y="3674"/>
                </a:cubicBezTo>
                <a:cubicBezTo>
                  <a:pt x="5119" y="3115"/>
                  <a:pt x="6244" y="3258"/>
                  <a:pt x="6834" y="3998"/>
                </a:cubicBezTo>
                <a:cubicBezTo>
                  <a:pt x="7439" y="4725"/>
                  <a:pt x="7270" y="5776"/>
                  <a:pt x="6483" y="6322"/>
                </a:cubicBezTo>
                <a:cubicBezTo>
                  <a:pt x="4655" y="7594"/>
                  <a:pt x="3600" y="9528"/>
                  <a:pt x="3600" y="11631"/>
                </a:cubicBezTo>
                <a:cubicBezTo>
                  <a:pt x="3600" y="15291"/>
                  <a:pt x="6834" y="18277"/>
                  <a:pt x="10800" y="18277"/>
                </a:cubicBezTo>
                <a:cubicBezTo>
                  <a:pt x="14766" y="18277"/>
                  <a:pt x="18000" y="15291"/>
                  <a:pt x="18000" y="11631"/>
                </a:cubicBezTo>
                <a:cubicBezTo>
                  <a:pt x="18000" y="9528"/>
                  <a:pt x="16945" y="7594"/>
                  <a:pt x="15117" y="6322"/>
                </a:cubicBezTo>
                <a:cubicBezTo>
                  <a:pt x="14330" y="5776"/>
                  <a:pt x="14161" y="4725"/>
                  <a:pt x="14766" y="3998"/>
                </a:cubicBezTo>
                <a:cubicBezTo>
                  <a:pt x="15356" y="3258"/>
                  <a:pt x="16495" y="3115"/>
                  <a:pt x="17283" y="3674"/>
                </a:cubicBezTo>
                <a:cubicBezTo>
                  <a:pt x="20025" y="5569"/>
                  <a:pt x="21600" y="8476"/>
                  <a:pt x="21600" y="11631"/>
                </a:cubicBezTo>
                <a:cubicBezTo>
                  <a:pt x="21600" y="17122"/>
                  <a:pt x="16748" y="21600"/>
                  <a:pt x="10800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946092" y="490311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058920" y="5189020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Shape 112"/>
          <p:cNvSpPr/>
          <p:nvPr/>
        </p:nvSpPr>
        <p:spPr>
          <a:xfrm flipV="1">
            <a:off x="4115132" y="1846475"/>
            <a:ext cx="1" cy="174010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35"/>
          <p:cNvSpPr/>
          <p:nvPr/>
        </p:nvSpPr>
        <p:spPr>
          <a:xfrm>
            <a:off x="4067834" y="1809440"/>
            <a:ext cx="94597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122"/>
          <p:cNvSpPr/>
          <p:nvPr/>
        </p:nvSpPr>
        <p:spPr>
          <a:xfrm>
            <a:off x="3614815" y="3549521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122"/>
          <p:cNvSpPr/>
          <p:nvPr/>
        </p:nvSpPr>
        <p:spPr>
          <a:xfrm>
            <a:off x="3614815" y="3549521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hape 139"/>
          <p:cNvSpPr/>
          <p:nvPr/>
        </p:nvSpPr>
        <p:spPr>
          <a:xfrm>
            <a:off x="3941356" y="3876979"/>
            <a:ext cx="347553" cy="3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5" extrusionOk="0">
                <a:moveTo>
                  <a:pt x="18360" y="10691"/>
                </a:moveTo>
                <a:lnTo>
                  <a:pt x="18360" y="7450"/>
                </a:lnTo>
                <a:lnTo>
                  <a:pt x="16200" y="7450"/>
                </a:lnTo>
                <a:lnTo>
                  <a:pt x="16200" y="10691"/>
                </a:lnTo>
                <a:lnTo>
                  <a:pt x="12960" y="10691"/>
                </a:lnTo>
                <a:lnTo>
                  <a:pt x="12960" y="12852"/>
                </a:lnTo>
                <a:lnTo>
                  <a:pt x="16200" y="12852"/>
                </a:lnTo>
                <a:lnTo>
                  <a:pt x="16200" y="16093"/>
                </a:lnTo>
                <a:lnTo>
                  <a:pt x="18360" y="16093"/>
                </a:lnTo>
                <a:lnTo>
                  <a:pt x="18360" y="12852"/>
                </a:lnTo>
                <a:lnTo>
                  <a:pt x="21600" y="12852"/>
                </a:lnTo>
                <a:lnTo>
                  <a:pt x="21600" y="10691"/>
                </a:lnTo>
                <a:cubicBezTo>
                  <a:pt x="21600" y="10691"/>
                  <a:pt x="18360" y="10691"/>
                  <a:pt x="18360" y="10691"/>
                </a:cubicBezTo>
                <a:close/>
                <a:moveTo>
                  <a:pt x="17268" y="20554"/>
                </a:moveTo>
                <a:cubicBezTo>
                  <a:pt x="17280" y="18254"/>
                  <a:pt x="14907" y="16892"/>
                  <a:pt x="12606" y="15901"/>
                </a:cubicBezTo>
                <a:cubicBezTo>
                  <a:pt x="10313" y="14913"/>
                  <a:pt x="9581" y="14081"/>
                  <a:pt x="9581" y="12298"/>
                </a:cubicBezTo>
                <a:cubicBezTo>
                  <a:pt x="9581" y="11230"/>
                  <a:pt x="10280" y="11578"/>
                  <a:pt x="10587" y="9618"/>
                </a:cubicBezTo>
                <a:cubicBezTo>
                  <a:pt x="10717" y="8805"/>
                  <a:pt x="11335" y="9605"/>
                  <a:pt x="11453" y="7750"/>
                </a:cubicBezTo>
                <a:cubicBezTo>
                  <a:pt x="11453" y="7011"/>
                  <a:pt x="11115" y="6827"/>
                  <a:pt x="11115" y="6827"/>
                </a:cubicBezTo>
                <a:cubicBezTo>
                  <a:pt x="11115" y="6827"/>
                  <a:pt x="11287" y="5733"/>
                  <a:pt x="11354" y="4890"/>
                </a:cubicBezTo>
                <a:cubicBezTo>
                  <a:pt x="11423" y="4007"/>
                  <a:pt x="10924" y="2124"/>
                  <a:pt x="8869" y="1546"/>
                </a:cubicBezTo>
                <a:cubicBezTo>
                  <a:pt x="8510" y="1178"/>
                  <a:pt x="8267" y="593"/>
                  <a:pt x="9373" y="7"/>
                </a:cubicBezTo>
                <a:cubicBezTo>
                  <a:pt x="6954" y="-105"/>
                  <a:pt x="6391" y="1161"/>
                  <a:pt x="5103" y="2093"/>
                </a:cubicBezTo>
                <a:cubicBezTo>
                  <a:pt x="4007" y="2910"/>
                  <a:pt x="3711" y="4203"/>
                  <a:pt x="3764" y="4891"/>
                </a:cubicBezTo>
                <a:cubicBezTo>
                  <a:pt x="3834" y="5734"/>
                  <a:pt x="4005" y="6828"/>
                  <a:pt x="4005" y="6828"/>
                </a:cubicBezTo>
                <a:cubicBezTo>
                  <a:pt x="4005" y="6828"/>
                  <a:pt x="3666" y="7012"/>
                  <a:pt x="3666" y="7751"/>
                </a:cubicBezTo>
                <a:cubicBezTo>
                  <a:pt x="3784" y="9607"/>
                  <a:pt x="4404" y="8806"/>
                  <a:pt x="4533" y="9619"/>
                </a:cubicBezTo>
                <a:cubicBezTo>
                  <a:pt x="4839" y="11579"/>
                  <a:pt x="5540" y="11231"/>
                  <a:pt x="5540" y="12300"/>
                </a:cubicBezTo>
                <a:cubicBezTo>
                  <a:pt x="5540" y="14082"/>
                  <a:pt x="5311" y="14687"/>
                  <a:pt x="3018" y="15675"/>
                </a:cubicBezTo>
                <a:cubicBezTo>
                  <a:pt x="716" y="16666"/>
                  <a:pt x="0" y="18254"/>
                  <a:pt x="12" y="20554"/>
                </a:cubicBezTo>
                <a:cubicBezTo>
                  <a:pt x="15" y="21242"/>
                  <a:pt x="0" y="21495"/>
                  <a:pt x="0" y="21495"/>
                </a:cubicBezTo>
                <a:lnTo>
                  <a:pt x="17280" y="21495"/>
                </a:lnTo>
                <a:cubicBezTo>
                  <a:pt x="17280" y="21495"/>
                  <a:pt x="17265" y="21242"/>
                  <a:pt x="17268" y="2055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840062" y="3467254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952890" y="3753159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Shape 109"/>
          <p:cNvSpPr/>
          <p:nvPr/>
        </p:nvSpPr>
        <p:spPr>
          <a:xfrm flipV="1">
            <a:off x="10009102" y="1846475"/>
            <a:ext cx="1" cy="3371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hape 138"/>
          <p:cNvSpPr/>
          <p:nvPr/>
        </p:nvSpPr>
        <p:spPr>
          <a:xfrm>
            <a:off x="9961803" y="1809440"/>
            <a:ext cx="94598" cy="94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3F3F3F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122"/>
          <p:cNvSpPr/>
          <p:nvPr/>
        </p:nvSpPr>
        <p:spPr>
          <a:xfrm>
            <a:off x="9508785" y="2140414"/>
            <a:ext cx="1000635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128"/>
          <p:cNvSpPr/>
          <p:nvPr/>
        </p:nvSpPr>
        <p:spPr>
          <a:xfrm>
            <a:off x="9508785" y="2140414"/>
            <a:ext cx="1000634" cy="100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6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6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hape 142"/>
          <p:cNvSpPr/>
          <p:nvPr/>
        </p:nvSpPr>
        <p:spPr>
          <a:xfrm>
            <a:off x="9826947" y="2454328"/>
            <a:ext cx="364310" cy="372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0433" extrusionOk="0">
                <a:moveTo>
                  <a:pt x="14102" y="6331"/>
                </a:moveTo>
                <a:cubicBezTo>
                  <a:pt x="13391" y="5619"/>
                  <a:pt x="13391" y="4469"/>
                  <a:pt x="14102" y="3759"/>
                </a:cubicBezTo>
                <a:cubicBezTo>
                  <a:pt x="14812" y="3049"/>
                  <a:pt x="15965" y="3049"/>
                  <a:pt x="16674" y="3759"/>
                </a:cubicBezTo>
                <a:cubicBezTo>
                  <a:pt x="17385" y="4469"/>
                  <a:pt x="17385" y="5619"/>
                  <a:pt x="16674" y="6331"/>
                </a:cubicBezTo>
                <a:cubicBezTo>
                  <a:pt x="15965" y="7041"/>
                  <a:pt x="14812" y="7041"/>
                  <a:pt x="14102" y="6331"/>
                </a:cubicBezTo>
                <a:close/>
                <a:moveTo>
                  <a:pt x="12904" y="13199"/>
                </a:moveTo>
                <a:cubicBezTo>
                  <a:pt x="12904" y="13199"/>
                  <a:pt x="21289" y="7286"/>
                  <a:pt x="20359" y="518"/>
                </a:cubicBezTo>
                <a:cubicBezTo>
                  <a:pt x="20339" y="369"/>
                  <a:pt x="20289" y="271"/>
                  <a:pt x="20226" y="206"/>
                </a:cubicBezTo>
                <a:cubicBezTo>
                  <a:pt x="20162" y="145"/>
                  <a:pt x="20065" y="93"/>
                  <a:pt x="19914" y="72"/>
                </a:cubicBezTo>
                <a:cubicBezTo>
                  <a:pt x="13147" y="-856"/>
                  <a:pt x="7233" y="7529"/>
                  <a:pt x="7233" y="7529"/>
                </a:cubicBezTo>
                <a:cubicBezTo>
                  <a:pt x="2104" y="6928"/>
                  <a:pt x="2478" y="7929"/>
                  <a:pt x="137" y="13421"/>
                </a:cubicBezTo>
                <a:cubicBezTo>
                  <a:pt x="-311" y="14470"/>
                  <a:pt x="416" y="14829"/>
                  <a:pt x="1211" y="14536"/>
                </a:cubicBezTo>
                <a:cubicBezTo>
                  <a:pt x="2006" y="14242"/>
                  <a:pt x="3764" y="13593"/>
                  <a:pt x="3764" y="13593"/>
                </a:cubicBezTo>
                <a:lnTo>
                  <a:pt x="6840" y="16669"/>
                </a:lnTo>
                <a:cubicBezTo>
                  <a:pt x="6840" y="16669"/>
                  <a:pt x="6192" y="18426"/>
                  <a:pt x="5897" y="19222"/>
                </a:cubicBezTo>
                <a:cubicBezTo>
                  <a:pt x="5604" y="20018"/>
                  <a:pt x="5963" y="20744"/>
                  <a:pt x="7012" y="20297"/>
                </a:cubicBezTo>
                <a:cubicBezTo>
                  <a:pt x="12505" y="17955"/>
                  <a:pt x="13504" y="18328"/>
                  <a:pt x="12904" y="1319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1074822" y="0"/>
            <a:ext cx="14341644" cy="6858000"/>
            <a:chOff x="0" y="0"/>
            <a:chExt cx="14341644" cy="6858000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0"/>
              <a:ext cx="9561096" cy="6858000"/>
              <a:chOff x="0" y="0"/>
              <a:chExt cx="9561096" cy="68580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  <p:grpSp>
          <p:nvGrpSpPr>
            <p:cNvPr id="38" name="组合 37"/>
            <p:cNvGrpSpPr/>
            <p:nvPr/>
          </p:nvGrpSpPr>
          <p:grpSpPr>
            <a:xfrm flipH="1">
              <a:off x="4780548" y="0"/>
              <a:ext cx="9561096" cy="6858000"/>
              <a:chOff x="0" y="0"/>
              <a:chExt cx="9561096" cy="685800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</p:grpSp>
      <p:sp>
        <p:nvSpPr>
          <p:cNvPr id="45" name="文本框 44"/>
          <p:cNvSpPr txBox="1"/>
          <p:nvPr/>
        </p:nvSpPr>
        <p:spPr>
          <a:xfrm>
            <a:off x="5650053" y="2514084"/>
            <a:ext cx="89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114801" y="34290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单击添加您的标题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4406585" y="3283525"/>
            <a:ext cx="337883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467225" y="2441575"/>
            <a:ext cx="695325" cy="6937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2284571" y="2260600"/>
            <a:ext cx="2736533" cy="3048000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 bwMode="auto">
          <a:xfrm>
            <a:off x="3041775" y="3271837"/>
            <a:ext cx="1546225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2720491" y="3970247"/>
            <a:ext cx="18646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69" y="2524918"/>
            <a:ext cx="5286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平行四边形 8"/>
          <p:cNvSpPr/>
          <p:nvPr/>
        </p:nvSpPr>
        <p:spPr>
          <a:xfrm>
            <a:off x="4727734" y="2260600"/>
            <a:ext cx="2736533" cy="3048000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 bwMode="auto">
          <a:xfrm>
            <a:off x="5484938" y="3236912"/>
            <a:ext cx="1546225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5163654" y="3970247"/>
            <a:ext cx="18646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910388" y="2441575"/>
            <a:ext cx="695325" cy="6937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3" name="图片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75" y="2543968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平行四边形 13"/>
          <p:cNvSpPr/>
          <p:nvPr/>
        </p:nvSpPr>
        <p:spPr>
          <a:xfrm>
            <a:off x="7170896" y="2260600"/>
            <a:ext cx="2736533" cy="3048000"/>
          </a:xfrm>
          <a:prstGeom prst="parallelogram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 bwMode="auto">
          <a:xfrm>
            <a:off x="7928100" y="3271837"/>
            <a:ext cx="1546225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606816" y="3970247"/>
            <a:ext cx="18646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353550" y="2441575"/>
            <a:ext cx="695325" cy="69373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4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8" name="图片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737" y="2543968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27"/>
          <p:cNvSpPr/>
          <p:nvPr/>
        </p:nvSpPr>
        <p:spPr>
          <a:xfrm>
            <a:off x="1540160" y="4567524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Oval 35"/>
          <p:cNvSpPr/>
          <p:nvPr/>
        </p:nvSpPr>
        <p:spPr>
          <a:xfrm>
            <a:off x="7077672" y="4567524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Freeform 47"/>
          <p:cNvSpPr>
            <a:spLocks noEditPoints="1"/>
          </p:cNvSpPr>
          <p:nvPr/>
        </p:nvSpPr>
        <p:spPr bwMode="auto">
          <a:xfrm>
            <a:off x="1823806" y="4851170"/>
            <a:ext cx="356535" cy="356535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137"/>
          <p:cNvSpPr/>
          <p:nvPr/>
        </p:nvSpPr>
        <p:spPr bwMode="auto">
          <a:xfrm>
            <a:off x="7480854" y="4970706"/>
            <a:ext cx="117463" cy="117463"/>
          </a:xfrm>
          <a:custGeom>
            <a:avLst/>
            <a:gdLst>
              <a:gd name="T0" fmla="*/ 38 w 42"/>
              <a:gd name="T1" fmla="*/ 40 h 42"/>
              <a:gd name="T2" fmla="*/ 38 w 42"/>
              <a:gd name="T3" fmla="*/ 40 h 42"/>
              <a:gd name="T4" fmla="*/ 40 w 42"/>
              <a:gd name="T5" fmla="*/ 42 h 42"/>
              <a:gd name="T6" fmla="*/ 42 w 42"/>
              <a:gd name="T7" fmla="*/ 40 h 42"/>
              <a:gd name="T8" fmla="*/ 42 w 42"/>
              <a:gd name="T9" fmla="*/ 40 h 42"/>
              <a:gd name="T10" fmla="*/ 2 w 42"/>
              <a:gd name="T11" fmla="*/ 0 h 42"/>
              <a:gd name="T12" fmla="*/ 2 w 42"/>
              <a:gd name="T13" fmla="*/ 0 h 42"/>
              <a:gd name="T14" fmla="*/ 0 w 42"/>
              <a:gd name="T15" fmla="*/ 2 h 42"/>
              <a:gd name="T16" fmla="*/ 2 w 42"/>
              <a:gd name="T17" fmla="*/ 4 h 42"/>
              <a:gd name="T18" fmla="*/ 2 w 42"/>
              <a:gd name="T19" fmla="*/ 4 h 42"/>
              <a:gd name="T20" fmla="*/ 38 w 42"/>
              <a:gd name="T21" fmla="*/ 4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42">
                <a:moveTo>
                  <a:pt x="38" y="40"/>
                </a:move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9" y="42"/>
                  <a:pt x="40" y="42"/>
                </a:cubicBezTo>
                <a:cubicBezTo>
                  <a:pt x="41" y="42"/>
                  <a:pt x="42" y="41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18"/>
                  <a:pt x="2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2" y="4"/>
                  <a:pt x="38" y="20"/>
                  <a:pt x="38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38"/>
          <p:cNvSpPr>
            <a:spLocks noEditPoints="1"/>
          </p:cNvSpPr>
          <p:nvPr/>
        </p:nvSpPr>
        <p:spPr bwMode="auto">
          <a:xfrm>
            <a:off x="7358554" y="4851170"/>
            <a:ext cx="362063" cy="356535"/>
          </a:xfrm>
          <a:custGeom>
            <a:avLst/>
            <a:gdLst>
              <a:gd name="T0" fmla="*/ 37 w 130"/>
              <a:gd name="T1" fmla="*/ 4 h 128"/>
              <a:gd name="T2" fmla="*/ 29 w 130"/>
              <a:gd name="T3" fmla="*/ 0 h 128"/>
              <a:gd name="T4" fmla="*/ 24 w 130"/>
              <a:gd name="T5" fmla="*/ 1 h 128"/>
              <a:gd name="T6" fmla="*/ 17 w 130"/>
              <a:gd name="T7" fmla="*/ 12 h 128"/>
              <a:gd name="T8" fmla="*/ 17 w 130"/>
              <a:gd name="T9" fmla="*/ 67 h 128"/>
              <a:gd name="T10" fmla="*/ 5 w 130"/>
              <a:gd name="T11" fmla="*/ 80 h 128"/>
              <a:gd name="T12" fmla="*/ 5 w 130"/>
              <a:gd name="T13" fmla="*/ 96 h 128"/>
              <a:gd name="T14" fmla="*/ 33 w 130"/>
              <a:gd name="T15" fmla="*/ 124 h 128"/>
              <a:gd name="T16" fmla="*/ 41 w 130"/>
              <a:gd name="T17" fmla="*/ 128 h 128"/>
              <a:gd name="T18" fmla="*/ 49 w 130"/>
              <a:gd name="T19" fmla="*/ 124 h 128"/>
              <a:gd name="T20" fmla="*/ 62 w 130"/>
              <a:gd name="T21" fmla="*/ 112 h 128"/>
              <a:gd name="T22" fmla="*/ 117 w 130"/>
              <a:gd name="T23" fmla="*/ 112 h 128"/>
              <a:gd name="T24" fmla="*/ 128 w 130"/>
              <a:gd name="T25" fmla="*/ 105 h 128"/>
              <a:gd name="T26" fmla="*/ 125 w 130"/>
              <a:gd name="T27" fmla="*/ 92 h 128"/>
              <a:gd name="T28" fmla="*/ 37 w 130"/>
              <a:gd name="T29" fmla="*/ 4 h 128"/>
              <a:gd name="T30" fmla="*/ 56 w 130"/>
              <a:gd name="T31" fmla="*/ 106 h 128"/>
              <a:gd name="T32" fmla="*/ 44 w 130"/>
              <a:gd name="T33" fmla="*/ 119 h 128"/>
              <a:gd name="T34" fmla="*/ 41 w 130"/>
              <a:gd name="T35" fmla="*/ 120 h 128"/>
              <a:gd name="T36" fmla="*/ 38 w 130"/>
              <a:gd name="T37" fmla="*/ 119 h 128"/>
              <a:gd name="T38" fmla="*/ 10 w 130"/>
              <a:gd name="T39" fmla="*/ 91 h 128"/>
              <a:gd name="T40" fmla="*/ 9 w 130"/>
              <a:gd name="T41" fmla="*/ 88 h 128"/>
              <a:gd name="T42" fmla="*/ 10 w 130"/>
              <a:gd name="T43" fmla="*/ 85 h 128"/>
              <a:gd name="T44" fmla="*/ 23 w 130"/>
              <a:gd name="T45" fmla="*/ 73 h 128"/>
              <a:gd name="T46" fmla="*/ 23 w 130"/>
              <a:gd name="T47" fmla="*/ 73 h 128"/>
              <a:gd name="T48" fmla="*/ 56 w 130"/>
              <a:gd name="T49" fmla="*/ 106 h 128"/>
              <a:gd name="T50" fmla="*/ 56 w 130"/>
              <a:gd name="T51" fmla="*/ 106 h 128"/>
              <a:gd name="T52" fmla="*/ 62 w 130"/>
              <a:gd name="T53" fmla="*/ 104 h 128"/>
              <a:gd name="T54" fmla="*/ 60 w 130"/>
              <a:gd name="T55" fmla="*/ 104 h 128"/>
              <a:gd name="T56" fmla="*/ 25 w 130"/>
              <a:gd name="T57" fmla="*/ 69 h 128"/>
              <a:gd name="T58" fmla="*/ 25 w 130"/>
              <a:gd name="T59" fmla="*/ 67 h 128"/>
              <a:gd name="T60" fmla="*/ 25 w 130"/>
              <a:gd name="T61" fmla="*/ 19 h 128"/>
              <a:gd name="T62" fmla="*/ 110 w 130"/>
              <a:gd name="T63" fmla="*/ 104 h 128"/>
              <a:gd name="T64" fmla="*/ 62 w 130"/>
              <a:gd name="T65" fmla="*/ 104 h 128"/>
              <a:gd name="T66" fmla="*/ 121 w 130"/>
              <a:gd name="T67" fmla="*/ 102 h 128"/>
              <a:gd name="T68" fmla="*/ 117 w 130"/>
              <a:gd name="T69" fmla="*/ 104 h 128"/>
              <a:gd name="T70" fmla="*/ 116 w 130"/>
              <a:gd name="T71" fmla="*/ 104 h 128"/>
              <a:gd name="T72" fmla="*/ 25 w 130"/>
              <a:gd name="T73" fmla="*/ 13 h 128"/>
              <a:gd name="T74" fmla="*/ 25 w 130"/>
              <a:gd name="T75" fmla="*/ 12 h 128"/>
              <a:gd name="T76" fmla="*/ 27 w 130"/>
              <a:gd name="T77" fmla="*/ 8 h 128"/>
              <a:gd name="T78" fmla="*/ 29 w 130"/>
              <a:gd name="T79" fmla="*/ 8 h 128"/>
              <a:gd name="T80" fmla="*/ 32 w 130"/>
              <a:gd name="T81" fmla="*/ 9 h 128"/>
              <a:gd name="T82" fmla="*/ 120 w 130"/>
              <a:gd name="T83" fmla="*/ 97 h 128"/>
              <a:gd name="T84" fmla="*/ 121 w 130"/>
              <a:gd name="T85" fmla="*/ 10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" h="128">
                <a:moveTo>
                  <a:pt x="37" y="4"/>
                </a:moveTo>
                <a:cubicBezTo>
                  <a:pt x="35" y="1"/>
                  <a:pt x="32" y="0"/>
                  <a:pt x="29" y="0"/>
                </a:cubicBezTo>
                <a:cubicBezTo>
                  <a:pt x="27" y="0"/>
                  <a:pt x="26" y="0"/>
                  <a:pt x="24" y="1"/>
                </a:cubicBezTo>
                <a:cubicBezTo>
                  <a:pt x="20" y="3"/>
                  <a:pt x="17" y="7"/>
                  <a:pt x="17" y="12"/>
                </a:cubicBezTo>
                <a:cubicBezTo>
                  <a:pt x="17" y="67"/>
                  <a:pt x="17" y="67"/>
                  <a:pt x="17" y="67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84"/>
                  <a:pt x="0" y="92"/>
                  <a:pt x="5" y="96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5" y="127"/>
                  <a:pt x="38" y="128"/>
                  <a:pt x="41" y="128"/>
                </a:cubicBezTo>
                <a:cubicBezTo>
                  <a:pt x="44" y="128"/>
                  <a:pt x="47" y="127"/>
                  <a:pt x="49" y="124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2" y="112"/>
                  <a:pt x="126" y="109"/>
                  <a:pt x="128" y="105"/>
                </a:cubicBezTo>
                <a:cubicBezTo>
                  <a:pt x="130" y="100"/>
                  <a:pt x="129" y="95"/>
                  <a:pt x="125" y="92"/>
                </a:cubicBezTo>
                <a:lnTo>
                  <a:pt x="37" y="4"/>
                </a:lnTo>
                <a:close/>
                <a:moveTo>
                  <a:pt x="56" y="106"/>
                </a:moveTo>
                <a:cubicBezTo>
                  <a:pt x="44" y="119"/>
                  <a:pt x="44" y="119"/>
                  <a:pt x="44" y="119"/>
                </a:cubicBezTo>
                <a:cubicBezTo>
                  <a:pt x="43" y="120"/>
                  <a:pt x="42" y="120"/>
                  <a:pt x="41" y="120"/>
                </a:cubicBezTo>
                <a:cubicBezTo>
                  <a:pt x="40" y="120"/>
                  <a:pt x="39" y="120"/>
                  <a:pt x="38" y="119"/>
                </a:cubicBezTo>
                <a:cubicBezTo>
                  <a:pt x="10" y="91"/>
                  <a:pt x="10" y="91"/>
                  <a:pt x="10" y="91"/>
                </a:cubicBezTo>
                <a:cubicBezTo>
                  <a:pt x="9" y="90"/>
                  <a:pt x="9" y="89"/>
                  <a:pt x="9" y="88"/>
                </a:cubicBezTo>
                <a:cubicBezTo>
                  <a:pt x="9" y="87"/>
                  <a:pt x="9" y="86"/>
                  <a:pt x="10" y="85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lose/>
                <a:moveTo>
                  <a:pt x="62" y="104"/>
                </a:moveTo>
                <a:cubicBezTo>
                  <a:pt x="61" y="104"/>
                  <a:pt x="61" y="104"/>
                  <a:pt x="60" y="104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68"/>
                  <a:pt x="25" y="68"/>
                  <a:pt x="25" y="67"/>
                </a:cubicBezTo>
                <a:cubicBezTo>
                  <a:pt x="25" y="19"/>
                  <a:pt x="25" y="19"/>
                  <a:pt x="25" y="19"/>
                </a:cubicBezTo>
                <a:cubicBezTo>
                  <a:pt x="110" y="104"/>
                  <a:pt x="110" y="104"/>
                  <a:pt x="110" y="104"/>
                </a:cubicBezTo>
                <a:lnTo>
                  <a:pt x="62" y="104"/>
                </a:lnTo>
                <a:close/>
                <a:moveTo>
                  <a:pt x="121" y="102"/>
                </a:moveTo>
                <a:cubicBezTo>
                  <a:pt x="120" y="103"/>
                  <a:pt x="119" y="104"/>
                  <a:pt x="117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0"/>
                  <a:pt x="26" y="9"/>
                  <a:pt x="27" y="8"/>
                </a:cubicBezTo>
                <a:cubicBezTo>
                  <a:pt x="28" y="8"/>
                  <a:pt x="28" y="8"/>
                  <a:pt x="29" y="8"/>
                </a:cubicBezTo>
                <a:cubicBezTo>
                  <a:pt x="30" y="8"/>
                  <a:pt x="31" y="8"/>
                  <a:pt x="32" y="9"/>
                </a:cubicBezTo>
                <a:cubicBezTo>
                  <a:pt x="120" y="97"/>
                  <a:pt x="120" y="97"/>
                  <a:pt x="120" y="97"/>
                </a:cubicBezTo>
                <a:cubicBezTo>
                  <a:pt x="121" y="98"/>
                  <a:pt x="121" y="100"/>
                  <a:pt x="121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139"/>
          <p:cNvSpPr/>
          <p:nvPr/>
        </p:nvSpPr>
        <p:spPr bwMode="auto">
          <a:xfrm>
            <a:off x="7455979" y="4945831"/>
            <a:ext cx="167212" cy="167212"/>
          </a:xfrm>
          <a:custGeom>
            <a:avLst/>
            <a:gdLst>
              <a:gd name="T0" fmla="*/ 4 w 60"/>
              <a:gd name="T1" fmla="*/ 8 h 60"/>
              <a:gd name="T2" fmla="*/ 4 w 60"/>
              <a:gd name="T3" fmla="*/ 8 h 60"/>
              <a:gd name="T4" fmla="*/ 52 w 60"/>
              <a:gd name="T5" fmla="*/ 56 h 60"/>
              <a:gd name="T6" fmla="*/ 52 w 60"/>
              <a:gd name="T7" fmla="*/ 56 h 60"/>
              <a:gd name="T8" fmla="*/ 56 w 60"/>
              <a:gd name="T9" fmla="*/ 60 h 60"/>
              <a:gd name="T10" fmla="*/ 60 w 60"/>
              <a:gd name="T11" fmla="*/ 56 h 60"/>
              <a:gd name="T12" fmla="*/ 60 w 60"/>
              <a:gd name="T13" fmla="*/ 56 h 60"/>
              <a:gd name="T14" fmla="*/ 4 w 60"/>
              <a:gd name="T15" fmla="*/ 0 h 60"/>
              <a:gd name="T16" fmla="*/ 4 w 60"/>
              <a:gd name="T17" fmla="*/ 0 h 60"/>
              <a:gd name="T18" fmla="*/ 0 w 60"/>
              <a:gd name="T19" fmla="*/ 4 h 60"/>
              <a:gd name="T20" fmla="*/ 4 w 60"/>
              <a:gd name="T21" fmla="*/ 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60"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30" y="8"/>
                  <a:pt x="52" y="30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58" y="60"/>
                  <a:pt x="60" y="58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25"/>
                  <a:pt x="3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TextBox 13"/>
          <p:cNvSpPr txBox="1"/>
          <p:nvPr/>
        </p:nvSpPr>
        <p:spPr>
          <a:xfrm>
            <a:off x="2742104" y="467444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742104" y="496034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317839" y="4674440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17839" y="496034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23"/>
          <p:cNvSpPr/>
          <p:nvPr/>
        </p:nvSpPr>
        <p:spPr>
          <a:xfrm>
            <a:off x="1540160" y="3260535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Oval 33"/>
          <p:cNvSpPr/>
          <p:nvPr/>
        </p:nvSpPr>
        <p:spPr>
          <a:xfrm>
            <a:off x="7077672" y="3260535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6" name="Freeform 49"/>
          <p:cNvSpPr>
            <a:spLocks noEditPoints="1"/>
          </p:cNvSpPr>
          <p:nvPr/>
        </p:nvSpPr>
        <p:spPr bwMode="auto">
          <a:xfrm>
            <a:off x="1845225" y="3544181"/>
            <a:ext cx="313696" cy="356535"/>
          </a:xfrm>
          <a:custGeom>
            <a:avLst/>
            <a:gdLst>
              <a:gd name="T0" fmla="*/ 56 w 112"/>
              <a:gd name="T1" fmla="*/ 0 h 128"/>
              <a:gd name="T2" fmla="*/ 0 w 112"/>
              <a:gd name="T3" fmla="*/ 26 h 128"/>
              <a:gd name="T4" fmla="*/ 0 w 112"/>
              <a:gd name="T5" fmla="*/ 102 h 128"/>
              <a:gd name="T6" fmla="*/ 56 w 112"/>
              <a:gd name="T7" fmla="*/ 128 h 128"/>
              <a:gd name="T8" fmla="*/ 112 w 112"/>
              <a:gd name="T9" fmla="*/ 102 h 128"/>
              <a:gd name="T10" fmla="*/ 112 w 112"/>
              <a:gd name="T11" fmla="*/ 26 h 128"/>
              <a:gd name="T12" fmla="*/ 56 w 112"/>
              <a:gd name="T13" fmla="*/ 0 h 128"/>
              <a:gd name="T14" fmla="*/ 104 w 112"/>
              <a:gd name="T15" fmla="*/ 102 h 128"/>
              <a:gd name="T16" fmla="*/ 56 w 112"/>
              <a:gd name="T17" fmla="*/ 120 h 128"/>
              <a:gd name="T18" fmla="*/ 8 w 112"/>
              <a:gd name="T19" fmla="*/ 102 h 128"/>
              <a:gd name="T20" fmla="*/ 8 w 112"/>
              <a:gd name="T21" fmla="*/ 87 h 128"/>
              <a:gd name="T22" fmla="*/ 56 w 112"/>
              <a:gd name="T23" fmla="*/ 100 h 128"/>
              <a:gd name="T24" fmla="*/ 104 w 112"/>
              <a:gd name="T25" fmla="*/ 87 h 128"/>
              <a:gd name="T26" fmla="*/ 104 w 112"/>
              <a:gd name="T27" fmla="*/ 102 h 128"/>
              <a:gd name="T28" fmla="*/ 104 w 112"/>
              <a:gd name="T29" fmla="*/ 78 h 128"/>
              <a:gd name="T30" fmla="*/ 104 w 112"/>
              <a:gd name="T31" fmla="*/ 78 h 128"/>
              <a:gd name="T32" fmla="*/ 104 w 112"/>
              <a:gd name="T33" fmla="*/ 78 h 128"/>
              <a:gd name="T34" fmla="*/ 56 w 112"/>
              <a:gd name="T35" fmla="*/ 96 h 128"/>
              <a:gd name="T36" fmla="*/ 8 w 112"/>
              <a:gd name="T37" fmla="*/ 78 h 128"/>
              <a:gd name="T38" fmla="*/ 8 w 112"/>
              <a:gd name="T39" fmla="*/ 78 h 128"/>
              <a:gd name="T40" fmla="*/ 8 w 112"/>
              <a:gd name="T41" fmla="*/ 78 h 128"/>
              <a:gd name="T42" fmla="*/ 8 w 112"/>
              <a:gd name="T43" fmla="*/ 63 h 128"/>
              <a:gd name="T44" fmla="*/ 56 w 112"/>
              <a:gd name="T45" fmla="*/ 76 h 128"/>
              <a:gd name="T46" fmla="*/ 104 w 112"/>
              <a:gd name="T47" fmla="*/ 63 h 128"/>
              <a:gd name="T48" fmla="*/ 104 w 112"/>
              <a:gd name="T49" fmla="*/ 78 h 128"/>
              <a:gd name="T50" fmla="*/ 104 w 112"/>
              <a:gd name="T51" fmla="*/ 54 h 128"/>
              <a:gd name="T52" fmla="*/ 104 w 112"/>
              <a:gd name="T53" fmla="*/ 54 h 128"/>
              <a:gd name="T54" fmla="*/ 104 w 112"/>
              <a:gd name="T55" fmla="*/ 54 h 128"/>
              <a:gd name="T56" fmla="*/ 56 w 112"/>
              <a:gd name="T57" fmla="*/ 72 h 128"/>
              <a:gd name="T58" fmla="*/ 8 w 112"/>
              <a:gd name="T59" fmla="*/ 54 h 128"/>
              <a:gd name="T60" fmla="*/ 8 w 112"/>
              <a:gd name="T61" fmla="*/ 54 h 128"/>
              <a:gd name="T62" fmla="*/ 8 w 112"/>
              <a:gd name="T63" fmla="*/ 54 h 128"/>
              <a:gd name="T64" fmla="*/ 8 w 112"/>
              <a:gd name="T65" fmla="*/ 40 h 128"/>
              <a:gd name="T66" fmla="*/ 56 w 112"/>
              <a:gd name="T67" fmla="*/ 52 h 128"/>
              <a:gd name="T68" fmla="*/ 104 w 112"/>
              <a:gd name="T69" fmla="*/ 40 h 128"/>
              <a:gd name="T70" fmla="*/ 104 w 112"/>
              <a:gd name="T71" fmla="*/ 54 h 128"/>
              <a:gd name="T72" fmla="*/ 56 w 112"/>
              <a:gd name="T73" fmla="*/ 44 h 128"/>
              <a:gd name="T74" fmla="*/ 8 w 112"/>
              <a:gd name="T75" fmla="*/ 26 h 128"/>
              <a:gd name="T76" fmla="*/ 56 w 112"/>
              <a:gd name="T77" fmla="*/ 8 h 128"/>
              <a:gd name="T78" fmla="*/ 104 w 112"/>
              <a:gd name="T79" fmla="*/ 26 h 128"/>
              <a:gd name="T80" fmla="*/ 56 w 112"/>
              <a:gd name="T81" fmla="*/ 4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128">
                <a:moveTo>
                  <a:pt x="56" y="0"/>
                </a:moveTo>
                <a:cubicBezTo>
                  <a:pt x="29" y="0"/>
                  <a:pt x="0" y="8"/>
                  <a:pt x="0" y="26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20"/>
                  <a:pt x="29" y="128"/>
                  <a:pt x="56" y="128"/>
                </a:cubicBezTo>
                <a:cubicBezTo>
                  <a:pt x="83" y="128"/>
                  <a:pt x="112" y="120"/>
                  <a:pt x="112" y="102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2" y="8"/>
                  <a:pt x="83" y="0"/>
                  <a:pt x="56" y="0"/>
                </a:cubicBezTo>
                <a:close/>
                <a:moveTo>
                  <a:pt x="104" y="102"/>
                </a:moveTo>
                <a:cubicBezTo>
                  <a:pt x="104" y="112"/>
                  <a:pt x="83" y="120"/>
                  <a:pt x="56" y="120"/>
                </a:cubicBezTo>
                <a:cubicBezTo>
                  <a:pt x="29" y="120"/>
                  <a:pt x="8" y="112"/>
                  <a:pt x="8" y="102"/>
                </a:cubicBezTo>
                <a:cubicBezTo>
                  <a:pt x="8" y="87"/>
                  <a:pt x="8" y="87"/>
                  <a:pt x="8" y="87"/>
                </a:cubicBezTo>
                <a:cubicBezTo>
                  <a:pt x="16" y="96"/>
                  <a:pt x="36" y="100"/>
                  <a:pt x="56" y="100"/>
                </a:cubicBezTo>
                <a:cubicBezTo>
                  <a:pt x="76" y="100"/>
                  <a:pt x="96" y="96"/>
                  <a:pt x="104" y="87"/>
                </a:cubicBezTo>
                <a:lnTo>
                  <a:pt x="104" y="102"/>
                </a:lnTo>
                <a:close/>
                <a:moveTo>
                  <a:pt x="104" y="78"/>
                </a:moveTo>
                <a:cubicBezTo>
                  <a:pt x="104" y="78"/>
                  <a:pt x="104" y="78"/>
                  <a:pt x="104" y="78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88"/>
                  <a:pt x="83" y="96"/>
                  <a:pt x="56" y="96"/>
                </a:cubicBezTo>
                <a:cubicBezTo>
                  <a:pt x="29" y="96"/>
                  <a:pt x="8" y="8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63"/>
                  <a:pt x="8" y="63"/>
                  <a:pt x="8" y="63"/>
                </a:cubicBezTo>
                <a:cubicBezTo>
                  <a:pt x="16" y="72"/>
                  <a:pt x="36" y="76"/>
                  <a:pt x="56" y="76"/>
                </a:cubicBezTo>
                <a:cubicBezTo>
                  <a:pt x="76" y="76"/>
                  <a:pt x="96" y="72"/>
                  <a:pt x="104" y="63"/>
                </a:cubicBezTo>
                <a:lnTo>
                  <a:pt x="104" y="78"/>
                </a:lnTo>
                <a:close/>
                <a:moveTo>
                  <a:pt x="104" y="54"/>
                </a:moveTo>
                <a:cubicBezTo>
                  <a:pt x="104" y="54"/>
                  <a:pt x="104" y="54"/>
                  <a:pt x="104" y="54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4" y="64"/>
                  <a:pt x="83" y="72"/>
                  <a:pt x="56" y="72"/>
                </a:cubicBezTo>
                <a:cubicBezTo>
                  <a:pt x="29" y="72"/>
                  <a:pt x="8" y="6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40"/>
                  <a:pt x="8" y="40"/>
                  <a:pt x="8" y="40"/>
                </a:cubicBezTo>
                <a:cubicBezTo>
                  <a:pt x="18" y="48"/>
                  <a:pt x="38" y="52"/>
                  <a:pt x="56" y="52"/>
                </a:cubicBezTo>
                <a:cubicBezTo>
                  <a:pt x="74" y="52"/>
                  <a:pt x="94" y="48"/>
                  <a:pt x="104" y="40"/>
                </a:cubicBezTo>
                <a:lnTo>
                  <a:pt x="104" y="54"/>
                </a:lnTo>
                <a:close/>
                <a:moveTo>
                  <a:pt x="56" y="44"/>
                </a:moveTo>
                <a:cubicBezTo>
                  <a:pt x="29" y="44"/>
                  <a:pt x="8" y="36"/>
                  <a:pt x="8" y="26"/>
                </a:cubicBezTo>
                <a:cubicBezTo>
                  <a:pt x="8" y="16"/>
                  <a:pt x="29" y="8"/>
                  <a:pt x="56" y="8"/>
                </a:cubicBezTo>
                <a:cubicBezTo>
                  <a:pt x="83" y="8"/>
                  <a:pt x="104" y="16"/>
                  <a:pt x="104" y="26"/>
                </a:cubicBezTo>
                <a:cubicBezTo>
                  <a:pt x="104" y="36"/>
                  <a:pt x="83" y="44"/>
                  <a:pt x="56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362205" y="3549395"/>
            <a:ext cx="354760" cy="346107"/>
            <a:chOff x="7351306" y="3651965"/>
            <a:chExt cx="354760" cy="346107"/>
          </a:xfrm>
          <a:solidFill>
            <a:schemeClr val="bg1"/>
          </a:solidFill>
        </p:grpSpPr>
        <p:sp>
          <p:nvSpPr>
            <p:cNvPr id="18" name="Freeform 212"/>
            <p:cNvSpPr/>
            <p:nvPr/>
          </p:nvSpPr>
          <p:spPr bwMode="auto">
            <a:xfrm>
              <a:off x="7351306" y="3651965"/>
              <a:ext cx="354760" cy="227442"/>
            </a:xfrm>
            <a:custGeom>
              <a:avLst/>
              <a:gdLst>
                <a:gd name="T0" fmla="*/ 157 w 186"/>
                <a:gd name="T1" fmla="*/ 119 h 119"/>
                <a:gd name="T2" fmla="*/ 102 w 186"/>
                <a:gd name="T3" fmla="*/ 119 h 119"/>
                <a:gd name="T4" fmla="*/ 102 w 186"/>
                <a:gd name="T5" fmla="*/ 113 h 119"/>
                <a:gd name="T6" fmla="*/ 157 w 186"/>
                <a:gd name="T7" fmla="*/ 113 h 119"/>
                <a:gd name="T8" fmla="*/ 180 w 186"/>
                <a:gd name="T9" fmla="*/ 90 h 119"/>
                <a:gd name="T10" fmla="*/ 158 w 186"/>
                <a:gd name="T11" fmla="*/ 67 h 119"/>
                <a:gd name="T12" fmla="*/ 153 w 186"/>
                <a:gd name="T13" fmla="*/ 66 h 119"/>
                <a:gd name="T14" fmla="*/ 155 w 186"/>
                <a:gd name="T15" fmla="*/ 62 h 119"/>
                <a:gd name="T16" fmla="*/ 159 w 186"/>
                <a:gd name="T17" fmla="*/ 45 h 119"/>
                <a:gd name="T18" fmla="*/ 121 w 186"/>
                <a:gd name="T19" fmla="*/ 6 h 119"/>
                <a:gd name="T20" fmla="*/ 89 w 186"/>
                <a:gd name="T21" fmla="*/ 22 h 119"/>
                <a:gd name="T22" fmla="*/ 87 w 186"/>
                <a:gd name="T23" fmla="*/ 25 h 119"/>
                <a:gd name="T24" fmla="*/ 85 w 186"/>
                <a:gd name="T25" fmla="*/ 22 h 119"/>
                <a:gd name="T26" fmla="*/ 69 w 186"/>
                <a:gd name="T27" fmla="*/ 16 h 119"/>
                <a:gd name="T28" fmla="*/ 47 w 186"/>
                <a:gd name="T29" fmla="*/ 36 h 119"/>
                <a:gd name="T30" fmla="*/ 47 w 186"/>
                <a:gd name="T31" fmla="*/ 39 h 119"/>
                <a:gd name="T32" fmla="*/ 43 w 186"/>
                <a:gd name="T33" fmla="*/ 39 h 119"/>
                <a:gd name="T34" fmla="*/ 6 w 186"/>
                <a:gd name="T35" fmla="*/ 76 h 119"/>
                <a:gd name="T36" fmla="*/ 41 w 186"/>
                <a:gd name="T37" fmla="*/ 113 h 119"/>
                <a:gd name="T38" fmla="*/ 42 w 186"/>
                <a:gd name="T39" fmla="*/ 113 h 119"/>
                <a:gd name="T40" fmla="*/ 83 w 186"/>
                <a:gd name="T41" fmla="*/ 113 h 119"/>
                <a:gd name="T42" fmla="*/ 83 w 186"/>
                <a:gd name="T43" fmla="*/ 119 h 119"/>
                <a:gd name="T44" fmla="*/ 38 w 186"/>
                <a:gd name="T45" fmla="*/ 119 h 119"/>
                <a:gd name="T46" fmla="*/ 0 w 186"/>
                <a:gd name="T47" fmla="*/ 76 h 119"/>
                <a:gd name="T48" fmla="*/ 42 w 186"/>
                <a:gd name="T49" fmla="*/ 33 h 119"/>
                <a:gd name="T50" fmla="*/ 69 w 186"/>
                <a:gd name="T51" fmla="*/ 10 h 119"/>
                <a:gd name="T52" fmla="*/ 86 w 186"/>
                <a:gd name="T53" fmla="*/ 16 h 119"/>
                <a:gd name="T54" fmla="*/ 121 w 186"/>
                <a:gd name="T55" fmla="*/ 0 h 119"/>
                <a:gd name="T56" fmla="*/ 165 w 186"/>
                <a:gd name="T57" fmla="*/ 45 h 119"/>
                <a:gd name="T58" fmla="*/ 162 w 186"/>
                <a:gd name="T59" fmla="*/ 61 h 119"/>
                <a:gd name="T60" fmla="*/ 186 w 186"/>
                <a:gd name="T61" fmla="*/ 90 h 119"/>
                <a:gd name="T62" fmla="*/ 157 w 186"/>
                <a:gd name="T6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6" h="119">
                  <a:moveTo>
                    <a:pt x="157" y="119"/>
                  </a:moveTo>
                  <a:cubicBezTo>
                    <a:pt x="102" y="119"/>
                    <a:pt x="102" y="119"/>
                    <a:pt x="102" y="119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69" y="113"/>
                    <a:pt x="180" y="102"/>
                    <a:pt x="180" y="90"/>
                  </a:cubicBezTo>
                  <a:cubicBezTo>
                    <a:pt x="180" y="77"/>
                    <a:pt x="170" y="67"/>
                    <a:pt x="158" y="67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8" y="57"/>
                    <a:pt x="159" y="51"/>
                    <a:pt x="159" y="45"/>
                  </a:cubicBezTo>
                  <a:cubicBezTo>
                    <a:pt x="159" y="23"/>
                    <a:pt x="142" y="6"/>
                    <a:pt x="121" y="6"/>
                  </a:cubicBezTo>
                  <a:cubicBezTo>
                    <a:pt x="108" y="6"/>
                    <a:pt x="96" y="12"/>
                    <a:pt x="89" y="22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0" y="18"/>
                    <a:pt x="75" y="16"/>
                    <a:pt x="69" y="16"/>
                  </a:cubicBezTo>
                  <a:cubicBezTo>
                    <a:pt x="58" y="16"/>
                    <a:pt x="48" y="25"/>
                    <a:pt x="47" y="36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22" y="39"/>
                    <a:pt x="6" y="56"/>
                    <a:pt x="6" y="76"/>
                  </a:cubicBezTo>
                  <a:cubicBezTo>
                    <a:pt x="6" y="96"/>
                    <a:pt x="21" y="112"/>
                    <a:pt x="41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17" y="116"/>
                    <a:pt x="0" y="98"/>
                    <a:pt x="0" y="76"/>
                  </a:cubicBezTo>
                  <a:cubicBezTo>
                    <a:pt x="0" y="53"/>
                    <a:pt x="19" y="34"/>
                    <a:pt x="42" y="33"/>
                  </a:cubicBezTo>
                  <a:cubicBezTo>
                    <a:pt x="44" y="20"/>
                    <a:pt x="55" y="10"/>
                    <a:pt x="69" y="10"/>
                  </a:cubicBezTo>
                  <a:cubicBezTo>
                    <a:pt x="75" y="10"/>
                    <a:pt x="81" y="12"/>
                    <a:pt x="86" y="16"/>
                  </a:cubicBezTo>
                  <a:cubicBezTo>
                    <a:pt x="95" y="6"/>
                    <a:pt x="107" y="0"/>
                    <a:pt x="121" y="0"/>
                  </a:cubicBezTo>
                  <a:cubicBezTo>
                    <a:pt x="145" y="0"/>
                    <a:pt x="165" y="20"/>
                    <a:pt x="165" y="45"/>
                  </a:cubicBezTo>
                  <a:cubicBezTo>
                    <a:pt x="165" y="50"/>
                    <a:pt x="164" y="56"/>
                    <a:pt x="162" y="61"/>
                  </a:cubicBezTo>
                  <a:cubicBezTo>
                    <a:pt x="176" y="64"/>
                    <a:pt x="186" y="75"/>
                    <a:pt x="186" y="90"/>
                  </a:cubicBezTo>
                  <a:cubicBezTo>
                    <a:pt x="186" y="106"/>
                    <a:pt x="173" y="119"/>
                    <a:pt x="157" y="1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13"/>
            <p:cNvSpPr/>
            <p:nvPr/>
          </p:nvSpPr>
          <p:spPr bwMode="auto">
            <a:xfrm>
              <a:off x="7469971" y="3931323"/>
              <a:ext cx="117429" cy="66749"/>
            </a:xfrm>
            <a:custGeom>
              <a:avLst/>
              <a:gdLst>
                <a:gd name="T0" fmla="*/ 47 w 95"/>
                <a:gd name="T1" fmla="*/ 54 h 54"/>
                <a:gd name="T2" fmla="*/ 0 w 95"/>
                <a:gd name="T3" fmla="*/ 6 h 54"/>
                <a:gd name="T4" fmla="*/ 6 w 95"/>
                <a:gd name="T5" fmla="*/ 0 h 54"/>
                <a:gd name="T6" fmla="*/ 47 w 95"/>
                <a:gd name="T7" fmla="*/ 40 h 54"/>
                <a:gd name="T8" fmla="*/ 89 w 95"/>
                <a:gd name="T9" fmla="*/ 0 h 54"/>
                <a:gd name="T10" fmla="*/ 95 w 95"/>
                <a:gd name="T11" fmla="*/ 6 h 54"/>
                <a:gd name="T12" fmla="*/ 47 w 95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54">
                  <a:moveTo>
                    <a:pt x="47" y="54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47" y="40"/>
                  </a:lnTo>
                  <a:lnTo>
                    <a:pt x="89" y="0"/>
                  </a:lnTo>
                  <a:lnTo>
                    <a:pt x="95" y="6"/>
                  </a:lnTo>
                  <a:lnTo>
                    <a:pt x="47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2742104" y="336745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742104" y="36533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317839" y="3367451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317839" y="36533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0"/>
          <p:cNvSpPr/>
          <p:nvPr/>
        </p:nvSpPr>
        <p:spPr>
          <a:xfrm>
            <a:off x="1540160" y="1953546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7" name="Oval 30"/>
          <p:cNvSpPr/>
          <p:nvPr/>
        </p:nvSpPr>
        <p:spPr>
          <a:xfrm>
            <a:off x="7077672" y="1953546"/>
            <a:ext cx="923827" cy="9238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8" name="Freeform 113"/>
          <p:cNvSpPr>
            <a:spLocks noEditPoints="1"/>
          </p:cNvSpPr>
          <p:nvPr/>
        </p:nvSpPr>
        <p:spPr bwMode="auto">
          <a:xfrm>
            <a:off x="1818278" y="2237192"/>
            <a:ext cx="367591" cy="35653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121"/>
          <p:cNvSpPr>
            <a:spLocks noEditPoints="1"/>
          </p:cNvSpPr>
          <p:nvPr/>
        </p:nvSpPr>
        <p:spPr bwMode="auto">
          <a:xfrm>
            <a:off x="7449760" y="2326325"/>
            <a:ext cx="179650" cy="17826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50 w 64"/>
              <a:gd name="T11" fmla="*/ 48 h 64"/>
              <a:gd name="T12" fmla="*/ 16 w 64"/>
              <a:gd name="T13" fmla="*/ 50 h 64"/>
              <a:gd name="T14" fmla="*/ 14 w 64"/>
              <a:gd name="T15" fmla="*/ 16 h 64"/>
              <a:gd name="T16" fmla="*/ 48 w 64"/>
              <a:gd name="T17" fmla="*/ 14 h 64"/>
              <a:gd name="T18" fmla="*/ 50 w 64"/>
              <a:gd name="T19" fmla="*/ 4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50" y="48"/>
                </a:moveTo>
                <a:cubicBezTo>
                  <a:pt x="42" y="58"/>
                  <a:pt x="26" y="59"/>
                  <a:pt x="16" y="50"/>
                </a:cubicBezTo>
                <a:cubicBezTo>
                  <a:pt x="6" y="42"/>
                  <a:pt x="5" y="26"/>
                  <a:pt x="14" y="16"/>
                </a:cubicBezTo>
                <a:cubicBezTo>
                  <a:pt x="22" y="6"/>
                  <a:pt x="38" y="5"/>
                  <a:pt x="48" y="14"/>
                </a:cubicBezTo>
                <a:cubicBezTo>
                  <a:pt x="58" y="22"/>
                  <a:pt x="59" y="38"/>
                  <a:pt x="50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122"/>
          <p:cNvSpPr/>
          <p:nvPr/>
        </p:nvSpPr>
        <p:spPr bwMode="auto">
          <a:xfrm>
            <a:off x="7514711" y="2389894"/>
            <a:ext cx="49749" cy="51131"/>
          </a:xfrm>
          <a:custGeom>
            <a:avLst/>
            <a:gdLst>
              <a:gd name="T0" fmla="*/ 16 w 18"/>
              <a:gd name="T1" fmla="*/ 0 h 18"/>
              <a:gd name="T2" fmla="*/ 0 w 18"/>
              <a:gd name="T3" fmla="*/ 16 h 18"/>
              <a:gd name="T4" fmla="*/ 0 w 18"/>
              <a:gd name="T5" fmla="*/ 16 h 18"/>
              <a:gd name="T6" fmla="*/ 2 w 18"/>
              <a:gd name="T7" fmla="*/ 18 h 18"/>
              <a:gd name="T8" fmla="*/ 4 w 18"/>
              <a:gd name="T9" fmla="*/ 16 h 18"/>
              <a:gd name="T10" fmla="*/ 4 w 18"/>
              <a:gd name="T11" fmla="*/ 16 h 18"/>
              <a:gd name="T12" fmla="*/ 16 w 18"/>
              <a:gd name="T13" fmla="*/ 4 h 18"/>
              <a:gd name="T14" fmla="*/ 18 w 18"/>
              <a:gd name="T15" fmla="*/ 2 h 18"/>
              <a:gd name="T16" fmla="*/ 16 w 18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8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8"/>
                  <a:pt x="2" y="18"/>
                </a:cubicBezTo>
                <a:cubicBezTo>
                  <a:pt x="3" y="18"/>
                  <a:pt x="4" y="17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9"/>
                  <a:pt x="9" y="4"/>
                  <a:pt x="16" y="4"/>
                </a:cubicBezTo>
                <a:cubicBezTo>
                  <a:pt x="17" y="4"/>
                  <a:pt x="18" y="3"/>
                  <a:pt x="18" y="2"/>
                </a:cubicBezTo>
                <a:cubicBezTo>
                  <a:pt x="18" y="1"/>
                  <a:pt x="17" y="0"/>
                  <a:pt x="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123"/>
          <p:cNvSpPr>
            <a:spLocks noEditPoints="1"/>
          </p:cNvSpPr>
          <p:nvPr/>
        </p:nvSpPr>
        <p:spPr bwMode="auto">
          <a:xfrm>
            <a:off x="7361318" y="2265521"/>
            <a:ext cx="356535" cy="299876"/>
          </a:xfrm>
          <a:custGeom>
            <a:avLst/>
            <a:gdLst>
              <a:gd name="T0" fmla="*/ 118 w 128"/>
              <a:gd name="T1" fmla="*/ 24 h 108"/>
              <a:gd name="T2" fmla="*/ 101 w 128"/>
              <a:gd name="T3" fmla="*/ 21 h 108"/>
              <a:gd name="T4" fmla="*/ 95 w 128"/>
              <a:gd name="T5" fmla="*/ 8 h 108"/>
              <a:gd name="T6" fmla="*/ 84 w 128"/>
              <a:gd name="T7" fmla="*/ 0 h 108"/>
              <a:gd name="T8" fmla="*/ 44 w 128"/>
              <a:gd name="T9" fmla="*/ 0 h 108"/>
              <a:gd name="T10" fmla="*/ 33 w 128"/>
              <a:gd name="T11" fmla="*/ 8 h 108"/>
              <a:gd name="T12" fmla="*/ 27 w 128"/>
              <a:gd name="T13" fmla="*/ 21 h 108"/>
              <a:gd name="T14" fmla="*/ 10 w 128"/>
              <a:gd name="T15" fmla="*/ 24 h 108"/>
              <a:gd name="T16" fmla="*/ 0 w 128"/>
              <a:gd name="T17" fmla="*/ 36 h 108"/>
              <a:gd name="T18" fmla="*/ 0 w 128"/>
              <a:gd name="T19" fmla="*/ 96 h 108"/>
              <a:gd name="T20" fmla="*/ 12 w 128"/>
              <a:gd name="T21" fmla="*/ 108 h 108"/>
              <a:gd name="T22" fmla="*/ 116 w 128"/>
              <a:gd name="T23" fmla="*/ 108 h 108"/>
              <a:gd name="T24" fmla="*/ 128 w 128"/>
              <a:gd name="T25" fmla="*/ 96 h 108"/>
              <a:gd name="T26" fmla="*/ 128 w 128"/>
              <a:gd name="T27" fmla="*/ 36 h 108"/>
              <a:gd name="T28" fmla="*/ 118 w 128"/>
              <a:gd name="T29" fmla="*/ 24 h 108"/>
              <a:gd name="T30" fmla="*/ 120 w 128"/>
              <a:gd name="T31" fmla="*/ 96 h 108"/>
              <a:gd name="T32" fmla="*/ 116 w 128"/>
              <a:gd name="T33" fmla="*/ 100 h 108"/>
              <a:gd name="T34" fmla="*/ 12 w 128"/>
              <a:gd name="T35" fmla="*/ 100 h 108"/>
              <a:gd name="T36" fmla="*/ 8 w 128"/>
              <a:gd name="T37" fmla="*/ 96 h 108"/>
              <a:gd name="T38" fmla="*/ 8 w 128"/>
              <a:gd name="T39" fmla="*/ 36 h 108"/>
              <a:gd name="T40" fmla="*/ 11 w 128"/>
              <a:gd name="T41" fmla="*/ 32 h 108"/>
              <a:gd name="T42" fmla="*/ 33 w 128"/>
              <a:gd name="T43" fmla="*/ 28 h 108"/>
              <a:gd name="T44" fmla="*/ 40 w 128"/>
              <a:gd name="T45" fmla="*/ 11 h 108"/>
              <a:gd name="T46" fmla="*/ 44 w 128"/>
              <a:gd name="T47" fmla="*/ 8 h 108"/>
              <a:gd name="T48" fmla="*/ 84 w 128"/>
              <a:gd name="T49" fmla="*/ 8 h 108"/>
              <a:gd name="T50" fmla="*/ 88 w 128"/>
              <a:gd name="T51" fmla="*/ 11 h 108"/>
              <a:gd name="T52" fmla="*/ 95 w 128"/>
              <a:gd name="T53" fmla="*/ 28 h 108"/>
              <a:gd name="T54" fmla="*/ 117 w 128"/>
              <a:gd name="T55" fmla="*/ 32 h 108"/>
              <a:gd name="T56" fmla="*/ 120 w 128"/>
              <a:gd name="T57" fmla="*/ 36 h 108"/>
              <a:gd name="T58" fmla="*/ 120 w 128"/>
              <a:gd name="T59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08">
                <a:moveTo>
                  <a:pt x="118" y="24"/>
                </a:moveTo>
                <a:cubicBezTo>
                  <a:pt x="101" y="21"/>
                  <a:pt x="101" y="21"/>
                  <a:pt x="101" y="21"/>
                </a:cubicBezTo>
                <a:cubicBezTo>
                  <a:pt x="95" y="8"/>
                  <a:pt x="95" y="8"/>
                  <a:pt x="95" y="8"/>
                </a:cubicBezTo>
                <a:cubicBezTo>
                  <a:pt x="93" y="3"/>
                  <a:pt x="89" y="0"/>
                  <a:pt x="8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0"/>
                  <a:pt x="35" y="3"/>
                  <a:pt x="33" y="8"/>
                </a:cubicBezTo>
                <a:cubicBezTo>
                  <a:pt x="27" y="21"/>
                  <a:pt x="27" y="21"/>
                  <a:pt x="27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4" y="25"/>
                  <a:pt x="0" y="30"/>
                  <a:pt x="0" y="3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3" y="108"/>
                  <a:pt x="128" y="103"/>
                  <a:pt x="128" y="9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0"/>
                  <a:pt x="124" y="25"/>
                  <a:pt x="118" y="24"/>
                </a:cubicBezTo>
                <a:close/>
                <a:moveTo>
                  <a:pt x="120" y="96"/>
                </a:moveTo>
                <a:cubicBezTo>
                  <a:pt x="120" y="98"/>
                  <a:pt x="118" y="100"/>
                  <a:pt x="116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100"/>
                  <a:pt x="8" y="98"/>
                  <a:pt x="8" y="9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9" y="32"/>
                  <a:pt x="11" y="32"/>
                </a:cubicBezTo>
                <a:cubicBezTo>
                  <a:pt x="33" y="28"/>
                  <a:pt x="33" y="28"/>
                  <a:pt x="33" y="28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9"/>
                  <a:pt x="42" y="8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7" y="9"/>
                  <a:pt x="88" y="11"/>
                </a:cubicBezTo>
                <a:cubicBezTo>
                  <a:pt x="95" y="28"/>
                  <a:pt x="95" y="28"/>
                  <a:pt x="95" y="28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9" y="32"/>
                  <a:pt x="120" y="34"/>
                  <a:pt x="120" y="36"/>
                </a:cubicBezTo>
                <a:lnTo>
                  <a:pt x="120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TextBox 13"/>
          <p:cNvSpPr txBox="1"/>
          <p:nvPr/>
        </p:nvSpPr>
        <p:spPr>
          <a:xfrm>
            <a:off x="2742104" y="206046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742104" y="234636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317839" y="2060462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317839" y="234636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ardrop 40"/>
          <p:cNvSpPr/>
          <p:nvPr/>
        </p:nvSpPr>
        <p:spPr>
          <a:xfrm>
            <a:off x="4393117" y="3089999"/>
            <a:ext cx="1196276" cy="1196274"/>
          </a:xfrm>
          <a:prstGeom prst="teardrop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" name="Group 80"/>
          <p:cNvGrpSpPr>
            <a:grpSpLocks noChangeAspect="1"/>
          </p:cNvGrpSpPr>
          <p:nvPr/>
        </p:nvGrpSpPr>
        <p:grpSpPr bwMode="auto">
          <a:xfrm>
            <a:off x="4751823" y="3258924"/>
            <a:ext cx="610129" cy="647440"/>
            <a:chOff x="4738" y="3130"/>
            <a:chExt cx="551" cy="59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81"/>
            <p:cNvSpPr/>
            <p:nvPr/>
          </p:nvSpPr>
          <p:spPr bwMode="auto">
            <a:xfrm>
              <a:off x="4738" y="3376"/>
              <a:ext cx="307" cy="344"/>
            </a:xfrm>
            <a:custGeom>
              <a:avLst/>
              <a:gdLst>
                <a:gd name="T0" fmla="*/ 106 w 128"/>
                <a:gd name="T1" fmla="*/ 144 h 144"/>
                <a:gd name="T2" fmla="*/ 12 w 128"/>
                <a:gd name="T3" fmla="*/ 144 h 144"/>
                <a:gd name="T4" fmla="*/ 12 w 128"/>
                <a:gd name="T5" fmla="*/ 14 h 144"/>
                <a:gd name="T6" fmla="*/ 0 w 128"/>
                <a:gd name="T7" fmla="*/ 14 h 144"/>
                <a:gd name="T8" fmla="*/ 0 w 128"/>
                <a:gd name="T9" fmla="*/ 0 h 144"/>
                <a:gd name="T10" fmla="*/ 128 w 128"/>
                <a:gd name="T11" fmla="*/ 0 h 144"/>
                <a:gd name="T12" fmla="*/ 128 w 128"/>
                <a:gd name="T13" fmla="*/ 14 h 144"/>
                <a:gd name="T14" fmla="*/ 106 w 128"/>
                <a:gd name="T15" fmla="*/ 14 h 144"/>
                <a:gd name="T16" fmla="*/ 106 w 128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4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2"/>
            <p:cNvSpPr/>
            <p:nvPr/>
          </p:nvSpPr>
          <p:spPr bwMode="auto">
            <a:xfrm>
              <a:off x="4940" y="3216"/>
              <a:ext cx="313" cy="504"/>
            </a:xfrm>
            <a:custGeom>
              <a:avLst/>
              <a:gdLst>
                <a:gd name="T0" fmla="*/ 0 w 131"/>
                <a:gd name="T1" fmla="*/ 19 h 211"/>
                <a:gd name="T2" fmla="*/ 18 w 131"/>
                <a:gd name="T3" fmla="*/ 0 h 211"/>
                <a:gd name="T4" fmla="*/ 51 w 131"/>
                <a:gd name="T5" fmla="*/ 30 h 211"/>
                <a:gd name="T6" fmla="*/ 48 w 131"/>
                <a:gd name="T7" fmla="*/ 33 h 211"/>
                <a:gd name="T8" fmla="*/ 50 w 131"/>
                <a:gd name="T9" fmla="*/ 36 h 211"/>
                <a:gd name="T10" fmla="*/ 46 w 131"/>
                <a:gd name="T11" fmla="*/ 39 h 211"/>
                <a:gd name="T12" fmla="*/ 60 w 131"/>
                <a:gd name="T13" fmla="*/ 41 h 211"/>
                <a:gd name="T14" fmla="*/ 89 w 131"/>
                <a:gd name="T15" fmla="*/ 35 h 211"/>
                <a:gd name="T16" fmla="*/ 96 w 131"/>
                <a:gd name="T17" fmla="*/ 26 h 211"/>
                <a:gd name="T18" fmla="*/ 115 w 131"/>
                <a:gd name="T19" fmla="*/ 15 h 211"/>
                <a:gd name="T20" fmla="*/ 131 w 131"/>
                <a:gd name="T21" fmla="*/ 30 h 211"/>
                <a:gd name="T22" fmla="*/ 131 w 131"/>
                <a:gd name="T23" fmla="*/ 33 h 211"/>
                <a:gd name="T24" fmla="*/ 122 w 131"/>
                <a:gd name="T25" fmla="*/ 109 h 211"/>
                <a:gd name="T26" fmla="*/ 119 w 131"/>
                <a:gd name="T27" fmla="*/ 122 h 211"/>
                <a:gd name="T28" fmla="*/ 110 w 131"/>
                <a:gd name="T29" fmla="*/ 132 h 211"/>
                <a:gd name="T30" fmla="*/ 57 w 131"/>
                <a:gd name="T31" fmla="*/ 140 h 211"/>
                <a:gd name="T32" fmla="*/ 56 w 131"/>
                <a:gd name="T33" fmla="*/ 140 h 211"/>
                <a:gd name="T34" fmla="*/ 55 w 131"/>
                <a:gd name="T35" fmla="*/ 140 h 211"/>
                <a:gd name="T36" fmla="*/ 55 w 131"/>
                <a:gd name="T37" fmla="*/ 145 h 211"/>
                <a:gd name="T38" fmla="*/ 55 w 131"/>
                <a:gd name="T39" fmla="*/ 195 h 211"/>
                <a:gd name="T40" fmla="*/ 46 w 131"/>
                <a:gd name="T41" fmla="*/ 209 h 211"/>
                <a:gd name="T42" fmla="*/ 31 w 131"/>
                <a:gd name="T43" fmla="*/ 200 h 211"/>
                <a:gd name="T44" fmla="*/ 29 w 131"/>
                <a:gd name="T45" fmla="*/ 170 h 211"/>
                <a:gd name="T46" fmla="*/ 31 w 131"/>
                <a:gd name="T47" fmla="*/ 138 h 211"/>
                <a:gd name="T48" fmla="*/ 34 w 131"/>
                <a:gd name="T49" fmla="*/ 130 h 211"/>
                <a:gd name="T50" fmla="*/ 52 w 131"/>
                <a:gd name="T51" fmla="*/ 116 h 211"/>
                <a:gd name="T52" fmla="*/ 80 w 131"/>
                <a:gd name="T53" fmla="*/ 111 h 211"/>
                <a:gd name="T54" fmla="*/ 85 w 131"/>
                <a:gd name="T55" fmla="*/ 107 h 211"/>
                <a:gd name="T56" fmla="*/ 92 w 131"/>
                <a:gd name="T57" fmla="*/ 62 h 211"/>
                <a:gd name="T58" fmla="*/ 92 w 131"/>
                <a:gd name="T59" fmla="*/ 60 h 211"/>
                <a:gd name="T60" fmla="*/ 82 w 131"/>
                <a:gd name="T61" fmla="*/ 63 h 211"/>
                <a:gd name="T62" fmla="*/ 53 w 131"/>
                <a:gd name="T63" fmla="*/ 63 h 211"/>
                <a:gd name="T64" fmla="*/ 36 w 131"/>
                <a:gd name="T65" fmla="*/ 60 h 211"/>
                <a:gd name="T66" fmla="*/ 27 w 131"/>
                <a:gd name="T67" fmla="*/ 46 h 211"/>
                <a:gd name="T68" fmla="*/ 26 w 131"/>
                <a:gd name="T69" fmla="*/ 43 h 211"/>
                <a:gd name="T70" fmla="*/ 2 w 131"/>
                <a:gd name="T71" fmla="*/ 21 h 211"/>
                <a:gd name="T72" fmla="*/ 0 w 131"/>
                <a:gd name="T73" fmla="*/ 1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21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3"/>
            <p:cNvSpPr/>
            <p:nvPr/>
          </p:nvSpPr>
          <p:spPr bwMode="auto">
            <a:xfrm>
              <a:off x="5081" y="3412"/>
              <a:ext cx="208" cy="298"/>
            </a:xfrm>
            <a:custGeom>
              <a:avLst/>
              <a:gdLst>
                <a:gd name="T0" fmla="*/ 39 w 87"/>
                <a:gd name="T1" fmla="*/ 108 h 125"/>
                <a:gd name="T2" fmla="*/ 48 w 87"/>
                <a:gd name="T3" fmla="*/ 111 h 125"/>
                <a:gd name="T4" fmla="*/ 52 w 87"/>
                <a:gd name="T5" fmla="*/ 118 h 125"/>
                <a:gd name="T6" fmla="*/ 50 w 87"/>
                <a:gd name="T7" fmla="*/ 119 h 125"/>
                <a:gd name="T8" fmla="*/ 46 w 87"/>
                <a:gd name="T9" fmla="*/ 118 h 125"/>
                <a:gd name="T10" fmla="*/ 45 w 87"/>
                <a:gd name="T11" fmla="*/ 118 h 125"/>
                <a:gd name="T12" fmla="*/ 44 w 87"/>
                <a:gd name="T13" fmla="*/ 125 h 125"/>
                <a:gd name="T14" fmla="*/ 34 w 87"/>
                <a:gd name="T15" fmla="*/ 114 h 125"/>
                <a:gd name="T16" fmla="*/ 20 w 87"/>
                <a:gd name="T17" fmla="*/ 125 h 125"/>
                <a:gd name="T18" fmla="*/ 22 w 87"/>
                <a:gd name="T19" fmla="*/ 115 h 125"/>
                <a:gd name="T20" fmla="*/ 31 w 87"/>
                <a:gd name="T21" fmla="*/ 109 h 125"/>
                <a:gd name="T22" fmla="*/ 33 w 87"/>
                <a:gd name="T23" fmla="*/ 107 h 125"/>
                <a:gd name="T24" fmla="*/ 33 w 87"/>
                <a:gd name="T25" fmla="*/ 81 h 125"/>
                <a:gd name="T26" fmla="*/ 33 w 87"/>
                <a:gd name="T27" fmla="*/ 80 h 125"/>
                <a:gd name="T28" fmla="*/ 27 w 87"/>
                <a:gd name="T29" fmla="*/ 81 h 125"/>
                <a:gd name="T30" fmla="*/ 7 w 87"/>
                <a:gd name="T31" fmla="*/ 81 h 125"/>
                <a:gd name="T32" fmla="*/ 1 w 87"/>
                <a:gd name="T33" fmla="*/ 73 h 125"/>
                <a:gd name="T34" fmla="*/ 12 w 87"/>
                <a:gd name="T35" fmla="*/ 65 h 125"/>
                <a:gd name="T36" fmla="*/ 43 w 87"/>
                <a:gd name="T37" fmla="*/ 62 h 125"/>
                <a:gd name="T38" fmla="*/ 70 w 87"/>
                <a:gd name="T39" fmla="*/ 31 h 125"/>
                <a:gd name="T40" fmla="*/ 73 w 87"/>
                <a:gd name="T41" fmla="*/ 11 h 125"/>
                <a:gd name="T42" fmla="*/ 81 w 87"/>
                <a:gd name="T43" fmla="*/ 1 h 125"/>
                <a:gd name="T44" fmla="*/ 87 w 87"/>
                <a:gd name="T45" fmla="*/ 5 h 125"/>
                <a:gd name="T46" fmla="*/ 86 w 87"/>
                <a:gd name="T47" fmla="*/ 23 h 125"/>
                <a:gd name="T48" fmla="*/ 72 w 87"/>
                <a:gd name="T49" fmla="*/ 58 h 125"/>
                <a:gd name="T50" fmla="*/ 52 w 87"/>
                <a:gd name="T51" fmla="*/ 73 h 125"/>
                <a:gd name="T52" fmla="*/ 41 w 87"/>
                <a:gd name="T53" fmla="*/ 77 h 125"/>
                <a:gd name="T54" fmla="*/ 39 w 87"/>
                <a:gd name="T55" fmla="*/ 79 h 125"/>
                <a:gd name="T56" fmla="*/ 39 w 87"/>
                <a:gd name="T57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25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4"/>
            <p:cNvSpPr/>
            <p:nvPr/>
          </p:nvSpPr>
          <p:spPr bwMode="auto">
            <a:xfrm>
              <a:off x="5129" y="3130"/>
              <a:ext cx="102" cy="102"/>
            </a:xfrm>
            <a:custGeom>
              <a:avLst/>
              <a:gdLst>
                <a:gd name="T0" fmla="*/ 22 w 43"/>
                <a:gd name="T1" fmla="*/ 1 h 43"/>
                <a:gd name="T2" fmla="*/ 43 w 43"/>
                <a:gd name="T3" fmla="*/ 22 h 43"/>
                <a:gd name="T4" fmla="*/ 22 w 43"/>
                <a:gd name="T5" fmla="*/ 43 h 43"/>
                <a:gd name="T6" fmla="*/ 1 w 43"/>
                <a:gd name="T7" fmla="*/ 21 h 43"/>
                <a:gd name="T8" fmla="*/ 22 w 43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Teardrop 40"/>
          <p:cNvSpPr/>
          <p:nvPr/>
        </p:nvSpPr>
        <p:spPr>
          <a:xfrm>
            <a:off x="2211104" y="2234345"/>
            <a:ext cx="1196276" cy="1196274"/>
          </a:xfrm>
          <a:prstGeom prst="teardrop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71751" y="2457586"/>
            <a:ext cx="489277" cy="684119"/>
            <a:chOff x="9451975" y="2613025"/>
            <a:chExt cx="538163" cy="7524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 10"/>
            <p:cNvSpPr/>
            <p:nvPr/>
          </p:nvSpPr>
          <p:spPr bwMode="auto">
            <a:xfrm>
              <a:off x="9526588" y="2651125"/>
              <a:ext cx="142875" cy="153987"/>
            </a:xfrm>
            <a:custGeom>
              <a:avLst/>
              <a:gdLst>
                <a:gd name="T0" fmla="*/ 4 w 38"/>
                <a:gd name="T1" fmla="*/ 26 h 41"/>
                <a:gd name="T2" fmla="*/ 19 w 38"/>
                <a:gd name="T3" fmla="*/ 41 h 41"/>
                <a:gd name="T4" fmla="*/ 34 w 38"/>
                <a:gd name="T5" fmla="*/ 26 h 41"/>
                <a:gd name="T6" fmla="*/ 37 w 38"/>
                <a:gd name="T7" fmla="*/ 20 h 41"/>
                <a:gd name="T8" fmla="*/ 35 w 38"/>
                <a:gd name="T9" fmla="*/ 17 h 41"/>
                <a:gd name="T10" fmla="*/ 19 w 38"/>
                <a:gd name="T11" fmla="*/ 0 h 41"/>
                <a:gd name="T12" fmla="*/ 3 w 38"/>
                <a:gd name="T13" fmla="*/ 17 h 41"/>
                <a:gd name="T14" fmla="*/ 0 w 38"/>
                <a:gd name="T15" fmla="*/ 20 h 41"/>
                <a:gd name="T16" fmla="*/ 4 w 38"/>
                <a:gd name="T1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4" y="26"/>
                  </a:moveTo>
                  <a:cubicBezTo>
                    <a:pt x="6" y="34"/>
                    <a:pt x="11" y="41"/>
                    <a:pt x="19" y="41"/>
                  </a:cubicBezTo>
                  <a:cubicBezTo>
                    <a:pt x="27" y="41"/>
                    <a:pt x="32" y="34"/>
                    <a:pt x="34" y="26"/>
                  </a:cubicBezTo>
                  <a:cubicBezTo>
                    <a:pt x="36" y="25"/>
                    <a:pt x="38" y="22"/>
                    <a:pt x="37" y="20"/>
                  </a:cubicBezTo>
                  <a:cubicBezTo>
                    <a:pt x="37" y="18"/>
                    <a:pt x="36" y="17"/>
                    <a:pt x="35" y="17"/>
                  </a:cubicBezTo>
                  <a:cubicBezTo>
                    <a:pt x="35" y="7"/>
                    <a:pt x="28" y="0"/>
                    <a:pt x="19" y="0"/>
                  </a:cubicBezTo>
                  <a:cubicBezTo>
                    <a:pt x="10" y="0"/>
                    <a:pt x="3" y="7"/>
                    <a:pt x="3" y="17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22"/>
                    <a:pt x="1" y="26"/>
                    <a:pt x="4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9451975" y="2813050"/>
              <a:ext cx="398463" cy="552450"/>
            </a:xfrm>
            <a:custGeom>
              <a:avLst/>
              <a:gdLst>
                <a:gd name="T0" fmla="*/ 97 w 106"/>
                <a:gd name="T1" fmla="*/ 36 h 147"/>
                <a:gd name="T2" fmla="*/ 82 w 106"/>
                <a:gd name="T3" fmla="*/ 38 h 147"/>
                <a:gd name="T4" fmla="*/ 79 w 106"/>
                <a:gd name="T5" fmla="*/ 37 h 147"/>
                <a:gd name="T6" fmla="*/ 67 w 106"/>
                <a:gd name="T7" fmla="*/ 11 h 147"/>
                <a:gd name="T8" fmla="*/ 66 w 106"/>
                <a:gd name="T9" fmla="*/ 8 h 147"/>
                <a:gd name="T10" fmla="*/ 54 w 106"/>
                <a:gd name="T11" fmla="*/ 2 h 147"/>
                <a:gd name="T12" fmla="*/ 49 w 106"/>
                <a:gd name="T13" fmla="*/ 0 h 147"/>
                <a:gd name="T14" fmla="*/ 43 w 106"/>
                <a:gd name="T15" fmla="*/ 22 h 147"/>
                <a:gd name="T16" fmla="*/ 43 w 106"/>
                <a:gd name="T17" fmla="*/ 5 h 147"/>
                <a:gd name="T18" fmla="*/ 38 w 106"/>
                <a:gd name="T19" fmla="*/ 2 h 147"/>
                <a:gd name="T20" fmla="*/ 37 w 106"/>
                <a:gd name="T21" fmla="*/ 9 h 147"/>
                <a:gd name="T22" fmla="*/ 28 w 106"/>
                <a:gd name="T23" fmla="*/ 0 h 147"/>
                <a:gd name="T24" fmla="*/ 28 w 106"/>
                <a:gd name="T25" fmla="*/ 0 h 147"/>
                <a:gd name="T26" fmla="*/ 10 w 106"/>
                <a:gd name="T27" fmla="*/ 7 h 147"/>
                <a:gd name="T28" fmla="*/ 1 w 106"/>
                <a:gd name="T29" fmla="*/ 69 h 147"/>
                <a:gd name="T30" fmla="*/ 14 w 106"/>
                <a:gd name="T31" fmla="*/ 70 h 147"/>
                <a:gd name="T32" fmla="*/ 18 w 106"/>
                <a:gd name="T33" fmla="*/ 23 h 147"/>
                <a:gd name="T34" fmla="*/ 18 w 106"/>
                <a:gd name="T35" fmla="*/ 65 h 147"/>
                <a:gd name="T36" fmla="*/ 18 w 106"/>
                <a:gd name="T37" fmla="*/ 138 h 147"/>
                <a:gd name="T38" fmla="*/ 27 w 106"/>
                <a:gd name="T39" fmla="*/ 147 h 147"/>
                <a:gd name="T40" fmla="*/ 36 w 106"/>
                <a:gd name="T41" fmla="*/ 138 h 147"/>
                <a:gd name="T42" fmla="*/ 41 w 106"/>
                <a:gd name="T43" fmla="*/ 77 h 147"/>
                <a:gd name="T44" fmla="*/ 50 w 106"/>
                <a:gd name="T45" fmla="*/ 147 h 147"/>
                <a:gd name="T46" fmla="*/ 50 w 106"/>
                <a:gd name="T47" fmla="*/ 147 h 147"/>
                <a:gd name="T48" fmla="*/ 59 w 106"/>
                <a:gd name="T49" fmla="*/ 70 h 147"/>
                <a:gd name="T50" fmla="*/ 60 w 106"/>
                <a:gd name="T51" fmla="*/ 29 h 147"/>
                <a:gd name="T52" fmla="*/ 67 w 106"/>
                <a:gd name="T53" fmla="*/ 43 h 147"/>
                <a:gd name="T54" fmla="*/ 71 w 106"/>
                <a:gd name="T55" fmla="*/ 50 h 147"/>
                <a:gd name="T56" fmla="*/ 75 w 106"/>
                <a:gd name="T57" fmla="*/ 52 h 147"/>
                <a:gd name="T58" fmla="*/ 77 w 106"/>
                <a:gd name="T59" fmla="*/ 52 h 147"/>
                <a:gd name="T60" fmla="*/ 81 w 106"/>
                <a:gd name="T61" fmla="*/ 52 h 147"/>
                <a:gd name="T62" fmla="*/ 100 w 106"/>
                <a:gd name="T63" fmla="*/ 49 h 147"/>
                <a:gd name="T64" fmla="*/ 97 w 106"/>
                <a:gd name="T65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47">
                  <a:moveTo>
                    <a:pt x="97" y="36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5" y="36"/>
                    <a:pt x="91" y="37"/>
                    <a:pt x="87" y="37"/>
                  </a:cubicBezTo>
                  <a:cubicBezTo>
                    <a:pt x="85" y="38"/>
                    <a:pt x="83" y="38"/>
                    <a:pt x="82" y="38"/>
                  </a:cubicBezTo>
                  <a:cubicBezTo>
                    <a:pt x="81" y="38"/>
                    <a:pt x="81" y="38"/>
                    <a:pt x="80" y="38"/>
                  </a:cubicBezTo>
                  <a:cubicBezTo>
                    <a:pt x="80" y="38"/>
                    <a:pt x="80" y="37"/>
                    <a:pt x="79" y="37"/>
                  </a:cubicBezTo>
                  <a:cubicBezTo>
                    <a:pt x="77" y="32"/>
                    <a:pt x="73" y="25"/>
                    <a:pt x="71" y="19"/>
                  </a:cubicBezTo>
                  <a:cubicBezTo>
                    <a:pt x="69" y="16"/>
                    <a:pt x="68" y="13"/>
                    <a:pt x="67" y="11"/>
                  </a:cubicBezTo>
                  <a:cubicBezTo>
                    <a:pt x="67" y="10"/>
                    <a:pt x="66" y="10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7"/>
                    <a:pt x="65" y="6"/>
                    <a:pt x="64" y="6"/>
                  </a:cubicBezTo>
                  <a:cubicBezTo>
                    <a:pt x="63" y="5"/>
                    <a:pt x="61" y="3"/>
                    <a:pt x="54" y="2"/>
                  </a:cubicBezTo>
                  <a:cubicBezTo>
                    <a:pt x="52" y="1"/>
                    <a:pt x="51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8" y="12"/>
                    <a:pt x="43" y="22"/>
                  </a:cubicBezTo>
                  <a:cubicBezTo>
                    <a:pt x="42" y="15"/>
                    <a:pt x="41" y="9"/>
                    <a:pt x="41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5" y="15"/>
                    <a:pt x="35" y="22"/>
                  </a:cubicBezTo>
                  <a:cubicBezTo>
                    <a:pt x="30" y="12"/>
                    <a:pt x="28" y="4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1"/>
                    <a:pt x="24" y="2"/>
                  </a:cubicBezTo>
                  <a:cubicBezTo>
                    <a:pt x="20" y="3"/>
                    <a:pt x="14" y="5"/>
                    <a:pt x="10" y="7"/>
                  </a:cubicBezTo>
                  <a:cubicBezTo>
                    <a:pt x="8" y="9"/>
                    <a:pt x="2" y="17"/>
                    <a:pt x="0" y="44"/>
                  </a:cubicBezTo>
                  <a:cubicBezTo>
                    <a:pt x="0" y="53"/>
                    <a:pt x="1" y="69"/>
                    <a:pt x="1" y="69"/>
                  </a:cubicBezTo>
                  <a:cubicBezTo>
                    <a:pt x="2" y="73"/>
                    <a:pt x="3" y="77"/>
                    <a:pt x="7" y="77"/>
                  </a:cubicBezTo>
                  <a:cubicBezTo>
                    <a:pt x="12" y="77"/>
                    <a:pt x="14" y="74"/>
                    <a:pt x="14" y="70"/>
                  </a:cubicBezTo>
                  <a:cubicBezTo>
                    <a:pt x="14" y="70"/>
                    <a:pt x="13" y="56"/>
                    <a:pt x="14" y="45"/>
                  </a:cubicBezTo>
                  <a:cubicBezTo>
                    <a:pt x="14" y="36"/>
                    <a:pt x="16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43"/>
                    <a:pt x="22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2" y="147"/>
                    <a:pt x="36" y="143"/>
                    <a:pt x="36" y="13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43"/>
                    <a:pt x="45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5" y="147"/>
                    <a:pt x="59" y="143"/>
                    <a:pt x="59" y="13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7"/>
                    <a:pt x="60" y="65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30"/>
                    <a:pt x="61" y="31"/>
                  </a:cubicBezTo>
                  <a:cubicBezTo>
                    <a:pt x="63" y="35"/>
                    <a:pt x="65" y="40"/>
                    <a:pt x="67" y="43"/>
                  </a:cubicBezTo>
                  <a:cubicBezTo>
                    <a:pt x="68" y="45"/>
                    <a:pt x="69" y="46"/>
                    <a:pt x="70" y="48"/>
                  </a:cubicBezTo>
                  <a:cubicBezTo>
                    <a:pt x="70" y="48"/>
                    <a:pt x="71" y="49"/>
                    <a:pt x="71" y="50"/>
                  </a:cubicBezTo>
                  <a:cubicBezTo>
                    <a:pt x="71" y="50"/>
                    <a:pt x="72" y="50"/>
                    <a:pt x="72" y="51"/>
                  </a:cubicBezTo>
                  <a:cubicBezTo>
                    <a:pt x="73" y="51"/>
                    <a:pt x="74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85" y="52"/>
                    <a:pt x="89" y="51"/>
                    <a:pt x="93" y="51"/>
                  </a:cubicBezTo>
                  <a:cubicBezTo>
                    <a:pt x="97" y="50"/>
                    <a:pt x="100" y="49"/>
                    <a:pt x="100" y="49"/>
                  </a:cubicBezTo>
                  <a:cubicBezTo>
                    <a:pt x="104" y="48"/>
                    <a:pt x="106" y="45"/>
                    <a:pt x="106" y="41"/>
                  </a:cubicBezTo>
                  <a:cubicBezTo>
                    <a:pt x="105" y="37"/>
                    <a:pt x="101" y="35"/>
                    <a:pt x="97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9771063" y="2613025"/>
              <a:ext cx="219075" cy="339725"/>
            </a:xfrm>
            <a:custGeom>
              <a:avLst/>
              <a:gdLst>
                <a:gd name="T0" fmla="*/ 33 w 58"/>
                <a:gd name="T1" fmla="*/ 41 h 90"/>
                <a:gd name="T2" fmla="*/ 32 w 58"/>
                <a:gd name="T3" fmla="*/ 40 h 90"/>
                <a:gd name="T4" fmla="*/ 24 w 58"/>
                <a:gd name="T5" fmla="*/ 37 h 90"/>
                <a:gd name="T6" fmla="*/ 23 w 58"/>
                <a:gd name="T7" fmla="*/ 36 h 90"/>
                <a:gd name="T8" fmla="*/ 17 w 58"/>
                <a:gd name="T9" fmla="*/ 32 h 90"/>
                <a:gd name="T10" fmla="*/ 18 w 58"/>
                <a:gd name="T11" fmla="*/ 24 h 90"/>
                <a:gd name="T12" fmla="*/ 28 w 58"/>
                <a:gd name="T13" fmla="*/ 20 h 90"/>
                <a:gd name="T14" fmla="*/ 48 w 58"/>
                <a:gd name="T15" fmla="*/ 27 h 90"/>
                <a:gd name="T16" fmla="*/ 56 w 58"/>
                <a:gd name="T17" fmla="*/ 24 h 90"/>
                <a:gd name="T18" fmla="*/ 56 w 58"/>
                <a:gd name="T19" fmla="*/ 18 h 90"/>
                <a:gd name="T20" fmla="*/ 38 w 58"/>
                <a:gd name="T21" fmla="*/ 10 h 90"/>
                <a:gd name="T22" fmla="*/ 33 w 58"/>
                <a:gd name="T23" fmla="*/ 9 h 90"/>
                <a:gd name="T24" fmla="*/ 33 w 58"/>
                <a:gd name="T25" fmla="*/ 2 h 90"/>
                <a:gd name="T26" fmla="*/ 31 w 58"/>
                <a:gd name="T27" fmla="*/ 0 h 90"/>
                <a:gd name="T28" fmla="*/ 25 w 58"/>
                <a:gd name="T29" fmla="*/ 0 h 90"/>
                <a:gd name="T30" fmla="*/ 23 w 58"/>
                <a:gd name="T31" fmla="*/ 2 h 90"/>
                <a:gd name="T32" fmla="*/ 23 w 58"/>
                <a:gd name="T33" fmla="*/ 9 h 90"/>
                <a:gd name="T34" fmla="*/ 8 w 58"/>
                <a:gd name="T35" fmla="*/ 15 h 90"/>
                <a:gd name="T36" fmla="*/ 4 w 58"/>
                <a:gd name="T37" fmla="*/ 37 h 90"/>
                <a:gd name="T38" fmla="*/ 11 w 58"/>
                <a:gd name="T39" fmla="*/ 45 h 90"/>
                <a:gd name="T40" fmla="*/ 32 w 58"/>
                <a:gd name="T41" fmla="*/ 54 h 90"/>
                <a:gd name="T42" fmla="*/ 35 w 58"/>
                <a:gd name="T43" fmla="*/ 56 h 90"/>
                <a:gd name="T44" fmla="*/ 40 w 58"/>
                <a:gd name="T45" fmla="*/ 60 h 90"/>
                <a:gd name="T46" fmla="*/ 39 w 58"/>
                <a:gd name="T47" fmla="*/ 68 h 90"/>
                <a:gd name="T48" fmla="*/ 30 w 58"/>
                <a:gd name="T49" fmla="*/ 71 h 90"/>
                <a:gd name="T50" fmla="*/ 20 w 58"/>
                <a:gd name="T51" fmla="*/ 69 h 90"/>
                <a:gd name="T52" fmla="*/ 14 w 58"/>
                <a:gd name="T53" fmla="*/ 65 h 90"/>
                <a:gd name="T54" fmla="*/ 13 w 58"/>
                <a:gd name="T55" fmla="*/ 64 h 90"/>
                <a:gd name="T56" fmla="*/ 13 w 58"/>
                <a:gd name="T57" fmla="*/ 64 h 90"/>
                <a:gd name="T58" fmla="*/ 13 w 58"/>
                <a:gd name="T59" fmla="*/ 64 h 90"/>
                <a:gd name="T60" fmla="*/ 13 w 58"/>
                <a:gd name="T61" fmla="*/ 64 h 90"/>
                <a:gd name="T62" fmla="*/ 9 w 58"/>
                <a:gd name="T63" fmla="*/ 62 h 90"/>
                <a:gd name="T64" fmla="*/ 2 w 58"/>
                <a:gd name="T65" fmla="*/ 66 h 90"/>
                <a:gd name="T66" fmla="*/ 2 w 58"/>
                <a:gd name="T67" fmla="*/ 71 h 90"/>
                <a:gd name="T68" fmla="*/ 23 w 58"/>
                <a:gd name="T69" fmla="*/ 82 h 90"/>
                <a:gd name="T70" fmla="*/ 23 w 58"/>
                <a:gd name="T71" fmla="*/ 89 h 90"/>
                <a:gd name="T72" fmla="*/ 25 w 58"/>
                <a:gd name="T73" fmla="*/ 90 h 90"/>
                <a:gd name="T74" fmla="*/ 31 w 58"/>
                <a:gd name="T75" fmla="*/ 90 h 90"/>
                <a:gd name="T76" fmla="*/ 33 w 58"/>
                <a:gd name="T77" fmla="*/ 89 h 90"/>
                <a:gd name="T78" fmla="*/ 33 w 58"/>
                <a:gd name="T79" fmla="*/ 82 h 90"/>
                <a:gd name="T80" fmla="*/ 49 w 58"/>
                <a:gd name="T81" fmla="*/ 77 h 90"/>
                <a:gd name="T82" fmla="*/ 55 w 58"/>
                <a:gd name="T83" fmla="*/ 56 h 90"/>
                <a:gd name="T84" fmla="*/ 33 w 58"/>
                <a:gd name="T8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0">
                  <a:moveTo>
                    <a:pt x="33" y="41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9" y="39"/>
                    <a:pt x="25" y="37"/>
                    <a:pt x="24" y="37"/>
                  </a:cubicBezTo>
                  <a:cubicBezTo>
                    <a:pt x="24" y="37"/>
                    <a:pt x="23" y="36"/>
                    <a:pt x="23" y="36"/>
                  </a:cubicBezTo>
                  <a:cubicBezTo>
                    <a:pt x="20" y="35"/>
                    <a:pt x="19" y="34"/>
                    <a:pt x="17" y="32"/>
                  </a:cubicBezTo>
                  <a:cubicBezTo>
                    <a:pt x="15" y="29"/>
                    <a:pt x="16" y="26"/>
                    <a:pt x="18" y="24"/>
                  </a:cubicBezTo>
                  <a:cubicBezTo>
                    <a:pt x="21" y="21"/>
                    <a:pt x="25" y="20"/>
                    <a:pt x="28" y="20"/>
                  </a:cubicBezTo>
                  <a:cubicBezTo>
                    <a:pt x="30" y="20"/>
                    <a:pt x="38" y="19"/>
                    <a:pt x="48" y="27"/>
                  </a:cubicBezTo>
                  <a:cubicBezTo>
                    <a:pt x="50" y="29"/>
                    <a:pt x="54" y="26"/>
                    <a:pt x="56" y="24"/>
                  </a:cubicBezTo>
                  <a:cubicBezTo>
                    <a:pt x="57" y="22"/>
                    <a:pt x="57" y="20"/>
                    <a:pt x="56" y="18"/>
                  </a:cubicBezTo>
                  <a:cubicBezTo>
                    <a:pt x="53" y="14"/>
                    <a:pt x="43" y="11"/>
                    <a:pt x="38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0"/>
                    <a:pt x="12" y="12"/>
                    <a:pt x="8" y="15"/>
                  </a:cubicBezTo>
                  <a:cubicBezTo>
                    <a:pt x="2" y="21"/>
                    <a:pt x="0" y="30"/>
                    <a:pt x="4" y="37"/>
                  </a:cubicBezTo>
                  <a:cubicBezTo>
                    <a:pt x="5" y="40"/>
                    <a:pt x="8" y="43"/>
                    <a:pt x="11" y="45"/>
                  </a:cubicBezTo>
                  <a:cubicBezTo>
                    <a:pt x="14" y="46"/>
                    <a:pt x="26" y="52"/>
                    <a:pt x="32" y="5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2" y="63"/>
                    <a:pt x="41" y="66"/>
                    <a:pt x="39" y="68"/>
                  </a:cubicBezTo>
                  <a:cubicBezTo>
                    <a:pt x="37" y="70"/>
                    <a:pt x="34" y="71"/>
                    <a:pt x="30" y="71"/>
                  </a:cubicBezTo>
                  <a:cubicBezTo>
                    <a:pt x="27" y="71"/>
                    <a:pt x="24" y="70"/>
                    <a:pt x="20" y="69"/>
                  </a:cubicBezTo>
                  <a:cubicBezTo>
                    <a:pt x="18" y="68"/>
                    <a:pt x="16" y="67"/>
                    <a:pt x="14" y="65"/>
                  </a:cubicBezTo>
                  <a:cubicBezTo>
                    <a:pt x="14" y="65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2"/>
                    <a:pt x="10" y="62"/>
                    <a:pt x="9" y="62"/>
                  </a:cubicBezTo>
                  <a:cubicBezTo>
                    <a:pt x="6" y="62"/>
                    <a:pt x="3" y="64"/>
                    <a:pt x="2" y="66"/>
                  </a:cubicBezTo>
                  <a:cubicBezTo>
                    <a:pt x="1" y="68"/>
                    <a:pt x="1" y="70"/>
                    <a:pt x="2" y="71"/>
                  </a:cubicBezTo>
                  <a:cubicBezTo>
                    <a:pt x="6" y="77"/>
                    <a:pt x="14" y="81"/>
                    <a:pt x="23" y="8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0"/>
                    <a:pt x="24" y="90"/>
                    <a:pt x="25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3" y="90"/>
                    <a:pt x="33" y="8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0" y="82"/>
                    <a:pt x="46" y="80"/>
                    <a:pt x="49" y="77"/>
                  </a:cubicBezTo>
                  <a:cubicBezTo>
                    <a:pt x="55" y="72"/>
                    <a:pt x="58" y="63"/>
                    <a:pt x="55" y="56"/>
                  </a:cubicBezTo>
                  <a:cubicBezTo>
                    <a:pt x="52" y="48"/>
                    <a:pt x="41" y="44"/>
                    <a:pt x="33" y="4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Teardrop 40"/>
          <p:cNvSpPr/>
          <p:nvPr/>
        </p:nvSpPr>
        <p:spPr>
          <a:xfrm>
            <a:off x="6575130" y="2234345"/>
            <a:ext cx="1196276" cy="1196274"/>
          </a:xfrm>
          <a:prstGeom prst="teardrop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6" name="Group 30"/>
          <p:cNvGrpSpPr>
            <a:grpSpLocks noChangeAspect="1"/>
          </p:cNvGrpSpPr>
          <p:nvPr/>
        </p:nvGrpSpPr>
        <p:grpSpPr bwMode="auto">
          <a:xfrm>
            <a:off x="6881207" y="2525531"/>
            <a:ext cx="671337" cy="481838"/>
            <a:chOff x="3670" y="2036"/>
            <a:chExt cx="581" cy="41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3919" y="2251"/>
              <a:ext cx="82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2"/>
            <p:cNvSpPr/>
            <p:nvPr/>
          </p:nvSpPr>
          <p:spPr bwMode="auto">
            <a:xfrm>
              <a:off x="3887" y="2337"/>
              <a:ext cx="147" cy="116"/>
            </a:xfrm>
            <a:custGeom>
              <a:avLst/>
              <a:gdLst>
                <a:gd name="T0" fmla="*/ 27 w 36"/>
                <a:gd name="T1" fmla="*/ 0 h 28"/>
                <a:gd name="T2" fmla="*/ 18 w 36"/>
                <a:gd name="T3" fmla="*/ 11 h 28"/>
                <a:gd name="T4" fmla="*/ 9 w 36"/>
                <a:gd name="T5" fmla="*/ 0 h 28"/>
                <a:gd name="T6" fmla="*/ 0 w 36"/>
                <a:gd name="T7" fmla="*/ 18 h 28"/>
                <a:gd name="T8" fmla="*/ 1 w 36"/>
                <a:gd name="T9" fmla="*/ 26 h 28"/>
                <a:gd name="T10" fmla="*/ 18 w 36"/>
                <a:gd name="T11" fmla="*/ 28 h 28"/>
                <a:gd name="T12" fmla="*/ 35 w 36"/>
                <a:gd name="T13" fmla="*/ 26 h 28"/>
                <a:gd name="T14" fmla="*/ 36 w 36"/>
                <a:gd name="T15" fmla="*/ 18 h 28"/>
                <a:gd name="T16" fmla="*/ 27 w 3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3707" y="2251"/>
              <a:ext cx="77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3670" y="2337"/>
              <a:ext cx="151" cy="116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4136" y="2251"/>
              <a:ext cx="78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4099" y="2337"/>
              <a:ext cx="152" cy="116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37"/>
            <p:cNvSpPr>
              <a:spLocks noChangeArrowheads="1"/>
            </p:cNvSpPr>
            <p:nvPr/>
          </p:nvSpPr>
          <p:spPr bwMode="auto">
            <a:xfrm>
              <a:off x="3813" y="2036"/>
              <a:ext cx="82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3776" y="2123"/>
              <a:ext cx="152" cy="115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2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>
              <a:off x="4026" y="2036"/>
              <a:ext cx="82" cy="8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0"/>
            <p:cNvSpPr/>
            <p:nvPr/>
          </p:nvSpPr>
          <p:spPr bwMode="auto">
            <a:xfrm>
              <a:off x="3993" y="2123"/>
              <a:ext cx="151" cy="115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5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Teardrop 40"/>
          <p:cNvSpPr/>
          <p:nvPr/>
        </p:nvSpPr>
        <p:spPr>
          <a:xfrm>
            <a:off x="8757144" y="3089999"/>
            <a:ext cx="1196276" cy="1196274"/>
          </a:xfrm>
          <a:prstGeom prst="teardrop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176406" y="3404110"/>
            <a:ext cx="433949" cy="491850"/>
            <a:chOff x="2471074" y="6170447"/>
            <a:chExt cx="1106488" cy="12541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Freeform 11"/>
            <p:cNvSpPr/>
            <p:nvPr/>
          </p:nvSpPr>
          <p:spPr bwMode="auto">
            <a:xfrm>
              <a:off x="2471074" y="6843547"/>
              <a:ext cx="1106488" cy="581025"/>
            </a:xfrm>
            <a:custGeom>
              <a:avLst/>
              <a:gdLst>
                <a:gd name="T0" fmla="*/ 0 w 38"/>
                <a:gd name="T1" fmla="*/ 9 h 19"/>
                <a:gd name="T2" fmla="*/ 4 w 38"/>
                <a:gd name="T3" fmla="*/ 2 h 19"/>
                <a:gd name="T4" fmla="*/ 12 w 38"/>
                <a:gd name="T5" fmla="*/ 0 h 19"/>
                <a:gd name="T6" fmla="*/ 19 w 38"/>
                <a:gd name="T7" fmla="*/ 17 h 19"/>
                <a:gd name="T8" fmla="*/ 26 w 38"/>
                <a:gd name="T9" fmla="*/ 0 h 19"/>
                <a:gd name="T10" fmla="*/ 34 w 38"/>
                <a:gd name="T11" fmla="*/ 2 h 19"/>
                <a:gd name="T12" fmla="*/ 38 w 38"/>
                <a:gd name="T13" fmla="*/ 9 h 19"/>
                <a:gd name="T14" fmla="*/ 38 w 38"/>
                <a:gd name="T15" fmla="*/ 19 h 19"/>
                <a:gd name="T16" fmla="*/ 19 w 38"/>
                <a:gd name="T17" fmla="*/ 19 h 19"/>
                <a:gd name="T18" fmla="*/ 0 w 38"/>
                <a:gd name="T19" fmla="*/ 19 h 19"/>
                <a:gd name="T20" fmla="*/ 0 w 38"/>
                <a:gd name="T2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9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2761587" y="6170447"/>
              <a:ext cx="495300" cy="611188"/>
            </a:xfrm>
            <a:custGeom>
              <a:avLst/>
              <a:gdLst>
                <a:gd name="T0" fmla="*/ 9 w 17"/>
                <a:gd name="T1" fmla="*/ 20 h 20"/>
                <a:gd name="T2" fmla="*/ 3 w 17"/>
                <a:gd name="T3" fmla="*/ 16 h 20"/>
                <a:gd name="T4" fmla="*/ 1 w 17"/>
                <a:gd name="T5" fmla="*/ 6 h 20"/>
                <a:gd name="T6" fmla="*/ 9 w 17"/>
                <a:gd name="T7" fmla="*/ 0 h 20"/>
                <a:gd name="T8" fmla="*/ 16 w 17"/>
                <a:gd name="T9" fmla="*/ 6 h 20"/>
                <a:gd name="T10" fmla="*/ 15 w 17"/>
                <a:gd name="T11" fmla="*/ 16 h 20"/>
                <a:gd name="T12" fmla="*/ 9 w 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2936212" y="6965785"/>
              <a:ext cx="174625" cy="396875"/>
            </a:xfrm>
            <a:custGeom>
              <a:avLst/>
              <a:gdLst>
                <a:gd name="T0" fmla="*/ 37 w 110"/>
                <a:gd name="T1" fmla="*/ 0 h 250"/>
                <a:gd name="T2" fmla="*/ 74 w 110"/>
                <a:gd name="T3" fmla="*/ 0 h 250"/>
                <a:gd name="T4" fmla="*/ 110 w 110"/>
                <a:gd name="T5" fmla="*/ 250 h 250"/>
                <a:gd name="T6" fmla="*/ 0 w 110"/>
                <a:gd name="T7" fmla="*/ 250 h 250"/>
                <a:gd name="T8" fmla="*/ 37 w 110"/>
                <a:gd name="T9" fmla="*/ 0 h 250"/>
                <a:gd name="T10" fmla="*/ 37 w 110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5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2936212" y="6843547"/>
              <a:ext cx="146050" cy="1524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TextBox 13"/>
          <p:cNvSpPr txBox="1"/>
          <p:nvPr/>
        </p:nvSpPr>
        <p:spPr>
          <a:xfrm>
            <a:off x="2308477" y="3633445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734903" y="3954843"/>
            <a:ext cx="21392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4425738" y="450270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3852164" y="4824105"/>
            <a:ext cx="21392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6672866" y="3633445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099292" y="3954843"/>
            <a:ext cx="21392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8891409" y="450270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317835" y="4824105"/>
            <a:ext cx="213926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387"/>
          <p:cNvSpPr/>
          <p:nvPr/>
        </p:nvSpPr>
        <p:spPr>
          <a:xfrm>
            <a:off x="7566280" y="2251754"/>
            <a:ext cx="634835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hape 388"/>
          <p:cNvSpPr/>
          <p:nvPr/>
        </p:nvSpPr>
        <p:spPr>
          <a:xfrm>
            <a:off x="7772120" y="2457648"/>
            <a:ext cx="223154" cy="223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3" y="10800"/>
                </a:moveTo>
                <a:lnTo>
                  <a:pt x="15429" y="7196"/>
                </a:lnTo>
                <a:lnTo>
                  <a:pt x="15429" y="10800"/>
                </a:lnTo>
                <a:cubicBezTo>
                  <a:pt x="15429" y="10800"/>
                  <a:pt x="19033" y="10800"/>
                  <a:pt x="19033" y="10800"/>
                </a:cubicBezTo>
                <a:close/>
                <a:moveTo>
                  <a:pt x="20057" y="20057"/>
                </a:moveTo>
                <a:lnTo>
                  <a:pt x="20057" y="12343"/>
                </a:lnTo>
                <a:lnTo>
                  <a:pt x="15043" y="12343"/>
                </a:lnTo>
                <a:cubicBezTo>
                  <a:pt x="14404" y="12343"/>
                  <a:pt x="13886" y="11825"/>
                  <a:pt x="13886" y="11186"/>
                </a:cubicBezTo>
                <a:lnTo>
                  <a:pt x="13886" y="6171"/>
                </a:lnTo>
                <a:lnTo>
                  <a:pt x="9257" y="6171"/>
                </a:lnTo>
                <a:lnTo>
                  <a:pt x="9257" y="20057"/>
                </a:lnTo>
                <a:cubicBezTo>
                  <a:pt x="9257" y="20057"/>
                  <a:pt x="20057" y="20057"/>
                  <a:pt x="20057" y="20057"/>
                </a:cubicBezTo>
                <a:close/>
                <a:moveTo>
                  <a:pt x="12343" y="1929"/>
                </a:moveTo>
                <a:cubicBezTo>
                  <a:pt x="12343" y="1724"/>
                  <a:pt x="12162" y="1543"/>
                  <a:pt x="11957" y="1543"/>
                </a:cubicBezTo>
                <a:lnTo>
                  <a:pt x="3471" y="1543"/>
                </a:lnTo>
                <a:cubicBezTo>
                  <a:pt x="3267" y="1543"/>
                  <a:pt x="3086" y="1724"/>
                  <a:pt x="3086" y="1929"/>
                </a:cubicBezTo>
                <a:lnTo>
                  <a:pt x="3086" y="2700"/>
                </a:lnTo>
                <a:cubicBezTo>
                  <a:pt x="3086" y="2905"/>
                  <a:pt x="3267" y="3086"/>
                  <a:pt x="3471" y="3086"/>
                </a:cubicBezTo>
                <a:lnTo>
                  <a:pt x="11957" y="3086"/>
                </a:lnTo>
                <a:cubicBezTo>
                  <a:pt x="12162" y="3086"/>
                  <a:pt x="12343" y="2905"/>
                  <a:pt x="12343" y="2700"/>
                </a:cubicBezTo>
                <a:cubicBezTo>
                  <a:pt x="12343" y="2700"/>
                  <a:pt x="12343" y="1929"/>
                  <a:pt x="12343" y="1929"/>
                </a:cubicBezTo>
                <a:close/>
                <a:moveTo>
                  <a:pt x="21600" y="20443"/>
                </a:moveTo>
                <a:cubicBezTo>
                  <a:pt x="21600" y="21082"/>
                  <a:pt x="21082" y="21600"/>
                  <a:pt x="20443" y="21600"/>
                </a:cubicBezTo>
                <a:lnTo>
                  <a:pt x="8871" y="21600"/>
                </a:lnTo>
                <a:cubicBezTo>
                  <a:pt x="8233" y="21600"/>
                  <a:pt x="7714" y="21082"/>
                  <a:pt x="7714" y="20443"/>
                </a:cubicBezTo>
                <a:lnTo>
                  <a:pt x="7714" y="18514"/>
                </a:lnTo>
                <a:lnTo>
                  <a:pt x="1157" y="18514"/>
                </a:lnTo>
                <a:cubicBezTo>
                  <a:pt x="518" y="18514"/>
                  <a:pt x="0" y="17996"/>
                  <a:pt x="0" y="17357"/>
                </a:cubicBezTo>
                <a:lnTo>
                  <a:pt x="0" y="1157"/>
                </a:lnTo>
                <a:cubicBezTo>
                  <a:pt x="0" y="518"/>
                  <a:pt x="518" y="0"/>
                  <a:pt x="1157" y="0"/>
                </a:cubicBezTo>
                <a:lnTo>
                  <a:pt x="14271" y="0"/>
                </a:lnTo>
                <a:cubicBezTo>
                  <a:pt x="14910" y="0"/>
                  <a:pt x="15429" y="518"/>
                  <a:pt x="15429" y="1157"/>
                </a:cubicBezTo>
                <a:lnTo>
                  <a:pt x="15429" y="5111"/>
                </a:lnTo>
                <a:cubicBezTo>
                  <a:pt x="15585" y="5207"/>
                  <a:pt x="15730" y="5316"/>
                  <a:pt x="15862" y="5448"/>
                </a:cubicBezTo>
                <a:lnTo>
                  <a:pt x="20780" y="10366"/>
                </a:lnTo>
                <a:cubicBezTo>
                  <a:pt x="21238" y="10824"/>
                  <a:pt x="21600" y="11704"/>
                  <a:pt x="21600" y="12343"/>
                </a:cubicBezTo>
                <a:cubicBezTo>
                  <a:pt x="21600" y="12343"/>
                  <a:pt x="21600" y="20443"/>
                  <a:pt x="21600" y="20443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hape 390"/>
          <p:cNvSpPr/>
          <p:nvPr/>
        </p:nvSpPr>
        <p:spPr>
          <a:xfrm>
            <a:off x="7056916" y="4193988"/>
            <a:ext cx="634835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hape 391"/>
          <p:cNvSpPr/>
          <p:nvPr/>
        </p:nvSpPr>
        <p:spPr>
          <a:xfrm>
            <a:off x="7260015" y="4394353"/>
            <a:ext cx="235280" cy="23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8" y="14954"/>
                </a:moveTo>
                <a:lnTo>
                  <a:pt x="19938" y="6698"/>
                </a:lnTo>
                <a:lnTo>
                  <a:pt x="11631" y="9723"/>
                </a:lnTo>
                <a:lnTo>
                  <a:pt x="11631" y="19484"/>
                </a:lnTo>
                <a:cubicBezTo>
                  <a:pt x="11631" y="19484"/>
                  <a:pt x="19938" y="14954"/>
                  <a:pt x="19938" y="14954"/>
                </a:cubicBezTo>
                <a:close/>
                <a:moveTo>
                  <a:pt x="19861" y="4959"/>
                </a:moveTo>
                <a:lnTo>
                  <a:pt x="10800" y="1662"/>
                </a:lnTo>
                <a:lnTo>
                  <a:pt x="1739" y="4959"/>
                </a:lnTo>
                <a:lnTo>
                  <a:pt x="10800" y="8256"/>
                </a:lnTo>
                <a:cubicBezTo>
                  <a:pt x="10800" y="8256"/>
                  <a:pt x="19861" y="4959"/>
                  <a:pt x="19861" y="4959"/>
                </a:cubicBezTo>
                <a:close/>
                <a:moveTo>
                  <a:pt x="21600" y="14954"/>
                </a:moveTo>
                <a:cubicBezTo>
                  <a:pt x="21600" y="15564"/>
                  <a:pt x="21263" y="16122"/>
                  <a:pt x="20730" y="16408"/>
                </a:cubicBezTo>
                <a:lnTo>
                  <a:pt x="11592" y="21392"/>
                </a:lnTo>
                <a:cubicBezTo>
                  <a:pt x="11345" y="21535"/>
                  <a:pt x="11073" y="21600"/>
                  <a:pt x="10800" y="21600"/>
                </a:cubicBezTo>
                <a:cubicBezTo>
                  <a:pt x="10527" y="21600"/>
                  <a:pt x="10255" y="21535"/>
                  <a:pt x="10008" y="21392"/>
                </a:cubicBezTo>
                <a:lnTo>
                  <a:pt x="870" y="16408"/>
                </a:lnTo>
                <a:cubicBezTo>
                  <a:pt x="337" y="16122"/>
                  <a:pt x="0" y="15564"/>
                  <a:pt x="0" y="14954"/>
                </a:cubicBezTo>
                <a:lnTo>
                  <a:pt x="0" y="4985"/>
                </a:lnTo>
                <a:cubicBezTo>
                  <a:pt x="0" y="4284"/>
                  <a:pt x="441" y="3661"/>
                  <a:pt x="1090" y="3427"/>
                </a:cubicBezTo>
                <a:lnTo>
                  <a:pt x="10229" y="104"/>
                </a:lnTo>
                <a:cubicBezTo>
                  <a:pt x="10411" y="39"/>
                  <a:pt x="10605" y="0"/>
                  <a:pt x="10800" y="0"/>
                </a:cubicBezTo>
                <a:cubicBezTo>
                  <a:pt x="10995" y="0"/>
                  <a:pt x="11189" y="39"/>
                  <a:pt x="11371" y="104"/>
                </a:cubicBezTo>
                <a:lnTo>
                  <a:pt x="20510" y="3427"/>
                </a:lnTo>
                <a:cubicBezTo>
                  <a:pt x="21159" y="3661"/>
                  <a:pt x="21600" y="4284"/>
                  <a:pt x="21600" y="4985"/>
                </a:cubicBezTo>
                <a:cubicBezTo>
                  <a:pt x="21600" y="4985"/>
                  <a:pt x="21600" y="14954"/>
                  <a:pt x="21600" y="1495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hape 393"/>
          <p:cNvSpPr/>
          <p:nvPr/>
        </p:nvSpPr>
        <p:spPr>
          <a:xfrm>
            <a:off x="3936310" y="2251754"/>
            <a:ext cx="634835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hape 394"/>
          <p:cNvSpPr/>
          <p:nvPr/>
        </p:nvSpPr>
        <p:spPr>
          <a:xfrm>
            <a:off x="4147852" y="2451584"/>
            <a:ext cx="211752" cy="23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2160"/>
                </a:moveTo>
                <a:lnTo>
                  <a:pt x="12600" y="2160"/>
                </a:lnTo>
                <a:lnTo>
                  <a:pt x="12000" y="0"/>
                </a:lnTo>
                <a:lnTo>
                  <a:pt x="9600" y="0"/>
                </a:lnTo>
                <a:lnTo>
                  <a:pt x="9000" y="2160"/>
                </a:lnTo>
                <a:lnTo>
                  <a:pt x="1200" y="2160"/>
                </a:lnTo>
                <a:cubicBezTo>
                  <a:pt x="536" y="2160"/>
                  <a:pt x="0" y="2642"/>
                  <a:pt x="0" y="3240"/>
                </a:cubicBezTo>
                <a:lnTo>
                  <a:pt x="0" y="15120"/>
                </a:lnTo>
                <a:cubicBezTo>
                  <a:pt x="0" y="15716"/>
                  <a:pt x="536" y="16200"/>
                  <a:pt x="1200" y="16200"/>
                </a:cubicBezTo>
                <a:lnTo>
                  <a:pt x="20400" y="16200"/>
                </a:lnTo>
                <a:cubicBezTo>
                  <a:pt x="21064" y="16200"/>
                  <a:pt x="21600" y="15716"/>
                  <a:pt x="21600" y="15120"/>
                </a:cubicBezTo>
                <a:lnTo>
                  <a:pt x="21600" y="3240"/>
                </a:lnTo>
                <a:cubicBezTo>
                  <a:pt x="21600" y="2644"/>
                  <a:pt x="21064" y="2160"/>
                  <a:pt x="20400" y="2160"/>
                </a:cubicBezTo>
                <a:close/>
                <a:moveTo>
                  <a:pt x="13913" y="17606"/>
                </a:moveTo>
                <a:lnTo>
                  <a:pt x="15600" y="21600"/>
                </a:lnTo>
                <a:lnTo>
                  <a:pt x="19753" y="21600"/>
                </a:lnTo>
                <a:lnTo>
                  <a:pt x="17472" y="16522"/>
                </a:lnTo>
                <a:cubicBezTo>
                  <a:pt x="17472" y="16522"/>
                  <a:pt x="13913" y="17606"/>
                  <a:pt x="13913" y="17606"/>
                </a:cubicBezTo>
                <a:close/>
                <a:moveTo>
                  <a:pt x="1847" y="21600"/>
                </a:moveTo>
                <a:lnTo>
                  <a:pt x="6000" y="21600"/>
                </a:lnTo>
                <a:lnTo>
                  <a:pt x="7687" y="17606"/>
                </a:lnTo>
                <a:lnTo>
                  <a:pt x="4128" y="16522"/>
                </a:lnTo>
                <a:cubicBezTo>
                  <a:pt x="4128" y="16522"/>
                  <a:pt x="1847" y="21600"/>
                  <a:pt x="1847" y="216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hape 396"/>
          <p:cNvSpPr/>
          <p:nvPr/>
        </p:nvSpPr>
        <p:spPr>
          <a:xfrm>
            <a:off x="4352447" y="4193988"/>
            <a:ext cx="634835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hape 397"/>
          <p:cNvSpPr/>
          <p:nvPr/>
        </p:nvSpPr>
        <p:spPr>
          <a:xfrm>
            <a:off x="4570341" y="4393818"/>
            <a:ext cx="199047" cy="23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5" y="128"/>
                </a:moveTo>
                <a:cubicBezTo>
                  <a:pt x="21128" y="371"/>
                  <a:pt x="21600" y="957"/>
                  <a:pt x="21600" y="1599"/>
                </a:cubicBezTo>
                <a:lnTo>
                  <a:pt x="21600" y="20001"/>
                </a:lnTo>
                <a:cubicBezTo>
                  <a:pt x="21600" y="20643"/>
                  <a:pt x="21128" y="21229"/>
                  <a:pt x="20385" y="21472"/>
                </a:cubicBezTo>
                <a:cubicBezTo>
                  <a:pt x="20149" y="21557"/>
                  <a:pt x="19896" y="21586"/>
                  <a:pt x="19643" y="21586"/>
                </a:cubicBezTo>
                <a:cubicBezTo>
                  <a:pt x="19119" y="21586"/>
                  <a:pt x="18630" y="21429"/>
                  <a:pt x="18242" y="21129"/>
                </a:cubicBezTo>
                <a:lnTo>
                  <a:pt x="10800" y="15076"/>
                </a:lnTo>
                <a:lnTo>
                  <a:pt x="3358" y="21129"/>
                </a:lnTo>
                <a:cubicBezTo>
                  <a:pt x="2970" y="21429"/>
                  <a:pt x="2481" y="21600"/>
                  <a:pt x="1957" y="21600"/>
                </a:cubicBezTo>
                <a:cubicBezTo>
                  <a:pt x="1704" y="21600"/>
                  <a:pt x="1451" y="21557"/>
                  <a:pt x="1215" y="21472"/>
                </a:cubicBezTo>
                <a:cubicBezTo>
                  <a:pt x="472" y="21229"/>
                  <a:pt x="0" y="20643"/>
                  <a:pt x="0" y="20001"/>
                </a:cubicBezTo>
                <a:lnTo>
                  <a:pt x="0" y="1599"/>
                </a:lnTo>
                <a:cubicBezTo>
                  <a:pt x="0" y="957"/>
                  <a:pt x="472" y="371"/>
                  <a:pt x="1215" y="128"/>
                </a:cubicBezTo>
                <a:cubicBezTo>
                  <a:pt x="1451" y="43"/>
                  <a:pt x="1704" y="0"/>
                  <a:pt x="1957" y="0"/>
                </a:cubicBezTo>
                <a:cubicBezTo>
                  <a:pt x="2481" y="0"/>
                  <a:pt x="19119" y="0"/>
                  <a:pt x="19643" y="0"/>
                </a:cubicBezTo>
                <a:cubicBezTo>
                  <a:pt x="19896" y="0"/>
                  <a:pt x="20149" y="43"/>
                  <a:pt x="20385" y="12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Shape 399"/>
          <p:cNvSpPr/>
          <p:nvPr/>
        </p:nvSpPr>
        <p:spPr>
          <a:xfrm>
            <a:off x="4974175" y="2177812"/>
            <a:ext cx="2118642" cy="211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Shape 400"/>
          <p:cNvSpPr/>
          <p:nvPr/>
        </p:nvSpPr>
        <p:spPr>
          <a:xfrm>
            <a:off x="5743246" y="2727829"/>
            <a:ext cx="580501" cy="5194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0788" extrusionOk="0">
                <a:moveTo>
                  <a:pt x="15698" y="0"/>
                </a:moveTo>
                <a:lnTo>
                  <a:pt x="11881" y="6311"/>
                </a:lnTo>
                <a:cubicBezTo>
                  <a:pt x="13132" y="6530"/>
                  <a:pt x="16006" y="8618"/>
                  <a:pt x="16558" y="10117"/>
                </a:cubicBezTo>
                <a:lnTo>
                  <a:pt x="21547" y="4919"/>
                </a:lnTo>
                <a:cubicBezTo>
                  <a:pt x="20950" y="3080"/>
                  <a:pt x="17645" y="214"/>
                  <a:pt x="15698" y="0"/>
                </a:cubicBezTo>
                <a:close/>
                <a:moveTo>
                  <a:pt x="13197" y="9542"/>
                </a:moveTo>
                <a:cubicBezTo>
                  <a:pt x="10294" y="7243"/>
                  <a:pt x="5593" y="10974"/>
                  <a:pt x="4536" y="16010"/>
                </a:cubicBezTo>
                <a:cubicBezTo>
                  <a:pt x="3721" y="19890"/>
                  <a:pt x="-53" y="19731"/>
                  <a:pt x="0" y="20250"/>
                </a:cubicBezTo>
                <a:cubicBezTo>
                  <a:pt x="53" y="20769"/>
                  <a:pt x="8482" y="21600"/>
                  <a:pt x="11527" y="18875"/>
                </a:cubicBezTo>
                <a:cubicBezTo>
                  <a:pt x="14371" y="16330"/>
                  <a:pt x="16381" y="12065"/>
                  <a:pt x="13197" y="954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7087" y="3422194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023737" y="4372442"/>
            <a:ext cx="1400062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057990" y="478173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215032" y="2424938"/>
            <a:ext cx="1400062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281095" y="284378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542653" y="2424938"/>
            <a:ext cx="1400062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576906" y="283423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645654" y="4372442"/>
            <a:ext cx="1400062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711717" y="479129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3" y="0"/>
            <a:ext cx="10286094" cy="6858000"/>
          </a:xfrm>
          <a:prstGeom prst="rect">
            <a:avLst/>
          </a:prstGeom>
          <a:effectLst/>
        </p:spPr>
      </p:pic>
      <p:sp>
        <p:nvSpPr>
          <p:cNvPr id="8" name="文本框 7"/>
          <p:cNvSpPr txBox="1"/>
          <p:nvPr/>
        </p:nvSpPr>
        <p:spPr>
          <a:xfrm>
            <a:off x="3917043" y="5130800"/>
            <a:ext cx="438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Quicksand Light" panose="02070303000000060000" pitchFamily="18" charset="0"/>
                <a:ea typeface="Kozuka Gothic Pr6N EL" panose="020B0200000000000000" pitchFamily="34" charset="-128"/>
                <a:cs typeface="Segoe UI Light" panose="020B0502040204020203" pitchFamily="34" charset="0"/>
              </a:rPr>
              <a:t>Thank You</a:t>
            </a:r>
            <a:endParaRPr lang="zh-CN" altLang="en-US" sz="4800" dirty="0">
              <a:latin typeface="Quicksand Light" panose="02070303000000060000" pitchFamily="18" charset="0"/>
              <a:ea typeface="Kozuka Gothic Pr6N EL" panose="020B0200000000000000" pitchFamily="34" charset="-128"/>
              <a:cs typeface="Segoe UI Light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83225" y="6016661"/>
            <a:ext cx="1225550" cy="4001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劳动节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1074822" y="0"/>
            <a:ext cx="14341644" cy="6858000"/>
            <a:chOff x="0" y="0"/>
            <a:chExt cx="14341644" cy="6858000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0"/>
              <a:ext cx="9561096" cy="6858000"/>
              <a:chOff x="0" y="0"/>
              <a:chExt cx="9561096" cy="68580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  <p:grpSp>
          <p:nvGrpSpPr>
            <p:cNvPr id="38" name="组合 37"/>
            <p:cNvGrpSpPr/>
            <p:nvPr/>
          </p:nvGrpSpPr>
          <p:grpSpPr>
            <a:xfrm flipH="1">
              <a:off x="4780548" y="0"/>
              <a:ext cx="9561096" cy="6858000"/>
              <a:chOff x="0" y="0"/>
              <a:chExt cx="9561096" cy="685800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</p:grpSp>
      <p:sp>
        <p:nvSpPr>
          <p:cNvPr id="45" name="文本框 44"/>
          <p:cNvSpPr txBox="1"/>
          <p:nvPr/>
        </p:nvSpPr>
        <p:spPr>
          <a:xfrm>
            <a:off x="5650053" y="2514084"/>
            <a:ext cx="89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114801" y="34290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单击添加您的标题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4406585" y="3283525"/>
            <a:ext cx="337883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 4159"/>
          <p:cNvSpPr/>
          <p:nvPr/>
        </p:nvSpPr>
        <p:spPr>
          <a:xfrm rot="18889492" flipH="1">
            <a:off x="3609676" y="2698606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>
                <a:lumMod val="75000"/>
                <a:lumOff val="25000"/>
              </a:schemeClr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4159"/>
          <p:cNvSpPr/>
          <p:nvPr/>
        </p:nvSpPr>
        <p:spPr>
          <a:xfrm rot="2710508" flipH="1" flipV="1">
            <a:off x="5656211" y="3958490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>
                <a:lumMod val="75000"/>
                <a:lumOff val="25000"/>
              </a:schemeClr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4159"/>
          <p:cNvSpPr/>
          <p:nvPr/>
        </p:nvSpPr>
        <p:spPr>
          <a:xfrm rot="18889492" flipH="1">
            <a:off x="7710962" y="2698607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tx1">
                <a:lumMod val="75000"/>
                <a:lumOff val="25000"/>
              </a:schemeClr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v01"/>
          <p:cNvSpPr/>
          <p:nvPr/>
        </p:nvSpPr>
        <p:spPr>
          <a:xfrm rot="18900000">
            <a:off x="2357725" y="3200447"/>
            <a:ext cx="1237127" cy="1237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6" name="Sev01"/>
          <p:cNvSpPr/>
          <p:nvPr/>
        </p:nvSpPr>
        <p:spPr>
          <a:xfrm rot="18900000">
            <a:off x="2357725" y="3114347"/>
            <a:ext cx="1237127" cy="1237127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803814" y="3472512"/>
            <a:ext cx="344949" cy="520797"/>
            <a:chOff x="2136066" y="3473245"/>
            <a:chExt cx="414667" cy="6260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Freeform 62"/>
            <p:cNvSpPr>
              <a:spLocks noEditPoints="1"/>
            </p:cNvSpPr>
            <p:nvPr/>
          </p:nvSpPr>
          <p:spPr bwMode="auto">
            <a:xfrm>
              <a:off x="2136066" y="3473245"/>
              <a:ext cx="353686" cy="62605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63"/>
            <p:cNvSpPr/>
            <p:nvPr/>
          </p:nvSpPr>
          <p:spPr bwMode="auto">
            <a:xfrm>
              <a:off x="2286485" y="3656182"/>
              <a:ext cx="264248" cy="252049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13"/>
          <p:cNvSpPr txBox="1"/>
          <p:nvPr/>
        </p:nvSpPr>
        <p:spPr>
          <a:xfrm>
            <a:off x="2202213" y="1984768"/>
            <a:ext cx="1548151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741980" y="2295174"/>
            <a:ext cx="246861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Sev02"/>
          <p:cNvSpPr/>
          <p:nvPr/>
        </p:nvSpPr>
        <p:spPr>
          <a:xfrm rot="18900000">
            <a:off x="4437534" y="3184622"/>
            <a:ext cx="1237127" cy="1237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5" name="Sev02"/>
          <p:cNvSpPr/>
          <p:nvPr/>
        </p:nvSpPr>
        <p:spPr>
          <a:xfrm rot="18900000">
            <a:off x="4437534" y="3114347"/>
            <a:ext cx="1237127" cy="1237127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40"/>
          <p:cNvGrpSpPr/>
          <p:nvPr/>
        </p:nvGrpSpPr>
        <p:grpSpPr>
          <a:xfrm>
            <a:off x="4784120" y="3483474"/>
            <a:ext cx="543955" cy="543955"/>
            <a:chOff x="998489" y="706129"/>
            <a:chExt cx="256404" cy="2564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84"/>
            <p:cNvSpPr>
              <a:spLocks noEditPoints="1"/>
            </p:cNvSpPr>
            <p:nvPr/>
          </p:nvSpPr>
          <p:spPr bwMode="auto">
            <a:xfrm>
              <a:off x="998489" y="706129"/>
              <a:ext cx="256404" cy="256404"/>
            </a:xfrm>
            <a:custGeom>
              <a:avLst/>
              <a:gdLst>
                <a:gd name="T0" fmla="*/ 200 w 234"/>
                <a:gd name="T1" fmla="*/ 88 h 234"/>
                <a:gd name="T2" fmla="*/ 209 w 234"/>
                <a:gd name="T3" fmla="*/ 60 h 234"/>
                <a:gd name="T4" fmla="*/ 193 w 234"/>
                <a:gd name="T5" fmla="*/ 27 h 234"/>
                <a:gd name="T6" fmla="*/ 174 w 234"/>
                <a:gd name="T7" fmla="*/ 25 h 234"/>
                <a:gd name="T8" fmla="*/ 146 w 234"/>
                <a:gd name="T9" fmla="*/ 34 h 234"/>
                <a:gd name="T10" fmla="*/ 127 w 234"/>
                <a:gd name="T11" fmla="*/ 0 h 234"/>
                <a:gd name="T12" fmla="*/ 93 w 234"/>
                <a:gd name="T13" fmla="*/ 12 h 234"/>
                <a:gd name="T14" fmla="*/ 79 w 234"/>
                <a:gd name="T15" fmla="*/ 38 h 234"/>
                <a:gd name="T16" fmla="*/ 52 w 234"/>
                <a:gd name="T17" fmla="*/ 23 h 234"/>
                <a:gd name="T18" fmla="*/ 28 w 234"/>
                <a:gd name="T19" fmla="*/ 41 h 234"/>
                <a:gd name="T20" fmla="*/ 38 w 234"/>
                <a:gd name="T21" fmla="*/ 79 h 234"/>
                <a:gd name="T22" fmla="*/ 12 w 234"/>
                <a:gd name="T23" fmla="*/ 93 h 234"/>
                <a:gd name="T24" fmla="*/ 0 w 234"/>
                <a:gd name="T25" fmla="*/ 127 h 234"/>
                <a:gd name="T26" fmla="*/ 35 w 234"/>
                <a:gd name="T27" fmla="*/ 146 h 234"/>
                <a:gd name="T28" fmla="*/ 26 w 234"/>
                <a:gd name="T29" fmla="*/ 174 h 234"/>
                <a:gd name="T30" fmla="*/ 42 w 234"/>
                <a:gd name="T31" fmla="*/ 207 h 234"/>
                <a:gd name="T32" fmla="*/ 60 w 234"/>
                <a:gd name="T33" fmla="*/ 208 h 234"/>
                <a:gd name="T34" fmla="*/ 89 w 234"/>
                <a:gd name="T35" fmla="*/ 200 h 234"/>
                <a:gd name="T36" fmla="*/ 107 w 234"/>
                <a:gd name="T37" fmla="*/ 234 h 234"/>
                <a:gd name="T38" fmla="*/ 142 w 234"/>
                <a:gd name="T39" fmla="*/ 222 h 234"/>
                <a:gd name="T40" fmla="*/ 155 w 234"/>
                <a:gd name="T41" fmla="*/ 196 h 234"/>
                <a:gd name="T42" fmla="*/ 183 w 234"/>
                <a:gd name="T43" fmla="*/ 211 h 234"/>
                <a:gd name="T44" fmla="*/ 207 w 234"/>
                <a:gd name="T45" fmla="*/ 192 h 234"/>
                <a:gd name="T46" fmla="*/ 196 w 234"/>
                <a:gd name="T47" fmla="*/ 155 h 234"/>
                <a:gd name="T48" fmla="*/ 222 w 234"/>
                <a:gd name="T49" fmla="*/ 141 h 234"/>
                <a:gd name="T50" fmla="*/ 234 w 234"/>
                <a:gd name="T51" fmla="*/ 107 h 234"/>
                <a:gd name="T52" fmla="*/ 197 w 234"/>
                <a:gd name="T53" fmla="*/ 131 h 234"/>
                <a:gd name="T54" fmla="*/ 183 w 234"/>
                <a:gd name="T55" fmla="*/ 149 h 234"/>
                <a:gd name="T56" fmla="*/ 197 w 234"/>
                <a:gd name="T57" fmla="*/ 182 h 234"/>
                <a:gd name="T58" fmla="*/ 164 w 234"/>
                <a:gd name="T59" fmla="*/ 184 h 234"/>
                <a:gd name="T60" fmla="*/ 149 w 234"/>
                <a:gd name="T61" fmla="*/ 183 h 234"/>
                <a:gd name="T62" fmla="*/ 132 w 234"/>
                <a:gd name="T63" fmla="*/ 197 h 234"/>
                <a:gd name="T64" fmla="*/ 107 w 234"/>
                <a:gd name="T65" fmla="*/ 219 h 234"/>
                <a:gd name="T66" fmla="*/ 93 w 234"/>
                <a:gd name="T67" fmla="*/ 186 h 234"/>
                <a:gd name="T68" fmla="*/ 79 w 234"/>
                <a:gd name="T69" fmla="*/ 181 h 234"/>
                <a:gd name="T70" fmla="*/ 52 w 234"/>
                <a:gd name="T71" fmla="*/ 196 h 234"/>
                <a:gd name="T72" fmla="*/ 51 w 234"/>
                <a:gd name="T73" fmla="*/ 163 h 234"/>
                <a:gd name="T74" fmla="*/ 48 w 234"/>
                <a:gd name="T75" fmla="*/ 141 h 234"/>
                <a:gd name="T76" fmla="*/ 15 w 234"/>
                <a:gd name="T77" fmla="*/ 127 h 234"/>
                <a:gd name="T78" fmla="*/ 37 w 234"/>
                <a:gd name="T79" fmla="*/ 102 h 234"/>
                <a:gd name="T80" fmla="*/ 52 w 234"/>
                <a:gd name="T81" fmla="*/ 85 h 234"/>
                <a:gd name="T82" fmla="*/ 38 w 234"/>
                <a:gd name="T83" fmla="*/ 52 h 234"/>
                <a:gd name="T84" fmla="*/ 71 w 234"/>
                <a:gd name="T85" fmla="*/ 50 h 234"/>
                <a:gd name="T86" fmla="*/ 85 w 234"/>
                <a:gd name="T87" fmla="*/ 51 h 234"/>
                <a:gd name="T88" fmla="*/ 103 w 234"/>
                <a:gd name="T89" fmla="*/ 37 h 234"/>
                <a:gd name="T90" fmla="*/ 127 w 234"/>
                <a:gd name="T91" fmla="*/ 15 h 234"/>
                <a:gd name="T92" fmla="*/ 141 w 234"/>
                <a:gd name="T93" fmla="*/ 48 h 234"/>
                <a:gd name="T94" fmla="*/ 155 w 234"/>
                <a:gd name="T95" fmla="*/ 53 h 234"/>
                <a:gd name="T96" fmla="*/ 183 w 234"/>
                <a:gd name="T97" fmla="*/ 38 h 234"/>
                <a:gd name="T98" fmla="*/ 184 w 234"/>
                <a:gd name="T99" fmla="*/ 71 h 234"/>
                <a:gd name="T100" fmla="*/ 186 w 234"/>
                <a:gd name="T101" fmla="*/ 93 h 234"/>
                <a:gd name="T102" fmla="*/ 220 w 234"/>
                <a:gd name="T103" fmla="*/ 107 h 234"/>
                <a:gd name="T104" fmla="*/ 197 w 234"/>
                <a:gd name="T105" fmla="*/ 1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234">
                  <a:moveTo>
                    <a:pt x="222" y="93"/>
                  </a:moveTo>
                  <a:cubicBezTo>
                    <a:pt x="200" y="88"/>
                    <a:pt x="200" y="88"/>
                    <a:pt x="200" y="88"/>
                  </a:cubicBezTo>
                  <a:cubicBezTo>
                    <a:pt x="199" y="85"/>
                    <a:pt x="198" y="82"/>
                    <a:pt x="196" y="79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3" y="54"/>
                    <a:pt x="212" y="46"/>
                    <a:pt x="207" y="41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0" y="24"/>
                    <a:pt x="186" y="23"/>
                    <a:pt x="183" y="23"/>
                  </a:cubicBezTo>
                  <a:cubicBezTo>
                    <a:pt x="180" y="23"/>
                    <a:pt x="177" y="24"/>
                    <a:pt x="174" y="25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2" y="37"/>
                    <a:pt x="149" y="35"/>
                    <a:pt x="146" y="34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0" y="5"/>
                    <a:pt x="134" y="0"/>
                    <a:pt x="12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0" y="0"/>
                    <a:pt x="94" y="5"/>
                    <a:pt x="93" y="12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5" y="35"/>
                    <a:pt x="82" y="37"/>
                    <a:pt x="79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24"/>
                    <a:pt x="55" y="23"/>
                    <a:pt x="52" y="23"/>
                  </a:cubicBezTo>
                  <a:cubicBezTo>
                    <a:pt x="48" y="23"/>
                    <a:pt x="45" y="24"/>
                    <a:pt x="42" y="2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3" y="46"/>
                    <a:pt x="22" y="54"/>
                    <a:pt x="26" y="60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82"/>
                    <a:pt x="36" y="85"/>
                    <a:pt x="35" y="88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5" y="94"/>
                    <a:pt x="0" y="100"/>
                    <a:pt x="0" y="10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4"/>
                    <a:pt x="5" y="140"/>
                    <a:pt x="12" y="141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6" y="149"/>
                    <a:pt x="37" y="152"/>
                    <a:pt x="38" y="15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2" y="180"/>
                    <a:pt x="23" y="188"/>
                    <a:pt x="28" y="192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5" y="209"/>
                    <a:pt x="48" y="211"/>
                    <a:pt x="52" y="211"/>
                  </a:cubicBezTo>
                  <a:cubicBezTo>
                    <a:pt x="55" y="211"/>
                    <a:pt x="58" y="210"/>
                    <a:pt x="60" y="208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82" y="197"/>
                    <a:pt x="85" y="198"/>
                    <a:pt x="89" y="200"/>
                  </a:cubicBezTo>
                  <a:cubicBezTo>
                    <a:pt x="93" y="222"/>
                    <a:pt x="93" y="222"/>
                    <a:pt x="93" y="222"/>
                  </a:cubicBezTo>
                  <a:cubicBezTo>
                    <a:pt x="94" y="229"/>
                    <a:pt x="100" y="234"/>
                    <a:pt x="107" y="234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4" y="234"/>
                    <a:pt x="140" y="229"/>
                    <a:pt x="142" y="222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9" y="198"/>
                    <a:pt x="152" y="197"/>
                    <a:pt x="155" y="196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77" y="210"/>
                    <a:pt x="180" y="211"/>
                    <a:pt x="183" y="211"/>
                  </a:cubicBezTo>
                  <a:cubicBezTo>
                    <a:pt x="186" y="211"/>
                    <a:pt x="190" y="209"/>
                    <a:pt x="193" y="207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12" y="188"/>
                    <a:pt x="213" y="180"/>
                    <a:pt x="209" y="174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8" y="152"/>
                    <a:pt x="199" y="149"/>
                    <a:pt x="200" y="146"/>
                  </a:cubicBezTo>
                  <a:cubicBezTo>
                    <a:pt x="222" y="141"/>
                    <a:pt x="222" y="141"/>
                    <a:pt x="222" y="141"/>
                  </a:cubicBezTo>
                  <a:cubicBezTo>
                    <a:pt x="229" y="140"/>
                    <a:pt x="234" y="134"/>
                    <a:pt x="234" y="127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0"/>
                    <a:pt x="229" y="94"/>
                    <a:pt x="222" y="93"/>
                  </a:cubicBezTo>
                  <a:close/>
                  <a:moveTo>
                    <a:pt x="197" y="131"/>
                  </a:moveTo>
                  <a:cubicBezTo>
                    <a:pt x="192" y="132"/>
                    <a:pt x="188" y="136"/>
                    <a:pt x="186" y="141"/>
                  </a:cubicBezTo>
                  <a:cubicBezTo>
                    <a:pt x="185" y="143"/>
                    <a:pt x="184" y="146"/>
                    <a:pt x="183" y="149"/>
                  </a:cubicBezTo>
                  <a:cubicBezTo>
                    <a:pt x="181" y="153"/>
                    <a:pt x="181" y="159"/>
                    <a:pt x="184" y="16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1" y="182"/>
                    <a:pt x="158" y="181"/>
                    <a:pt x="155" y="181"/>
                  </a:cubicBezTo>
                  <a:cubicBezTo>
                    <a:pt x="153" y="181"/>
                    <a:pt x="151" y="182"/>
                    <a:pt x="149" y="183"/>
                  </a:cubicBezTo>
                  <a:cubicBezTo>
                    <a:pt x="147" y="184"/>
                    <a:pt x="144" y="185"/>
                    <a:pt x="141" y="186"/>
                  </a:cubicBezTo>
                  <a:cubicBezTo>
                    <a:pt x="136" y="187"/>
                    <a:pt x="133" y="192"/>
                    <a:pt x="132" y="197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2" y="192"/>
                    <a:pt x="98" y="187"/>
                    <a:pt x="93" y="186"/>
                  </a:cubicBezTo>
                  <a:cubicBezTo>
                    <a:pt x="91" y="185"/>
                    <a:pt x="88" y="184"/>
                    <a:pt x="85" y="183"/>
                  </a:cubicBezTo>
                  <a:cubicBezTo>
                    <a:pt x="83" y="182"/>
                    <a:pt x="81" y="181"/>
                    <a:pt x="79" y="181"/>
                  </a:cubicBezTo>
                  <a:cubicBezTo>
                    <a:pt x="76" y="181"/>
                    <a:pt x="73" y="182"/>
                    <a:pt x="71" y="184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4" y="159"/>
                    <a:pt x="54" y="153"/>
                    <a:pt x="52" y="149"/>
                  </a:cubicBezTo>
                  <a:cubicBezTo>
                    <a:pt x="50" y="146"/>
                    <a:pt x="49" y="144"/>
                    <a:pt x="48" y="141"/>
                  </a:cubicBezTo>
                  <a:cubicBezTo>
                    <a:pt x="47" y="136"/>
                    <a:pt x="43" y="132"/>
                    <a:pt x="37" y="13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3" y="101"/>
                    <a:pt x="47" y="98"/>
                    <a:pt x="48" y="93"/>
                  </a:cubicBezTo>
                  <a:cubicBezTo>
                    <a:pt x="49" y="90"/>
                    <a:pt x="50" y="88"/>
                    <a:pt x="52" y="85"/>
                  </a:cubicBezTo>
                  <a:cubicBezTo>
                    <a:pt x="54" y="80"/>
                    <a:pt x="54" y="75"/>
                    <a:pt x="51" y="7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2"/>
                    <a:pt x="76" y="53"/>
                    <a:pt x="79" y="53"/>
                  </a:cubicBezTo>
                  <a:cubicBezTo>
                    <a:pt x="81" y="53"/>
                    <a:pt x="83" y="52"/>
                    <a:pt x="85" y="51"/>
                  </a:cubicBezTo>
                  <a:cubicBezTo>
                    <a:pt x="88" y="50"/>
                    <a:pt x="91" y="49"/>
                    <a:pt x="93" y="48"/>
                  </a:cubicBezTo>
                  <a:cubicBezTo>
                    <a:pt x="98" y="46"/>
                    <a:pt x="102" y="42"/>
                    <a:pt x="103" y="37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42"/>
                    <a:pt x="136" y="46"/>
                    <a:pt x="141" y="48"/>
                  </a:cubicBezTo>
                  <a:cubicBezTo>
                    <a:pt x="144" y="49"/>
                    <a:pt x="147" y="50"/>
                    <a:pt x="149" y="51"/>
                  </a:cubicBezTo>
                  <a:cubicBezTo>
                    <a:pt x="151" y="52"/>
                    <a:pt x="153" y="53"/>
                    <a:pt x="155" y="53"/>
                  </a:cubicBezTo>
                  <a:cubicBezTo>
                    <a:pt x="158" y="53"/>
                    <a:pt x="161" y="52"/>
                    <a:pt x="164" y="50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1" y="75"/>
                    <a:pt x="181" y="80"/>
                    <a:pt x="183" y="85"/>
                  </a:cubicBezTo>
                  <a:cubicBezTo>
                    <a:pt x="184" y="88"/>
                    <a:pt x="185" y="90"/>
                    <a:pt x="186" y="93"/>
                  </a:cubicBezTo>
                  <a:cubicBezTo>
                    <a:pt x="188" y="98"/>
                    <a:pt x="192" y="101"/>
                    <a:pt x="197" y="102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27"/>
                    <a:pt x="220" y="127"/>
                    <a:pt x="220" y="127"/>
                  </a:cubicBezTo>
                  <a:lnTo>
                    <a:pt x="197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85"/>
            <p:cNvSpPr>
              <a:spLocks noEditPoints="1"/>
            </p:cNvSpPr>
            <p:nvPr/>
          </p:nvSpPr>
          <p:spPr bwMode="auto">
            <a:xfrm>
              <a:off x="1070689" y="778792"/>
              <a:ext cx="112003" cy="111540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51 w 102"/>
                <a:gd name="T11" fmla="*/ 96 h 102"/>
                <a:gd name="T12" fmla="*/ 7 w 102"/>
                <a:gd name="T13" fmla="*/ 51 h 102"/>
                <a:gd name="T14" fmla="*/ 51 w 102"/>
                <a:gd name="T15" fmla="*/ 6 h 102"/>
                <a:gd name="T16" fmla="*/ 96 w 102"/>
                <a:gd name="T17" fmla="*/ 51 h 102"/>
                <a:gd name="T18" fmla="*/ 51 w 102"/>
                <a:gd name="T1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0" y="102"/>
                    <a:pt x="102" y="79"/>
                    <a:pt x="102" y="51"/>
                  </a:cubicBezTo>
                  <a:cubicBezTo>
                    <a:pt x="102" y="23"/>
                    <a:pt x="80" y="0"/>
                    <a:pt x="51" y="0"/>
                  </a:cubicBezTo>
                  <a:close/>
                  <a:moveTo>
                    <a:pt x="51" y="96"/>
                  </a:moveTo>
                  <a:cubicBezTo>
                    <a:pt x="27" y="96"/>
                    <a:pt x="7" y="76"/>
                    <a:pt x="7" y="51"/>
                  </a:cubicBezTo>
                  <a:cubicBezTo>
                    <a:pt x="7" y="26"/>
                    <a:pt x="27" y="6"/>
                    <a:pt x="51" y="6"/>
                  </a:cubicBezTo>
                  <a:cubicBezTo>
                    <a:pt x="76" y="6"/>
                    <a:pt x="96" y="26"/>
                    <a:pt x="96" y="51"/>
                  </a:cubicBezTo>
                  <a:cubicBezTo>
                    <a:pt x="96" y="76"/>
                    <a:pt x="76" y="96"/>
                    <a:pt x="51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86"/>
            <p:cNvSpPr>
              <a:spLocks noEditPoints="1"/>
            </p:cNvSpPr>
            <p:nvPr/>
          </p:nvSpPr>
          <p:spPr bwMode="auto">
            <a:xfrm>
              <a:off x="1094756" y="802859"/>
              <a:ext cx="64795" cy="63407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29 w 59"/>
                <a:gd name="T11" fmla="*/ 51 h 58"/>
                <a:gd name="T12" fmla="*/ 7 w 59"/>
                <a:gd name="T13" fmla="*/ 29 h 58"/>
                <a:gd name="T14" fmla="*/ 29 w 59"/>
                <a:gd name="T15" fmla="*/ 7 h 58"/>
                <a:gd name="T16" fmla="*/ 51 w 59"/>
                <a:gd name="T17" fmla="*/ 29 h 58"/>
                <a:gd name="T18" fmla="*/ 29 w 59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9" y="45"/>
                    <a:pt x="59" y="29"/>
                  </a:cubicBezTo>
                  <a:cubicBezTo>
                    <a:pt x="59" y="13"/>
                    <a:pt x="45" y="0"/>
                    <a:pt x="29" y="0"/>
                  </a:cubicBezTo>
                  <a:close/>
                  <a:moveTo>
                    <a:pt x="29" y="51"/>
                  </a:moveTo>
                  <a:cubicBezTo>
                    <a:pt x="17" y="51"/>
                    <a:pt x="7" y="41"/>
                    <a:pt x="7" y="29"/>
                  </a:cubicBezTo>
                  <a:cubicBezTo>
                    <a:pt x="7" y="17"/>
                    <a:pt x="17" y="7"/>
                    <a:pt x="29" y="7"/>
                  </a:cubicBezTo>
                  <a:cubicBezTo>
                    <a:pt x="41" y="7"/>
                    <a:pt x="51" y="17"/>
                    <a:pt x="51" y="29"/>
                  </a:cubicBezTo>
                  <a:cubicBezTo>
                    <a:pt x="51" y="41"/>
                    <a:pt x="41" y="51"/>
                    <a:pt x="29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13"/>
          <p:cNvSpPr txBox="1"/>
          <p:nvPr/>
        </p:nvSpPr>
        <p:spPr>
          <a:xfrm>
            <a:off x="4282022" y="4805431"/>
            <a:ext cx="1548151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3821789" y="5115837"/>
            <a:ext cx="246861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Sev03"/>
          <p:cNvSpPr/>
          <p:nvPr/>
        </p:nvSpPr>
        <p:spPr>
          <a:xfrm rot="18900000">
            <a:off x="6517344" y="3180761"/>
            <a:ext cx="1237127" cy="1237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1" name="Sev03"/>
          <p:cNvSpPr/>
          <p:nvPr/>
        </p:nvSpPr>
        <p:spPr>
          <a:xfrm rot="18900000">
            <a:off x="6517344" y="3114347"/>
            <a:ext cx="1237127" cy="1237127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60"/>
          <p:cNvSpPr/>
          <p:nvPr/>
        </p:nvSpPr>
        <p:spPr bwMode="auto">
          <a:xfrm>
            <a:off x="6912252" y="3533276"/>
            <a:ext cx="447311" cy="403532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6361832" y="1984768"/>
            <a:ext cx="1548151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5901599" y="2295174"/>
            <a:ext cx="246861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ev04"/>
          <p:cNvSpPr/>
          <p:nvPr/>
        </p:nvSpPr>
        <p:spPr>
          <a:xfrm rot="18900000">
            <a:off x="8597152" y="3184622"/>
            <a:ext cx="1237127" cy="1237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6" name="Sev04"/>
          <p:cNvSpPr/>
          <p:nvPr/>
        </p:nvSpPr>
        <p:spPr>
          <a:xfrm rot="18900000">
            <a:off x="8597152" y="3114347"/>
            <a:ext cx="1237127" cy="1237127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9010819" y="3527015"/>
            <a:ext cx="409793" cy="409793"/>
            <a:chOff x="9601884" y="3538764"/>
            <a:chExt cx="492617" cy="49261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AutoShape 443"/>
            <p:cNvSpPr/>
            <p:nvPr/>
          </p:nvSpPr>
          <p:spPr bwMode="auto">
            <a:xfrm>
              <a:off x="9601884" y="3792354"/>
              <a:ext cx="239027" cy="2390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AutoShape 444"/>
            <p:cNvSpPr/>
            <p:nvPr/>
          </p:nvSpPr>
          <p:spPr bwMode="auto">
            <a:xfrm>
              <a:off x="9855474" y="3627864"/>
              <a:ext cx="150783" cy="1507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AutoShape 445"/>
            <p:cNvSpPr/>
            <p:nvPr/>
          </p:nvSpPr>
          <p:spPr bwMode="auto">
            <a:xfrm>
              <a:off x="9944574" y="3538764"/>
              <a:ext cx="148214" cy="1482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AutoShape 446"/>
            <p:cNvSpPr/>
            <p:nvPr/>
          </p:nvSpPr>
          <p:spPr bwMode="auto">
            <a:xfrm>
              <a:off x="9601884" y="3538764"/>
              <a:ext cx="492617" cy="4917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TextBox 13"/>
          <p:cNvSpPr txBox="1"/>
          <p:nvPr/>
        </p:nvSpPr>
        <p:spPr>
          <a:xfrm>
            <a:off x="8441640" y="4805431"/>
            <a:ext cx="1548151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7981407" y="5115837"/>
            <a:ext cx="2468616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767"/>
          <p:cNvSpPr/>
          <p:nvPr/>
        </p:nvSpPr>
        <p:spPr>
          <a:xfrm>
            <a:off x="3564616" y="2518418"/>
            <a:ext cx="3017592" cy="6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</p:txBody>
      </p:sp>
      <p:sp>
        <p:nvSpPr>
          <p:cNvPr id="5" name="Shape 768"/>
          <p:cNvSpPr/>
          <p:nvPr/>
        </p:nvSpPr>
        <p:spPr>
          <a:xfrm>
            <a:off x="2536665" y="1768191"/>
            <a:ext cx="2061509" cy="2061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2882" y="2882"/>
                </a:move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>
            <a:solidFill>
              <a:srgbClr val="D9D8D3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6" name="Shape 769"/>
          <p:cNvSpPr/>
          <p:nvPr/>
        </p:nvSpPr>
        <p:spPr>
          <a:xfrm>
            <a:off x="3308889" y="2380287"/>
            <a:ext cx="517060" cy="289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99"/>
                </a:moveTo>
                <a:cubicBezTo>
                  <a:pt x="10360" y="9937"/>
                  <a:pt x="11516" y="6646"/>
                  <a:pt x="10800" y="6646"/>
                </a:cubicBezTo>
                <a:cubicBezTo>
                  <a:pt x="9474" y="6646"/>
                  <a:pt x="8399" y="8506"/>
                  <a:pt x="8399" y="10799"/>
                </a:cubicBezTo>
                <a:cubicBezTo>
                  <a:pt x="8399" y="13092"/>
                  <a:pt x="9474" y="14954"/>
                  <a:pt x="10800" y="14954"/>
                </a:cubicBezTo>
                <a:cubicBezTo>
                  <a:pt x="12126" y="14954"/>
                  <a:pt x="13201" y="13092"/>
                  <a:pt x="13201" y="10799"/>
                </a:cubicBezTo>
                <a:cubicBezTo>
                  <a:pt x="13201" y="9744"/>
                  <a:pt x="11174" y="11530"/>
                  <a:pt x="10800" y="10799"/>
                </a:cubicBezTo>
                <a:close/>
                <a:moveTo>
                  <a:pt x="10800" y="19106"/>
                </a:moveTo>
                <a:cubicBezTo>
                  <a:pt x="8149" y="19106"/>
                  <a:pt x="5999" y="15388"/>
                  <a:pt x="5999" y="10799"/>
                </a:cubicBezTo>
                <a:cubicBezTo>
                  <a:pt x="5999" y="6211"/>
                  <a:pt x="8149" y="2490"/>
                  <a:pt x="10800" y="2490"/>
                </a:cubicBezTo>
                <a:cubicBezTo>
                  <a:pt x="13451" y="2490"/>
                  <a:pt x="15599" y="6211"/>
                  <a:pt x="15599" y="10799"/>
                </a:cubicBezTo>
                <a:cubicBezTo>
                  <a:pt x="15599" y="15388"/>
                  <a:pt x="13451" y="19106"/>
                  <a:pt x="10800" y="19106"/>
                </a:cubicBezTo>
                <a:close/>
                <a:moveTo>
                  <a:pt x="10800" y="0"/>
                </a:moveTo>
                <a:cubicBezTo>
                  <a:pt x="3714" y="0"/>
                  <a:pt x="0" y="9318"/>
                  <a:pt x="0" y="10799"/>
                </a:cubicBezTo>
                <a:cubicBezTo>
                  <a:pt x="0" y="12277"/>
                  <a:pt x="3714" y="21600"/>
                  <a:pt x="10800" y="21600"/>
                </a:cubicBezTo>
                <a:cubicBezTo>
                  <a:pt x="17885" y="21600"/>
                  <a:pt x="21600" y="12277"/>
                  <a:pt x="21600" y="10799"/>
                </a:cubicBezTo>
                <a:cubicBezTo>
                  <a:pt x="21600" y="9318"/>
                  <a:pt x="17885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7" name="Shape 771"/>
          <p:cNvSpPr/>
          <p:nvPr/>
        </p:nvSpPr>
        <p:spPr>
          <a:xfrm>
            <a:off x="5389651" y="3743787"/>
            <a:ext cx="1192570" cy="6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</p:txBody>
      </p:sp>
      <p:sp>
        <p:nvSpPr>
          <p:cNvPr id="8" name="Shape 775"/>
          <p:cNvSpPr/>
          <p:nvPr/>
        </p:nvSpPr>
        <p:spPr>
          <a:xfrm>
            <a:off x="2895650" y="4911203"/>
            <a:ext cx="3686545" cy="6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</p:txBody>
      </p:sp>
      <p:sp>
        <p:nvSpPr>
          <p:cNvPr id="9" name="TextBox 13"/>
          <p:cNvSpPr txBox="1"/>
          <p:nvPr/>
        </p:nvSpPr>
        <p:spPr>
          <a:xfrm>
            <a:off x="7548265" y="222060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548265" y="2506513"/>
            <a:ext cx="310874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hape 776"/>
          <p:cNvSpPr/>
          <p:nvPr/>
        </p:nvSpPr>
        <p:spPr>
          <a:xfrm>
            <a:off x="6584526" y="2340012"/>
            <a:ext cx="514104" cy="514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12" name="Shape 777"/>
          <p:cNvSpPr/>
          <p:nvPr/>
        </p:nvSpPr>
        <p:spPr>
          <a:xfrm>
            <a:off x="6771079" y="2470713"/>
            <a:ext cx="140997" cy="240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5" h="21165" extrusionOk="0">
                <a:moveTo>
                  <a:pt x="6115" y="579"/>
                </a:moveTo>
                <a:cubicBezTo>
                  <a:pt x="7418" y="1323"/>
                  <a:pt x="20141" y="9145"/>
                  <a:pt x="20141" y="9145"/>
                </a:cubicBezTo>
                <a:cubicBezTo>
                  <a:pt x="20836" y="9545"/>
                  <a:pt x="21185" y="10065"/>
                  <a:pt x="21185" y="10585"/>
                </a:cubicBezTo>
                <a:cubicBezTo>
                  <a:pt x="21185" y="11105"/>
                  <a:pt x="20836" y="11625"/>
                  <a:pt x="20141" y="12021"/>
                </a:cubicBezTo>
                <a:cubicBezTo>
                  <a:pt x="20141" y="12021"/>
                  <a:pt x="7418" y="19847"/>
                  <a:pt x="6115" y="20587"/>
                </a:cubicBezTo>
                <a:cubicBezTo>
                  <a:pt x="4813" y="21332"/>
                  <a:pt x="2470" y="21383"/>
                  <a:pt x="1083" y="20587"/>
                </a:cubicBezTo>
                <a:cubicBezTo>
                  <a:pt x="-306" y="19796"/>
                  <a:pt x="-415" y="18688"/>
                  <a:pt x="1083" y="17715"/>
                </a:cubicBezTo>
                <a:lnTo>
                  <a:pt x="12757" y="10585"/>
                </a:lnTo>
                <a:lnTo>
                  <a:pt x="1083" y="3454"/>
                </a:lnTo>
                <a:cubicBezTo>
                  <a:pt x="-415" y="2482"/>
                  <a:pt x="-306" y="1372"/>
                  <a:pt x="1083" y="579"/>
                </a:cubicBezTo>
                <a:cubicBezTo>
                  <a:pt x="2470" y="-217"/>
                  <a:pt x="4813" y="-168"/>
                  <a:pt x="6115" y="57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13" name="TextBox 13"/>
          <p:cNvSpPr txBox="1"/>
          <p:nvPr/>
        </p:nvSpPr>
        <p:spPr>
          <a:xfrm>
            <a:off x="7548265" y="341332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8265" y="3699232"/>
            <a:ext cx="310874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779"/>
          <p:cNvSpPr/>
          <p:nvPr/>
        </p:nvSpPr>
        <p:spPr>
          <a:xfrm>
            <a:off x="6584526" y="3534716"/>
            <a:ext cx="514104" cy="514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16" name="Shape 780"/>
          <p:cNvSpPr/>
          <p:nvPr/>
        </p:nvSpPr>
        <p:spPr>
          <a:xfrm>
            <a:off x="6771079" y="3671508"/>
            <a:ext cx="140997" cy="240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5" h="21165" extrusionOk="0">
                <a:moveTo>
                  <a:pt x="6115" y="579"/>
                </a:moveTo>
                <a:cubicBezTo>
                  <a:pt x="7418" y="1323"/>
                  <a:pt x="20141" y="9145"/>
                  <a:pt x="20141" y="9145"/>
                </a:cubicBezTo>
                <a:cubicBezTo>
                  <a:pt x="20836" y="9545"/>
                  <a:pt x="21185" y="10065"/>
                  <a:pt x="21185" y="10585"/>
                </a:cubicBezTo>
                <a:cubicBezTo>
                  <a:pt x="21185" y="11105"/>
                  <a:pt x="20836" y="11625"/>
                  <a:pt x="20141" y="12021"/>
                </a:cubicBezTo>
                <a:cubicBezTo>
                  <a:pt x="20141" y="12021"/>
                  <a:pt x="7418" y="19847"/>
                  <a:pt x="6115" y="20587"/>
                </a:cubicBezTo>
                <a:cubicBezTo>
                  <a:pt x="4813" y="21332"/>
                  <a:pt x="2470" y="21383"/>
                  <a:pt x="1083" y="20587"/>
                </a:cubicBezTo>
                <a:cubicBezTo>
                  <a:pt x="-306" y="19796"/>
                  <a:pt x="-415" y="18688"/>
                  <a:pt x="1083" y="17715"/>
                </a:cubicBezTo>
                <a:lnTo>
                  <a:pt x="12757" y="10585"/>
                </a:lnTo>
                <a:lnTo>
                  <a:pt x="1083" y="3454"/>
                </a:lnTo>
                <a:cubicBezTo>
                  <a:pt x="-415" y="2482"/>
                  <a:pt x="-306" y="1372"/>
                  <a:pt x="1083" y="579"/>
                </a:cubicBezTo>
                <a:cubicBezTo>
                  <a:pt x="2470" y="-217"/>
                  <a:pt x="4813" y="-168"/>
                  <a:pt x="6115" y="57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17" name="TextBox 13"/>
          <p:cNvSpPr txBox="1"/>
          <p:nvPr/>
        </p:nvSpPr>
        <p:spPr>
          <a:xfrm>
            <a:off x="7548265" y="4606046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548265" y="4891951"/>
            <a:ext cx="310874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Shape 782"/>
          <p:cNvSpPr/>
          <p:nvPr/>
        </p:nvSpPr>
        <p:spPr>
          <a:xfrm>
            <a:off x="6584526" y="4729420"/>
            <a:ext cx="514104" cy="514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2" name="Shape 783"/>
          <p:cNvSpPr/>
          <p:nvPr/>
        </p:nvSpPr>
        <p:spPr>
          <a:xfrm>
            <a:off x="6771079" y="4866211"/>
            <a:ext cx="140997" cy="240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5" h="21165" extrusionOk="0">
                <a:moveTo>
                  <a:pt x="6115" y="579"/>
                </a:moveTo>
                <a:cubicBezTo>
                  <a:pt x="7418" y="1323"/>
                  <a:pt x="20141" y="9145"/>
                  <a:pt x="20141" y="9145"/>
                </a:cubicBezTo>
                <a:cubicBezTo>
                  <a:pt x="20836" y="9545"/>
                  <a:pt x="21185" y="10065"/>
                  <a:pt x="21185" y="10585"/>
                </a:cubicBezTo>
                <a:cubicBezTo>
                  <a:pt x="21185" y="11105"/>
                  <a:pt x="20836" y="11625"/>
                  <a:pt x="20141" y="12021"/>
                </a:cubicBezTo>
                <a:cubicBezTo>
                  <a:pt x="20141" y="12021"/>
                  <a:pt x="7418" y="19847"/>
                  <a:pt x="6115" y="20587"/>
                </a:cubicBezTo>
                <a:cubicBezTo>
                  <a:pt x="4813" y="21332"/>
                  <a:pt x="2470" y="21383"/>
                  <a:pt x="1083" y="20587"/>
                </a:cubicBezTo>
                <a:cubicBezTo>
                  <a:pt x="-306" y="19796"/>
                  <a:pt x="-415" y="18688"/>
                  <a:pt x="1083" y="17715"/>
                </a:cubicBezTo>
                <a:lnTo>
                  <a:pt x="12757" y="10585"/>
                </a:lnTo>
                <a:lnTo>
                  <a:pt x="1083" y="3454"/>
                </a:lnTo>
                <a:cubicBezTo>
                  <a:pt x="-415" y="2482"/>
                  <a:pt x="-306" y="1372"/>
                  <a:pt x="1083" y="579"/>
                </a:cubicBezTo>
                <a:cubicBezTo>
                  <a:pt x="2470" y="-217"/>
                  <a:pt x="4813" y="-168"/>
                  <a:pt x="6115" y="57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3" name="Shape 791"/>
          <p:cNvSpPr/>
          <p:nvPr/>
        </p:nvSpPr>
        <p:spPr>
          <a:xfrm>
            <a:off x="3689276" y="2920802"/>
            <a:ext cx="1717923" cy="1717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2882" y="2882"/>
                </a:move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>
            <a:solidFill>
              <a:srgbClr val="D9D8D3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4" name="Shape 792"/>
          <p:cNvSpPr/>
          <p:nvPr/>
        </p:nvSpPr>
        <p:spPr>
          <a:xfrm>
            <a:off x="4398159" y="3465016"/>
            <a:ext cx="300157" cy="557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600" extrusionOk="0">
                <a:moveTo>
                  <a:pt x="21383" y="6257"/>
                </a:moveTo>
                <a:lnTo>
                  <a:pt x="8438" y="21275"/>
                </a:lnTo>
                <a:cubicBezTo>
                  <a:pt x="8246" y="21470"/>
                  <a:pt x="7862" y="21600"/>
                  <a:pt x="7431" y="21600"/>
                </a:cubicBezTo>
                <a:cubicBezTo>
                  <a:pt x="7335" y="21600"/>
                  <a:pt x="7215" y="21587"/>
                  <a:pt x="7095" y="21574"/>
                </a:cubicBezTo>
                <a:cubicBezTo>
                  <a:pt x="6568" y="21483"/>
                  <a:pt x="6256" y="21211"/>
                  <a:pt x="6376" y="20938"/>
                </a:cubicBezTo>
                <a:lnTo>
                  <a:pt x="11099" y="10450"/>
                </a:lnTo>
                <a:lnTo>
                  <a:pt x="1365" y="11761"/>
                </a:lnTo>
                <a:cubicBezTo>
                  <a:pt x="1270" y="11774"/>
                  <a:pt x="1174" y="11774"/>
                  <a:pt x="1078" y="11774"/>
                </a:cubicBezTo>
                <a:cubicBezTo>
                  <a:pt x="814" y="11774"/>
                  <a:pt x="526" y="11722"/>
                  <a:pt x="335" y="11631"/>
                </a:cubicBezTo>
                <a:cubicBezTo>
                  <a:pt x="47" y="11501"/>
                  <a:pt x="-49" y="11306"/>
                  <a:pt x="23" y="11125"/>
                </a:cubicBezTo>
                <a:lnTo>
                  <a:pt x="4842" y="415"/>
                </a:lnTo>
                <a:cubicBezTo>
                  <a:pt x="4961" y="169"/>
                  <a:pt x="5393" y="0"/>
                  <a:pt x="5896" y="0"/>
                </a:cubicBezTo>
                <a:lnTo>
                  <a:pt x="13760" y="0"/>
                </a:lnTo>
                <a:cubicBezTo>
                  <a:pt x="14359" y="0"/>
                  <a:pt x="14838" y="247"/>
                  <a:pt x="14838" y="545"/>
                </a:cubicBezTo>
                <a:cubicBezTo>
                  <a:pt x="14838" y="623"/>
                  <a:pt x="14791" y="701"/>
                  <a:pt x="14719" y="779"/>
                </a:cubicBezTo>
                <a:lnTo>
                  <a:pt x="10619" y="6789"/>
                </a:lnTo>
                <a:lnTo>
                  <a:pt x="20113" y="5517"/>
                </a:lnTo>
                <a:cubicBezTo>
                  <a:pt x="20208" y="5504"/>
                  <a:pt x="20304" y="5491"/>
                  <a:pt x="20400" y="5491"/>
                </a:cubicBezTo>
                <a:cubicBezTo>
                  <a:pt x="20712" y="5491"/>
                  <a:pt x="21000" y="5569"/>
                  <a:pt x="21215" y="5686"/>
                </a:cubicBezTo>
                <a:cubicBezTo>
                  <a:pt x="21479" y="5841"/>
                  <a:pt x="21551" y="6062"/>
                  <a:pt x="21383" y="62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5" name="Shape 794"/>
          <p:cNvSpPr/>
          <p:nvPr/>
        </p:nvSpPr>
        <p:spPr>
          <a:xfrm>
            <a:off x="1534991" y="3071741"/>
            <a:ext cx="2576868" cy="257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2882" y="2882"/>
                </a:moveTo>
                <a:cubicBezTo>
                  <a:pt x="6724" y="-961"/>
                  <a:pt x="12954" y="-961"/>
                  <a:pt x="16796" y="2882"/>
                </a:cubicBez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1" y="16796"/>
                </a:cubicBezTo>
                <a:cubicBezTo>
                  <a:pt x="-961" y="12954"/>
                  <a:pt x="-961" y="6724"/>
                  <a:pt x="2882" y="288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>
            <a:solidFill>
              <a:srgbClr val="D9D8D3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  <p:sp>
        <p:nvSpPr>
          <p:cNvPr id="26" name="Shape 795"/>
          <p:cNvSpPr/>
          <p:nvPr/>
        </p:nvSpPr>
        <p:spPr>
          <a:xfrm>
            <a:off x="2377619" y="3908341"/>
            <a:ext cx="891611" cy="912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1" h="20432" extrusionOk="0">
                <a:moveTo>
                  <a:pt x="14102" y="6331"/>
                </a:moveTo>
                <a:cubicBezTo>
                  <a:pt x="13392" y="5619"/>
                  <a:pt x="13392" y="4469"/>
                  <a:pt x="14102" y="3757"/>
                </a:cubicBezTo>
                <a:cubicBezTo>
                  <a:pt x="14812" y="3048"/>
                  <a:pt x="15963" y="3048"/>
                  <a:pt x="16675" y="3757"/>
                </a:cubicBezTo>
                <a:cubicBezTo>
                  <a:pt x="17385" y="4466"/>
                  <a:pt x="17385" y="5618"/>
                  <a:pt x="16675" y="6331"/>
                </a:cubicBezTo>
                <a:cubicBezTo>
                  <a:pt x="15963" y="7040"/>
                  <a:pt x="14811" y="7040"/>
                  <a:pt x="14102" y="6331"/>
                </a:cubicBezTo>
                <a:close/>
                <a:moveTo>
                  <a:pt x="12903" y="13199"/>
                </a:moveTo>
                <a:cubicBezTo>
                  <a:pt x="12903" y="13199"/>
                  <a:pt x="21289" y="7285"/>
                  <a:pt x="20359" y="517"/>
                </a:cubicBezTo>
                <a:cubicBezTo>
                  <a:pt x="20339" y="369"/>
                  <a:pt x="20289" y="269"/>
                  <a:pt x="20226" y="205"/>
                </a:cubicBezTo>
                <a:cubicBezTo>
                  <a:pt x="20162" y="142"/>
                  <a:pt x="20063" y="92"/>
                  <a:pt x="19913" y="72"/>
                </a:cubicBezTo>
                <a:cubicBezTo>
                  <a:pt x="13146" y="-858"/>
                  <a:pt x="7233" y="7528"/>
                  <a:pt x="7233" y="7528"/>
                </a:cubicBezTo>
                <a:cubicBezTo>
                  <a:pt x="2104" y="6928"/>
                  <a:pt x="2477" y="7927"/>
                  <a:pt x="137" y="13421"/>
                </a:cubicBezTo>
                <a:cubicBezTo>
                  <a:pt x="-311" y="14468"/>
                  <a:pt x="415" y="14829"/>
                  <a:pt x="1211" y="14534"/>
                </a:cubicBezTo>
                <a:cubicBezTo>
                  <a:pt x="2007" y="14242"/>
                  <a:pt x="3762" y="13593"/>
                  <a:pt x="3762" y="13593"/>
                </a:cubicBezTo>
                <a:lnTo>
                  <a:pt x="6839" y="16667"/>
                </a:lnTo>
                <a:cubicBezTo>
                  <a:pt x="6839" y="16667"/>
                  <a:pt x="6190" y="18425"/>
                  <a:pt x="5897" y="19220"/>
                </a:cubicBezTo>
                <a:cubicBezTo>
                  <a:pt x="5602" y="20016"/>
                  <a:pt x="5962" y="20742"/>
                  <a:pt x="7011" y="20295"/>
                </a:cubicBezTo>
                <a:cubicBezTo>
                  <a:pt x="12504" y="17955"/>
                  <a:pt x="13504" y="18328"/>
                  <a:pt x="12903" y="13199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3"/>
          <p:cNvSpPr txBox="1"/>
          <p:nvPr/>
        </p:nvSpPr>
        <p:spPr>
          <a:xfrm>
            <a:off x="2527381" y="221707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593444" y="250298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265087" y="2207524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265087" y="2493429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295595" y="3420049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295595" y="370595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496873" y="342960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562936" y="371550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282547" y="4632574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82547" y="4918479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9922" y="4642128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75985" y="492803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611"/>
          <p:cNvSpPr/>
          <p:nvPr/>
        </p:nvSpPr>
        <p:spPr>
          <a:xfrm>
            <a:off x="4303858" y="3639987"/>
            <a:ext cx="674462" cy="757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74" y="12382"/>
                </a:moveTo>
                <a:cubicBezTo>
                  <a:pt x="19658" y="12535"/>
                  <a:pt x="19549" y="12691"/>
                  <a:pt x="19439" y="12847"/>
                </a:cubicBezTo>
                <a:cubicBezTo>
                  <a:pt x="19355" y="12966"/>
                  <a:pt x="19270" y="13084"/>
                  <a:pt x="19189" y="13205"/>
                </a:cubicBezTo>
                <a:cubicBezTo>
                  <a:pt x="19170" y="13233"/>
                  <a:pt x="19150" y="13260"/>
                  <a:pt x="19131" y="13288"/>
                </a:cubicBezTo>
                <a:lnTo>
                  <a:pt x="19133" y="13292"/>
                </a:lnTo>
                <a:cubicBezTo>
                  <a:pt x="17500" y="15751"/>
                  <a:pt x="16491" y="18577"/>
                  <a:pt x="16303" y="21600"/>
                </a:cubicBezTo>
                <a:lnTo>
                  <a:pt x="0" y="21600"/>
                </a:lnTo>
                <a:cubicBezTo>
                  <a:pt x="248" y="13805"/>
                  <a:pt x="3596" y="6074"/>
                  <a:pt x="10045" y="0"/>
                </a:cubicBezTo>
                <a:lnTo>
                  <a:pt x="21600" y="10291"/>
                </a:lnTo>
                <a:cubicBezTo>
                  <a:pt x="20962" y="10920"/>
                  <a:pt x="20388" y="11581"/>
                  <a:pt x="19865" y="12264"/>
                </a:cubicBezTo>
                <a:cubicBezTo>
                  <a:pt x="19835" y="12304"/>
                  <a:pt x="19804" y="12342"/>
                  <a:pt x="19774" y="12382"/>
                </a:cubicBezTo>
                <a:close/>
              </a:path>
            </a:pathLst>
          </a:custGeom>
          <a:noFill/>
          <a:ln w="12700" cap="flat">
            <a:solidFill>
              <a:srgbClr val="454545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17" name="Shape 614"/>
          <p:cNvSpPr/>
          <p:nvPr/>
        </p:nvSpPr>
        <p:spPr>
          <a:xfrm>
            <a:off x="4665883" y="3277961"/>
            <a:ext cx="757293" cy="674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26" y="19321"/>
                </a:moveTo>
                <a:lnTo>
                  <a:pt x="13014" y="19315"/>
                </a:lnTo>
                <a:cubicBezTo>
                  <a:pt x="12060" y="19970"/>
                  <a:pt x="11148" y="20731"/>
                  <a:pt x="10291" y="21600"/>
                </a:cubicBezTo>
                <a:lnTo>
                  <a:pt x="0" y="10045"/>
                </a:lnTo>
                <a:cubicBezTo>
                  <a:pt x="6074" y="3596"/>
                  <a:pt x="13805" y="248"/>
                  <a:pt x="21600" y="0"/>
                </a:cubicBezTo>
                <a:lnTo>
                  <a:pt x="21600" y="16329"/>
                </a:lnTo>
                <a:cubicBezTo>
                  <a:pt x="18469" y="16519"/>
                  <a:pt x="15547" y="17588"/>
                  <a:pt x="13026" y="19321"/>
                </a:cubicBezTo>
                <a:close/>
              </a:path>
            </a:pathLst>
          </a:custGeom>
          <a:noFill/>
          <a:ln w="12700" cap="flat">
            <a:solidFill>
              <a:srgbClr val="454545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18" name="Shape 617"/>
          <p:cNvSpPr/>
          <p:nvPr/>
        </p:nvSpPr>
        <p:spPr>
          <a:xfrm>
            <a:off x="5487063" y="3277961"/>
            <a:ext cx="757293" cy="672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373"/>
                </a:moveTo>
                <a:lnTo>
                  <a:pt x="0" y="0"/>
                </a:lnTo>
                <a:cubicBezTo>
                  <a:pt x="7795" y="248"/>
                  <a:pt x="15526" y="3607"/>
                  <a:pt x="21600" y="10077"/>
                </a:cubicBezTo>
                <a:lnTo>
                  <a:pt x="11370" y="21600"/>
                </a:lnTo>
                <a:cubicBezTo>
                  <a:pt x="8320" y="18536"/>
                  <a:pt x="4359" y="16600"/>
                  <a:pt x="0" y="16373"/>
                </a:cubicBezTo>
                <a:close/>
              </a:path>
            </a:pathLst>
          </a:custGeom>
          <a:noFill/>
          <a:ln w="12700" cap="flat">
            <a:solidFill>
              <a:srgbClr val="454545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19" name="Shape 620"/>
          <p:cNvSpPr/>
          <p:nvPr/>
        </p:nvSpPr>
        <p:spPr>
          <a:xfrm>
            <a:off x="5928557" y="3639987"/>
            <a:ext cx="757297" cy="669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51" y="0"/>
                </a:moveTo>
                <a:cubicBezTo>
                  <a:pt x="13233" y="3061"/>
                  <a:pt x="17220" y="4981"/>
                  <a:pt x="21600" y="5181"/>
                </a:cubicBezTo>
                <a:lnTo>
                  <a:pt x="21600" y="21600"/>
                </a:lnTo>
                <a:cubicBezTo>
                  <a:pt x="13805" y="21350"/>
                  <a:pt x="6075" y="17978"/>
                  <a:pt x="0" y="11481"/>
                </a:cubicBezTo>
                <a:cubicBezTo>
                  <a:pt x="0" y="11481"/>
                  <a:pt x="10151" y="0"/>
                  <a:pt x="10151" y="0"/>
                </a:cubicBezTo>
                <a:close/>
              </a:path>
            </a:pathLst>
          </a:custGeom>
          <a:noFill/>
          <a:ln w="127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2" name="Shape 623"/>
          <p:cNvSpPr/>
          <p:nvPr/>
        </p:nvSpPr>
        <p:spPr>
          <a:xfrm>
            <a:off x="6758566" y="3639987"/>
            <a:ext cx="757289" cy="674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45" y="4658"/>
                </a:moveTo>
                <a:cubicBezTo>
                  <a:pt x="3588" y="4646"/>
                  <a:pt x="3632" y="4637"/>
                  <a:pt x="3674" y="4624"/>
                </a:cubicBezTo>
                <a:lnTo>
                  <a:pt x="3677" y="4616"/>
                </a:lnTo>
                <a:cubicBezTo>
                  <a:pt x="5415" y="4095"/>
                  <a:pt x="7053" y="3299"/>
                  <a:pt x="8549" y="2269"/>
                </a:cubicBezTo>
                <a:lnTo>
                  <a:pt x="8586" y="2285"/>
                </a:lnTo>
                <a:cubicBezTo>
                  <a:pt x="9540" y="1630"/>
                  <a:pt x="10452" y="870"/>
                  <a:pt x="11309" y="0"/>
                </a:cubicBezTo>
                <a:lnTo>
                  <a:pt x="21600" y="11555"/>
                </a:lnTo>
                <a:cubicBezTo>
                  <a:pt x="15525" y="18005"/>
                  <a:pt x="7795" y="21352"/>
                  <a:pt x="0" y="21600"/>
                </a:cubicBezTo>
                <a:lnTo>
                  <a:pt x="0" y="5282"/>
                </a:lnTo>
                <a:cubicBezTo>
                  <a:pt x="1217" y="5201"/>
                  <a:pt x="2403" y="4991"/>
                  <a:pt x="3545" y="4658"/>
                </a:cubicBezTo>
                <a:close/>
              </a:path>
            </a:pathLst>
          </a:custGeom>
          <a:noFill/>
          <a:ln w="127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3" name="Shape 626"/>
          <p:cNvSpPr/>
          <p:nvPr/>
        </p:nvSpPr>
        <p:spPr>
          <a:xfrm>
            <a:off x="7200061" y="3189662"/>
            <a:ext cx="674470" cy="757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7" y="8287"/>
                </a:moveTo>
                <a:cubicBezTo>
                  <a:pt x="4092" y="5833"/>
                  <a:pt x="5107" y="3014"/>
                  <a:pt x="5313" y="0"/>
                </a:cubicBezTo>
                <a:lnTo>
                  <a:pt x="21600" y="0"/>
                </a:lnTo>
                <a:cubicBezTo>
                  <a:pt x="21352" y="7795"/>
                  <a:pt x="18005" y="15525"/>
                  <a:pt x="11555" y="21600"/>
                </a:cubicBezTo>
                <a:lnTo>
                  <a:pt x="0" y="11309"/>
                </a:lnTo>
                <a:cubicBezTo>
                  <a:pt x="952" y="10371"/>
                  <a:pt x="1775" y="9366"/>
                  <a:pt x="2469" y="8313"/>
                </a:cubicBezTo>
                <a:cubicBezTo>
                  <a:pt x="2469" y="8313"/>
                  <a:pt x="2457" y="8287"/>
                  <a:pt x="2457" y="8287"/>
                </a:cubicBezTo>
                <a:close/>
              </a:path>
            </a:pathLst>
          </a:custGeom>
          <a:noFill/>
          <a:ln w="12700" cap="flat">
            <a:solidFill>
              <a:schemeClr val="tx1">
                <a:lumMod val="75000"/>
                <a:lumOff val="25000"/>
              </a:schemeClr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4" name="Shape 632"/>
          <p:cNvSpPr/>
          <p:nvPr/>
        </p:nvSpPr>
        <p:spPr>
          <a:xfrm>
            <a:off x="4807161" y="3781265"/>
            <a:ext cx="1289165" cy="1289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5" name="Shape 633"/>
          <p:cNvSpPr/>
          <p:nvPr/>
        </p:nvSpPr>
        <p:spPr>
          <a:xfrm>
            <a:off x="5264415" y="4219640"/>
            <a:ext cx="378046" cy="41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7548" y="10800"/>
                  <a:pt x="4909" y="8381"/>
                  <a:pt x="4909" y="5400"/>
                </a:cubicBezTo>
                <a:cubicBezTo>
                  <a:pt x="4909" y="2419"/>
                  <a:pt x="7548" y="0"/>
                  <a:pt x="10800" y="0"/>
                </a:cubicBezTo>
                <a:cubicBezTo>
                  <a:pt x="14052" y="0"/>
                  <a:pt x="16691" y="2419"/>
                  <a:pt x="16691" y="5400"/>
                </a:cubicBezTo>
                <a:cubicBezTo>
                  <a:pt x="16691" y="8381"/>
                  <a:pt x="14052" y="10800"/>
                  <a:pt x="10800" y="10800"/>
                </a:cubicBezTo>
                <a:close/>
                <a:moveTo>
                  <a:pt x="17504" y="21600"/>
                </a:moveTo>
                <a:lnTo>
                  <a:pt x="4096" y="21600"/>
                </a:lnTo>
                <a:cubicBezTo>
                  <a:pt x="1657" y="21600"/>
                  <a:pt x="0" y="20236"/>
                  <a:pt x="0" y="17958"/>
                </a:cubicBezTo>
                <a:cubicBezTo>
                  <a:pt x="0" y="14780"/>
                  <a:pt x="813" y="9900"/>
                  <a:pt x="5308" y="9900"/>
                </a:cubicBezTo>
                <a:cubicBezTo>
                  <a:pt x="5784" y="9900"/>
                  <a:pt x="7793" y="11855"/>
                  <a:pt x="10800" y="11855"/>
                </a:cubicBezTo>
                <a:cubicBezTo>
                  <a:pt x="13807" y="11855"/>
                  <a:pt x="15816" y="9900"/>
                  <a:pt x="16292" y="9900"/>
                </a:cubicBezTo>
                <a:cubicBezTo>
                  <a:pt x="20787" y="9900"/>
                  <a:pt x="21600" y="14780"/>
                  <a:pt x="21600" y="17958"/>
                </a:cubicBezTo>
                <a:cubicBezTo>
                  <a:pt x="21600" y="20236"/>
                  <a:pt x="19943" y="21600"/>
                  <a:pt x="17504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26" name="Content Placeholder 21"/>
          <p:cNvSpPr txBox="1"/>
          <p:nvPr/>
        </p:nvSpPr>
        <p:spPr>
          <a:xfrm>
            <a:off x="4392285" y="3974385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1</a:t>
            </a:r>
          </a:p>
        </p:txBody>
      </p:sp>
      <p:sp>
        <p:nvSpPr>
          <p:cNvPr id="27" name="Content Placeholder 21"/>
          <p:cNvSpPr txBox="1"/>
          <p:nvPr/>
        </p:nvSpPr>
        <p:spPr>
          <a:xfrm>
            <a:off x="4883197" y="3511360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2</a:t>
            </a:r>
          </a:p>
        </p:txBody>
      </p:sp>
      <p:sp>
        <p:nvSpPr>
          <p:cNvPr id="28" name="Content Placeholder 21"/>
          <p:cNvSpPr txBox="1"/>
          <p:nvPr/>
        </p:nvSpPr>
        <p:spPr>
          <a:xfrm>
            <a:off x="5545960" y="3522003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/>
              <a:t>3</a:t>
            </a:r>
            <a:endParaRPr lang="en-GB" sz="1400" dirty="0"/>
          </a:p>
        </p:txBody>
      </p:sp>
      <p:sp>
        <p:nvSpPr>
          <p:cNvPr id="29" name="Content Placeholder 21"/>
          <p:cNvSpPr txBox="1"/>
          <p:nvPr/>
        </p:nvSpPr>
        <p:spPr>
          <a:xfrm>
            <a:off x="6145570" y="3884878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4</a:t>
            </a:r>
          </a:p>
        </p:txBody>
      </p:sp>
      <p:sp>
        <p:nvSpPr>
          <p:cNvPr id="30" name="Content Placeholder 21"/>
          <p:cNvSpPr txBox="1"/>
          <p:nvPr/>
        </p:nvSpPr>
        <p:spPr>
          <a:xfrm>
            <a:off x="6819916" y="3884202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5</a:t>
            </a:r>
          </a:p>
        </p:txBody>
      </p:sp>
      <p:sp>
        <p:nvSpPr>
          <p:cNvPr id="31" name="Content Placeholder 21"/>
          <p:cNvSpPr txBox="1"/>
          <p:nvPr/>
        </p:nvSpPr>
        <p:spPr>
          <a:xfrm>
            <a:off x="7302699" y="3371278"/>
            <a:ext cx="470580" cy="30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/>
              <a:t>6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624172" y="2745552"/>
            <a:ext cx="1325960" cy="308179"/>
            <a:chOff x="4623907" y="2744213"/>
            <a:chExt cx="1325960" cy="308179"/>
          </a:xfrm>
        </p:grpSpPr>
        <p:sp>
          <p:nvSpPr>
            <p:cNvPr id="33" name="Text Placeholder 17"/>
            <p:cNvSpPr txBox="1"/>
            <p:nvPr/>
          </p:nvSpPr>
          <p:spPr>
            <a:xfrm>
              <a:off x="5427833" y="2744213"/>
              <a:ext cx="522034" cy="26305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sz="1800" b="1" dirty="0"/>
                <a:t>&gt;&gt;</a:t>
              </a: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4623907" y="2756926"/>
              <a:ext cx="913984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42432" y="4556149"/>
            <a:ext cx="1325927" cy="295466"/>
            <a:chOff x="6242167" y="4554810"/>
            <a:chExt cx="1325927" cy="295466"/>
          </a:xfrm>
        </p:grpSpPr>
        <p:sp>
          <p:nvSpPr>
            <p:cNvPr id="36" name="Text Placeholder 17"/>
            <p:cNvSpPr txBox="1"/>
            <p:nvPr/>
          </p:nvSpPr>
          <p:spPr>
            <a:xfrm>
              <a:off x="6242167" y="4561675"/>
              <a:ext cx="522000" cy="262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800" b="1" dirty="0"/>
                <a:t>&lt;&lt; </a:t>
              </a: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6654110" y="4554810"/>
              <a:ext cx="913984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Shape 629"/>
          <p:cNvSpPr/>
          <p:nvPr/>
        </p:nvSpPr>
        <p:spPr>
          <a:xfrm>
            <a:off x="6075931" y="2528049"/>
            <a:ext cx="1289164" cy="1289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454545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  <p:sp>
        <p:nvSpPr>
          <p:cNvPr id="39" name="Shape 630"/>
          <p:cNvSpPr/>
          <p:nvPr/>
        </p:nvSpPr>
        <p:spPr>
          <a:xfrm>
            <a:off x="6514091" y="2928677"/>
            <a:ext cx="412844" cy="487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631"/>
                </a:moveTo>
                <a:lnTo>
                  <a:pt x="12764" y="12462"/>
                </a:lnTo>
                <a:lnTo>
                  <a:pt x="11291" y="14123"/>
                </a:lnTo>
                <a:lnTo>
                  <a:pt x="12764" y="19938"/>
                </a:lnTo>
                <a:cubicBezTo>
                  <a:pt x="12764" y="19938"/>
                  <a:pt x="14727" y="11631"/>
                  <a:pt x="14727" y="11631"/>
                </a:cubicBezTo>
                <a:close/>
                <a:moveTo>
                  <a:pt x="10309" y="14123"/>
                </a:moveTo>
                <a:lnTo>
                  <a:pt x="8836" y="12462"/>
                </a:lnTo>
                <a:lnTo>
                  <a:pt x="6873" y="11631"/>
                </a:lnTo>
                <a:lnTo>
                  <a:pt x="8836" y="19938"/>
                </a:lnTo>
                <a:cubicBezTo>
                  <a:pt x="8836" y="19938"/>
                  <a:pt x="10309" y="14123"/>
                  <a:pt x="10309" y="14123"/>
                </a:cubicBezTo>
                <a:close/>
                <a:moveTo>
                  <a:pt x="15157" y="6750"/>
                </a:moveTo>
                <a:cubicBezTo>
                  <a:pt x="15019" y="6659"/>
                  <a:pt x="13914" y="6646"/>
                  <a:pt x="13684" y="6646"/>
                </a:cubicBezTo>
                <a:cubicBezTo>
                  <a:pt x="12810" y="6646"/>
                  <a:pt x="11981" y="6750"/>
                  <a:pt x="11122" y="6893"/>
                </a:cubicBezTo>
                <a:cubicBezTo>
                  <a:pt x="11015" y="6919"/>
                  <a:pt x="10907" y="6919"/>
                  <a:pt x="10800" y="6919"/>
                </a:cubicBezTo>
                <a:cubicBezTo>
                  <a:pt x="10693" y="6919"/>
                  <a:pt x="10585" y="6919"/>
                  <a:pt x="10478" y="6893"/>
                </a:cubicBezTo>
                <a:cubicBezTo>
                  <a:pt x="9619" y="6750"/>
                  <a:pt x="8790" y="6646"/>
                  <a:pt x="7916" y="6646"/>
                </a:cubicBezTo>
                <a:cubicBezTo>
                  <a:pt x="7686" y="6646"/>
                  <a:pt x="6581" y="6659"/>
                  <a:pt x="6443" y="6750"/>
                </a:cubicBezTo>
                <a:cubicBezTo>
                  <a:pt x="6413" y="6776"/>
                  <a:pt x="6397" y="6802"/>
                  <a:pt x="6382" y="6828"/>
                </a:cubicBezTo>
                <a:cubicBezTo>
                  <a:pt x="6397" y="6945"/>
                  <a:pt x="6413" y="7062"/>
                  <a:pt x="6443" y="7178"/>
                </a:cubicBezTo>
                <a:cubicBezTo>
                  <a:pt x="6535" y="7282"/>
                  <a:pt x="6612" y="7243"/>
                  <a:pt x="6673" y="7399"/>
                </a:cubicBezTo>
                <a:cubicBezTo>
                  <a:pt x="7072" y="8321"/>
                  <a:pt x="7256" y="9035"/>
                  <a:pt x="8637" y="9035"/>
                </a:cubicBezTo>
                <a:cubicBezTo>
                  <a:pt x="10616" y="9035"/>
                  <a:pt x="10064" y="7490"/>
                  <a:pt x="10708" y="7490"/>
                </a:cubicBezTo>
                <a:lnTo>
                  <a:pt x="10892" y="7490"/>
                </a:lnTo>
                <a:cubicBezTo>
                  <a:pt x="11536" y="7490"/>
                  <a:pt x="10984" y="9035"/>
                  <a:pt x="12963" y="9035"/>
                </a:cubicBezTo>
                <a:cubicBezTo>
                  <a:pt x="14344" y="9035"/>
                  <a:pt x="14528" y="8321"/>
                  <a:pt x="14927" y="7399"/>
                </a:cubicBezTo>
                <a:cubicBezTo>
                  <a:pt x="14988" y="7243"/>
                  <a:pt x="15065" y="7282"/>
                  <a:pt x="15157" y="7178"/>
                </a:cubicBezTo>
                <a:cubicBezTo>
                  <a:pt x="15187" y="7062"/>
                  <a:pt x="15203" y="6945"/>
                  <a:pt x="15218" y="6828"/>
                </a:cubicBezTo>
                <a:cubicBezTo>
                  <a:pt x="15203" y="6802"/>
                  <a:pt x="15187" y="6776"/>
                  <a:pt x="15157" y="6750"/>
                </a:cubicBezTo>
                <a:close/>
                <a:moveTo>
                  <a:pt x="17504" y="21600"/>
                </a:moveTo>
                <a:lnTo>
                  <a:pt x="4096" y="21600"/>
                </a:lnTo>
                <a:cubicBezTo>
                  <a:pt x="1641" y="21600"/>
                  <a:pt x="0" y="20354"/>
                  <a:pt x="0" y="18238"/>
                </a:cubicBezTo>
                <a:cubicBezTo>
                  <a:pt x="0" y="15888"/>
                  <a:pt x="491" y="12332"/>
                  <a:pt x="3344" y="11163"/>
                </a:cubicBezTo>
                <a:lnTo>
                  <a:pt x="1964" y="8308"/>
                </a:lnTo>
                <a:lnTo>
                  <a:pt x="5247" y="8308"/>
                </a:lnTo>
                <a:cubicBezTo>
                  <a:pt x="5032" y="7775"/>
                  <a:pt x="4909" y="7217"/>
                  <a:pt x="4909" y="6646"/>
                </a:cubicBezTo>
                <a:cubicBezTo>
                  <a:pt x="4909" y="6503"/>
                  <a:pt x="4924" y="6361"/>
                  <a:pt x="4940" y="6231"/>
                </a:cubicBezTo>
                <a:cubicBezTo>
                  <a:pt x="4341" y="6127"/>
                  <a:pt x="1964" y="5712"/>
                  <a:pt x="1964" y="4985"/>
                </a:cubicBezTo>
                <a:cubicBezTo>
                  <a:pt x="1964" y="4219"/>
                  <a:pt x="4572" y="3803"/>
                  <a:pt x="5185" y="3700"/>
                </a:cubicBezTo>
                <a:cubicBezTo>
                  <a:pt x="5507" y="2726"/>
                  <a:pt x="6274" y="1246"/>
                  <a:pt x="7057" y="480"/>
                </a:cubicBezTo>
                <a:cubicBezTo>
                  <a:pt x="7364" y="182"/>
                  <a:pt x="7747" y="0"/>
                  <a:pt x="8223" y="0"/>
                </a:cubicBezTo>
                <a:cubicBezTo>
                  <a:pt x="9143" y="0"/>
                  <a:pt x="9880" y="805"/>
                  <a:pt x="10800" y="805"/>
                </a:cubicBezTo>
                <a:cubicBezTo>
                  <a:pt x="11720" y="805"/>
                  <a:pt x="12457" y="0"/>
                  <a:pt x="13377" y="0"/>
                </a:cubicBezTo>
                <a:cubicBezTo>
                  <a:pt x="13853" y="0"/>
                  <a:pt x="14236" y="182"/>
                  <a:pt x="14543" y="480"/>
                </a:cubicBezTo>
                <a:cubicBezTo>
                  <a:pt x="15326" y="1246"/>
                  <a:pt x="16093" y="2726"/>
                  <a:pt x="16415" y="3700"/>
                </a:cubicBezTo>
                <a:cubicBezTo>
                  <a:pt x="17028" y="3803"/>
                  <a:pt x="19636" y="4219"/>
                  <a:pt x="19636" y="4985"/>
                </a:cubicBezTo>
                <a:cubicBezTo>
                  <a:pt x="19636" y="5712"/>
                  <a:pt x="17259" y="6127"/>
                  <a:pt x="16660" y="6231"/>
                </a:cubicBezTo>
                <a:cubicBezTo>
                  <a:pt x="16737" y="6932"/>
                  <a:pt x="16630" y="7633"/>
                  <a:pt x="16353" y="8308"/>
                </a:cubicBezTo>
                <a:lnTo>
                  <a:pt x="19636" y="8308"/>
                </a:lnTo>
                <a:lnTo>
                  <a:pt x="18378" y="11228"/>
                </a:lnTo>
                <a:cubicBezTo>
                  <a:pt x="21124" y="12436"/>
                  <a:pt x="21600" y="15927"/>
                  <a:pt x="21600" y="18238"/>
                </a:cubicBezTo>
                <a:cubicBezTo>
                  <a:pt x="21600" y="20354"/>
                  <a:pt x="19959" y="21600"/>
                  <a:pt x="17504" y="216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lock Arc 54"/>
          <p:cNvSpPr/>
          <p:nvPr/>
        </p:nvSpPr>
        <p:spPr>
          <a:xfrm flipH="1" flipV="1">
            <a:off x="3111499" y="3342131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rgbClr val="454545"/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Block Arc 55"/>
          <p:cNvSpPr/>
          <p:nvPr/>
        </p:nvSpPr>
        <p:spPr>
          <a:xfrm flipH="1">
            <a:off x="4207519" y="2337446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Block Arc 56"/>
          <p:cNvSpPr/>
          <p:nvPr/>
        </p:nvSpPr>
        <p:spPr>
          <a:xfrm flipH="1" flipV="1">
            <a:off x="5309764" y="3342131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rgbClr val="454545"/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Block Arc 57"/>
          <p:cNvSpPr/>
          <p:nvPr/>
        </p:nvSpPr>
        <p:spPr>
          <a:xfrm flipH="1">
            <a:off x="6405305" y="2337446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Block Arc 58"/>
          <p:cNvSpPr/>
          <p:nvPr/>
        </p:nvSpPr>
        <p:spPr>
          <a:xfrm flipH="1" flipV="1">
            <a:off x="7490596" y="3342131"/>
            <a:ext cx="1589905" cy="1589904"/>
          </a:xfrm>
          <a:prstGeom prst="blockArc">
            <a:avLst>
              <a:gd name="adj1" fmla="val 8250344"/>
              <a:gd name="adj2" fmla="val 2554396"/>
              <a:gd name="adj3" fmla="val 6498"/>
            </a:avLst>
          </a:prstGeom>
          <a:solidFill>
            <a:srgbClr val="454545"/>
          </a:solidFill>
          <a:ln>
            <a:solidFill>
              <a:srgbClr val="D9D8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60"/>
          <p:cNvGrpSpPr/>
          <p:nvPr/>
        </p:nvGrpSpPr>
        <p:grpSpPr>
          <a:xfrm>
            <a:off x="3738544" y="3878767"/>
            <a:ext cx="335818" cy="516638"/>
            <a:chOff x="4235451" y="4579938"/>
            <a:chExt cx="123825" cy="190499"/>
          </a:xfrm>
          <a:solidFill>
            <a:srgbClr val="454545"/>
          </a:solidFill>
        </p:grpSpPr>
        <p:sp>
          <p:nvSpPr>
            <p:cNvPr id="10" name="Freeform 63"/>
            <p:cNvSpPr/>
            <p:nvPr/>
          </p:nvSpPr>
          <p:spPr bwMode="auto">
            <a:xfrm>
              <a:off x="4235451" y="4721225"/>
              <a:ext cx="123825" cy="492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7"/>
                </a:cxn>
                <a:cxn ang="0">
                  <a:pos x="12" y="16"/>
                </a:cxn>
                <a:cxn ang="0">
                  <a:pos x="30" y="15"/>
                </a:cxn>
                <a:cxn ang="0">
                  <a:pos x="43" y="3"/>
                </a:cxn>
                <a:cxn ang="0">
                  <a:pos x="40" y="2"/>
                </a:cxn>
                <a:cxn ang="0">
                  <a:pos x="33" y="8"/>
                </a:cxn>
                <a:cxn ang="0">
                  <a:pos x="17" y="7"/>
                </a:cxn>
                <a:cxn ang="0">
                  <a:pos x="30" y="5"/>
                </a:cxn>
                <a:cxn ang="0">
                  <a:pos x="28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8"/>
                </a:cxn>
              </a:cxnLst>
              <a:rect l="0" t="0" r="r" b="b"/>
              <a:pathLst>
                <a:path w="43" h="17">
                  <a:moveTo>
                    <a:pt x="0" y="8"/>
                  </a:moveTo>
                  <a:cubicBezTo>
                    <a:pt x="0" y="11"/>
                    <a:pt x="5" y="16"/>
                    <a:pt x="8" y="17"/>
                  </a:cubicBezTo>
                  <a:cubicBezTo>
                    <a:pt x="9" y="17"/>
                    <a:pt x="10" y="16"/>
                    <a:pt x="12" y="16"/>
                  </a:cubicBezTo>
                  <a:cubicBezTo>
                    <a:pt x="12" y="16"/>
                    <a:pt x="26" y="17"/>
                    <a:pt x="30" y="15"/>
                  </a:cubicBezTo>
                  <a:cubicBezTo>
                    <a:pt x="33" y="14"/>
                    <a:pt x="43" y="5"/>
                    <a:pt x="43" y="3"/>
                  </a:cubicBezTo>
                  <a:cubicBezTo>
                    <a:pt x="43" y="1"/>
                    <a:pt x="42" y="0"/>
                    <a:pt x="40" y="2"/>
                  </a:cubicBezTo>
                  <a:cubicBezTo>
                    <a:pt x="37" y="3"/>
                    <a:pt x="35" y="6"/>
                    <a:pt x="33" y="8"/>
                  </a:cubicBezTo>
                  <a:cubicBezTo>
                    <a:pt x="29" y="11"/>
                    <a:pt x="21" y="12"/>
                    <a:pt x="17" y="7"/>
                  </a:cubicBezTo>
                  <a:cubicBezTo>
                    <a:pt x="17" y="7"/>
                    <a:pt x="28" y="8"/>
                    <a:pt x="30" y="5"/>
                  </a:cubicBezTo>
                  <a:cubicBezTo>
                    <a:pt x="31" y="3"/>
                    <a:pt x="30" y="1"/>
                    <a:pt x="28" y="2"/>
                  </a:cubicBezTo>
                  <a:cubicBezTo>
                    <a:pt x="26" y="2"/>
                    <a:pt x="17" y="2"/>
                    <a:pt x="15" y="2"/>
                  </a:cubicBezTo>
                  <a:cubicBezTo>
                    <a:pt x="12" y="1"/>
                    <a:pt x="8" y="0"/>
                    <a:pt x="7" y="1"/>
                  </a:cubicBezTo>
                  <a:cubicBezTo>
                    <a:pt x="5" y="2"/>
                    <a:pt x="1" y="5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1" name="Freeform 64"/>
            <p:cNvSpPr/>
            <p:nvPr/>
          </p:nvSpPr>
          <p:spPr bwMode="auto">
            <a:xfrm>
              <a:off x="4281488" y="4695825"/>
              <a:ext cx="49213" cy="190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7" y="2"/>
                </a:cxn>
                <a:cxn ang="0">
                  <a:pos x="15" y="0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6" y="7"/>
                    <a:pt x="9" y="7"/>
                  </a:cubicBezTo>
                  <a:cubicBezTo>
                    <a:pt x="11" y="7"/>
                    <a:pt x="13" y="6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2" name="Freeform 65"/>
            <p:cNvSpPr>
              <a:spLocks noEditPoints="1"/>
            </p:cNvSpPr>
            <p:nvPr/>
          </p:nvSpPr>
          <p:spPr bwMode="auto">
            <a:xfrm>
              <a:off x="4260851" y="4579938"/>
              <a:ext cx="88900" cy="1000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7" y="35"/>
                </a:cxn>
                <a:cxn ang="0">
                  <a:pos x="25" y="35"/>
                </a:cxn>
                <a:cxn ang="0">
                  <a:pos x="31" y="16"/>
                </a:cxn>
                <a:cxn ang="0">
                  <a:pos x="16" y="0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2" y="21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14" y="13"/>
                </a:cxn>
                <a:cxn ang="0">
                  <a:pos x="16" y="9"/>
                </a:cxn>
                <a:cxn ang="0">
                  <a:pos x="17" y="13"/>
                </a:cxn>
                <a:cxn ang="0">
                  <a:pos x="22" y="14"/>
                </a:cxn>
                <a:cxn ang="0">
                  <a:pos x="19" y="17"/>
                </a:cxn>
                <a:cxn ang="0">
                  <a:pos x="19" y="21"/>
                </a:cxn>
              </a:cxnLst>
              <a:rect l="0" t="0" r="r" b="b"/>
              <a:pathLst>
                <a:path w="31" h="35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7" y="27"/>
                    <a:pt x="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7"/>
                    <a:pt x="31" y="23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lose/>
                  <a:moveTo>
                    <a:pt x="19" y="21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3" name="Freeform 66"/>
            <p:cNvSpPr/>
            <p:nvPr/>
          </p:nvSpPr>
          <p:spPr bwMode="auto">
            <a:xfrm>
              <a:off x="4281488" y="4683125"/>
              <a:ext cx="49213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6" y="3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</a:cxnLst>
              <a:rect l="0" t="0" r="r" b="b"/>
              <a:pathLst>
                <a:path w="17" h="3">
                  <a:moveTo>
                    <a:pt x="1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14" name="Oval 61"/>
          <p:cNvSpPr/>
          <p:nvPr/>
        </p:nvSpPr>
        <p:spPr bwMode="auto">
          <a:xfrm>
            <a:off x="3401831" y="3632464"/>
            <a:ext cx="1009241" cy="1009241"/>
          </a:xfrm>
          <a:prstGeom prst="ellipse">
            <a:avLst/>
          </a:prstGeom>
          <a:noFill/>
          <a:ln w="19050">
            <a:solidFill>
              <a:srgbClr val="454545"/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82"/>
          <p:cNvGrpSpPr/>
          <p:nvPr/>
        </p:nvGrpSpPr>
        <p:grpSpPr>
          <a:xfrm>
            <a:off x="4733376" y="2911556"/>
            <a:ext cx="538191" cy="441684"/>
            <a:chOff x="2551113" y="4586288"/>
            <a:chExt cx="230188" cy="1889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Oval 88"/>
            <p:cNvSpPr>
              <a:spLocks noChangeArrowheads="1"/>
            </p:cNvSpPr>
            <p:nvPr/>
          </p:nvSpPr>
          <p:spPr bwMode="auto">
            <a:xfrm>
              <a:off x="2732088" y="4678363"/>
              <a:ext cx="20638" cy="19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7" name="Freeform 89"/>
            <p:cNvSpPr/>
            <p:nvPr/>
          </p:nvSpPr>
          <p:spPr bwMode="auto">
            <a:xfrm>
              <a:off x="2697163" y="4679950"/>
              <a:ext cx="49213" cy="95250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15" y="11"/>
                </a:cxn>
                <a:cxn ang="0">
                  <a:pos x="14" y="8"/>
                </a:cxn>
                <a:cxn ang="0">
                  <a:pos x="7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1" y="7"/>
                </a:cxn>
                <a:cxn ang="0">
                  <a:pos x="2" y="10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5" y="22"/>
                </a:cxn>
                <a:cxn ang="0">
                  <a:pos x="4" y="29"/>
                </a:cxn>
                <a:cxn ang="0">
                  <a:pos x="3" y="30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8" y="31"/>
                </a:cxn>
                <a:cxn ang="0">
                  <a:pos x="9" y="25"/>
                </a:cxn>
                <a:cxn ang="0">
                  <a:pos x="13" y="31"/>
                </a:cxn>
                <a:cxn ang="0">
                  <a:pos x="16" y="32"/>
                </a:cxn>
                <a:cxn ang="0">
                  <a:pos x="17" y="29"/>
                </a:cxn>
              </a:cxnLst>
              <a:rect l="0" t="0" r="r" b="b"/>
              <a:pathLst>
                <a:path w="17" h="33">
                  <a:moveTo>
                    <a:pt x="17" y="29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19"/>
                    <a:pt x="13" y="18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9"/>
                    <a:pt x="14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1" y="6"/>
                    <a:pt x="1" y="7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6"/>
                    <a:pt x="6" y="19"/>
                    <a:pt x="5" y="22"/>
                  </a:cubicBezTo>
                  <a:cubicBezTo>
                    <a:pt x="5" y="24"/>
                    <a:pt x="4" y="26"/>
                    <a:pt x="4" y="29"/>
                  </a:cubicBezTo>
                  <a:cubicBezTo>
                    <a:pt x="4" y="29"/>
                    <a:pt x="3" y="30"/>
                    <a:pt x="3" y="30"/>
                  </a:cubicBezTo>
                  <a:cubicBezTo>
                    <a:pt x="3" y="31"/>
                    <a:pt x="4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3"/>
                    <a:pt x="7" y="32"/>
                    <a:pt x="8" y="31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4" y="33"/>
                    <a:pt x="16" y="32"/>
                  </a:cubicBezTo>
                  <a:cubicBezTo>
                    <a:pt x="17" y="32"/>
                    <a:pt x="17" y="31"/>
                    <a:pt x="17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8" name="Oval 90"/>
            <p:cNvSpPr>
              <a:spLocks noChangeArrowheads="1"/>
            </p:cNvSpPr>
            <p:nvPr/>
          </p:nvSpPr>
          <p:spPr bwMode="auto">
            <a:xfrm>
              <a:off x="2565401" y="4678363"/>
              <a:ext cx="20638" cy="190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19" name="Freeform 91"/>
            <p:cNvSpPr/>
            <p:nvPr/>
          </p:nvSpPr>
          <p:spPr bwMode="auto">
            <a:xfrm>
              <a:off x="2571751" y="4679950"/>
              <a:ext cx="49213" cy="952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13" y="6"/>
                </a:cxn>
                <a:cxn ang="0">
                  <a:pos x="16" y="7"/>
                </a:cxn>
                <a:cxn ang="0">
                  <a:pos x="15" y="10"/>
                </a:cxn>
                <a:cxn ang="0">
                  <a:pos x="10" y="13"/>
                </a:cxn>
                <a:cxn ang="0">
                  <a:pos x="10" y="13"/>
                </a:cxn>
                <a:cxn ang="0">
                  <a:pos x="11" y="22"/>
                </a:cxn>
                <a:cxn ang="0">
                  <a:pos x="13" y="29"/>
                </a:cxn>
                <a:cxn ang="0">
                  <a:pos x="14" y="30"/>
                </a:cxn>
                <a:cxn ang="0">
                  <a:pos x="12" y="33"/>
                </a:cxn>
                <a:cxn ang="0">
                  <a:pos x="11" y="33"/>
                </a:cxn>
                <a:cxn ang="0">
                  <a:pos x="9" y="31"/>
                </a:cxn>
                <a:cxn ang="0">
                  <a:pos x="8" y="25"/>
                </a:cxn>
                <a:cxn ang="0">
                  <a:pos x="4" y="31"/>
                </a:cxn>
                <a:cxn ang="0">
                  <a:pos x="1" y="32"/>
                </a:cxn>
                <a:cxn ang="0">
                  <a:pos x="0" y="29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19"/>
                    <a:pt x="3" y="1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3" y="8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6" y="6"/>
                    <a:pt x="16" y="7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6"/>
                    <a:pt x="11" y="19"/>
                    <a:pt x="11" y="22"/>
                  </a:cubicBezTo>
                  <a:cubicBezTo>
                    <a:pt x="12" y="24"/>
                    <a:pt x="13" y="26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ubicBezTo>
                    <a:pt x="14" y="31"/>
                    <a:pt x="13" y="33"/>
                    <a:pt x="12" y="33"/>
                  </a:cubicBezTo>
                  <a:cubicBezTo>
                    <a:pt x="12" y="33"/>
                    <a:pt x="12" y="33"/>
                    <a:pt x="11" y="33"/>
                  </a:cubicBezTo>
                  <a:cubicBezTo>
                    <a:pt x="10" y="33"/>
                    <a:pt x="10" y="32"/>
                    <a:pt x="9" y="3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2" y="33"/>
                    <a:pt x="1" y="32"/>
                  </a:cubicBezTo>
                  <a:cubicBezTo>
                    <a:pt x="0" y="32"/>
                    <a:pt x="0" y="31"/>
                    <a:pt x="0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2" name="Oval 92"/>
            <p:cNvSpPr>
              <a:spLocks noChangeArrowheads="1"/>
            </p:cNvSpPr>
            <p:nvPr/>
          </p:nvSpPr>
          <p:spPr bwMode="auto">
            <a:xfrm>
              <a:off x="2649538" y="4692650"/>
              <a:ext cx="19050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3" name="Freeform 93"/>
            <p:cNvSpPr/>
            <p:nvPr/>
          </p:nvSpPr>
          <p:spPr bwMode="auto">
            <a:xfrm>
              <a:off x="2625726" y="4689475"/>
              <a:ext cx="63500" cy="85725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17" y="18"/>
                </a:cxn>
                <a:cxn ang="0">
                  <a:pos x="17" y="14"/>
                </a:cxn>
                <a:cxn ang="0">
                  <a:pos x="21" y="11"/>
                </a:cxn>
                <a:cxn ang="0">
                  <a:pos x="22" y="9"/>
                </a:cxn>
                <a:cxn ang="0">
                  <a:pos x="22" y="3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17" y="8"/>
                </a:cxn>
                <a:cxn ang="0">
                  <a:pos x="12" y="12"/>
                </a:cxn>
                <a:cxn ang="0">
                  <a:pos x="7" y="9"/>
                </a:cxn>
                <a:cxn ang="0">
                  <a:pos x="5" y="5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8" y="15"/>
                </a:cxn>
                <a:cxn ang="0">
                  <a:pos x="8" y="23"/>
                </a:cxn>
                <a:cxn ang="0">
                  <a:pos x="8" y="23"/>
                </a:cxn>
                <a:cxn ang="0">
                  <a:pos x="8" y="26"/>
                </a:cxn>
                <a:cxn ang="0">
                  <a:pos x="2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11" y="30"/>
                </a:cxn>
                <a:cxn ang="0">
                  <a:pos x="13" y="28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17" y="28"/>
                </a:cxn>
                <a:cxn ang="0">
                  <a:pos x="19" y="30"/>
                </a:cxn>
                <a:cxn ang="0">
                  <a:pos x="22" y="28"/>
                </a:cxn>
                <a:cxn ang="0">
                  <a:pos x="22" y="20"/>
                </a:cxn>
                <a:cxn ang="0">
                  <a:pos x="19" y="18"/>
                </a:cxn>
              </a:cxnLst>
              <a:rect l="0" t="0" r="r" b="b"/>
              <a:pathLst>
                <a:path w="22" h="30">
                  <a:moveTo>
                    <a:pt x="19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0"/>
                    <a:pt x="22" y="10"/>
                    <a:pt x="22" y="9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8" y="0"/>
                    <a:pt x="17" y="1"/>
                    <a:pt x="17" y="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3" y="3"/>
                    <a:pt x="2" y="4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29"/>
                    <a:pt x="13" y="2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8" y="30"/>
                    <a:pt x="19" y="30"/>
                  </a:cubicBezTo>
                  <a:cubicBezTo>
                    <a:pt x="21" y="30"/>
                    <a:pt x="22" y="29"/>
                    <a:pt x="22" y="28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1" y="18"/>
                    <a:pt x="19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4" name="Freeform 94"/>
            <p:cNvSpPr/>
            <p:nvPr/>
          </p:nvSpPr>
          <p:spPr bwMode="auto">
            <a:xfrm>
              <a:off x="2660651" y="4586288"/>
              <a:ext cx="120650" cy="77787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1" y="49"/>
                </a:cxn>
                <a:cxn ang="0">
                  <a:pos x="62" y="25"/>
                </a:cxn>
                <a:cxn ang="0">
                  <a:pos x="60" y="39"/>
                </a:cxn>
                <a:cxn ang="0">
                  <a:pos x="72" y="29"/>
                </a:cxn>
                <a:cxn ang="0">
                  <a:pos x="76" y="3"/>
                </a:cxn>
                <a:cxn ang="0">
                  <a:pos x="49" y="0"/>
                </a:cxn>
                <a:cxn ang="0">
                  <a:pos x="36" y="9"/>
                </a:cxn>
                <a:cxn ang="0">
                  <a:pos x="51" y="10"/>
                </a:cxn>
                <a:cxn ang="0">
                  <a:pos x="0" y="49"/>
                </a:cxn>
              </a:cxnLst>
              <a:rect l="0" t="0" r="r" b="b"/>
              <a:pathLst>
                <a:path w="76" h="49">
                  <a:moveTo>
                    <a:pt x="0" y="49"/>
                  </a:moveTo>
                  <a:lnTo>
                    <a:pt x="31" y="49"/>
                  </a:lnTo>
                  <a:lnTo>
                    <a:pt x="62" y="25"/>
                  </a:lnTo>
                  <a:lnTo>
                    <a:pt x="60" y="39"/>
                  </a:lnTo>
                  <a:lnTo>
                    <a:pt x="72" y="29"/>
                  </a:lnTo>
                  <a:lnTo>
                    <a:pt x="76" y="3"/>
                  </a:lnTo>
                  <a:lnTo>
                    <a:pt x="49" y="0"/>
                  </a:lnTo>
                  <a:lnTo>
                    <a:pt x="36" y="9"/>
                  </a:lnTo>
                  <a:lnTo>
                    <a:pt x="51" y="10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5" name="Freeform 95"/>
            <p:cNvSpPr/>
            <p:nvPr/>
          </p:nvSpPr>
          <p:spPr bwMode="auto">
            <a:xfrm>
              <a:off x="2551113" y="4625975"/>
              <a:ext cx="130175" cy="42862"/>
            </a:xfrm>
            <a:custGeom>
              <a:avLst/>
              <a:gdLst/>
              <a:ahLst/>
              <a:cxnLst>
                <a:cxn ang="0">
                  <a:pos x="58" y="20"/>
                </a:cxn>
                <a:cxn ang="0">
                  <a:pos x="63" y="22"/>
                </a:cxn>
                <a:cxn ang="0">
                  <a:pos x="82" y="7"/>
                </a:cxn>
                <a:cxn ang="0">
                  <a:pos x="56" y="0"/>
                </a:cxn>
                <a:cxn ang="0">
                  <a:pos x="0" y="27"/>
                </a:cxn>
                <a:cxn ang="0">
                  <a:pos x="42" y="27"/>
                </a:cxn>
                <a:cxn ang="0">
                  <a:pos x="58" y="20"/>
                </a:cxn>
              </a:cxnLst>
              <a:rect l="0" t="0" r="r" b="b"/>
              <a:pathLst>
                <a:path w="82" h="27">
                  <a:moveTo>
                    <a:pt x="58" y="20"/>
                  </a:moveTo>
                  <a:lnTo>
                    <a:pt x="63" y="22"/>
                  </a:lnTo>
                  <a:lnTo>
                    <a:pt x="82" y="7"/>
                  </a:lnTo>
                  <a:lnTo>
                    <a:pt x="56" y="0"/>
                  </a:lnTo>
                  <a:lnTo>
                    <a:pt x="0" y="27"/>
                  </a:lnTo>
                  <a:lnTo>
                    <a:pt x="42" y="27"/>
                  </a:lnTo>
                  <a:lnTo>
                    <a:pt x="58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26" name="Oval 83"/>
          <p:cNvSpPr/>
          <p:nvPr/>
        </p:nvSpPr>
        <p:spPr bwMode="auto">
          <a:xfrm>
            <a:off x="4497851" y="2627778"/>
            <a:ext cx="1009241" cy="1009241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119"/>
          <p:cNvGrpSpPr/>
          <p:nvPr/>
        </p:nvGrpSpPr>
        <p:grpSpPr>
          <a:xfrm>
            <a:off x="5842793" y="3852934"/>
            <a:ext cx="503723" cy="568301"/>
            <a:chOff x="5010151" y="4568825"/>
            <a:chExt cx="185737" cy="209550"/>
          </a:xfrm>
          <a:solidFill>
            <a:srgbClr val="454545"/>
          </a:solidFill>
        </p:grpSpPr>
        <p:sp>
          <p:nvSpPr>
            <p:cNvPr id="28" name="Oval 45"/>
            <p:cNvSpPr>
              <a:spLocks noChangeArrowheads="1"/>
            </p:cNvSpPr>
            <p:nvPr/>
          </p:nvSpPr>
          <p:spPr bwMode="auto">
            <a:xfrm>
              <a:off x="5073651" y="4654550"/>
              <a:ext cx="28575" cy="254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29" name="Freeform 46"/>
            <p:cNvSpPr/>
            <p:nvPr/>
          </p:nvSpPr>
          <p:spPr bwMode="auto">
            <a:xfrm>
              <a:off x="5010151" y="4679950"/>
              <a:ext cx="114300" cy="98425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29" y="9"/>
                </a:cxn>
                <a:cxn ang="0">
                  <a:pos x="29" y="8"/>
                </a:cxn>
                <a:cxn ang="0">
                  <a:pos x="32" y="8"/>
                </a:cxn>
                <a:cxn ang="0">
                  <a:pos x="34" y="3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17" y="3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1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3" y="28"/>
                </a:cxn>
                <a:cxn ang="0">
                  <a:pos x="13" y="28"/>
                </a:cxn>
                <a:cxn ang="0">
                  <a:pos x="15" y="26"/>
                </a:cxn>
                <a:cxn ang="0">
                  <a:pos x="18" y="20"/>
                </a:cxn>
                <a:cxn ang="0">
                  <a:pos x="19" y="21"/>
                </a:cxn>
                <a:cxn ang="0">
                  <a:pos x="20" y="21"/>
                </a:cxn>
                <a:cxn ang="0">
                  <a:pos x="24" y="33"/>
                </a:cxn>
                <a:cxn ang="0">
                  <a:pos x="27" y="34"/>
                </a:cxn>
                <a:cxn ang="0">
                  <a:pos x="28" y="34"/>
                </a:cxn>
                <a:cxn ang="0">
                  <a:pos x="30" y="31"/>
                </a:cxn>
                <a:cxn ang="0">
                  <a:pos x="24" y="17"/>
                </a:cxn>
                <a:cxn ang="0">
                  <a:pos x="26" y="12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40" y="13"/>
                </a:cxn>
                <a:cxn ang="0">
                  <a:pos x="38" y="10"/>
                </a:cxn>
              </a:cxnLst>
              <a:rect l="0" t="0" r="r" b="b"/>
              <a:pathLst>
                <a:path w="40" h="34">
                  <a:moveTo>
                    <a:pt x="38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6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9" y="34"/>
                    <a:pt x="30" y="32"/>
                    <a:pt x="30" y="3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11"/>
                    <a:pt x="39" y="10"/>
                    <a:pt x="3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0" name="Freeform 47"/>
            <p:cNvSpPr/>
            <p:nvPr/>
          </p:nvSpPr>
          <p:spPr bwMode="auto">
            <a:xfrm>
              <a:off x="5119688" y="4689475"/>
              <a:ext cx="11113" cy="142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1" name="Freeform 48"/>
            <p:cNvSpPr/>
            <p:nvPr/>
          </p:nvSpPr>
          <p:spPr bwMode="auto">
            <a:xfrm>
              <a:off x="5089526" y="4724400"/>
              <a:ext cx="17463" cy="174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2" name="Freeform 49"/>
            <p:cNvSpPr/>
            <p:nvPr/>
          </p:nvSpPr>
          <p:spPr bwMode="auto">
            <a:xfrm>
              <a:off x="5110163" y="4678363"/>
              <a:ext cx="17463" cy="793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5" y="3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6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3" name="Freeform 50"/>
            <p:cNvSpPr/>
            <p:nvPr/>
          </p:nvSpPr>
          <p:spPr bwMode="auto">
            <a:xfrm>
              <a:off x="5116513" y="4672013"/>
              <a:ext cx="11113" cy="793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4" name="Freeform 51"/>
            <p:cNvSpPr>
              <a:spLocks noEditPoints="1"/>
            </p:cNvSpPr>
            <p:nvPr/>
          </p:nvSpPr>
          <p:spPr bwMode="auto">
            <a:xfrm>
              <a:off x="5084763" y="4568825"/>
              <a:ext cx="111125" cy="109537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13" y="37"/>
                </a:cxn>
                <a:cxn ang="0">
                  <a:pos x="4" y="1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7" y="12"/>
                </a:cxn>
                <a:cxn ang="0">
                  <a:pos x="37" y="26"/>
                </a:cxn>
                <a:cxn ang="0">
                  <a:pos x="20" y="38"/>
                </a:cxn>
                <a:cxn ang="0">
                  <a:pos x="21" y="4"/>
                </a:cxn>
                <a:cxn ang="0">
                  <a:pos x="8" y="14"/>
                </a:cxn>
                <a:cxn ang="0">
                  <a:pos x="15" y="33"/>
                </a:cxn>
                <a:cxn ang="0">
                  <a:pos x="20" y="34"/>
                </a:cxn>
                <a:cxn ang="0">
                  <a:pos x="33" y="24"/>
                </a:cxn>
                <a:cxn ang="0">
                  <a:pos x="34" y="13"/>
                </a:cxn>
                <a:cxn ang="0">
                  <a:pos x="26" y="5"/>
                </a:cxn>
                <a:cxn ang="0">
                  <a:pos x="21" y="4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18" y="38"/>
                    <a:pt x="15" y="37"/>
                    <a:pt x="13" y="37"/>
                  </a:cubicBezTo>
                  <a:cubicBezTo>
                    <a:pt x="4" y="33"/>
                    <a:pt x="0" y="22"/>
                    <a:pt x="4" y="12"/>
                  </a:cubicBezTo>
                  <a:cubicBezTo>
                    <a:pt x="7" y="5"/>
                    <a:pt x="14" y="0"/>
                    <a:pt x="21" y="0"/>
                  </a:cubicBezTo>
                  <a:cubicBezTo>
                    <a:pt x="24" y="0"/>
                    <a:pt x="26" y="1"/>
                    <a:pt x="28" y="2"/>
                  </a:cubicBezTo>
                  <a:cubicBezTo>
                    <a:pt x="32" y="3"/>
                    <a:pt x="36" y="7"/>
                    <a:pt x="37" y="12"/>
                  </a:cubicBezTo>
                  <a:cubicBezTo>
                    <a:pt x="39" y="16"/>
                    <a:pt x="39" y="21"/>
                    <a:pt x="37" y="26"/>
                  </a:cubicBezTo>
                  <a:cubicBezTo>
                    <a:pt x="34" y="33"/>
                    <a:pt x="27" y="38"/>
                    <a:pt x="20" y="38"/>
                  </a:cubicBezTo>
                  <a:close/>
                  <a:moveTo>
                    <a:pt x="21" y="4"/>
                  </a:moveTo>
                  <a:cubicBezTo>
                    <a:pt x="16" y="4"/>
                    <a:pt x="10" y="8"/>
                    <a:pt x="8" y="14"/>
                  </a:cubicBezTo>
                  <a:cubicBezTo>
                    <a:pt x="4" y="21"/>
                    <a:pt x="8" y="30"/>
                    <a:pt x="15" y="33"/>
                  </a:cubicBezTo>
                  <a:cubicBezTo>
                    <a:pt x="16" y="34"/>
                    <a:pt x="18" y="34"/>
                    <a:pt x="20" y="34"/>
                  </a:cubicBezTo>
                  <a:cubicBezTo>
                    <a:pt x="26" y="34"/>
                    <a:pt x="31" y="30"/>
                    <a:pt x="33" y="24"/>
                  </a:cubicBezTo>
                  <a:cubicBezTo>
                    <a:pt x="35" y="21"/>
                    <a:pt x="35" y="17"/>
                    <a:pt x="34" y="13"/>
                  </a:cubicBezTo>
                  <a:cubicBezTo>
                    <a:pt x="32" y="9"/>
                    <a:pt x="30" y="7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5" name="Freeform 52"/>
            <p:cNvSpPr/>
            <p:nvPr/>
          </p:nvSpPr>
          <p:spPr bwMode="auto">
            <a:xfrm>
              <a:off x="5103813" y="4605338"/>
              <a:ext cx="52388" cy="58737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8" y="19"/>
                </a:cxn>
                <a:cxn ang="0">
                  <a:pos x="2" y="11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9" y="16"/>
                </a:cxn>
                <a:cxn ang="0">
                  <a:pos x="16" y="16"/>
                </a:cxn>
                <a:cxn ang="0">
                  <a:pos x="17" y="17"/>
                </a:cxn>
                <a:cxn ang="0">
                  <a:pos x="16" y="19"/>
                </a:cxn>
                <a:cxn ang="0">
                  <a:pos x="13" y="20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1" y="20"/>
                    <a:pt x="10" y="19"/>
                    <a:pt x="8" y="19"/>
                  </a:cubicBezTo>
                  <a:cubicBezTo>
                    <a:pt x="5" y="17"/>
                    <a:pt x="3" y="15"/>
                    <a:pt x="2" y="11"/>
                  </a:cubicBezTo>
                  <a:cubicBezTo>
                    <a:pt x="0" y="8"/>
                    <a:pt x="0" y="5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5"/>
                    <a:pt x="3" y="8"/>
                    <a:pt x="4" y="11"/>
                  </a:cubicBezTo>
                  <a:cubicBezTo>
                    <a:pt x="5" y="13"/>
                    <a:pt x="7" y="15"/>
                    <a:pt x="9" y="16"/>
                  </a:cubicBezTo>
                  <a:cubicBezTo>
                    <a:pt x="11" y="17"/>
                    <a:pt x="14" y="17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36" name="Freeform 53"/>
            <p:cNvSpPr/>
            <p:nvPr/>
          </p:nvSpPr>
          <p:spPr bwMode="auto">
            <a:xfrm>
              <a:off x="5102226" y="4683125"/>
              <a:ext cx="19050" cy="238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37" name="Oval 120"/>
          <p:cNvSpPr/>
          <p:nvPr/>
        </p:nvSpPr>
        <p:spPr bwMode="auto">
          <a:xfrm>
            <a:off x="5590034" y="3632464"/>
            <a:ext cx="1009241" cy="1009241"/>
          </a:xfrm>
          <a:prstGeom prst="ellipse">
            <a:avLst/>
          </a:prstGeom>
          <a:noFill/>
          <a:ln w="19050">
            <a:solidFill>
              <a:srgbClr val="454545"/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131"/>
          <p:cNvGrpSpPr/>
          <p:nvPr/>
        </p:nvGrpSpPr>
        <p:grpSpPr>
          <a:xfrm>
            <a:off x="6984018" y="2869772"/>
            <a:ext cx="413312" cy="525253"/>
            <a:chOff x="3949701" y="4570413"/>
            <a:chExt cx="152400" cy="1936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Oval 67"/>
            <p:cNvSpPr>
              <a:spLocks noChangeArrowheads="1"/>
            </p:cNvSpPr>
            <p:nvPr/>
          </p:nvSpPr>
          <p:spPr bwMode="auto">
            <a:xfrm>
              <a:off x="4079876" y="4657725"/>
              <a:ext cx="22225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4041776" y="4660900"/>
              <a:ext cx="55563" cy="103187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13" y="22"/>
                </a:cxn>
                <a:cxn ang="0">
                  <a:pos x="15" y="20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9" y="9"/>
                </a:cxn>
                <a:cxn ang="0">
                  <a:pos x="4" y="7"/>
                </a:cxn>
                <a:cxn ang="0">
                  <a:pos x="1" y="8"/>
                </a:cxn>
                <a:cxn ang="0">
                  <a:pos x="2" y="11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6" y="23"/>
                </a:cxn>
                <a:cxn ang="0">
                  <a:pos x="4" y="31"/>
                </a:cxn>
                <a:cxn ang="0">
                  <a:pos x="4" y="33"/>
                </a:cxn>
                <a:cxn ang="0">
                  <a:pos x="5" y="36"/>
                </a:cxn>
                <a:cxn ang="0">
                  <a:pos x="6" y="36"/>
                </a:cxn>
                <a:cxn ang="0">
                  <a:pos x="8" y="34"/>
                </a:cxn>
                <a:cxn ang="0">
                  <a:pos x="10" y="27"/>
                </a:cxn>
                <a:cxn ang="0">
                  <a:pos x="14" y="34"/>
                </a:cxn>
                <a:cxn ang="0">
                  <a:pos x="17" y="35"/>
                </a:cxn>
                <a:cxn ang="0">
                  <a:pos x="18" y="32"/>
                </a:cxn>
              </a:cxnLst>
              <a:rect l="0" t="0" r="r" b="b"/>
              <a:pathLst>
                <a:path w="19" h="36">
                  <a:moveTo>
                    <a:pt x="18" y="3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4" y="21"/>
                    <a:pt x="14" y="21"/>
                    <a:pt x="15" y="2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1" y="7"/>
                    <a:pt x="1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7" y="17"/>
                    <a:pt x="7" y="21"/>
                    <a:pt x="6" y="23"/>
                  </a:cubicBezTo>
                  <a:cubicBezTo>
                    <a:pt x="5" y="26"/>
                    <a:pt x="5" y="28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3" y="34"/>
                    <a:pt x="4" y="35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8" y="35"/>
                    <a:pt x="8" y="3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6" y="36"/>
                    <a:pt x="17" y="35"/>
                  </a:cubicBezTo>
                  <a:cubicBezTo>
                    <a:pt x="18" y="34"/>
                    <a:pt x="19" y="33"/>
                    <a:pt x="18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3987801" y="4675188"/>
              <a:ext cx="25400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2" name="Freeform 70"/>
            <p:cNvSpPr/>
            <p:nvPr/>
          </p:nvSpPr>
          <p:spPr bwMode="auto">
            <a:xfrm>
              <a:off x="3963988" y="4672013"/>
              <a:ext cx="69850" cy="92075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18" y="19"/>
                </a:cxn>
                <a:cxn ang="0">
                  <a:pos x="18" y="15"/>
                </a:cxn>
                <a:cxn ang="0">
                  <a:pos x="23" y="11"/>
                </a:cxn>
                <a:cxn ang="0">
                  <a:pos x="24" y="9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9" y="2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7" y="10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9" y="16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9" y="27"/>
                </a:cxn>
                <a:cxn ang="0">
                  <a:pos x="2" y="27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12" y="32"/>
                </a:cxn>
                <a:cxn ang="0">
                  <a:pos x="14" y="29"/>
                </a:cxn>
                <a:cxn ang="0">
                  <a:pos x="14" y="24"/>
                </a:cxn>
                <a:cxn ang="0">
                  <a:pos x="19" y="24"/>
                </a:cxn>
                <a:cxn ang="0">
                  <a:pos x="19" y="29"/>
                </a:cxn>
                <a:cxn ang="0">
                  <a:pos x="21" y="32"/>
                </a:cxn>
                <a:cxn ang="0">
                  <a:pos x="23" y="29"/>
                </a:cxn>
                <a:cxn ang="0">
                  <a:pos x="23" y="21"/>
                </a:cxn>
                <a:cxn ang="0">
                  <a:pos x="21" y="19"/>
                </a:cxn>
              </a:cxnLst>
              <a:rect l="0" t="0" r="r" b="b"/>
              <a:pathLst>
                <a:path w="24" h="32">
                  <a:moveTo>
                    <a:pt x="21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0"/>
                    <a:pt x="24" y="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0" y="0"/>
                    <a:pt x="19" y="1"/>
                    <a:pt x="19" y="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4" y="31"/>
                    <a:pt x="14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1"/>
                    <a:pt x="20" y="32"/>
                    <a:pt x="21" y="32"/>
                  </a:cubicBezTo>
                  <a:cubicBezTo>
                    <a:pt x="22" y="32"/>
                    <a:pt x="23" y="31"/>
                    <a:pt x="23" y="29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19"/>
                    <a:pt x="21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3" name="Freeform 71"/>
            <p:cNvSpPr>
              <a:spLocks noEditPoints="1"/>
            </p:cNvSpPr>
            <p:nvPr/>
          </p:nvSpPr>
          <p:spPr bwMode="auto">
            <a:xfrm>
              <a:off x="3949701" y="4570413"/>
              <a:ext cx="87313" cy="9525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8" y="24"/>
                </a:cxn>
                <a:cxn ang="0">
                  <a:pos x="27" y="19"/>
                </a:cxn>
                <a:cxn ang="0">
                  <a:pos x="28" y="18"/>
                </a:cxn>
                <a:cxn ang="0">
                  <a:pos x="27" y="18"/>
                </a:cxn>
                <a:cxn ang="0">
                  <a:pos x="28" y="13"/>
                </a:cxn>
                <a:cxn ang="0">
                  <a:pos x="29" y="13"/>
                </a:cxn>
                <a:cxn ang="0">
                  <a:pos x="29" y="12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30" y="6"/>
                </a:cxn>
                <a:cxn ang="0">
                  <a:pos x="29" y="5"/>
                </a:cxn>
                <a:cxn ang="0">
                  <a:pos x="28" y="3"/>
                </a:cxn>
                <a:cxn ang="0">
                  <a:pos x="25" y="5"/>
                </a:cxn>
                <a:cxn ang="0">
                  <a:pos x="24" y="4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4" y="10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9"/>
                </a:cxn>
                <a:cxn ang="0">
                  <a:pos x="1" y="23"/>
                </a:cxn>
                <a:cxn ang="0">
                  <a:pos x="4" y="23"/>
                </a:cxn>
                <a:cxn ang="0">
                  <a:pos x="5" y="24"/>
                </a:cxn>
                <a:cxn ang="0">
                  <a:pos x="4" y="27"/>
                </a:cxn>
                <a:cxn ang="0">
                  <a:pos x="5" y="28"/>
                </a:cxn>
                <a:cxn ang="0">
                  <a:pos x="7" y="30"/>
                </a:cxn>
                <a:cxn ang="0">
                  <a:pos x="9" y="29"/>
                </a:cxn>
                <a:cxn ang="0">
                  <a:pos x="11" y="29"/>
                </a:cxn>
                <a:cxn ang="0">
                  <a:pos x="11" y="32"/>
                </a:cxn>
                <a:cxn ang="0">
                  <a:pos x="15" y="33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19" y="33"/>
                </a:cxn>
                <a:cxn ang="0">
                  <a:pos x="23" y="32"/>
                </a:cxn>
                <a:cxn ang="0">
                  <a:pos x="23" y="29"/>
                </a:cxn>
                <a:cxn ang="0">
                  <a:pos x="25" y="29"/>
                </a:cxn>
                <a:cxn ang="0">
                  <a:pos x="27" y="30"/>
                </a:cxn>
                <a:cxn ang="0">
                  <a:pos x="29" y="29"/>
                </a:cxn>
                <a:cxn ang="0">
                  <a:pos x="30" y="27"/>
                </a:cxn>
                <a:cxn ang="0">
                  <a:pos x="30" y="26"/>
                </a:cxn>
                <a:cxn ang="0">
                  <a:pos x="29" y="25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20" y="14"/>
                </a:cxn>
                <a:cxn ang="0">
                  <a:pos x="20" y="19"/>
                </a:cxn>
                <a:cxn ang="0">
                  <a:pos x="14" y="19"/>
                </a:cxn>
              </a:cxnLst>
              <a:rect l="0" t="0" r="r" b="b"/>
              <a:pathLst>
                <a:path w="30" h="33">
                  <a:moveTo>
                    <a:pt x="29" y="25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9" y="9"/>
                    <a:pt x="29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5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5"/>
                    <a:pt x="29" y="25"/>
                    <a:pt x="29" y="25"/>
                  </a:cubicBezTo>
                  <a:close/>
                  <a:moveTo>
                    <a:pt x="14" y="19"/>
                  </a:moveTo>
                  <a:cubicBezTo>
                    <a:pt x="13" y="18"/>
                    <a:pt x="13" y="15"/>
                    <a:pt x="14" y="14"/>
                  </a:cubicBezTo>
                  <a:cubicBezTo>
                    <a:pt x="16" y="13"/>
                    <a:pt x="18" y="13"/>
                    <a:pt x="20" y="14"/>
                  </a:cubicBezTo>
                  <a:cubicBezTo>
                    <a:pt x="21" y="15"/>
                    <a:pt x="21" y="18"/>
                    <a:pt x="20" y="19"/>
                  </a:cubicBezTo>
                  <a:cubicBezTo>
                    <a:pt x="18" y="21"/>
                    <a:pt x="16" y="21"/>
                    <a:pt x="1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4" name="Freeform 72"/>
            <p:cNvSpPr>
              <a:spLocks noEditPoints="1"/>
            </p:cNvSpPr>
            <p:nvPr/>
          </p:nvSpPr>
          <p:spPr bwMode="auto">
            <a:xfrm>
              <a:off x="4033838" y="4594225"/>
              <a:ext cx="57150" cy="60325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14"/>
                </a:cxn>
                <a:cxn ang="0">
                  <a:pos x="19" y="14"/>
                </a:cxn>
                <a:cxn ang="0">
                  <a:pos x="20" y="12"/>
                </a:cxn>
                <a:cxn ang="0">
                  <a:pos x="18" y="11"/>
                </a:cxn>
                <a:cxn ang="0">
                  <a:pos x="18" y="10"/>
                </a:cxn>
                <a:cxn ang="0">
                  <a:pos x="20" y="9"/>
                </a:cxn>
                <a:cxn ang="0">
                  <a:pos x="19" y="7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3" y="18"/>
                </a:cxn>
                <a:cxn ang="0">
                  <a:pos x="5" y="18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10" y="19"/>
                </a:cxn>
                <a:cxn ang="0">
                  <a:pos x="11" y="21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18"/>
                </a:cxn>
                <a:cxn ang="0">
                  <a:pos x="17" y="18"/>
                </a:cxn>
                <a:cxn ang="0">
                  <a:pos x="18" y="17"/>
                </a:cxn>
                <a:cxn ang="0">
                  <a:pos x="17" y="15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9"/>
                </a:cxn>
                <a:cxn ang="0">
                  <a:pos x="11" y="12"/>
                </a:cxn>
                <a:cxn ang="0">
                  <a:pos x="8" y="12"/>
                </a:cxn>
              </a:cxnLst>
              <a:rect l="0" t="0" r="r" b="b"/>
              <a:pathLst>
                <a:path w="20" h="21">
                  <a:moveTo>
                    <a:pt x="17" y="15"/>
                  </a:moveTo>
                  <a:cubicBezTo>
                    <a:pt x="17" y="15"/>
                    <a:pt x="17" y="15"/>
                    <a:pt x="17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7" y="15"/>
                  </a:lnTo>
                  <a:close/>
                  <a:moveTo>
                    <a:pt x="8" y="12"/>
                  </a:moveTo>
                  <a:cubicBezTo>
                    <a:pt x="7" y="11"/>
                    <a:pt x="7" y="10"/>
                    <a:pt x="8" y="9"/>
                  </a:cubicBezTo>
                  <a:cubicBezTo>
                    <a:pt x="9" y="8"/>
                    <a:pt x="10" y="8"/>
                    <a:pt x="11" y="9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0" y="13"/>
                    <a:pt x="9" y="13"/>
                    <a:pt x="8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45" name="Oval 132"/>
          <p:cNvSpPr/>
          <p:nvPr/>
        </p:nvSpPr>
        <p:spPr bwMode="auto">
          <a:xfrm>
            <a:off x="6686054" y="2627778"/>
            <a:ext cx="1009241" cy="1009241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Group 140"/>
          <p:cNvGrpSpPr/>
          <p:nvPr/>
        </p:nvGrpSpPr>
        <p:grpSpPr>
          <a:xfrm>
            <a:off x="8149932" y="3876611"/>
            <a:ext cx="271235" cy="520946"/>
            <a:chOff x="4486276" y="4586288"/>
            <a:chExt cx="100012" cy="192087"/>
          </a:xfrm>
          <a:solidFill>
            <a:srgbClr val="454545"/>
          </a:solidFill>
        </p:grpSpPr>
        <p:sp>
          <p:nvSpPr>
            <p:cNvPr id="47" name="Freeform 60"/>
            <p:cNvSpPr/>
            <p:nvPr/>
          </p:nvSpPr>
          <p:spPr bwMode="auto">
            <a:xfrm>
              <a:off x="4494213" y="4586288"/>
              <a:ext cx="92075" cy="777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3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24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27"/>
                </a:cxn>
                <a:cxn ang="0">
                  <a:pos x="5" y="26"/>
                </a:cxn>
                <a:cxn ang="0">
                  <a:pos x="6" y="24"/>
                </a:cxn>
                <a:cxn ang="0">
                  <a:pos x="7" y="16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16" y="17"/>
                </a:cxn>
                <a:cxn ang="0">
                  <a:pos x="12" y="22"/>
                </a:cxn>
                <a:cxn ang="0">
                  <a:pos x="13" y="25"/>
                </a:cxn>
                <a:cxn ang="0">
                  <a:pos x="14" y="25"/>
                </a:cxn>
                <a:cxn ang="0">
                  <a:pos x="16" y="25"/>
                </a:cxn>
                <a:cxn ang="0">
                  <a:pos x="22" y="17"/>
                </a:cxn>
                <a:cxn ang="0">
                  <a:pos x="29" y="11"/>
                </a:cxn>
                <a:cxn ang="0">
                  <a:pos x="30" y="11"/>
                </a:cxn>
                <a:cxn ang="0">
                  <a:pos x="32" y="9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2"/>
                </a:cxn>
              </a:cxnLst>
              <a:rect l="0" t="0" r="r" b="b"/>
              <a:pathLst>
                <a:path w="32" h="27">
                  <a:moveTo>
                    <a:pt x="24" y="2"/>
                  </a:moveTo>
                  <a:cubicBezTo>
                    <a:pt x="24" y="2"/>
                    <a:pt x="13" y="2"/>
                    <a:pt x="11" y="3"/>
                  </a:cubicBezTo>
                  <a:cubicBezTo>
                    <a:pt x="9" y="3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4" y="27"/>
                    <a:pt x="5" y="26"/>
                    <a:pt x="5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0"/>
                    <a:pt x="14" y="11"/>
                  </a:cubicBezTo>
                  <a:cubicBezTo>
                    <a:pt x="15" y="12"/>
                    <a:pt x="16" y="13"/>
                    <a:pt x="16" y="14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4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2" y="11"/>
                    <a:pt x="32" y="9"/>
                  </a:cubicBezTo>
                  <a:cubicBezTo>
                    <a:pt x="32" y="6"/>
                    <a:pt x="32" y="3"/>
                    <a:pt x="32" y="2"/>
                  </a:cubicBezTo>
                  <a:cubicBezTo>
                    <a:pt x="32" y="0"/>
                    <a:pt x="30" y="0"/>
                    <a:pt x="30" y="0"/>
                  </a:cubicBez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8" name="Freeform 61"/>
            <p:cNvSpPr>
              <a:spLocks noEditPoints="1"/>
            </p:cNvSpPr>
            <p:nvPr/>
          </p:nvSpPr>
          <p:spPr bwMode="auto">
            <a:xfrm>
              <a:off x="4486276" y="4689475"/>
              <a:ext cx="88900" cy="8890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18" y="29"/>
                </a:cxn>
                <a:cxn ang="0">
                  <a:pos x="16" y="0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7" y="26"/>
                </a:cxn>
                <a:cxn ang="0">
                  <a:pos x="16" y="24"/>
                </a:cxn>
                <a:cxn ang="0">
                  <a:pos x="12" y="25"/>
                </a:cxn>
                <a:cxn ang="0">
                  <a:pos x="10" y="23"/>
                </a:cxn>
                <a:cxn ang="0">
                  <a:pos x="11" y="22"/>
                </a:cxn>
                <a:cxn ang="0">
                  <a:pos x="13" y="22"/>
                </a:cxn>
                <a:cxn ang="0">
                  <a:pos x="17" y="22"/>
                </a:cxn>
                <a:cxn ang="0">
                  <a:pos x="19" y="21"/>
                </a:cxn>
                <a:cxn ang="0">
                  <a:pos x="19" y="18"/>
                </a:cxn>
                <a:cxn ang="0">
                  <a:pos x="17" y="17"/>
                </a:cxn>
                <a:cxn ang="0">
                  <a:pos x="13" y="17"/>
                </a:cxn>
                <a:cxn ang="0">
                  <a:pos x="9" y="17"/>
                </a:cxn>
                <a:cxn ang="0">
                  <a:pos x="7" y="14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8"/>
                </a:cxn>
                <a:cxn ang="0">
                  <a:pos x="19" y="9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4" y="10"/>
                </a:cxn>
                <a:cxn ang="0">
                  <a:pos x="11" y="11"/>
                </a:cxn>
                <a:cxn ang="0">
                  <a:pos x="11" y="13"/>
                </a:cxn>
                <a:cxn ang="0">
                  <a:pos x="12" y="14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23" y="17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3" y="7"/>
                    <a:pt x="0" y="14"/>
                    <a:pt x="2" y="20"/>
                  </a:cubicBezTo>
                  <a:cubicBezTo>
                    <a:pt x="4" y="28"/>
                    <a:pt x="11" y="31"/>
                    <a:pt x="18" y="29"/>
                  </a:cubicBezTo>
                  <a:cubicBezTo>
                    <a:pt x="26" y="27"/>
                    <a:pt x="31" y="21"/>
                    <a:pt x="29" y="13"/>
                  </a:cubicBezTo>
                  <a:cubicBezTo>
                    <a:pt x="27" y="8"/>
                    <a:pt x="21" y="2"/>
                    <a:pt x="16" y="0"/>
                  </a:cubicBezTo>
                  <a:close/>
                  <a:moveTo>
                    <a:pt x="23" y="20"/>
                  </a:moveTo>
                  <a:cubicBezTo>
                    <a:pt x="23" y="20"/>
                    <a:pt x="22" y="21"/>
                    <a:pt x="22" y="22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3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3" y="25"/>
                    <a:pt x="12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22"/>
                    <a:pt x="16" y="22"/>
                    <a:pt x="17" y="22"/>
                  </a:cubicBezTo>
                  <a:cubicBezTo>
                    <a:pt x="17" y="22"/>
                    <a:pt x="17" y="21"/>
                    <a:pt x="18" y="21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7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  <p:sp>
          <p:nvSpPr>
            <p:cNvPr id="49" name="Freeform 62"/>
            <p:cNvSpPr/>
            <p:nvPr/>
          </p:nvSpPr>
          <p:spPr bwMode="auto">
            <a:xfrm>
              <a:off x="4491038" y="4660900"/>
              <a:ext cx="38100" cy="31750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9" y="10"/>
                </a:cxn>
                <a:cxn ang="0">
                  <a:pos x="13" y="9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1" y="5"/>
                </a:cxn>
                <a:cxn ang="0">
                  <a:pos x="5" y="11"/>
                </a:cxn>
              </a:cxnLst>
              <a:rect l="0" t="0" r="r" b="b"/>
              <a:pathLst>
                <a:path w="13" h="11">
                  <a:moveTo>
                    <a:pt x="5" y="11"/>
                  </a:moveTo>
                  <a:cubicBezTo>
                    <a:pt x="5" y="11"/>
                    <a:pt x="9" y="10"/>
                    <a:pt x="9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4"/>
                    <a:pt x="13" y="2"/>
                  </a:cubicBezTo>
                  <a:cubicBezTo>
                    <a:pt x="13" y="0"/>
                    <a:pt x="11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3" y="3"/>
                    <a:pt x="0" y="3"/>
                    <a:pt x="1" y="5"/>
                  </a:cubicBezTo>
                  <a:cubicBezTo>
                    <a:pt x="3" y="7"/>
                    <a:pt x="5" y="11"/>
                    <a:pt x="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/>
            </a:p>
          </p:txBody>
        </p:sp>
      </p:grpSp>
      <p:sp>
        <p:nvSpPr>
          <p:cNvPr id="50" name="Oval 141"/>
          <p:cNvSpPr/>
          <p:nvPr/>
        </p:nvSpPr>
        <p:spPr bwMode="auto">
          <a:xfrm>
            <a:off x="7780928" y="3632464"/>
            <a:ext cx="1009241" cy="1009241"/>
          </a:xfrm>
          <a:prstGeom prst="ellipse">
            <a:avLst/>
          </a:prstGeom>
          <a:noFill/>
          <a:ln w="19050">
            <a:solidFill>
              <a:srgbClr val="454545"/>
            </a:solidFill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9468315" y="382463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472395" y="4139568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1319544" y="3824635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385607" y="4139568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5414660" y="5076487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4947692" y="5391420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4312415" y="160758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3946528" y="1929143"/>
            <a:ext cx="2131836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6510201" y="1607583"/>
            <a:ext cx="1400062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6144314" y="1929143"/>
            <a:ext cx="2131836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5751" y="221028"/>
            <a:ext cx="238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4791" y="216713"/>
            <a:ext cx="0" cy="404425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338325" y="2706294"/>
            <a:ext cx="7123464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使用手册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30211" y="4205539"/>
            <a:ext cx="7123464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使用手册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-1018" r="28670" b="1018"/>
          <a:stretch>
            <a:fillRect/>
          </a:stretch>
        </p:blipFill>
        <p:spPr bwMode="auto">
          <a:xfrm>
            <a:off x="10280651" y="3801439"/>
            <a:ext cx="128111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847" r="36981" b="-847"/>
          <a:stretch>
            <a:fillRect/>
          </a:stretch>
        </p:blipFill>
        <p:spPr bwMode="auto">
          <a:xfrm>
            <a:off x="630238" y="2310776"/>
            <a:ext cx="12557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33588" y="2307601"/>
            <a:ext cx="101600" cy="1311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056813" y="3820489"/>
            <a:ext cx="101600" cy="1311275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2171700" y="2108031"/>
            <a:ext cx="79155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”</a:t>
            </a:r>
            <a:endParaRPr lang="en-US" altLang="zh-CN" sz="31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3219566" y="3163263"/>
            <a:ext cx="79155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”</a:t>
            </a:r>
            <a:endParaRPr lang="en-US" altLang="zh-CN" sz="31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8564314" y="4675357"/>
            <a:ext cx="79155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3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”</a:t>
            </a:r>
            <a:endParaRPr lang="en-US" altLang="zh-CN" sz="31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9409968" y="3660673"/>
            <a:ext cx="68335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300" dirty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”</a:t>
            </a:r>
            <a:endParaRPr lang="en-US" altLang="zh-CN" sz="3100" dirty="0">
              <a:solidFill>
                <a:srgbClr val="0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5F5"/>
            </a:gs>
            <a:gs pos="100000">
              <a:srgbClr val="D6D8D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1074822" y="0"/>
            <a:ext cx="14341644" cy="6858000"/>
            <a:chOff x="0" y="0"/>
            <a:chExt cx="14341644" cy="6858000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0"/>
              <a:ext cx="9561096" cy="6858000"/>
              <a:chOff x="0" y="0"/>
              <a:chExt cx="9561096" cy="6858000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  <p:grpSp>
          <p:nvGrpSpPr>
            <p:cNvPr id="38" name="组合 37"/>
            <p:cNvGrpSpPr/>
            <p:nvPr/>
          </p:nvGrpSpPr>
          <p:grpSpPr>
            <a:xfrm flipH="1">
              <a:off x="4780548" y="0"/>
              <a:ext cx="9561096" cy="6858000"/>
              <a:chOff x="0" y="0"/>
              <a:chExt cx="9561096" cy="685800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41341"/>
              <a:stretch>
                <a:fillRect/>
              </a:stretch>
            </p:blipFill>
            <p:spPr>
              <a:xfrm>
                <a:off x="0" y="0"/>
                <a:ext cx="7151571" cy="6858000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6" r="41341"/>
              <a:stretch>
                <a:fillRect/>
              </a:stretch>
            </p:blipFill>
            <p:spPr>
              <a:xfrm flipH="1">
                <a:off x="7151571" y="0"/>
                <a:ext cx="2409525" cy="6858000"/>
              </a:xfrm>
              <a:prstGeom prst="rect">
                <a:avLst/>
              </a:prstGeom>
            </p:spPr>
          </p:pic>
        </p:grpSp>
      </p:grpSp>
      <p:sp>
        <p:nvSpPr>
          <p:cNvPr id="45" name="文本框 44"/>
          <p:cNvSpPr txBox="1"/>
          <p:nvPr/>
        </p:nvSpPr>
        <p:spPr>
          <a:xfrm>
            <a:off x="5650053" y="2514084"/>
            <a:ext cx="89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114801" y="3429000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单击添加您的标题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4406585" y="3283525"/>
            <a:ext cx="3378830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陈宇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Office PowerPoint</Application>
  <PresentationFormat>宽屏</PresentationFormat>
  <Paragraphs>234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Lato Black</vt:lpstr>
      <vt:lpstr>Quicksand Light</vt:lpstr>
      <vt:lpstr>Roboto</vt:lpstr>
      <vt:lpstr>等线</vt:lpstr>
      <vt:lpstr>方正兰亭粗黑_GBK</vt:lpstr>
      <vt:lpstr>宋体</vt:lpstr>
      <vt:lpstr>微软雅黑</vt:lpstr>
      <vt:lpstr>微软雅黑 Light</vt:lpstr>
      <vt:lpstr>Arial</vt:lpstr>
      <vt:lpstr>Calibri</vt:lpstr>
      <vt:lpstr>Footlight MT Light</vt:lpstr>
      <vt:lpstr>Helvetica</vt:lpstr>
      <vt:lpstr>Source Sans Pro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22</cp:revision>
  <dcterms:created xsi:type="dcterms:W3CDTF">2017-04-28T10:48:00Z</dcterms:created>
  <dcterms:modified xsi:type="dcterms:W3CDTF">2021-01-06T08:18:07Z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