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1337" r:id="rId2"/>
    <p:sldId id="1423" r:id="rId3"/>
    <p:sldId id="1304" r:id="rId4"/>
    <p:sldId id="1344" r:id="rId5"/>
    <p:sldId id="1385" r:id="rId6"/>
    <p:sldId id="1350" r:id="rId7"/>
    <p:sldId id="1398" r:id="rId8"/>
    <p:sldId id="1405" r:id="rId9"/>
    <p:sldId id="1402" r:id="rId10"/>
    <p:sldId id="1387" r:id="rId11"/>
    <p:sldId id="1389" r:id="rId12"/>
    <p:sldId id="1388" r:id="rId13"/>
    <p:sldId id="1399" r:id="rId14"/>
    <p:sldId id="1403" r:id="rId15"/>
    <p:sldId id="1406" r:id="rId16"/>
    <p:sldId id="1395" r:id="rId17"/>
    <p:sldId id="1396" r:id="rId18"/>
    <p:sldId id="1392" r:id="rId19"/>
    <p:sldId id="1404" r:id="rId20"/>
    <p:sldId id="1397" r:id="rId21"/>
    <p:sldId id="1401" r:id="rId22"/>
    <p:sldId id="1449" r:id="rId23"/>
    <p:sldId id="1400" r:id="rId24"/>
    <p:sldId id="1380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>
          <p15:clr>
            <a:srgbClr val="A4A3A4"/>
          </p15:clr>
        </p15:guide>
        <p15:guide id="2" orient="horz" pos="4200">
          <p15:clr>
            <a:srgbClr val="A4A3A4"/>
          </p15:clr>
        </p15:guide>
        <p15:guide id="3" pos="3959">
          <p15:clr>
            <a:srgbClr val="A4A3A4"/>
          </p15:clr>
        </p15:guide>
        <p15:guide id="4" pos="558">
          <p15:clr>
            <a:srgbClr val="A4A3A4"/>
          </p15:clr>
        </p15:guide>
        <p15:guide id="5" pos="7534">
          <p15:clr>
            <a:srgbClr val="A4A3A4"/>
          </p15:clr>
        </p15:guide>
        <p15:guide id="6" pos="6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4"/>
    <a:srgbClr val="339966"/>
    <a:srgbClr val="92D050"/>
    <a:srgbClr val="108036"/>
    <a:srgbClr val="8CC94C"/>
    <a:srgbClr val="108136"/>
    <a:srgbClr val="568D11"/>
    <a:srgbClr val="FF6907"/>
    <a:srgbClr val="042E60"/>
    <a:srgbClr val="01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3345" autoAdjust="0"/>
  </p:normalViewPr>
  <p:slideViewPr>
    <p:cSldViewPr>
      <p:cViewPr varScale="1">
        <p:scale>
          <a:sx n="70" d="100"/>
          <a:sy n="70" d="100"/>
        </p:scale>
        <p:origin x="714" y="78"/>
      </p:cViewPr>
      <p:guideLst>
        <p:guide orient="horz" pos="312"/>
        <p:guide orient="horz" pos="4200"/>
        <p:guide pos="3959"/>
        <p:guide pos="558"/>
        <p:guide pos="7534"/>
        <p:guide pos="6900"/>
      </p:guideLst>
    </p:cSldViewPr>
  </p:slideViewPr>
  <p:outlineViewPr>
    <p:cViewPr>
      <p:scale>
        <a:sx n="100" d="100"/>
        <a:sy n="100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2065" y="635"/>
            <a:ext cx="12898120" cy="7239635"/>
          </a:xfrm>
          <a:prstGeom prst="rect">
            <a:avLst/>
          </a:prstGeom>
        </p:spPr>
      </p:pic>
      <p:pic>
        <p:nvPicPr>
          <p:cNvPr id="6" name="图片 5" descr="D:\稻壳资料\bj\063\1.jpg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12065" y="0"/>
            <a:ext cx="12898120" cy="724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稻壳资料\bj\063\1.jpg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20955" y="635"/>
            <a:ext cx="12900660" cy="723963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236855" y="160020"/>
            <a:ext cx="12374880" cy="68402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440" y="4445"/>
            <a:ext cx="3169285" cy="1811020"/>
          </a:xfrm>
          <a:prstGeom prst="rect">
            <a:avLst/>
          </a:prstGeom>
        </p:spPr>
      </p:pic>
      <p:pic>
        <p:nvPicPr>
          <p:cNvPr id="6" name="图片 5" descr="D:\稻壳资料\bj\063\未标题-4.png未标题-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49600" y="1246823"/>
            <a:ext cx="6724015" cy="3553460"/>
          </a:xfrm>
          <a:prstGeom prst="rect">
            <a:avLst/>
          </a:prstGeom>
        </p:spPr>
      </p:pic>
      <p:pic>
        <p:nvPicPr>
          <p:cNvPr id="7" name="图片 6" descr="未标题-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310" y="4713605"/>
            <a:ext cx="3583940" cy="11531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3385" y="5866765"/>
            <a:ext cx="2637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C00000"/>
                </a:solidFill>
              </a:rPr>
              <a:t>xiazaii</a:t>
            </a:r>
            <a:endParaRPr lang="zh-CN" altLang="en-US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732860" y="1991373"/>
            <a:ext cx="1517951" cy="1517218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rgbClr val="C0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4653689" y="2911324"/>
            <a:ext cx="1905448" cy="1903392"/>
          </a:xfrm>
          <a:custGeom>
            <a:avLst/>
            <a:gdLst>
              <a:gd name="T0" fmla="*/ 529 w 529"/>
              <a:gd name="T1" fmla="*/ 283 h 528"/>
              <a:gd name="T2" fmla="*/ 506 w 529"/>
              <a:gd name="T3" fmla="*/ 241 h 528"/>
              <a:gd name="T4" fmla="*/ 479 w 529"/>
              <a:gd name="T5" fmla="*/ 200 h 528"/>
              <a:gd name="T6" fmla="*/ 516 w 529"/>
              <a:gd name="T7" fmla="*/ 180 h 528"/>
              <a:gd name="T8" fmla="*/ 479 w 529"/>
              <a:gd name="T9" fmla="*/ 151 h 528"/>
              <a:gd name="T10" fmla="*/ 438 w 529"/>
              <a:gd name="T11" fmla="*/ 123 h 528"/>
              <a:gd name="T12" fmla="*/ 465 w 529"/>
              <a:gd name="T13" fmla="*/ 90 h 528"/>
              <a:gd name="T14" fmla="*/ 420 w 529"/>
              <a:gd name="T15" fmla="*/ 77 h 528"/>
              <a:gd name="T16" fmla="*/ 371 w 529"/>
              <a:gd name="T17" fmla="*/ 67 h 528"/>
              <a:gd name="T18" fmla="*/ 383 w 529"/>
              <a:gd name="T19" fmla="*/ 27 h 528"/>
              <a:gd name="T20" fmla="*/ 336 w 529"/>
              <a:gd name="T21" fmla="*/ 32 h 528"/>
              <a:gd name="T22" fmla="*/ 288 w 529"/>
              <a:gd name="T23" fmla="*/ 42 h 528"/>
              <a:gd name="T24" fmla="*/ 284 w 529"/>
              <a:gd name="T25" fmla="*/ 0 h 528"/>
              <a:gd name="T26" fmla="*/ 242 w 529"/>
              <a:gd name="T27" fmla="*/ 23 h 528"/>
              <a:gd name="T28" fmla="*/ 201 w 529"/>
              <a:gd name="T29" fmla="*/ 50 h 528"/>
              <a:gd name="T30" fmla="*/ 181 w 529"/>
              <a:gd name="T31" fmla="*/ 13 h 528"/>
              <a:gd name="T32" fmla="*/ 152 w 529"/>
              <a:gd name="T33" fmla="*/ 50 h 528"/>
              <a:gd name="T34" fmla="*/ 124 w 529"/>
              <a:gd name="T35" fmla="*/ 91 h 528"/>
              <a:gd name="T36" fmla="*/ 91 w 529"/>
              <a:gd name="T37" fmla="*/ 64 h 528"/>
              <a:gd name="T38" fmla="*/ 78 w 529"/>
              <a:gd name="T39" fmla="*/ 109 h 528"/>
              <a:gd name="T40" fmla="*/ 68 w 529"/>
              <a:gd name="T41" fmla="*/ 158 h 528"/>
              <a:gd name="T42" fmla="*/ 28 w 529"/>
              <a:gd name="T43" fmla="*/ 145 h 528"/>
              <a:gd name="T44" fmla="*/ 33 w 529"/>
              <a:gd name="T45" fmla="*/ 193 h 528"/>
              <a:gd name="T46" fmla="*/ 42 w 529"/>
              <a:gd name="T47" fmla="*/ 241 h 528"/>
              <a:gd name="T48" fmla="*/ 0 w 529"/>
              <a:gd name="T49" fmla="*/ 245 h 528"/>
              <a:gd name="T50" fmla="*/ 24 w 529"/>
              <a:gd name="T51" fmla="*/ 287 h 528"/>
              <a:gd name="T52" fmla="*/ 51 w 529"/>
              <a:gd name="T53" fmla="*/ 328 h 528"/>
              <a:gd name="T54" fmla="*/ 13 w 529"/>
              <a:gd name="T55" fmla="*/ 348 h 528"/>
              <a:gd name="T56" fmla="*/ 51 w 529"/>
              <a:gd name="T57" fmla="*/ 377 h 528"/>
              <a:gd name="T58" fmla="*/ 92 w 529"/>
              <a:gd name="T59" fmla="*/ 405 h 528"/>
              <a:gd name="T60" fmla="*/ 65 w 529"/>
              <a:gd name="T61" fmla="*/ 438 h 528"/>
              <a:gd name="T62" fmla="*/ 110 w 529"/>
              <a:gd name="T63" fmla="*/ 451 h 528"/>
              <a:gd name="T64" fmla="*/ 159 w 529"/>
              <a:gd name="T65" fmla="*/ 461 h 528"/>
              <a:gd name="T66" fmla="*/ 146 w 529"/>
              <a:gd name="T67" fmla="*/ 501 h 528"/>
              <a:gd name="T68" fmla="*/ 193 w 529"/>
              <a:gd name="T69" fmla="*/ 496 h 528"/>
              <a:gd name="T70" fmla="*/ 242 w 529"/>
              <a:gd name="T71" fmla="*/ 486 h 528"/>
              <a:gd name="T72" fmla="*/ 246 w 529"/>
              <a:gd name="T73" fmla="*/ 528 h 528"/>
              <a:gd name="T74" fmla="*/ 288 w 529"/>
              <a:gd name="T75" fmla="*/ 505 h 528"/>
              <a:gd name="T76" fmla="*/ 329 w 529"/>
              <a:gd name="T77" fmla="*/ 478 h 528"/>
              <a:gd name="T78" fmla="*/ 349 w 529"/>
              <a:gd name="T79" fmla="*/ 516 h 528"/>
              <a:gd name="T80" fmla="*/ 378 w 529"/>
              <a:gd name="T81" fmla="*/ 478 h 528"/>
              <a:gd name="T82" fmla="*/ 406 w 529"/>
              <a:gd name="T83" fmla="*/ 437 h 528"/>
              <a:gd name="T84" fmla="*/ 439 w 529"/>
              <a:gd name="T85" fmla="*/ 464 h 528"/>
              <a:gd name="T86" fmla="*/ 452 w 529"/>
              <a:gd name="T87" fmla="*/ 419 h 528"/>
              <a:gd name="T88" fmla="*/ 462 w 529"/>
              <a:gd name="T89" fmla="*/ 370 h 528"/>
              <a:gd name="T90" fmla="*/ 502 w 529"/>
              <a:gd name="T91" fmla="*/ 383 h 528"/>
              <a:gd name="T92" fmla="*/ 496 w 529"/>
              <a:gd name="T93" fmla="*/ 335 h 528"/>
              <a:gd name="T94" fmla="*/ 487 w 529"/>
              <a:gd name="T95" fmla="*/ 287 h 528"/>
              <a:gd name="T96" fmla="*/ 265 w 529"/>
              <a:gd name="T97" fmla="*/ 290 h 528"/>
              <a:gd name="T98" fmla="*/ 265 w 529"/>
              <a:gd name="T99" fmla="*/ 238 h 528"/>
              <a:gd name="T100" fmla="*/ 265 w 529"/>
              <a:gd name="T101" fmla="*/ 29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9" h="528">
                <a:moveTo>
                  <a:pt x="506" y="287"/>
                </a:moveTo>
                <a:cubicBezTo>
                  <a:pt x="529" y="283"/>
                  <a:pt x="529" y="283"/>
                  <a:pt x="529" y="283"/>
                </a:cubicBezTo>
                <a:cubicBezTo>
                  <a:pt x="529" y="245"/>
                  <a:pt x="529" y="245"/>
                  <a:pt x="529" y="245"/>
                </a:cubicBezTo>
                <a:cubicBezTo>
                  <a:pt x="506" y="241"/>
                  <a:pt x="506" y="241"/>
                  <a:pt x="506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6" y="227"/>
                  <a:pt x="483" y="213"/>
                  <a:pt x="479" y="200"/>
                </a:cubicBezTo>
                <a:cubicBezTo>
                  <a:pt x="496" y="193"/>
                  <a:pt x="496" y="193"/>
                  <a:pt x="496" y="193"/>
                </a:cubicBezTo>
                <a:cubicBezTo>
                  <a:pt x="516" y="180"/>
                  <a:pt x="516" y="180"/>
                  <a:pt x="516" y="180"/>
                </a:cubicBezTo>
                <a:cubicBezTo>
                  <a:pt x="502" y="145"/>
                  <a:pt x="502" y="145"/>
                  <a:pt x="502" y="145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62" y="158"/>
                  <a:pt x="462" y="158"/>
                  <a:pt x="462" y="158"/>
                </a:cubicBezTo>
                <a:cubicBezTo>
                  <a:pt x="455" y="145"/>
                  <a:pt x="447" y="134"/>
                  <a:pt x="438" y="123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65" y="90"/>
                  <a:pt x="465" y="90"/>
                  <a:pt x="465" y="90"/>
                </a:cubicBezTo>
                <a:cubicBezTo>
                  <a:pt x="439" y="64"/>
                  <a:pt x="439" y="64"/>
                  <a:pt x="439" y="64"/>
                </a:cubicBezTo>
                <a:cubicBezTo>
                  <a:pt x="420" y="77"/>
                  <a:pt x="420" y="77"/>
                  <a:pt x="420" y="77"/>
                </a:cubicBezTo>
                <a:cubicBezTo>
                  <a:pt x="406" y="91"/>
                  <a:pt x="406" y="91"/>
                  <a:pt x="406" y="91"/>
                </a:cubicBezTo>
                <a:cubicBezTo>
                  <a:pt x="395" y="82"/>
                  <a:pt x="383" y="74"/>
                  <a:pt x="371" y="67"/>
                </a:cubicBezTo>
                <a:cubicBezTo>
                  <a:pt x="378" y="50"/>
                  <a:pt x="378" y="50"/>
                  <a:pt x="378" y="50"/>
                </a:cubicBezTo>
                <a:cubicBezTo>
                  <a:pt x="383" y="27"/>
                  <a:pt x="383" y="27"/>
                  <a:pt x="383" y="27"/>
                </a:cubicBezTo>
                <a:cubicBezTo>
                  <a:pt x="349" y="13"/>
                  <a:pt x="349" y="13"/>
                  <a:pt x="349" y="13"/>
                </a:cubicBezTo>
                <a:cubicBezTo>
                  <a:pt x="336" y="32"/>
                  <a:pt x="336" y="32"/>
                  <a:pt x="336" y="32"/>
                </a:cubicBezTo>
                <a:cubicBezTo>
                  <a:pt x="329" y="50"/>
                  <a:pt x="329" y="50"/>
                  <a:pt x="329" y="50"/>
                </a:cubicBezTo>
                <a:cubicBezTo>
                  <a:pt x="316" y="46"/>
                  <a:pt x="302" y="43"/>
                  <a:pt x="288" y="42"/>
                </a:cubicBezTo>
                <a:cubicBezTo>
                  <a:pt x="288" y="23"/>
                  <a:pt x="288" y="23"/>
                  <a:pt x="288" y="23"/>
                </a:cubicBezTo>
                <a:cubicBezTo>
                  <a:pt x="284" y="0"/>
                  <a:pt x="284" y="0"/>
                  <a:pt x="284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2" y="23"/>
                  <a:pt x="242" y="23"/>
                  <a:pt x="242" y="23"/>
                </a:cubicBezTo>
                <a:cubicBezTo>
                  <a:pt x="242" y="42"/>
                  <a:pt x="242" y="42"/>
                  <a:pt x="242" y="42"/>
                </a:cubicBezTo>
                <a:cubicBezTo>
                  <a:pt x="228" y="43"/>
                  <a:pt x="214" y="46"/>
                  <a:pt x="201" y="50"/>
                </a:cubicBezTo>
                <a:cubicBezTo>
                  <a:pt x="193" y="32"/>
                  <a:pt x="193" y="32"/>
                  <a:pt x="193" y="32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52" y="50"/>
                  <a:pt x="152" y="50"/>
                  <a:pt x="152" y="50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46" y="74"/>
                  <a:pt x="135" y="82"/>
                  <a:pt x="124" y="91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91" y="64"/>
                  <a:pt x="91" y="64"/>
                  <a:pt x="91" y="64"/>
                </a:cubicBezTo>
                <a:cubicBezTo>
                  <a:pt x="65" y="90"/>
                  <a:pt x="65" y="90"/>
                  <a:pt x="65" y="9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4"/>
                  <a:pt x="75" y="145"/>
                  <a:pt x="68" y="158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28" y="145"/>
                  <a:pt x="28" y="145"/>
                  <a:pt x="28" y="145"/>
                </a:cubicBezTo>
                <a:cubicBezTo>
                  <a:pt x="13" y="180"/>
                  <a:pt x="13" y="180"/>
                  <a:pt x="13" y="180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51" y="200"/>
                  <a:pt x="51" y="200"/>
                  <a:pt x="51" y="200"/>
                </a:cubicBezTo>
                <a:cubicBezTo>
                  <a:pt x="47" y="213"/>
                  <a:pt x="44" y="227"/>
                  <a:pt x="42" y="241"/>
                </a:cubicBezTo>
                <a:cubicBezTo>
                  <a:pt x="24" y="241"/>
                  <a:pt x="24" y="241"/>
                  <a:pt x="24" y="241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83"/>
                  <a:pt x="0" y="283"/>
                  <a:pt x="0" y="283"/>
                </a:cubicBezTo>
                <a:cubicBezTo>
                  <a:pt x="24" y="287"/>
                  <a:pt x="24" y="287"/>
                  <a:pt x="24" y="287"/>
                </a:cubicBezTo>
                <a:cubicBezTo>
                  <a:pt x="42" y="287"/>
                  <a:pt x="42" y="287"/>
                  <a:pt x="42" y="287"/>
                </a:cubicBezTo>
                <a:cubicBezTo>
                  <a:pt x="44" y="301"/>
                  <a:pt x="47" y="315"/>
                  <a:pt x="51" y="328"/>
                </a:cubicBezTo>
                <a:cubicBezTo>
                  <a:pt x="33" y="335"/>
                  <a:pt x="33" y="335"/>
                  <a:pt x="33" y="335"/>
                </a:cubicBezTo>
                <a:cubicBezTo>
                  <a:pt x="13" y="348"/>
                  <a:pt x="13" y="348"/>
                  <a:pt x="13" y="348"/>
                </a:cubicBezTo>
                <a:cubicBezTo>
                  <a:pt x="28" y="383"/>
                  <a:pt x="28" y="383"/>
                  <a:pt x="28" y="383"/>
                </a:cubicBezTo>
                <a:cubicBezTo>
                  <a:pt x="51" y="377"/>
                  <a:pt x="51" y="377"/>
                  <a:pt x="51" y="377"/>
                </a:cubicBezTo>
                <a:cubicBezTo>
                  <a:pt x="68" y="370"/>
                  <a:pt x="68" y="370"/>
                  <a:pt x="68" y="370"/>
                </a:cubicBezTo>
                <a:cubicBezTo>
                  <a:pt x="75" y="383"/>
                  <a:pt x="83" y="394"/>
                  <a:pt x="92" y="405"/>
                </a:cubicBezTo>
                <a:cubicBezTo>
                  <a:pt x="78" y="419"/>
                  <a:pt x="78" y="419"/>
                  <a:pt x="78" y="419"/>
                </a:cubicBezTo>
                <a:cubicBezTo>
                  <a:pt x="65" y="438"/>
                  <a:pt x="65" y="438"/>
                  <a:pt x="65" y="438"/>
                </a:cubicBezTo>
                <a:cubicBezTo>
                  <a:pt x="91" y="464"/>
                  <a:pt x="91" y="464"/>
                  <a:pt x="91" y="464"/>
                </a:cubicBezTo>
                <a:cubicBezTo>
                  <a:pt x="110" y="451"/>
                  <a:pt x="110" y="451"/>
                  <a:pt x="110" y="451"/>
                </a:cubicBezTo>
                <a:cubicBezTo>
                  <a:pt x="124" y="437"/>
                  <a:pt x="124" y="437"/>
                  <a:pt x="124" y="437"/>
                </a:cubicBezTo>
                <a:cubicBezTo>
                  <a:pt x="135" y="446"/>
                  <a:pt x="146" y="454"/>
                  <a:pt x="159" y="461"/>
                </a:cubicBezTo>
                <a:cubicBezTo>
                  <a:pt x="152" y="478"/>
                  <a:pt x="152" y="478"/>
                  <a:pt x="152" y="478"/>
                </a:cubicBezTo>
                <a:cubicBezTo>
                  <a:pt x="146" y="501"/>
                  <a:pt x="146" y="501"/>
                  <a:pt x="146" y="501"/>
                </a:cubicBezTo>
                <a:cubicBezTo>
                  <a:pt x="181" y="516"/>
                  <a:pt x="181" y="516"/>
                  <a:pt x="181" y="516"/>
                </a:cubicBezTo>
                <a:cubicBezTo>
                  <a:pt x="193" y="496"/>
                  <a:pt x="193" y="496"/>
                  <a:pt x="193" y="496"/>
                </a:cubicBezTo>
                <a:cubicBezTo>
                  <a:pt x="201" y="478"/>
                  <a:pt x="201" y="478"/>
                  <a:pt x="201" y="478"/>
                </a:cubicBezTo>
                <a:cubicBezTo>
                  <a:pt x="214" y="482"/>
                  <a:pt x="228" y="485"/>
                  <a:pt x="242" y="486"/>
                </a:cubicBezTo>
                <a:cubicBezTo>
                  <a:pt x="242" y="505"/>
                  <a:pt x="242" y="505"/>
                  <a:pt x="242" y="505"/>
                </a:cubicBezTo>
                <a:cubicBezTo>
                  <a:pt x="246" y="528"/>
                  <a:pt x="246" y="528"/>
                  <a:pt x="246" y="528"/>
                </a:cubicBezTo>
                <a:cubicBezTo>
                  <a:pt x="284" y="528"/>
                  <a:pt x="284" y="528"/>
                  <a:pt x="284" y="528"/>
                </a:cubicBezTo>
                <a:cubicBezTo>
                  <a:pt x="288" y="505"/>
                  <a:pt x="288" y="505"/>
                  <a:pt x="288" y="505"/>
                </a:cubicBezTo>
                <a:cubicBezTo>
                  <a:pt x="288" y="486"/>
                  <a:pt x="288" y="486"/>
                  <a:pt x="288" y="486"/>
                </a:cubicBezTo>
                <a:cubicBezTo>
                  <a:pt x="302" y="485"/>
                  <a:pt x="316" y="482"/>
                  <a:pt x="329" y="478"/>
                </a:cubicBezTo>
                <a:cubicBezTo>
                  <a:pt x="336" y="496"/>
                  <a:pt x="336" y="496"/>
                  <a:pt x="336" y="496"/>
                </a:cubicBezTo>
                <a:cubicBezTo>
                  <a:pt x="349" y="516"/>
                  <a:pt x="349" y="516"/>
                  <a:pt x="349" y="516"/>
                </a:cubicBezTo>
                <a:cubicBezTo>
                  <a:pt x="383" y="501"/>
                  <a:pt x="383" y="501"/>
                  <a:pt x="383" y="501"/>
                </a:cubicBezTo>
                <a:cubicBezTo>
                  <a:pt x="378" y="478"/>
                  <a:pt x="378" y="478"/>
                  <a:pt x="378" y="478"/>
                </a:cubicBezTo>
                <a:cubicBezTo>
                  <a:pt x="371" y="461"/>
                  <a:pt x="371" y="461"/>
                  <a:pt x="371" y="461"/>
                </a:cubicBezTo>
                <a:cubicBezTo>
                  <a:pt x="383" y="454"/>
                  <a:pt x="395" y="446"/>
                  <a:pt x="406" y="437"/>
                </a:cubicBezTo>
                <a:cubicBezTo>
                  <a:pt x="420" y="451"/>
                  <a:pt x="420" y="451"/>
                  <a:pt x="420" y="451"/>
                </a:cubicBezTo>
                <a:cubicBezTo>
                  <a:pt x="439" y="464"/>
                  <a:pt x="439" y="464"/>
                  <a:pt x="439" y="464"/>
                </a:cubicBezTo>
                <a:cubicBezTo>
                  <a:pt x="465" y="438"/>
                  <a:pt x="465" y="438"/>
                  <a:pt x="465" y="438"/>
                </a:cubicBezTo>
                <a:cubicBezTo>
                  <a:pt x="452" y="419"/>
                  <a:pt x="452" y="419"/>
                  <a:pt x="452" y="419"/>
                </a:cubicBezTo>
                <a:cubicBezTo>
                  <a:pt x="438" y="405"/>
                  <a:pt x="438" y="405"/>
                  <a:pt x="438" y="405"/>
                </a:cubicBezTo>
                <a:cubicBezTo>
                  <a:pt x="447" y="394"/>
                  <a:pt x="455" y="383"/>
                  <a:pt x="462" y="370"/>
                </a:cubicBezTo>
                <a:cubicBezTo>
                  <a:pt x="479" y="377"/>
                  <a:pt x="479" y="377"/>
                  <a:pt x="479" y="377"/>
                </a:cubicBezTo>
                <a:cubicBezTo>
                  <a:pt x="502" y="383"/>
                  <a:pt x="502" y="383"/>
                  <a:pt x="502" y="383"/>
                </a:cubicBezTo>
                <a:cubicBezTo>
                  <a:pt x="516" y="348"/>
                  <a:pt x="516" y="348"/>
                  <a:pt x="516" y="348"/>
                </a:cubicBezTo>
                <a:cubicBezTo>
                  <a:pt x="496" y="335"/>
                  <a:pt x="496" y="335"/>
                  <a:pt x="496" y="335"/>
                </a:cubicBezTo>
                <a:cubicBezTo>
                  <a:pt x="479" y="328"/>
                  <a:pt x="479" y="328"/>
                  <a:pt x="479" y="328"/>
                </a:cubicBezTo>
                <a:cubicBezTo>
                  <a:pt x="483" y="315"/>
                  <a:pt x="486" y="301"/>
                  <a:pt x="487" y="287"/>
                </a:cubicBezTo>
                <a:lnTo>
                  <a:pt x="506" y="287"/>
                </a:lnTo>
                <a:close/>
                <a:moveTo>
                  <a:pt x="265" y="290"/>
                </a:moveTo>
                <a:cubicBezTo>
                  <a:pt x="251" y="290"/>
                  <a:pt x="239" y="278"/>
                  <a:pt x="239" y="264"/>
                </a:cubicBezTo>
                <a:cubicBezTo>
                  <a:pt x="239" y="250"/>
                  <a:pt x="251" y="238"/>
                  <a:pt x="265" y="238"/>
                </a:cubicBezTo>
                <a:cubicBezTo>
                  <a:pt x="279" y="238"/>
                  <a:pt x="291" y="250"/>
                  <a:pt x="291" y="264"/>
                </a:cubicBezTo>
                <a:cubicBezTo>
                  <a:pt x="291" y="278"/>
                  <a:pt x="279" y="290"/>
                  <a:pt x="265" y="2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6279957" y="2553390"/>
            <a:ext cx="1249450" cy="1268419"/>
          </a:xfrm>
          <a:custGeom>
            <a:avLst/>
            <a:gdLst>
              <a:gd name="T0" fmla="*/ 309 w 347"/>
              <a:gd name="T1" fmla="*/ 176 h 352"/>
              <a:gd name="T2" fmla="*/ 326 w 347"/>
              <a:gd name="T3" fmla="*/ 150 h 352"/>
              <a:gd name="T4" fmla="*/ 335 w 347"/>
              <a:gd name="T5" fmla="*/ 103 h 352"/>
              <a:gd name="T6" fmla="*/ 294 w 347"/>
              <a:gd name="T7" fmla="*/ 113 h 352"/>
              <a:gd name="T8" fmla="*/ 282 w 347"/>
              <a:gd name="T9" fmla="*/ 65 h 352"/>
              <a:gd name="T10" fmla="*/ 262 w 347"/>
              <a:gd name="T11" fmla="*/ 22 h 352"/>
              <a:gd name="T12" fmla="*/ 234 w 347"/>
              <a:gd name="T13" fmla="*/ 54 h 352"/>
              <a:gd name="T14" fmla="*/ 196 w 347"/>
              <a:gd name="T15" fmla="*/ 23 h 352"/>
              <a:gd name="T16" fmla="*/ 155 w 347"/>
              <a:gd name="T17" fmla="*/ 0 h 352"/>
              <a:gd name="T18" fmla="*/ 151 w 347"/>
              <a:gd name="T19" fmla="*/ 42 h 352"/>
              <a:gd name="T20" fmla="*/ 102 w 347"/>
              <a:gd name="T21" fmla="*/ 39 h 352"/>
              <a:gd name="T22" fmla="*/ 55 w 347"/>
              <a:gd name="T23" fmla="*/ 44 h 352"/>
              <a:gd name="T24" fmla="*/ 77 w 347"/>
              <a:gd name="T25" fmla="*/ 81 h 352"/>
              <a:gd name="T26" fmla="*/ 35 w 347"/>
              <a:gd name="T27" fmla="*/ 107 h 352"/>
              <a:gd name="T28" fmla="*/ 0 w 347"/>
              <a:gd name="T29" fmla="*/ 139 h 352"/>
              <a:gd name="T30" fmla="*/ 39 w 347"/>
              <a:gd name="T31" fmla="*/ 156 h 352"/>
              <a:gd name="T32" fmla="*/ 39 w 347"/>
              <a:gd name="T33" fmla="*/ 195 h 352"/>
              <a:gd name="T34" fmla="*/ 0 w 347"/>
              <a:gd name="T35" fmla="*/ 212 h 352"/>
              <a:gd name="T36" fmla="*/ 35 w 347"/>
              <a:gd name="T37" fmla="*/ 244 h 352"/>
              <a:gd name="T38" fmla="*/ 77 w 347"/>
              <a:gd name="T39" fmla="*/ 271 h 352"/>
              <a:gd name="T40" fmla="*/ 55 w 347"/>
              <a:gd name="T41" fmla="*/ 307 h 352"/>
              <a:gd name="T42" fmla="*/ 102 w 347"/>
              <a:gd name="T43" fmla="*/ 313 h 352"/>
              <a:gd name="T44" fmla="*/ 151 w 347"/>
              <a:gd name="T45" fmla="*/ 309 h 352"/>
              <a:gd name="T46" fmla="*/ 155 w 347"/>
              <a:gd name="T47" fmla="*/ 352 h 352"/>
              <a:gd name="T48" fmla="*/ 196 w 347"/>
              <a:gd name="T49" fmla="*/ 329 h 352"/>
              <a:gd name="T50" fmla="*/ 234 w 347"/>
              <a:gd name="T51" fmla="*/ 297 h 352"/>
              <a:gd name="T52" fmla="*/ 262 w 347"/>
              <a:gd name="T53" fmla="*/ 329 h 352"/>
              <a:gd name="T54" fmla="*/ 282 w 347"/>
              <a:gd name="T55" fmla="*/ 286 h 352"/>
              <a:gd name="T56" fmla="*/ 294 w 347"/>
              <a:gd name="T57" fmla="*/ 239 h 352"/>
              <a:gd name="T58" fmla="*/ 335 w 347"/>
              <a:gd name="T59" fmla="*/ 248 h 352"/>
              <a:gd name="T60" fmla="*/ 326 w 347"/>
              <a:gd name="T61" fmla="*/ 201 h 352"/>
              <a:gd name="T62" fmla="*/ 174 w 347"/>
              <a:gd name="T63" fmla="*/ 201 h 352"/>
              <a:gd name="T64" fmla="*/ 174 w 347"/>
              <a:gd name="T65" fmla="*/ 150 h 352"/>
              <a:gd name="T66" fmla="*/ 174 w 347"/>
              <a:gd name="T67" fmla="*/ 20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7" h="352">
                <a:moveTo>
                  <a:pt x="308" y="195"/>
                </a:moveTo>
                <a:cubicBezTo>
                  <a:pt x="309" y="189"/>
                  <a:pt x="309" y="182"/>
                  <a:pt x="309" y="176"/>
                </a:cubicBezTo>
                <a:cubicBezTo>
                  <a:pt x="309" y="169"/>
                  <a:pt x="309" y="162"/>
                  <a:pt x="308" y="156"/>
                </a:cubicBezTo>
                <a:cubicBezTo>
                  <a:pt x="326" y="150"/>
                  <a:pt x="326" y="150"/>
                  <a:pt x="326" y="150"/>
                </a:cubicBezTo>
                <a:cubicBezTo>
                  <a:pt x="347" y="139"/>
                  <a:pt x="347" y="139"/>
                  <a:pt x="347" y="139"/>
                </a:cubicBezTo>
                <a:cubicBezTo>
                  <a:pt x="335" y="103"/>
                  <a:pt x="335" y="103"/>
                  <a:pt x="335" y="103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294" y="113"/>
                  <a:pt x="294" y="113"/>
                  <a:pt x="294" y="113"/>
                </a:cubicBezTo>
                <a:cubicBezTo>
                  <a:pt x="288" y="101"/>
                  <a:pt x="280" y="90"/>
                  <a:pt x="271" y="81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92" y="44"/>
                  <a:pt x="292" y="44"/>
                  <a:pt x="292" y="44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45" y="39"/>
                  <a:pt x="245" y="39"/>
                  <a:pt x="245" y="39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22" y="48"/>
                  <a:pt x="210" y="44"/>
                  <a:pt x="196" y="42"/>
                </a:cubicBezTo>
                <a:cubicBezTo>
                  <a:pt x="196" y="23"/>
                  <a:pt x="196" y="23"/>
                  <a:pt x="196" y="23"/>
                </a:cubicBezTo>
                <a:cubicBezTo>
                  <a:pt x="192" y="0"/>
                  <a:pt x="192" y="0"/>
                  <a:pt x="192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38" y="44"/>
                  <a:pt x="125" y="48"/>
                  <a:pt x="113" y="54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85" y="22"/>
                  <a:pt x="85" y="22"/>
                  <a:pt x="85" y="22"/>
                </a:cubicBezTo>
                <a:cubicBezTo>
                  <a:pt x="55" y="44"/>
                  <a:pt x="55" y="44"/>
                  <a:pt x="55" y="44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81"/>
                  <a:pt x="77" y="81"/>
                  <a:pt x="77" y="81"/>
                </a:cubicBezTo>
                <a:cubicBezTo>
                  <a:pt x="67" y="90"/>
                  <a:pt x="60" y="101"/>
                  <a:pt x="53" y="113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39"/>
                  <a:pt x="0" y="139"/>
                  <a:pt x="0" y="139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39" y="156"/>
                  <a:pt x="39" y="156"/>
                  <a:pt x="39" y="156"/>
                </a:cubicBezTo>
                <a:cubicBezTo>
                  <a:pt x="38" y="162"/>
                  <a:pt x="38" y="169"/>
                  <a:pt x="38" y="176"/>
                </a:cubicBezTo>
                <a:cubicBezTo>
                  <a:pt x="38" y="182"/>
                  <a:pt x="38" y="189"/>
                  <a:pt x="39" y="195"/>
                </a:cubicBezTo>
                <a:cubicBezTo>
                  <a:pt x="21" y="201"/>
                  <a:pt x="21" y="201"/>
                  <a:pt x="21" y="201"/>
                </a:cubicBezTo>
                <a:cubicBezTo>
                  <a:pt x="0" y="212"/>
                  <a:pt x="0" y="212"/>
                  <a:pt x="0" y="212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35" y="244"/>
                  <a:pt x="35" y="244"/>
                  <a:pt x="35" y="244"/>
                </a:cubicBezTo>
                <a:cubicBezTo>
                  <a:pt x="53" y="239"/>
                  <a:pt x="53" y="239"/>
                  <a:pt x="53" y="239"/>
                </a:cubicBezTo>
                <a:cubicBezTo>
                  <a:pt x="60" y="250"/>
                  <a:pt x="67" y="261"/>
                  <a:pt x="77" y="271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55" y="307"/>
                  <a:pt x="55" y="307"/>
                  <a:pt x="55" y="307"/>
                </a:cubicBezTo>
                <a:cubicBezTo>
                  <a:pt x="85" y="329"/>
                  <a:pt x="85" y="329"/>
                  <a:pt x="85" y="329"/>
                </a:cubicBezTo>
                <a:cubicBezTo>
                  <a:pt x="102" y="313"/>
                  <a:pt x="102" y="313"/>
                  <a:pt x="102" y="313"/>
                </a:cubicBezTo>
                <a:cubicBezTo>
                  <a:pt x="113" y="297"/>
                  <a:pt x="113" y="297"/>
                  <a:pt x="113" y="297"/>
                </a:cubicBezTo>
                <a:cubicBezTo>
                  <a:pt x="125" y="303"/>
                  <a:pt x="138" y="307"/>
                  <a:pt x="151" y="309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5" y="352"/>
                  <a:pt x="155" y="352"/>
                  <a:pt x="155" y="352"/>
                </a:cubicBezTo>
                <a:cubicBezTo>
                  <a:pt x="192" y="352"/>
                  <a:pt x="192" y="352"/>
                  <a:pt x="192" y="352"/>
                </a:cubicBezTo>
                <a:cubicBezTo>
                  <a:pt x="196" y="329"/>
                  <a:pt x="196" y="329"/>
                  <a:pt x="196" y="329"/>
                </a:cubicBezTo>
                <a:cubicBezTo>
                  <a:pt x="196" y="309"/>
                  <a:pt x="196" y="309"/>
                  <a:pt x="196" y="309"/>
                </a:cubicBezTo>
                <a:cubicBezTo>
                  <a:pt x="210" y="307"/>
                  <a:pt x="222" y="303"/>
                  <a:pt x="234" y="297"/>
                </a:cubicBezTo>
                <a:cubicBezTo>
                  <a:pt x="245" y="313"/>
                  <a:pt x="245" y="313"/>
                  <a:pt x="245" y="313"/>
                </a:cubicBezTo>
                <a:cubicBezTo>
                  <a:pt x="262" y="329"/>
                  <a:pt x="262" y="329"/>
                  <a:pt x="262" y="329"/>
                </a:cubicBezTo>
                <a:cubicBezTo>
                  <a:pt x="292" y="307"/>
                  <a:pt x="292" y="307"/>
                  <a:pt x="292" y="307"/>
                </a:cubicBezTo>
                <a:cubicBezTo>
                  <a:pt x="282" y="286"/>
                  <a:pt x="282" y="286"/>
                  <a:pt x="282" y="286"/>
                </a:cubicBezTo>
                <a:cubicBezTo>
                  <a:pt x="271" y="271"/>
                  <a:pt x="271" y="271"/>
                  <a:pt x="271" y="271"/>
                </a:cubicBezTo>
                <a:cubicBezTo>
                  <a:pt x="280" y="261"/>
                  <a:pt x="288" y="250"/>
                  <a:pt x="294" y="239"/>
                </a:cubicBezTo>
                <a:cubicBezTo>
                  <a:pt x="312" y="244"/>
                  <a:pt x="312" y="244"/>
                  <a:pt x="312" y="244"/>
                </a:cubicBezTo>
                <a:cubicBezTo>
                  <a:pt x="335" y="248"/>
                  <a:pt x="335" y="248"/>
                  <a:pt x="335" y="248"/>
                </a:cubicBezTo>
                <a:cubicBezTo>
                  <a:pt x="347" y="212"/>
                  <a:pt x="347" y="212"/>
                  <a:pt x="347" y="212"/>
                </a:cubicBezTo>
                <a:cubicBezTo>
                  <a:pt x="326" y="201"/>
                  <a:pt x="326" y="201"/>
                  <a:pt x="326" y="201"/>
                </a:cubicBezTo>
                <a:lnTo>
                  <a:pt x="308" y="195"/>
                </a:lnTo>
                <a:close/>
                <a:moveTo>
                  <a:pt x="174" y="201"/>
                </a:moveTo>
                <a:cubicBezTo>
                  <a:pt x="159" y="201"/>
                  <a:pt x="148" y="190"/>
                  <a:pt x="148" y="176"/>
                </a:cubicBezTo>
                <a:cubicBezTo>
                  <a:pt x="148" y="162"/>
                  <a:pt x="159" y="150"/>
                  <a:pt x="174" y="150"/>
                </a:cubicBezTo>
                <a:cubicBezTo>
                  <a:pt x="188" y="150"/>
                  <a:pt x="199" y="162"/>
                  <a:pt x="199" y="176"/>
                </a:cubicBezTo>
                <a:cubicBezTo>
                  <a:pt x="199" y="190"/>
                  <a:pt x="188" y="201"/>
                  <a:pt x="174" y="201"/>
                </a:cubicBezTo>
                <a:close/>
              </a:path>
            </a:pathLst>
          </a:custGeom>
          <a:solidFill>
            <a:srgbClr val="C00000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7355510" y="2785399"/>
            <a:ext cx="1517951" cy="1517218"/>
          </a:xfrm>
          <a:custGeom>
            <a:avLst/>
            <a:gdLst>
              <a:gd name="T0" fmla="*/ 421 w 421"/>
              <a:gd name="T1" fmla="*/ 229 h 421"/>
              <a:gd name="T2" fmla="*/ 398 w 421"/>
              <a:gd name="T3" fmla="*/ 188 h 421"/>
              <a:gd name="T4" fmla="*/ 367 w 421"/>
              <a:gd name="T5" fmla="*/ 146 h 421"/>
              <a:gd name="T6" fmla="*/ 402 w 421"/>
              <a:gd name="T7" fmla="*/ 122 h 421"/>
              <a:gd name="T8" fmla="*/ 361 w 421"/>
              <a:gd name="T9" fmla="*/ 97 h 421"/>
              <a:gd name="T10" fmla="*/ 314 w 421"/>
              <a:gd name="T11" fmla="*/ 77 h 421"/>
              <a:gd name="T12" fmla="*/ 332 w 421"/>
              <a:gd name="T13" fmla="*/ 38 h 421"/>
              <a:gd name="T14" fmla="*/ 285 w 421"/>
              <a:gd name="T15" fmla="*/ 37 h 421"/>
              <a:gd name="T16" fmla="*/ 233 w 421"/>
              <a:gd name="T17" fmla="*/ 43 h 421"/>
              <a:gd name="T18" fmla="*/ 229 w 421"/>
              <a:gd name="T19" fmla="*/ 0 h 421"/>
              <a:gd name="T20" fmla="*/ 188 w 421"/>
              <a:gd name="T21" fmla="*/ 23 h 421"/>
              <a:gd name="T22" fmla="*/ 146 w 421"/>
              <a:gd name="T23" fmla="*/ 54 h 421"/>
              <a:gd name="T24" fmla="*/ 122 w 421"/>
              <a:gd name="T25" fmla="*/ 19 h 421"/>
              <a:gd name="T26" fmla="*/ 98 w 421"/>
              <a:gd name="T27" fmla="*/ 60 h 421"/>
              <a:gd name="T28" fmla="*/ 77 w 421"/>
              <a:gd name="T29" fmla="*/ 107 h 421"/>
              <a:gd name="T30" fmla="*/ 38 w 421"/>
              <a:gd name="T31" fmla="*/ 89 h 421"/>
              <a:gd name="T32" fmla="*/ 37 w 421"/>
              <a:gd name="T33" fmla="*/ 136 h 421"/>
              <a:gd name="T34" fmla="*/ 43 w 421"/>
              <a:gd name="T35" fmla="*/ 188 h 421"/>
              <a:gd name="T36" fmla="*/ 0 w 421"/>
              <a:gd name="T37" fmla="*/ 192 h 421"/>
              <a:gd name="T38" fmla="*/ 24 w 421"/>
              <a:gd name="T39" fmla="*/ 233 h 421"/>
              <a:gd name="T40" fmla="*/ 54 w 421"/>
              <a:gd name="T41" fmla="*/ 274 h 421"/>
              <a:gd name="T42" fmla="*/ 19 w 421"/>
              <a:gd name="T43" fmla="*/ 299 h 421"/>
              <a:gd name="T44" fmla="*/ 60 w 421"/>
              <a:gd name="T45" fmla="*/ 323 h 421"/>
              <a:gd name="T46" fmla="*/ 107 w 421"/>
              <a:gd name="T47" fmla="*/ 344 h 421"/>
              <a:gd name="T48" fmla="*/ 89 w 421"/>
              <a:gd name="T49" fmla="*/ 383 h 421"/>
              <a:gd name="T50" fmla="*/ 137 w 421"/>
              <a:gd name="T51" fmla="*/ 384 h 421"/>
              <a:gd name="T52" fmla="*/ 188 w 421"/>
              <a:gd name="T53" fmla="*/ 378 h 421"/>
              <a:gd name="T54" fmla="*/ 192 w 421"/>
              <a:gd name="T55" fmla="*/ 421 h 421"/>
              <a:gd name="T56" fmla="*/ 233 w 421"/>
              <a:gd name="T57" fmla="*/ 397 h 421"/>
              <a:gd name="T58" fmla="*/ 275 w 421"/>
              <a:gd name="T59" fmla="*/ 367 h 421"/>
              <a:gd name="T60" fmla="*/ 299 w 421"/>
              <a:gd name="T61" fmla="*/ 402 h 421"/>
              <a:gd name="T62" fmla="*/ 324 w 421"/>
              <a:gd name="T63" fmla="*/ 361 h 421"/>
              <a:gd name="T64" fmla="*/ 344 w 421"/>
              <a:gd name="T65" fmla="*/ 314 h 421"/>
              <a:gd name="T66" fmla="*/ 383 w 421"/>
              <a:gd name="T67" fmla="*/ 332 h 421"/>
              <a:gd name="T68" fmla="*/ 384 w 421"/>
              <a:gd name="T69" fmla="*/ 284 h 421"/>
              <a:gd name="T70" fmla="*/ 378 w 421"/>
              <a:gd name="T71" fmla="*/ 233 h 421"/>
              <a:gd name="T72" fmla="*/ 211 w 421"/>
              <a:gd name="T73" fmla="*/ 236 h 421"/>
              <a:gd name="T74" fmla="*/ 211 w 421"/>
              <a:gd name="T75" fmla="*/ 185 h 421"/>
              <a:gd name="T76" fmla="*/ 211 w 421"/>
              <a:gd name="T77" fmla="*/ 23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1" h="421">
                <a:moveTo>
                  <a:pt x="398" y="233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398" y="188"/>
                  <a:pt x="398" y="188"/>
                  <a:pt x="398" y="188"/>
                </a:cubicBezTo>
                <a:cubicBezTo>
                  <a:pt x="378" y="188"/>
                  <a:pt x="378" y="188"/>
                  <a:pt x="378" y="188"/>
                </a:cubicBezTo>
                <a:cubicBezTo>
                  <a:pt x="376" y="173"/>
                  <a:pt x="372" y="159"/>
                  <a:pt x="367" y="146"/>
                </a:cubicBezTo>
                <a:cubicBezTo>
                  <a:pt x="384" y="136"/>
                  <a:pt x="384" y="136"/>
                  <a:pt x="384" y="136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383" y="89"/>
                  <a:pt x="383" y="89"/>
                  <a:pt x="383" y="89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44" y="107"/>
                  <a:pt x="344" y="107"/>
                  <a:pt x="344" y="107"/>
                </a:cubicBezTo>
                <a:cubicBezTo>
                  <a:pt x="336" y="96"/>
                  <a:pt x="325" y="85"/>
                  <a:pt x="314" y="77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32" y="38"/>
                  <a:pt x="332" y="38"/>
                  <a:pt x="332" y="38"/>
                </a:cubicBezTo>
                <a:cubicBezTo>
                  <a:pt x="299" y="19"/>
                  <a:pt x="299" y="19"/>
                  <a:pt x="299" y="1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62" y="49"/>
                  <a:pt x="248" y="45"/>
                  <a:pt x="233" y="43"/>
                </a:cubicBezTo>
                <a:cubicBezTo>
                  <a:pt x="233" y="23"/>
                  <a:pt x="233" y="23"/>
                  <a:pt x="233" y="23"/>
                </a:cubicBezTo>
                <a:cubicBezTo>
                  <a:pt x="229" y="0"/>
                  <a:pt x="229" y="0"/>
                  <a:pt x="229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8" y="43"/>
                  <a:pt x="188" y="43"/>
                  <a:pt x="188" y="43"/>
                </a:cubicBezTo>
                <a:cubicBezTo>
                  <a:pt x="173" y="45"/>
                  <a:pt x="160" y="49"/>
                  <a:pt x="146" y="54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89" y="38"/>
                  <a:pt x="89" y="38"/>
                  <a:pt x="89" y="38"/>
                </a:cubicBezTo>
                <a:cubicBezTo>
                  <a:pt x="98" y="60"/>
                  <a:pt x="98" y="60"/>
                  <a:pt x="98" y="60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96" y="85"/>
                  <a:pt x="86" y="96"/>
                  <a:pt x="77" y="107"/>
                </a:cubicBezTo>
                <a:cubicBezTo>
                  <a:pt x="60" y="97"/>
                  <a:pt x="60" y="97"/>
                  <a:pt x="60" y="97"/>
                </a:cubicBezTo>
                <a:cubicBezTo>
                  <a:pt x="38" y="89"/>
                  <a:pt x="38" y="89"/>
                  <a:pt x="38" y="8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49" y="159"/>
                  <a:pt x="45" y="173"/>
                  <a:pt x="43" y="188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9"/>
                  <a:pt x="0" y="229"/>
                  <a:pt x="0" y="229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43" y="233"/>
                  <a:pt x="43" y="233"/>
                  <a:pt x="43" y="233"/>
                </a:cubicBezTo>
                <a:cubicBezTo>
                  <a:pt x="45" y="247"/>
                  <a:pt x="49" y="261"/>
                  <a:pt x="54" y="274"/>
                </a:cubicBezTo>
                <a:cubicBezTo>
                  <a:pt x="37" y="284"/>
                  <a:pt x="37" y="284"/>
                  <a:pt x="37" y="284"/>
                </a:cubicBezTo>
                <a:cubicBezTo>
                  <a:pt x="19" y="299"/>
                  <a:pt x="19" y="299"/>
                  <a:pt x="19" y="299"/>
                </a:cubicBezTo>
                <a:cubicBezTo>
                  <a:pt x="38" y="332"/>
                  <a:pt x="38" y="332"/>
                  <a:pt x="38" y="332"/>
                </a:cubicBezTo>
                <a:cubicBezTo>
                  <a:pt x="60" y="323"/>
                  <a:pt x="60" y="323"/>
                  <a:pt x="60" y="323"/>
                </a:cubicBezTo>
                <a:cubicBezTo>
                  <a:pt x="77" y="314"/>
                  <a:pt x="77" y="314"/>
                  <a:pt x="77" y="314"/>
                </a:cubicBezTo>
                <a:cubicBezTo>
                  <a:pt x="86" y="325"/>
                  <a:pt x="96" y="335"/>
                  <a:pt x="107" y="344"/>
                </a:cubicBezTo>
                <a:cubicBezTo>
                  <a:pt x="98" y="361"/>
                  <a:pt x="98" y="361"/>
                  <a:pt x="98" y="361"/>
                </a:cubicBezTo>
                <a:cubicBezTo>
                  <a:pt x="89" y="383"/>
                  <a:pt x="89" y="383"/>
                  <a:pt x="89" y="383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37" y="384"/>
                  <a:pt x="137" y="384"/>
                  <a:pt x="137" y="384"/>
                </a:cubicBezTo>
                <a:cubicBezTo>
                  <a:pt x="146" y="367"/>
                  <a:pt x="146" y="367"/>
                  <a:pt x="146" y="367"/>
                </a:cubicBezTo>
                <a:cubicBezTo>
                  <a:pt x="160" y="372"/>
                  <a:pt x="173" y="376"/>
                  <a:pt x="188" y="378"/>
                </a:cubicBezTo>
                <a:cubicBezTo>
                  <a:pt x="188" y="397"/>
                  <a:pt x="188" y="397"/>
                  <a:pt x="188" y="397"/>
                </a:cubicBezTo>
                <a:cubicBezTo>
                  <a:pt x="192" y="421"/>
                  <a:pt x="192" y="421"/>
                  <a:pt x="192" y="421"/>
                </a:cubicBezTo>
                <a:cubicBezTo>
                  <a:pt x="229" y="421"/>
                  <a:pt x="229" y="421"/>
                  <a:pt x="229" y="421"/>
                </a:cubicBezTo>
                <a:cubicBezTo>
                  <a:pt x="233" y="397"/>
                  <a:pt x="233" y="397"/>
                  <a:pt x="233" y="397"/>
                </a:cubicBezTo>
                <a:cubicBezTo>
                  <a:pt x="233" y="378"/>
                  <a:pt x="233" y="378"/>
                  <a:pt x="233" y="378"/>
                </a:cubicBezTo>
                <a:cubicBezTo>
                  <a:pt x="248" y="376"/>
                  <a:pt x="262" y="372"/>
                  <a:pt x="275" y="367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99" y="402"/>
                  <a:pt x="299" y="402"/>
                  <a:pt x="299" y="402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24" y="361"/>
                  <a:pt x="324" y="361"/>
                  <a:pt x="324" y="361"/>
                </a:cubicBezTo>
                <a:cubicBezTo>
                  <a:pt x="314" y="344"/>
                  <a:pt x="314" y="344"/>
                  <a:pt x="314" y="344"/>
                </a:cubicBezTo>
                <a:cubicBezTo>
                  <a:pt x="325" y="335"/>
                  <a:pt x="336" y="325"/>
                  <a:pt x="344" y="314"/>
                </a:cubicBezTo>
                <a:cubicBezTo>
                  <a:pt x="361" y="323"/>
                  <a:pt x="361" y="323"/>
                  <a:pt x="361" y="323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384" y="284"/>
                  <a:pt x="384" y="284"/>
                  <a:pt x="384" y="284"/>
                </a:cubicBezTo>
                <a:cubicBezTo>
                  <a:pt x="367" y="274"/>
                  <a:pt x="367" y="274"/>
                  <a:pt x="367" y="274"/>
                </a:cubicBezTo>
                <a:cubicBezTo>
                  <a:pt x="372" y="261"/>
                  <a:pt x="376" y="247"/>
                  <a:pt x="378" y="233"/>
                </a:cubicBezTo>
                <a:lnTo>
                  <a:pt x="398" y="233"/>
                </a:lnTo>
                <a:close/>
                <a:moveTo>
                  <a:pt x="211" y="236"/>
                </a:moveTo>
                <a:cubicBezTo>
                  <a:pt x="197" y="236"/>
                  <a:pt x="185" y="224"/>
                  <a:pt x="185" y="210"/>
                </a:cubicBezTo>
                <a:cubicBezTo>
                  <a:pt x="185" y="196"/>
                  <a:pt x="197" y="185"/>
                  <a:pt x="211" y="185"/>
                </a:cubicBezTo>
                <a:cubicBezTo>
                  <a:pt x="225" y="185"/>
                  <a:pt x="236" y="196"/>
                  <a:pt x="236" y="210"/>
                </a:cubicBezTo>
                <a:cubicBezTo>
                  <a:pt x="236" y="224"/>
                  <a:pt x="225" y="236"/>
                  <a:pt x="211" y="2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9446" y="1647543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30101010101" pitchFamily="2" charset="-122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5004025" y="4856939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30101010101" pitchFamily="2" charset="-122"/>
              </a:rPr>
              <a:t>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302292" y="2194980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30101010101" pitchFamily="2" charset="-122"/>
              </a:rPr>
              <a:t>添加标题</a:t>
            </a:r>
          </a:p>
        </p:txBody>
      </p:sp>
      <p:sp>
        <p:nvSpPr>
          <p:cNvPr id="26" name="矩形 25"/>
          <p:cNvSpPr/>
          <p:nvPr/>
        </p:nvSpPr>
        <p:spPr>
          <a:xfrm>
            <a:off x="7512100" y="4359892"/>
            <a:ext cx="1204778" cy="346576"/>
          </a:xfrm>
          <a:prstGeom prst="rect">
            <a:avLst/>
          </a:prstGeom>
        </p:spPr>
        <p:txBody>
          <a:bodyPr wrap="square" lIns="68904" tIns="34452" rIns="68904" bIns="34452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30101010101" pitchFamily="2" charset="-122"/>
              </a:rPr>
              <a:t>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582626" y="2997626"/>
            <a:ext cx="2150238" cy="559082"/>
            <a:chOff x="1392858" y="3381085"/>
            <a:chExt cx="2150238" cy="559082"/>
          </a:xfrm>
        </p:grpSpPr>
        <p:sp>
          <p:nvSpPr>
            <p:cNvPr id="28" name="TextBox 6"/>
            <p:cNvSpPr txBox="1"/>
            <p:nvPr/>
          </p:nvSpPr>
          <p:spPr>
            <a:xfrm>
              <a:off x="1392858" y="3439703"/>
              <a:ext cx="1895068" cy="500464"/>
            </a:xfrm>
            <a:prstGeom prst="rect">
              <a:avLst/>
            </a:prstGeom>
            <a:noFill/>
          </p:spPr>
          <p:txBody>
            <a:bodyPr wrap="square" lIns="68904" tIns="34452" rIns="68904" bIns="34452" rtlCol="0" anchor="ctr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30101010101" pitchFamily="2" charset="-122"/>
                </a:rPr>
                <a:t>单击添加文本单击添加文本单击添加文本</a:t>
              </a:r>
            </a:p>
          </p:txBody>
        </p:sp>
        <p:cxnSp>
          <p:nvCxnSpPr>
            <p:cNvPr id="29" name="肘形连接符 28"/>
            <p:cNvCxnSpPr/>
            <p:nvPr/>
          </p:nvCxnSpPr>
          <p:spPr>
            <a:xfrm rot="10800000" flipV="1">
              <a:off x="2189232" y="3381085"/>
              <a:ext cx="1353864" cy="546382"/>
            </a:xfrm>
            <a:prstGeom prst="bentConnector3">
              <a:avLst>
                <a:gd name="adj1" fmla="val 18594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259608" y="3789468"/>
            <a:ext cx="2394085" cy="552401"/>
            <a:chOff x="2069840" y="4172927"/>
            <a:chExt cx="2394085" cy="552401"/>
          </a:xfrm>
        </p:grpSpPr>
        <p:sp>
          <p:nvSpPr>
            <p:cNvPr id="31" name="TextBox 8"/>
            <p:cNvSpPr txBox="1"/>
            <p:nvPr/>
          </p:nvSpPr>
          <p:spPr>
            <a:xfrm>
              <a:off x="2069840" y="4224864"/>
              <a:ext cx="1976664" cy="500464"/>
            </a:xfrm>
            <a:prstGeom prst="rect">
              <a:avLst/>
            </a:prstGeom>
            <a:noFill/>
          </p:spPr>
          <p:txBody>
            <a:bodyPr wrap="square" lIns="68904" tIns="34452" rIns="68904" bIns="34452" rtlCol="0" anchor="ctr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30101010101" pitchFamily="2" charset="-122"/>
                </a:rPr>
                <a:t>单击添加文本单击添加文本单击添加文本</a:t>
              </a:r>
            </a:p>
          </p:txBody>
        </p:sp>
        <p:cxnSp>
          <p:nvCxnSpPr>
            <p:cNvPr id="32" name="肘形连接符 31"/>
            <p:cNvCxnSpPr/>
            <p:nvPr/>
          </p:nvCxnSpPr>
          <p:spPr>
            <a:xfrm rot="10800000">
              <a:off x="2866164" y="4172927"/>
              <a:ext cx="1597761" cy="377792"/>
            </a:xfrm>
            <a:prstGeom prst="bentConnector3">
              <a:avLst>
                <a:gd name="adj1" fmla="val 27680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8708577" y="3289004"/>
            <a:ext cx="2185294" cy="903710"/>
            <a:chOff x="8518809" y="3672463"/>
            <a:chExt cx="2185294" cy="903710"/>
          </a:xfrm>
        </p:grpSpPr>
        <p:sp>
          <p:nvSpPr>
            <p:cNvPr id="34" name="TextBox 12"/>
            <p:cNvSpPr txBox="1"/>
            <p:nvPr/>
          </p:nvSpPr>
          <p:spPr>
            <a:xfrm>
              <a:off x="8717698" y="3672463"/>
              <a:ext cx="1986405" cy="500464"/>
            </a:xfrm>
            <a:prstGeom prst="rect">
              <a:avLst/>
            </a:prstGeom>
            <a:noFill/>
          </p:spPr>
          <p:txBody>
            <a:bodyPr wrap="square" lIns="68904" tIns="34452" rIns="68904" bIns="34452" rtlCol="0" anchor="ctr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30101010101" pitchFamily="2" charset="-122"/>
                </a:rPr>
                <a:t>单击添加文本单击添加文本单击添加文本</a:t>
              </a:r>
            </a:p>
          </p:txBody>
        </p:sp>
        <p:cxnSp>
          <p:nvCxnSpPr>
            <p:cNvPr id="35" name="肘形连接符 34"/>
            <p:cNvCxnSpPr/>
            <p:nvPr/>
          </p:nvCxnSpPr>
          <p:spPr>
            <a:xfrm rot="10800000" flipV="1">
              <a:off x="8518809" y="4205268"/>
              <a:ext cx="1447287" cy="370905"/>
            </a:xfrm>
            <a:prstGeom prst="bentConnector3">
              <a:avLst>
                <a:gd name="adj1" fmla="val 84117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507071" y="1560135"/>
            <a:ext cx="2393598" cy="1106702"/>
            <a:chOff x="7317303" y="1943594"/>
            <a:chExt cx="2393598" cy="1106702"/>
          </a:xfrm>
        </p:grpSpPr>
        <p:sp>
          <p:nvSpPr>
            <p:cNvPr id="37" name="TextBox 10"/>
            <p:cNvSpPr txBox="1"/>
            <p:nvPr/>
          </p:nvSpPr>
          <p:spPr>
            <a:xfrm>
              <a:off x="7656485" y="1943594"/>
              <a:ext cx="2054416" cy="500464"/>
            </a:xfrm>
            <a:prstGeom prst="rect">
              <a:avLst/>
            </a:prstGeom>
            <a:noFill/>
          </p:spPr>
          <p:txBody>
            <a:bodyPr wrap="square" lIns="68904" tIns="34452" rIns="68904" bIns="34452" rtlCol="0" anchor="ctr">
              <a:sp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30101010101" pitchFamily="2" charset="-122"/>
                </a:rPr>
                <a:t>单击添加文本单击添加文本单击添加文本</a:t>
              </a:r>
            </a:p>
          </p:txBody>
        </p:sp>
        <p:cxnSp>
          <p:nvCxnSpPr>
            <p:cNvPr id="38" name="肘形连接符 37"/>
            <p:cNvCxnSpPr/>
            <p:nvPr/>
          </p:nvCxnSpPr>
          <p:spPr>
            <a:xfrm rot="10800000" flipV="1">
              <a:off x="7317303" y="2528570"/>
              <a:ext cx="1676685" cy="521726"/>
            </a:xfrm>
            <a:prstGeom prst="bentConnector3">
              <a:avLst>
                <a:gd name="adj1" fmla="val 80677"/>
              </a:avLst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  <p:pic>
        <p:nvPicPr>
          <p:cNvPr id="2" name="图片 1" descr="214324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4958080"/>
            <a:ext cx="5038090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06600" y="1815619"/>
            <a:ext cx="9031287" cy="701346"/>
            <a:chOff x="1913731" y="2283600"/>
            <a:chExt cx="9031287" cy="701346"/>
          </a:xfrm>
        </p:grpSpPr>
        <p:sp>
          <p:nvSpPr>
            <p:cNvPr id="7" name="MH_Other_9"/>
            <p:cNvSpPr/>
            <p:nvPr/>
          </p:nvSpPr>
          <p:spPr>
            <a:xfrm>
              <a:off x="2955131" y="2318360"/>
              <a:ext cx="2108200" cy="655638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MH_Other_1"/>
            <p:cNvSpPr/>
            <p:nvPr/>
          </p:nvSpPr>
          <p:spPr bwMode="auto">
            <a:xfrm flipV="1">
              <a:off x="3793331" y="287239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MH_Other_2"/>
            <p:cNvSpPr/>
            <p:nvPr/>
          </p:nvSpPr>
          <p:spPr bwMode="auto">
            <a:xfrm>
              <a:off x="3793331" y="231836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MH_SubTitle_1" descr="#clear#"/>
            <p:cNvSpPr/>
            <p:nvPr/>
          </p:nvSpPr>
          <p:spPr bwMode="auto">
            <a:xfrm>
              <a:off x="1913731" y="2318360"/>
              <a:ext cx="1879600" cy="655638"/>
            </a:xfrm>
            <a:prstGeom prst="rect">
              <a:avLst/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</a:p>
          </p:txBody>
        </p:sp>
        <p:sp>
          <p:nvSpPr>
            <p:cNvPr id="23" name="矩形 22" descr="#clear#"/>
            <p:cNvSpPr>
              <a:spLocks noChangeArrowheads="1"/>
            </p:cNvSpPr>
            <p:nvPr/>
          </p:nvSpPr>
          <p:spPr bwMode="auto">
            <a:xfrm>
              <a:off x="5147468" y="2283600"/>
              <a:ext cx="5797550" cy="70134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</a:ln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auto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</a:rPr>
                <a:t>点击输入本栏的具体文字，简明扼要的说明分项内容，此为概念图解，请根据您的具体内容酌情修改。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6600" y="2901984"/>
            <a:ext cx="9031287" cy="701346"/>
            <a:chOff x="1913731" y="3238481"/>
            <a:chExt cx="9031287" cy="701346"/>
          </a:xfrm>
        </p:grpSpPr>
        <p:sp>
          <p:nvSpPr>
            <p:cNvPr id="8" name="MH_Other_10"/>
            <p:cNvSpPr/>
            <p:nvPr/>
          </p:nvSpPr>
          <p:spPr>
            <a:xfrm>
              <a:off x="2955131" y="3245460"/>
              <a:ext cx="2108200" cy="655638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4" name="MH_Other_3"/>
            <p:cNvSpPr/>
            <p:nvPr/>
          </p:nvSpPr>
          <p:spPr bwMode="auto">
            <a:xfrm flipV="1">
              <a:off x="3793331" y="379949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5" name="MH_Other_4"/>
            <p:cNvSpPr/>
            <p:nvPr/>
          </p:nvSpPr>
          <p:spPr bwMode="auto">
            <a:xfrm>
              <a:off x="3793331" y="324546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6" name="MH_SubTitle_2" descr="#clear#"/>
            <p:cNvSpPr/>
            <p:nvPr/>
          </p:nvSpPr>
          <p:spPr bwMode="auto">
            <a:xfrm>
              <a:off x="1913731" y="3245460"/>
              <a:ext cx="1879600" cy="655638"/>
            </a:xfrm>
            <a:prstGeom prst="rect">
              <a:avLst/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</a:p>
          </p:txBody>
        </p:sp>
        <p:sp>
          <p:nvSpPr>
            <p:cNvPr id="24" name="矩形 23" descr="#clear#"/>
            <p:cNvSpPr>
              <a:spLocks noChangeArrowheads="1"/>
            </p:cNvSpPr>
            <p:nvPr/>
          </p:nvSpPr>
          <p:spPr bwMode="auto">
            <a:xfrm>
              <a:off x="5147468" y="3238481"/>
              <a:ext cx="5797550" cy="70134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</a:ln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auto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</a:rPr>
                <a:t>点击输入本栏的具体文字，简明扼要的说明分项内容，此为概念图解，请根据您的具体内容酌情修改。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27" name="图片 26" descr="D:\稻壳资料\bj\063\1231231.png1231231"/>
          <p:cNvPicPr>
            <a:picLocks noChangeAspect="1"/>
          </p:cNvPicPr>
          <p:nvPr/>
        </p:nvPicPr>
        <p:blipFill>
          <a:blip r:embed="rId3"/>
          <a:srcRect b="2824"/>
          <a:stretch>
            <a:fillRect/>
          </a:stretch>
        </p:blipFill>
        <p:spPr>
          <a:xfrm>
            <a:off x="270510" y="4923790"/>
            <a:ext cx="4203065" cy="209359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006600" y="4001169"/>
            <a:ext cx="9031287" cy="701346"/>
            <a:chOff x="1913731" y="3238481"/>
            <a:chExt cx="9031287" cy="701346"/>
          </a:xfrm>
        </p:grpSpPr>
        <p:sp>
          <p:nvSpPr>
            <p:cNvPr id="29" name="MH_Other_10"/>
            <p:cNvSpPr/>
            <p:nvPr/>
          </p:nvSpPr>
          <p:spPr>
            <a:xfrm>
              <a:off x="2955131" y="3245460"/>
              <a:ext cx="2108200" cy="655638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0" name="MH_Other_3"/>
            <p:cNvSpPr/>
            <p:nvPr/>
          </p:nvSpPr>
          <p:spPr bwMode="auto">
            <a:xfrm flipV="1">
              <a:off x="3793331" y="379949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1" name="MH_Other_4"/>
            <p:cNvSpPr/>
            <p:nvPr/>
          </p:nvSpPr>
          <p:spPr bwMode="auto">
            <a:xfrm>
              <a:off x="3793331" y="324546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32" name="MH_SubTitle_2" descr="#clear#"/>
            <p:cNvSpPr/>
            <p:nvPr/>
          </p:nvSpPr>
          <p:spPr bwMode="auto">
            <a:xfrm>
              <a:off x="1913731" y="3245460"/>
              <a:ext cx="1879600" cy="655638"/>
            </a:xfrm>
            <a:prstGeom prst="rect">
              <a:avLst/>
            </a:prstGeom>
            <a:solidFill>
              <a:srgbClr val="C00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添加标题</a:t>
              </a:r>
            </a:p>
          </p:txBody>
        </p:sp>
        <p:sp>
          <p:nvSpPr>
            <p:cNvPr id="33" name="矩形 32" descr="#clear#"/>
            <p:cNvSpPr>
              <a:spLocks noChangeArrowheads="1"/>
            </p:cNvSpPr>
            <p:nvPr/>
          </p:nvSpPr>
          <p:spPr bwMode="auto">
            <a:xfrm>
              <a:off x="5147468" y="3238481"/>
              <a:ext cx="5797550" cy="701346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</a:ln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auto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zh-CN" altLang="en-US" sz="1600" dirty="0">
                  <a:solidFill>
                    <a:srgbClr val="C00000"/>
                  </a:solidFill>
                  <a:latin typeface="+mn-ea"/>
                  <a:ea typeface="+mn-ea"/>
                </a:rPr>
                <a:t>点击输入本栏的具体文字，简明扼要的说明分项内容，此为概念图解，请根据您的具体内容酌情修改。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1190426" y="3330354"/>
            <a:ext cx="2441575" cy="2035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90426" y="2798542"/>
            <a:ext cx="2441575" cy="538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文本框 7" descr="#clear#"/>
          <p:cNvSpPr txBox="1">
            <a:spLocks noChangeArrowheads="1"/>
          </p:cNvSpPr>
          <p:nvPr/>
        </p:nvSpPr>
        <p:spPr bwMode="auto">
          <a:xfrm>
            <a:off x="1241162" y="2821084"/>
            <a:ext cx="239083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10" name="矩形 9" descr="#clear#"/>
          <p:cNvSpPr>
            <a:spLocks noChangeArrowheads="1"/>
          </p:cNvSpPr>
          <p:nvPr/>
        </p:nvSpPr>
        <p:spPr bwMode="auto">
          <a:xfrm>
            <a:off x="1378072" y="3548919"/>
            <a:ext cx="2066282" cy="1492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41551" y="3330354"/>
            <a:ext cx="2441575" cy="2035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41551" y="2798542"/>
            <a:ext cx="2447925" cy="538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3" name="文本框 7" descr="#clear#"/>
          <p:cNvSpPr txBox="1">
            <a:spLocks noChangeArrowheads="1"/>
          </p:cNvSpPr>
          <p:nvPr/>
        </p:nvSpPr>
        <p:spPr bwMode="auto">
          <a:xfrm>
            <a:off x="3892277" y="2821084"/>
            <a:ext cx="23908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14" name="矩形 13" descr="#clear#"/>
          <p:cNvSpPr>
            <a:spLocks noChangeArrowheads="1"/>
          </p:cNvSpPr>
          <p:nvPr/>
        </p:nvSpPr>
        <p:spPr bwMode="auto">
          <a:xfrm>
            <a:off x="4029158" y="3548919"/>
            <a:ext cx="2065848" cy="1492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508551" y="3330354"/>
            <a:ext cx="2439988" cy="2035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494264" y="2798542"/>
            <a:ext cx="2454275" cy="538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文本框 7" descr="#clear#"/>
          <p:cNvSpPr txBox="1">
            <a:spLocks noChangeArrowheads="1"/>
          </p:cNvSpPr>
          <p:nvPr/>
        </p:nvSpPr>
        <p:spPr bwMode="auto">
          <a:xfrm>
            <a:off x="6544979" y="2821084"/>
            <a:ext cx="24035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18" name="矩形 17" descr="#clear#"/>
          <p:cNvSpPr>
            <a:spLocks noChangeArrowheads="1"/>
          </p:cNvSpPr>
          <p:nvPr/>
        </p:nvSpPr>
        <p:spPr bwMode="auto">
          <a:xfrm>
            <a:off x="6688694" y="3548919"/>
            <a:ext cx="2065416" cy="1492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9173964" y="3330354"/>
            <a:ext cx="2439987" cy="2035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9159676" y="2798542"/>
            <a:ext cx="2454275" cy="5381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1" name="文本框 7" descr="#clear#"/>
          <p:cNvSpPr txBox="1">
            <a:spLocks noChangeArrowheads="1"/>
          </p:cNvSpPr>
          <p:nvPr/>
        </p:nvSpPr>
        <p:spPr bwMode="auto">
          <a:xfrm>
            <a:off x="9224114" y="2821084"/>
            <a:ext cx="238983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22" name="矩形 21" descr="#clear#"/>
          <p:cNvSpPr>
            <a:spLocks noChangeArrowheads="1"/>
          </p:cNvSpPr>
          <p:nvPr/>
        </p:nvSpPr>
        <p:spPr bwMode="auto">
          <a:xfrm>
            <a:off x="9360967" y="3548919"/>
            <a:ext cx="2065417" cy="14927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auto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  <a:ea typeface="+mn-ea"/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Freeform 273"/>
          <p:cNvSpPr>
            <a:spLocks noEditPoints="1"/>
          </p:cNvSpPr>
          <p:nvPr/>
        </p:nvSpPr>
        <p:spPr bwMode="auto">
          <a:xfrm>
            <a:off x="1867360" y="1728381"/>
            <a:ext cx="1349338" cy="952258"/>
          </a:xfrm>
          <a:custGeom>
            <a:avLst/>
            <a:gdLst>
              <a:gd name="T0" fmla="*/ 213 w 367"/>
              <a:gd name="T1" fmla="*/ 91 h 259"/>
              <a:gd name="T2" fmla="*/ 259 w 367"/>
              <a:gd name="T3" fmla="*/ 55 h 259"/>
              <a:gd name="T4" fmla="*/ 201 w 367"/>
              <a:gd name="T5" fmla="*/ 55 h 259"/>
              <a:gd name="T6" fmla="*/ 182 w 367"/>
              <a:gd name="T7" fmla="*/ 0 h 259"/>
              <a:gd name="T8" fmla="*/ 163 w 367"/>
              <a:gd name="T9" fmla="*/ 55 h 259"/>
              <a:gd name="T10" fmla="*/ 106 w 367"/>
              <a:gd name="T11" fmla="*/ 55 h 259"/>
              <a:gd name="T12" fmla="*/ 151 w 367"/>
              <a:gd name="T13" fmla="*/ 91 h 259"/>
              <a:gd name="T14" fmla="*/ 137 w 367"/>
              <a:gd name="T15" fmla="*/ 146 h 259"/>
              <a:gd name="T16" fmla="*/ 182 w 367"/>
              <a:gd name="T17" fmla="*/ 113 h 259"/>
              <a:gd name="T18" fmla="*/ 230 w 367"/>
              <a:gd name="T19" fmla="*/ 144 h 259"/>
              <a:gd name="T20" fmla="*/ 213 w 367"/>
              <a:gd name="T21" fmla="*/ 91 h 259"/>
              <a:gd name="T22" fmla="*/ 53 w 367"/>
              <a:gd name="T23" fmla="*/ 122 h 259"/>
              <a:gd name="T24" fmla="*/ 39 w 367"/>
              <a:gd name="T25" fmla="*/ 93 h 259"/>
              <a:gd name="T26" fmla="*/ 31 w 367"/>
              <a:gd name="T27" fmla="*/ 125 h 259"/>
              <a:gd name="T28" fmla="*/ 0 w 367"/>
              <a:gd name="T29" fmla="*/ 127 h 259"/>
              <a:gd name="T30" fmla="*/ 27 w 367"/>
              <a:gd name="T31" fmla="*/ 144 h 259"/>
              <a:gd name="T32" fmla="*/ 20 w 367"/>
              <a:gd name="T33" fmla="*/ 175 h 259"/>
              <a:gd name="T34" fmla="*/ 43 w 367"/>
              <a:gd name="T35" fmla="*/ 156 h 259"/>
              <a:gd name="T36" fmla="*/ 72 w 367"/>
              <a:gd name="T37" fmla="*/ 173 h 259"/>
              <a:gd name="T38" fmla="*/ 60 w 367"/>
              <a:gd name="T39" fmla="*/ 141 h 259"/>
              <a:gd name="T40" fmla="*/ 84 w 367"/>
              <a:gd name="T41" fmla="*/ 122 h 259"/>
              <a:gd name="T42" fmla="*/ 53 w 367"/>
              <a:gd name="T43" fmla="*/ 122 h 259"/>
              <a:gd name="T44" fmla="*/ 367 w 367"/>
              <a:gd name="T45" fmla="*/ 127 h 259"/>
              <a:gd name="T46" fmla="*/ 333 w 367"/>
              <a:gd name="T47" fmla="*/ 125 h 259"/>
              <a:gd name="T48" fmla="*/ 326 w 367"/>
              <a:gd name="T49" fmla="*/ 93 h 259"/>
              <a:gd name="T50" fmla="*/ 314 w 367"/>
              <a:gd name="T51" fmla="*/ 122 h 259"/>
              <a:gd name="T52" fmla="*/ 280 w 367"/>
              <a:gd name="T53" fmla="*/ 122 h 259"/>
              <a:gd name="T54" fmla="*/ 304 w 367"/>
              <a:gd name="T55" fmla="*/ 141 h 259"/>
              <a:gd name="T56" fmla="*/ 295 w 367"/>
              <a:gd name="T57" fmla="*/ 173 h 259"/>
              <a:gd name="T58" fmla="*/ 321 w 367"/>
              <a:gd name="T59" fmla="*/ 156 h 259"/>
              <a:gd name="T60" fmla="*/ 347 w 367"/>
              <a:gd name="T61" fmla="*/ 175 h 259"/>
              <a:gd name="T62" fmla="*/ 340 w 367"/>
              <a:gd name="T63" fmla="*/ 144 h 259"/>
              <a:gd name="T64" fmla="*/ 367 w 367"/>
              <a:gd name="T65" fmla="*/ 127 h 259"/>
              <a:gd name="T66" fmla="*/ 142 w 367"/>
              <a:gd name="T67" fmla="*/ 175 h 259"/>
              <a:gd name="T68" fmla="*/ 122 w 367"/>
              <a:gd name="T69" fmla="*/ 199 h 259"/>
              <a:gd name="T70" fmla="*/ 91 w 367"/>
              <a:gd name="T71" fmla="*/ 189 h 259"/>
              <a:gd name="T72" fmla="*/ 108 w 367"/>
              <a:gd name="T73" fmla="*/ 216 h 259"/>
              <a:gd name="T74" fmla="*/ 89 w 367"/>
              <a:gd name="T75" fmla="*/ 240 h 259"/>
              <a:gd name="T76" fmla="*/ 120 w 367"/>
              <a:gd name="T77" fmla="*/ 233 h 259"/>
              <a:gd name="T78" fmla="*/ 139 w 367"/>
              <a:gd name="T79" fmla="*/ 259 h 259"/>
              <a:gd name="T80" fmla="*/ 142 w 367"/>
              <a:gd name="T81" fmla="*/ 228 h 259"/>
              <a:gd name="T82" fmla="*/ 170 w 367"/>
              <a:gd name="T83" fmla="*/ 218 h 259"/>
              <a:gd name="T84" fmla="*/ 142 w 367"/>
              <a:gd name="T85" fmla="*/ 206 h 259"/>
              <a:gd name="T86" fmla="*/ 142 w 367"/>
              <a:gd name="T87" fmla="*/ 175 h 259"/>
              <a:gd name="T88" fmla="*/ 271 w 367"/>
              <a:gd name="T89" fmla="*/ 189 h 259"/>
              <a:gd name="T90" fmla="*/ 242 w 367"/>
              <a:gd name="T91" fmla="*/ 199 h 259"/>
              <a:gd name="T92" fmla="*/ 221 w 367"/>
              <a:gd name="T93" fmla="*/ 175 h 259"/>
              <a:gd name="T94" fmla="*/ 221 w 367"/>
              <a:gd name="T95" fmla="*/ 206 h 259"/>
              <a:gd name="T96" fmla="*/ 192 w 367"/>
              <a:gd name="T97" fmla="*/ 218 h 259"/>
              <a:gd name="T98" fmla="*/ 223 w 367"/>
              <a:gd name="T99" fmla="*/ 228 h 259"/>
              <a:gd name="T100" fmla="*/ 225 w 367"/>
              <a:gd name="T101" fmla="*/ 259 h 259"/>
              <a:gd name="T102" fmla="*/ 242 w 367"/>
              <a:gd name="T103" fmla="*/ 233 h 259"/>
              <a:gd name="T104" fmla="*/ 273 w 367"/>
              <a:gd name="T105" fmla="*/ 240 h 259"/>
              <a:gd name="T106" fmla="*/ 254 w 367"/>
              <a:gd name="T107" fmla="*/ 216 h 259"/>
              <a:gd name="T108" fmla="*/ 271 w 367"/>
              <a:gd name="T109" fmla="*/ 18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" h="259">
                <a:moveTo>
                  <a:pt x="213" y="91"/>
                </a:moveTo>
                <a:lnTo>
                  <a:pt x="259" y="55"/>
                </a:lnTo>
                <a:lnTo>
                  <a:pt x="201" y="55"/>
                </a:lnTo>
                <a:lnTo>
                  <a:pt x="182" y="0"/>
                </a:lnTo>
                <a:lnTo>
                  <a:pt x="163" y="55"/>
                </a:lnTo>
                <a:lnTo>
                  <a:pt x="106" y="55"/>
                </a:lnTo>
                <a:lnTo>
                  <a:pt x="151" y="91"/>
                </a:lnTo>
                <a:lnTo>
                  <a:pt x="137" y="146"/>
                </a:lnTo>
                <a:lnTo>
                  <a:pt x="182" y="113"/>
                </a:lnTo>
                <a:lnTo>
                  <a:pt x="230" y="144"/>
                </a:lnTo>
                <a:lnTo>
                  <a:pt x="213" y="91"/>
                </a:lnTo>
                <a:close/>
                <a:moveTo>
                  <a:pt x="53" y="122"/>
                </a:moveTo>
                <a:lnTo>
                  <a:pt x="39" y="93"/>
                </a:lnTo>
                <a:lnTo>
                  <a:pt x="31" y="125"/>
                </a:lnTo>
                <a:lnTo>
                  <a:pt x="0" y="127"/>
                </a:lnTo>
                <a:lnTo>
                  <a:pt x="27" y="144"/>
                </a:lnTo>
                <a:lnTo>
                  <a:pt x="20" y="175"/>
                </a:lnTo>
                <a:lnTo>
                  <a:pt x="43" y="156"/>
                </a:lnTo>
                <a:lnTo>
                  <a:pt x="72" y="173"/>
                </a:lnTo>
                <a:lnTo>
                  <a:pt x="60" y="141"/>
                </a:lnTo>
                <a:lnTo>
                  <a:pt x="84" y="122"/>
                </a:lnTo>
                <a:lnTo>
                  <a:pt x="53" y="122"/>
                </a:lnTo>
                <a:close/>
                <a:moveTo>
                  <a:pt x="367" y="127"/>
                </a:moveTo>
                <a:lnTo>
                  <a:pt x="333" y="125"/>
                </a:lnTo>
                <a:lnTo>
                  <a:pt x="326" y="93"/>
                </a:lnTo>
                <a:lnTo>
                  <a:pt x="314" y="122"/>
                </a:lnTo>
                <a:lnTo>
                  <a:pt x="280" y="122"/>
                </a:lnTo>
                <a:lnTo>
                  <a:pt x="304" y="141"/>
                </a:lnTo>
                <a:lnTo>
                  <a:pt x="295" y="173"/>
                </a:lnTo>
                <a:lnTo>
                  <a:pt x="321" y="156"/>
                </a:lnTo>
                <a:lnTo>
                  <a:pt x="347" y="175"/>
                </a:lnTo>
                <a:lnTo>
                  <a:pt x="340" y="144"/>
                </a:lnTo>
                <a:lnTo>
                  <a:pt x="367" y="127"/>
                </a:lnTo>
                <a:close/>
                <a:moveTo>
                  <a:pt x="142" y="175"/>
                </a:moveTo>
                <a:lnTo>
                  <a:pt x="122" y="199"/>
                </a:lnTo>
                <a:lnTo>
                  <a:pt x="91" y="189"/>
                </a:lnTo>
                <a:lnTo>
                  <a:pt x="108" y="216"/>
                </a:lnTo>
                <a:lnTo>
                  <a:pt x="89" y="240"/>
                </a:lnTo>
                <a:lnTo>
                  <a:pt x="120" y="233"/>
                </a:lnTo>
                <a:lnTo>
                  <a:pt x="139" y="259"/>
                </a:lnTo>
                <a:lnTo>
                  <a:pt x="142" y="228"/>
                </a:lnTo>
                <a:lnTo>
                  <a:pt x="170" y="218"/>
                </a:lnTo>
                <a:lnTo>
                  <a:pt x="142" y="206"/>
                </a:lnTo>
                <a:lnTo>
                  <a:pt x="142" y="175"/>
                </a:lnTo>
                <a:close/>
                <a:moveTo>
                  <a:pt x="271" y="189"/>
                </a:moveTo>
                <a:lnTo>
                  <a:pt x="242" y="199"/>
                </a:lnTo>
                <a:lnTo>
                  <a:pt x="221" y="175"/>
                </a:lnTo>
                <a:lnTo>
                  <a:pt x="221" y="206"/>
                </a:lnTo>
                <a:lnTo>
                  <a:pt x="192" y="218"/>
                </a:lnTo>
                <a:lnTo>
                  <a:pt x="223" y="228"/>
                </a:lnTo>
                <a:lnTo>
                  <a:pt x="225" y="259"/>
                </a:lnTo>
                <a:lnTo>
                  <a:pt x="242" y="233"/>
                </a:lnTo>
                <a:lnTo>
                  <a:pt x="273" y="240"/>
                </a:lnTo>
                <a:lnTo>
                  <a:pt x="254" y="216"/>
                </a:lnTo>
                <a:lnTo>
                  <a:pt x="271" y="1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4" name="Freeform 273"/>
          <p:cNvSpPr>
            <a:spLocks noEditPoints="1"/>
          </p:cNvSpPr>
          <p:nvPr/>
        </p:nvSpPr>
        <p:spPr bwMode="auto">
          <a:xfrm>
            <a:off x="4387413" y="1728381"/>
            <a:ext cx="1349338" cy="952258"/>
          </a:xfrm>
          <a:custGeom>
            <a:avLst/>
            <a:gdLst>
              <a:gd name="T0" fmla="*/ 213 w 367"/>
              <a:gd name="T1" fmla="*/ 91 h 259"/>
              <a:gd name="T2" fmla="*/ 259 w 367"/>
              <a:gd name="T3" fmla="*/ 55 h 259"/>
              <a:gd name="T4" fmla="*/ 201 w 367"/>
              <a:gd name="T5" fmla="*/ 55 h 259"/>
              <a:gd name="T6" fmla="*/ 182 w 367"/>
              <a:gd name="T7" fmla="*/ 0 h 259"/>
              <a:gd name="T8" fmla="*/ 163 w 367"/>
              <a:gd name="T9" fmla="*/ 55 h 259"/>
              <a:gd name="T10" fmla="*/ 106 w 367"/>
              <a:gd name="T11" fmla="*/ 55 h 259"/>
              <a:gd name="T12" fmla="*/ 151 w 367"/>
              <a:gd name="T13" fmla="*/ 91 h 259"/>
              <a:gd name="T14" fmla="*/ 137 w 367"/>
              <a:gd name="T15" fmla="*/ 146 h 259"/>
              <a:gd name="T16" fmla="*/ 182 w 367"/>
              <a:gd name="T17" fmla="*/ 113 h 259"/>
              <a:gd name="T18" fmla="*/ 230 w 367"/>
              <a:gd name="T19" fmla="*/ 144 h 259"/>
              <a:gd name="T20" fmla="*/ 213 w 367"/>
              <a:gd name="T21" fmla="*/ 91 h 259"/>
              <a:gd name="T22" fmla="*/ 53 w 367"/>
              <a:gd name="T23" fmla="*/ 122 h 259"/>
              <a:gd name="T24" fmla="*/ 39 w 367"/>
              <a:gd name="T25" fmla="*/ 93 h 259"/>
              <a:gd name="T26" fmla="*/ 31 w 367"/>
              <a:gd name="T27" fmla="*/ 125 h 259"/>
              <a:gd name="T28" fmla="*/ 0 w 367"/>
              <a:gd name="T29" fmla="*/ 127 h 259"/>
              <a:gd name="T30" fmla="*/ 27 w 367"/>
              <a:gd name="T31" fmla="*/ 144 h 259"/>
              <a:gd name="T32" fmla="*/ 20 w 367"/>
              <a:gd name="T33" fmla="*/ 175 h 259"/>
              <a:gd name="T34" fmla="*/ 43 w 367"/>
              <a:gd name="T35" fmla="*/ 156 h 259"/>
              <a:gd name="T36" fmla="*/ 72 w 367"/>
              <a:gd name="T37" fmla="*/ 173 h 259"/>
              <a:gd name="T38" fmla="*/ 60 w 367"/>
              <a:gd name="T39" fmla="*/ 141 h 259"/>
              <a:gd name="T40" fmla="*/ 84 w 367"/>
              <a:gd name="T41" fmla="*/ 122 h 259"/>
              <a:gd name="T42" fmla="*/ 53 w 367"/>
              <a:gd name="T43" fmla="*/ 122 h 259"/>
              <a:gd name="T44" fmla="*/ 367 w 367"/>
              <a:gd name="T45" fmla="*/ 127 h 259"/>
              <a:gd name="T46" fmla="*/ 333 w 367"/>
              <a:gd name="T47" fmla="*/ 125 h 259"/>
              <a:gd name="T48" fmla="*/ 326 w 367"/>
              <a:gd name="T49" fmla="*/ 93 h 259"/>
              <a:gd name="T50" fmla="*/ 314 w 367"/>
              <a:gd name="T51" fmla="*/ 122 h 259"/>
              <a:gd name="T52" fmla="*/ 280 w 367"/>
              <a:gd name="T53" fmla="*/ 122 h 259"/>
              <a:gd name="T54" fmla="*/ 304 w 367"/>
              <a:gd name="T55" fmla="*/ 141 h 259"/>
              <a:gd name="T56" fmla="*/ 295 w 367"/>
              <a:gd name="T57" fmla="*/ 173 h 259"/>
              <a:gd name="T58" fmla="*/ 321 w 367"/>
              <a:gd name="T59" fmla="*/ 156 h 259"/>
              <a:gd name="T60" fmla="*/ 347 w 367"/>
              <a:gd name="T61" fmla="*/ 175 h 259"/>
              <a:gd name="T62" fmla="*/ 340 w 367"/>
              <a:gd name="T63" fmla="*/ 144 h 259"/>
              <a:gd name="T64" fmla="*/ 367 w 367"/>
              <a:gd name="T65" fmla="*/ 127 h 259"/>
              <a:gd name="T66" fmla="*/ 142 w 367"/>
              <a:gd name="T67" fmla="*/ 175 h 259"/>
              <a:gd name="T68" fmla="*/ 122 w 367"/>
              <a:gd name="T69" fmla="*/ 199 h 259"/>
              <a:gd name="T70" fmla="*/ 91 w 367"/>
              <a:gd name="T71" fmla="*/ 189 h 259"/>
              <a:gd name="T72" fmla="*/ 108 w 367"/>
              <a:gd name="T73" fmla="*/ 216 h 259"/>
              <a:gd name="T74" fmla="*/ 89 w 367"/>
              <a:gd name="T75" fmla="*/ 240 h 259"/>
              <a:gd name="T76" fmla="*/ 120 w 367"/>
              <a:gd name="T77" fmla="*/ 233 h 259"/>
              <a:gd name="T78" fmla="*/ 139 w 367"/>
              <a:gd name="T79" fmla="*/ 259 h 259"/>
              <a:gd name="T80" fmla="*/ 142 w 367"/>
              <a:gd name="T81" fmla="*/ 228 h 259"/>
              <a:gd name="T82" fmla="*/ 170 w 367"/>
              <a:gd name="T83" fmla="*/ 218 h 259"/>
              <a:gd name="T84" fmla="*/ 142 w 367"/>
              <a:gd name="T85" fmla="*/ 206 h 259"/>
              <a:gd name="T86" fmla="*/ 142 w 367"/>
              <a:gd name="T87" fmla="*/ 175 h 259"/>
              <a:gd name="T88" fmla="*/ 271 w 367"/>
              <a:gd name="T89" fmla="*/ 189 h 259"/>
              <a:gd name="T90" fmla="*/ 242 w 367"/>
              <a:gd name="T91" fmla="*/ 199 h 259"/>
              <a:gd name="T92" fmla="*/ 221 w 367"/>
              <a:gd name="T93" fmla="*/ 175 h 259"/>
              <a:gd name="T94" fmla="*/ 221 w 367"/>
              <a:gd name="T95" fmla="*/ 206 h 259"/>
              <a:gd name="T96" fmla="*/ 192 w 367"/>
              <a:gd name="T97" fmla="*/ 218 h 259"/>
              <a:gd name="T98" fmla="*/ 223 w 367"/>
              <a:gd name="T99" fmla="*/ 228 h 259"/>
              <a:gd name="T100" fmla="*/ 225 w 367"/>
              <a:gd name="T101" fmla="*/ 259 h 259"/>
              <a:gd name="T102" fmla="*/ 242 w 367"/>
              <a:gd name="T103" fmla="*/ 233 h 259"/>
              <a:gd name="T104" fmla="*/ 273 w 367"/>
              <a:gd name="T105" fmla="*/ 240 h 259"/>
              <a:gd name="T106" fmla="*/ 254 w 367"/>
              <a:gd name="T107" fmla="*/ 216 h 259"/>
              <a:gd name="T108" fmla="*/ 271 w 367"/>
              <a:gd name="T109" fmla="*/ 18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" h="259">
                <a:moveTo>
                  <a:pt x="213" y="91"/>
                </a:moveTo>
                <a:lnTo>
                  <a:pt x="259" y="55"/>
                </a:lnTo>
                <a:lnTo>
                  <a:pt x="201" y="55"/>
                </a:lnTo>
                <a:lnTo>
                  <a:pt x="182" y="0"/>
                </a:lnTo>
                <a:lnTo>
                  <a:pt x="163" y="55"/>
                </a:lnTo>
                <a:lnTo>
                  <a:pt x="106" y="55"/>
                </a:lnTo>
                <a:lnTo>
                  <a:pt x="151" y="91"/>
                </a:lnTo>
                <a:lnTo>
                  <a:pt x="137" y="146"/>
                </a:lnTo>
                <a:lnTo>
                  <a:pt x="182" y="113"/>
                </a:lnTo>
                <a:lnTo>
                  <a:pt x="230" y="144"/>
                </a:lnTo>
                <a:lnTo>
                  <a:pt x="213" y="91"/>
                </a:lnTo>
                <a:close/>
                <a:moveTo>
                  <a:pt x="53" y="122"/>
                </a:moveTo>
                <a:lnTo>
                  <a:pt x="39" y="93"/>
                </a:lnTo>
                <a:lnTo>
                  <a:pt x="31" y="125"/>
                </a:lnTo>
                <a:lnTo>
                  <a:pt x="0" y="127"/>
                </a:lnTo>
                <a:lnTo>
                  <a:pt x="27" y="144"/>
                </a:lnTo>
                <a:lnTo>
                  <a:pt x="20" y="175"/>
                </a:lnTo>
                <a:lnTo>
                  <a:pt x="43" y="156"/>
                </a:lnTo>
                <a:lnTo>
                  <a:pt x="72" y="173"/>
                </a:lnTo>
                <a:lnTo>
                  <a:pt x="60" y="141"/>
                </a:lnTo>
                <a:lnTo>
                  <a:pt x="84" y="122"/>
                </a:lnTo>
                <a:lnTo>
                  <a:pt x="53" y="122"/>
                </a:lnTo>
                <a:close/>
                <a:moveTo>
                  <a:pt x="367" y="127"/>
                </a:moveTo>
                <a:lnTo>
                  <a:pt x="333" y="125"/>
                </a:lnTo>
                <a:lnTo>
                  <a:pt x="326" y="93"/>
                </a:lnTo>
                <a:lnTo>
                  <a:pt x="314" y="122"/>
                </a:lnTo>
                <a:lnTo>
                  <a:pt x="280" y="122"/>
                </a:lnTo>
                <a:lnTo>
                  <a:pt x="304" y="141"/>
                </a:lnTo>
                <a:lnTo>
                  <a:pt x="295" y="173"/>
                </a:lnTo>
                <a:lnTo>
                  <a:pt x="321" y="156"/>
                </a:lnTo>
                <a:lnTo>
                  <a:pt x="347" y="175"/>
                </a:lnTo>
                <a:lnTo>
                  <a:pt x="340" y="144"/>
                </a:lnTo>
                <a:lnTo>
                  <a:pt x="367" y="127"/>
                </a:lnTo>
                <a:close/>
                <a:moveTo>
                  <a:pt x="142" y="175"/>
                </a:moveTo>
                <a:lnTo>
                  <a:pt x="122" y="199"/>
                </a:lnTo>
                <a:lnTo>
                  <a:pt x="91" y="189"/>
                </a:lnTo>
                <a:lnTo>
                  <a:pt x="108" y="216"/>
                </a:lnTo>
                <a:lnTo>
                  <a:pt x="89" y="240"/>
                </a:lnTo>
                <a:lnTo>
                  <a:pt x="120" y="233"/>
                </a:lnTo>
                <a:lnTo>
                  <a:pt x="139" y="259"/>
                </a:lnTo>
                <a:lnTo>
                  <a:pt x="142" y="228"/>
                </a:lnTo>
                <a:lnTo>
                  <a:pt x="170" y="218"/>
                </a:lnTo>
                <a:lnTo>
                  <a:pt x="142" y="206"/>
                </a:lnTo>
                <a:lnTo>
                  <a:pt x="142" y="175"/>
                </a:lnTo>
                <a:close/>
                <a:moveTo>
                  <a:pt x="271" y="189"/>
                </a:moveTo>
                <a:lnTo>
                  <a:pt x="242" y="199"/>
                </a:lnTo>
                <a:lnTo>
                  <a:pt x="221" y="175"/>
                </a:lnTo>
                <a:lnTo>
                  <a:pt x="221" y="206"/>
                </a:lnTo>
                <a:lnTo>
                  <a:pt x="192" y="218"/>
                </a:lnTo>
                <a:lnTo>
                  <a:pt x="223" y="228"/>
                </a:lnTo>
                <a:lnTo>
                  <a:pt x="225" y="259"/>
                </a:lnTo>
                <a:lnTo>
                  <a:pt x="242" y="233"/>
                </a:lnTo>
                <a:lnTo>
                  <a:pt x="273" y="240"/>
                </a:lnTo>
                <a:lnTo>
                  <a:pt x="254" y="216"/>
                </a:lnTo>
                <a:lnTo>
                  <a:pt x="271" y="1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Freeform 273"/>
          <p:cNvSpPr>
            <a:spLocks noEditPoints="1"/>
          </p:cNvSpPr>
          <p:nvPr/>
        </p:nvSpPr>
        <p:spPr bwMode="auto">
          <a:xfrm>
            <a:off x="6999097" y="1728381"/>
            <a:ext cx="1349338" cy="952258"/>
          </a:xfrm>
          <a:custGeom>
            <a:avLst/>
            <a:gdLst>
              <a:gd name="T0" fmla="*/ 213 w 367"/>
              <a:gd name="T1" fmla="*/ 91 h 259"/>
              <a:gd name="T2" fmla="*/ 259 w 367"/>
              <a:gd name="T3" fmla="*/ 55 h 259"/>
              <a:gd name="T4" fmla="*/ 201 w 367"/>
              <a:gd name="T5" fmla="*/ 55 h 259"/>
              <a:gd name="T6" fmla="*/ 182 w 367"/>
              <a:gd name="T7" fmla="*/ 0 h 259"/>
              <a:gd name="T8" fmla="*/ 163 w 367"/>
              <a:gd name="T9" fmla="*/ 55 h 259"/>
              <a:gd name="T10" fmla="*/ 106 w 367"/>
              <a:gd name="T11" fmla="*/ 55 h 259"/>
              <a:gd name="T12" fmla="*/ 151 w 367"/>
              <a:gd name="T13" fmla="*/ 91 h 259"/>
              <a:gd name="T14" fmla="*/ 137 w 367"/>
              <a:gd name="T15" fmla="*/ 146 h 259"/>
              <a:gd name="T16" fmla="*/ 182 w 367"/>
              <a:gd name="T17" fmla="*/ 113 h 259"/>
              <a:gd name="T18" fmla="*/ 230 w 367"/>
              <a:gd name="T19" fmla="*/ 144 h 259"/>
              <a:gd name="T20" fmla="*/ 213 w 367"/>
              <a:gd name="T21" fmla="*/ 91 h 259"/>
              <a:gd name="T22" fmla="*/ 53 w 367"/>
              <a:gd name="T23" fmla="*/ 122 h 259"/>
              <a:gd name="T24" fmla="*/ 39 w 367"/>
              <a:gd name="T25" fmla="*/ 93 h 259"/>
              <a:gd name="T26" fmla="*/ 31 w 367"/>
              <a:gd name="T27" fmla="*/ 125 h 259"/>
              <a:gd name="T28" fmla="*/ 0 w 367"/>
              <a:gd name="T29" fmla="*/ 127 h 259"/>
              <a:gd name="T30" fmla="*/ 27 w 367"/>
              <a:gd name="T31" fmla="*/ 144 h 259"/>
              <a:gd name="T32" fmla="*/ 20 w 367"/>
              <a:gd name="T33" fmla="*/ 175 h 259"/>
              <a:gd name="T34" fmla="*/ 43 w 367"/>
              <a:gd name="T35" fmla="*/ 156 h 259"/>
              <a:gd name="T36" fmla="*/ 72 w 367"/>
              <a:gd name="T37" fmla="*/ 173 h 259"/>
              <a:gd name="T38" fmla="*/ 60 w 367"/>
              <a:gd name="T39" fmla="*/ 141 h 259"/>
              <a:gd name="T40" fmla="*/ 84 w 367"/>
              <a:gd name="T41" fmla="*/ 122 h 259"/>
              <a:gd name="T42" fmla="*/ 53 w 367"/>
              <a:gd name="T43" fmla="*/ 122 h 259"/>
              <a:gd name="T44" fmla="*/ 367 w 367"/>
              <a:gd name="T45" fmla="*/ 127 h 259"/>
              <a:gd name="T46" fmla="*/ 333 w 367"/>
              <a:gd name="T47" fmla="*/ 125 h 259"/>
              <a:gd name="T48" fmla="*/ 326 w 367"/>
              <a:gd name="T49" fmla="*/ 93 h 259"/>
              <a:gd name="T50" fmla="*/ 314 w 367"/>
              <a:gd name="T51" fmla="*/ 122 h 259"/>
              <a:gd name="T52" fmla="*/ 280 w 367"/>
              <a:gd name="T53" fmla="*/ 122 h 259"/>
              <a:gd name="T54" fmla="*/ 304 w 367"/>
              <a:gd name="T55" fmla="*/ 141 h 259"/>
              <a:gd name="T56" fmla="*/ 295 w 367"/>
              <a:gd name="T57" fmla="*/ 173 h 259"/>
              <a:gd name="T58" fmla="*/ 321 w 367"/>
              <a:gd name="T59" fmla="*/ 156 h 259"/>
              <a:gd name="T60" fmla="*/ 347 w 367"/>
              <a:gd name="T61" fmla="*/ 175 h 259"/>
              <a:gd name="T62" fmla="*/ 340 w 367"/>
              <a:gd name="T63" fmla="*/ 144 h 259"/>
              <a:gd name="T64" fmla="*/ 367 w 367"/>
              <a:gd name="T65" fmla="*/ 127 h 259"/>
              <a:gd name="T66" fmla="*/ 142 w 367"/>
              <a:gd name="T67" fmla="*/ 175 h 259"/>
              <a:gd name="T68" fmla="*/ 122 w 367"/>
              <a:gd name="T69" fmla="*/ 199 h 259"/>
              <a:gd name="T70" fmla="*/ 91 w 367"/>
              <a:gd name="T71" fmla="*/ 189 h 259"/>
              <a:gd name="T72" fmla="*/ 108 w 367"/>
              <a:gd name="T73" fmla="*/ 216 h 259"/>
              <a:gd name="T74" fmla="*/ 89 w 367"/>
              <a:gd name="T75" fmla="*/ 240 h 259"/>
              <a:gd name="T76" fmla="*/ 120 w 367"/>
              <a:gd name="T77" fmla="*/ 233 h 259"/>
              <a:gd name="T78" fmla="*/ 139 w 367"/>
              <a:gd name="T79" fmla="*/ 259 h 259"/>
              <a:gd name="T80" fmla="*/ 142 w 367"/>
              <a:gd name="T81" fmla="*/ 228 h 259"/>
              <a:gd name="T82" fmla="*/ 170 w 367"/>
              <a:gd name="T83" fmla="*/ 218 h 259"/>
              <a:gd name="T84" fmla="*/ 142 w 367"/>
              <a:gd name="T85" fmla="*/ 206 h 259"/>
              <a:gd name="T86" fmla="*/ 142 w 367"/>
              <a:gd name="T87" fmla="*/ 175 h 259"/>
              <a:gd name="T88" fmla="*/ 271 w 367"/>
              <a:gd name="T89" fmla="*/ 189 h 259"/>
              <a:gd name="T90" fmla="*/ 242 w 367"/>
              <a:gd name="T91" fmla="*/ 199 h 259"/>
              <a:gd name="T92" fmla="*/ 221 w 367"/>
              <a:gd name="T93" fmla="*/ 175 h 259"/>
              <a:gd name="T94" fmla="*/ 221 w 367"/>
              <a:gd name="T95" fmla="*/ 206 h 259"/>
              <a:gd name="T96" fmla="*/ 192 w 367"/>
              <a:gd name="T97" fmla="*/ 218 h 259"/>
              <a:gd name="T98" fmla="*/ 223 w 367"/>
              <a:gd name="T99" fmla="*/ 228 h 259"/>
              <a:gd name="T100" fmla="*/ 225 w 367"/>
              <a:gd name="T101" fmla="*/ 259 h 259"/>
              <a:gd name="T102" fmla="*/ 242 w 367"/>
              <a:gd name="T103" fmla="*/ 233 h 259"/>
              <a:gd name="T104" fmla="*/ 273 w 367"/>
              <a:gd name="T105" fmla="*/ 240 h 259"/>
              <a:gd name="T106" fmla="*/ 254 w 367"/>
              <a:gd name="T107" fmla="*/ 216 h 259"/>
              <a:gd name="T108" fmla="*/ 271 w 367"/>
              <a:gd name="T109" fmla="*/ 18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" h="259">
                <a:moveTo>
                  <a:pt x="213" y="91"/>
                </a:moveTo>
                <a:lnTo>
                  <a:pt x="259" y="55"/>
                </a:lnTo>
                <a:lnTo>
                  <a:pt x="201" y="55"/>
                </a:lnTo>
                <a:lnTo>
                  <a:pt x="182" y="0"/>
                </a:lnTo>
                <a:lnTo>
                  <a:pt x="163" y="55"/>
                </a:lnTo>
                <a:lnTo>
                  <a:pt x="106" y="55"/>
                </a:lnTo>
                <a:lnTo>
                  <a:pt x="151" y="91"/>
                </a:lnTo>
                <a:lnTo>
                  <a:pt x="137" y="146"/>
                </a:lnTo>
                <a:lnTo>
                  <a:pt x="182" y="113"/>
                </a:lnTo>
                <a:lnTo>
                  <a:pt x="230" y="144"/>
                </a:lnTo>
                <a:lnTo>
                  <a:pt x="213" y="91"/>
                </a:lnTo>
                <a:close/>
                <a:moveTo>
                  <a:pt x="53" y="122"/>
                </a:moveTo>
                <a:lnTo>
                  <a:pt x="39" y="93"/>
                </a:lnTo>
                <a:lnTo>
                  <a:pt x="31" y="125"/>
                </a:lnTo>
                <a:lnTo>
                  <a:pt x="0" y="127"/>
                </a:lnTo>
                <a:lnTo>
                  <a:pt x="27" y="144"/>
                </a:lnTo>
                <a:lnTo>
                  <a:pt x="20" y="175"/>
                </a:lnTo>
                <a:lnTo>
                  <a:pt x="43" y="156"/>
                </a:lnTo>
                <a:lnTo>
                  <a:pt x="72" y="173"/>
                </a:lnTo>
                <a:lnTo>
                  <a:pt x="60" y="141"/>
                </a:lnTo>
                <a:lnTo>
                  <a:pt x="84" y="122"/>
                </a:lnTo>
                <a:lnTo>
                  <a:pt x="53" y="122"/>
                </a:lnTo>
                <a:close/>
                <a:moveTo>
                  <a:pt x="367" y="127"/>
                </a:moveTo>
                <a:lnTo>
                  <a:pt x="333" y="125"/>
                </a:lnTo>
                <a:lnTo>
                  <a:pt x="326" y="93"/>
                </a:lnTo>
                <a:lnTo>
                  <a:pt x="314" y="122"/>
                </a:lnTo>
                <a:lnTo>
                  <a:pt x="280" y="122"/>
                </a:lnTo>
                <a:lnTo>
                  <a:pt x="304" y="141"/>
                </a:lnTo>
                <a:lnTo>
                  <a:pt x="295" y="173"/>
                </a:lnTo>
                <a:lnTo>
                  <a:pt x="321" y="156"/>
                </a:lnTo>
                <a:lnTo>
                  <a:pt x="347" y="175"/>
                </a:lnTo>
                <a:lnTo>
                  <a:pt x="340" y="144"/>
                </a:lnTo>
                <a:lnTo>
                  <a:pt x="367" y="127"/>
                </a:lnTo>
                <a:close/>
                <a:moveTo>
                  <a:pt x="142" y="175"/>
                </a:moveTo>
                <a:lnTo>
                  <a:pt x="122" y="199"/>
                </a:lnTo>
                <a:lnTo>
                  <a:pt x="91" y="189"/>
                </a:lnTo>
                <a:lnTo>
                  <a:pt x="108" y="216"/>
                </a:lnTo>
                <a:lnTo>
                  <a:pt x="89" y="240"/>
                </a:lnTo>
                <a:lnTo>
                  <a:pt x="120" y="233"/>
                </a:lnTo>
                <a:lnTo>
                  <a:pt x="139" y="259"/>
                </a:lnTo>
                <a:lnTo>
                  <a:pt x="142" y="228"/>
                </a:lnTo>
                <a:lnTo>
                  <a:pt x="170" y="218"/>
                </a:lnTo>
                <a:lnTo>
                  <a:pt x="142" y="206"/>
                </a:lnTo>
                <a:lnTo>
                  <a:pt x="142" y="175"/>
                </a:lnTo>
                <a:close/>
                <a:moveTo>
                  <a:pt x="271" y="189"/>
                </a:moveTo>
                <a:lnTo>
                  <a:pt x="242" y="199"/>
                </a:lnTo>
                <a:lnTo>
                  <a:pt x="221" y="175"/>
                </a:lnTo>
                <a:lnTo>
                  <a:pt x="221" y="206"/>
                </a:lnTo>
                <a:lnTo>
                  <a:pt x="192" y="218"/>
                </a:lnTo>
                <a:lnTo>
                  <a:pt x="223" y="228"/>
                </a:lnTo>
                <a:lnTo>
                  <a:pt x="225" y="259"/>
                </a:lnTo>
                <a:lnTo>
                  <a:pt x="242" y="233"/>
                </a:lnTo>
                <a:lnTo>
                  <a:pt x="273" y="240"/>
                </a:lnTo>
                <a:lnTo>
                  <a:pt x="254" y="216"/>
                </a:lnTo>
                <a:lnTo>
                  <a:pt x="271" y="1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6" name="Freeform 273"/>
          <p:cNvSpPr>
            <a:spLocks noEditPoints="1"/>
          </p:cNvSpPr>
          <p:nvPr/>
        </p:nvSpPr>
        <p:spPr bwMode="auto">
          <a:xfrm>
            <a:off x="9712144" y="1728381"/>
            <a:ext cx="1349338" cy="952258"/>
          </a:xfrm>
          <a:custGeom>
            <a:avLst/>
            <a:gdLst>
              <a:gd name="T0" fmla="*/ 213 w 367"/>
              <a:gd name="T1" fmla="*/ 91 h 259"/>
              <a:gd name="T2" fmla="*/ 259 w 367"/>
              <a:gd name="T3" fmla="*/ 55 h 259"/>
              <a:gd name="T4" fmla="*/ 201 w 367"/>
              <a:gd name="T5" fmla="*/ 55 h 259"/>
              <a:gd name="T6" fmla="*/ 182 w 367"/>
              <a:gd name="T7" fmla="*/ 0 h 259"/>
              <a:gd name="T8" fmla="*/ 163 w 367"/>
              <a:gd name="T9" fmla="*/ 55 h 259"/>
              <a:gd name="T10" fmla="*/ 106 w 367"/>
              <a:gd name="T11" fmla="*/ 55 h 259"/>
              <a:gd name="T12" fmla="*/ 151 w 367"/>
              <a:gd name="T13" fmla="*/ 91 h 259"/>
              <a:gd name="T14" fmla="*/ 137 w 367"/>
              <a:gd name="T15" fmla="*/ 146 h 259"/>
              <a:gd name="T16" fmla="*/ 182 w 367"/>
              <a:gd name="T17" fmla="*/ 113 h 259"/>
              <a:gd name="T18" fmla="*/ 230 w 367"/>
              <a:gd name="T19" fmla="*/ 144 h 259"/>
              <a:gd name="T20" fmla="*/ 213 w 367"/>
              <a:gd name="T21" fmla="*/ 91 h 259"/>
              <a:gd name="T22" fmla="*/ 53 w 367"/>
              <a:gd name="T23" fmla="*/ 122 h 259"/>
              <a:gd name="T24" fmla="*/ 39 w 367"/>
              <a:gd name="T25" fmla="*/ 93 h 259"/>
              <a:gd name="T26" fmla="*/ 31 w 367"/>
              <a:gd name="T27" fmla="*/ 125 h 259"/>
              <a:gd name="T28" fmla="*/ 0 w 367"/>
              <a:gd name="T29" fmla="*/ 127 h 259"/>
              <a:gd name="T30" fmla="*/ 27 w 367"/>
              <a:gd name="T31" fmla="*/ 144 h 259"/>
              <a:gd name="T32" fmla="*/ 20 w 367"/>
              <a:gd name="T33" fmla="*/ 175 h 259"/>
              <a:gd name="T34" fmla="*/ 43 w 367"/>
              <a:gd name="T35" fmla="*/ 156 h 259"/>
              <a:gd name="T36" fmla="*/ 72 w 367"/>
              <a:gd name="T37" fmla="*/ 173 h 259"/>
              <a:gd name="T38" fmla="*/ 60 w 367"/>
              <a:gd name="T39" fmla="*/ 141 h 259"/>
              <a:gd name="T40" fmla="*/ 84 w 367"/>
              <a:gd name="T41" fmla="*/ 122 h 259"/>
              <a:gd name="T42" fmla="*/ 53 w 367"/>
              <a:gd name="T43" fmla="*/ 122 h 259"/>
              <a:gd name="T44" fmla="*/ 367 w 367"/>
              <a:gd name="T45" fmla="*/ 127 h 259"/>
              <a:gd name="T46" fmla="*/ 333 w 367"/>
              <a:gd name="T47" fmla="*/ 125 h 259"/>
              <a:gd name="T48" fmla="*/ 326 w 367"/>
              <a:gd name="T49" fmla="*/ 93 h 259"/>
              <a:gd name="T50" fmla="*/ 314 w 367"/>
              <a:gd name="T51" fmla="*/ 122 h 259"/>
              <a:gd name="T52" fmla="*/ 280 w 367"/>
              <a:gd name="T53" fmla="*/ 122 h 259"/>
              <a:gd name="T54" fmla="*/ 304 w 367"/>
              <a:gd name="T55" fmla="*/ 141 h 259"/>
              <a:gd name="T56" fmla="*/ 295 w 367"/>
              <a:gd name="T57" fmla="*/ 173 h 259"/>
              <a:gd name="T58" fmla="*/ 321 w 367"/>
              <a:gd name="T59" fmla="*/ 156 h 259"/>
              <a:gd name="T60" fmla="*/ 347 w 367"/>
              <a:gd name="T61" fmla="*/ 175 h 259"/>
              <a:gd name="T62" fmla="*/ 340 w 367"/>
              <a:gd name="T63" fmla="*/ 144 h 259"/>
              <a:gd name="T64" fmla="*/ 367 w 367"/>
              <a:gd name="T65" fmla="*/ 127 h 259"/>
              <a:gd name="T66" fmla="*/ 142 w 367"/>
              <a:gd name="T67" fmla="*/ 175 h 259"/>
              <a:gd name="T68" fmla="*/ 122 w 367"/>
              <a:gd name="T69" fmla="*/ 199 h 259"/>
              <a:gd name="T70" fmla="*/ 91 w 367"/>
              <a:gd name="T71" fmla="*/ 189 h 259"/>
              <a:gd name="T72" fmla="*/ 108 w 367"/>
              <a:gd name="T73" fmla="*/ 216 h 259"/>
              <a:gd name="T74" fmla="*/ 89 w 367"/>
              <a:gd name="T75" fmla="*/ 240 h 259"/>
              <a:gd name="T76" fmla="*/ 120 w 367"/>
              <a:gd name="T77" fmla="*/ 233 h 259"/>
              <a:gd name="T78" fmla="*/ 139 w 367"/>
              <a:gd name="T79" fmla="*/ 259 h 259"/>
              <a:gd name="T80" fmla="*/ 142 w 367"/>
              <a:gd name="T81" fmla="*/ 228 h 259"/>
              <a:gd name="T82" fmla="*/ 170 w 367"/>
              <a:gd name="T83" fmla="*/ 218 h 259"/>
              <a:gd name="T84" fmla="*/ 142 w 367"/>
              <a:gd name="T85" fmla="*/ 206 h 259"/>
              <a:gd name="T86" fmla="*/ 142 w 367"/>
              <a:gd name="T87" fmla="*/ 175 h 259"/>
              <a:gd name="T88" fmla="*/ 271 w 367"/>
              <a:gd name="T89" fmla="*/ 189 h 259"/>
              <a:gd name="T90" fmla="*/ 242 w 367"/>
              <a:gd name="T91" fmla="*/ 199 h 259"/>
              <a:gd name="T92" fmla="*/ 221 w 367"/>
              <a:gd name="T93" fmla="*/ 175 h 259"/>
              <a:gd name="T94" fmla="*/ 221 w 367"/>
              <a:gd name="T95" fmla="*/ 206 h 259"/>
              <a:gd name="T96" fmla="*/ 192 w 367"/>
              <a:gd name="T97" fmla="*/ 218 h 259"/>
              <a:gd name="T98" fmla="*/ 223 w 367"/>
              <a:gd name="T99" fmla="*/ 228 h 259"/>
              <a:gd name="T100" fmla="*/ 225 w 367"/>
              <a:gd name="T101" fmla="*/ 259 h 259"/>
              <a:gd name="T102" fmla="*/ 242 w 367"/>
              <a:gd name="T103" fmla="*/ 233 h 259"/>
              <a:gd name="T104" fmla="*/ 273 w 367"/>
              <a:gd name="T105" fmla="*/ 240 h 259"/>
              <a:gd name="T106" fmla="*/ 254 w 367"/>
              <a:gd name="T107" fmla="*/ 216 h 259"/>
              <a:gd name="T108" fmla="*/ 271 w 367"/>
              <a:gd name="T109" fmla="*/ 18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7" h="259">
                <a:moveTo>
                  <a:pt x="213" y="91"/>
                </a:moveTo>
                <a:lnTo>
                  <a:pt x="259" y="55"/>
                </a:lnTo>
                <a:lnTo>
                  <a:pt x="201" y="55"/>
                </a:lnTo>
                <a:lnTo>
                  <a:pt x="182" y="0"/>
                </a:lnTo>
                <a:lnTo>
                  <a:pt x="163" y="55"/>
                </a:lnTo>
                <a:lnTo>
                  <a:pt x="106" y="55"/>
                </a:lnTo>
                <a:lnTo>
                  <a:pt x="151" y="91"/>
                </a:lnTo>
                <a:lnTo>
                  <a:pt x="137" y="146"/>
                </a:lnTo>
                <a:lnTo>
                  <a:pt x="182" y="113"/>
                </a:lnTo>
                <a:lnTo>
                  <a:pt x="230" y="144"/>
                </a:lnTo>
                <a:lnTo>
                  <a:pt x="213" y="91"/>
                </a:lnTo>
                <a:close/>
                <a:moveTo>
                  <a:pt x="53" y="122"/>
                </a:moveTo>
                <a:lnTo>
                  <a:pt x="39" y="93"/>
                </a:lnTo>
                <a:lnTo>
                  <a:pt x="31" y="125"/>
                </a:lnTo>
                <a:lnTo>
                  <a:pt x="0" y="127"/>
                </a:lnTo>
                <a:lnTo>
                  <a:pt x="27" y="144"/>
                </a:lnTo>
                <a:lnTo>
                  <a:pt x="20" y="175"/>
                </a:lnTo>
                <a:lnTo>
                  <a:pt x="43" y="156"/>
                </a:lnTo>
                <a:lnTo>
                  <a:pt x="72" y="173"/>
                </a:lnTo>
                <a:lnTo>
                  <a:pt x="60" y="141"/>
                </a:lnTo>
                <a:lnTo>
                  <a:pt x="84" y="122"/>
                </a:lnTo>
                <a:lnTo>
                  <a:pt x="53" y="122"/>
                </a:lnTo>
                <a:close/>
                <a:moveTo>
                  <a:pt x="367" y="127"/>
                </a:moveTo>
                <a:lnTo>
                  <a:pt x="333" y="125"/>
                </a:lnTo>
                <a:lnTo>
                  <a:pt x="326" y="93"/>
                </a:lnTo>
                <a:lnTo>
                  <a:pt x="314" y="122"/>
                </a:lnTo>
                <a:lnTo>
                  <a:pt x="280" y="122"/>
                </a:lnTo>
                <a:lnTo>
                  <a:pt x="304" y="141"/>
                </a:lnTo>
                <a:lnTo>
                  <a:pt x="295" y="173"/>
                </a:lnTo>
                <a:lnTo>
                  <a:pt x="321" y="156"/>
                </a:lnTo>
                <a:lnTo>
                  <a:pt x="347" y="175"/>
                </a:lnTo>
                <a:lnTo>
                  <a:pt x="340" y="144"/>
                </a:lnTo>
                <a:lnTo>
                  <a:pt x="367" y="127"/>
                </a:lnTo>
                <a:close/>
                <a:moveTo>
                  <a:pt x="142" y="175"/>
                </a:moveTo>
                <a:lnTo>
                  <a:pt x="122" y="199"/>
                </a:lnTo>
                <a:lnTo>
                  <a:pt x="91" y="189"/>
                </a:lnTo>
                <a:lnTo>
                  <a:pt x="108" y="216"/>
                </a:lnTo>
                <a:lnTo>
                  <a:pt x="89" y="240"/>
                </a:lnTo>
                <a:lnTo>
                  <a:pt x="120" y="233"/>
                </a:lnTo>
                <a:lnTo>
                  <a:pt x="139" y="259"/>
                </a:lnTo>
                <a:lnTo>
                  <a:pt x="142" y="228"/>
                </a:lnTo>
                <a:lnTo>
                  <a:pt x="170" y="218"/>
                </a:lnTo>
                <a:lnTo>
                  <a:pt x="142" y="206"/>
                </a:lnTo>
                <a:lnTo>
                  <a:pt x="142" y="175"/>
                </a:lnTo>
                <a:close/>
                <a:moveTo>
                  <a:pt x="271" y="189"/>
                </a:moveTo>
                <a:lnTo>
                  <a:pt x="242" y="199"/>
                </a:lnTo>
                <a:lnTo>
                  <a:pt x="221" y="175"/>
                </a:lnTo>
                <a:lnTo>
                  <a:pt x="221" y="206"/>
                </a:lnTo>
                <a:lnTo>
                  <a:pt x="192" y="218"/>
                </a:lnTo>
                <a:lnTo>
                  <a:pt x="223" y="228"/>
                </a:lnTo>
                <a:lnTo>
                  <a:pt x="225" y="259"/>
                </a:lnTo>
                <a:lnTo>
                  <a:pt x="242" y="233"/>
                </a:lnTo>
                <a:lnTo>
                  <a:pt x="273" y="240"/>
                </a:lnTo>
                <a:lnTo>
                  <a:pt x="254" y="216"/>
                </a:lnTo>
                <a:lnTo>
                  <a:pt x="271" y="18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/>
      <p:bldP spid="10" grpId="0"/>
      <p:bldP spid="11" grpId="0" bldLvl="0" animBg="1"/>
      <p:bldP spid="12" grpId="0" bldLvl="0" animBg="1"/>
      <p:bldP spid="13" grpId="0"/>
      <p:bldP spid="14" grpId="0"/>
      <p:bldP spid="15" grpId="0" bldLvl="0" animBg="1"/>
      <p:bldP spid="16" grpId="0" bldLvl="0" animBg="1"/>
      <p:bldP spid="17" grpId="0"/>
      <p:bldP spid="18" grpId="0"/>
      <p:bldP spid="19" grpId="0" bldLvl="0" animBg="1"/>
      <p:bldP spid="20" grpId="0" bldLvl="0" animBg="1"/>
      <p:bldP spid="21" grpId="0"/>
      <p:bldP spid="22" grpId="0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 形 26"/>
          <p:cNvSpPr/>
          <p:nvPr/>
        </p:nvSpPr>
        <p:spPr>
          <a:xfrm rot="13509573">
            <a:off x="3959475" y="2523192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8" name="L 形 27"/>
          <p:cNvSpPr/>
          <p:nvPr/>
        </p:nvSpPr>
        <p:spPr>
          <a:xfrm rot="13509573">
            <a:off x="8036175" y="2523192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9" name="六边形 28"/>
          <p:cNvSpPr/>
          <p:nvPr/>
        </p:nvSpPr>
        <p:spPr bwMode="auto">
          <a:xfrm>
            <a:off x="1343275" y="1870729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2024313" y="2043767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1" name="矩形 30" descr="#clear#"/>
          <p:cNvSpPr>
            <a:spLocks noChangeArrowheads="1"/>
          </p:cNvSpPr>
          <p:nvPr/>
        </p:nvSpPr>
        <p:spPr bwMode="auto">
          <a:xfrm>
            <a:off x="1722688" y="3164542"/>
            <a:ext cx="1539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添加标题</a:t>
            </a:r>
          </a:p>
        </p:txBody>
      </p:sp>
      <p:sp>
        <p:nvSpPr>
          <p:cNvPr id="32" name="六边形 31"/>
          <p:cNvSpPr/>
          <p:nvPr/>
        </p:nvSpPr>
        <p:spPr bwMode="auto">
          <a:xfrm>
            <a:off x="5269163" y="1870729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904163" y="2077104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4" name="矩形 33" descr="#clear#"/>
          <p:cNvSpPr>
            <a:spLocks noChangeArrowheads="1"/>
          </p:cNvSpPr>
          <p:nvPr/>
        </p:nvSpPr>
        <p:spPr bwMode="auto">
          <a:xfrm>
            <a:off x="5640638" y="3164542"/>
            <a:ext cx="1539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添加标题</a:t>
            </a:r>
          </a:p>
        </p:txBody>
      </p:sp>
      <p:sp>
        <p:nvSpPr>
          <p:cNvPr id="35" name="六边形 34"/>
          <p:cNvSpPr/>
          <p:nvPr/>
        </p:nvSpPr>
        <p:spPr bwMode="auto">
          <a:xfrm>
            <a:off x="9195050" y="1870729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zh-CN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9857038" y="2196167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7" name="矩形 36" descr="#clear#"/>
          <p:cNvSpPr>
            <a:spLocks noChangeArrowheads="1"/>
          </p:cNvSpPr>
          <p:nvPr/>
        </p:nvSpPr>
        <p:spPr bwMode="auto">
          <a:xfrm>
            <a:off x="9599863" y="3164542"/>
            <a:ext cx="153828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添加标题</a:t>
            </a:r>
          </a:p>
        </p:txBody>
      </p:sp>
      <p:sp>
        <p:nvSpPr>
          <p:cNvPr id="38" name="矩形 37" descr="#clear#"/>
          <p:cNvSpPr>
            <a:spLocks noChangeArrowheads="1"/>
          </p:cNvSpPr>
          <p:nvPr/>
        </p:nvSpPr>
        <p:spPr bwMode="auto">
          <a:xfrm>
            <a:off x="1658047" y="3996024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39" name="矩形 38" descr="#clear#"/>
          <p:cNvSpPr>
            <a:spLocks noChangeArrowheads="1"/>
          </p:cNvSpPr>
          <p:nvPr/>
        </p:nvSpPr>
        <p:spPr bwMode="auto">
          <a:xfrm>
            <a:off x="1658047" y="4466582"/>
            <a:ext cx="9742983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+mn-ea"/>
                <a:ea typeface="+mn-ea"/>
              </a:rPr>
              <a:t>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  <a:sym typeface="+mn-ea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753297" y="4457986"/>
            <a:ext cx="18510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animBg="1"/>
      <p:bldP spid="31" grpId="0"/>
      <p:bldP spid="32" grpId="0" bldLvl="0" animBg="1"/>
      <p:bldP spid="33" grpId="0" animBg="1"/>
      <p:bldP spid="34" grpId="0"/>
      <p:bldP spid="35" grpId="0" bldLvl="0" animBg="1"/>
      <p:bldP spid="36" grpId="0" animBg="1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5013322" y="1994285"/>
            <a:ext cx="1267876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第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7509598" y="1994285"/>
            <a:ext cx="1152128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23084" y="1806728"/>
            <a:ext cx="1678536" cy="1296000"/>
            <a:chOff x="3385106" y="987574"/>
            <a:chExt cx="1258902" cy="972000"/>
          </a:xfrm>
        </p:grpSpPr>
        <p:sp>
          <p:nvSpPr>
            <p:cNvPr id="7" name="椭圆 6"/>
            <p:cNvSpPr/>
            <p:nvPr/>
          </p:nvSpPr>
          <p:spPr>
            <a:xfrm>
              <a:off x="3528557" y="987574"/>
              <a:ext cx="972000" cy="9720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18557" y="1077574"/>
              <a:ext cx="792000" cy="79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3385106" y="1148980"/>
              <a:ext cx="1258902" cy="64722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5695" tIns="62847" rIns="125695" bIns="62847">
              <a:spAutoFit/>
            </a:bodyPr>
            <a:lstStyle>
              <a:defPPr>
                <a:defRPr lang="zh-CN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4500" b="1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127000" sx="102000" sy="102000" algn="ctr" rotWithShape="0">
                      <a:schemeClr val="bg1">
                        <a:alpha val="84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1218565">
                <a:defRPr/>
              </a:pPr>
              <a:r>
                <a:rPr lang="zh-CN" altLang="en-US" sz="4800" kern="0" dirty="0">
                  <a:solidFill>
                    <a:sysClr val="window" lastClr="FFFFFF"/>
                  </a:solidFill>
                  <a:effectLst/>
                </a:rPr>
                <a:t>三</a:t>
              </a: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55390" y="3439160"/>
            <a:ext cx="6240145" cy="6191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菱形 14"/>
          <p:cNvSpPr/>
          <p:nvPr/>
        </p:nvSpPr>
        <p:spPr>
          <a:xfrm>
            <a:off x="2060575" y="2008188"/>
            <a:ext cx="1366838" cy="1365250"/>
          </a:xfrm>
          <a:prstGeom prst="diamond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8" name="菱形 15"/>
          <p:cNvSpPr/>
          <p:nvPr/>
        </p:nvSpPr>
        <p:spPr>
          <a:xfrm>
            <a:off x="3568700" y="2008188"/>
            <a:ext cx="1365250" cy="1365250"/>
          </a:xfrm>
          <a:prstGeom prst="diamond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9" name="菱形 16"/>
          <p:cNvSpPr/>
          <p:nvPr/>
        </p:nvSpPr>
        <p:spPr>
          <a:xfrm>
            <a:off x="5075238" y="1670050"/>
            <a:ext cx="2041525" cy="2041525"/>
          </a:xfrm>
          <a:prstGeom prst="diamond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菱形 17"/>
          <p:cNvSpPr/>
          <p:nvPr/>
        </p:nvSpPr>
        <p:spPr>
          <a:xfrm>
            <a:off x="7258050" y="2008188"/>
            <a:ext cx="1365250" cy="1365250"/>
          </a:xfrm>
          <a:prstGeom prst="diamond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1" name="菱形 18"/>
          <p:cNvSpPr/>
          <p:nvPr/>
        </p:nvSpPr>
        <p:spPr>
          <a:xfrm>
            <a:off x="8764588" y="2008188"/>
            <a:ext cx="1366837" cy="1365250"/>
          </a:xfrm>
          <a:prstGeom prst="diamond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菱形 19"/>
          <p:cNvSpPr/>
          <p:nvPr/>
        </p:nvSpPr>
        <p:spPr>
          <a:xfrm>
            <a:off x="3236913" y="2854325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3" name="菱形 20"/>
          <p:cNvSpPr/>
          <p:nvPr/>
        </p:nvSpPr>
        <p:spPr>
          <a:xfrm>
            <a:off x="4729163" y="2008188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4" name="菱形 21"/>
          <p:cNvSpPr/>
          <p:nvPr/>
        </p:nvSpPr>
        <p:spPr>
          <a:xfrm>
            <a:off x="6931025" y="2851150"/>
            <a:ext cx="520700" cy="519113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5" name="菱形 22"/>
          <p:cNvSpPr/>
          <p:nvPr/>
        </p:nvSpPr>
        <p:spPr>
          <a:xfrm>
            <a:off x="8434388" y="2024063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" name="文本框 85" descr="#clear#"/>
          <p:cNvSpPr txBox="1"/>
          <p:nvPr/>
        </p:nvSpPr>
        <p:spPr>
          <a:xfrm>
            <a:off x="5287963" y="3760341"/>
            <a:ext cx="1616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41" name="文本框 86" descr="#clear#"/>
          <p:cNvSpPr txBox="1"/>
          <p:nvPr/>
        </p:nvSpPr>
        <p:spPr>
          <a:xfrm>
            <a:off x="3530600" y="3540125"/>
            <a:ext cx="14398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42" name="文本框 87" descr="#clear#"/>
          <p:cNvSpPr txBox="1"/>
          <p:nvPr/>
        </p:nvSpPr>
        <p:spPr>
          <a:xfrm>
            <a:off x="2017713" y="3540125"/>
            <a:ext cx="14414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43" name="文本框 88" descr="#clear#"/>
          <p:cNvSpPr txBox="1"/>
          <p:nvPr/>
        </p:nvSpPr>
        <p:spPr>
          <a:xfrm>
            <a:off x="8732838" y="3540125"/>
            <a:ext cx="14414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44" name="文本框 89" descr="#clear#"/>
          <p:cNvSpPr txBox="1"/>
          <p:nvPr/>
        </p:nvSpPr>
        <p:spPr>
          <a:xfrm>
            <a:off x="7221538" y="3540125"/>
            <a:ext cx="14398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点击添加标题</a:t>
            </a:r>
          </a:p>
        </p:txBody>
      </p:sp>
      <p:sp>
        <p:nvSpPr>
          <p:cNvPr id="45" name="KSO_Shape"/>
          <p:cNvSpPr/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KSO_Shape"/>
          <p:cNvSpPr/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9" name="KSO_Shape"/>
          <p:cNvSpPr/>
          <p:nvPr/>
        </p:nvSpPr>
        <p:spPr>
          <a:xfrm>
            <a:off x="9240838" y="2493963"/>
            <a:ext cx="412750" cy="395287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0" name="矩形 33" descr="#clear#"/>
          <p:cNvSpPr>
            <a:spLocks noChangeArrowheads="1"/>
          </p:cNvSpPr>
          <p:nvPr/>
        </p:nvSpPr>
        <p:spPr bwMode="auto">
          <a:xfrm>
            <a:off x="1968135" y="4733457"/>
            <a:ext cx="856569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8565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+mn-ea"/>
                <a:ea typeface="+mn-ea"/>
              </a:rPr>
              <a:t>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</a:p>
        </p:txBody>
      </p:sp>
      <p:sp>
        <p:nvSpPr>
          <p:cNvPr id="33" name="矩形 33" descr="#clear#"/>
          <p:cNvSpPr>
            <a:spLocks noChangeArrowheads="1"/>
          </p:cNvSpPr>
          <p:nvPr/>
        </p:nvSpPr>
        <p:spPr bwMode="auto">
          <a:xfrm>
            <a:off x="1945959" y="4336405"/>
            <a:ext cx="2425700" cy="5078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1218565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+mn-ea"/>
                <a:ea typeface="+mn-ea"/>
              </a:rPr>
              <a:t>点击输入标题内容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animBg="1"/>
      <p:bldP spid="24" grpId="0" bldLvl="0" animBg="1"/>
      <p:bldP spid="25" grpId="0" animBg="1"/>
      <p:bldP spid="26" grpId="0"/>
      <p:bldP spid="41" grpId="0"/>
      <p:bldP spid="42" grpId="0"/>
      <p:bldP spid="43" grpId="0"/>
      <p:bldP spid="44" grpId="0"/>
      <p:bldP spid="5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8"/>
          <p:cNvGrpSpPr/>
          <p:nvPr/>
        </p:nvGrpSpPr>
        <p:grpSpPr bwMode="auto">
          <a:xfrm>
            <a:off x="7420429" y="2067220"/>
            <a:ext cx="1059712" cy="316406"/>
            <a:chOff x="7244862" y="2564012"/>
            <a:chExt cx="1005315" cy="299674"/>
          </a:xfrm>
        </p:grpSpPr>
        <p:cxnSp>
          <p:nvCxnSpPr>
            <p:cNvPr id="32" name="Straight Connector 39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0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41"/>
          <p:cNvGrpSpPr/>
          <p:nvPr/>
        </p:nvGrpSpPr>
        <p:grpSpPr bwMode="auto">
          <a:xfrm flipH="1">
            <a:off x="3928236" y="2067220"/>
            <a:ext cx="1059712" cy="316406"/>
            <a:chOff x="7244862" y="2564012"/>
            <a:chExt cx="1005315" cy="299674"/>
          </a:xfrm>
        </p:grpSpPr>
        <p:cxnSp>
          <p:nvCxnSpPr>
            <p:cNvPr id="35" name="Straight Connector 42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43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4"/>
          <p:cNvGrpSpPr/>
          <p:nvPr/>
        </p:nvGrpSpPr>
        <p:grpSpPr bwMode="auto">
          <a:xfrm rot="1354404" flipV="1">
            <a:off x="6583374" y="4107959"/>
            <a:ext cx="1059712" cy="316407"/>
            <a:chOff x="7244862" y="2564012"/>
            <a:chExt cx="1005315" cy="299674"/>
          </a:xfrm>
        </p:grpSpPr>
        <p:cxnSp>
          <p:nvCxnSpPr>
            <p:cNvPr id="38" name="Straight Connector 45"/>
            <p:cNvCxnSpPr/>
            <p:nvPr/>
          </p:nvCxnSpPr>
          <p:spPr>
            <a:xfrm flipV="1">
              <a:off x="7242482" y="2566640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6"/>
            <p:cNvCxnSpPr/>
            <p:nvPr/>
          </p:nvCxnSpPr>
          <p:spPr>
            <a:xfrm>
              <a:off x="7642153" y="2566779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47"/>
          <p:cNvGrpSpPr/>
          <p:nvPr/>
        </p:nvGrpSpPr>
        <p:grpSpPr bwMode="auto">
          <a:xfrm rot="-1354404" flipH="1" flipV="1">
            <a:off x="4785380" y="4107959"/>
            <a:ext cx="1059712" cy="316407"/>
            <a:chOff x="7244862" y="2564012"/>
            <a:chExt cx="1005315" cy="299674"/>
          </a:xfrm>
        </p:grpSpPr>
        <p:cxnSp>
          <p:nvCxnSpPr>
            <p:cNvPr id="41" name="Straight Connector 48"/>
            <p:cNvCxnSpPr/>
            <p:nvPr/>
          </p:nvCxnSpPr>
          <p:spPr>
            <a:xfrm flipV="1">
              <a:off x="7245168" y="2564320"/>
              <a:ext cx="393867" cy="29967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9"/>
            <p:cNvCxnSpPr/>
            <p:nvPr/>
          </p:nvCxnSpPr>
          <p:spPr>
            <a:xfrm>
              <a:off x="7646305" y="2565069"/>
              <a:ext cx="606683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"/>
          <p:cNvGrpSpPr/>
          <p:nvPr/>
        </p:nvGrpSpPr>
        <p:grpSpPr bwMode="auto">
          <a:xfrm>
            <a:off x="4125782" y="1744117"/>
            <a:ext cx="4155140" cy="4047997"/>
            <a:chOff x="4121518" y="1915221"/>
            <a:chExt cx="3939219" cy="3837413"/>
          </a:xfrm>
        </p:grpSpPr>
        <p:grpSp>
          <p:nvGrpSpPr>
            <p:cNvPr id="44" name="Group 52"/>
            <p:cNvGrpSpPr/>
            <p:nvPr/>
          </p:nvGrpSpPr>
          <p:grpSpPr bwMode="auto"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3160707" y="1912126"/>
                <a:ext cx="1180620" cy="1243163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3885929" y="1916680"/>
                <a:ext cx="636419" cy="1238610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7"/>
              <p:cNvSpPr>
                <a:spLocks noEditPoints="1"/>
              </p:cNvSpPr>
              <p:nvPr/>
            </p:nvSpPr>
            <p:spPr bwMode="auto">
              <a:xfrm>
                <a:off x="4621397" y="1916680"/>
                <a:ext cx="635281" cy="1238610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8"/>
              <p:cNvSpPr>
                <a:spLocks noEditPoints="1"/>
              </p:cNvSpPr>
              <p:nvPr/>
            </p:nvSpPr>
            <p:spPr bwMode="auto">
              <a:xfrm>
                <a:off x="4797864" y="1912126"/>
                <a:ext cx="1188589" cy="1251133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9"/>
              <p:cNvSpPr>
                <a:spLocks noEditPoints="1"/>
              </p:cNvSpPr>
              <p:nvPr/>
            </p:nvSpPr>
            <p:spPr bwMode="auto">
              <a:xfrm>
                <a:off x="4522348" y="3336300"/>
                <a:ext cx="494107" cy="105076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10"/>
              <p:cNvSpPr>
                <a:spLocks noEditPoints="1"/>
              </p:cNvSpPr>
              <p:nvPr/>
            </p:nvSpPr>
            <p:spPr bwMode="auto">
              <a:xfrm>
                <a:off x="4522348" y="1634350"/>
                <a:ext cx="99049" cy="198086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defTabSz="9639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Shape 1094"/>
            <p:cNvSpPr/>
            <p:nvPr/>
          </p:nvSpPr>
          <p:spPr bwMode="auto">
            <a:xfrm>
              <a:off x="4568684" y="3131690"/>
              <a:ext cx="376996" cy="269235"/>
            </a:xfrm>
            <a:custGeom>
              <a:avLst/>
              <a:gdLst>
                <a:gd name="T0" fmla="*/ 3289953 w 21600"/>
                <a:gd name="T1" fmla="*/ 1677957 h 21600"/>
                <a:gd name="T2" fmla="*/ 3289953 w 21600"/>
                <a:gd name="T3" fmla="*/ 1677957 h 21600"/>
                <a:gd name="T4" fmla="*/ 3289953 w 21600"/>
                <a:gd name="T5" fmla="*/ 1677957 h 21600"/>
                <a:gd name="T6" fmla="*/ 3289953 w 21600"/>
                <a:gd name="T7" fmla="*/ 167795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46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480192 w 320"/>
                <a:gd name="T1" fmla="*/ 0 h 360"/>
                <a:gd name="T2" fmla="*/ 256409964 w 320"/>
                <a:gd name="T3" fmla="*/ 0 h 360"/>
                <a:gd name="T4" fmla="*/ 240384154 w 320"/>
                <a:gd name="T5" fmla="*/ 20061770 h 360"/>
                <a:gd name="T6" fmla="*/ 240384154 w 320"/>
                <a:gd name="T7" fmla="*/ 361106849 h 360"/>
                <a:gd name="T8" fmla="*/ 320512205 w 320"/>
                <a:gd name="T9" fmla="*/ 361106849 h 360"/>
                <a:gd name="T10" fmla="*/ 320512205 w 320"/>
                <a:gd name="T11" fmla="*/ 20061770 h 360"/>
                <a:gd name="T12" fmla="*/ 300480192 w 320"/>
                <a:gd name="T13" fmla="*/ 0 h 360"/>
                <a:gd name="T14" fmla="*/ 180288115 w 320"/>
                <a:gd name="T15" fmla="*/ 120368616 h 360"/>
                <a:gd name="T16" fmla="*/ 136217887 w 320"/>
                <a:gd name="T17" fmla="*/ 120368616 h 360"/>
                <a:gd name="T18" fmla="*/ 120192077 w 320"/>
                <a:gd name="T19" fmla="*/ 140430386 h 360"/>
                <a:gd name="T20" fmla="*/ 120192077 w 320"/>
                <a:gd name="T21" fmla="*/ 361106849 h 360"/>
                <a:gd name="T22" fmla="*/ 200320128 w 320"/>
                <a:gd name="T23" fmla="*/ 361106849 h 360"/>
                <a:gd name="T24" fmla="*/ 200320128 w 320"/>
                <a:gd name="T25" fmla="*/ 140430386 h 360"/>
                <a:gd name="T26" fmla="*/ 180288115 w 320"/>
                <a:gd name="T27" fmla="*/ 120368616 h 360"/>
                <a:gd name="T28" fmla="*/ 60096038 w 320"/>
                <a:gd name="T29" fmla="*/ 240738233 h 360"/>
                <a:gd name="T30" fmla="*/ 16025810 w 320"/>
                <a:gd name="T31" fmla="*/ 240738233 h 360"/>
                <a:gd name="T32" fmla="*/ 0 w 320"/>
                <a:gd name="T33" fmla="*/ 260799002 h 360"/>
                <a:gd name="T34" fmla="*/ 0 w 320"/>
                <a:gd name="T35" fmla="*/ 361106849 h 360"/>
                <a:gd name="T36" fmla="*/ 80128051 w 320"/>
                <a:gd name="T37" fmla="*/ 361106849 h 360"/>
                <a:gd name="T38" fmla="*/ 80128051 w 320"/>
                <a:gd name="T39" fmla="*/ 260799002 h 360"/>
                <a:gd name="T40" fmla="*/ 60096038 w 320"/>
                <a:gd name="T41" fmla="*/ 240738233 h 3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47" name="Shape 1090"/>
            <p:cNvSpPr/>
            <p:nvPr/>
          </p:nvSpPr>
          <p:spPr bwMode="auto">
            <a:xfrm>
              <a:off x="6331218" y="3128517"/>
              <a:ext cx="396184" cy="336517"/>
            </a:xfrm>
            <a:custGeom>
              <a:avLst/>
              <a:gdLst>
                <a:gd name="T0" fmla="*/ 3633374 w 21600"/>
                <a:gd name="T1" fmla="*/ 2621390 h 21600"/>
                <a:gd name="T2" fmla="*/ 3633374 w 21600"/>
                <a:gd name="T3" fmla="*/ 2621390 h 21600"/>
                <a:gd name="T4" fmla="*/ 3633374 w 21600"/>
                <a:gd name="T5" fmla="*/ 2621390 h 21600"/>
                <a:gd name="T6" fmla="*/ 3633374 w 21600"/>
                <a:gd name="T7" fmla="*/ 262139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48" name="Shape 1687"/>
            <p:cNvSpPr/>
            <p:nvPr/>
          </p:nvSpPr>
          <p:spPr bwMode="auto">
            <a:xfrm>
              <a:off x="7266129" y="3116104"/>
              <a:ext cx="361315" cy="361342"/>
            </a:xfrm>
            <a:custGeom>
              <a:avLst/>
              <a:gdLst>
                <a:gd name="T0" fmla="*/ 3021965 w 21600"/>
                <a:gd name="T1" fmla="*/ 3022408 h 21600"/>
                <a:gd name="T2" fmla="*/ 3021965 w 21600"/>
                <a:gd name="T3" fmla="*/ 3022408 h 21600"/>
                <a:gd name="T4" fmla="*/ 3021965 w 21600"/>
                <a:gd name="T5" fmla="*/ 3022408 h 21600"/>
                <a:gd name="T6" fmla="*/ 3021965 w 21600"/>
                <a:gd name="T7" fmla="*/ 302240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0179" tIns="40179" rIns="40179" bIns="40179" anchor="ctr"/>
            <a:lstStyle/>
            <a:p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57" name="TextBox 170"/>
          <p:cNvSpPr txBox="1"/>
          <p:nvPr/>
        </p:nvSpPr>
        <p:spPr>
          <a:xfrm>
            <a:off x="1319985" y="1863614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点击输入标题内容</a:t>
            </a:r>
          </a:p>
        </p:txBody>
      </p:sp>
      <p:sp>
        <p:nvSpPr>
          <p:cNvPr id="58" name="TextBox 171"/>
          <p:cNvSpPr txBox="1"/>
          <p:nvPr/>
        </p:nvSpPr>
        <p:spPr>
          <a:xfrm>
            <a:off x="956767" y="2140963"/>
            <a:ext cx="2793445" cy="91028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9" name="TextBox 170"/>
          <p:cNvSpPr txBox="1"/>
          <p:nvPr/>
        </p:nvSpPr>
        <p:spPr>
          <a:xfrm>
            <a:off x="2167232" y="4525602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点击输入标题内容</a:t>
            </a:r>
          </a:p>
        </p:txBody>
      </p:sp>
      <p:sp>
        <p:nvSpPr>
          <p:cNvPr id="60" name="TextBox 171"/>
          <p:cNvSpPr txBox="1"/>
          <p:nvPr/>
        </p:nvSpPr>
        <p:spPr>
          <a:xfrm>
            <a:off x="1804014" y="4802951"/>
            <a:ext cx="2793445" cy="81756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TextBox 170"/>
          <p:cNvSpPr txBox="1"/>
          <p:nvPr/>
        </p:nvSpPr>
        <p:spPr>
          <a:xfrm>
            <a:off x="8639036" y="1881830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点击输入标题内容</a:t>
            </a:r>
          </a:p>
        </p:txBody>
      </p:sp>
      <p:sp>
        <p:nvSpPr>
          <p:cNvPr id="62" name="TextBox 171"/>
          <p:cNvSpPr txBox="1"/>
          <p:nvPr/>
        </p:nvSpPr>
        <p:spPr>
          <a:xfrm>
            <a:off x="8633018" y="2159179"/>
            <a:ext cx="2793445" cy="91028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3" name="TextBox 170"/>
          <p:cNvSpPr txBox="1"/>
          <p:nvPr/>
        </p:nvSpPr>
        <p:spPr>
          <a:xfrm>
            <a:off x="7743364" y="433839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+mn-ea"/>
                <a:ea typeface="+mn-ea"/>
              </a:rPr>
              <a:t>点击输入标题内容</a:t>
            </a:r>
          </a:p>
        </p:txBody>
      </p:sp>
      <p:sp>
        <p:nvSpPr>
          <p:cNvPr id="66" name="TextBox 171"/>
          <p:cNvSpPr txBox="1"/>
          <p:nvPr/>
        </p:nvSpPr>
        <p:spPr>
          <a:xfrm>
            <a:off x="7737346" y="4615747"/>
            <a:ext cx="2793445" cy="81756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 flipH="1">
            <a:off x="5602771" y="3064631"/>
            <a:ext cx="578064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120274" y="4288059"/>
            <a:ext cx="8277653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576600" y="5511488"/>
            <a:ext cx="6821327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流程图: 决策 26"/>
          <p:cNvSpPr/>
          <p:nvPr/>
        </p:nvSpPr>
        <p:spPr>
          <a:xfrm>
            <a:off x="3499983" y="1658130"/>
            <a:ext cx="1740327" cy="1627572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5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决策 27"/>
          <p:cNvSpPr/>
          <p:nvPr/>
        </p:nvSpPr>
        <p:spPr>
          <a:xfrm>
            <a:off x="3278449" y="3472004"/>
            <a:ext cx="2113745" cy="2059156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53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endParaRPr lang="zh-CN" altLang="en-US" sz="253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流程图: 决策 28"/>
          <p:cNvSpPr/>
          <p:nvPr/>
        </p:nvSpPr>
        <p:spPr>
          <a:xfrm>
            <a:off x="1535300" y="2067083"/>
            <a:ext cx="2654470" cy="2585917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375" dirty="0">
                <a:latin typeface="HelveticaNeueLT Pro 35 Th" pitchFamily="34" charset="0"/>
              </a:rPr>
              <a:t>55%</a:t>
            </a:r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30" name="流程图: 决策 29"/>
          <p:cNvSpPr/>
          <p:nvPr/>
        </p:nvSpPr>
        <p:spPr>
          <a:xfrm>
            <a:off x="4467794" y="2733115"/>
            <a:ext cx="1421283" cy="1329199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88776" y="1510475"/>
            <a:ext cx="6094637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矩形 31"/>
          <p:cNvSpPr/>
          <p:nvPr/>
        </p:nvSpPr>
        <p:spPr>
          <a:xfrm>
            <a:off x="5910998" y="2721377"/>
            <a:ext cx="5450494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617285" y="3948139"/>
            <a:ext cx="5766128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303290" y="5174484"/>
            <a:ext cx="6080123" cy="10341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5080261" y="1849214"/>
            <a:ext cx="6155465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箭头 1"/>
          <p:cNvSpPr/>
          <p:nvPr/>
        </p:nvSpPr>
        <p:spPr>
          <a:xfrm>
            <a:off x="5412404" y="4157810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上箭头 1"/>
          <p:cNvSpPr/>
          <p:nvPr/>
        </p:nvSpPr>
        <p:spPr>
          <a:xfrm rot="18000000">
            <a:off x="6312313" y="3848390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9" name="上箭头 1"/>
          <p:cNvSpPr/>
          <p:nvPr/>
        </p:nvSpPr>
        <p:spPr>
          <a:xfrm rot="14400000">
            <a:off x="6487350" y="2892313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0" name="上箭头 1"/>
          <p:cNvSpPr/>
          <p:nvPr/>
        </p:nvSpPr>
        <p:spPr>
          <a:xfrm rot="10800000">
            <a:off x="5768849" y="2274036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上箭头 1"/>
          <p:cNvSpPr/>
          <p:nvPr/>
        </p:nvSpPr>
        <p:spPr>
          <a:xfrm rot="7200000">
            <a:off x="4848053" y="2602754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2" name="上箭头 1"/>
          <p:cNvSpPr/>
          <p:nvPr/>
        </p:nvSpPr>
        <p:spPr>
          <a:xfrm rot="3600000">
            <a:off x="4647073" y="3556484"/>
            <a:ext cx="1377316" cy="1521981"/>
          </a:xfrm>
          <a:custGeom>
            <a:avLst/>
            <a:gdLst>
              <a:gd name="connsiteX0" fmla="*/ 0 w 936104"/>
              <a:gd name="connsiteY0" fmla="*/ 468052 h 1512168"/>
              <a:gd name="connsiteX1" fmla="*/ 468052 w 936104"/>
              <a:gd name="connsiteY1" fmla="*/ 0 h 1512168"/>
              <a:gd name="connsiteX2" fmla="*/ 936104 w 936104"/>
              <a:gd name="connsiteY2" fmla="*/ 468052 h 1512168"/>
              <a:gd name="connsiteX3" fmla="*/ 702078 w 936104"/>
              <a:gd name="connsiteY3" fmla="*/ 468052 h 1512168"/>
              <a:gd name="connsiteX4" fmla="*/ 702078 w 936104"/>
              <a:gd name="connsiteY4" fmla="*/ 1512168 h 1512168"/>
              <a:gd name="connsiteX5" fmla="*/ 234026 w 936104"/>
              <a:gd name="connsiteY5" fmla="*/ 1512168 h 1512168"/>
              <a:gd name="connsiteX6" fmla="*/ 234026 w 936104"/>
              <a:gd name="connsiteY6" fmla="*/ 468052 h 1512168"/>
              <a:gd name="connsiteX7" fmla="*/ 0 w 936104"/>
              <a:gd name="connsiteY7" fmla="*/ 468052 h 1512168"/>
              <a:gd name="connsiteX0-1" fmla="*/ 0 w 891226"/>
              <a:gd name="connsiteY0-2" fmla="*/ 641956 h 1512168"/>
              <a:gd name="connsiteX1-3" fmla="*/ 423174 w 891226"/>
              <a:gd name="connsiteY1-4" fmla="*/ 0 h 1512168"/>
              <a:gd name="connsiteX2-5" fmla="*/ 891226 w 891226"/>
              <a:gd name="connsiteY2-6" fmla="*/ 468052 h 1512168"/>
              <a:gd name="connsiteX3-7" fmla="*/ 657200 w 891226"/>
              <a:gd name="connsiteY3-8" fmla="*/ 468052 h 1512168"/>
              <a:gd name="connsiteX4-9" fmla="*/ 657200 w 891226"/>
              <a:gd name="connsiteY4-10" fmla="*/ 1512168 h 1512168"/>
              <a:gd name="connsiteX5-11" fmla="*/ 189148 w 891226"/>
              <a:gd name="connsiteY5-12" fmla="*/ 1512168 h 1512168"/>
              <a:gd name="connsiteX6-13" fmla="*/ 189148 w 891226"/>
              <a:gd name="connsiteY6-14" fmla="*/ 468052 h 1512168"/>
              <a:gd name="connsiteX7-15" fmla="*/ 0 w 891226"/>
              <a:gd name="connsiteY7-16" fmla="*/ 641956 h 1512168"/>
              <a:gd name="connsiteX0-17" fmla="*/ 0 w 837933"/>
              <a:gd name="connsiteY0-18" fmla="*/ 641956 h 1512168"/>
              <a:gd name="connsiteX1-19" fmla="*/ 423174 w 837933"/>
              <a:gd name="connsiteY1-20" fmla="*/ 0 h 1512168"/>
              <a:gd name="connsiteX2-21" fmla="*/ 837933 w 837933"/>
              <a:gd name="connsiteY2-22" fmla="*/ 641956 h 1512168"/>
              <a:gd name="connsiteX3-23" fmla="*/ 657200 w 837933"/>
              <a:gd name="connsiteY3-24" fmla="*/ 468052 h 1512168"/>
              <a:gd name="connsiteX4-25" fmla="*/ 657200 w 837933"/>
              <a:gd name="connsiteY4-26" fmla="*/ 1512168 h 1512168"/>
              <a:gd name="connsiteX5-27" fmla="*/ 189148 w 837933"/>
              <a:gd name="connsiteY5-28" fmla="*/ 1512168 h 1512168"/>
              <a:gd name="connsiteX6-29" fmla="*/ 189148 w 837933"/>
              <a:gd name="connsiteY6-30" fmla="*/ 468052 h 1512168"/>
              <a:gd name="connsiteX7-31" fmla="*/ 0 w 837933"/>
              <a:gd name="connsiteY7-32" fmla="*/ 641956 h 1512168"/>
              <a:gd name="connsiteX0-33" fmla="*/ 0 w 837933"/>
              <a:gd name="connsiteY0-34" fmla="*/ 641956 h 1512168"/>
              <a:gd name="connsiteX1-35" fmla="*/ 423174 w 837933"/>
              <a:gd name="connsiteY1-36" fmla="*/ 0 h 1512168"/>
              <a:gd name="connsiteX2-37" fmla="*/ 837933 w 837933"/>
              <a:gd name="connsiteY2-38" fmla="*/ 641956 h 1512168"/>
              <a:gd name="connsiteX3-39" fmla="*/ 615126 w 837933"/>
              <a:gd name="connsiteY3-40" fmla="*/ 630737 h 1512168"/>
              <a:gd name="connsiteX4-41" fmla="*/ 657200 w 837933"/>
              <a:gd name="connsiteY4-42" fmla="*/ 1512168 h 1512168"/>
              <a:gd name="connsiteX5-43" fmla="*/ 189148 w 837933"/>
              <a:gd name="connsiteY5-44" fmla="*/ 1512168 h 1512168"/>
              <a:gd name="connsiteX6-45" fmla="*/ 189148 w 837933"/>
              <a:gd name="connsiteY6-46" fmla="*/ 468052 h 1512168"/>
              <a:gd name="connsiteX7-47" fmla="*/ 0 w 837933"/>
              <a:gd name="connsiteY7-48" fmla="*/ 641956 h 1512168"/>
              <a:gd name="connsiteX0-49" fmla="*/ 0 w 837933"/>
              <a:gd name="connsiteY0-50" fmla="*/ 641956 h 1512168"/>
              <a:gd name="connsiteX1-51" fmla="*/ 423174 w 837933"/>
              <a:gd name="connsiteY1-52" fmla="*/ 0 h 1512168"/>
              <a:gd name="connsiteX2-53" fmla="*/ 837933 w 837933"/>
              <a:gd name="connsiteY2-54" fmla="*/ 641956 h 1512168"/>
              <a:gd name="connsiteX3-55" fmla="*/ 615126 w 837933"/>
              <a:gd name="connsiteY3-56" fmla="*/ 630737 h 1512168"/>
              <a:gd name="connsiteX4-57" fmla="*/ 657200 w 837933"/>
              <a:gd name="connsiteY4-58" fmla="*/ 1512168 h 1512168"/>
              <a:gd name="connsiteX5-59" fmla="*/ 189148 w 837933"/>
              <a:gd name="connsiteY5-60" fmla="*/ 1512168 h 1512168"/>
              <a:gd name="connsiteX6-61" fmla="*/ 245247 w 837933"/>
              <a:gd name="connsiteY6-62" fmla="*/ 625126 h 1512168"/>
              <a:gd name="connsiteX7-63" fmla="*/ 0 w 837933"/>
              <a:gd name="connsiteY7-64" fmla="*/ 641956 h 1512168"/>
              <a:gd name="connsiteX0-65" fmla="*/ 0 w 837933"/>
              <a:gd name="connsiteY0-66" fmla="*/ 641956 h 1512168"/>
              <a:gd name="connsiteX1-67" fmla="*/ 423174 w 837933"/>
              <a:gd name="connsiteY1-68" fmla="*/ 0 h 1512168"/>
              <a:gd name="connsiteX2-69" fmla="*/ 837933 w 837933"/>
              <a:gd name="connsiteY2-70" fmla="*/ 641956 h 1512168"/>
              <a:gd name="connsiteX3-71" fmla="*/ 615126 w 837933"/>
              <a:gd name="connsiteY3-72" fmla="*/ 630737 h 1512168"/>
              <a:gd name="connsiteX4-73" fmla="*/ 657200 w 837933"/>
              <a:gd name="connsiteY4-74" fmla="*/ 1512168 h 1512168"/>
              <a:gd name="connsiteX5-75" fmla="*/ 245247 w 837933"/>
              <a:gd name="connsiteY5-76" fmla="*/ 625126 h 1512168"/>
              <a:gd name="connsiteX6-77" fmla="*/ 0 w 837933"/>
              <a:gd name="connsiteY6-78" fmla="*/ 641956 h 1512168"/>
              <a:gd name="connsiteX0-79" fmla="*/ 302079 w 1140012"/>
              <a:gd name="connsiteY0-80" fmla="*/ 641956 h 1130701"/>
              <a:gd name="connsiteX1-81" fmla="*/ 725253 w 1140012"/>
              <a:gd name="connsiteY1-82" fmla="*/ 0 h 1130701"/>
              <a:gd name="connsiteX2-83" fmla="*/ 1140012 w 1140012"/>
              <a:gd name="connsiteY2-84" fmla="*/ 641956 h 1130701"/>
              <a:gd name="connsiteX3-85" fmla="*/ 917205 w 1140012"/>
              <a:gd name="connsiteY3-86" fmla="*/ 630737 h 1130701"/>
              <a:gd name="connsiteX4-87" fmla="*/ 0 w 1140012"/>
              <a:gd name="connsiteY4-88" fmla="*/ 1130701 h 1130701"/>
              <a:gd name="connsiteX5-89" fmla="*/ 547326 w 1140012"/>
              <a:gd name="connsiteY5-90" fmla="*/ 625126 h 1130701"/>
              <a:gd name="connsiteX6-91" fmla="*/ 302079 w 1140012"/>
              <a:gd name="connsiteY6-92" fmla="*/ 641956 h 1130701"/>
              <a:gd name="connsiteX0-93" fmla="*/ 302079 w 1140012"/>
              <a:gd name="connsiteY0-94" fmla="*/ 641956 h 1221417"/>
              <a:gd name="connsiteX1-95" fmla="*/ 725253 w 1140012"/>
              <a:gd name="connsiteY1-96" fmla="*/ 0 h 1221417"/>
              <a:gd name="connsiteX2-97" fmla="*/ 1140012 w 1140012"/>
              <a:gd name="connsiteY2-98" fmla="*/ 641956 h 1221417"/>
              <a:gd name="connsiteX3-99" fmla="*/ 917205 w 1140012"/>
              <a:gd name="connsiteY3-100" fmla="*/ 630737 h 1221417"/>
              <a:gd name="connsiteX4-101" fmla="*/ 0 w 1140012"/>
              <a:gd name="connsiteY4-102" fmla="*/ 1130701 h 1221417"/>
              <a:gd name="connsiteX5-103" fmla="*/ 547326 w 1140012"/>
              <a:gd name="connsiteY5-104" fmla="*/ 625126 h 1221417"/>
              <a:gd name="connsiteX6-105" fmla="*/ 302079 w 1140012"/>
              <a:gd name="connsiteY6-106" fmla="*/ 641956 h 1221417"/>
              <a:gd name="connsiteX0-107" fmla="*/ 302079 w 1140012"/>
              <a:gd name="connsiteY0-108" fmla="*/ 641956 h 1252757"/>
              <a:gd name="connsiteX1-109" fmla="*/ 725253 w 1140012"/>
              <a:gd name="connsiteY1-110" fmla="*/ 0 h 1252757"/>
              <a:gd name="connsiteX2-111" fmla="*/ 1140012 w 1140012"/>
              <a:gd name="connsiteY2-112" fmla="*/ 641956 h 1252757"/>
              <a:gd name="connsiteX3-113" fmla="*/ 917205 w 1140012"/>
              <a:gd name="connsiteY3-114" fmla="*/ 630737 h 1252757"/>
              <a:gd name="connsiteX4-115" fmla="*/ 0 w 1140012"/>
              <a:gd name="connsiteY4-116" fmla="*/ 1130701 h 1252757"/>
              <a:gd name="connsiteX5-117" fmla="*/ 547326 w 1140012"/>
              <a:gd name="connsiteY5-118" fmla="*/ 625126 h 1252757"/>
              <a:gd name="connsiteX6-119" fmla="*/ 302079 w 1140012"/>
              <a:gd name="connsiteY6-120" fmla="*/ 641956 h 1252757"/>
              <a:gd name="connsiteX0-121" fmla="*/ 302079 w 1140012"/>
              <a:gd name="connsiteY0-122" fmla="*/ 641956 h 1265951"/>
              <a:gd name="connsiteX1-123" fmla="*/ 725253 w 1140012"/>
              <a:gd name="connsiteY1-124" fmla="*/ 0 h 1265951"/>
              <a:gd name="connsiteX2-125" fmla="*/ 1140012 w 1140012"/>
              <a:gd name="connsiteY2-126" fmla="*/ 641956 h 1265951"/>
              <a:gd name="connsiteX3-127" fmla="*/ 917205 w 1140012"/>
              <a:gd name="connsiteY3-128" fmla="*/ 630737 h 1265951"/>
              <a:gd name="connsiteX4-129" fmla="*/ 0 w 1140012"/>
              <a:gd name="connsiteY4-130" fmla="*/ 1130701 h 1265951"/>
              <a:gd name="connsiteX5-131" fmla="*/ 547326 w 1140012"/>
              <a:gd name="connsiteY5-132" fmla="*/ 625126 h 1265951"/>
              <a:gd name="connsiteX6-133" fmla="*/ 302079 w 1140012"/>
              <a:gd name="connsiteY6-134" fmla="*/ 641956 h 1265951"/>
              <a:gd name="connsiteX0-135" fmla="*/ 302079 w 1140012"/>
              <a:gd name="connsiteY0-136" fmla="*/ 641956 h 1265951"/>
              <a:gd name="connsiteX1-137" fmla="*/ 725253 w 1140012"/>
              <a:gd name="connsiteY1-138" fmla="*/ 0 h 1265951"/>
              <a:gd name="connsiteX2-139" fmla="*/ 1140012 w 1140012"/>
              <a:gd name="connsiteY2-140" fmla="*/ 641956 h 1265951"/>
              <a:gd name="connsiteX3-141" fmla="*/ 917205 w 1140012"/>
              <a:gd name="connsiteY3-142" fmla="*/ 630737 h 1265951"/>
              <a:gd name="connsiteX4-143" fmla="*/ 0 w 1140012"/>
              <a:gd name="connsiteY4-144" fmla="*/ 1130701 h 1265951"/>
              <a:gd name="connsiteX5-145" fmla="*/ 547326 w 1140012"/>
              <a:gd name="connsiteY5-146" fmla="*/ 625126 h 1265951"/>
              <a:gd name="connsiteX6-147" fmla="*/ 302079 w 1140012"/>
              <a:gd name="connsiteY6-148" fmla="*/ 641956 h 1265951"/>
              <a:gd name="connsiteX0-149" fmla="*/ 302079 w 1140012"/>
              <a:gd name="connsiteY0-150" fmla="*/ 641956 h 1265951"/>
              <a:gd name="connsiteX1-151" fmla="*/ 725253 w 1140012"/>
              <a:gd name="connsiteY1-152" fmla="*/ 0 h 1265951"/>
              <a:gd name="connsiteX2-153" fmla="*/ 1140012 w 1140012"/>
              <a:gd name="connsiteY2-154" fmla="*/ 641956 h 1265951"/>
              <a:gd name="connsiteX3-155" fmla="*/ 917205 w 1140012"/>
              <a:gd name="connsiteY3-156" fmla="*/ 630737 h 1265951"/>
              <a:gd name="connsiteX4-157" fmla="*/ 0 w 1140012"/>
              <a:gd name="connsiteY4-158" fmla="*/ 1130701 h 1265951"/>
              <a:gd name="connsiteX5-159" fmla="*/ 547326 w 1140012"/>
              <a:gd name="connsiteY5-160" fmla="*/ 625126 h 1265951"/>
              <a:gd name="connsiteX6-161" fmla="*/ 302079 w 1140012"/>
              <a:gd name="connsiteY6-162" fmla="*/ 641956 h 1265951"/>
              <a:gd name="connsiteX0-163" fmla="*/ 302079 w 1145622"/>
              <a:gd name="connsiteY0-164" fmla="*/ 641956 h 1265951"/>
              <a:gd name="connsiteX1-165" fmla="*/ 725253 w 1145622"/>
              <a:gd name="connsiteY1-166" fmla="*/ 0 h 1265951"/>
              <a:gd name="connsiteX2-167" fmla="*/ 1145622 w 1145622"/>
              <a:gd name="connsiteY2-168" fmla="*/ 630736 h 1265951"/>
              <a:gd name="connsiteX3-169" fmla="*/ 917205 w 1145622"/>
              <a:gd name="connsiteY3-170" fmla="*/ 630737 h 1265951"/>
              <a:gd name="connsiteX4-171" fmla="*/ 0 w 1145622"/>
              <a:gd name="connsiteY4-172" fmla="*/ 1130701 h 1265951"/>
              <a:gd name="connsiteX5-173" fmla="*/ 547326 w 1145622"/>
              <a:gd name="connsiteY5-174" fmla="*/ 625126 h 1265951"/>
              <a:gd name="connsiteX6-175" fmla="*/ 302079 w 1145622"/>
              <a:gd name="connsiteY6-176" fmla="*/ 641956 h 1265951"/>
              <a:gd name="connsiteX0-177" fmla="*/ 302079 w 1145622"/>
              <a:gd name="connsiteY0-178" fmla="*/ 641956 h 1265951"/>
              <a:gd name="connsiteX1-179" fmla="*/ 725253 w 1145622"/>
              <a:gd name="connsiteY1-180" fmla="*/ 0 h 1265951"/>
              <a:gd name="connsiteX2-181" fmla="*/ 1145622 w 1145622"/>
              <a:gd name="connsiteY2-182" fmla="*/ 630736 h 1265951"/>
              <a:gd name="connsiteX3-183" fmla="*/ 917205 w 1145622"/>
              <a:gd name="connsiteY3-184" fmla="*/ 630737 h 1265951"/>
              <a:gd name="connsiteX4-185" fmla="*/ 0 w 1145622"/>
              <a:gd name="connsiteY4-186" fmla="*/ 1130701 h 1265951"/>
              <a:gd name="connsiteX5-187" fmla="*/ 544521 w 1145622"/>
              <a:gd name="connsiteY5-188" fmla="*/ 636345 h 1265951"/>
              <a:gd name="connsiteX6-189" fmla="*/ 302079 w 1145622"/>
              <a:gd name="connsiteY6-190" fmla="*/ 641956 h 1265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145622" h="1265951">
                <a:moveTo>
                  <a:pt x="302079" y="641956"/>
                </a:moveTo>
                <a:lnTo>
                  <a:pt x="725253" y="0"/>
                </a:lnTo>
                <a:lnTo>
                  <a:pt x="1145622" y="630736"/>
                </a:lnTo>
                <a:lnTo>
                  <a:pt x="917205" y="630737"/>
                </a:lnTo>
                <a:cubicBezTo>
                  <a:pt x="945255" y="1063858"/>
                  <a:pt x="673178" y="1491369"/>
                  <a:pt x="0" y="1130701"/>
                </a:cubicBezTo>
                <a:cubicBezTo>
                  <a:pt x="378785" y="1200593"/>
                  <a:pt x="659399" y="1135849"/>
                  <a:pt x="544521" y="636345"/>
                </a:cubicBezTo>
                <a:lnTo>
                  <a:pt x="302079" y="64195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185146" y="2897378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61256" y="2370839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70203" y="2836881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833771" y="4521856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809882" y="3995318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618829" y="4461360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810604" y="3424759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725519" y="3364730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17815" y="2881562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627764" y="2359322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542679" y="2299293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34975" y="1816125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7553995" y="4964442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7468910" y="4904413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61206" y="4421245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177783" y="5554163"/>
            <a:ext cx="2795235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153894" y="5027625"/>
            <a:ext cx="26880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  <a:latin typeface="+mn-ea"/>
              </a:rPr>
              <a:t>点击输入本栏的具体文字简明扼要的说明分项内容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962841" y="5493666"/>
            <a:ext cx="118085" cy="11808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/>
      <p:bldP spid="15" grpId="0" bldLvl="0" animBg="1"/>
      <p:bldP spid="17" grpId="0"/>
      <p:bldP spid="18" grpId="0" bldLvl="0" animBg="1"/>
      <p:bldP spid="20" grpId="0" bldLvl="0" animBg="1"/>
      <p:bldP spid="21" grpId="0"/>
      <p:bldP spid="23" grpId="0" bldLvl="0" animBg="1"/>
      <p:bldP spid="24" grpId="0"/>
      <p:bldP spid="26" grpId="0" bldLvl="0" animBg="1"/>
      <p:bldP spid="27" grpId="0"/>
      <p:bldP spid="29" grpId="0"/>
      <p:bldP spid="3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5013322" y="1994285"/>
            <a:ext cx="1267876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第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7509598" y="1994285"/>
            <a:ext cx="1152128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23084" y="1806728"/>
            <a:ext cx="1678536" cy="1296000"/>
            <a:chOff x="3385106" y="987574"/>
            <a:chExt cx="1258902" cy="972000"/>
          </a:xfrm>
        </p:grpSpPr>
        <p:sp>
          <p:nvSpPr>
            <p:cNvPr id="7" name="椭圆 6"/>
            <p:cNvSpPr/>
            <p:nvPr/>
          </p:nvSpPr>
          <p:spPr>
            <a:xfrm>
              <a:off x="3528557" y="987574"/>
              <a:ext cx="972000" cy="9720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18557" y="1077574"/>
              <a:ext cx="792000" cy="79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3385106" y="1148980"/>
              <a:ext cx="1258902" cy="64722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5695" tIns="62847" rIns="125695" bIns="62847">
              <a:spAutoFit/>
            </a:bodyPr>
            <a:lstStyle>
              <a:defPPr>
                <a:defRPr lang="zh-CN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4500" b="1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127000" sx="102000" sy="102000" algn="ctr" rotWithShape="0">
                      <a:schemeClr val="bg1">
                        <a:alpha val="84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1218565">
                <a:defRPr/>
              </a:pPr>
              <a:r>
                <a:rPr lang="en-US" altLang="zh-CN" sz="4800" kern="0" dirty="0">
                  <a:solidFill>
                    <a:sysClr val="window" lastClr="FFFFFF"/>
                  </a:solidFill>
                  <a:effectLst/>
                </a:rPr>
                <a:t>04</a:t>
              </a:r>
              <a:endParaRPr lang="en-US" sz="4800" kern="0" dirty="0">
                <a:solidFill>
                  <a:sysClr val="window" lastClr="FFFFFF"/>
                </a:solidFill>
                <a:effectLst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55390" y="3439160"/>
            <a:ext cx="6240145" cy="6191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1108710" y="1950720"/>
            <a:ext cx="10602595" cy="3376930"/>
          </a:xfrm>
          <a:prstGeom prst="roundRect">
            <a:avLst>
              <a:gd name="adj" fmla="val 0"/>
            </a:avLst>
          </a:prstGeom>
          <a:solidFill>
            <a:schemeClr val="bg1">
              <a:alpha val="27000"/>
            </a:scheme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0" cap="none" spc="-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小标宋简体" panose="02010601030101010101" pitchFamily="2" charset="-122"/>
              <a:ea typeface="方正小标宋简体" panose="02010601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30960" y="2057400"/>
            <a:ext cx="10238740" cy="299974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国际劳动节又称“五一国际劳动节”、“国际示威游行日”（International Workers' Day或者May Day），是世界上80多个国家的全国性节日。定在每年的五月一日。它是全世界劳动人民共同拥有的节日。</a:t>
            </a:r>
          </a:p>
          <a:p>
            <a:pPr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1889年7月，由恩格斯领导的第二国际在巴黎举行代表大会。会议通过决议，规定1890年5月1日国际劳动者举行游行，并决定把5月1日这一天定为国际劳动节。中央人民政府政务院于1949年12月作出决定，将5月1日确定为劳动节。1989年后，国务院基本上每5年表彰一次全国劳动模范和先进工作者，每次表彰3000人左右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538282" y="936082"/>
            <a:ext cx="1781175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kern="900" spc="-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0872" y="1744117"/>
            <a:ext cx="10881111" cy="3738938"/>
            <a:chOff x="1020872" y="1744117"/>
            <a:chExt cx="10881111" cy="3738938"/>
          </a:xfrm>
        </p:grpSpPr>
        <p:sp>
          <p:nvSpPr>
            <p:cNvPr id="77" name="Oval 105"/>
            <p:cNvSpPr/>
            <p:nvPr/>
          </p:nvSpPr>
          <p:spPr>
            <a:xfrm>
              <a:off x="10303323" y="1744117"/>
              <a:ext cx="656243" cy="656243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78" name="Oval 98"/>
            <p:cNvSpPr/>
            <p:nvPr/>
          </p:nvSpPr>
          <p:spPr>
            <a:xfrm>
              <a:off x="2728209" y="1744117"/>
              <a:ext cx="656243" cy="656243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79" name="Oval 99"/>
            <p:cNvSpPr/>
            <p:nvPr/>
          </p:nvSpPr>
          <p:spPr>
            <a:xfrm>
              <a:off x="5253247" y="1744117"/>
              <a:ext cx="656243" cy="656243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0" name="Oval 104"/>
            <p:cNvSpPr/>
            <p:nvPr/>
          </p:nvSpPr>
          <p:spPr>
            <a:xfrm>
              <a:off x="7778285" y="1744118"/>
              <a:ext cx="656243" cy="656243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1" name="Arrow: Notched Right 27"/>
            <p:cNvSpPr/>
            <p:nvPr/>
          </p:nvSpPr>
          <p:spPr>
            <a:xfrm>
              <a:off x="1020872" y="2462279"/>
              <a:ext cx="2724150" cy="1466850"/>
            </a:xfrm>
            <a:prstGeom prst="notchedRightArrow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2" name="Arrow: Notched Right 28"/>
            <p:cNvSpPr/>
            <p:nvPr/>
          </p:nvSpPr>
          <p:spPr>
            <a:xfrm>
              <a:off x="3552998" y="2462279"/>
              <a:ext cx="2724150" cy="1466850"/>
            </a:xfrm>
            <a:prstGeom prst="notchedRightArrow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3" name="Arrow: Notched Right 29"/>
            <p:cNvSpPr/>
            <p:nvPr/>
          </p:nvSpPr>
          <p:spPr>
            <a:xfrm>
              <a:off x="6085124" y="2462279"/>
              <a:ext cx="2724150" cy="1466850"/>
            </a:xfrm>
            <a:prstGeom prst="notchedRightArrow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4" name="Arrow: Notched Right 30"/>
            <p:cNvSpPr/>
            <p:nvPr/>
          </p:nvSpPr>
          <p:spPr>
            <a:xfrm>
              <a:off x="8624216" y="2462279"/>
              <a:ext cx="2724150" cy="1466850"/>
            </a:xfrm>
            <a:prstGeom prst="notchedRightArrow">
              <a:avLst/>
            </a:prstGeom>
            <a:solidFill>
              <a:srgbClr val="C0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n-ea"/>
                <a:sym typeface="Arial" panose="020B0604020202020204"/>
              </a:endParaRPr>
            </a:p>
          </p:txBody>
        </p:sp>
        <p:sp>
          <p:nvSpPr>
            <p:cNvPr id="85" name="TextBox 31"/>
            <p:cNvSpPr txBox="1"/>
            <p:nvPr/>
          </p:nvSpPr>
          <p:spPr>
            <a:xfrm>
              <a:off x="2823353" y="1881647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01</a:t>
              </a:r>
            </a:p>
          </p:txBody>
        </p:sp>
        <p:sp>
          <p:nvSpPr>
            <p:cNvPr id="86" name="TextBox 32"/>
            <p:cNvSpPr txBox="1"/>
            <p:nvPr/>
          </p:nvSpPr>
          <p:spPr>
            <a:xfrm>
              <a:off x="5327249" y="1881647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02</a:t>
              </a:r>
            </a:p>
          </p:txBody>
        </p:sp>
        <p:sp>
          <p:nvSpPr>
            <p:cNvPr id="87" name="TextBox 33"/>
            <p:cNvSpPr txBox="1"/>
            <p:nvPr/>
          </p:nvSpPr>
          <p:spPr>
            <a:xfrm>
              <a:off x="7849433" y="1881647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03</a:t>
              </a:r>
            </a:p>
          </p:txBody>
        </p:sp>
        <p:sp>
          <p:nvSpPr>
            <p:cNvPr id="88" name="TextBox 34"/>
            <p:cNvSpPr txBox="1"/>
            <p:nvPr/>
          </p:nvSpPr>
          <p:spPr>
            <a:xfrm>
              <a:off x="10371617" y="1881647"/>
              <a:ext cx="502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04</a:t>
              </a:r>
            </a:p>
          </p:txBody>
        </p:sp>
        <p:sp>
          <p:nvSpPr>
            <p:cNvPr id="89" name="TextBox 35"/>
            <p:cNvSpPr txBox="1"/>
            <p:nvPr/>
          </p:nvSpPr>
          <p:spPr>
            <a:xfrm>
              <a:off x="1411799" y="3007715"/>
              <a:ext cx="19726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此处输入标题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sym typeface="Arial" panose="020B0604020202020204"/>
              </a:endParaRPr>
            </a:p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/>
              </a:endParaRPr>
            </a:p>
          </p:txBody>
        </p:sp>
        <p:sp>
          <p:nvSpPr>
            <p:cNvPr id="90" name="TextBox 43"/>
            <p:cNvSpPr txBox="1"/>
            <p:nvPr/>
          </p:nvSpPr>
          <p:spPr>
            <a:xfrm>
              <a:off x="3943925" y="3007715"/>
              <a:ext cx="19726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此处输入标题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sym typeface="Arial" panose="020B0604020202020204"/>
              </a:endParaRPr>
            </a:p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/>
              </a:endParaRPr>
            </a:p>
          </p:txBody>
        </p:sp>
        <p:sp>
          <p:nvSpPr>
            <p:cNvPr id="91" name="TextBox 44"/>
            <p:cNvSpPr txBox="1"/>
            <p:nvPr/>
          </p:nvSpPr>
          <p:spPr>
            <a:xfrm>
              <a:off x="6452782" y="2994820"/>
              <a:ext cx="19726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此处输入标题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sym typeface="Arial" panose="020B0604020202020204"/>
              </a:endParaRPr>
            </a:p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/>
              </a:endParaRPr>
            </a:p>
          </p:txBody>
        </p:sp>
        <p:sp>
          <p:nvSpPr>
            <p:cNvPr id="92" name="TextBox 45"/>
            <p:cNvSpPr txBox="1"/>
            <p:nvPr/>
          </p:nvSpPr>
          <p:spPr>
            <a:xfrm>
              <a:off x="8984908" y="2995703"/>
              <a:ext cx="19726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schemeClr val="bg1"/>
                  </a:solidFill>
                  <a:latin typeface="+mn-ea"/>
                  <a:sym typeface="Arial" panose="020B0604020202020204"/>
                </a:rPr>
                <a:t>此处输入标题</a:t>
              </a:r>
              <a:endParaRPr lang="en-US" altLang="zh-CN" sz="2000" dirty="0">
                <a:solidFill>
                  <a:schemeClr val="bg1"/>
                </a:solidFill>
                <a:latin typeface="+mn-ea"/>
                <a:sym typeface="Arial" panose="020B0604020202020204"/>
              </a:endParaRPr>
            </a:p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sym typeface="Arial" panose="020B0604020202020204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116160" y="4127304"/>
              <a:ext cx="2476171" cy="1355751"/>
              <a:chOff x="1360916" y="4048373"/>
              <a:chExt cx="2476171" cy="1355751"/>
            </a:xfrm>
          </p:grpSpPr>
          <p:sp>
            <p:nvSpPr>
              <p:cNvPr id="94" name="文本框 29"/>
              <p:cNvSpPr txBox="1"/>
              <p:nvPr/>
            </p:nvSpPr>
            <p:spPr>
              <a:xfrm>
                <a:off x="1360916" y="4048373"/>
                <a:ext cx="2476171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单击此处输入标题</a:t>
                </a:r>
              </a:p>
            </p:txBody>
          </p:sp>
          <p:sp>
            <p:nvSpPr>
              <p:cNvPr id="95" name="文本框 29"/>
              <p:cNvSpPr txBox="1"/>
              <p:nvPr/>
            </p:nvSpPr>
            <p:spPr>
              <a:xfrm>
                <a:off x="1360916" y="4380382"/>
                <a:ext cx="2476171" cy="10237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您的内容打在这里，或者通过复制您的文本后，在此框中选择粘贴，并选择只保留</a:t>
                </a: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3886044" y="4127304"/>
              <a:ext cx="2476171" cy="1355751"/>
              <a:chOff x="1360916" y="4048373"/>
              <a:chExt cx="2476171" cy="1355751"/>
            </a:xfrm>
          </p:grpSpPr>
          <p:sp>
            <p:nvSpPr>
              <p:cNvPr id="97" name="文本框 29"/>
              <p:cNvSpPr txBox="1"/>
              <p:nvPr/>
            </p:nvSpPr>
            <p:spPr>
              <a:xfrm>
                <a:off x="1360916" y="4048373"/>
                <a:ext cx="2476171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单击此处输入标题</a:t>
                </a:r>
              </a:p>
            </p:txBody>
          </p:sp>
          <p:sp>
            <p:nvSpPr>
              <p:cNvPr id="98" name="文本框 29"/>
              <p:cNvSpPr txBox="1"/>
              <p:nvPr/>
            </p:nvSpPr>
            <p:spPr>
              <a:xfrm>
                <a:off x="1360916" y="4380382"/>
                <a:ext cx="2476171" cy="10237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您的内容打在这里，或者通过复制您的文本后，在此框中选择粘贴，并选择只保留</a:t>
                </a: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6655928" y="4127304"/>
              <a:ext cx="2476171" cy="1355751"/>
              <a:chOff x="1360916" y="4048373"/>
              <a:chExt cx="2476171" cy="1355751"/>
            </a:xfrm>
          </p:grpSpPr>
          <p:sp>
            <p:nvSpPr>
              <p:cNvPr id="100" name="文本框 29"/>
              <p:cNvSpPr txBox="1"/>
              <p:nvPr/>
            </p:nvSpPr>
            <p:spPr>
              <a:xfrm>
                <a:off x="1360916" y="4048373"/>
                <a:ext cx="2476171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单击此处输入标题</a:t>
                </a:r>
              </a:p>
            </p:txBody>
          </p:sp>
          <p:sp>
            <p:nvSpPr>
              <p:cNvPr id="101" name="文本框 29"/>
              <p:cNvSpPr txBox="1"/>
              <p:nvPr/>
            </p:nvSpPr>
            <p:spPr>
              <a:xfrm>
                <a:off x="1360916" y="4380382"/>
                <a:ext cx="2476171" cy="10237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您的内容打在这里，或者通过复制您的文本后，在此框中选择粘贴，并选择只保留</a:t>
                </a: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9425812" y="4127304"/>
              <a:ext cx="2476171" cy="1355751"/>
              <a:chOff x="1360916" y="4048373"/>
              <a:chExt cx="2476171" cy="1355751"/>
            </a:xfrm>
          </p:grpSpPr>
          <p:sp>
            <p:nvSpPr>
              <p:cNvPr id="103" name="文本框 29"/>
              <p:cNvSpPr txBox="1"/>
              <p:nvPr/>
            </p:nvSpPr>
            <p:spPr>
              <a:xfrm>
                <a:off x="1360916" y="4048373"/>
                <a:ext cx="2476171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单击此处输入标题</a:t>
                </a:r>
              </a:p>
            </p:txBody>
          </p:sp>
          <p:sp>
            <p:nvSpPr>
              <p:cNvPr id="104" name="文本框 29"/>
              <p:cNvSpPr txBox="1"/>
              <p:nvPr/>
            </p:nvSpPr>
            <p:spPr>
              <a:xfrm>
                <a:off x="1360916" y="4380382"/>
                <a:ext cx="2476171" cy="102374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您的内容打在这里，或者通过复制您的文本后，在此框中选择粘贴，并选择只保留</a:t>
                </a:r>
              </a:p>
            </p:txBody>
          </p:sp>
        </p:grpSp>
      </p:grp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2751" y="1859283"/>
            <a:ext cx="11121527" cy="4205314"/>
            <a:chOff x="812751" y="1456085"/>
            <a:chExt cx="11121527" cy="4205314"/>
          </a:xfrm>
        </p:grpSpPr>
        <p:sp>
          <p:nvSpPr>
            <p:cNvPr id="49" name="任意多边形 48"/>
            <p:cNvSpPr/>
            <p:nvPr/>
          </p:nvSpPr>
          <p:spPr>
            <a:xfrm>
              <a:off x="814915" y="2377115"/>
              <a:ext cx="2328574" cy="1729776"/>
            </a:xfrm>
            <a:custGeom>
              <a:avLst/>
              <a:gdLst>
                <a:gd name="connsiteX0" fmla="*/ 0 w 2328574"/>
                <a:gd name="connsiteY0" fmla="*/ 0 h 1729776"/>
                <a:gd name="connsiteX1" fmla="*/ 249261 w 2328574"/>
                <a:gd name="connsiteY1" fmla="*/ 0 h 1729776"/>
                <a:gd name="connsiteX2" fmla="*/ 262236 w 2328574"/>
                <a:gd name="connsiteY2" fmla="*/ 0 h 1729776"/>
                <a:gd name="connsiteX3" fmla="*/ 2092289 w 2328574"/>
                <a:gd name="connsiteY3" fmla="*/ 0 h 1729776"/>
                <a:gd name="connsiteX4" fmla="*/ 2328574 w 2328574"/>
                <a:gd name="connsiteY4" fmla="*/ 300717 h 1729776"/>
                <a:gd name="connsiteX5" fmla="*/ 2092289 w 2328574"/>
                <a:gd name="connsiteY5" fmla="*/ 601435 h 1729776"/>
                <a:gd name="connsiteX6" fmla="*/ 1307573 w 2328574"/>
                <a:gd name="connsiteY6" fmla="*/ 601435 h 1729776"/>
                <a:gd name="connsiteX7" fmla="*/ 1307573 w 2328574"/>
                <a:gd name="connsiteY7" fmla="*/ 1729776 h 1729776"/>
                <a:gd name="connsiteX8" fmla="*/ 979767 w 2328574"/>
                <a:gd name="connsiteY8" fmla="*/ 1729776 h 1729776"/>
                <a:gd name="connsiteX9" fmla="*/ 979767 w 2328574"/>
                <a:gd name="connsiteY9" fmla="*/ 601435 h 1729776"/>
                <a:gd name="connsiteX10" fmla="*/ 262236 w 2328574"/>
                <a:gd name="connsiteY10" fmla="*/ 601435 h 1729776"/>
                <a:gd name="connsiteX11" fmla="*/ 249261 w 2328574"/>
                <a:gd name="connsiteY11" fmla="*/ 601435 h 1729776"/>
                <a:gd name="connsiteX12" fmla="*/ 0 w 2328574"/>
                <a:gd name="connsiteY12" fmla="*/ 601435 h 1729776"/>
                <a:gd name="connsiteX13" fmla="*/ 236286 w 2328574"/>
                <a:gd name="connsiteY13" fmla="*/ 300717 h 172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574" h="1729776">
                  <a:moveTo>
                    <a:pt x="0" y="0"/>
                  </a:moveTo>
                  <a:lnTo>
                    <a:pt x="249261" y="0"/>
                  </a:lnTo>
                  <a:lnTo>
                    <a:pt x="262236" y="0"/>
                  </a:lnTo>
                  <a:lnTo>
                    <a:pt x="2092289" y="0"/>
                  </a:lnTo>
                  <a:lnTo>
                    <a:pt x="2328574" y="300717"/>
                  </a:lnTo>
                  <a:lnTo>
                    <a:pt x="2092289" y="601435"/>
                  </a:lnTo>
                  <a:lnTo>
                    <a:pt x="1307573" y="601435"/>
                  </a:lnTo>
                  <a:lnTo>
                    <a:pt x="1307573" y="1729776"/>
                  </a:lnTo>
                  <a:lnTo>
                    <a:pt x="979767" y="1729776"/>
                  </a:lnTo>
                  <a:lnTo>
                    <a:pt x="979767" y="601435"/>
                  </a:lnTo>
                  <a:lnTo>
                    <a:pt x="262236" y="601435"/>
                  </a:lnTo>
                  <a:lnTo>
                    <a:pt x="249261" y="601435"/>
                  </a:lnTo>
                  <a:lnTo>
                    <a:pt x="0" y="601435"/>
                  </a:lnTo>
                  <a:lnTo>
                    <a:pt x="236286" y="30071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012612" y="2377114"/>
              <a:ext cx="2328574" cy="1737694"/>
            </a:xfrm>
            <a:custGeom>
              <a:avLst/>
              <a:gdLst>
                <a:gd name="connsiteX0" fmla="*/ 0 w 2328574"/>
                <a:gd name="connsiteY0" fmla="*/ 0 h 1737694"/>
                <a:gd name="connsiteX1" fmla="*/ 249261 w 2328574"/>
                <a:gd name="connsiteY1" fmla="*/ 0 h 1737694"/>
                <a:gd name="connsiteX2" fmla="*/ 262236 w 2328574"/>
                <a:gd name="connsiteY2" fmla="*/ 0 h 1737694"/>
                <a:gd name="connsiteX3" fmla="*/ 2092289 w 2328574"/>
                <a:gd name="connsiteY3" fmla="*/ 0 h 1737694"/>
                <a:gd name="connsiteX4" fmla="*/ 2328574 w 2328574"/>
                <a:gd name="connsiteY4" fmla="*/ 300718 h 1737694"/>
                <a:gd name="connsiteX5" fmla="*/ 2092289 w 2328574"/>
                <a:gd name="connsiteY5" fmla="*/ 601435 h 1737694"/>
                <a:gd name="connsiteX6" fmla="*/ 1304828 w 2328574"/>
                <a:gd name="connsiteY6" fmla="*/ 601435 h 1737694"/>
                <a:gd name="connsiteX7" fmla="*/ 1304828 w 2328574"/>
                <a:gd name="connsiteY7" fmla="*/ 1737694 h 1737694"/>
                <a:gd name="connsiteX8" fmla="*/ 977022 w 2328574"/>
                <a:gd name="connsiteY8" fmla="*/ 1737694 h 1737694"/>
                <a:gd name="connsiteX9" fmla="*/ 977022 w 2328574"/>
                <a:gd name="connsiteY9" fmla="*/ 601435 h 1737694"/>
                <a:gd name="connsiteX10" fmla="*/ 262236 w 2328574"/>
                <a:gd name="connsiteY10" fmla="*/ 601435 h 1737694"/>
                <a:gd name="connsiteX11" fmla="*/ 249261 w 2328574"/>
                <a:gd name="connsiteY11" fmla="*/ 601435 h 1737694"/>
                <a:gd name="connsiteX12" fmla="*/ 0 w 2328574"/>
                <a:gd name="connsiteY12" fmla="*/ 601435 h 1737694"/>
                <a:gd name="connsiteX13" fmla="*/ 236286 w 2328574"/>
                <a:gd name="connsiteY13" fmla="*/ 300718 h 173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574" h="1737694">
                  <a:moveTo>
                    <a:pt x="0" y="0"/>
                  </a:moveTo>
                  <a:lnTo>
                    <a:pt x="249261" y="0"/>
                  </a:lnTo>
                  <a:lnTo>
                    <a:pt x="262236" y="0"/>
                  </a:lnTo>
                  <a:lnTo>
                    <a:pt x="2092289" y="0"/>
                  </a:lnTo>
                  <a:lnTo>
                    <a:pt x="2328574" y="300718"/>
                  </a:lnTo>
                  <a:lnTo>
                    <a:pt x="2092289" y="601435"/>
                  </a:lnTo>
                  <a:lnTo>
                    <a:pt x="1304828" y="601435"/>
                  </a:lnTo>
                  <a:lnTo>
                    <a:pt x="1304828" y="1737694"/>
                  </a:lnTo>
                  <a:lnTo>
                    <a:pt x="977022" y="1737694"/>
                  </a:lnTo>
                  <a:lnTo>
                    <a:pt x="977022" y="601435"/>
                  </a:lnTo>
                  <a:lnTo>
                    <a:pt x="262236" y="601435"/>
                  </a:lnTo>
                  <a:lnTo>
                    <a:pt x="249261" y="601435"/>
                  </a:lnTo>
                  <a:lnTo>
                    <a:pt x="0" y="601435"/>
                  </a:lnTo>
                  <a:lnTo>
                    <a:pt x="236286" y="30071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5210310" y="2377114"/>
              <a:ext cx="2328574" cy="1729776"/>
            </a:xfrm>
            <a:custGeom>
              <a:avLst/>
              <a:gdLst>
                <a:gd name="connsiteX0" fmla="*/ 0 w 2328574"/>
                <a:gd name="connsiteY0" fmla="*/ 0 h 1729776"/>
                <a:gd name="connsiteX1" fmla="*/ 249261 w 2328574"/>
                <a:gd name="connsiteY1" fmla="*/ 0 h 1729776"/>
                <a:gd name="connsiteX2" fmla="*/ 262236 w 2328574"/>
                <a:gd name="connsiteY2" fmla="*/ 0 h 1729776"/>
                <a:gd name="connsiteX3" fmla="*/ 2092289 w 2328574"/>
                <a:gd name="connsiteY3" fmla="*/ 0 h 1729776"/>
                <a:gd name="connsiteX4" fmla="*/ 2328574 w 2328574"/>
                <a:gd name="connsiteY4" fmla="*/ 300718 h 1729776"/>
                <a:gd name="connsiteX5" fmla="*/ 2092289 w 2328574"/>
                <a:gd name="connsiteY5" fmla="*/ 601435 h 1729776"/>
                <a:gd name="connsiteX6" fmla="*/ 1302232 w 2328574"/>
                <a:gd name="connsiteY6" fmla="*/ 601435 h 1729776"/>
                <a:gd name="connsiteX7" fmla="*/ 1302232 w 2328574"/>
                <a:gd name="connsiteY7" fmla="*/ 1729776 h 1729776"/>
                <a:gd name="connsiteX8" fmla="*/ 974426 w 2328574"/>
                <a:gd name="connsiteY8" fmla="*/ 1729776 h 1729776"/>
                <a:gd name="connsiteX9" fmla="*/ 974426 w 2328574"/>
                <a:gd name="connsiteY9" fmla="*/ 601435 h 1729776"/>
                <a:gd name="connsiteX10" fmla="*/ 262236 w 2328574"/>
                <a:gd name="connsiteY10" fmla="*/ 601435 h 1729776"/>
                <a:gd name="connsiteX11" fmla="*/ 249261 w 2328574"/>
                <a:gd name="connsiteY11" fmla="*/ 601435 h 1729776"/>
                <a:gd name="connsiteX12" fmla="*/ 0 w 2328574"/>
                <a:gd name="connsiteY12" fmla="*/ 601435 h 1729776"/>
                <a:gd name="connsiteX13" fmla="*/ 236286 w 2328574"/>
                <a:gd name="connsiteY13" fmla="*/ 300718 h 172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574" h="1729776">
                  <a:moveTo>
                    <a:pt x="0" y="0"/>
                  </a:moveTo>
                  <a:lnTo>
                    <a:pt x="249261" y="0"/>
                  </a:lnTo>
                  <a:lnTo>
                    <a:pt x="262236" y="0"/>
                  </a:lnTo>
                  <a:lnTo>
                    <a:pt x="2092289" y="0"/>
                  </a:lnTo>
                  <a:lnTo>
                    <a:pt x="2328574" y="300718"/>
                  </a:lnTo>
                  <a:lnTo>
                    <a:pt x="2092289" y="601435"/>
                  </a:lnTo>
                  <a:lnTo>
                    <a:pt x="1302232" y="601435"/>
                  </a:lnTo>
                  <a:lnTo>
                    <a:pt x="1302232" y="1729776"/>
                  </a:lnTo>
                  <a:lnTo>
                    <a:pt x="974426" y="1729776"/>
                  </a:lnTo>
                  <a:lnTo>
                    <a:pt x="974426" y="601435"/>
                  </a:lnTo>
                  <a:lnTo>
                    <a:pt x="262236" y="601435"/>
                  </a:lnTo>
                  <a:lnTo>
                    <a:pt x="249261" y="601435"/>
                  </a:lnTo>
                  <a:lnTo>
                    <a:pt x="0" y="601435"/>
                  </a:lnTo>
                  <a:lnTo>
                    <a:pt x="236286" y="30071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408007" y="2377114"/>
              <a:ext cx="2328574" cy="1737694"/>
            </a:xfrm>
            <a:custGeom>
              <a:avLst/>
              <a:gdLst>
                <a:gd name="connsiteX0" fmla="*/ 0 w 2328574"/>
                <a:gd name="connsiteY0" fmla="*/ 0 h 1737694"/>
                <a:gd name="connsiteX1" fmla="*/ 249261 w 2328574"/>
                <a:gd name="connsiteY1" fmla="*/ 0 h 1737694"/>
                <a:gd name="connsiteX2" fmla="*/ 262236 w 2328574"/>
                <a:gd name="connsiteY2" fmla="*/ 0 h 1737694"/>
                <a:gd name="connsiteX3" fmla="*/ 2092288 w 2328574"/>
                <a:gd name="connsiteY3" fmla="*/ 0 h 1737694"/>
                <a:gd name="connsiteX4" fmla="*/ 2328574 w 2328574"/>
                <a:gd name="connsiteY4" fmla="*/ 300718 h 1737694"/>
                <a:gd name="connsiteX5" fmla="*/ 2092288 w 2328574"/>
                <a:gd name="connsiteY5" fmla="*/ 601435 h 1737694"/>
                <a:gd name="connsiteX6" fmla="*/ 1357029 w 2328574"/>
                <a:gd name="connsiteY6" fmla="*/ 601435 h 1737694"/>
                <a:gd name="connsiteX7" fmla="*/ 1357029 w 2328574"/>
                <a:gd name="connsiteY7" fmla="*/ 1737694 h 1737694"/>
                <a:gd name="connsiteX8" fmla="*/ 1029223 w 2328574"/>
                <a:gd name="connsiteY8" fmla="*/ 1737694 h 1737694"/>
                <a:gd name="connsiteX9" fmla="*/ 1029223 w 2328574"/>
                <a:gd name="connsiteY9" fmla="*/ 601435 h 1737694"/>
                <a:gd name="connsiteX10" fmla="*/ 262236 w 2328574"/>
                <a:gd name="connsiteY10" fmla="*/ 601435 h 1737694"/>
                <a:gd name="connsiteX11" fmla="*/ 249261 w 2328574"/>
                <a:gd name="connsiteY11" fmla="*/ 601435 h 1737694"/>
                <a:gd name="connsiteX12" fmla="*/ 0 w 2328574"/>
                <a:gd name="connsiteY12" fmla="*/ 601435 h 1737694"/>
                <a:gd name="connsiteX13" fmla="*/ 236286 w 2328574"/>
                <a:gd name="connsiteY13" fmla="*/ 300718 h 173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574" h="1737694">
                  <a:moveTo>
                    <a:pt x="0" y="0"/>
                  </a:moveTo>
                  <a:lnTo>
                    <a:pt x="249261" y="0"/>
                  </a:lnTo>
                  <a:lnTo>
                    <a:pt x="262236" y="0"/>
                  </a:lnTo>
                  <a:lnTo>
                    <a:pt x="2092288" y="0"/>
                  </a:lnTo>
                  <a:lnTo>
                    <a:pt x="2328574" y="300718"/>
                  </a:lnTo>
                  <a:lnTo>
                    <a:pt x="2092288" y="601435"/>
                  </a:lnTo>
                  <a:lnTo>
                    <a:pt x="1357029" y="601435"/>
                  </a:lnTo>
                  <a:lnTo>
                    <a:pt x="1357029" y="1737694"/>
                  </a:lnTo>
                  <a:lnTo>
                    <a:pt x="1029223" y="1737694"/>
                  </a:lnTo>
                  <a:lnTo>
                    <a:pt x="1029223" y="601435"/>
                  </a:lnTo>
                  <a:lnTo>
                    <a:pt x="262236" y="601435"/>
                  </a:lnTo>
                  <a:lnTo>
                    <a:pt x="249261" y="601435"/>
                  </a:lnTo>
                  <a:lnTo>
                    <a:pt x="0" y="601435"/>
                  </a:lnTo>
                  <a:lnTo>
                    <a:pt x="236286" y="30071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9605704" y="2377114"/>
              <a:ext cx="2328574" cy="1763150"/>
            </a:xfrm>
            <a:custGeom>
              <a:avLst/>
              <a:gdLst>
                <a:gd name="connsiteX0" fmla="*/ 0 w 2328574"/>
                <a:gd name="connsiteY0" fmla="*/ 0 h 1763150"/>
                <a:gd name="connsiteX1" fmla="*/ 249261 w 2328574"/>
                <a:gd name="connsiteY1" fmla="*/ 0 h 1763150"/>
                <a:gd name="connsiteX2" fmla="*/ 262236 w 2328574"/>
                <a:gd name="connsiteY2" fmla="*/ 0 h 1763150"/>
                <a:gd name="connsiteX3" fmla="*/ 2092288 w 2328574"/>
                <a:gd name="connsiteY3" fmla="*/ 0 h 1763150"/>
                <a:gd name="connsiteX4" fmla="*/ 2328574 w 2328574"/>
                <a:gd name="connsiteY4" fmla="*/ 300718 h 1763150"/>
                <a:gd name="connsiteX5" fmla="*/ 2092288 w 2328574"/>
                <a:gd name="connsiteY5" fmla="*/ 601435 h 1763150"/>
                <a:gd name="connsiteX6" fmla="*/ 1322501 w 2328574"/>
                <a:gd name="connsiteY6" fmla="*/ 601435 h 1763150"/>
                <a:gd name="connsiteX7" fmla="*/ 1322501 w 2328574"/>
                <a:gd name="connsiteY7" fmla="*/ 1763150 h 1763150"/>
                <a:gd name="connsiteX8" fmla="*/ 994695 w 2328574"/>
                <a:gd name="connsiteY8" fmla="*/ 1763150 h 1763150"/>
                <a:gd name="connsiteX9" fmla="*/ 994695 w 2328574"/>
                <a:gd name="connsiteY9" fmla="*/ 601435 h 1763150"/>
                <a:gd name="connsiteX10" fmla="*/ 262236 w 2328574"/>
                <a:gd name="connsiteY10" fmla="*/ 601435 h 1763150"/>
                <a:gd name="connsiteX11" fmla="*/ 249261 w 2328574"/>
                <a:gd name="connsiteY11" fmla="*/ 601435 h 1763150"/>
                <a:gd name="connsiteX12" fmla="*/ 0 w 2328574"/>
                <a:gd name="connsiteY12" fmla="*/ 601435 h 1763150"/>
                <a:gd name="connsiteX13" fmla="*/ 236286 w 2328574"/>
                <a:gd name="connsiteY13" fmla="*/ 300718 h 176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28574" h="1763150">
                  <a:moveTo>
                    <a:pt x="0" y="0"/>
                  </a:moveTo>
                  <a:lnTo>
                    <a:pt x="249261" y="0"/>
                  </a:lnTo>
                  <a:lnTo>
                    <a:pt x="262236" y="0"/>
                  </a:lnTo>
                  <a:lnTo>
                    <a:pt x="2092288" y="0"/>
                  </a:lnTo>
                  <a:lnTo>
                    <a:pt x="2328574" y="300718"/>
                  </a:lnTo>
                  <a:lnTo>
                    <a:pt x="2092288" y="601435"/>
                  </a:lnTo>
                  <a:lnTo>
                    <a:pt x="1322501" y="601435"/>
                  </a:lnTo>
                  <a:lnTo>
                    <a:pt x="1322501" y="1763150"/>
                  </a:lnTo>
                  <a:lnTo>
                    <a:pt x="994695" y="1763150"/>
                  </a:lnTo>
                  <a:lnTo>
                    <a:pt x="994695" y="601435"/>
                  </a:lnTo>
                  <a:lnTo>
                    <a:pt x="262236" y="601435"/>
                  </a:lnTo>
                  <a:lnTo>
                    <a:pt x="249261" y="601435"/>
                  </a:lnTo>
                  <a:lnTo>
                    <a:pt x="0" y="601435"/>
                  </a:lnTo>
                  <a:lnTo>
                    <a:pt x="236286" y="30071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6" name="Rectangle 66"/>
            <p:cNvSpPr/>
            <p:nvPr/>
          </p:nvSpPr>
          <p:spPr>
            <a:xfrm>
              <a:off x="1271315" y="244375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1651395" y="1486749"/>
              <a:ext cx="655612" cy="655212"/>
            </a:xfrm>
            <a:custGeom>
              <a:avLst/>
              <a:gdLst>
                <a:gd name="T0" fmla="*/ 4899 w 6560"/>
                <a:gd name="T1" fmla="*/ 4212 h 6556"/>
                <a:gd name="T2" fmla="*/ 5625 w 6560"/>
                <a:gd name="T3" fmla="*/ 4937 h 6556"/>
                <a:gd name="T4" fmla="*/ 5734 w 6560"/>
                <a:gd name="T5" fmla="*/ 5169 h 6556"/>
                <a:gd name="T6" fmla="*/ 5535 w 6560"/>
                <a:gd name="T7" fmla="*/ 5326 h 6556"/>
                <a:gd name="T8" fmla="*/ 4530 w 6560"/>
                <a:gd name="T9" fmla="*/ 5213 h 6556"/>
                <a:gd name="T10" fmla="*/ 4556 w 6560"/>
                <a:gd name="T11" fmla="*/ 4174 h 6556"/>
                <a:gd name="T12" fmla="*/ 4795 w 6560"/>
                <a:gd name="T13" fmla="*/ 3694 h 6556"/>
                <a:gd name="T14" fmla="*/ 4139 w 6560"/>
                <a:gd name="T15" fmla="*/ 3969 h 6556"/>
                <a:gd name="T16" fmla="*/ 3746 w 6560"/>
                <a:gd name="T17" fmla="*/ 4553 h 6556"/>
                <a:gd name="T18" fmla="*/ 3746 w 6560"/>
                <a:gd name="T19" fmla="*/ 5282 h 6556"/>
                <a:gd name="T20" fmla="*/ 4139 w 6560"/>
                <a:gd name="T21" fmla="*/ 5864 h 6556"/>
                <a:gd name="T22" fmla="*/ 4795 w 6560"/>
                <a:gd name="T23" fmla="*/ 6139 h 6556"/>
                <a:gd name="T24" fmla="*/ 5505 w 6560"/>
                <a:gd name="T25" fmla="*/ 5998 h 6556"/>
                <a:gd name="T26" fmla="*/ 6002 w 6560"/>
                <a:gd name="T27" fmla="*/ 5502 h 6556"/>
                <a:gd name="T28" fmla="*/ 6143 w 6560"/>
                <a:gd name="T29" fmla="*/ 4792 h 6556"/>
                <a:gd name="T30" fmla="*/ 5868 w 6560"/>
                <a:gd name="T31" fmla="*/ 4136 h 6556"/>
                <a:gd name="T32" fmla="*/ 5286 w 6560"/>
                <a:gd name="T33" fmla="*/ 3743 h 6556"/>
                <a:gd name="T34" fmla="*/ 2870 w 6560"/>
                <a:gd name="T35" fmla="*/ 4507 h 6556"/>
                <a:gd name="T36" fmla="*/ 820 w 6560"/>
                <a:gd name="T37" fmla="*/ 4507 h 6556"/>
                <a:gd name="T38" fmla="*/ 5463 w 6560"/>
                <a:gd name="T39" fmla="*/ 3371 h 6556"/>
                <a:gd name="T40" fmla="*/ 6125 w 6560"/>
                <a:gd name="T41" fmla="*/ 3805 h 6556"/>
                <a:gd name="T42" fmla="*/ 6506 w 6560"/>
                <a:gd name="T43" fmla="*/ 4503 h 6556"/>
                <a:gd name="T44" fmla="*/ 6506 w 6560"/>
                <a:gd name="T45" fmla="*/ 5330 h 6556"/>
                <a:gd name="T46" fmla="*/ 6125 w 6560"/>
                <a:gd name="T47" fmla="*/ 6028 h 6556"/>
                <a:gd name="T48" fmla="*/ 5463 w 6560"/>
                <a:gd name="T49" fmla="*/ 6464 h 6556"/>
                <a:gd name="T50" fmla="*/ 4639 w 6560"/>
                <a:gd name="T51" fmla="*/ 6532 h 6556"/>
                <a:gd name="T52" fmla="*/ 3909 w 6560"/>
                <a:gd name="T53" fmla="*/ 6207 h 6556"/>
                <a:gd name="T54" fmla="*/ 3423 w 6560"/>
                <a:gd name="T55" fmla="*/ 5585 h 6556"/>
                <a:gd name="T56" fmla="*/ 3285 w 6560"/>
                <a:gd name="T57" fmla="*/ 4776 h 6556"/>
                <a:gd name="T58" fmla="*/ 3550 w 6560"/>
                <a:gd name="T59" fmla="*/ 4015 h 6556"/>
                <a:gd name="T60" fmla="*/ 4131 w 6560"/>
                <a:gd name="T61" fmla="*/ 3480 h 6556"/>
                <a:gd name="T62" fmla="*/ 4921 w 6560"/>
                <a:gd name="T63" fmla="*/ 3279 h 6556"/>
                <a:gd name="T64" fmla="*/ 2050 w 6560"/>
                <a:gd name="T65" fmla="*/ 2460 h 6556"/>
                <a:gd name="T66" fmla="*/ 1640 w 6560"/>
                <a:gd name="T67" fmla="*/ 2460 h 6556"/>
                <a:gd name="T68" fmla="*/ 614 w 6560"/>
                <a:gd name="T69" fmla="*/ 1025 h 6556"/>
                <a:gd name="T70" fmla="*/ 784 w 6560"/>
                <a:gd name="T71" fmla="*/ 1355 h 6556"/>
                <a:gd name="T72" fmla="*/ 1155 w 6560"/>
                <a:gd name="T73" fmla="*/ 1413 h 6556"/>
                <a:gd name="T74" fmla="*/ 1414 w 6560"/>
                <a:gd name="T75" fmla="*/ 1154 h 6556"/>
                <a:gd name="T76" fmla="*/ 3899 w 6560"/>
                <a:gd name="T77" fmla="*/ 1090 h 6556"/>
                <a:gd name="T78" fmla="*/ 4117 w 6560"/>
                <a:gd name="T79" fmla="*/ 1389 h 6556"/>
                <a:gd name="T80" fmla="*/ 4494 w 6560"/>
                <a:gd name="T81" fmla="*/ 1389 h 6556"/>
                <a:gd name="T82" fmla="*/ 4709 w 6560"/>
                <a:gd name="T83" fmla="*/ 1090 h 6556"/>
                <a:gd name="T84" fmla="*/ 5090 w 6560"/>
                <a:gd name="T85" fmla="*/ 871 h 6556"/>
                <a:gd name="T86" fmla="*/ 5323 w 6560"/>
                <a:gd name="T87" fmla="*/ 1198 h 6556"/>
                <a:gd name="T88" fmla="*/ 411 w 6560"/>
                <a:gd name="T89" fmla="*/ 4876 h 6556"/>
                <a:gd name="T90" fmla="*/ 445 w 6560"/>
                <a:gd name="T91" fmla="*/ 5326 h 6556"/>
                <a:gd name="T92" fmla="*/ 86 w 6560"/>
                <a:gd name="T93" fmla="*/ 5143 h 6556"/>
                <a:gd name="T94" fmla="*/ 6 w 6560"/>
                <a:gd name="T95" fmla="*/ 1198 h 6556"/>
                <a:gd name="T96" fmla="*/ 239 w 6560"/>
                <a:gd name="T97" fmla="*/ 871 h 6556"/>
                <a:gd name="T98" fmla="*/ 4394 w 6560"/>
                <a:gd name="T99" fmla="*/ 22 h 6556"/>
                <a:gd name="T100" fmla="*/ 4510 w 6560"/>
                <a:gd name="T101" fmla="*/ 1025 h 6556"/>
                <a:gd name="T102" fmla="*/ 4352 w 6560"/>
                <a:gd name="T103" fmla="*/ 1224 h 6556"/>
                <a:gd name="T104" fmla="*/ 4121 w 6560"/>
                <a:gd name="T105" fmla="*/ 1114 h 6556"/>
                <a:gd name="T106" fmla="*/ 4145 w 6560"/>
                <a:gd name="T107" fmla="*/ 78 h 6556"/>
                <a:gd name="T108" fmla="*/ 1071 w 6560"/>
                <a:gd name="T109" fmla="*/ 6 h 6556"/>
                <a:gd name="T110" fmla="*/ 1231 w 6560"/>
                <a:gd name="T111" fmla="*/ 205 h 6556"/>
                <a:gd name="T112" fmla="*/ 1115 w 6560"/>
                <a:gd name="T113" fmla="*/ 1208 h 6556"/>
                <a:gd name="T114" fmla="*/ 866 w 6560"/>
                <a:gd name="T115" fmla="*/ 1152 h 6556"/>
                <a:gd name="T116" fmla="*/ 842 w 6560"/>
                <a:gd name="T117" fmla="*/ 11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60" h="6556">
                  <a:moveTo>
                    <a:pt x="4715" y="4098"/>
                  </a:moveTo>
                  <a:lnTo>
                    <a:pt x="4761" y="4102"/>
                  </a:lnTo>
                  <a:lnTo>
                    <a:pt x="4805" y="4118"/>
                  </a:lnTo>
                  <a:lnTo>
                    <a:pt x="4843" y="4142"/>
                  </a:lnTo>
                  <a:lnTo>
                    <a:pt x="4875" y="4174"/>
                  </a:lnTo>
                  <a:lnTo>
                    <a:pt x="4899" y="4212"/>
                  </a:lnTo>
                  <a:lnTo>
                    <a:pt x="4915" y="4256"/>
                  </a:lnTo>
                  <a:lnTo>
                    <a:pt x="4921" y="4302"/>
                  </a:lnTo>
                  <a:lnTo>
                    <a:pt x="4921" y="4918"/>
                  </a:lnTo>
                  <a:lnTo>
                    <a:pt x="5535" y="4918"/>
                  </a:lnTo>
                  <a:lnTo>
                    <a:pt x="5581" y="4922"/>
                  </a:lnTo>
                  <a:lnTo>
                    <a:pt x="5625" y="4937"/>
                  </a:lnTo>
                  <a:lnTo>
                    <a:pt x="5662" y="4961"/>
                  </a:lnTo>
                  <a:lnTo>
                    <a:pt x="5694" y="4993"/>
                  </a:lnTo>
                  <a:lnTo>
                    <a:pt x="5718" y="5031"/>
                  </a:lnTo>
                  <a:lnTo>
                    <a:pt x="5734" y="5075"/>
                  </a:lnTo>
                  <a:lnTo>
                    <a:pt x="5740" y="5123"/>
                  </a:lnTo>
                  <a:lnTo>
                    <a:pt x="5734" y="5169"/>
                  </a:lnTo>
                  <a:lnTo>
                    <a:pt x="5718" y="5213"/>
                  </a:lnTo>
                  <a:lnTo>
                    <a:pt x="5694" y="5250"/>
                  </a:lnTo>
                  <a:lnTo>
                    <a:pt x="5662" y="5282"/>
                  </a:lnTo>
                  <a:lnTo>
                    <a:pt x="5625" y="5306"/>
                  </a:lnTo>
                  <a:lnTo>
                    <a:pt x="5581" y="5322"/>
                  </a:lnTo>
                  <a:lnTo>
                    <a:pt x="5535" y="5326"/>
                  </a:lnTo>
                  <a:lnTo>
                    <a:pt x="4715" y="5326"/>
                  </a:lnTo>
                  <a:lnTo>
                    <a:pt x="4667" y="5322"/>
                  </a:lnTo>
                  <a:lnTo>
                    <a:pt x="4625" y="5306"/>
                  </a:lnTo>
                  <a:lnTo>
                    <a:pt x="4587" y="5282"/>
                  </a:lnTo>
                  <a:lnTo>
                    <a:pt x="4556" y="5250"/>
                  </a:lnTo>
                  <a:lnTo>
                    <a:pt x="4530" y="5213"/>
                  </a:lnTo>
                  <a:lnTo>
                    <a:pt x="4516" y="5169"/>
                  </a:lnTo>
                  <a:lnTo>
                    <a:pt x="4510" y="5123"/>
                  </a:lnTo>
                  <a:lnTo>
                    <a:pt x="4510" y="4302"/>
                  </a:lnTo>
                  <a:lnTo>
                    <a:pt x="4516" y="4256"/>
                  </a:lnTo>
                  <a:lnTo>
                    <a:pt x="4530" y="4212"/>
                  </a:lnTo>
                  <a:lnTo>
                    <a:pt x="4556" y="4174"/>
                  </a:lnTo>
                  <a:lnTo>
                    <a:pt x="4587" y="4142"/>
                  </a:lnTo>
                  <a:lnTo>
                    <a:pt x="4625" y="4118"/>
                  </a:lnTo>
                  <a:lnTo>
                    <a:pt x="4667" y="4102"/>
                  </a:lnTo>
                  <a:lnTo>
                    <a:pt x="4715" y="4098"/>
                  </a:lnTo>
                  <a:close/>
                  <a:moveTo>
                    <a:pt x="4921" y="3688"/>
                  </a:moveTo>
                  <a:lnTo>
                    <a:pt x="4795" y="3694"/>
                  </a:lnTo>
                  <a:lnTo>
                    <a:pt x="4671" y="3714"/>
                  </a:lnTo>
                  <a:lnTo>
                    <a:pt x="4554" y="3743"/>
                  </a:lnTo>
                  <a:lnTo>
                    <a:pt x="4442" y="3785"/>
                  </a:lnTo>
                  <a:lnTo>
                    <a:pt x="4334" y="3837"/>
                  </a:lnTo>
                  <a:lnTo>
                    <a:pt x="4232" y="3899"/>
                  </a:lnTo>
                  <a:lnTo>
                    <a:pt x="4139" y="3969"/>
                  </a:lnTo>
                  <a:lnTo>
                    <a:pt x="4051" y="4048"/>
                  </a:lnTo>
                  <a:lnTo>
                    <a:pt x="3971" y="4136"/>
                  </a:lnTo>
                  <a:lnTo>
                    <a:pt x="3899" y="4230"/>
                  </a:lnTo>
                  <a:lnTo>
                    <a:pt x="3837" y="4331"/>
                  </a:lnTo>
                  <a:lnTo>
                    <a:pt x="3786" y="4439"/>
                  </a:lnTo>
                  <a:lnTo>
                    <a:pt x="3746" y="4553"/>
                  </a:lnTo>
                  <a:lnTo>
                    <a:pt x="3714" y="4670"/>
                  </a:lnTo>
                  <a:lnTo>
                    <a:pt x="3696" y="4792"/>
                  </a:lnTo>
                  <a:lnTo>
                    <a:pt x="3690" y="4918"/>
                  </a:lnTo>
                  <a:lnTo>
                    <a:pt x="3696" y="5043"/>
                  </a:lnTo>
                  <a:lnTo>
                    <a:pt x="3714" y="5165"/>
                  </a:lnTo>
                  <a:lnTo>
                    <a:pt x="3746" y="5282"/>
                  </a:lnTo>
                  <a:lnTo>
                    <a:pt x="3786" y="5396"/>
                  </a:lnTo>
                  <a:lnTo>
                    <a:pt x="3837" y="5502"/>
                  </a:lnTo>
                  <a:lnTo>
                    <a:pt x="3899" y="5603"/>
                  </a:lnTo>
                  <a:lnTo>
                    <a:pt x="3971" y="5699"/>
                  </a:lnTo>
                  <a:lnTo>
                    <a:pt x="4051" y="5787"/>
                  </a:lnTo>
                  <a:lnTo>
                    <a:pt x="4139" y="5864"/>
                  </a:lnTo>
                  <a:lnTo>
                    <a:pt x="4232" y="5936"/>
                  </a:lnTo>
                  <a:lnTo>
                    <a:pt x="4334" y="5998"/>
                  </a:lnTo>
                  <a:lnTo>
                    <a:pt x="4442" y="6050"/>
                  </a:lnTo>
                  <a:lnTo>
                    <a:pt x="4554" y="6092"/>
                  </a:lnTo>
                  <a:lnTo>
                    <a:pt x="4671" y="6122"/>
                  </a:lnTo>
                  <a:lnTo>
                    <a:pt x="4795" y="6139"/>
                  </a:lnTo>
                  <a:lnTo>
                    <a:pt x="4921" y="6145"/>
                  </a:lnTo>
                  <a:lnTo>
                    <a:pt x="5046" y="6139"/>
                  </a:lnTo>
                  <a:lnTo>
                    <a:pt x="5168" y="6122"/>
                  </a:lnTo>
                  <a:lnTo>
                    <a:pt x="5286" y="6092"/>
                  </a:lnTo>
                  <a:lnTo>
                    <a:pt x="5397" y="6050"/>
                  </a:lnTo>
                  <a:lnTo>
                    <a:pt x="5505" y="5998"/>
                  </a:lnTo>
                  <a:lnTo>
                    <a:pt x="5607" y="5936"/>
                  </a:lnTo>
                  <a:lnTo>
                    <a:pt x="5702" y="5864"/>
                  </a:lnTo>
                  <a:lnTo>
                    <a:pt x="5788" y="5787"/>
                  </a:lnTo>
                  <a:lnTo>
                    <a:pt x="5868" y="5699"/>
                  </a:lnTo>
                  <a:lnTo>
                    <a:pt x="5940" y="5603"/>
                  </a:lnTo>
                  <a:lnTo>
                    <a:pt x="6002" y="5502"/>
                  </a:lnTo>
                  <a:lnTo>
                    <a:pt x="6053" y="5396"/>
                  </a:lnTo>
                  <a:lnTo>
                    <a:pt x="6093" y="5282"/>
                  </a:lnTo>
                  <a:lnTo>
                    <a:pt x="6125" y="5165"/>
                  </a:lnTo>
                  <a:lnTo>
                    <a:pt x="6143" y="5043"/>
                  </a:lnTo>
                  <a:lnTo>
                    <a:pt x="6149" y="4918"/>
                  </a:lnTo>
                  <a:lnTo>
                    <a:pt x="6143" y="4792"/>
                  </a:lnTo>
                  <a:lnTo>
                    <a:pt x="6125" y="4670"/>
                  </a:lnTo>
                  <a:lnTo>
                    <a:pt x="6093" y="4553"/>
                  </a:lnTo>
                  <a:lnTo>
                    <a:pt x="6053" y="4439"/>
                  </a:lnTo>
                  <a:lnTo>
                    <a:pt x="6002" y="4331"/>
                  </a:lnTo>
                  <a:lnTo>
                    <a:pt x="5940" y="4230"/>
                  </a:lnTo>
                  <a:lnTo>
                    <a:pt x="5868" y="4136"/>
                  </a:lnTo>
                  <a:lnTo>
                    <a:pt x="5788" y="4048"/>
                  </a:lnTo>
                  <a:lnTo>
                    <a:pt x="5702" y="3969"/>
                  </a:lnTo>
                  <a:lnTo>
                    <a:pt x="5607" y="3899"/>
                  </a:lnTo>
                  <a:lnTo>
                    <a:pt x="5505" y="3837"/>
                  </a:lnTo>
                  <a:lnTo>
                    <a:pt x="5397" y="3785"/>
                  </a:lnTo>
                  <a:lnTo>
                    <a:pt x="5286" y="3743"/>
                  </a:lnTo>
                  <a:lnTo>
                    <a:pt x="5168" y="3714"/>
                  </a:lnTo>
                  <a:lnTo>
                    <a:pt x="5046" y="3694"/>
                  </a:lnTo>
                  <a:lnTo>
                    <a:pt x="4921" y="3688"/>
                  </a:lnTo>
                  <a:close/>
                  <a:moveTo>
                    <a:pt x="2050" y="3688"/>
                  </a:moveTo>
                  <a:lnTo>
                    <a:pt x="2870" y="3688"/>
                  </a:lnTo>
                  <a:lnTo>
                    <a:pt x="2870" y="4507"/>
                  </a:lnTo>
                  <a:lnTo>
                    <a:pt x="2050" y="4507"/>
                  </a:lnTo>
                  <a:lnTo>
                    <a:pt x="2050" y="3688"/>
                  </a:lnTo>
                  <a:close/>
                  <a:moveTo>
                    <a:pt x="820" y="3688"/>
                  </a:moveTo>
                  <a:lnTo>
                    <a:pt x="1640" y="3688"/>
                  </a:lnTo>
                  <a:lnTo>
                    <a:pt x="1640" y="4507"/>
                  </a:lnTo>
                  <a:lnTo>
                    <a:pt x="820" y="4507"/>
                  </a:lnTo>
                  <a:lnTo>
                    <a:pt x="820" y="3688"/>
                  </a:lnTo>
                  <a:close/>
                  <a:moveTo>
                    <a:pt x="4921" y="3279"/>
                  </a:moveTo>
                  <a:lnTo>
                    <a:pt x="5062" y="3285"/>
                  </a:lnTo>
                  <a:lnTo>
                    <a:pt x="5200" y="3303"/>
                  </a:lnTo>
                  <a:lnTo>
                    <a:pt x="5333" y="3331"/>
                  </a:lnTo>
                  <a:lnTo>
                    <a:pt x="5463" y="3371"/>
                  </a:lnTo>
                  <a:lnTo>
                    <a:pt x="5589" y="3421"/>
                  </a:lnTo>
                  <a:lnTo>
                    <a:pt x="5708" y="3480"/>
                  </a:lnTo>
                  <a:lnTo>
                    <a:pt x="5822" y="3548"/>
                  </a:lnTo>
                  <a:lnTo>
                    <a:pt x="5930" y="3626"/>
                  </a:lnTo>
                  <a:lnTo>
                    <a:pt x="6031" y="3712"/>
                  </a:lnTo>
                  <a:lnTo>
                    <a:pt x="6125" y="3805"/>
                  </a:lnTo>
                  <a:lnTo>
                    <a:pt x="6211" y="3907"/>
                  </a:lnTo>
                  <a:lnTo>
                    <a:pt x="6289" y="4015"/>
                  </a:lnTo>
                  <a:lnTo>
                    <a:pt x="6359" y="4128"/>
                  </a:lnTo>
                  <a:lnTo>
                    <a:pt x="6416" y="4248"/>
                  </a:lnTo>
                  <a:lnTo>
                    <a:pt x="6466" y="4373"/>
                  </a:lnTo>
                  <a:lnTo>
                    <a:pt x="6506" y="4503"/>
                  </a:lnTo>
                  <a:lnTo>
                    <a:pt x="6536" y="4638"/>
                  </a:lnTo>
                  <a:lnTo>
                    <a:pt x="6554" y="4776"/>
                  </a:lnTo>
                  <a:lnTo>
                    <a:pt x="6560" y="4918"/>
                  </a:lnTo>
                  <a:lnTo>
                    <a:pt x="6554" y="5059"/>
                  </a:lnTo>
                  <a:lnTo>
                    <a:pt x="6536" y="5197"/>
                  </a:lnTo>
                  <a:lnTo>
                    <a:pt x="6506" y="5330"/>
                  </a:lnTo>
                  <a:lnTo>
                    <a:pt x="6466" y="5460"/>
                  </a:lnTo>
                  <a:lnTo>
                    <a:pt x="6416" y="5585"/>
                  </a:lnTo>
                  <a:lnTo>
                    <a:pt x="6359" y="5705"/>
                  </a:lnTo>
                  <a:lnTo>
                    <a:pt x="6289" y="5821"/>
                  </a:lnTo>
                  <a:lnTo>
                    <a:pt x="6211" y="5928"/>
                  </a:lnTo>
                  <a:lnTo>
                    <a:pt x="6125" y="6028"/>
                  </a:lnTo>
                  <a:lnTo>
                    <a:pt x="6031" y="6122"/>
                  </a:lnTo>
                  <a:lnTo>
                    <a:pt x="5930" y="6207"/>
                  </a:lnTo>
                  <a:lnTo>
                    <a:pt x="5822" y="6285"/>
                  </a:lnTo>
                  <a:lnTo>
                    <a:pt x="5708" y="6355"/>
                  </a:lnTo>
                  <a:lnTo>
                    <a:pt x="5589" y="6415"/>
                  </a:lnTo>
                  <a:lnTo>
                    <a:pt x="5463" y="6464"/>
                  </a:lnTo>
                  <a:lnTo>
                    <a:pt x="5333" y="6504"/>
                  </a:lnTo>
                  <a:lnTo>
                    <a:pt x="5200" y="6532"/>
                  </a:lnTo>
                  <a:lnTo>
                    <a:pt x="5062" y="6550"/>
                  </a:lnTo>
                  <a:lnTo>
                    <a:pt x="4921" y="6556"/>
                  </a:lnTo>
                  <a:lnTo>
                    <a:pt x="4779" y="6550"/>
                  </a:lnTo>
                  <a:lnTo>
                    <a:pt x="4639" y="6532"/>
                  </a:lnTo>
                  <a:lnTo>
                    <a:pt x="4506" y="6504"/>
                  </a:lnTo>
                  <a:lnTo>
                    <a:pt x="4376" y="6464"/>
                  </a:lnTo>
                  <a:lnTo>
                    <a:pt x="4250" y="6415"/>
                  </a:lnTo>
                  <a:lnTo>
                    <a:pt x="4131" y="6355"/>
                  </a:lnTo>
                  <a:lnTo>
                    <a:pt x="4017" y="6285"/>
                  </a:lnTo>
                  <a:lnTo>
                    <a:pt x="3909" y="6207"/>
                  </a:lnTo>
                  <a:lnTo>
                    <a:pt x="3808" y="6122"/>
                  </a:lnTo>
                  <a:lnTo>
                    <a:pt x="3714" y="6028"/>
                  </a:lnTo>
                  <a:lnTo>
                    <a:pt x="3628" y="5928"/>
                  </a:lnTo>
                  <a:lnTo>
                    <a:pt x="3550" y="5821"/>
                  </a:lnTo>
                  <a:lnTo>
                    <a:pt x="3482" y="5705"/>
                  </a:lnTo>
                  <a:lnTo>
                    <a:pt x="3423" y="5585"/>
                  </a:lnTo>
                  <a:lnTo>
                    <a:pt x="3373" y="5460"/>
                  </a:lnTo>
                  <a:lnTo>
                    <a:pt x="3333" y="5330"/>
                  </a:lnTo>
                  <a:lnTo>
                    <a:pt x="3303" y="5197"/>
                  </a:lnTo>
                  <a:lnTo>
                    <a:pt x="3285" y="5059"/>
                  </a:lnTo>
                  <a:lnTo>
                    <a:pt x="3279" y="4918"/>
                  </a:lnTo>
                  <a:lnTo>
                    <a:pt x="3285" y="4776"/>
                  </a:lnTo>
                  <a:lnTo>
                    <a:pt x="3303" y="4638"/>
                  </a:lnTo>
                  <a:lnTo>
                    <a:pt x="3333" y="4503"/>
                  </a:lnTo>
                  <a:lnTo>
                    <a:pt x="3373" y="4373"/>
                  </a:lnTo>
                  <a:lnTo>
                    <a:pt x="3423" y="4248"/>
                  </a:lnTo>
                  <a:lnTo>
                    <a:pt x="3482" y="4128"/>
                  </a:lnTo>
                  <a:lnTo>
                    <a:pt x="3550" y="4015"/>
                  </a:lnTo>
                  <a:lnTo>
                    <a:pt x="3628" y="3907"/>
                  </a:lnTo>
                  <a:lnTo>
                    <a:pt x="3714" y="3805"/>
                  </a:lnTo>
                  <a:lnTo>
                    <a:pt x="3808" y="3712"/>
                  </a:lnTo>
                  <a:lnTo>
                    <a:pt x="3909" y="3626"/>
                  </a:lnTo>
                  <a:lnTo>
                    <a:pt x="4017" y="3548"/>
                  </a:lnTo>
                  <a:lnTo>
                    <a:pt x="4131" y="3480"/>
                  </a:lnTo>
                  <a:lnTo>
                    <a:pt x="4250" y="3421"/>
                  </a:lnTo>
                  <a:lnTo>
                    <a:pt x="4376" y="3371"/>
                  </a:lnTo>
                  <a:lnTo>
                    <a:pt x="4506" y="3331"/>
                  </a:lnTo>
                  <a:lnTo>
                    <a:pt x="4639" y="3303"/>
                  </a:lnTo>
                  <a:lnTo>
                    <a:pt x="4779" y="3285"/>
                  </a:lnTo>
                  <a:lnTo>
                    <a:pt x="4921" y="3279"/>
                  </a:lnTo>
                  <a:close/>
                  <a:moveTo>
                    <a:pt x="3279" y="2460"/>
                  </a:moveTo>
                  <a:lnTo>
                    <a:pt x="4099" y="2460"/>
                  </a:lnTo>
                  <a:lnTo>
                    <a:pt x="4099" y="3279"/>
                  </a:lnTo>
                  <a:lnTo>
                    <a:pt x="3279" y="3279"/>
                  </a:lnTo>
                  <a:lnTo>
                    <a:pt x="3279" y="2460"/>
                  </a:lnTo>
                  <a:close/>
                  <a:moveTo>
                    <a:pt x="2050" y="2460"/>
                  </a:moveTo>
                  <a:lnTo>
                    <a:pt x="2870" y="2460"/>
                  </a:lnTo>
                  <a:lnTo>
                    <a:pt x="2870" y="3279"/>
                  </a:lnTo>
                  <a:lnTo>
                    <a:pt x="2050" y="3279"/>
                  </a:lnTo>
                  <a:lnTo>
                    <a:pt x="2050" y="2460"/>
                  </a:lnTo>
                  <a:close/>
                  <a:moveTo>
                    <a:pt x="820" y="2460"/>
                  </a:moveTo>
                  <a:lnTo>
                    <a:pt x="1640" y="2460"/>
                  </a:lnTo>
                  <a:lnTo>
                    <a:pt x="1640" y="3279"/>
                  </a:lnTo>
                  <a:lnTo>
                    <a:pt x="820" y="3279"/>
                  </a:lnTo>
                  <a:lnTo>
                    <a:pt x="820" y="2460"/>
                  </a:lnTo>
                  <a:close/>
                  <a:moveTo>
                    <a:pt x="445" y="819"/>
                  </a:moveTo>
                  <a:lnTo>
                    <a:pt x="614" y="819"/>
                  </a:lnTo>
                  <a:lnTo>
                    <a:pt x="614" y="1025"/>
                  </a:lnTo>
                  <a:lnTo>
                    <a:pt x="620" y="1090"/>
                  </a:lnTo>
                  <a:lnTo>
                    <a:pt x="636" y="1154"/>
                  </a:lnTo>
                  <a:lnTo>
                    <a:pt x="660" y="1212"/>
                  </a:lnTo>
                  <a:lnTo>
                    <a:pt x="694" y="1266"/>
                  </a:lnTo>
                  <a:lnTo>
                    <a:pt x="736" y="1314"/>
                  </a:lnTo>
                  <a:lnTo>
                    <a:pt x="784" y="1355"/>
                  </a:lnTo>
                  <a:lnTo>
                    <a:pt x="836" y="1389"/>
                  </a:lnTo>
                  <a:lnTo>
                    <a:pt x="896" y="1413"/>
                  </a:lnTo>
                  <a:lnTo>
                    <a:pt x="959" y="1429"/>
                  </a:lnTo>
                  <a:lnTo>
                    <a:pt x="1025" y="1435"/>
                  </a:lnTo>
                  <a:lnTo>
                    <a:pt x="1091" y="1429"/>
                  </a:lnTo>
                  <a:lnTo>
                    <a:pt x="1155" y="1413"/>
                  </a:lnTo>
                  <a:lnTo>
                    <a:pt x="1213" y="1389"/>
                  </a:lnTo>
                  <a:lnTo>
                    <a:pt x="1267" y="1355"/>
                  </a:lnTo>
                  <a:lnTo>
                    <a:pt x="1314" y="1314"/>
                  </a:lnTo>
                  <a:lnTo>
                    <a:pt x="1356" y="1266"/>
                  </a:lnTo>
                  <a:lnTo>
                    <a:pt x="1388" y="1212"/>
                  </a:lnTo>
                  <a:lnTo>
                    <a:pt x="1414" y="1154"/>
                  </a:lnTo>
                  <a:lnTo>
                    <a:pt x="1430" y="1090"/>
                  </a:lnTo>
                  <a:lnTo>
                    <a:pt x="1434" y="1025"/>
                  </a:lnTo>
                  <a:lnTo>
                    <a:pt x="1434" y="819"/>
                  </a:lnTo>
                  <a:lnTo>
                    <a:pt x="3895" y="819"/>
                  </a:lnTo>
                  <a:lnTo>
                    <a:pt x="3895" y="1025"/>
                  </a:lnTo>
                  <a:lnTo>
                    <a:pt x="3899" y="1090"/>
                  </a:lnTo>
                  <a:lnTo>
                    <a:pt x="3915" y="1154"/>
                  </a:lnTo>
                  <a:lnTo>
                    <a:pt x="3941" y="1212"/>
                  </a:lnTo>
                  <a:lnTo>
                    <a:pt x="3973" y="1266"/>
                  </a:lnTo>
                  <a:lnTo>
                    <a:pt x="4015" y="1314"/>
                  </a:lnTo>
                  <a:lnTo>
                    <a:pt x="4063" y="1355"/>
                  </a:lnTo>
                  <a:lnTo>
                    <a:pt x="4117" y="1389"/>
                  </a:lnTo>
                  <a:lnTo>
                    <a:pt x="4175" y="1413"/>
                  </a:lnTo>
                  <a:lnTo>
                    <a:pt x="4238" y="1429"/>
                  </a:lnTo>
                  <a:lnTo>
                    <a:pt x="4304" y="1435"/>
                  </a:lnTo>
                  <a:lnTo>
                    <a:pt x="4372" y="1429"/>
                  </a:lnTo>
                  <a:lnTo>
                    <a:pt x="4434" y="1413"/>
                  </a:lnTo>
                  <a:lnTo>
                    <a:pt x="4494" y="1389"/>
                  </a:lnTo>
                  <a:lnTo>
                    <a:pt x="4548" y="1355"/>
                  </a:lnTo>
                  <a:lnTo>
                    <a:pt x="4595" y="1314"/>
                  </a:lnTo>
                  <a:lnTo>
                    <a:pt x="4635" y="1266"/>
                  </a:lnTo>
                  <a:lnTo>
                    <a:pt x="4669" y="1212"/>
                  </a:lnTo>
                  <a:lnTo>
                    <a:pt x="4693" y="1154"/>
                  </a:lnTo>
                  <a:lnTo>
                    <a:pt x="4709" y="1090"/>
                  </a:lnTo>
                  <a:lnTo>
                    <a:pt x="4715" y="1025"/>
                  </a:lnTo>
                  <a:lnTo>
                    <a:pt x="4715" y="819"/>
                  </a:lnTo>
                  <a:lnTo>
                    <a:pt x="4887" y="819"/>
                  </a:lnTo>
                  <a:lnTo>
                    <a:pt x="4958" y="825"/>
                  </a:lnTo>
                  <a:lnTo>
                    <a:pt x="5026" y="843"/>
                  </a:lnTo>
                  <a:lnTo>
                    <a:pt x="5090" y="871"/>
                  </a:lnTo>
                  <a:lnTo>
                    <a:pt x="5148" y="907"/>
                  </a:lnTo>
                  <a:lnTo>
                    <a:pt x="5200" y="951"/>
                  </a:lnTo>
                  <a:lnTo>
                    <a:pt x="5244" y="1005"/>
                  </a:lnTo>
                  <a:lnTo>
                    <a:pt x="5280" y="1062"/>
                  </a:lnTo>
                  <a:lnTo>
                    <a:pt x="5307" y="1128"/>
                  </a:lnTo>
                  <a:lnTo>
                    <a:pt x="5323" y="1198"/>
                  </a:lnTo>
                  <a:lnTo>
                    <a:pt x="5329" y="1270"/>
                  </a:lnTo>
                  <a:lnTo>
                    <a:pt x="5329" y="2868"/>
                  </a:lnTo>
                  <a:lnTo>
                    <a:pt x="4921" y="2868"/>
                  </a:lnTo>
                  <a:lnTo>
                    <a:pt x="4921" y="2049"/>
                  </a:lnTo>
                  <a:lnTo>
                    <a:pt x="411" y="2049"/>
                  </a:lnTo>
                  <a:lnTo>
                    <a:pt x="411" y="4876"/>
                  </a:lnTo>
                  <a:lnTo>
                    <a:pt x="415" y="4896"/>
                  </a:lnTo>
                  <a:lnTo>
                    <a:pt x="427" y="4912"/>
                  </a:lnTo>
                  <a:lnTo>
                    <a:pt x="445" y="4918"/>
                  </a:lnTo>
                  <a:lnTo>
                    <a:pt x="2870" y="4918"/>
                  </a:lnTo>
                  <a:lnTo>
                    <a:pt x="2870" y="5326"/>
                  </a:lnTo>
                  <a:lnTo>
                    <a:pt x="445" y="5326"/>
                  </a:lnTo>
                  <a:lnTo>
                    <a:pt x="373" y="5320"/>
                  </a:lnTo>
                  <a:lnTo>
                    <a:pt x="303" y="5304"/>
                  </a:lnTo>
                  <a:lnTo>
                    <a:pt x="239" y="5276"/>
                  </a:lnTo>
                  <a:lnTo>
                    <a:pt x="182" y="5240"/>
                  </a:lnTo>
                  <a:lnTo>
                    <a:pt x="130" y="5195"/>
                  </a:lnTo>
                  <a:lnTo>
                    <a:pt x="86" y="5143"/>
                  </a:lnTo>
                  <a:lnTo>
                    <a:pt x="50" y="5083"/>
                  </a:lnTo>
                  <a:lnTo>
                    <a:pt x="22" y="5019"/>
                  </a:lnTo>
                  <a:lnTo>
                    <a:pt x="6" y="4949"/>
                  </a:lnTo>
                  <a:lnTo>
                    <a:pt x="0" y="4876"/>
                  </a:lnTo>
                  <a:lnTo>
                    <a:pt x="0" y="1270"/>
                  </a:lnTo>
                  <a:lnTo>
                    <a:pt x="6" y="1198"/>
                  </a:lnTo>
                  <a:lnTo>
                    <a:pt x="22" y="1128"/>
                  </a:lnTo>
                  <a:lnTo>
                    <a:pt x="50" y="1062"/>
                  </a:lnTo>
                  <a:lnTo>
                    <a:pt x="86" y="1005"/>
                  </a:lnTo>
                  <a:lnTo>
                    <a:pt x="130" y="951"/>
                  </a:lnTo>
                  <a:lnTo>
                    <a:pt x="182" y="907"/>
                  </a:lnTo>
                  <a:lnTo>
                    <a:pt x="239" y="871"/>
                  </a:lnTo>
                  <a:lnTo>
                    <a:pt x="303" y="843"/>
                  </a:lnTo>
                  <a:lnTo>
                    <a:pt x="373" y="825"/>
                  </a:lnTo>
                  <a:lnTo>
                    <a:pt x="445" y="819"/>
                  </a:lnTo>
                  <a:close/>
                  <a:moveTo>
                    <a:pt x="4304" y="0"/>
                  </a:moveTo>
                  <a:lnTo>
                    <a:pt x="4352" y="6"/>
                  </a:lnTo>
                  <a:lnTo>
                    <a:pt x="4394" y="22"/>
                  </a:lnTo>
                  <a:lnTo>
                    <a:pt x="4434" y="46"/>
                  </a:lnTo>
                  <a:lnTo>
                    <a:pt x="4464" y="78"/>
                  </a:lnTo>
                  <a:lnTo>
                    <a:pt x="4490" y="116"/>
                  </a:lnTo>
                  <a:lnTo>
                    <a:pt x="4504" y="157"/>
                  </a:lnTo>
                  <a:lnTo>
                    <a:pt x="4510" y="205"/>
                  </a:lnTo>
                  <a:lnTo>
                    <a:pt x="4510" y="1025"/>
                  </a:lnTo>
                  <a:lnTo>
                    <a:pt x="4504" y="1072"/>
                  </a:lnTo>
                  <a:lnTo>
                    <a:pt x="4490" y="1114"/>
                  </a:lnTo>
                  <a:lnTo>
                    <a:pt x="4464" y="1152"/>
                  </a:lnTo>
                  <a:lnTo>
                    <a:pt x="4434" y="1184"/>
                  </a:lnTo>
                  <a:lnTo>
                    <a:pt x="4394" y="1208"/>
                  </a:lnTo>
                  <a:lnTo>
                    <a:pt x="4352" y="1224"/>
                  </a:lnTo>
                  <a:lnTo>
                    <a:pt x="4304" y="1230"/>
                  </a:lnTo>
                  <a:lnTo>
                    <a:pt x="4258" y="1224"/>
                  </a:lnTo>
                  <a:lnTo>
                    <a:pt x="4214" y="1208"/>
                  </a:lnTo>
                  <a:lnTo>
                    <a:pt x="4177" y="1184"/>
                  </a:lnTo>
                  <a:lnTo>
                    <a:pt x="4145" y="1152"/>
                  </a:lnTo>
                  <a:lnTo>
                    <a:pt x="4121" y="1114"/>
                  </a:lnTo>
                  <a:lnTo>
                    <a:pt x="4105" y="1072"/>
                  </a:lnTo>
                  <a:lnTo>
                    <a:pt x="4099" y="1025"/>
                  </a:lnTo>
                  <a:lnTo>
                    <a:pt x="4099" y="205"/>
                  </a:lnTo>
                  <a:lnTo>
                    <a:pt x="4105" y="157"/>
                  </a:lnTo>
                  <a:lnTo>
                    <a:pt x="4121" y="116"/>
                  </a:lnTo>
                  <a:lnTo>
                    <a:pt x="4145" y="78"/>
                  </a:lnTo>
                  <a:lnTo>
                    <a:pt x="4177" y="46"/>
                  </a:lnTo>
                  <a:lnTo>
                    <a:pt x="4214" y="22"/>
                  </a:lnTo>
                  <a:lnTo>
                    <a:pt x="4258" y="6"/>
                  </a:lnTo>
                  <a:lnTo>
                    <a:pt x="4304" y="0"/>
                  </a:lnTo>
                  <a:close/>
                  <a:moveTo>
                    <a:pt x="1025" y="0"/>
                  </a:moveTo>
                  <a:lnTo>
                    <a:pt x="1071" y="6"/>
                  </a:lnTo>
                  <a:lnTo>
                    <a:pt x="1115" y="22"/>
                  </a:lnTo>
                  <a:lnTo>
                    <a:pt x="1153" y="46"/>
                  </a:lnTo>
                  <a:lnTo>
                    <a:pt x="1185" y="78"/>
                  </a:lnTo>
                  <a:lnTo>
                    <a:pt x="1209" y="116"/>
                  </a:lnTo>
                  <a:lnTo>
                    <a:pt x="1225" y="157"/>
                  </a:lnTo>
                  <a:lnTo>
                    <a:pt x="1231" y="205"/>
                  </a:lnTo>
                  <a:lnTo>
                    <a:pt x="1231" y="1025"/>
                  </a:lnTo>
                  <a:lnTo>
                    <a:pt x="1225" y="1072"/>
                  </a:lnTo>
                  <a:lnTo>
                    <a:pt x="1209" y="1114"/>
                  </a:lnTo>
                  <a:lnTo>
                    <a:pt x="1185" y="1152"/>
                  </a:lnTo>
                  <a:lnTo>
                    <a:pt x="1153" y="1184"/>
                  </a:lnTo>
                  <a:lnTo>
                    <a:pt x="1115" y="1208"/>
                  </a:lnTo>
                  <a:lnTo>
                    <a:pt x="1071" y="1224"/>
                  </a:lnTo>
                  <a:lnTo>
                    <a:pt x="1025" y="1230"/>
                  </a:lnTo>
                  <a:lnTo>
                    <a:pt x="977" y="1224"/>
                  </a:lnTo>
                  <a:lnTo>
                    <a:pt x="935" y="1208"/>
                  </a:lnTo>
                  <a:lnTo>
                    <a:pt x="898" y="1184"/>
                  </a:lnTo>
                  <a:lnTo>
                    <a:pt x="866" y="1152"/>
                  </a:lnTo>
                  <a:lnTo>
                    <a:pt x="842" y="1114"/>
                  </a:lnTo>
                  <a:lnTo>
                    <a:pt x="826" y="1072"/>
                  </a:lnTo>
                  <a:lnTo>
                    <a:pt x="820" y="1025"/>
                  </a:lnTo>
                  <a:lnTo>
                    <a:pt x="820" y="205"/>
                  </a:lnTo>
                  <a:lnTo>
                    <a:pt x="826" y="157"/>
                  </a:lnTo>
                  <a:lnTo>
                    <a:pt x="842" y="116"/>
                  </a:lnTo>
                  <a:lnTo>
                    <a:pt x="866" y="78"/>
                  </a:lnTo>
                  <a:lnTo>
                    <a:pt x="898" y="46"/>
                  </a:lnTo>
                  <a:lnTo>
                    <a:pt x="935" y="22"/>
                  </a:lnTo>
                  <a:lnTo>
                    <a:pt x="977" y="6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58" name="Group 9"/>
            <p:cNvGrpSpPr>
              <a:grpSpLocks noChangeAspect="1"/>
            </p:cNvGrpSpPr>
            <p:nvPr/>
          </p:nvGrpSpPr>
          <p:grpSpPr bwMode="auto">
            <a:xfrm>
              <a:off x="3873987" y="1486748"/>
              <a:ext cx="655873" cy="655212"/>
              <a:chOff x="2847" y="1169"/>
              <a:chExt cx="1981" cy="1979"/>
            </a:xfrm>
            <a:solidFill>
              <a:srgbClr val="C00000"/>
            </a:solidFill>
          </p:grpSpPr>
          <p:sp>
            <p:nvSpPr>
              <p:cNvPr id="59" name="Freeform 11"/>
              <p:cNvSpPr/>
              <p:nvPr/>
            </p:nvSpPr>
            <p:spPr bwMode="auto">
              <a:xfrm>
                <a:off x="2855" y="1813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0" name="Freeform 12"/>
              <p:cNvSpPr/>
              <p:nvPr/>
            </p:nvSpPr>
            <p:spPr bwMode="auto">
              <a:xfrm>
                <a:off x="3685" y="2649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1" name="Freeform 13"/>
              <p:cNvSpPr/>
              <p:nvPr/>
            </p:nvSpPr>
            <p:spPr bwMode="auto">
              <a:xfrm>
                <a:off x="2847" y="2530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2" name="Freeform 14"/>
              <p:cNvSpPr>
                <a:spLocks noEditPoints="1"/>
              </p:cNvSpPr>
              <p:nvPr/>
            </p:nvSpPr>
            <p:spPr bwMode="auto">
              <a:xfrm>
                <a:off x="3097" y="1169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6000032" y="1456085"/>
              <a:ext cx="684421" cy="688926"/>
            </a:xfrm>
            <a:custGeom>
              <a:avLst/>
              <a:gdLst>
                <a:gd name="T0" fmla="*/ 3248 w 4102"/>
                <a:gd name="T1" fmla="*/ 3267 h 4129"/>
                <a:gd name="T2" fmla="*/ 3423 w 4102"/>
                <a:gd name="T3" fmla="*/ 2850 h 4129"/>
                <a:gd name="T4" fmla="*/ 2872 w 4102"/>
                <a:gd name="T5" fmla="*/ 2074 h 4129"/>
                <a:gd name="T6" fmla="*/ 2430 w 4102"/>
                <a:gd name="T7" fmla="*/ 2240 h 4129"/>
                <a:gd name="T8" fmla="*/ 1941 w 4102"/>
                <a:gd name="T9" fmla="*/ 2360 h 4129"/>
                <a:gd name="T10" fmla="*/ 1535 w 4102"/>
                <a:gd name="T11" fmla="*/ 2546 h 4129"/>
                <a:gd name="T12" fmla="*/ 1356 w 4102"/>
                <a:gd name="T13" fmla="*/ 2867 h 4129"/>
                <a:gd name="T14" fmla="*/ 1333 w 4102"/>
                <a:gd name="T15" fmla="*/ 3253 h 4129"/>
                <a:gd name="T16" fmla="*/ 1601 w 4102"/>
                <a:gd name="T17" fmla="*/ 3671 h 4129"/>
                <a:gd name="T18" fmla="*/ 1941 w 4102"/>
                <a:gd name="T19" fmla="*/ 3928 h 4129"/>
                <a:gd name="T20" fmla="*/ 2316 w 4102"/>
                <a:gd name="T21" fmla="*/ 3982 h 4129"/>
                <a:gd name="T22" fmla="*/ 2698 w 4102"/>
                <a:gd name="T23" fmla="*/ 3777 h 4129"/>
                <a:gd name="T24" fmla="*/ 2474 w 4102"/>
                <a:gd name="T25" fmla="*/ 3856 h 4129"/>
                <a:gd name="T26" fmla="*/ 1967 w 4102"/>
                <a:gd name="T27" fmla="*/ 3892 h 4129"/>
                <a:gd name="T28" fmla="*/ 1783 w 4102"/>
                <a:gd name="T29" fmla="*/ 3675 h 4129"/>
                <a:gd name="T30" fmla="*/ 1892 w 4102"/>
                <a:gd name="T31" fmla="*/ 3408 h 4129"/>
                <a:gd name="T32" fmla="*/ 2401 w 4102"/>
                <a:gd name="T33" fmla="*/ 3368 h 4129"/>
                <a:gd name="T34" fmla="*/ 2673 w 4102"/>
                <a:gd name="T35" fmla="*/ 3534 h 4129"/>
                <a:gd name="T36" fmla="*/ 3066 w 4102"/>
                <a:gd name="T37" fmla="*/ 3327 h 4129"/>
                <a:gd name="T38" fmla="*/ 3267 w 4102"/>
                <a:gd name="T39" fmla="*/ 2756 h 4129"/>
                <a:gd name="T40" fmla="*/ 3176 w 4102"/>
                <a:gd name="T41" fmla="*/ 2733 h 4129"/>
                <a:gd name="T42" fmla="*/ 3183 w 4102"/>
                <a:gd name="T43" fmla="*/ 2623 h 4129"/>
                <a:gd name="T44" fmla="*/ 3213 w 4102"/>
                <a:gd name="T45" fmla="*/ 2348 h 4129"/>
                <a:gd name="T46" fmla="*/ 3140 w 4102"/>
                <a:gd name="T47" fmla="*/ 2009 h 4129"/>
                <a:gd name="T48" fmla="*/ 1749 w 4102"/>
                <a:gd name="T49" fmla="*/ 224 h 4129"/>
                <a:gd name="T50" fmla="*/ 1142 w 4102"/>
                <a:gd name="T51" fmla="*/ 520 h 4129"/>
                <a:gd name="T52" fmla="*/ 739 w 4102"/>
                <a:gd name="T53" fmla="*/ 1056 h 4129"/>
                <a:gd name="T54" fmla="*/ 1170 w 4102"/>
                <a:gd name="T55" fmla="*/ 668 h 4129"/>
                <a:gd name="T56" fmla="*/ 1660 w 4102"/>
                <a:gd name="T57" fmla="*/ 464 h 4129"/>
                <a:gd name="T58" fmla="*/ 2342 w 4102"/>
                <a:gd name="T59" fmla="*/ 425 h 4129"/>
                <a:gd name="T60" fmla="*/ 2765 w 4102"/>
                <a:gd name="T61" fmla="*/ 583 h 4129"/>
                <a:gd name="T62" fmla="*/ 2994 w 4102"/>
                <a:gd name="T63" fmla="*/ 769 h 4129"/>
                <a:gd name="T64" fmla="*/ 3074 w 4102"/>
                <a:gd name="T65" fmla="*/ 868 h 4129"/>
                <a:gd name="T66" fmla="*/ 3232 w 4102"/>
                <a:gd name="T67" fmla="*/ 1098 h 4129"/>
                <a:gd name="T68" fmla="*/ 3303 w 4102"/>
                <a:gd name="T69" fmla="*/ 935 h 4129"/>
                <a:gd name="T70" fmla="*/ 2831 w 4102"/>
                <a:gd name="T71" fmla="*/ 424 h 4129"/>
                <a:gd name="T72" fmla="*/ 2158 w 4102"/>
                <a:gd name="T73" fmla="*/ 196 h 4129"/>
                <a:gd name="T74" fmla="*/ 2482 w 4102"/>
                <a:gd name="T75" fmla="*/ 58 h 4129"/>
                <a:gd name="T76" fmla="*/ 3120 w 4102"/>
                <a:gd name="T77" fmla="*/ 405 h 4129"/>
                <a:gd name="T78" fmla="*/ 3543 w 4102"/>
                <a:gd name="T79" fmla="*/ 992 h 4129"/>
                <a:gd name="T80" fmla="*/ 3671 w 4102"/>
                <a:gd name="T81" fmla="*/ 1682 h 4129"/>
                <a:gd name="T82" fmla="*/ 3993 w 4102"/>
                <a:gd name="T83" fmla="*/ 1792 h 4129"/>
                <a:gd name="T84" fmla="*/ 4102 w 4102"/>
                <a:gd name="T85" fmla="*/ 2600 h 4129"/>
                <a:gd name="T86" fmla="*/ 3958 w 4102"/>
                <a:gd name="T87" fmla="*/ 2896 h 4129"/>
                <a:gd name="T88" fmla="*/ 3577 w 4102"/>
                <a:gd name="T89" fmla="*/ 3053 h 4129"/>
                <a:gd name="T90" fmla="*/ 3272 w 4102"/>
                <a:gd name="T91" fmla="*/ 3511 h 4129"/>
                <a:gd name="T92" fmla="*/ 2814 w 4102"/>
                <a:gd name="T93" fmla="*/ 3857 h 4129"/>
                <a:gd name="T94" fmla="*/ 2409 w 4102"/>
                <a:gd name="T95" fmla="*/ 4100 h 4129"/>
                <a:gd name="T96" fmla="*/ 1941 w 4102"/>
                <a:gd name="T97" fmla="*/ 4077 h 4129"/>
                <a:gd name="T98" fmla="*/ 1523 w 4102"/>
                <a:gd name="T99" fmla="*/ 3785 h 4129"/>
                <a:gd name="T100" fmla="*/ 1405 w 4102"/>
                <a:gd name="T101" fmla="*/ 3721 h 4129"/>
                <a:gd name="T102" fmla="*/ 1309 w 4102"/>
                <a:gd name="T103" fmla="*/ 3761 h 4129"/>
                <a:gd name="T104" fmla="*/ 1197 w 4102"/>
                <a:gd name="T105" fmla="*/ 3653 h 4129"/>
                <a:gd name="T106" fmla="*/ 949 w 4102"/>
                <a:gd name="T107" fmla="*/ 3363 h 4129"/>
                <a:gd name="T108" fmla="*/ 668 w 4102"/>
                <a:gd name="T109" fmla="*/ 2915 h 4129"/>
                <a:gd name="T110" fmla="*/ 322 w 4102"/>
                <a:gd name="T111" fmla="*/ 2970 h 4129"/>
                <a:gd name="T112" fmla="*/ 51 w 4102"/>
                <a:gd name="T113" fmla="*/ 2789 h 4129"/>
                <a:gd name="T114" fmla="*/ 14 w 4102"/>
                <a:gd name="T115" fmla="*/ 1956 h 4129"/>
                <a:gd name="T116" fmla="*/ 227 w 4102"/>
                <a:gd name="T117" fmla="*/ 1711 h 4129"/>
                <a:gd name="T118" fmla="*/ 446 w 4102"/>
                <a:gd name="T119" fmla="*/ 1402 h 4129"/>
                <a:gd name="T120" fmla="*/ 708 w 4102"/>
                <a:gd name="T121" fmla="*/ 716 h 4129"/>
                <a:gd name="T122" fmla="*/ 1235 w 4102"/>
                <a:gd name="T123" fmla="*/ 221 h 4129"/>
                <a:gd name="T124" fmla="*/ 1940 w 4102"/>
                <a:gd name="T125" fmla="*/ 4 h 4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2" h="4129">
                  <a:moveTo>
                    <a:pt x="3426" y="2666"/>
                  </a:moveTo>
                  <a:lnTo>
                    <a:pt x="3407" y="2767"/>
                  </a:lnTo>
                  <a:lnTo>
                    <a:pt x="3383" y="2869"/>
                  </a:lnTo>
                  <a:lnTo>
                    <a:pt x="3356" y="2971"/>
                  </a:lnTo>
                  <a:lnTo>
                    <a:pt x="3325" y="3071"/>
                  </a:lnTo>
                  <a:lnTo>
                    <a:pt x="3289" y="3170"/>
                  </a:lnTo>
                  <a:lnTo>
                    <a:pt x="3248" y="3267"/>
                  </a:lnTo>
                  <a:lnTo>
                    <a:pt x="3288" y="3215"/>
                  </a:lnTo>
                  <a:lnTo>
                    <a:pt x="3322" y="3162"/>
                  </a:lnTo>
                  <a:lnTo>
                    <a:pt x="3354" y="3104"/>
                  </a:lnTo>
                  <a:lnTo>
                    <a:pt x="3379" y="3044"/>
                  </a:lnTo>
                  <a:lnTo>
                    <a:pt x="3399" y="2981"/>
                  </a:lnTo>
                  <a:lnTo>
                    <a:pt x="3414" y="2917"/>
                  </a:lnTo>
                  <a:lnTo>
                    <a:pt x="3423" y="2850"/>
                  </a:lnTo>
                  <a:lnTo>
                    <a:pt x="3426" y="2780"/>
                  </a:lnTo>
                  <a:lnTo>
                    <a:pt x="3426" y="2666"/>
                  </a:lnTo>
                  <a:close/>
                  <a:moveTo>
                    <a:pt x="3063" y="1917"/>
                  </a:moveTo>
                  <a:lnTo>
                    <a:pt x="3021" y="1961"/>
                  </a:lnTo>
                  <a:lnTo>
                    <a:pt x="2976" y="2003"/>
                  </a:lnTo>
                  <a:lnTo>
                    <a:pt x="2925" y="2040"/>
                  </a:lnTo>
                  <a:lnTo>
                    <a:pt x="2872" y="2074"/>
                  </a:lnTo>
                  <a:lnTo>
                    <a:pt x="2817" y="2104"/>
                  </a:lnTo>
                  <a:lnTo>
                    <a:pt x="2757" y="2132"/>
                  </a:lnTo>
                  <a:lnTo>
                    <a:pt x="2695" y="2157"/>
                  </a:lnTo>
                  <a:lnTo>
                    <a:pt x="2631" y="2180"/>
                  </a:lnTo>
                  <a:lnTo>
                    <a:pt x="2565" y="2202"/>
                  </a:lnTo>
                  <a:lnTo>
                    <a:pt x="2498" y="2222"/>
                  </a:lnTo>
                  <a:lnTo>
                    <a:pt x="2430" y="2240"/>
                  </a:lnTo>
                  <a:lnTo>
                    <a:pt x="2360" y="2257"/>
                  </a:lnTo>
                  <a:lnTo>
                    <a:pt x="2291" y="2274"/>
                  </a:lnTo>
                  <a:lnTo>
                    <a:pt x="2221" y="2290"/>
                  </a:lnTo>
                  <a:lnTo>
                    <a:pt x="2151" y="2307"/>
                  </a:lnTo>
                  <a:lnTo>
                    <a:pt x="2080" y="2323"/>
                  </a:lnTo>
                  <a:lnTo>
                    <a:pt x="2010" y="2341"/>
                  </a:lnTo>
                  <a:lnTo>
                    <a:pt x="1941" y="2360"/>
                  </a:lnTo>
                  <a:lnTo>
                    <a:pt x="1874" y="2380"/>
                  </a:lnTo>
                  <a:lnTo>
                    <a:pt x="1808" y="2402"/>
                  </a:lnTo>
                  <a:lnTo>
                    <a:pt x="1746" y="2426"/>
                  </a:lnTo>
                  <a:lnTo>
                    <a:pt x="1687" y="2451"/>
                  </a:lnTo>
                  <a:lnTo>
                    <a:pt x="1633" y="2480"/>
                  </a:lnTo>
                  <a:lnTo>
                    <a:pt x="1581" y="2512"/>
                  </a:lnTo>
                  <a:lnTo>
                    <a:pt x="1535" y="2546"/>
                  </a:lnTo>
                  <a:lnTo>
                    <a:pt x="1496" y="2583"/>
                  </a:lnTo>
                  <a:lnTo>
                    <a:pt x="1463" y="2623"/>
                  </a:lnTo>
                  <a:lnTo>
                    <a:pt x="1433" y="2666"/>
                  </a:lnTo>
                  <a:lnTo>
                    <a:pt x="1408" y="2713"/>
                  </a:lnTo>
                  <a:lnTo>
                    <a:pt x="1387" y="2762"/>
                  </a:lnTo>
                  <a:lnTo>
                    <a:pt x="1370" y="2814"/>
                  </a:lnTo>
                  <a:lnTo>
                    <a:pt x="1356" y="2867"/>
                  </a:lnTo>
                  <a:lnTo>
                    <a:pt x="1345" y="2922"/>
                  </a:lnTo>
                  <a:lnTo>
                    <a:pt x="1337" y="2976"/>
                  </a:lnTo>
                  <a:lnTo>
                    <a:pt x="1332" y="3033"/>
                  </a:lnTo>
                  <a:lnTo>
                    <a:pt x="1329" y="3089"/>
                  </a:lnTo>
                  <a:lnTo>
                    <a:pt x="1328" y="3144"/>
                  </a:lnTo>
                  <a:lnTo>
                    <a:pt x="1329" y="3200"/>
                  </a:lnTo>
                  <a:lnTo>
                    <a:pt x="1333" y="3253"/>
                  </a:lnTo>
                  <a:lnTo>
                    <a:pt x="1337" y="3306"/>
                  </a:lnTo>
                  <a:lnTo>
                    <a:pt x="1348" y="3327"/>
                  </a:lnTo>
                  <a:lnTo>
                    <a:pt x="1396" y="3408"/>
                  </a:lnTo>
                  <a:lnTo>
                    <a:pt x="1446" y="3482"/>
                  </a:lnTo>
                  <a:lnTo>
                    <a:pt x="1496" y="3551"/>
                  </a:lnTo>
                  <a:lnTo>
                    <a:pt x="1548" y="3614"/>
                  </a:lnTo>
                  <a:lnTo>
                    <a:pt x="1601" y="3671"/>
                  </a:lnTo>
                  <a:lnTo>
                    <a:pt x="1653" y="3721"/>
                  </a:lnTo>
                  <a:lnTo>
                    <a:pt x="1705" y="3767"/>
                  </a:lnTo>
                  <a:lnTo>
                    <a:pt x="1755" y="3809"/>
                  </a:lnTo>
                  <a:lnTo>
                    <a:pt x="1804" y="3844"/>
                  </a:lnTo>
                  <a:lnTo>
                    <a:pt x="1852" y="3877"/>
                  </a:lnTo>
                  <a:lnTo>
                    <a:pt x="1898" y="3904"/>
                  </a:lnTo>
                  <a:lnTo>
                    <a:pt x="1941" y="3928"/>
                  </a:lnTo>
                  <a:lnTo>
                    <a:pt x="1991" y="3951"/>
                  </a:lnTo>
                  <a:lnTo>
                    <a:pt x="2043" y="3970"/>
                  </a:lnTo>
                  <a:lnTo>
                    <a:pt x="2098" y="3982"/>
                  </a:lnTo>
                  <a:lnTo>
                    <a:pt x="2152" y="3990"/>
                  </a:lnTo>
                  <a:lnTo>
                    <a:pt x="2208" y="3994"/>
                  </a:lnTo>
                  <a:lnTo>
                    <a:pt x="2262" y="3990"/>
                  </a:lnTo>
                  <a:lnTo>
                    <a:pt x="2316" y="3982"/>
                  </a:lnTo>
                  <a:lnTo>
                    <a:pt x="2371" y="3970"/>
                  </a:lnTo>
                  <a:lnTo>
                    <a:pt x="2422" y="3951"/>
                  </a:lnTo>
                  <a:lnTo>
                    <a:pt x="2473" y="3928"/>
                  </a:lnTo>
                  <a:lnTo>
                    <a:pt x="2525" y="3899"/>
                  </a:lnTo>
                  <a:lnTo>
                    <a:pt x="2579" y="3864"/>
                  </a:lnTo>
                  <a:lnTo>
                    <a:pt x="2637" y="3824"/>
                  </a:lnTo>
                  <a:lnTo>
                    <a:pt x="2698" y="3777"/>
                  </a:lnTo>
                  <a:lnTo>
                    <a:pt x="2760" y="3723"/>
                  </a:lnTo>
                  <a:lnTo>
                    <a:pt x="2673" y="3727"/>
                  </a:lnTo>
                  <a:lnTo>
                    <a:pt x="2574" y="3727"/>
                  </a:lnTo>
                  <a:lnTo>
                    <a:pt x="2556" y="3765"/>
                  </a:lnTo>
                  <a:lnTo>
                    <a:pt x="2534" y="3799"/>
                  </a:lnTo>
                  <a:lnTo>
                    <a:pt x="2506" y="3829"/>
                  </a:lnTo>
                  <a:lnTo>
                    <a:pt x="2474" y="3856"/>
                  </a:lnTo>
                  <a:lnTo>
                    <a:pt x="2439" y="3877"/>
                  </a:lnTo>
                  <a:lnTo>
                    <a:pt x="2401" y="3892"/>
                  </a:lnTo>
                  <a:lnTo>
                    <a:pt x="2359" y="3902"/>
                  </a:lnTo>
                  <a:lnTo>
                    <a:pt x="2316" y="3906"/>
                  </a:lnTo>
                  <a:lnTo>
                    <a:pt x="2055" y="3906"/>
                  </a:lnTo>
                  <a:lnTo>
                    <a:pt x="2009" y="3902"/>
                  </a:lnTo>
                  <a:lnTo>
                    <a:pt x="1967" y="3892"/>
                  </a:lnTo>
                  <a:lnTo>
                    <a:pt x="1928" y="3876"/>
                  </a:lnTo>
                  <a:lnTo>
                    <a:pt x="1892" y="3853"/>
                  </a:lnTo>
                  <a:lnTo>
                    <a:pt x="1860" y="3825"/>
                  </a:lnTo>
                  <a:lnTo>
                    <a:pt x="1832" y="3794"/>
                  </a:lnTo>
                  <a:lnTo>
                    <a:pt x="1810" y="3757"/>
                  </a:lnTo>
                  <a:lnTo>
                    <a:pt x="1793" y="3718"/>
                  </a:lnTo>
                  <a:lnTo>
                    <a:pt x="1783" y="3675"/>
                  </a:lnTo>
                  <a:lnTo>
                    <a:pt x="1779" y="3630"/>
                  </a:lnTo>
                  <a:lnTo>
                    <a:pt x="1783" y="3586"/>
                  </a:lnTo>
                  <a:lnTo>
                    <a:pt x="1793" y="3543"/>
                  </a:lnTo>
                  <a:lnTo>
                    <a:pt x="1810" y="3504"/>
                  </a:lnTo>
                  <a:lnTo>
                    <a:pt x="1832" y="3468"/>
                  </a:lnTo>
                  <a:lnTo>
                    <a:pt x="1860" y="3435"/>
                  </a:lnTo>
                  <a:lnTo>
                    <a:pt x="1892" y="3408"/>
                  </a:lnTo>
                  <a:lnTo>
                    <a:pt x="1928" y="3386"/>
                  </a:lnTo>
                  <a:lnTo>
                    <a:pt x="1967" y="3370"/>
                  </a:lnTo>
                  <a:lnTo>
                    <a:pt x="2009" y="3358"/>
                  </a:lnTo>
                  <a:lnTo>
                    <a:pt x="2055" y="3354"/>
                  </a:lnTo>
                  <a:lnTo>
                    <a:pt x="2316" y="3354"/>
                  </a:lnTo>
                  <a:lnTo>
                    <a:pt x="2359" y="3358"/>
                  </a:lnTo>
                  <a:lnTo>
                    <a:pt x="2401" y="3368"/>
                  </a:lnTo>
                  <a:lnTo>
                    <a:pt x="2439" y="3384"/>
                  </a:lnTo>
                  <a:lnTo>
                    <a:pt x="2474" y="3405"/>
                  </a:lnTo>
                  <a:lnTo>
                    <a:pt x="2506" y="3432"/>
                  </a:lnTo>
                  <a:lnTo>
                    <a:pt x="2534" y="3462"/>
                  </a:lnTo>
                  <a:lnTo>
                    <a:pt x="2556" y="3496"/>
                  </a:lnTo>
                  <a:lnTo>
                    <a:pt x="2574" y="3534"/>
                  </a:lnTo>
                  <a:lnTo>
                    <a:pt x="2673" y="3534"/>
                  </a:lnTo>
                  <a:lnTo>
                    <a:pt x="2737" y="3532"/>
                  </a:lnTo>
                  <a:lnTo>
                    <a:pt x="2800" y="3524"/>
                  </a:lnTo>
                  <a:lnTo>
                    <a:pt x="2861" y="3511"/>
                  </a:lnTo>
                  <a:lnTo>
                    <a:pt x="2919" y="3492"/>
                  </a:lnTo>
                  <a:lnTo>
                    <a:pt x="2976" y="3471"/>
                  </a:lnTo>
                  <a:lnTo>
                    <a:pt x="3021" y="3401"/>
                  </a:lnTo>
                  <a:lnTo>
                    <a:pt x="3066" y="3327"/>
                  </a:lnTo>
                  <a:lnTo>
                    <a:pt x="3112" y="3238"/>
                  </a:lnTo>
                  <a:lnTo>
                    <a:pt x="3153" y="3146"/>
                  </a:lnTo>
                  <a:lnTo>
                    <a:pt x="3188" y="3051"/>
                  </a:lnTo>
                  <a:lnTo>
                    <a:pt x="3220" y="2953"/>
                  </a:lnTo>
                  <a:lnTo>
                    <a:pt x="3246" y="2853"/>
                  </a:lnTo>
                  <a:lnTo>
                    <a:pt x="3269" y="2755"/>
                  </a:lnTo>
                  <a:lnTo>
                    <a:pt x="3267" y="2756"/>
                  </a:lnTo>
                  <a:lnTo>
                    <a:pt x="3265" y="2757"/>
                  </a:lnTo>
                  <a:lnTo>
                    <a:pt x="3249" y="2764"/>
                  </a:lnTo>
                  <a:lnTo>
                    <a:pt x="3232" y="2765"/>
                  </a:lnTo>
                  <a:lnTo>
                    <a:pt x="3217" y="2764"/>
                  </a:lnTo>
                  <a:lnTo>
                    <a:pt x="3202" y="2757"/>
                  </a:lnTo>
                  <a:lnTo>
                    <a:pt x="3188" y="2748"/>
                  </a:lnTo>
                  <a:lnTo>
                    <a:pt x="3176" y="2733"/>
                  </a:lnTo>
                  <a:lnTo>
                    <a:pt x="3168" y="2714"/>
                  </a:lnTo>
                  <a:lnTo>
                    <a:pt x="3165" y="2695"/>
                  </a:lnTo>
                  <a:lnTo>
                    <a:pt x="3169" y="2675"/>
                  </a:lnTo>
                  <a:lnTo>
                    <a:pt x="3170" y="2671"/>
                  </a:lnTo>
                  <a:lnTo>
                    <a:pt x="3173" y="2661"/>
                  </a:lnTo>
                  <a:lnTo>
                    <a:pt x="3178" y="2645"/>
                  </a:lnTo>
                  <a:lnTo>
                    <a:pt x="3183" y="2623"/>
                  </a:lnTo>
                  <a:lnTo>
                    <a:pt x="3189" y="2596"/>
                  </a:lnTo>
                  <a:lnTo>
                    <a:pt x="3196" y="2565"/>
                  </a:lnTo>
                  <a:lnTo>
                    <a:pt x="3201" y="2528"/>
                  </a:lnTo>
                  <a:lnTo>
                    <a:pt x="3206" y="2489"/>
                  </a:lnTo>
                  <a:lnTo>
                    <a:pt x="3211" y="2445"/>
                  </a:lnTo>
                  <a:lnTo>
                    <a:pt x="3213" y="2398"/>
                  </a:lnTo>
                  <a:lnTo>
                    <a:pt x="3213" y="2348"/>
                  </a:lnTo>
                  <a:lnTo>
                    <a:pt x="3212" y="2295"/>
                  </a:lnTo>
                  <a:lnTo>
                    <a:pt x="3207" y="2241"/>
                  </a:lnTo>
                  <a:lnTo>
                    <a:pt x="3200" y="2184"/>
                  </a:lnTo>
                  <a:lnTo>
                    <a:pt x="3188" y="2126"/>
                  </a:lnTo>
                  <a:lnTo>
                    <a:pt x="3177" y="2084"/>
                  </a:lnTo>
                  <a:lnTo>
                    <a:pt x="3160" y="2046"/>
                  </a:lnTo>
                  <a:lnTo>
                    <a:pt x="3140" y="2009"/>
                  </a:lnTo>
                  <a:lnTo>
                    <a:pt x="3117" y="1976"/>
                  </a:lnTo>
                  <a:lnTo>
                    <a:pt x="3091" y="1945"/>
                  </a:lnTo>
                  <a:lnTo>
                    <a:pt x="3063" y="1917"/>
                  </a:lnTo>
                  <a:close/>
                  <a:moveTo>
                    <a:pt x="2051" y="192"/>
                  </a:moveTo>
                  <a:lnTo>
                    <a:pt x="1949" y="196"/>
                  </a:lnTo>
                  <a:lnTo>
                    <a:pt x="1847" y="206"/>
                  </a:lnTo>
                  <a:lnTo>
                    <a:pt x="1749" y="224"/>
                  </a:lnTo>
                  <a:lnTo>
                    <a:pt x="1653" y="248"/>
                  </a:lnTo>
                  <a:lnTo>
                    <a:pt x="1559" y="279"/>
                  </a:lnTo>
                  <a:lnTo>
                    <a:pt x="1470" y="316"/>
                  </a:lnTo>
                  <a:lnTo>
                    <a:pt x="1382" y="359"/>
                  </a:lnTo>
                  <a:lnTo>
                    <a:pt x="1298" y="407"/>
                  </a:lnTo>
                  <a:lnTo>
                    <a:pt x="1218" y="462"/>
                  </a:lnTo>
                  <a:lnTo>
                    <a:pt x="1142" y="520"/>
                  </a:lnTo>
                  <a:lnTo>
                    <a:pt x="1070" y="584"/>
                  </a:lnTo>
                  <a:lnTo>
                    <a:pt x="1002" y="653"/>
                  </a:lnTo>
                  <a:lnTo>
                    <a:pt x="939" y="725"/>
                  </a:lnTo>
                  <a:lnTo>
                    <a:pt x="882" y="802"/>
                  </a:lnTo>
                  <a:lnTo>
                    <a:pt x="829" y="883"/>
                  </a:lnTo>
                  <a:lnTo>
                    <a:pt x="781" y="968"/>
                  </a:lnTo>
                  <a:lnTo>
                    <a:pt x="739" y="1056"/>
                  </a:lnTo>
                  <a:lnTo>
                    <a:pt x="797" y="983"/>
                  </a:lnTo>
                  <a:lnTo>
                    <a:pt x="858" y="917"/>
                  </a:lnTo>
                  <a:lnTo>
                    <a:pt x="920" y="856"/>
                  </a:lnTo>
                  <a:lnTo>
                    <a:pt x="983" y="801"/>
                  </a:lnTo>
                  <a:lnTo>
                    <a:pt x="1046" y="751"/>
                  </a:lnTo>
                  <a:lnTo>
                    <a:pt x="1108" y="707"/>
                  </a:lnTo>
                  <a:lnTo>
                    <a:pt x="1170" y="668"/>
                  </a:lnTo>
                  <a:lnTo>
                    <a:pt x="1230" y="634"/>
                  </a:lnTo>
                  <a:lnTo>
                    <a:pt x="1285" y="603"/>
                  </a:lnTo>
                  <a:lnTo>
                    <a:pt x="1338" y="578"/>
                  </a:lnTo>
                  <a:lnTo>
                    <a:pt x="1387" y="557"/>
                  </a:lnTo>
                  <a:lnTo>
                    <a:pt x="1432" y="539"/>
                  </a:lnTo>
                  <a:lnTo>
                    <a:pt x="1547" y="497"/>
                  </a:lnTo>
                  <a:lnTo>
                    <a:pt x="1660" y="464"/>
                  </a:lnTo>
                  <a:lnTo>
                    <a:pt x="1773" y="438"/>
                  </a:lnTo>
                  <a:lnTo>
                    <a:pt x="1884" y="419"/>
                  </a:lnTo>
                  <a:lnTo>
                    <a:pt x="1991" y="407"/>
                  </a:lnTo>
                  <a:lnTo>
                    <a:pt x="2098" y="403"/>
                  </a:lnTo>
                  <a:lnTo>
                    <a:pt x="2184" y="406"/>
                  </a:lnTo>
                  <a:lnTo>
                    <a:pt x="2264" y="414"/>
                  </a:lnTo>
                  <a:lnTo>
                    <a:pt x="2342" y="425"/>
                  </a:lnTo>
                  <a:lnTo>
                    <a:pt x="2414" y="440"/>
                  </a:lnTo>
                  <a:lnTo>
                    <a:pt x="2483" y="458"/>
                  </a:lnTo>
                  <a:lnTo>
                    <a:pt x="2548" y="479"/>
                  </a:lnTo>
                  <a:lnTo>
                    <a:pt x="2607" y="503"/>
                  </a:lnTo>
                  <a:lnTo>
                    <a:pt x="2664" y="529"/>
                  </a:lnTo>
                  <a:lnTo>
                    <a:pt x="2716" y="555"/>
                  </a:lnTo>
                  <a:lnTo>
                    <a:pt x="2765" y="583"/>
                  </a:lnTo>
                  <a:lnTo>
                    <a:pt x="2809" y="612"/>
                  </a:lnTo>
                  <a:lnTo>
                    <a:pt x="2850" y="641"/>
                  </a:lnTo>
                  <a:lnTo>
                    <a:pt x="2886" y="669"/>
                  </a:lnTo>
                  <a:lnTo>
                    <a:pt x="2919" y="697"/>
                  </a:lnTo>
                  <a:lnTo>
                    <a:pt x="2947" y="722"/>
                  </a:lnTo>
                  <a:lnTo>
                    <a:pt x="2972" y="746"/>
                  </a:lnTo>
                  <a:lnTo>
                    <a:pt x="2994" y="769"/>
                  </a:lnTo>
                  <a:lnTo>
                    <a:pt x="3011" y="788"/>
                  </a:lnTo>
                  <a:lnTo>
                    <a:pt x="3025" y="805"/>
                  </a:lnTo>
                  <a:lnTo>
                    <a:pt x="3035" y="817"/>
                  </a:lnTo>
                  <a:lnTo>
                    <a:pt x="3042" y="825"/>
                  </a:lnTo>
                  <a:lnTo>
                    <a:pt x="3049" y="834"/>
                  </a:lnTo>
                  <a:lnTo>
                    <a:pt x="3061" y="849"/>
                  </a:lnTo>
                  <a:lnTo>
                    <a:pt x="3074" y="868"/>
                  </a:lnTo>
                  <a:lnTo>
                    <a:pt x="3092" y="893"/>
                  </a:lnTo>
                  <a:lnTo>
                    <a:pt x="3110" y="922"/>
                  </a:lnTo>
                  <a:lnTo>
                    <a:pt x="3130" y="956"/>
                  </a:lnTo>
                  <a:lnTo>
                    <a:pt x="3149" y="994"/>
                  </a:lnTo>
                  <a:lnTo>
                    <a:pt x="3169" y="1037"/>
                  </a:lnTo>
                  <a:lnTo>
                    <a:pt x="3187" y="1086"/>
                  </a:lnTo>
                  <a:lnTo>
                    <a:pt x="3232" y="1098"/>
                  </a:lnTo>
                  <a:lnTo>
                    <a:pt x="3279" y="1117"/>
                  </a:lnTo>
                  <a:lnTo>
                    <a:pt x="3326" y="1142"/>
                  </a:lnTo>
                  <a:lnTo>
                    <a:pt x="3374" y="1175"/>
                  </a:lnTo>
                  <a:lnTo>
                    <a:pt x="3421" y="1216"/>
                  </a:lnTo>
                  <a:lnTo>
                    <a:pt x="3388" y="1120"/>
                  </a:lnTo>
                  <a:lnTo>
                    <a:pt x="3349" y="1025"/>
                  </a:lnTo>
                  <a:lnTo>
                    <a:pt x="3303" y="935"/>
                  </a:lnTo>
                  <a:lnTo>
                    <a:pt x="3251" y="849"/>
                  </a:lnTo>
                  <a:lnTo>
                    <a:pt x="3194" y="765"/>
                  </a:lnTo>
                  <a:lnTo>
                    <a:pt x="3131" y="688"/>
                  </a:lnTo>
                  <a:lnTo>
                    <a:pt x="3063" y="615"/>
                  </a:lnTo>
                  <a:lnTo>
                    <a:pt x="2990" y="545"/>
                  </a:lnTo>
                  <a:lnTo>
                    <a:pt x="2913" y="482"/>
                  </a:lnTo>
                  <a:lnTo>
                    <a:pt x="2831" y="424"/>
                  </a:lnTo>
                  <a:lnTo>
                    <a:pt x="2745" y="372"/>
                  </a:lnTo>
                  <a:lnTo>
                    <a:pt x="2655" y="326"/>
                  </a:lnTo>
                  <a:lnTo>
                    <a:pt x="2561" y="286"/>
                  </a:lnTo>
                  <a:lnTo>
                    <a:pt x="2464" y="253"/>
                  </a:lnTo>
                  <a:lnTo>
                    <a:pt x="2366" y="226"/>
                  </a:lnTo>
                  <a:lnTo>
                    <a:pt x="2263" y="207"/>
                  </a:lnTo>
                  <a:lnTo>
                    <a:pt x="2158" y="196"/>
                  </a:lnTo>
                  <a:lnTo>
                    <a:pt x="2051" y="192"/>
                  </a:lnTo>
                  <a:close/>
                  <a:moveTo>
                    <a:pt x="2051" y="0"/>
                  </a:moveTo>
                  <a:lnTo>
                    <a:pt x="2051" y="0"/>
                  </a:lnTo>
                  <a:lnTo>
                    <a:pt x="2162" y="4"/>
                  </a:lnTo>
                  <a:lnTo>
                    <a:pt x="2271" y="15"/>
                  </a:lnTo>
                  <a:lnTo>
                    <a:pt x="2377" y="33"/>
                  </a:lnTo>
                  <a:lnTo>
                    <a:pt x="2482" y="58"/>
                  </a:lnTo>
                  <a:lnTo>
                    <a:pt x="2583" y="90"/>
                  </a:lnTo>
                  <a:lnTo>
                    <a:pt x="2681" y="128"/>
                  </a:lnTo>
                  <a:lnTo>
                    <a:pt x="2776" y="172"/>
                  </a:lnTo>
                  <a:lnTo>
                    <a:pt x="2868" y="221"/>
                  </a:lnTo>
                  <a:lnTo>
                    <a:pt x="2957" y="277"/>
                  </a:lnTo>
                  <a:lnTo>
                    <a:pt x="3040" y="339"/>
                  </a:lnTo>
                  <a:lnTo>
                    <a:pt x="3120" y="405"/>
                  </a:lnTo>
                  <a:lnTo>
                    <a:pt x="3196" y="476"/>
                  </a:lnTo>
                  <a:lnTo>
                    <a:pt x="3268" y="552"/>
                  </a:lnTo>
                  <a:lnTo>
                    <a:pt x="3333" y="631"/>
                  </a:lnTo>
                  <a:lnTo>
                    <a:pt x="3394" y="716"/>
                  </a:lnTo>
                  <a:lnTo>
                    <a:pt x="3450" y="805"/>
                  </a:lnTo>
                  <a:lnTo>
                    <a:pt x="3500" y="896"/>
                  </a:lnTo>
                  <a:lnTo>
                    <a:pt x="3543" y="992"/>
                  </a:lnTo>
                  <a:lnTo>
                    <a:pt x="3581" y="1091"/>
                  </a:lnTo>
                  <a:lnTo>
                    <a:pt x="3613" y="1192"/>
                  </a:lnTo>
                  <a:lnTo>
                    <a:pt x="3638" y="1296"/>
                  </a:lnTo>
                  <a:lnTo>
                    <a:pt x="3657" y="1402"/>
                  </a:lnTo>
                  <a:lnTo>
                    <a:pt x="3667" y="1512"/>
                  </a:lnTo>
                  <a:lnTo>
                    <a:pt x="3671" y="1622"/>
                  </a:lnTo>
                  <a:lnTo>
                    <a:pt x="3671" y="1682"/>
                  </a:lnTo>
                  <a:lnTo>
                    <a:pt x="3730" y="1682"/>
                  </a:lnTo>
                  <a:lnTo>
                    <a:pt x="3780" y="1685"/>
                  </a:lnTo>
                  <a:lnTo>
                    <a:pt x="3829" y="1695"/>
                  </a:lnTo>
                  <a:lnTo>
                    <a:pt x="3874" y="1711"/>
                  </a:lnTo>
                  <a:lnTo>
                    <a:pt x="3917" y="1733"/>
                  </a:lnTo>
                  <a:lnTo>
                    <a:pt x="3958" y="1760"/>
                  </a:lnTo>
                  <a:lnTo>
                    <a:pt x="3993" y="1792"/>
                  </a:lnTo>
                  <a:lnTo>
                    <a:pt x="4025" y="1827"/>
                  </a:lnTo>
                  <a:lnTo>
                    <a:pt x="4051" y="1866"/>
                  </a:lnTo>
                  <a:lnTo>
                    <a:pt x="4073" y="1909"/>
                  </a:lnTo>
                  <a:lnTo>
                    <a:pt x="4089" y="1956"/>
                  </a:lnTo>
                  <a:lnTo>
                    <a:pt x="4099" y="2004"/>
                  </a:lnTo>
                  <a:lnTo>
                    <a:pt x="4102" y="2055"/>
                  </a:lnTo>
                  <a:lnTo>
                    <a:pt x="4102" y="2600"/>
                  </a:lnTo>
                  <a:lnTo>
                    <a:pt x="4099" y="2651"/>
                  </a:lnTo>
                  <a:lnTo>
                    <a:pt x="4089" y="2700"/>
                  </a:lnTo>
                  <a:lnTo>
                    <a:pt x="4073" y="2746"/>
                  </a:lnTo>
                  <a:lnTo>
                    <a:pt x="4051" y="2789"/>
                  </a:lnTo>
                  <a:lnTo>
                    <a:pt x="4025" y="2828"/>
                  </a:lnTo>
                  <a:lnTo>
                    <a:pt x="3993" y="2865"/>
                  </a:lnTo>
                  <a:lnTo>
                    <a:pt x="3958" y="2896"/>
                  </a:lnTo>
                  <a:lnTo>
                    <a:pt x="3917" y="2923"/>
                  </a:lnTo>
                  <a:lnTo>
                    <a:pt x="3874" y="2944"/>
                  </a:lnTo>
                  <a:lnTo>
                    <a:pt x="3829" y="2960"/>
                  </a:lnTo>
                  <a:lnTo>
                    <a:pt x="3780" y="2970"/>
                  </a:lnTo>
                  <a:lnTo>
                    <a:pt x="3730" y="2974"/>
                  </a:lnTo>
                  <a:lnTo>
                    <a:pt x="3598" y="2974"/>
                  </a:lnTo>
                  <a:lnTo>
                    <a:pt x="3577" y="3053"/>
                  </a:lnTo>
                  <a:lnTo>
                    <a:pt x="3551" y="3129"/>
                  </a:lnTo>
                  <a:lnTo>
                    <a:pt x="3518" y="3203"/>
                  </a:lnTo>
                  <a:lnTo>
                    <a:pt x="3480" y="3272"/>
                  </a:lnTo>
                  <a:lnTo>
                    <a:pt x="3435" y="3339"/>
                  </a:lnTo>
                  <a:lnTo>
                    <a:pt x="3385" y="3401"/>
                  </a:lnTo>
                  <a:lnTo>
                    <a:pt x="3331" y="3458"/>
                  </a:lnTo>
                  <a:lnTo>
                    <a:pt x="3272" y="3511"/>
                  </a:lnTo>
                  <a:lnTo>
                    <a:pt x="3208" y="3560"/>
                  </a:lnTo>
                  <a:lnTo>
                    <a:pt x="3141" y="3603"/>
                  </a:lnTo>
                  <a:lnTo>
                    <a:pt x="3071" y="3639"/>
                  </a:lnTo>
                  <a:lnTo>
                    <a:pt x="2996" y="3670"/>
                  </a:lnTo>
                  <a:lnTo>
                    <a:pt x="2935" y="3739"/>
                  </a:lnTo>
                  <a:lnTo>
                    <a:pt x="2875" y="3801"/>
                  </a:lnTo>
                  <a:lnTo>
                    <a:pt x="2814" y="3857"/>
                  </a:lnTo>
                  <a:lnTo>
                    <a:pt x="2753" y="3906"/>
                  </a:lnTo>
                  <a:lnTo>
                    <a:pt x="2695" y="3949"/>
                  </a:lnTo>
                  <a:lnTo>
                    <a:pt x="2640" y="3987"/>
                  </a:lnTo>
                  <a:lnTo>
                    <a:pt x="2585" y="4020"/>
                  </a:lnTo>
                  <a:lnTo>
                    <a:pt x="2535" y="4048"/>
                  </a:lnTo>
                  <a:lnTo>
                    <a:pt x="2473" y="4077"/>
                  </a:lnTo>
                  <a:lnTo>
                    <a:pt x="2409" y="4100"/>
                  </a:lnTo>
                  <a:lnTo>
                    <a:pt x="2343" y="4116"/>
                  </a:lnTo>
                  <a:lnTo>
                    <a:pt x="2276" y="4125"/>
                  </a:lnTo>
                  <a:lnTo>
                    <a:pt x="2208" y="4129"/>
                  </a:lnTo>
                  <a:lnTo>
                    <a:pt x="2138" y="4125"/>
                  </a:lnTo>
                  <a:lnTo>
                    <a:pt x="2071" y="4116"/>
                  </a:lnTo>
                  <a:lnTo>
                    <a:pt x="2005" y="4100"/>
                  </a:lnTo>
                  <a:lnTo>
                    <a:pt x="1941" y="4077"/>
                  </a:lnTo>
                  <a:lnTo>
                    <a:pt x="1879" y="4048"/>
                  </a:lnTo>
                  <a:lnTo>
                    <a:pt x="1826" y="4019"/>
                  </a:lnTo>
                  <a:lnTo>
                    <a:pt x="1769" y="3985"/>
                  </a:lnTo>
                  <a:lnTo>
                    <a:pt x="1710" y="3944"/>
                  </a:lnTo>
                  <a:lnTo>
                    <a:pt x="1649" y="3897"/>
                  </a:lnTo>
                  <a:lnTo>
                    <a:pt x="1586" y="3844"/>
                  </a:lnTo>
                  <a:lnTo>
                    <a:pt x="1523" y="3785"/>
                  </a:lnTo>
                  <a:lnTo>
                    <a:pt x="1458" y="3718"/>
                  </a:lnTo>
                  <a:lnTo>
                    <a:pt x="1395" y="3642"/>
                  </a:lnTo>
                  <a:lnTo>
                    <a:pt x="1400" y="3662"/>
                  </a:lnTo>
                  <a:lnTo>
                    <a:pt x="1404" y="3675"/>
                  </a:lnTo>
                  <a:lnTo>
                    <a:pt x="1408" y="3687"/>
                  </a:lnTo>
                  <a:lnTo>
                    <a:pt x="1409" y="3700"/>
                  </a:lnTo>
                  <a:lnTo>
                    <a:pt x="1405" y="3721"/>
                  </a:lnTo>
                  <a:lnTo>
                    <a:pt x="1396" y="3740"/>
                  </a:lnTo>
                  <a:lnTo>
                    <a:pt x="1381" y="3754"/>
                  </a:lnTo>
                  <a:lnTo>
                    <a:pt x="1362" y="3765"/>
                  </a:lnTo>
                  <a:lnTo>
                    <a:pt x="1341" y="3768"/>
                  </a:lnTo>
                  <a:lnTo>
                    <a:pt x="1341" y="3768"/>
                  </a:lnTo>
                  <a:lnTo>
                    <a:pt x="1324" y="3766"/>
                  </a:lnTo>
                  <a:lnTo>
                    <a:pt x="1309" y="3761"/>
                  </a:lnTo>
                  <a:lnTo>
                    <a:pt x="1295" y="3751"/>
                  </a:lnTo>
                  <a:lnTo>
                    <a:pt x="1290" y="3746"/>
                  </a:lnTo>
                  <a:lnTo>
                    <a:pt x="1279" y="3735"/>
                  </a:lnTo>
                  <a:lnTo>
                    <a:pt x="1264" y="3721"/>
                  </a:lnTo>
                  <a:lnTo>
                    <a:pt x="1245" y="3702"/>
                  </a:lnTo>
                  <a:lnTo>
                    <a:pt x="1222" y="3680"/>
                  </a:lnTo>
                  <a:lnTo>
                    <a:pt x="1197" y="3653"/>
                  </a:lnTo>
                  <a:lnTo>
                    <a:pt x="1168" y="3623"/>
                  </a:lnTo>
                  <a:lnTo>
                    <a:pt x="1135" y="3589"/>
                  </a:lnTo>
                  <a:lnTo>
                    <a:pt x="1102" y="3551"/>
                  </a:lnTo>
                  <a:lnTo>
                    <a:pt x="1065" y="3509"/>
                  </a:lnTo>
                  <a:lnTo>
                    <a:pt x="1027" y="3463"/>
                  </a:lnTo>
                  <a:lnTo>
                    <a:pt x="988" y="3415"/>
                  </a:lnTo>
                  <a:lnTo>
                    <a:pt x="949" y="3363"/>
                  </a:lnTo>
                  <a:lnTo>
                    <a:pt x="907" y="3308"/>
                  </a:lnTo>
                  <a:lnTo>
                    <a:pt x="867" y="3249"/>
                  </a:lnTo>
                  <a:lnTo>
                    <a:pt x="825" y="3189"/>
                  </a:lnTo>
                  <a:lnTo>
                    <a:pt x="785" y="3124"/>
                  </a:lnTo>
                  <a:lnTo>
                    <a:pt x="744" y="3057"/>
                  </a:lnTo>
                  <a:lnTo>
                    <a:pt x="706" y="2988"/>
                  </a:lnTo>
                  <a:lnTo>
                    <a:pt x="668" y="2915"/>
                  </a:lnTo>
                  <a:lnTo>
                    <a:pt x="657" y="2934"/>
                  </a:lnTo>
                  <a:lnTo>
                    <a:pt x="642" y="2951"/>
                  </a:lnTo>
                  <a:lnTo>
                    <a:pt x="624" y="2963"/>
                  </a:lnTo>
                  <a:lnTo>
                    <a:pt x="603" y="2971"/>
                  </a:lnTo>
                  <a:lnTo>
                    <a:pt x="580" y="2974"/>
                  </a:lnTo>
                  <a:lnTo>
                    <a:pt x="373" y="2974"/>
                  </a:lnTo>
                  <a:lnTo>
                    <a:pt x="322" y="2970"/>
                  </a:lnTo>
                  <a:lnTo>
                    <a:pt x="273" y="2960"/>
                  </a:lnTo>
                  <a:lnTo>
                    <a:pt x="227" y="2944"/>
                  </a:lnTo>
                  <a:lnTo>
                    <a:pt x="184" y="2923"/>
                  </a:lnTo>
                  <a:lnTo>
                    <a:pt x="145" y="2896"/>
                  </a:lnTo>
                  <a:lnTo>
                    <a:pt x="109" y="2865"/>
                  </a:lnTo>
                  <a:lnTo>
                    <a:pt x="77" y="2828"/>
                  </a:lnTo>
                  <a:lnTo>
                    <a:pt x="51" y="2789"/>
                  </a:lnTo>
                  <a:lnTo>
                    <a:pt x="29" y="2746"/>
                  </a:lnTo>
                  <a:lnTo>
                    <a:pt x="14" y="2700"/>
                  </a:lnTo>
                  <a:lnTo>
                    <a:pt x="4" y="2651"/>
                  </a:lnTo>
                  <a:lnTo>
                    <a:pt x="0" y="2600"/>
                  </a:lnTo>
                  <a:lnTo>
                    <a:pt x="0" y="2055"/>
                  </a:lnTo>
                  <a:lnTo>
                    <a:pt x="4" y="2004"/>
                  </a:lnTo>
                  <a:lnTo>
                    <a:pt x="14" y="1956"/>
                  </a:lnTo>
                  <a:lnTo>
                    <a:pt x="29" y="1909"/>
                  </a:lnTo>
                  <a:lnTo>
                    <a:pt x="51" y="1866"/>
                  </a:lnTo>
                  <a:lnTo>
                    <a:pt x="77" y="1827"/>
                  </a:lnTo>
                  <a:lnTo>
                    <a:pt x="109" y="1792"/>
                  </a:lnTo>
                  <a:lnTo>
                    <a:pt x="145" y="1760"/>
                  </a:lnTo>
                  <a:lnTo>
                    <a:pt x="184" y="1733"/>
                  </a:lnTo>
                  <a:lnTo>
                    <a:pt x="227" y="1711"/>
                  </a:lnTo>
                  <a:lnTo>
                    <a:pt x="273" y="1695"/>
                  </a:lnTo>
                  <a:lnTo>
                    <a:pt x="322" y="1685"/>
                  </a:lnTo>
                  <a:lnTo>
                    <a:pt x="373" y="1682"/>
                  </a:lnTo>
                  <a:lnTo>
                    <a:pt x="431" y="1682"/>
                  </a:lnTo>
                  <a:lnTo>
                    <a:pt x="431" y="1622"/>
                  </a:lnTo>
                  <a:lnTo>
                    <a:pt x="435" y="1512"/>
                  </a:lnTo>
                  <a:lnTo>
                    <a:pt x="446" y="1402"/>
                  </a:lnTo>
                  <a:lnTo>
                    <a:pt x="464" y="1296"/>
                  </a:lnTo>
                  <a:lnTo>
                    <a:pt x="489" y="1192"/>
                  </a:lnTo>
                  <a:lnTo>
                    <a:pt x="521" y="1091"/>
                  </a:lnTo>
                  <a:lnTo>
                    <a:pt x="559" y="992"/>
                  </a:lnTo>
                  <a:lnTo>
                    <a:pt x="603" y="896"/>
                  </a:lnTo>
                  <a:lnTo>
                    <a:pt x="652" y="805"/>
                  </a:lnTo>
                  <a:lnTo>
                    <a:pt x="708" y="716"/>
                  </a:lnTo>
                  <a:lnTo>
                    <a:pt x="768" y="631"/>
                  </a:lnTo>
                  <a:lnTo>
                    <a:pt x="835" y="552"/>
                  </a:lnTo>
                  <a:lnTo>
                    <a:pt x="906" y="476"/>
                  </a:lnTo>
                  <a:lnTo>
                    <a:pt x="982" y="405"/>
                  </a:lnTo>
                  <a:lnTo>
                    <a:pt x="1061" y="339"/>
                  </a:lnTo>
                  <a:lnTo>
                    <a:pt x="1146" y="277"/>
                  </a:lnTo>
                  <a:lnTo>
                    <a:pt x="1235" y="221"/>
                  </a:lnTo>
                  <a:lnTo>
                    <a:pt x="1326" y="172"/>
                  </a:lnTo>
                  <a:lnTo>
                    <a:pt x="1422" y="128"/>
                  </a:lnTo>
                  <a:lnTo>
                    <a:pt x="1519" y="90"/>
                  </a:lnTo>
                  <a:lnTo>
                    <a:pt x="1621" y="58"/>
                  </a:lnTo>
                  <a:lnTo>
                    <a:pt x="1725" y="33"/>
                  </a:lnTo>
                  <a:lnTo>
                    <a:pt x="1831" y="15"/>
                  </a:lnTo>
                  <a:lnTo>
                    <a:pt x="1940" y="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6" name="Freeform 24"/>
            <p:cNvSpPr>
              <a:spLocks noEditPoints="1"/>
            </p:cNvSpPr>
            <p:nvPr/>
          </p:nvSpPr>
          <p:spPr bwMode="auto">
            <a:xfrm>
              <a:off x="8368171" y="1547274"/>
              <a:ext cx="471817" cy="553696"/>
            </a:xfrm>
            <a:custGeom>
              <a:avLst/>
              <a:gdLst>
                <a:gd name="T0" fmla="*/ 2767 w 4656"/>
                <a:gd name="T1" fmla="*/ 2796 h 5464"/>
                <a:gd name="T2" fmla="*/ 2820 w 4656"/>
                <a:gd name="T3" fmla="*/ 2886 h 5464"/>
                <a:gd name="T4" fmla="*/ 2933 w 4656"/>
                <a:gd name="T5" fmla="*/ 3071 h 5464"/>
                <a:gd name="T6" fmla="*/ 3089 w 4656"/>
                <a:gd name="T7" fmla="*/ 3328 h 5464"/>
                <a:gd name="T8" fmla="*/ 3271 w 4656"/>
                <a:gd name="T9" fmla="*/ 3628 h 5464"/>
                <a:gd name="T10" fmla="*/ 3464 w 4656"/>
                <a:gd name="T11" fmla="*/ 3945 h 5464"/>
                <a:gd name="T12" fmla="*/ 3650 w 4656"/>
                <a:gd name="T13" fmla="*/ 4254 h 5464"/>
                <a:gd name="T14" fmla="*/ 3814 w 4656"/>
                <a:gd name="T15" fmla="*/ 4524 h 5464"/>
                <a:gd name="T16" fmla="*/ 3940 w 4656"/>
                <a:gd name="T17" fmla="*/ 4733 h 5464"/>
                <a:gd name="T18" fmla="*/ 4011 w 4656"/>
                <a:gd name="T19" fmla="*/ 4849 h 5464"/>
                <a:gd name="T20" fmla="*/ 3999 w 4656"/>
                <a:gd name="T21" fmla="*/ 4867 h 5464"/>
                <a:gd name="T22" fmla="*/ 3900 w 4656"/>
                <a:gd name="T23" fmla="*/ 4867 h 5464"/>
                <a:gd name="T24" fmla="*/ 3633 w 4656"/>
                <a:gd name="T25" fmla="*/ 4867 h 5464"/>
                <a:gd name="T26" fmla="*/ 3241 w 4656"/>
                <a:gd name="T27" fmla="*/ 4867 h 5464"/>
                <a:gd name="T28" fmla="*/ 2767 w 4656"/>
                <a:gd name="T29" fmla="*/ 4867 h 5464"/>
                <a:gd name="T30" fmla="*/ 2256 w 4656"/>
                <a:gd name="T31" fmla="*/ 4867 h 5464"/>
                <a:gd name="T32" fmla="*/ 1749 w 4656"/>
                <a:gd name="T33" fmla="*/ 4867 h 5464"/>
                <a:gd name="T34" fmla="*/ 1291 w 4656"/>
                <a:gd name="T35" fmla="*/ 4867 h 5464"/>
                <a:gd name="T36" fmla="*/ 926 w 4656"/>
                <a:gd name="T37" fmla="*/ 4867 h 5464"/>
                <a:gd name="T38" fmla="*/ 695 w 4656"/>
                <a:gd name="T39" fmla="*/ 4865 h 5464"/>
                <a:gd name="T40" fmla="*/ 639 w 4656"/>
                <a:gd name="T41" fmla="*/ 4862 h 5464"/>
                <a:gd name="T42" fmla="*/ 694 w 4656"/>
                <a:gd name="T43" fmla="*/ 4771 h 5464"/>
                <a:gd name="T44" fmla="*/ 808 w 4656"/>
                <a:gd name="T45" fmla="*/ 4584 h 5464"/>
                <a:gd name="T46" fmla="*/ 964 w 4656"/>
                <a:gd name="T47" fmla="*/ 4326 h 5464"/>
                <a:gd name="T48" fmla="*/ 1147 w 4656"/>
                <a:gd name="T49" fmla="*/ 4025 h 5464"/>
                <a:gd name="T50" fmla="*/ 1339 w 4656"/>
                <a:gd name="T51" fmla="*/ 3708 h 5464"/>
                <a:gd name="T52" fmla="*/ 1525 w 4656"/>
                <a:gd name="T53" fmla="*/ 3400 h 5464"/>
                <a:gd name="T54" fmla="*/ 1689 w 4656"/>
                <a:gd name="T55" fmla="*/ 3129 h 5464"/>
                <a:gd name="T56" fmla="*/ 1813 w 4656"/>
                <a:gd name="T57" fmla="*/ 2924 h 5464"/>
                <a:gd name="T58" fmla="*/ 1885 w 4656"/>
                <a:gd name="T59" fmla="*/ 2808 h 5464"/>
                <a:gd name="T60" fmla="*/ 1637 w 4656"/>
                <a:gd name="T61" fmla="*/ 252 h 5464"/>
                <a:gd name="T62" fmla="*/ 374 w 4656"/>
                <a:gd name="T63" fmla="*/ 4822 h 5464"/>
                <a:gd name="T64" fmla="*/ 342 w 4656"/>
                <a:gd name="T65" fmla="*/ 4978 h 5464"/>
                <a:gd name="T66" fmla="*/ 388 w 4656"/>
                <a:gd name="T67" fmla="*/ 5059 h 5464"/>
                <a:gd name="T68" fmla="*/ 538 w 4656"/>
                <a:gd name="T69" fmla="*/ 5114 h 5464"/>
                <a:gd name="T70" fmla="*/ 4064 w 4656"/>
                <a:gd name="T71" fmla="*/ 5121 h 5464"/>
                <a:gd name="T72" fmla="*/ 4243 w 4656"/>
                <a:gd name="T73" fmla="*/ 5076 h 5464"/>
                <a:gd name="T74" fmla="*/ 4310 w 4656"/>
                <a:gd name="T75" fmla="*/ 5005 h 5464"/>
                <a:gd name="T76" fmla="*/ 4301 w 4656"/>
                <a:gd name="T77" fmla="*/ 4869 h 5464"/>
                <a:gd name="T78" fmla="*/ 3021 w 4656"/>
                <a:gd name="T79" fmla="*/ 2720 h 5464"/>
                <a:gd name="T80" fmla="*/ 1637 w 4656"/>
                <a:gd name="T81" fmla="*/ 252 h 5464"/>
                <a:gd name="T82" fmla="*/ 3361 w 4656"/>
                <a:gd name="T83" fmla="*/ 470 h 5464"/>
                <a:gd name="T84" fmla="*/ 4602 w 4656"/>
                <a:gd name="T85" fmla="*/ 4695 h 5464"/>
                <a:gd name="T86" fmla="*/ 4656 w 4656"/>
                <a:gd name="T87" fmla="*/ 4983 h 5464"/>
                <a:gd name="T88" fmla="*/ 4583 w 4656"/>
                <a:gd name="T89" fmla="*/ 5219 h 5464"/>
                <a:gd name="T90" fmla="*/ 4391 w 4656"/>
                <a:gd name="T91" fmla="*/ 5383 h 5464"/>
                <a:gd name="T92" fmla="*/ 4091 w 4656"/>
                <a:gd name="T93" fmla="*/ 5461 h 5464"/>
                <a:gd name="T94" fmla="*/ 483 w 4656"/>
                <a:gd name="T95" fmla="*/ 5451 h 5464"/>
                <a:gd name="T96" fmla="*/ 208 w 4656"/>
                <a:gd name="T97" fmla="*/ 5350 h 5464"/>
                <a:gd name="T98" fmla="*/ 43 w 4656"/>
                <a:gd name="T99" fmla="*/ 5166 h 5464"/>
                <a:gd name="T100" fmla="*/ 2 w 4656"/>
                <a:gd name="T101" fmla="*/ 4915 h 5464"/>
                <a:gd name="T102" fmla="*/ 92 w 4656"/>
                <a:gd name="T103" fmla="*/ 4618 h 5464"/>
                <a:gd name="T104" fmla="*/ 1045 w 4656"/>
                <a:gd name="T105" fmla="*/ 470 h 5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6" h="5464">
                  <a:moveTo>
                    <a:pt x="1893" y="2076"/>
                  </a:moveTo>
                  <a:lnTo>
                    <a:pt x="2764" y="2076"/>
                  </a:lnTo>
                  <a:lnTo>
                    <a:pt x="2764" y="2791"/>
                  </a:lnTo>
                  <a:lnTo>
                    <a:pt x="2767" y="2796"/>
                  </a:lnTo>
                  <a:lnTo>
                    <a:pt x="2774" y="2808"/>
                  </a:lnTo>
                  <a:lnTo>
                    <a:pt x="2785" y="2826"/>
                  </a:lnTo>
                  <a:lnTo>
                    <a:pt x="2800" y="2852"/>
                  </a:lnTo>
                  <a:lnTo>
                    <a:pt x="2820" y="2886"/>
                  </a:lnTo>
                  <a:lnTo>
                    <a:pt x="2843" y="2924"/>
                  </a:lnTo>
                  <a:lnTo>
                    <a:pt x="2872" y="2968"/>
                  </a:lnTo>
                  <a:lnTo>
                    <a:pt x="2901" y="3017"/>
                  </a:lnTo>
                  <a:lnTo>
                    <a:pt x="2933" y="3071"/>
                  </a:lnTo>
                  <a:lnTo>
                    <a:pt x="2969" y="3129"/>
                  </a:lnTo>
                  <a:lnTo>
                    <a:pt x="3008" y="3192"/>
                  </a:lnTo>
                  <a:lnTo>
                    <a:pt x="3047" y="3259"/>
                  </a:lnTo>
                  <a:lnTo>
                    <a:pt x="3089" y="3328"/>
                  </a:lnTo>
                  <a:lnTo>
                    <a:pt x="3134" y="3400"/>
                  </a:lnTo>
                  <a:lnTo>
                    <a:pt x="3178" y="3474"/>
                  </a:lnTo>
                  <a:lnTo>
                    <a:pt x="3225" y="3550"/>
                  </a:lnTo>
                  <a:lnTo>
                    <a:pt x="3271" y="3628"/>
                  </a:lnTo>
                  <a:lnTo>
                    <a:pt x="3319" y="3708"/>
                  </a:lnTo>
                  <a:lnTo>
                    <a:pt x="3368" y="3788"/>
                  </a:lnTo>
                  <a:lnTo>
                    <a:pt x="3416" y="3867"/>
                  </a:lnTo>
                  <a:lnTo>
                    <a:pt x="3464" y="3945"/>
                  </a:lnTo>
                  <a:lnTo>
                    <a:pt x="3512" y="4025"/>
                  </a:lnTo>
                  <a:lnTo>
                    <a:pt x="3558" y="4103"/>
                  </a:lnTo>
                  <a:lnTo>
                    <a:pt x="3605" y="4179"/>
                  </a:lnTo>
                  <a:lnTo>
                    <a:pt x="3650" y="4254"/>
                  </a:lnTo>
                  <a:lnTo>
                    <a:pt x="3694" y="4325"/>
                  </a:lnTo>
                  <a:lnTo>
                    <a:pt x="3736" y="4394"/>
                  </a:lnTo>
                  <a:lnTo>
                    <a:pt x="3776" y="4461"/>
                  </a:lnTo>
                  <a:lnTo>
                    <a:pt x="3814" y="4524"/>
                  </a:lnTo>
                  <a:lnTo>
                    <a:pt x="3850" y="4584"/>
                  </a:lnTo>
                  <a:lnTo>
                    <a:pt x="3883" y="4638"/>
                  </a:lnTo>
                  <a:lnTo>
                    <a:pt x="3913" y="4688"/>
                  </a:lnTo>
                  <a:lnTo>
                    <a:pt x="3940" y="4733"/>
                  </a:lnTo>
                  <a:lnTo>
                    <a:pt x="3963" y="4771"/>
                  </a:lnTo>
                  <a:lnTo>
                    <a:pt x="3983" y="4804"/>
                  </a:lnTo>
                  <a:lnTo>
                    <a:pt x="3999" y="4831"/>
                  </a:lnTo>
                  <a:lnTo>
                    <a:pt x="4011" y="4849"/>
                  </a:lnTo>
                  <a:lnTo>
                    <a:pt x="4018" y="4862"/>
                  </a:lnTo>
                  <a:lnTo>
                    <a:pt x="4021" y="4865"/>
                  </a:lnTo>
                  <a:lnTo>
                    <a:pt x="4011" y="4867"/>
                  </a:lnTo>
                  <a:lnTo>
                    <a:pt x="3999" y="4867"/>
                  </a:lnTo>
                  <a:lnTo>
                    <a:pt x="3993" y="4867"/>
                  </a:lnTo>
                  <a:lnTo>
                    <a:pt x="3975" y="4867"/>
                  </a:lnTo>
                  <a:lnTo>
                    <a:pt x="3943" y="4867"/>
                  </a:lnTo>
                  <a:lnTo>
                    <a:pt x="3900" y="4867"/>
                  </a:lnTo>
                  <a:lnTo>
                    <a:pt x="3849" y="4867"/>
                  </a:lnTo>
                  <a:lnTo>
                    <a:pt x="3786" y="4867"/>
                  </a:lnTo>
                  <a:lnTo>
                    <a:pt x="3714" y="4867"/>
                  </a:lnTo>
                  <a:lnTo>
                    <a:pt x="3633" y="4867"/>
                  </a:lnTo>
                  <a:lnTo>
                    <a:pt x="3545" y="4867"/>
                  </a:lnTo>
                  <a:lnTo>
                    <a:pt x="3450" y="4867"/>
                  </a:lnTo>
                  <a:lnTo>
                    <a:pt x="3349" y="4867"/>
                  </a:lnTo>
                  <a:lnTo>
                    <a:pt x="3241" y="4867"/>
                  </a:lnTo>
                  <a:lnTo>
                    <a:pt x="3129" y="4867"/>
                  </a:lnTo>
                  <a:lnTo>
                    <a:pt x="3013" y="4867"/>
                  </a:lnTo>
                  <a:lnTo>
                    <a:pt x="2891" y="4867"/>
                  </a:lnTo>
                  <a:lnTo>
                    <a:pt x="2767" y="4867"/>
                  </a:lnTo>
                  <a:lnTo>
                    <a:pt x="2641" y="4867"/>
                  </a:lnTo>
                  <a:lnTo>
                    <a:pt x="2513" y="4867"/>
                  </a:lnTo>
                  <a:lnTo>
                    <a:pt x="2386" y="4867"/>
                  </a:lnTo>
                  <a:lnTo>
                    <a:pt x="2256" y="4867"/>
                  </a:lnTo>
                  <a:lnTo>
                    <a:pt x="2127" y="4867"/>
                  </a:lnTo>
                  <a:lnTo>
                    <a:pt x="1999" y="4867"/>
                  </a:lnTo>
                  <a:lnTo>
                    <a:pt x="1873" y="4867"/>
                  </a:lnTo>
                  <a:lnTo>
                    <a:pt x="1749" y="4867"/>
                  </a:lnTo>
                  <a:lnTo>
                    <a:pt x="1629" y="4867"/>
                  </a:lnTo>
                  <a:lnTo>
                    <a:pt x="1511" y="4867"/>
                  </a:lnTo>
                  <a:lnTo>
                    <a:pt x="1399" y="4867"/>
                  </a:lnTo>
                  <a:lnTo>
                    <a:pt x="1291" y="4867"/>
                  </a:lnTo>
                  <a:lnTo>
                    <a:pt x="1190" y="4867"/>
                  </a:lnTo>
                  <a:lnTo>
                    <a:pt x="1093" y="4867"/>
                  </a:lnTo>
                  <a:lnTo>
                    <a:pt x="1006" y="4867"/>
                  </a:lnTo>
                  <a:lnTo>
                    <a:pt x="926" y="4867"/>
                  </a:lnTo>
                  <a:lnTo>
                    <a:pt x="853" y="4867"/>
                  </a:lnTo>
                  <a:lnTo>
                    <a:pt x="790" y="4867"/>
                  </a:lnTo>
                  <a:lnTo>
                    <a:pt x="737" y="4865"/>
                  </a:lnTo>
                  <a:lnTo>
                    <a:pt x="695" y="4865"/>
                  </a:lnTo>
                  <a:lnTo>
                    <a:pt x="664" y="4865"/>
                  </a:lnTo>
                  <a:lnTo>
                    <a:pt x="644" y="4865"/>
                  </a:lnTo>
                  <a:lnTo>
                    <a:pt x="637" y="4865"/>
                  </a:lnTo>
                  <a:lnTo>
                    <a:pt x="639" y="4862"/>
                  </a:lnTo>
                  <a:lnTo>
                    <a:pt x="647" y="4849"/>
                  </a:lnTo>
                  <a:lnTo>
                    <a:pt x="659" y="4831"/>
                  </a:lnTo>
                  <a:lnTo>
                    <a:pt x="674" y="4804"/>
                  </a:lnTo>
                  <a:lnTo>
                    <a:pt x="694" y="4771"/>
                  </a:lnTo>
                  <a:lnTo>
                    <a:pt x="719" y="4733"/>
                  </a:lnTo>
                  <a:lnTo>
                    <a:pt x="745" y="4688"/>
                  </a:lnTo>
                  <a:lnTo>
                    <a:pt x="775" y="4638"/>
                  </a:lnTo>
                  <a:lnTo>
                    <a:pt x="808" y="4584"/>
                  </a:lnTo>
                  <a:lnTo>
                    <a:pt x="843" y="4524"/>
                  </a:lnTo>
                  <a:lnTo>
                    <a:pt x="881" y="4461"/>
                  </a:lnTo>
                  <a:lnTo>
                    <a:pt x="923" y="4394"/>
                  </a:lnTo>
                  <a:lnTo>
                    <a:pt x="964" y="4326"/>
                  </a:lnTo>
                  <a:lnTo>
                    <a:pt x="1007" y="4254"/>
                  </a:lnTo>
                  <a:lnTo>
                    <a:pt x="1054" y="4179"/>
                  </a:lnTo>
                  <a:lnTo>
                    <a:pt x="1098" y="4103"/>
                  </a:lnTo>
                  <a:lnTo>
                    <a:pt x="1147" y="4025"/>
                  </a:lnTo>
                  <a:lnTo>
                    <a:pt x="1195" y="3947"/>
                  </a:lnTo>
                  <a:lnTo>
                    <a:pt x="1243" y="3867"/>
                  </a:lnTo>
                  <a:lnTo>
                    <a:pt x="1291" y="3788"/>
                  </a:lnTo>
                  <a:lnTo>
                    <a:pt x="1339" y="3708"/>
                  </a:lnTo>
                  <a:lnTo>
                    <a:pt x="1387" y="3628"/>
                  </a:lnTo>
                  <a:lnTo>
                    <a:pt x="1433" y="3550"/>
                  </a:lnTo>
                  <a:lnTo>
                    <a:pt x="1480" y="3474"/>
                  </a:lnTo>
                  <a:lnTo>
                    <a:pt x="1525" y="3400"/>
                  </a:lnTo>
                  <a:lnTo>
                    <a:pt x="1568" y="3328"/>
                  </a:lnTo>
                  <a:lnTo>
                    <a:pt x="1611" y="3259"/>
                  </a:lnTo>
                  <a:lnTo>
                    <a:pt x="1651" y="3192"/>
                  </a:lnTo>
                  <a:lnTo>
                    <a:pt x="1689" y="3129"/>
                  </a:lnTo>
                  <a:lnTo>
                    <a:pt x="1724" y="3071"/>
                  </a:lnTo>
                  <a:lnTo>
                    <a:pt x="1757" y="3017"/>
                  </a:lnTo>
                  <a:lnTo>
                    <a:pt x="1787" y="2968"/>
                  </a:lnTo>
                  <a:lnTo>
                    <a:pt x="1813" y="2924"/>
                  </a:lnTo>
                  <a:lnTo>
                    <a:pt x="1837" y="2886"/>
                  </a:lnTo>
                  <a:lnTo>
                    <a:pt x="1856" y="2852"/>
                  </a:lnTo>
                  <a:lnTo>
                    <a:pt x="1873" y="2826"/>
                  </a:lnTo>
                  <a:lnTo>
                    <a:pt x="1885" y="2808"/>
                  </a:lnTo>
                  <a:lnTo>
                    <a:pt x="1891" y="2796"/>
                  </a:lnTo>
                  <a:lnTo>
                    <a:pt x="1893" y="2791"/>
                  </a:lnTo>
                  <a:lnTo>
                    <a:pt x="1893" y="2076"/>
                  </a:lnTo>
                  <a:close/>
                  <a:moveTo>
                    <a:pt x="1637" y="252"/>
                  </a:moveTo>
                  <a:lnTo>
                    <a:pt x="1637" y="2720"/>
                  </a:lnTo>
                  <a:lnTo>
                    <a:pt x="428" y="4715"/>
                  </a:lnTo>
                  <a:lnTo>
                    <a:pt x="397" y="4771"/>
                  </a:lnTo>
                  <a:lnTo>
                    <a:pt x="374" y="4822"/>
                  </a:lnTo>
                  <a:lnTo>
                    <a:pt x="357" y="4869"/>
                  </a:lnTo>
                  <a:lnTo>
                    <a:pt x="347" y="4912"/>
                  </a:lnTo>
                  <a:lnTo>
                    <a:pt x="342" y="4948"/>
                  </a:lnTo>
                  <a:lnTo>
                    <a:pt x="342" y="4978"/>
                  </a:lnTo>
                  <a:lnTo>
                    <a:pt x="347" y="5005"/>
                  </a:lnTo>
                  <a:lnTo>
                    <a:pt x="355" y="5025"/>
                  </a:lnTo>
                  <a:lnTo>
                    <a:pt x="369" y="5041"/>
                  </a:lnTo>
                  <a:lnTo>
                    <a:pt x="388" y="5059"/>
                  </a:lnTo>
                  <a:lnTo>
                    <a:pt x="415" y="5076"/>
                  </a:lnTo>
                  <a:lnTo>
                    <a:pt x="448" y="5091"/>
                  </a:lnTo>
                  <a:lnTo>
                    <a:pt x="490" y="5104"/>
                  </a:lnTo>
                  <a:lnTo>
                    <a:pt x="538" y="5114"/>
                  </a:lnTo>
                  <a:lnTo>
                    <a:pt x="594" y="5121"/>
                  </a:lnTo>
                  <a:lnTo>
                    <a:pt x="659" y="5122"/>
                  </a:lnTo>
                  <a:lnTo>
                    <a:pt x="3999" y="5122"/>
                  </a:lnTo>
                  <a:lnTo>
                    <a:pt x="4064" y="5121"/>
                  </a:lnTo>
                  <a:lnTo>
                    <a:pt x="4121" y="5114"/>
                  </a:lnTo>
                  <a:lnTo>
                    <a:pt x="4169" y="5104"/>
                  </a:lnTo>
                  <a:lnTo>
                    <a:pt x="4210" y="5091"/>
                  </a:lnTo>
                  <a:lnTo>
                    <a:pt x="4243" y="5076"/>
                  </a:lnTo>
                  <a:lnTo>
                    <a:pt x="4270" y="5059"/>
                  </a:lnTo>
                  <a:lnTo>
                    <a:pt x="4290" y="5041"/>
                  </a:lnTo>
                  <a:lnTo>
                    <a:pt x="4303" y="5025"/>
                  </a:lnTo>
                  <a:lnTo>
                    <a:pt x="4310" y="5005"/>
                  </a:lnTo>
                  <a:lnTo>
                    <a:pt x="4315" y="4978"/>
                  </a:lnTo>
                  <a:lnTo>
                    <a:pt x="4316" y="4948"/>
                  </a:lnTo>
                  <a:lnTo>
                    <a:pt x="4311" y="4912"/>
                  </a:lnTo>
                  <a:lnTo>
                    <a:pt x="4301" y="4869"/>
                  </a:lnTo>
                  <a:lnTo>
                    <a:pt x="4285" y="4822"/>
                  </a:lnTo>
                  <a:lnTo>
                    <a:pt x="4262" y="4771"/>
                  </a:lnTo>
                  <a:lnTo>
                    <a:pt x="4230" y="4715"/>
                  </a:lnTo>
                  <a:lnTo>
                    <a:pt x="3021" y="2720"/>
                  </a:lnTo>
                  <a:lnTo>
                    <a:pt x="3021" y="1819"/>
                  </a:lnTo>
                  <a:lnTo>
                    <a:pt x="3019" y="1819"/>
                  </a:lnTo>
                  <a:lnTo>
                    <a:pt x="3019" y="252"/>
                  </a:lnTo>
                  <a:lnTo>
                    <a:pt x="1637" y="252"/>
                  </a:lnTo>
                  <a:close/>
                  <a:moveTo>
                    <a:pt x="1045" y="0"/>
                  </a:moveTo>
                  <a:lnTo>
                    <a:pt x="3600" y="0"/>
                  </a:lnTo>
                  <a:lnTo>
                    <a:pt x="3600" y="470"/>
                  </a:lnTo>
                  <a:lnTo>
                    <a:pt x="3361" y="470"/>
                  </a:lnTo>
                  <a:lnTo>
                    <a:pt x="3361" y="2625"/>
                  </a:lnTo>
                  <a:lnTo>
                    <a:pt x="4522" y="4537"/>
                  </a:lnTo>
                  <a:lnTo>
                    <a:pt x="4565" y="4618"/>
                  </a:lnTo>
                  <a:lnTo>
                    <a:pt x="4602" y="4695"/>
                  </a:lnTo>
                  <a:lnTo>
                    <a:pt x="4628" y="4771"/>
                  </a:lnTo>
                  <a:lnTo>
                    <a:pt x="4646" y="4844"/>
                  </a:lnTo>
                  <a:lnTo>
                    <a:pt x="4655" y="4915"/>
                  </a:lnTo>
                  <a:lnTo>
                    <a:pt x="4656" y="4983"/>
                  </a:lnTo>
                  <a:lnTo>
                    <a:pt x="4650" y="5046"/>
                  </a:lnTo>
                  <a:lnTo>
                    <a:pt x="4636" y="5107"/>
                  </a:lnTo>
                  <a:lnTo>
                    <a:pt x="4613" y="5166"/>
                  </a:lnTo>
                  <a:lnTo>
                    <a:pt x="4583" y="5219"/>
                  </a:lnTo>
                  <a:lnTo>
                    <a:pt x="4547" y="5267"/>
                  </a:lnTo>
                  <a:lnTo>
                    <a:pt x="4502" y="5310"/>
                  </a:lnTo>
                  <a:lnTo>
                    <a:pt x="4451" y="5350"/>
                  </a:lnTo>
                  <a:lnTo>
                    <a:pt x="4391" y="5383"/>
                  </a:lnTo>
                  <a:lnTo>
                    <a:pt x="4326" y="5411"/>
                  </a:lnTo>
                  <a:lnTo>
                    <a:pt x="4253" y="5434"/>
                  </a:lnTo>
                  <a:lnTo>
                    <a:pt x="4175" y="5451"/>
                  </a:lnTo>
                  <a:lnTo>
                    <a:pt x="4091" y="5461"/>
                  </a:lnTo>
                  <a:lnTo>
                    <a:pt x="3999" y="5464"/>
                  </a:lnTo>
                  <a:lnTo>
                    <a:pt x="659" y="5464"/>
                  </a:lnTo>
                  <a:lnTo>
                    <a:pt x="568" y="5461"/>
                  </a:lnTo>
                  <a:lnTo>
                    <a:pt x="483" y="5451"/>
                  </a:lnTo>
                  <a:lnTo>
                    <a:pt x="403" y="5434"/>
                  </a:lnTo>
                  <a:lnTo>
                    <a:pt x="332" y="5411"/>
                  </a:lnTo>
                  <a:lnTo>
                    <a:pt x="266" y="5383"/>
                  </a:lnTo>
                  <a:lnTo>
                    <a:pt x="208" y="5350"/>
                  </a:lnTo>
                  <a:lnTo>
                    <a:pt x="156" y="5310"/>
                  </a:lnTo>
                  <a:lnTo>
                    <a:pt x="111" y="5267"/>
                  </a:lnTo>
                  <a:lnTo>
                    <a:pt x="73" y="5219"/>
                  </a:lnTo>
                  <a:lnTo>
                    <a:pt x="43" y="5166"/>
                  </a:lnTo>
                  <a:lnTo>
                    <a:pt x="22" y="5107"/>
                  </a:lnTo>
                  <a:lnTo>
                    <a:pt x="7" y="5046"/>
                  </a:lnTo>
                  <a:lnTo>
                    <a:pt x="0" y="4983"/>
                  </a:lnTo>
                  <a:lnTo>
                    <a:pt x="2" y="4915"/>
                  </a:lnTo>
                  <a:lnTo>
                    <a:pt x="12" y="4844"/>
                  </a:lnTo>
                  <a:lnTo>
                    <a:pt x="30" y="4771"/>
                  </a:lnTo>
                  <a:lnTo>
                    <a:pt x="57" y="4695"/>
                  </a:lnTo>
                  <a:lnTo>
                    <a:pt x="92" y="4618"/>
                  </a:lnTo>
                  <a:lnTo>
                    <a:pt x="136" y="4537"/>
                  </a:lnTo>
                  <a:lnTo>
                    <a:pt x="1296" y="2625"/>
                  </a:lnTo>
                  <a:lnTo>
                    <a:pt x="1296" y="470"/>
                  </a:lnTo>
                  <a:lnTo>
                    <a:pt x="1045" y="47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67" name="Group 27"/>
            <p:cNvGrpSpPr>
              <a:grpSpLocks noChangeAspect="1"/>
            </p:cNvGrpSpPr>
            <p:nvPr/>
          </p:nvGrpSpPr>
          <p:grpSpPr bwMode="auto">
            <a:xfrm>
              <a:off x="10377476" y="1518581"/>
              <a:ext cx="651080" cy="571821"/>
              <a:chOff x="2592" y="1067"/>
              <a:chExt cx="2489" cy="2186"/>
            </a:xfrm>
            <a:solidFill>
              <a:srgbClr val="C00000"/>
            </a:solidFill>
          </p:grpSpPr>
          <p:sp>
            <p:nvSpPr>
              <p:cNvPr id="68" name="Freeform 29"/>
              <p:cNvSpPr/>
              <p:nvPr/>
            </p:nvSpPr>
            <p:spPr bwMode="auto">
              <a:xfrm>
                <a:off x="3469" y="1456"/>
                <a:ext cx="735" cy="734"/>
              </a:xfrm>
              <a:custGeom>
                <a:avLst/>
                <a:gdLst>
                  <a:gd name="T0" fmla="*/ 733 w 1469"/>
                  <a:gd name="T1" fmla="*/ 0 h 1469"/>
                  <a:gd name="T2" fmla="*/ 814 w 1469"/>
                  <a:gd name="T3" fmla="*/ 4 h 1469"/>
                  <a:gd name="T4" fmla="*/ 891 w 1469"/>
                  <a:gd name="T5" fmla="*/ 18 h 1469"/>
                  <a:gd name="T6" fmla="*/ 966 w 1469"/>
                  <a:gd name="T7" fmla="*/ 37 h 1469"/>
                  <a:gd name="T8" fmla="*/ 1037 w 1469"/>
                  <a:gd name="T9" fmla="*/ 66 h 1469"/>
                  <a:gd name="T10" fmla="*/ 1104 w 1469"/>
                  <a:gd name="T11" fmla="*/ 101 h 1469"/>
                  <a:gd name="T12" fmla="*/ 1168 w 1469"/>
                  <a:gd name="T13" fmla="*/ 142 h 1469"/>
                  <a:gd name="T14" fmla="*/ 1225 w 1469"/>
                  <a:gd name="T15" fmla="*/ 189 h 1469"/>
                  <a:gd name="T16" fmla="*/ 1278 w 1469"/>
                  <a:gd name="T17" fmla="*/ 242 h 1469"/>
                  <a:gd name="T18" fmla="*/ 1326 w 1469"/>
                  <a:gd name="T19" fmla="*/ 301 h 1469"/>
                  <a:gd name="T20" fmla="*/ 1367 w 1469"/>
                  <a:gd name="T21" fmla="*/ 365 h 1469"/>
                  <a:gd name="T22" fmla="*/ 1402 w 1469"/>
                  <a:gd name="T23" fmla="*/ 431 h 1469"/>
                  <a:gd name="T24" fmla="*/ 1431 w 1469"/>
                  <a:gd name="T25" fmla="*/ 502 h 1469"/>
                  <a:gd name="T26" fmla="*/ 1450 w 1469"/>
                  <a:gd name="T27" fmla="*/ 577 h 1469"/>
                  <a:gd name="T28" fmla="*/ 1464 w 1469"/>
                  <a:gd name="T29" fmla="*/ 654 h 1469"/>
                  <a:gd name="T30" fmla="*/ 1469 w 1469"/>
                  <a:gd name="T31" fmla="*/ 734 h 1469"/>
                  <a:gd name="T32" fmla="*/ 1464 w 1469"/>
                  <a:gd name="T33" fmla="*/ 814 h 1469"/>
                  <a:gd name="T34" fmla="*/ 1450 w 1469"/>
                  <a:gd name="T35" fmla="*/ 892 h 1469"/>
                  <a:gd name="T36" fmla="*/ 1431 w 1469"/>
                  <a:gd name="T37" fmla="*/ 966 h 1469"/>
                  <a:gd name="T38" fmla="*/ 1402 w 1469"/>
                  <a:gd name="T39" fmla="*/ 1037 h 1469"/>
                  <a:gd name="T40" fmla="*/ 1367 w 1469"/>
                  <a:gd name="T41" fmla="*/ 1105 h 1469"/>
                  <a:gd name="T42" fmla="*/ 1326 w 1469"/>
                  <a:gd name="T43" fmla="*/ 1169 h 1469"/>
                  <a:gd name="T44" fmla="*/ 1278 w 1469"/>
                  <a:gd name="T45" fmla="*/ 1226 h 1469"/>
                  <a:gd name="T46" fmla="*/ 1225 w 1469"/>
                  <a:gd name="T47" fmla="*/ 1279 h 1469"/>
                  <a:gd name="T48" fmla="*/ 1168 w 1469"/>
                  <a:gd name="T49" fmla="*/ 1328 h 1469"/>
                  <a:gd name="T50" fmla="*/ 1104 w 1469"/>
                  <a:gd name="T51" fmla="*/ 1369 h 1469"/>
                  <a:gd name="T52" fmla="*/ 1037 w 1469"/>
                  <a:gd name="T53" fmla="*/ 1403 h 1469"/>
                  <a:gd name="T54" fmla="*/ 966 w 1469"/>
                  <a:gd name="T55" fmla="*/ 1432 h 1469"/>
                  <a:gd name="T56" fmla="*/ 891 w 1469"/>
                  <a:gd name="T57" fmla="*/ 1452 h 1469"/>
                  <a:gd name="T58" fmla="*/ 814 w 1469"/>
                  <a:gd name="T59" fmla="*/ 1464 h 1469"/>
                  <a:gd name="T60" fmla="*/ 733 w 1469"/>
                  <a:gd name="T61" fmla="*/ 1469 h 1469"/>
                  <a:gd name="T62" fmla="*/ 655 w 1469"/>
                  <a:gd name="T63" fmla="*/ 1464 h 1469"/>
                  <a:gd name="T64" fmla="*/ 578 w 1469"/>
                  <a:gd name="T65" fmla="*/ 1452 h 1469"/>
                  <a:gd name="T66" fmla="*/ 502 w 1469"/>
                  <a:gd name="T67" fmla="*/ 1432 h 1469"/>
                  <a:gd name="T68" fmla="*/ 431 w 1469"/>
                  <a:gd name="T69" fmla="*/ 1403 h 1469"/>
                  <a:gd name="T70" fmla="*/ 364 w 1469"/>
                  <a:gd name="T71" fmla="*/ 1369 h 1469"/>
                  <a:gd name="T72" fmla="*/ 301 w 1469"/>
                  <a:gd name="T73" fmla="*/ 1328 h 1469"/>
                  <a:gd name="T74" fmla="*/ 243 w 1469"/>
                  <a:gd name="T75" fmla="*/ 1279 h 1469"/>
                  <a:gd name="T76" fmla="*/ 189 w 1469"/>
                  <a:gd name="T77" fmla="*/ 1226 h 1469"/>
                  <a:gd name="T78" fmla="*/ 142 w 1469"/>
                  <a:gd name="T79" fmla="*/ 1169 h 1469"/>
                  <a:gd name="T80" fmla="*/ 101 w 1469"/>
                  <a:gd name="T81" fmla="*/ 1105 h 1469"/>
                  <a:gd name="T82" fmla="*/ 66 w 1469"/>
                  <a:gd name="T83" fmla="*/ 1037 h 1469"/>
                  <a:gd name="T84" fmla="*/ 38 w 1469"/>
                  <a:gd name="T85" fmla="*/ 966 h 1469"/>
                  <a:gd name="T86" fmla="*/ 18 w 1469"/>
                  <a:gd name="T87" fmla="*/ 892 h 1469"/>
                  <a:gd name="T88" fmla="*/ 4 w 1469"/>
                  <a:gd name="T89" fmla="*/ 814 h 1469"/>
                  <a:gd name="T90" fmla="*/ 0 w 1469"/>
                  <a:gd name="T91" fmla="*/ 734 h 1469"/>
                  <a:gd name="T92" fmla="*/ 4 w 1469"/>
                  <a:gd name="T93" fmla="*/ 654 h 1469"/>
                  <a:gd name="T94" fmla="*/ 18 w 1469"/>
                  <a:gd name="T95" fmla="*/ 577 h 1469"/>
                  <a:gd name="T96" fmla="*/ 38 w 1469"/>
                  <a:gd name="T97" fmla="*/ 502 h 1469"/>
                  <a:gd name="T98" fmla="*/ 66 w 1469"/>
                  <a:gd name="T99" fmla="*/ 431 h 1469"/>
                  <a:gd name="T100" fmla="*/ 101 w 1469"/>
                  <a:gd name="T101" fmla="*/ 365 h 1469"/>
                  <a:gd name="T102" fmla="*/ 142 w 1469"/>
                  <a:gd name="T103" fmla="*/ 301 h 1469"/>
                  <a:gd name="T104" fmla="*/ 189 w 1469"/>
                  <a:gd name="T105" fmla="*/ 242 h 1469"/>
                  <a:gd name="T106" fmla="*/ 243 w 1469"/>
                  <a:gd name="T107" fmla="*/ 189 h 1469"/>
                  <a:gd name="T108" fmla="*/ 301 w 1469"/>
                  <a:gd name="T109" fmla="*/ 142 h 1469"/>
                  <a:gd name="T110" fmla="*/ 364 w 1469"/>
                  <a:gd name="T111" fmla="*/ 101 h 1469"/>
                  <a:gd name="T112" fmla="*/ 431 w 1469"/>
                  <a:gd name="T113" fmla="*/ 66 h 1469"/>
                  <a:gd name="T114" fmla="*/ 502 w 1469"/>
                  <a:gd name="T115" fmla="*/ 37 h 1469"/>
                  <a:gd name="T116" fmla="*/ 578 w 1469"/>
                  <a:gd name="T117" fmla="*/ 18 h 1469"/>
                  <a:gd name="T118" fmla="*/ 655 w 1469"/>
                  <a:gd name="T119" fmla="*/ 4 h 1469"/>
                  <a:gd name="T120" fmla="*/ 733 w 1469"/>
                  <a:gd name="T121" fmla="*/ 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9" h="1469">
                    <a:moveTo>
                      <a:pt x="733" y="0"/>
                    </a:moveTo>
                    <a:lnTo>
                      <a:pt x="814" y="4"/>
                    </a:lnTo>
                    <a:lnTo>
                      <a:pt x="891" y="18"/>
                    </a:lnTo>
                    <a:lnTo>
                      <a:pt x="966" y="37"/>
                    </a:lnTo>
                    <a:lnTo>
                      <a:pt x="1037" y="66"/>
                    </a:lnTo>
                    <a:lnTo>
                      <a:pt x="1104" y="101"/>
                    </a:lnTo>
                    <a:lnTo>
                      <a:pt x="1168" y="142"/>
                    </a:lnTo>
                    <a:lnTo>
                      <a:pt x="1225" y="189"/>
                    </a:lnTo>
                    <a:lnTo>
                      <a:pt x="1278" y="242"/>
                    </a:lnTo>
                    <a:lnTo>
                      <a:pt x="1326" y="301"/>
                    </a:lnTo>
                    <a:lnTo>
                      <a:pt x="1367" y="365"/>
                    </a:lnTo>
                    <a:lnTo>
                      <a:pt x="1402" y="431"/>
                    </a:lnTo>
                    <a:lnTo>
                      <a:pt x="1431" y="502"/>
                    </a:lnTo>
                    <a:lnTo>
                      <a:pt x="1450" y="577"/>
                    </a:lnTo>
                    <a:lnTo>
                      <a:pt x="1464" y="654"/>
                    </a:lnTo>
                    <a:lnTo>
                      <a:pt x="1469" y="734"/>
                    </a:lnTo>
                    <a:lnTo>
                      <a:pt x="1464" y="814"/>
                    </a:lnTo>
                    <a:lnTo>
                      <a:pt x="1450" y="892"/>
                    </a:lnTo>
                    <a:lnTo>
                      <a:pt x="1431" y="966"/>
                    </a:lnTo>
                    <a:lnTo>
                      <a:pt x="1402" y="1037"/>
                    </a:lnTo>
                    <a:lnTo>
                      <a:pt x="1367" y="1105"/>
                    </a:lnTo>
                    <a:lnTo>
                      <a:pt x="1326" y="1169"/>
                    </a:lnTo>
                    <a:lnTo>
                      <a:pt x="1278" y="1226"/>
                    </a:lnTo>
                    <a:lnTo>
                      <a:pt x="1225" y="1279"/>
                    </a:lnTo>
                    <a:lnTo>
                      <a:pt x="1168" y="1328"/>
                    </a:lnTo>
                    <a:lnTo>
                      <a:pt x="1104" y="1369"/>
                    </a:lnTo>
                    <a:lnTo>
                      <a:pt x="1037" y="1403"/>
                    </a:lnTo>
                    <a:lnTo>
                      <a:pt x="966" y="1432"/>
                    </a:lnTo>
                    <a:lnTo>
                      <a:pt x="891" y="1452"/>
                    </a:lnTo>
                    <a:lnTo>
                      <a:pt x="814" y="1464"/>
                    </a:lnTo>
                    <a:lnTo>
                      <a:pt x="733" y="1469"/>
                    </a:lnTo>
                    <a:lnTo>
                      <a:pt x="655" y="1464"/>
                    </a:lnTo>
                    <a:lnTo>
                      <a:pt x="578" y="1452"/>
                    </a:lnTo>
                    <a:lnTo>
                      <a:pt x="502" y="1432"/>
                    </a:lnTo>
                    <a:lnTo>
                      <a:pt x="431" y="1403"/>
                    </a:lnTo>
                    <a:lnTo>
                      <a:pt x="364" y="1369"/>
                    </a:lnTo>
                    <a:lnTo>
                      <a:pt x="301" y="1328"/>
                    </a:lnTo>
                    <a:lnTo>
                      <a:pt x="243" y="1279"/>
                    </a:lnTo>
                    <a:lnTo>
                      <a:pt x="189" y="1226"/>
                    </a:lnTo>
                    <a:lnTo>
                      <a:pt x="142" y="1169"/>
                    </a:lnTo>
                    <a:lnTo>
                      <a:pt x="101" y="1105"/>
                    </a:lnTo>
                    <a:lnTo>
                      <a:pt x="66" y="1037"/>
                    </a:lnTo>
                    <a:lnTo>
                      <a:pt x="38" y="966"/>
                    </a:lnTo>
                    <a:lnTo>
                      <a:pt x="18" y="892"/>
                    </a:lnTo>
                    <a:lnTo>
                      <a:pt x="4" y="814"/>
                    </a:lnTo>
                    <a:lnTo>
                      <a:pt x="0" y="734"/>
                    </a:lnTo>
                    <a:lnTo>
                      <a:pt x="4" y="654"/>
                    </a:lnTo>
                    <a:lnTo>
                      <a:pt x="18" y="577"/>
                    </a:lnTo>
                    <a:lnTo>
                      <a:pt x="38" y="502"/>
                    </a:lnTo>
                    <a:lnTo>
                      <a:pt x="66" y="431"/>
                    </a:lnTo>
                    <a:lnTo>
                      <a:pt x="101" y="365"/>
                    </a:lnTo>
                    <a:lnTo>
                      <a:pt x="142" y="301"/>
                    </a:lnTo>
                    <a:lnTo>
                      <a:pt x="189" y="242"/>
                    </a:lnTo>
                    <a:lnTo>
                      <a:pt x="243" y="189"/>
                    </a:lnTo>
                    <a:lnTo>
                      <a:pt x="301" y="142"/>
                    </a:lnTo>
                    <a:lnTo>
                      <a:pt x="364" y="101"/>
                    </a:lnTo>
                    <a:lnTo>
                      <a:pt x="431" y="66"/>
                    </a:lnTo>
                    <a:lnTo>
                      <a:pt x="502" y="37"/>
                    </a:lnTo>
                    <a:lnTo>
                      <a:pt x="578" y="18"/>
                    </a:lnTo>
                    <a:lnTo>
                      <a:pt x="655" y="4"/>
                    </a:lnTo>
                    <a:lnTo>
                      <a:pt x="733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>
                <a:off x="3305" y="2152"/>
                <a:ext cx="1063" cy="583"/>
              </a:xfrm>
              <a:custGeom>
                <a:avLst/>
                <a:gdLst>
                  <a:gd name="T0" fmla="*/ 618 w 2125"/>
                  <a:gd name="T1" fmla="*/ 0 h 1166"/>
                  <a:gd name="T2" fmla="*/ 633 w 2125"/>
                  <a:gd name="T3" fmla="*/ 1 h 1166"/>
                  <a:gd name="T4" fmla="*/ 648 w 2125"/>
                  <a:gd name="T5" fmla="*/ 10 h 1166"/>
                  <a:gd name="T6" fmla="*/ 1061 w 2125"/>
                  <a:gd name="T7" fmla="*/ 444 h 1166"/>
                  <a:gd name="T8" fmla="*/ 1476 w 2125"/>
                  <a:gd name="T9" fmla="*/ 10 h 1166"/>
                  <a:gd name="T10" fmla="*/ 1491 w 2125"/>
                  <a:gd name="T11" fmla="*/ 1 h 1166"/>
                  <a:gd name="T12" fmla="*/ 1506 w 2125"/>
                  <a:gd name="T13" fmla="*/ 0 h 1166"/>
                  <a:gd name="T14" fmla="*/ 1523 w 2125"/>
                  <a:gd name="T15" fmla="*/ 4 h 1166"/>
                  <a:gd name="T16" fmla="*/ 1598 w 2125"/>
                  <a:gd name="T17" fmla="*/ 51 h 1166"/>
                  <a:gd name="T18" fmla="*/ 1671 w 2125"/>
                  <a:gd name="T19" fmla="*/ 106 h 1166"/>
                  <a:gd name="T20" fmla="*/ 1739 w 2125"/>
                  <a:gd name="T21" fmla="*/ 168 h 1166"/>
                  <a:gd name="T22" fmla="*/ 1803 w 2125"/>
                  <a:gd name="T23" fmla="*/ 235 h 1166"/>
                  <a:gd name="T24" fmla="*/ 1860 w 2125"/>
                  <a:gd name="T25" fmla="*/ 306 h 1166"/>
                  <a:gd name="T26" fmla="*/ 1913 w 2125"/>
                  <a:gd name="T27" fmla="*/ 383 h 1166"/>
                  <a:gd name="T28" fmla="*/ 1960 w 2125"/>
                  <a:gd name="T29" fmla="*/ 465 h 1166"/>
                  <a:gd name="T30" fmla="*/ 2002 w 2125"/>
                  <a:gd name="T31" fmla="*/ 551 h 1166"/>
                  <a:gd name="T32" fmla="*/ 2039 w 2125"/>
                  <a:gd name="T33" fmla="*/ 640 h 1166"/>
                  <a:gd name="T34" fmla="*/ 2069 w 2125"/>
                  <a:gd name="T35" fmla="*/ 733 h 1166"/>
                  <a:gd name="T36" fmla="*/ 2093 w 2125"/>
                  <a:gd name="T37" fmla="*/ 828 h 1166"/>
                  <a:gd name="T38" fmla="*/ 2110 w 2125"/>
                  <a:gd name="T39" fmla="*/ 927 h 1166"/>
                  <a:gd name="T40" fmla="*/ 2120 w 2125"/>
                  <a:gd name="T41" fmla="*/ 1025 h 1166"/>
                  <a:gd name="T42" fmla="*/ 2125 w 2125"/>
                  <a:gd name="T43" fmla="*/ 1127 h 1166"/>
                  <a:gd name="T44" fmla="*/ 2122 w 2125"/>
                  <a:gd name="T45" fmla="*/ 1142 h 1166"/>
                  <a:gd name="T46" fmla="*/ 2113 w 2125"/>
                  <a:gd name="T47" fmla="*/ 1154 h 1166"/>
                  <a:gd name="T48" fmla="*/ 2101 w 2125"/>
                  <a:gd name="T49" fmla="*/ 1163 h 1166"/>
                  <a:gd name="T50" fmla="*/ 2086 w 2125"/>
                  <a:gd name="T51" fmla="*/ 1166 h 1166"/>
                  <a:gd name="T52" fmla="*/ 39 w 2125"/>
                  <a:gd name="T53" fmla="*/ 1166 h 1166"/>
                  <a:gd name="T54" fmla="*/ 24 w 2125"/>
                  <a:gd name="T55" fmla="*/ 1163 h 1166"/>
                  <a:gd name="T56" fmla="*/ 12 w 2125"/>
                  <a:gd name="T57" fmla="*/ 1154 h 1166"/>
                  <a:gd name="T58" fmla="*/ 3 w 2125"/>
                  <a:gd name="T59" fmla="*/ 1142 h 1166"/>
                  <a:gd name="T60" fmla="*/ 0 w 2125"/>
                  <a:gd name="T61" fmla="*/ 1127 h 1166"/>
                  <a:gd name="T62" fmla="*/ 3 w 2125"/>
                  <a:gd name="T63" fmla="*/ 1025 h 1166"/>
                  <a:gd name="T64" fmla="*/ 13 w 2125"/>
                  <a:gd name="T65" fmla="*/ 927 h 1166"/>
                  <a:gd name="T66" fmla="*/ 31 w 2125"/>
                  <a:gd name="T67" fmla="*/ 828 h 1166"/>
                  <a:gd name="T68" fmla="*/ 55 w 2125"/>
                  <a:gd name="T69" fmla="*/ 733 h 1166"/>
                  <a:gd name="T70" fmla="*/ 86 w 2125"/>
                  <a:gd name="T71" fmla="*/ 640 h 1166"/>
                  <a:gd name="T72" fmla="*/ 122 w 2125"/>
                  <a:gd name="T73" fmla="*/ 551 h 1166"/>
                  <a:gd name="T74" fmla="*/ 163 w 2125"/>
                  <a:gd name="T75" fmla="*/ 465 h 1166"/>
                  <a:gd name="T76" fmla="*/ 211 w 2125"/>
                  <a:gd name="T77" fmla="*/ 383 h 1166"/>
                  <a:gd name="T78" fmla="*/ 264 w 2125"/>
                  <a:gd name="T79" fmla="*/ 306 h 1166"/>
                  <a:gd name="T80" fmla="*/ 322 w 2125"/>
                  <a:gd name="T81" fmla="*/ 235 h 1166"/>
                  <a:gd name="T82" fmla="*/ 385 w 2125"/>
                  <a:gd name="T83" fmla="*/ 168 h 1166"/>
                  <a:gd name="T84" fmla="*/ 453 w 2125"/>
                  <a:gd name="T85" fmla="*/ 106 h 1166"/>
                  <a:gd name="T86" fmla="*/ 524 w 2125"/>
                  <a:gd name="T87" fmla="*/ 51 h 1166"/>
                  <a:gd name="T88" fmla="*/ 602 w 2125"/>
                  <a:gd name="T89" fmla="*/ 4 h 1166"/>
                  <a:gd name="T90" fmla="*/ 618 w 2125"/>
                  <a:gd name="T91" fmla="*/ 0 h 1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25" h="1166">
                    <a:moveTo>
                      <a:pt x="618" y="0"/>
                    </a:moveTo>
                    <a:lnTo>
                      <a:pt x="633" y="1"/>
                    </a:lnTo>
                    <a:lnTo>
                      <a:pt x="648" y="10"/>
                    </a:lnTo>
                    <a:lnTo>
                      <a:pt x="1061" y="444"/>
                    </a:lnTo>
                    <a:lnTo>
                      <a:pt x="1476" y="10"/>
                    </a:lnTo>
                    <a:lnTo>
                      <a:pt x="1491" y="1"/>
                    </a:lnTo>
                    <a:lnTo>
                      <a:pt x="1506" y="0"/>
                    </a:lnTo>
                    <a:lnTo>
                      <a:pt x="1523" y="4"/>
                    </a:lnTo>
                    <a:lnTo>
                      <a:pt x="1598" y="51"/>
                    </a:lnTo>
                    <a:lnTo>
                      <a:pt x="1671" y="106"/>
                    </a:lnTo>
                    <a:lnTo>
                      <a:pt x="1739" y="168"/>
                    </a:lnTo>
                    <a:lnTo>
                      <a:pt x="1803" y="235"/>
                    </a:lnTo>
                    <a:lnTo>
                      <a:pt x="1860" y="306"/>
                    </a:lnTo>
                    <a:lnTo>
                      <a:pt x="1913" y="383"/>
                    </a:lnTo>
                    <a:lnTo>
                      <a:pt x="1960" y="465"/>
                    </a:lnTo>
                    <a:lnTo>
                      <a:pt x="2002" y="551"/>
                    </a:lnTo>
                    <a:lnTo>
                      <a:pt x="2039" y="640"/>
                    </a:lnTo>
                    <a:lnTo>
                      <a:pt x="2069" y="733"/>
                    </a:lnTo>
                    <a:lnTo>
                      <a:pt x="2093" y="828"/>
                    </a:lnTo>
                    <a:lnTo>
                      <a:pt x="2110" y="927"/>
                    </a:lnTo>
                    <a:lnTo>
                      <a:pt x="2120" y="1025"/>
                    </a:lnTo>
                    <a:lnTo>
                      <a:pt x="2125" y="1127"/>
                    </a:lnTo>
                    <a:lnTo>
                      <a:pt x="2122" y="1142"/>
                    </a:lnTo>
                    <a:lnTo>
                      <a:pt x="2113" y="1154"/>
                    </a:lnTo>
                    <a:lnTo>
                      <a:pt x="2101" y="1163"/>
                    </a:lnTo>
                    <a:lnTo>
                      <a:pt x="2086" y="1166"/>
                    </a:lnTo>
                    <a:lnTo>
                      <a:pt x="39" y="1166"/>
                    </a:lnTo>
                    <a:lnTo>
                      <a:pt x="24" y="1163"/>
                    </a:lnTo>
                    <a:lnTo>
                      <a:pt x="12" y="1154"/>
                    </a:lnTo>
                    <a:lnTo>
                      <a:pt x="3" y="1142"/>
                    </a:lnTo>
                    <a:lnTo>
                      <a:pt x="0" y="1127"/>
                    </a:lnTo>
                    <a:lnTo>
                      <a:pt x="3" y="1025"/>
                    </a:lnTo>
                    <a:lnTo>
                      <a:pt x="13" y="927"/>
                    </a:lnTo>
                    <a:lnTo>
                      <a:pt x="31" y="828"/>
                    </a:lnTo>
                    <a:lnTo>
                      <a:pt x="55" y="733"/>
                    </a:lnTo>
                    <a:lnTo>
                      <a:pt x="86" y="640"/>
                    </a:lnTo>
                    <a:lnTo>
                      <a:pt x="122" y="551"/>
                    </a:lnTo>
                    <a:lnTo>
                      <a:pt x="163" y="465"/>
                    </a:lnTo>
                    <a:lnTo>
                      <a:pt x="211" y="383"/>
                    </a:lnTo>
                    <a:lnTo>
                      <a:pt x="264" y="306"/>
                    </a:lnTo>
                    <a:lnTo>
                      <a:pt x="322" y="235"/>
                    </a:lnTo>
                    <a:lnTo>
                      <a:pt x="385" y="168"/>
                    </a:lnTo>
                    <a:lnTo>
                      <a:pt x="453" y="106"/>
                    </a:lnTo>
                    <a:lnTo>
                      <a:pt x="524" y="51"/>
                    </a:lnTo>
                    <a:lnTo>
                      <a:pt x="602" y="4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0" name="Freeform 31"/>
              <p:cNvSpPr/>
              <p:nvPr/>
            </p:nvSpPr>
            <p:spPr bwMode="auto">
              <a:xfrm>
                <a:off x="2771" y="1067"/>
                <a:ext cx="2310" cy="1107"/>
              </a:xfrm>
              <a:custGeom>
                <a:avLst/>
                <a:gdLst>
                  <a:gd name="T0" fmla="*/ 2322 w 4621"/>
                  <a:gd name="T1" fmla="*/ 17 h 2216"/>
                  <a:gd name="T2" fmla="*/ 2718 w 4621"/>
                  <a:gd name="T3" fmla="*/ 105 h 2216"/>
                  <a:gd name="T4" fmla="*/ 3091 w 4621"/>
                  <a:gd name="T5" fmla="*/ 264 h 2216"/>
                  <a:gd name="T6" fmla="*/ 3420 w 4621"/>
                  <a:gd name="T7" fmla="*/ 486 h 2216"/>
                  <a:gd name="T8" fmla="*/ 3702 w 4621"/>
                  <a:gd name="T9" fmla="*/ 762 h 2216"/>
                  <a:gd name="T10" fmla="*/ 3927 w 4621"/>
                  <a:gd name="T11" fmla="*/ 1083 h 2216"/>
                  <a:gd name="T12" fmla="*/ 4092 w 4621"/>
                  <a:gd name="T13" fmla="*/ 1442 h 2216"/>
                  <a:gd name="T14" fmla="*/ 4385 w 4621"/>
                  <a:gd name="T15" fmla="*/ 1263 h 2216"/>
                  <a:gd name="T16" fmla="*/ 4423 w 4621"/>
                  <a:gd name="T17" fmla="*/ 1231 h 2216"/>
                  <a:gd name="T18" fmla="*/ 4472 w 4621"/>
                  <a:gd name="T19" fmla="*/ 1234 h 2216"/>
                  <a:gd name="T20" fmla="*/ 4611 w 4621"/>
                  <a:gd name="T21" fmla="*/ 1315 h 2216"/>
                  <a:gd name="T22" fmla="*/ 4620 w 4621"/>
                  <a:gd name="T23" fmla="*/ 1363 h 2216"/>
                  <a:gd name="T24" fmla="*/ 4199 w 4621"/>
                  <a:gd name="T25" fmla="*/ 2196 h 2216"/>
                  <a:gd name="T26" fmla="*/ 4152 w 4621"/>
                  <a:gd name="T27" fmla="*/ 2216 h 2216"/>
                  <a:gd name="T28" fmla="*/ 3322 w 4621"/>
                  <a:gd name="T29" fmla="*/ 1804 h 2216"/>
                  <a:gd name="T30" fmla="*/ 3290 w 4621"/>
                  <a:gd name="T31" fmla="*/ 1766 h 2216"/>
                  <a:gd name="T32" fmla="*/ 3295 w 4621"/>
                  <a:gd name="T33" fmla="*/ 1718 h 2216"/>
                  <a:gd name="T34" fmla="*/ 3379 w 4621"/>
                  <a:gd name="T35" fmla="*/ 1575 h 2216"/>
                  <a:gd name="T36" fmla="*/ 3438 w 4621"/>
                  <a:gd name="T37" fmla="*/ 1575 h 2216"/>
                  <a:gd name="T38" fmla="*/ 3870 w 4621"/>
                  <a:gd name="T39" fmla="*/ 1586 h 2216"/>
                  <a:gd name="T40" fmla="*/ 3729 w 4621"/>
                  <a:gd name="T41" fmla="*/ 1253 h 2216"/>
                  <a:gd name="T42" fmla="*/ 3529 w 4621"/>
                  <a:gd name="T43" fmla="*/ 954 h 2216"/>
                  <a:gd name="T44" fmla="*/ 3277 w 4621"/>
                  <a:gd name="T45" fmla="*/ 700 h 2216"/>
                  <a:gd name="T46" fmla="*/ 2979 w 4621"/>
                  <a:gd name="T47" fmla="*/ 495 h 2216"/>
                  <a:gd name="T48" fmla="*/ 2640 w 4621"/>
                  <a:gd name="T49" fmla="*/ 348 h 2216"/>
                  <a:gd name="T50" fmla="*/ 2290 w 4621"/>
                  <a:gd name="T51" fmla="*/ 271 h 2216"/>
                  <a:gd name="T52" fmla="*/ 1926 w 4621"/>
                  <a:gd name="T53" fmla="*/ 261 h 2216"/>
                  <a:gd name="T54" fmla="*/ 1549 w 4621"/>
                  <a:gd name="T55" fmla="*/ 324 h 2216"/>
                  <a:gd name="T56" fmla="*/ 1189 w 4621"/>
                  <a:gd name="T57" fmla="*/ 467 h 2216"/>
                  <a:gd name="T58" fmla="*/ 873 w 4621"/>
                  <a:gd name="T59" fmla="*/ 670 h 2216"/>
                  <a:gd name="T60" fmla="*/ 607 w 4621"/>
                  <a:gd name="T61" fmla="*/ 927 h 2216"/>
                  <a:gd name="T62" fmla="*/ 396 w 4621"/>
                  <a:gd name="T63" fmla="*/ 1231 h 2216"/>
                  <a:gd name="T64" fmla="*/ 247 w 4621"/>
                  <a:gd name="T65" fmla="*/ 1577 h 2216"/>
                  <a:gd name="T66" fmla="*/ 206 w 4621"/>
                  <a:gd name="T67" fmla="*/ 1618 h 2216"/>
                  <a:gd name="T68" fmla="*/ 44 w 4621"/>
                  <a:gd name="T69" fmla="*/ 1578 h 2216"/>
                  <a:gd name="T70" fmla="*/ 6 w 4621"/>
                  <a:gd name="T71" fmla="*/ 1548 h 2216"/>
                  <a:gd name="T72" fmla="*/ 3 w 4621"/>
                  <a:gd name="T73" fmla="*/ 1498 h 2216"/>
                  <a:gd name="T74" fmla="*/ 156 w 4621"/>
                  <a:gd name="T75" fmla="*/ 1136 h 2216"/>
                  <a:gd name="T76" fmla="*/ 371 w 4621"/>
                  <a:gd name="T77" fmla="*/ 810 h 2216"/>
                  <a:gd name="T78" fmla="*/ 638 w 4621"/>
                  <a:gd name="T79" fmla="*/ 532 h 2216"/>
                  <a:gd name="T80" fmla="*/ 956 w 4621"/>
                  <a:gd name="T81" fmla="*/ 302 h 2216"/>
                  <a:gd name="T82" fmla="*/ 1307 w 4621"/>
                  <a:gd name="T83" fmla="*/ 135 h 2216"/>
                  <a:gd name="T84" fmla="*/ 1675 w 4621"/>
                  <a:gd name="T85" fmla="*/ 33 h 2216"/>
                  <a:gd name="T86" fmla="*/ 2054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2054" y="0"/>
                    </a:moveTo>
                    <a:lnTo>
                      <a:pt x="2189" y="3"/>
                    </a:lnTo>
                    <a:lnTo>
                      <a:pt x="2322" y="17"/>
                    </a:lnTo>
                    <a:lnTo>
                      <a:pt x="2455" y="38"/>
                    </a:lnTo>
                    <a:lnTo>
                      <a:pt x="2588" y="67"/>
                    </a:lnTo>
                    <a:lnTo>
                      <a:pt x="2718" y="105"/>
                    </a:lnTo>
                    <a:lnTo>
                      <a:pt x="2847" y="150"/>
                    </a:lnTo>
                    <a:lnTo>
                      <a:pt x="2971" y="205"/>
                    </a:lnTo>
                    <a:lnTo>
                      <a:pt x="3091" y="264"/>
                    </a:lnTo>
                    <a:lnTo>
                      <a:pt x="3205" y="332"/>
                    </a:lnTo>
                    <a:lnTo>
                      <a:pt x="3316" y="406"/>
                    </a:lnTo>
                    <a:lnTo>
                      <a:pt x="3420" y="486"/>
                    </a:lnTo>
                    <a:lnTo>
                      <a:pt x="3520" y="573"/>
                    </a:lnTo>
                    <a:lnTo>
                      <a:pt x="3614" y="663"/>
                    </a:lnTo>
                    <a:lnTo>
                      <a:pt x="3702" y="762"/>
                    </a:lnTo>
                    <a:lnTo>
                      <a:pt x="3783" y="863"/>
                    </a:lnTo>
                    <a:lnTo>
                      <a:pt x="3859" y="971"/>
                    </a:lnTo>
                    <a:lnTo>
                      <a:pt x="3927" y="1083"/>
                    </a:lnTo>
                    <a:lnTo>
                      <a:pt x="3989" y="1198"/>
                    </a:lnTo>
                    <a:lnTo>
                      <a:pt x="4045" y="1319"/>
                    </a:lnTo>
                    <a:lnTo>
                      <a:pt x="4092" y="1442"/>
                    </a:lnTo>
                    <a:lnTo>
                      <a:pt x="4133" y="1569"/>
                    </a:lnTo>
                    <a:lnTo>
                      <a:pt x="4166" y="1699"/>
                    </a:lnTo>
                    <a:lnTo>
                      <a:pt x="4385" y="1263"/>
                    </a:lnTo>
                    <a:lnTo>
                      <a:pt x="4396" y="1250"/>
                    </a:lnTo>
                    <a:lnTo>
                      <a:pt x="4408" y="1239"/>
                    </a:lnTo>
                    <a:lnTo>
                      <a:pt x="4423" y="1231"/>
                    </a:lnTo>
                    <a:lnTo>
                      <a:pt x="4440" y="1228"/>
                    </a:lnTo>
                    <a:lnTo>
                      <a:pt x="4456" y="1230"/>
                    </a:lnTo>
                    <a:lnTo>
                      <a:pt x="4472" y="1234"/>
                    </a:lnTo>
                    <a:lnTo>
                      <a:pt x="4587" y="1293"/>
                    </a:lnTo>
                    <a:lnTo>
                      <a:pt x="4600" y="1303"/>
                    </a:lnTo>
                    <a:lnTo>
                      <a:pt x="4611" y="1315"/>
                    </a:lnTo>
                    <a:lnTo>
                      <a:pt x="4618" y="1330"/>
                    </a:lnTo>
                    <a:lnTo>
                      <a:pt x="4621" y="1346"/>
                    </a:lnTo>
                    <a:lnTo>
                      <a:pt x="4620" y="1363"/>
                    </a:lnTo>
                    <a:lnTo>
                      <a:pt x="4614" y="1378"/>
                    </a:lnTo>
                    <a:lnTo>
                      <a:pt x="4208" y="2181"/>
                    </a:lnTo>
                    <a:lnTo>
                      <a:pt x="4199" y="2196"/>
                    </a:lnTo>
                    <a:lnTo>
                      <a:pt x="4186" y="2207"/>
                    </a:lnTo>
                    <a:lnTo>
                      <a:pt x="4169" y="2214"/>
                    </a:lnTo>
                    <a:lnTo>
                      <a:pt x="4152" y="2216"/>
                    </a:lnTo>
                    <a:lnTo>
                      <a:pt x="4137" y="2214"/>
                    </a:lnTo>
                    <a:lnTo>
                      <a:pt x="4124" y="2210"/>
                    </a:lnTo>
                    <a:lnTo>
                      <a:pt x="3322" y="1804"/>
                    </a:lnTo>
                    <a:lnTo>
                      <a:pt x="3308" y="1793"/>
                    </a:lnTo>
                    <a:lnTo>
                      <a:pt x="3298" y="1781"/>
                    </a:lnTo>
                    <a:lnTo>
                      <a:pt x="3290" y="1766"/>
                    </a:lnTo>
                    <a:lnTo>
                      <a:pt x="3287" y="1749"/>
                    </a:lnTo>
                    <a:lnTo>
                      <a:pt x="3289" y="1733"/>
                    </a:lnTo>
                    <a:lnTo>
                      <a:pt x="3295" y="1718"/>
                    </a:lnTo>
                    <a:lnTo>
                      <a:pt x="3352" y="1602"/>
                    </a:lnTo>
                    <a:lnTo>
                      <a:pt x="3364" y="1586"/>
                    </a:lnTo>
                    <a:lnTo>
                      <a:pt x="3379" y="1575"/>
                    </a:lnTo>
                    <a:lnTo>
                      <a:pt x="3399" y="1569"/>
                    </a:lnTo>
                    <a:lnTo>
                      <a:pt x="3419" y="1568"/>
                    </a:lnTo>
                    <a:lnTo>
                      <a:pt x="3438" y="1575"/>
                    </a:lnTo>
                    <a:lnTo>
                      <a:pt x="3929" y="1824"/>
                    </a:lnTo>
                    <a:lnTo>
                      <a:pt x="3903" y="1702"/>
                    </a:lnTo>
                    <a:lnTo>
                      <a:pt x="3870" y="1586"/>
                    </a:lnTo>
                    <a:lnTo>
                      <a:pt x="3830" y="1471"/>
                    </a:lnTo>
                    <a:lnTo>
                      <a:pt x="3783" y="1360"/>
                    </a:lnTo>
                    <a:lnTo>
                      <a:pt x="3729" y="1253"/>
                    </a:lnTo>
                    <a:lnTo>
                      <a:pt x="3668" y="1150"/>
                    </a:lnTo>
                    <a:lnTo>
                      <a:pt x="3602" y="1050"/>
                    </a:lnTo>
                    <a:lnTo>
                      <a:pt x="3529" y="954"/>
                    </a:lnTo>
                    <a:lnTo>
                      <a:pt x="3451" y="865"/>
                    </a:lnTo>
                    <a:lnTo>
                      <a:pt x="3367" y="780"/>
                    </a:lnTo>
                    <a:lnTo>
                      <a:pt x="3277" y="700"/>
                    </a:lnTo>
                    <a:lnTo>
                      <a:pt x="3183" y="626"/>
                    </a:lnTo>
                    <a:lnTo>
                      <a:pt x="3083" y="557"/>
                    </a:lnTo>
                    <a:lnTo>
                      <a:pt x="2979" y="495"/>
                    </a:lnTo>
                    <a:lnTo>
                      <a:pt x="2870" y="439"/>
                    </a:lnTo>
                    <a:lnTo>
                      <a:pt x="2756" y="391"/>
                    </a:lnTo>
                    <a:lnTo>
                      <a:pt x="2640" y="348"/>
                    </a:lnTo>
                    <a:lnTo>
                      <a:pt x="2525" y="315"/>
                    </a:lnTo>
                    <a:lnTo>
                      <a:pt x="2408" y="289"/>
                    </a:lnTo>
                    <a:lnTo>
                      <a:pt x="2290" y="271"/>
                    </a:lnTo>
                    <a:lnTo>
                      <a:pt x="2172" y="259"/>
                    </a:lnTo>
                    <a:lnTo>
                      <a:pt x="2054" y="256"/>
                    </a:lnTo>
                    <a:lnTo>
                      <a:pt x="1926" y="261"/>
                    </a:lnTo>
                    <a:lnTo>
                      <a:pt x="1799" y="273"/>
                    </a:lnTo>
                    <a:lnTo>
                      <a:pt x="1673" y="294"/>
                    </a:lnTo>
                    <a:lnTo>
                      <a:pt x="1549" y="324"/>
                    </a:lnTo>
                    <a:lnTo>
                      <a:pt x="1427" y="364"/>
                    </a:lnTo>
                    <a:lnTo>
                      <a:pt x="1307" y="411"/>
                    </a:lnTo>
                    <a:lnTo>
                      <a:pt x="1189" y="467"/>
                    </a:lnTo>
                    <a:lnTo>
                      <a:pt x="1079" y="527"/>
                    </a:lnTo>
                    <a:lnTo>
                      <a:pt x="973" y="595"/>
                    </a:lnTo>
                    <a:lnTo>
                      <a:pt x="873" y="670"/>
                    </a:lnTo>
                    <a:lnTo>
                      <a:pt x="778" y="750"/>
                    </a:lnTo>
                    <a:lnTo>
                      <a:pt x="690" y="836"/>
                    </a:lnTo>
                    <a:lnTo>
                      <a:pt x="607" y="927"/>
                    </a:lnTo>
                    <a:lnTo>
                      <a:pt x="529" y="1024"/>
                    </a:lnTo>
                    <a:lnTo>
                      <a:pt x="460" y="1125"/>
                    </a:lnTo>
                    <a:lnTo>
                      <a:pt x="396" y="1231"/>
                    </a:lnTo>
                    <a:lnTo>
                      <a:pt x="339" y="1342"/>
                    </a:lnTo>
                    <a:lnTo>
                      <a:pt x="289" y="1457"/>
                    </a:lnTo>
                    <a:lnTo>
                      <a:pt x="247" y="1577"/>
                    </a:lnTo>
                    <a:lnTo>
                      <a:pt x="238" y="1595"/>
                    </a:lnTo>
                    <a:lnTo>
                      <a:pt x="222" y="1608"/>
                    </a:lnTo>
                    <a:lnTo>
                      <a:pt x="206" y="1618"/>
                    </a:lnTo>
                    <a:lnTo>
                      <a:pt x="186" y="1621"/>
                    </a:lnTo>
                    <a:lnTo>
                      <a:pt x="165" y="1618"/>
                    </a:lnTo>
                    <a:lnTo>
                      <a:pt x="44" y="1578"/>
                    </a:lnTo>
                    <a:lnTo>
                      <a:pt x="29" y="1572"/>
                    </a:lnTo>
                    <a:lnTo>
                      <a:pt x="17" y="1562"/>
                    </a:lnTo>
                    <a:lnTo>
                      <a:pt x="6" y="1548"/>
                    </a:lnTo>
                    <a:lnTo>
                      <a:pt x="2" y="1531"/>
                    </a:lnTo>
                    <a:lnTo>
                      <a:pt x="0" y="1515"/>
                    </a:lnTo>
                    <a:lnTo>
                      <a:pt x="3" y="1498"/>
                    </a:lnTo>
                    <a:lnTo>
                      <a:pt x="47" y="1374"/>
                    </a:lnTo>
                    <a:lnTo>
                      <a:pt x="98" y="1253"/>
                    </a:lnTo>
                    <a:lnTo>
                      <a:pt x="156" y="1136"/>
                    </a:lnTo>
                    <a:lnTo>
                      <a:pt x="221" y="1022"/>
                    </a:lnTo>
                    <a:lnTo>
                      <a:pt x="292" y="915"/>
                    </a:lnTo>
                    <a:lnTo>
                      <a:pt x="371" y="810"/>
                    </a:lnTo>
                    <a:lnTo>
                      <a:pt x="454" y="712"/>
                    </a:lnTo>
                    <a:lnTo>
                      <a:pt x="543" y="620"/>
                    </a:lnTo>
                    <a:lnTo>
                      <a:pt x="638" y="532"/>
                    </a:lnTo>
                    <a:lnTo>
                      <a:pt x="740" y="448"/>
                    </a:lnTo>
                    <a:lnTo>
                      <a:pt x="846" y="373"/>
                    </a:lnTo>
                    <a:lnTo>
                      <a:pt x="956" y="302"/>
                    </a:lnTo>
                    <a:lnTo>
                      <a:pt x="1073" y="238"/>
                    </a:lnTo>
                    <a:lnTo>
                      <a:pt x="1187" y="183"/>
                    </a:lnTo>
                    <a:lnTo>
                      <a:pt x="1307" y="135"/>
                    </a:lnTo>
                    <a:lnTo>
                      <a:pt x="1428" y="94"/>
                    </a:lnTo>
                    <a:lnTo>
                      <a:pt x="1551" y="61"/>
                    </a:lnTo>
                    <a:lnTo>
                      <a:pt x="1675" y="33"/>
                    </a:lnTo>
                    <a:lnTo>
                      <a:pt x="1802" y="15"/>
                    </a:lnTo>
                    <a:lnTo>
                      <a:pt x="1927" y="3"/>
                    </a:lnTo>
                    <a:lnTo>
                      <a:pt x="2054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2592" y="2146"/>
                <a:ext cx="2311" cy="1107"/>
              </a:xfrm>
              <a:custGeom>
                <a:avLst/>
                <a:gdLst>
                  <a:gd name="T0" fmla="*/ 1299 w 4621"/>
                  <a:gd name="T1" fmla="*/ 412 h 2216"/>
                  <a:gd name="T2" fmla="*/ 1331 w 4621"/>
                  <a:gd name="T3" fmla="*/ 449 h 2216"/>
                  <a:gd name="T4" fmla="*/ 1327 w 4621"/>
                  <a:gd name="T5" fmla="*/ 498 h 2216"/>
                  <a:gd name="T6" fmla="*/ 1242 w 4621"/>
                  <a:gd name="T7" fmla="*/ 641 h 2216"/>
                  <a:gd name="T8" fmla="*/ 1183 w 4621"/>
                  <a:gd name="T9" fmla="*/ 641 h 2216"/>
                  <a:gd name="T10" fmla="*/ 752 w 4621"/>
                  <a:gd name="T11" fmla="*/ 629 h 2216"/>
                  <a:gd name="T12" fmla="*/ 893 w 4621"/>
                  <a:gd name="T13" fmla="*/ 962 h 2216"/>
                  <a:gd name="T14" fmla="*/ 1092 w 4621"/>
                  <a:gd name="T15" fmla="*/ 1260 h 2216"/>
                  <a:gd name="T16" fmla="*/ 1343 w 4621"/>
                  <a:gd name="T17" fmla="*/ 1515 h 2216"/>
                  <a:gd name="T18" fmla="*/ 1643 w 4621"/>
                  <a:gd name="T19" fmla="*/ 1719 h 2216"/>
                  <a:gd name="T20" fmla="*/ 1982 w 4621"/>
                  <a:gd name="T21" fmla="*/ 1866 h 2216"/>
                  <a:gd name="T22" fmla="*/ 2330 w 4621"/>
                  <a:gd name="T23" fmla="*/ 1945 h 2216"/>
                  <a:gd name="T24" fmla="*/ 2696 w 4621"/>
                  <a:gd name="T25" fmla="*/ 1955 h 2216"/>
                  <a:gd name="T26" fmla="*/ 3072 w 4621"/>
                  <a:gd name="T27" fmla="*/ 1890 h 2216"/>
                  <a:gd name="T28" fmla="*/ 3432 w 4621"/>
                  <a:gd name="T29" fmla="*/ 1748 h 2216"/>
                  <a:gd name="T30" fmla="*/ 3749 w 4621"/>
                  <a:gd name="T31" fmla="*/ 1545 h 2216"/>
                  <a:gd name="T32" fmla="*/ 4015 w 4621"/>
                  <a:gd name="T33" fmla="*/ 1288 h 2216"/>
                  <a:gd name="T34" fmla="*/ 4225 w 4621"/>
                  <a:gd name="T35" fmla="*/ 983 h 2216"/>
                  <a:gd name="T36" fmla="*/ 4375 w 4621"/>
                  <a:gd name="T37" fmla="*/ 638 h 2216"/>
                  <a:gd name="T38" fmla="*/ 4416 w 4621"/>
                  <a:gd name="T39" fmla="*/ 597 h 2216"/>
                  <a:gd name="T40" fmla="*/ 4578 w 4621"/>
                  <a:gd name="T41" fmla="*/ 636 h 2216"/>
                  <a:gd name="T42" fmla="*/ 4615 w 4621"/>
                  <a:gd name="T43" fmla="*/ 668 h 2216"/>
                  <a:gd name="T44" fmla="*/ 4618 w 4621"/>
                  <a:gd name="T45" fmla="*/ 717 h 2216"/>
                  <a:gd name="T46" fmla="*/ 4464 w 4621"/>
                  <a:gd name="T47" fmla="*/ 1080 h 2216"/>
                  <a:gd name="T48" fmla="*/ 4251 w 4621"/>
                  <a:gd name="T49" fmla="*/ 1404 h 2216"/>
                  <a:gd name="T50" fmla="*/ 3983 w 4621"/>
                  <a:gd name="T51" fmla="*/ 1684 h 2216"/>
                  <a:gd name="T52" fmla="*/ 3665 w 4621"/>
                  <a:gd name="T53" fmla="*/ 1913 h 2216"/>
                  <a:gd name="T54" fmla="*/ 3314 w 4621"/>
                  <a:gd name="T55" fmla="*/ 2080 h 2216"/>
                  <a:gd name="T56" fmla="*/ 2945 w 4621"/>
                  <a:gd name="T57" fmla="*/ 2181 h 2216"/>
                  <a:gd name="T58" fmla="*/ 2567 w 4621"/>
                  <a:gd name="T59" fmla="*/ 2216 h 2216"/>
                  <a:gd name="T60" fmla="*/ 2165 w 4621"/>
                  <a:gd name="T61" fmla="*/ 2178 h 2216"/>
                  <a:gd name="T62" fmla="*/ 1774 w 4621"/>
                  <a:gd name="T63" fmla="*/ 2064 h 2216"/>
                  <a:gd name="T64" fmla="*/ 1416 w 4621"/>
                  <a:gd name="T65" fmla="*/ 1883 h 2216"/>
                  <a:gd name="T66" fmla="*/ 1101 w 4621"/>
                  <a:gd name="T67" fmla="*/ 1643 h 2216"/>
                  <a:gd name="T68" fmla="*/ 838 w 4621"/>
                  <a:gd name="T69" fmla="*/ 1351 h 2216"/>
                  <a:gd name="T70" fmla="*/ 632 w 4621"/>
                  <a:gd name="T71" fmla="*/ 1016 h 2216"/>
                  <a:gd name="T72" fmla="*/ 489 w 4621"/>
                  <a:gd name="T73" fmla="*/ 645 h 2216"/>
                  <a:gd name="T74" fmla="*/ 225 w 4621"/>
                  <a:gd name="T75" fmla="*/ 965 h 2216"/>
                  <a:gd name="T76" fmla="*/ 188 w 4621"/>
                  <a:gd name="T77" fmla="*/ 986 h 2216"/>
                  <a:gd name="T78" fmla="*/ 150 w 4621"/>
                  <a:gd name="T79" fmla="*/ 980 h 2216"/>
                  <a:gd name="T80" fmla="*/ 11 w 4621"/>
                  <a:gd name="T81" fmla="*/ 900 h 2216"/>
                  <a:gd name="T82" fmla="*/ 2 w 4621"/>
                  <a:gd name="T83" fmla="*/ 851 h 2216"/>
                  <a:gd name="T84" fmla="*/ 424 w 4621"/>
                  <a:gd name="T85" fmla="*/ 18 h 2216"/>
                  <a:gd name="T86" fmla="*/ 478 w 4621"/>
                  <a:gd name="T87" fmla="*/ 0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21" h="2216">
                    <a:moveTo>
                      <a:pt x="478" y="0"/>
                    </a:moveTo>
                    <a:lnTo>
                      <a:pt x="498" y="6"/>
                    </a:lnTo>
                    <a:lnTo>
                      <a:pt x="1299" y="412"/>
                    </a:lnTo>
                    <a:lnTo>
                      <a:pt x="1313" y="421"/>
                    </a:lnTo>
                    <a:lnTo>
                      <a:pt x="1324" y="433"/>
                    </a:lnTo>
                    <a:lnTo>
                      <a:pt x="1331" y="449"/>
                    </a:lnTo>
                    <a:lnTo>
                      <a:pt x="1334" y="465"/>
                    </a:lnTo>
                    <a:lnTo>
                      <a:pt x="1333" y="482"/>
                    </a:lnTo>
                    <a:lnTo>
                      <a:pt x="1327" y="498"/>
                    </a:lnTo>
                    <a:lnTo>
                      <a:pt x="1269" y="612"/>
                    </a:lnTo>
                    <a:lnTo>
                      <a:pt x="1257" y="629"/>
                    </a:lnTo>
                    <a:lnTo>
                      <a:pt x="1242" y="641"/>
                    </a:lnTo>
                    <a:lnTo>
                      <a:pt x="1222" y="647"/>
                    </a:lnTo>
                    <a:lnTo>
                      <a:pt x="1203" y="647"/>
                    </a:lnTo>
                    <a:lnTo>
                      <a:pt x="1183" y="641"/>
                    </a:lnTo>
                    <a:lnTo>
                      <a:pt x="693" y="392"/>
                    </a:lnTo>
                    <a:lnTo>
                      <a:pt x="719" y="512"/>
                    </a:lnTo>
                    <a:lnTo>
                      <a:pt x="752" y="629"/>
                    </a:lnTo>
                    <a:lnTo>
                      <a:pt x="791" y="744"/>
                    </a:lnTo>
                    <a:lnTo>
                      <a:pt x="838" y="854"/>
                    </a:lnTo>
                    <a:lnTo>
                      <a:pt x="893" y="962"/>
                    </a:lnTo>
                    <a:lnTo>
                      <a:pt x="953" y="1066"/>
                    </a:lnTo>
                    <a:lnTo>
                      <a:pt x="1020" y="1165"/>
                    </a:lnTo>
                    <a:lnTo>
                      <a:pt x="1092" y="1260"/>
                    </a:lnTo>
                    <a:lnTo>
                      <a:pt x="1171" y="1350"/>
                    </a:lnTo>
                    <a:lnTo>
                      <a:pt x="1254" y="1436"/>
                    </a:lnTo>
                    <a:lnTo>
                      <a:pt x="1343" y="1515"/>
                    </a:lnTo>
                    <a:lnTo>
                      <a:pt x="1439" y="1589"/>
                    </a:lnTo>
                    <a:lnTo>
                      <a:pt x="1538" y="1657"/>
                    </a:lnTo>
                    <a:lnTo>
                      <a:pt x="1643" y="1719"/>
                    </a:lnTo>
                    <a:lnTo>
                      <a:pt x="1752" y="1775"/>
                    </a:lnTo>
                    <a:lnTo>
                      <a:pt x="1864" y="1824"/>
                    </a:lnTo>
                    <a:lnTo>
                      <a:pt x="1982" y="1866"/>
                    </a:lnTo>
                    <a:lnTo>
                      <a:pt x="2097" y="1899"/>
                    </a:lnTo>
                    <a:lnTo>
                      <a:pt x="2213" y="1925"/>
                    </a:lnTo>
                    <a:lnTo>
                      <a:pt x="2330" y="1945"/>
                    </a:lnTo>
                    <a:lnTo>
                      <a:pt x="2449" y="1955"/>
                    </a:lnTo>
                    <a:lnTo>
                      <a:pt x="2567" y="1958"/>
                    </a:lnTo>
                    <a:lnTo>
                      <a:pt x="2696" y="1955"/>
                    </a:lnTo>
                    <a:lnTo>
                      <a:pt x="2823" y="1942"/>
                    </a:lnTo>
                    <a:lnTo>
                      <a:pt x="2948" y="1921"/>
                    </a:lnTo>
                    <a:lnTo>
                      <a:pt x="3072" y="1890"/>
                    </a:lnTo>
                    <a:lnTo>
                      <a:pt x="3195" y="1851"/>
                    </a:lnTo>
                    <a:lnTo>
                      <a:pt x="3314" y="1804"/>
                    </a:lnTo>
                    <a:lnTo>
                      <a:pt x="3432" y="1748"/>
                    </a:lnTo>
                    <a:lnTo>
                      <a:pt x="3543" y="1687"/>
                    </a:lnTo>
                    <a:lnTo>
                      <a:pt x="3649" y="1619"/>
                    </a:lnTo>
                    <a:lnTo>
                      <a:pt x="3749" y="1545"/>
                    </a:lnTo>
                    <a:lnTo>
                      <a:pt x="3842" y="1465"/>
                    </a:lnTo>
                    <a:lnTo>
                      <a:pt x="3932" y="1380"/>
                    </a:lnTo>
                    <a:lnTo>
                      <a:pt x="4015" y="1288"/>
                    </a:lnTo>
                    <a:lnTo>
                      <a:pt x="4092" y="1191"/>
                    </a:lnTo>
                    <a:lnTo>
                      <a:pt x="4162" y="1089"/>
                    </a:lnTo>
                    <a:lnTo>
                      <a:pt x="4225" y="983"/>
                    </a:lnTo>
                    <a:lnTo>
                      <a:pt x="4283" y="873"/>
                    </a:lnTo>
                    <a:lnTo>
                      <a:pt x="4332" y="757"/>
                    </a:lnTo>
                    <a:lnTo>
                      <a:pt x="4375" y="638"/>
                    </a:lnTo>
                    <a:lnTo>
                      <a:pt x="4384" y="620"/>
                    </a:lnTo>
                    <a:lnTo>
                      <a:pt x="4399" y="606"/>
                    </a:lnTo>
                    <a:lnTo>
                      <a:pt x="4416" y="597"/>
                    </a:lnTo>
                    <a:lnTo>
                      <a:pt x="4435" y="594"/>
                    </a:lnTo>
                    <a:lnTo>
                      <a:pt x="4455" y="597"/>
                    </a:lnTo>
                    <a:lnTo>
                      <a:pt x="4578" y="636"/>
                    </a:lnTo>
                    <a:lnTo>
                      <a:pt x="4593" y="644"/>
                    </a:lnTo>
                    <a:lnTo>
                      <a:pt x="4605" y="654"/>
                    </a:lnTo>
                    <a:lnTo>
                      <a:pt x="4615" y="668"/>
                    </a:lnTo>
                    <a:lnTo>
                      <a:pt x="4620" y="683"/>
                    </a:lnTo>
                    <a:lnTo>
                      <a:pt x="4621" y="700"/>
                    </a:lnTo>
                    <a:lnTo>
                      <a:pt x="4618" y="717"/>
                    </a:lnTo>
                    <a:lnTo>
                      <a:pt x="4574" y="842"/>
                    </a:lnTo>
                    <a:lnTo>
                      <a:pt x="4523" y="962"/>
                    </a:lnTo>
                    <a:lnTo>
                      <a:pt x="4464" y="1080"/>
                    </a:lnTo>
                    <a:lnTo>
                      <a:pt x="4401" y="1192"/>
                    </a:lnTo>
                    <a:lnTo>
                      <a:pt x="4328" y="1301"/>
                    </a:lnTo>
                    <a:lnTo>
                      <a:pt x="4251" y="1404"/>
                    </a:lnTo>
                    <a:lnTo>
                      <a:pt x="4168" y="1503"/>
                    </a:lnTo>
                    <a:lnTo>
                      <a:pt x="4078" y="1596"/>
                    </a:lnTo>
                    <a:lnTo>
                      <a:pt x="3983" y="1684"/>
                    </a:lnTo>
                    <a:lnTo>
                      <a:pt x="3882" y="1766"/>
                    </a:lnTo>
                    <a:lnTo>
                      <a:pt x="3776" y="1842"/>
                    </a:lnTo>
                    <a:lnTo>
                      <a:pt x="3665" y="1913"/>
                    </a:lnTo>
                    <a:lnTo>
                      <a:pt x="3549" y="1977"/>
                    </a:lnTo>
                    <a:lnTo>
                      <a:pt x="3434" y="2031"/>
                    </a:lnTo>
                    <a:lnTo>
                      <a:pt x="3314" y="2080"/>
                    </a:lnTo>
                    <a:lnTo>
                      <a:pt x="3193" y="2120"/>
                    </a:lnTo>
                    <a:lnTo>
                      <a:pt x="3071" y="2155"/>
                    </a:lnTo>
                    <a:lnTo>
                      <a:pt x="2945" y="2181"/>
                    </a:lnTo>
                    <a:lnTo>
                      <a:pt x="2820" y="2201"/>
                    </a:lnTo>
                    <a:lnTo>
                      <a:pt x="2694" y="2211"/>
                    </a:lnTo>
                    <a:lnTo>
                      <a:pt x="2567" y="2216"/>
                    </a:lnTo>
                    <a:lnTo>
                      <a:pt x="2432" y="2211"/>
                    </a:lnTo>
                    <a:lnTo>
                      <a:pt x="2298" y="2199"/>
                    </a:lnTo>
                    <a:lnTo>
                      <a:pt x="2165" y="2178"/>
                    </a:lnTo>
                    <a:lnTo>
                      <a:pt x="2033" y="2148"/>
                    </a:lnTo>
                    <a:lnTo>
                      <a:pt x="1903" y="2110"/>
                    </a:lnTo>
                    <a:lnTo>
                      <a:pt x="1774" y="2064"/>
                    </a:lnTo>
                    <a:lnTo>
                      <a:pt x="1650" y="2011"/>
                    </a:lnTo>
                    <a:lnTo>
                      <a:pt x="1531" y="1951"/>
                    </a:lnTo>
                    <a:lnTo>
                      <a:pt x="1416" y="1883"/>
                    </a:lnTo>
                    <a:lnTo>
                      <a:pt x="1305" y="1810"/>
                    </a:lnTo>
                    <a:lnTo>
                      <a:pt x="1201" y="1730"/>
                    </a:lnTo>
                    <a:lnTo>
                      <a:pt x="1101" y="1643"/>
                    </a:lnTo>
                    <a:lnTo>
                      <a:pt x="1007" y="1551"/>
                    </a:lnTo>
                    <a:lnTo>
                      <a:pt x="920" y="1454"/>
                    </a:lnTo>
                    <a:lnTo>
                      <a:pt x="838" y="1351"/>
                    </a:lnTo>
                    <a:lnTo>
                      <a:pt x="762" y="1244"/>
                    </a:lnTo>
                    <a:lnTo>
                      <a:pt x="694" y="1132"/>
                    </a:lnTo>
                    <a:lnTo>
                      <a:pt x="632" y="1016"/>
                    </a:lnTo>
                    <a:lnTo>
                      <a:pt x="576" y="897"/>
                    </a:lnTo>
                    <a:lnTo>
                      <a:pt x="529" y="773"/>
                    </a:lnTo>
                    <a:lnTo>
                      <a:pt x="489" y="645"/>
                    </a:lnTo>
                    <a:lnTo>
                      <a:pt x="455" y="515"/>
                    </a:lnTo>
                    <a:lnTo>
                      <a:pt x="236" y="951"/>
                    </a:lnTo>
                    <a:lnTo>
                      <a:pt x="225" y="965"/>
                    </a:lnTo>
                    <a:lnTo>
                      <a:pt x="213" y="977"/>
                    </a:lnTo>
                    <a:lnTo>
                      <a:pt x="198" y="983"/>
                    </a:lnTo>
                    <a:lnTo>
                      <a:pt x="188" y="986"/>
                    </a:lnTo>
                    <a:lnTo>
                      <a:pt x="179" y="986"/>
                    </a:lnTo>
                    <a:lnTo>
                      <a:pt x="163" y="985"/>
                    </a:lnTo>
                    <a:lnTo>
                      <a:pt x="150" y="980"/>
                    </a:lnTo>
                    <a:lnTo>
                      <a:pt x="35" y="923"/>
                    </a:lnTo>
                    <a:lnTo>
                      <a:pt x="21" y="912"/>
                    </a:lnTo>
                    <a:lnTo>
                      <a:pt x="11" y="900"/>
                    </a:lnTo>
                    <a:lnTo>
                      <a:pt x="3" y="885"/>
                    </a:lnTo>
                    <a:lnTo>
                      <a:pt x="0" y="868"/>
                    </a:lnTo>
                    <a:lnTo>
                      <a:pt x="2" y="851"/>
                    </a:lnTo>
                    <a:lnTo>
                      <a:pt x="8" y="836"/>
                    </a:lnTo>
                    <a:lnTo>
                      <a:pt x="411" y="34"/>
                    </a:lnTo>
                    <a:lnTo>
                      <a:pt x="424" y="18"/>
                    </a:lnTo>
                    <a:lnTo>
                      <a:pt x="440" y="6"/>
                    </a:lnTo>
                    <a:lnTo>
                      <a:pt x="458" y="0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72" name="Rectangle 66"/>
            <p:cNvSpPr/>
            <p:nvPr/>
          </p:nvSpPr>
          <p:spPr>
            <a:xfrm>
              <a:off x="3443549" y="244375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73" name="Rectangle 66"/>
            <p:cNvSpPr/>
            <p:nvPr/>
          </p:nvSpPr>
          <p:spPr>
            <a:xfrm>
              <a:off x="5691328" y="241638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74" name="Rectangle 66"/>
            <p:cNvSpPr/>
            <p:nvPr/>
          </p:nvSpPr>
          <p:spPr>
            <a:xfrm>
              <a:off x="7863562" y="2416381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输入标题</a:t>
              </a:r>
            </a:p>
          </p:txBody>
        </p:sp>
        <p:sp>
          <p:nvSpPr>
            <p:cNvPr id="75" name="Rectangle 66"/>
            <p:cNvSpPr/>
            <p:nvPr/>
          </p:nvSpPr>
          <p:spPr>
            <a:xfrm>
              <a:off x="10091264" y="243258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输入标题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12751" y="4267561"/>
              <a:ext cx="2186723" cy="1393838"/>
              <a:chOff x="1360916" y="4048373"/>
              <a:chExt cx="2186723" cy="1393838"/>
            </a:xfrm>
          </p:grpSpPr>
          <p:sp>
            <p:nvSpPr>
              <p:cNvPr id="77" name="文本框 29"/>
              <p:cNvSpPr txBox="1"/>
              <p:nvPr/>
            </p:nvSpPr>
            <p:spPr>
              <a:xfrm>
                <a:off x="1360916" y="4048373"/>
                <a:ext cx="2055845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</a:t>
                </a:r>
              </a:p>
            </p:txBody>
          </p:sp>
          <p:sp>
            <p:nvSpPr>
              <p:cNvPr id="120" name="文本框 29"/>
              <p:cNvSpPr txBox="1"/>
              <p:nvPr/>
            </p:nvSpPr>
            <p:spPr>
              <a:xfrm>
                <a:off x="1360917" y="4380382"/>
                <a:ext cx="2186722" cy="106182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您的内容打在这里，或者通过复制您的文本后，在此框中选择粘选择只保留</a:t>
                </a: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3025707" y="4267561"/>
              <a:ext cx="2186723" cy="1393838"/>
              <a:chOff x="1360916" y="4048373"/>
              <a:chExt cx="2186723" cy="1393838"/>
            </a:xfrm>
          </p:grpSpPr>
          <p:sp>
            <p:nvSpPr>
              <p:cNvPr id="122" name="文本框 29"/>
              <p:cNvSpPr txBox="1"/>
              <p:nvPr/>
            </p:nvSpPr>
            <p:spPr>
              <a:xfrm>
                <a:off x="1360916" y="4048373"/>
                <a:ext cx="2055845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</a:t>
                </a:r>
              </a:p>
            </p:txBody>
          </p:sp>
          <p:sp>
            <p:nvSpPr>
              <p:cNvPr id="123" name="文本框 29"/>
              <p:cNvSpPr txBox="1"/>
              <p:nvPr/>
            </p:nvSpPr>
            <p:spPr>
              <a:xfrm>
                <a:off x="1360917" y="4380382"/>
                <a:ext cx="2186722" cy="106182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您的内容打在这里，或者通过复制您的文本后，在此框中选择粘选择只保留</a:t>
                </a: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5238663" y="4267561"/>
              <a:ext cx="2186723" cy="1393838"/>
              <a:chOff x="1360916" y="4048373"/>
              <a:chExt cx="2186723" cy="1393838"/>
            </a:xfrm>
          </p:grpSpPr>
          <p:sp>
            <p:nvSpPr>
              <p:cNvPr id="125" name="文本框 29"/>
              <p:cNvSpPr txBox="1"/>
              <p:nvPr/>
            </p:nvSpPr>
            <p:spPr>
              <a:xfrm>
                <a:off x="1360916" y="4048373"/>
                <a:ext cx="2055845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</a:t>
                </a:r>
              </a:p>
            </p:txBody>
          </p:sp>
          <p:sp>
            <p:nvSpPr>
              <p:cNvPr id="126" name="文本框 29"/>
              <p:cNvSpPr txBox="1"/>
              <p:nvPr/>
            </p:nvSpPr>
            <p:spPr>
              <a:xfrm>
                <a:off x="1360917" y="4380382"/>
                <a:ext cx="2186722" cy="106182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您的内容打在这里，或者通过复制您的文本后，在此框中选择粘选择只保留</a:t>
                </a: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7451619" y="4267561"/>
              <a:ext cx="2186723" cy="1393838"/>
              <a:chOff x="1360916" y="4048373"/>
              <a:chExt cx="2186723" cy="1393838"/>
            </a:xfrm>
          </p:grpSpPr>
          <p:sp>
            <p:nvSpPr>
              <p:cNvPr id="128" name="文本框 29"/>
              <p:cNvSpPr txBox="1"/>
              <p:nvPr/>
            </p:nvSpPr>
            <p:spPr>
              <a:xfrm>
                <a:off x="1360916" y="4048373"/>
                <a:ext cx="2055845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</a:t>
                </a:r>
              </a:p>
            </p:txBody>
          </p:sp>
          <p:sp>
            <p:nvSpPr>
              <p:cNvPr id="129" name="文本框 29"/>
              <p:cNvSpPr txBox="1"/>
              <p:nvPr/>
            </p:nvSpPr>
            <p:spPr>
              <a:xfrm>
                <a:off x="1360917" y="4380382"/>
                <a:ext cx="2186722" cy="106182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您的内容打在这里，或者通过复制您的文本后，在此框中选择粘选择只保留</a:t>
                </a:r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9664573" y="4267561"/>
              <a:ext cx="2186723" cy="1393838"/>
              <a:chOff x="1360916" y="4048373"/>
              <a:chExt cx="2186723" cy="1393838"/>
            </a:xfrm>
          </p:grpSpPr>
          <p:sp>
            <p:nvSpPr>
              <p:cNvPr id="131" name="文本框 29"/>
              <p:cNvSpPr txBox="1"/>
              <p:nvPr/>
            </p:nvSpPr>
            <p:spPr>
              <a:xfrm>
                <a:off x="1360916" y="4048373"/>
                <a:ext cx="2055845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b="1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 单击此处输入</a:t>
                </a:r>
              </a:p>
            </p:txBody>
          </p:sp>
          <p:sp>
            <p:nvSpPr>
              <p:cNvPr id="132" name="文本框 29"/>
              <p:cNvSpPr txBox="1"/>
              <p:nvPr/>
            </p:nvSpPr>
            <p:spPr>
              <a:xfrm>
                <a:off x="1360917" y="4380382"/>
                <a:ext cx="2186722" cy="106182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rgbClr val="C00000"/>
                    </a:solidFill>
                    <a:latin typeface="+mn-ea"/>
                    <a:sym typeface="Arial" panose="020B0604020202020204"/>
                  </a:rPr>
                  <a:t>您的内容打在这里，或者通过复制您的文本后，在此框中选择粘选择只保留</a:t>
                </a:r>
              </a:p>
            </p:txBody>
          </p:sp>
        </p:grpSp>
      </p:grp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791335" y="1888133"/>
            <a:ext cx="3359149" cy="3576884"/>
            <a:chOff x="982132" y="1220145"/>
            <a:chExt cx="3359149" cy="3576884"/>
          </a:xfrm>
        </p:grpSpPr>
        <p:grpSp>
          <p:nvGrpSpPr>
            <p:cNvPr id="46" name="组合 45"/>
            <p:cNvGrpSpPr/>
            <p:nvPr/>
          </p:nvGrpSpPr>
          <p:grpSpPr bwMode="auto">
            <a:xfrm>
              <a:off x="982132" y="1220145"/>
              <a:ext cx="3359149" cy="3576884"/>
              <a:chOff x="971599" y="1710657"/>
              <a:chExt cx="2520281" cy="2682687"/>
            </a:xfrm>
          </p:grpSpPr>
          <p:sp>
            <p:nvSpPr>
              <p:cNvPr id="54" name="等腰三角形 11"/>
              <p:cNvSpPr/>
              <p:nvPr/>
            </p:nvSpPr>
            <p:spPr>
              <a:xfrm>
                <a:off x="971599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55" name="等腰三角形 11"/>
              <p:cNvSpPr/>
              <p:nvPr/>
            </p:nvSpPr>
            <p:spPr>
              <a:xfrm flipH="1">
                <a:off x="3121857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187578" y="1710657"/>
                <a:ext cx="2088324" cy="2682687"/>
              </a:xfrm>
              <a:prstGeom prst="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971599" y="2427815"/>
                <a:ext cx="2520281" cy="4318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6799" y="1456004"/>
              <a:ext cx="668867" cy="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3"/>
            <p:cNvSpPr txBox="1">
              <a:spLocks noChangeArrowheads="1"/>
            </p:cNvSpPr>
            <p:nvPr/>
          </p:nvSpPr>
          <p:spPr bwMode="auto">
            <a:xfrm>
              <a:off x="1574799" y="2218680"/>
              <a:ext cx="2192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这里填写标题</a:t>
              </a:r>
            </a:p>
          </p:txBody>
        </p:sp>
        <p:sp>
          <p:nvSpPr>
            <p:cNvPr id="50" name="矩形 49"/>
            <p:cNvSpPr>
              <a:spLocks noChangeArrowheads="1"/>
            </p:cNvSpPr>
            <p:nvPr/>
          </p:nvSpPr>
          <p:spPr bwMode="auto">
            <a:xfrm>
              <a:off x="1360239" y="2948337"/>
              <a:ext cx="262043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C00000"/>
                  </a:solidFill>
                  <a:latin typeface="+mn-ea"/>
                </a:rPr>
                <a:t>单击此处添加文本单击此处添加文本简明扼要的说明分项内容，此为概念图解，请根据您的具体内容酌情修改。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31081" y="1888133"/>
            <a:ext cx="3359149" cy="3576884"/>
            <a:chOff x="982132" y="1220145"/>
            <a:chExt cx="3359149" cy="3576884"/>
          </a:xfrm>
        </p:grpSpPr>
        <p:grpSp>
          <p:nvGrpSpPr>
            <p:cNvPr id="59" name="组合 58"/>
            <p:cNvGrpSpPr/>
            <p:nvPr/>
          </p:nvGrpSpPr>
          <p:grpSpPr bwMode="auto">
            <a:xfrm>
              <a:off x="982132" y="1220145"/>
              <a:ext cx="3359149" cy="3576884"/>
              <a:chOff x="971599" y="1710657"/>
              <a:chExt cx="2520281" cy="2682687"/>
            </a:xfrm>
          </p:grpSpPr>
          <p:sp>
            <p:nvSpPr>
              <p:cNvPr id="63" name="等腰三角形 11"/>
              <p:cNvSpPr/>
              <p:nvPr/>
            </p:nvSpPr>
            <p:spPr>
              <a:xfrm>
                <a:off x="971599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4" name="等腰三角形 11"/>
              <p:cNvSpPr/>
              <p:nvPr/>
            </p:nvSpPr>
            <p:spPr>
              <a:xfrm flipH="1">
                <a:off x="3121857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187578" y="1710657"/>
                <a:ext cx="2088324" cy="2682687"/>
              </a:xfrm>
              <a:prstGeom prst="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971599" y="2427815"/>
                <a:ext cx="2520281" cy="4318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6799" y="1456004"/>
              <a:ext cx="668867" cy="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43"/>
            <p:cNvSpPr txBox="1">
              <a:spLocks noChangeArrowheads="1"/>
            </p:cNvSpPr>
            <p:nvPr/>
          </p:nvSpPr>
          <p:spPr bwMode="auto">
            <a:xfrm>
              <a:off x="1574799" y="2218680"/>
              <a:ext cx="2192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这里填写标题</a:t>
              </a:r>
            </a:p>
          </p:txBody>
        </p:sp>
        <p:sp>
          <p:nvSpPr>
            <p:cNvPr id="62" name="矩形 61"/>
            <p:cNvSpPr>
              <a:spLocks noChangeArrowheads="1"/>
            </p:cNvSpPr>
            <p:nvPr/>
          </p:nvSpPr>
          <p:spPr bwMode="auto">
            <a:xfrm>
              <a:off x="1360239" y="2948337"/>
              <a:ext cx="262043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C00000"/>
                  </a:solidFill>
                  <a:latin typeface="+mn-ea"/>
                </a:rPr>
                <a:t>单击此处添加文本单击此处添加文本简明扼要的说明分项内容，此为概念图解，请根据您的具体内容酌情修改。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70826" y="1888133"/>
            <a:ext cx="3359149" cy="3576884"/>
            <a:chOff x="982132" y="1220145"/>
            <a:chExt cx="3359149" cy="3576884"/>
          </a:xfrm>
        </p:grpSpPr>
        <p:grpSp>
          <p:nvGrpSpPr>
            <p:cNvPr id="69" name="组合 68"/>
            <p:cNvGrpSpPr/>
            <p:nvPr/>
          </p:nvGrpSpPr>
          <p:grpSpPr bwMode="auto">
            <a:xfrm>
              <a:off x="982132" y="1220145"/>
              <a:ext cx="3359149" cy="3576884"/>
              <a:chOff x="971599" y="1710657"/>
              <a:chExt cx="2520281" cy="2682687"/>
            </a:xfrm>
          </p:grpSpPr>
          <p:sp>
            <p:nvSpPr>
              <p:cNvPr id="73" name="等腰三角形 11"/>
              <p:cNvSpPr/>
              <p:nvPr/>
            </p:nvSpPr>
            <p:spPr>
              <a:xfrm>
                <a:off x="971599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4" name="等腰三角形 11"/>
              <p:cNvSpPr/>
              <p:nvPr/>
            </p:nvSpPr>
            <p:spPr>
              <a:xfrm flipH="1">
                <a:off x="3121857" y="2427815"/>
                <a:ext cx="370023" cy="593730"/>
              </a:xfrm>
              <a:custGeom>
                <a:avLst/>
                <a:gdLst>
                  <a:gd name="connsiteX0" fmla="*/ 0 w 576064"/>
                  <a:gd name="connsiteY0" fmla="*/ 612068 h 612068"/>
                  <a:gd name="connsiteX1" fmla="*/ 288032 w 576064"/>
                  <a:gd name="connsiteY1" fmla="*/ 0 h 612068"/>
                  <a:gd name="connsiteX2" fmla="*/ 576064 w 576064"/>
                  <a:gd name="connsiteY2" fmla="*/ 612068 h 612068"/>
                  <a:gd name="connsiteX3" fmla="*/ 0 w 576064"/>
                  <a:gd name="connsiteY3" fmla="*/ 612068 h 612068"/>
                  <a:gd name="connsiteX0-1" fmla="*/ 0 w 576064"/>
                  <a:gd name="connsiteY0-2" fmla="*/ 612068 h 612068"/>
                  <a:gd name="connsiteX1-3" fmla="*/ 2665 w 576064"/>
                  <a:gd name="connsiteY1-4" fmla="*/ 0 h 612068"/>
                  <a:gd name="connsiteX2-5" fmla="*/ 576064 w 576064"/>
                  <a:gd name="connsiteY2-6" fmla="*/ 612068 h 612068"/>
                  <a:gd name="connsiteX3-7" fmla="*/ 0 w 576064"/>
                  <a:gd name="connsiteY3-8" fmla="*/ 612068 h 612068"/>
                  <a:gd name="connsiteX0-9" fmla="*/ 0 w 576064"/>
                  <a:gd name="connsiteY0-10" fmla="*/ 431029 h 612068"/>
                  <a:gd name="connsiteX1-11" fmla="*/ 2665 w 576064"/>
                  <a:gd name="connsiteY1-12" fmla="*/ 0 h 612068"/>
                  <a:gd name="connsiteX2-13" fmla="*/ 576064 w 576064"/>
                  <a:gd name="connsiteY2-14" fmla="*/ 612068 h 612068"/>
                  <a:gd name="connsiteX3-15" fmla="*/ 0 w 576064"/>
                  <a:gd name="connsiteY3-16" fmla="*/ 431029 h 612068"/>
                  <a:gd name="connsiteX0-17" fmla="*/ 0 w 370477"/>
                  <a:gd name="connsiteY0-18" fmla="*/ 431029 h 593657"/>
                  <a:gd name="connsiteX1-19" fmla="*/ 2665 w 370477"/>
                  <a:gd name="connsiteY1-20" fmla="*/ 0 h 593657"/>
                  <a:gd name="connsiteX2-21" fmla="*/ 370477 w 370477"/>
                  <a:gd name="connsiteY2-22" fmla="*/ 593657 h 593657"/>
                  <a:gd name="connsiteX3-23" fmla="*/ 0 w 370477"/>
                  <a:gd name="connsiteY3-24" fmla="*/ 431029 h 5936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0477" h="593657">
                    <a:moveTo>
                      <a:pt x="0" y="431029"/>
                    </a:moveTo>
                    <a:cubicBezTo>
                      <a:pt x="888" y="227006"/>
                      <a:pt x="1777" y="204023"/>
                      <a:pt x="2665" y="0"/>
                    </a:cubicBezTo>
                    <a:lnTo>
                      <a:pt x="370477" y="593657"/>
                    </a:lnTo>
                    <a:lnTo>
                      <a:pt x="0" y="431029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1187578" y="1710657"/>
                <a:ext cx="2088324" cy="2682687"/>
              </a:xfrm>
              <a:prstGeom prst="rect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971599" y="2427815"/>
                <a:ext cx="2520281" cy="4318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endParaRPr>
              </a:p>
            </p:txBody>
          </p:sp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6799" y="1456004"/>
              <a:ext cx="668867" cy="563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43"/>
            <p:cNvSpPr txBox="1">
              <a:spLocks noChangeArrowheads="1"/>
            </p:cNvSpPr>
            <p:nvPr/>
          </p:nvSpPr>
          <p:spPr bwMode="auto">
            <a:xfrm>
              <a:off x="1574799" y="2218680"/>
              <a:ext cx="2192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这里填写标题</a:t>
              </a:r>
            </a:p>
          </p:txBody>
        </p:sp>
        <p:sp>
          <p:nvSpPr>
            <p:cNvPr id="72" name="矩形 71"/>
            <p:cNvSpPr>
              <a:spLocks noChangeArrowheads="1"/>
            </p:cNvSpPr>
            <p:nvPr/>
          </p:nvSpPr>
          <p:spPr bwMode="auto">
            <a:xfrm>
              <a:off x="1360239" y="2948337"/>
              <a:ext cx="262043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just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rgbClr val="C00000"/>
                  </a:solidFill>
                  <a:latin typeface="+mn-ea"/>
                </a:rPr>
                <a:t>单击此处添加文本单击此处添加文本简明扼要的说明分项内容，此为概念图解，请根据您的具体内容酌情修改。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/>
          <p:nvPr/>
        </p:nvSpPr>
        <p:spPr bwMode="auto">
          <a:xfrm>
            <a:off x="6298688" y="3895191"/>
            <a:ext cx="1704975" cy="1663700"/>
          </a:xfrm>
          <a:custGeom>
            <a:avLst/>
            <a:gdLst>
              <a:gd name="T0" fmla="*/ 24 w 1727"/>
              <a:gd name="T1" fmla="*/ 0 h 1685"/>
              <a:gd name="T2" fmla="*/ 954 w 1727"/>
              <a:gd name="T3" fmla="*/ 0 h 1685"/>
              <a:gd name="T4" fmla="*/ 1714 w 1727"/>
              <a:gd name="T5" fmla="*/ 761 h 1685"/>
              <a:gd name="T6" fmla="*/ 1714 w 1727"/>
              <a:gd name="T7" fmla="*/ 1685 h 1685"/>
              <a:gd name="T8" fmla="*/ 785 w 1727"/>
              <a:gd name="T9" fmla="*/ 1685 h 1685"/>
              <a:gd name="T10" fmla="*/ 13 w 1727"/>
              <a:gd name="T11" fmla="*/ 772 h 1685"/>
              <a:gd name="T12" fmla="*/ 2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6298688" y="2121953"/>
            <a:ext cx="1704975" cy="1663700"/>
          </a:xfrm>
          <a:custGeom>
            <a:avLst/>
            <a:gdLst>
              <a:gd name="T0" fmla="*/ 24 w 1727"/>
              <a:gd name="T1" fmla="*/ 1685 h 1685"/>
              <a:gd name="T2" fmla="*/ 954 w 1727"/>
              <a:gd name="T3" fmla="*/ 1685 h 1685"/>
              <a:gd name="T4" fmla="*/ 1714 w 1727"/>
              <a:gd name="T5" fmla="*/ 924 h 1685"/>
              <a:gd name="T6" fmla="*/ 1714 w 1727"/>
              <a:gd name="T7" fmla="*/ 0 h 1685"/>
              <a:gd name="T8" fmla="*/ 785 w 1727"/>
              <a:gd name="T9" fmla="*/ 0 h 1685"/>
              <a:gd name="T10" fmla="*/ 13 w 1727"/>
              <a:gd name="T11" fmla="*/ 914 h 1685"/>
              <a:gd name="T12" fmla="*/ 2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4544500" y="3895191"/>
            <a:ext cx="1704975" cy="1663700"/>
          </a:xfrm>
          <a:custGeom>
            <a:avLst/>
            <a:gdLst>
              <a:gd name="T0" fmla="*/ 1704 w 1727"/>
              <a:gd name="T1" fmla="*/ 0 h 1685"/>
              <a:gd name="T2" fmla="*/ 774 w 1727"/>
              <a:gd name="T3" fmla="*/ 0 h 1685"/>
              <a:gd name="T4" fmla="*/ 13 w 1727"/>
              <a:gd name="T5" fmla="*/ 761 h 1685"/>
              <a:gd name="T6" fmla="*/ 13 w 1727"/>
              <a:gd name="T7" fmla="*/ 1685 h 1685"/>
              <a:gd name="T8" fmla="*/ 943 w 1727"/>
              <a:gd name="T9" fmla="*/ 1685 h 1685"/>
              <a:gd name="T10" fmla="*/ 1714 w 1727"/>
              <a:gd name="T11" fmla="*/ 772 h 1685"/>
              <a:gd name="T12" fmla="*/ 170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4" name="Freeform 8"/>
          <p:cNvSpPr/>
          <p:nvPr/>
        </p:nvSpPr>
        <p:spPr bwMode="auto">
          <a:xfrm>
            <a:off x="4544500" y="2121953"/>
            <a:ext cx="1704975" cy="1663700"/>
          </a:xfrm>
          <a:custGeom>
            <a:avLst/>
            <a:gdLst>
              <a:gd name="T0" fmla="*/ 1704 w 1727"/>
              <a:gd name="T1" fmla="*/ 1685 h 1685"/>
              <a:gd name="T2" fmla="*/ 774 w 1727"/>
              <a:gd name="T3" fmla="*/ 1685 h 1685"/>
              <a:gd name="T4" fmla="*/ 13 w 1727"/>
              <a:gd name="T5" fmla="*/ 924 h 1685"/>
              <a:gd name="T6" fmla="*/ 13 w 1727"/>
              <a:gd name="T7" fmla="*/ 0 h 1685"/>
              <a:gd name="T8" fmla="*/ 943 w 1727"/>
              <a:gd name="T9" fmla="*/ 0 h 1685"/>
              <a:gd name="T10" fmla="*/ 1714 w 1727"/>
              <a:gd name="T11" fmla="*/ 914 h 1685"/>
              <a:gd name="T12" fmla="*/ 170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033035" y="2538748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5099898" y="2572575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S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8018497" y="1816125"/>
            <a:ext cx="28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输入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标题</a:t>
            </a:r>
          </a:p>
        </p:txBody>
      </p:sp>
      <p:sp>
        <p:nvSpPr>
          <p:cNvPr id="38" name="TextBox 13"/>
          <p:cNvSpPr txBox="1"/>
          <p:nvPr/>
        </p:nvSpPr>
        <p:spPr>
          <a:xfrm>
            <a:off x="8018498" y="2253224"/>
            <a:ext cx="365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9" name="TextBox 14"/>
          <p:cNvSpPr txBox="1"/>
          <p:nvPr/>
        </p:nvSpPr>
        <p:spPr>
          <a:xfrm>
            <a:off x="1389328" y="1816125"/>
            <a:ext cx="290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输入标题</a:t>
            </a:r>
          </a:p>
        </p:txBody>
      </p:sp>
      <p:sp>
        <p:nvSpPr>
          <p:cNvPr id="40" name="TextBox 15"/>
          <p:cNvSpPr txBox="1"/>
          <p:nvPr/>
        </p:nvSpPr>
        <p:spPr>
          <a:xfrm>
            <a:off x="1028775" y="2253224"/>
            <a:ext cx="343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8018498" y="4805038"/>
            <a:ext cx="365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1028775" y="4805038"/>
            <a:ext cx="343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00000"/>
                </a:solidFill>
              </a:rPr>
              <a:t>点击输入本栏的具体文字，简明扼要的说明分项内容，此为概念图解，请根据您的具体内容酌情修改。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6735711" y="2538748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6802574" y="2572575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W</a:t>
            </a:r>
          </a:p>
        </p:txBody>
      </p:sp>
      <p:sp>
        <p:nvSpPr>
          <p:cNvPr id="45" name="Oval 10"/>
          <p:cNvSpPr>
            <a:spLocks noChangeArrowheads="1"/>
          </p:cNvSpPr>
          <p:nvPr/>
        </p:nvSpPr>
        <p:spPr bwMode="auto">
          <a:xfrm>
            <a:off x="5033035" y="4304486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6" name="TextBox 21"/>
          <p:cNvSpPr txBox="1"/>
          <p:nvPr/>
        </p:nvSpPr>
        <p:spPr>
          <a:xfrm>
            <a:off x="5099898" y="4338313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O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6735711" y="4304486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8" name="TextBox 28"/>
          <p:cNvSpPr txBox="1"/>
          <p:nvPr/>
        </p:nvSpPr>
        <p:spPr>
          <a:xfrm>
            <a:off x="6802574" y="4338313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T</a:t>
            </a:r>
          </a:p>
        </p:txBody>
      </p:sp>
      <p:sp>
        <p:nvSpPr>
          <p:cNvPr id="49" name="TextBox 29"/>
          <p:cNvSpPr txBox="1"/>
          <p:nvPr/>
        </p:nvSpPr>
        <p:spPr>
          <a:xfrm>
            <a:off x="8018497" y="4401669"/>
            <a:ext cx="286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输入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</a:rPr>
              <a:t>标题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1028776" y="4401669"/>
            <a:ext cx="326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输入标题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bldLvl="0" animBg="1"/>
      <p:bldP spid="44" grpId="0"/>
      <p:bldP spid="45" grpId="0" bldLvl="0" animBg="1"/>
      <p:bldP spid="46" grpId="0"/>
      <p:bldP spid="47" grpId="0" bldLvl="0" animBg="1"/>
      <p:bldP spid="48" grpId="0"/>
      <p:bldP spid="49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18030" y="1925087"/>
            <a:ext cx="8258270" cy="2803662"/>
            <a:chOff x="1915521" y="1796242"/>
            <a:chExt cx="8258270" cy="2803662"/>
          </a:xfrm>
        </p:grpSpPr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6915594" y="2145407"/>
              <a:ext cx="3258197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5400" b="1" cap="all" spc="300" dirty="0">
                  <a:ln w="19050">
                    <a:noFill/>
                  </a:ln>
                  <a:solidFill>
                    <a:srgbClr val="C00000"/>
                  </a:solidFill>
                  <a:cs typeface="Arial" panose="020B0604020202020204" pitchFamily="34" charset="0"/>
                </a:rPr>
                <a:t>感谢聆听批评指导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268238" y="4048231"/>
              <a:ext cx="6818313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3339678" y="4076684"/>
              <a:ext cx="66277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cap="all" dirty="0">
                  <a:ln w="19050">
                    <a:noFill/>
                  </a:ln>
                  <a:solidFill>
                    <a:srgbClr val="C00000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Thank you to listen to criticism guidance</a:t>
              </a:r>
            </a:p>
          </p:txBody>
        </p:sp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1915521" y="1796242"/>
              <a:ext cx="5171440" cy="22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3800" cap="all" spc="300" dirty="0">
                  <a:ln w="19050">
                    <a:noFill/>
                  </a:ln>
                  <a:solidFill>
                    <a:srgbClr val="C00000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202X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81667" y="1504292"/>
            <a:ext cx="1596832" cy="2430665"/>
            <a:chOff x="1025029" y="1563689"/>
            <a:chExt cx="1597202" cy="2432107"/>
          </a:xfrm>
        </p:grpSpPr>
        <p:sp>
          <p:nvSpPr>
            <p:cNvPr id="5" name="TextBox 70"/>
            <p:cNvSpPr txBox="1"/>
            <p:nvPr/>
          </p:nvSpPr>
          <p:spPr>
            <a:xfrm>
              <a:off x="1025029" y="1563689"/>
              <a:ext cx="1218178" cy="2078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777" tIns="54388" rIns="108777" bIns="54388" rtlCol="0">
              <a:spAutoFit/>
            </a:bodyPr>
            <a:lstStyle/>
            <a:p>
              <a:pPr algn="dist" defTabSz="1218565"/>
              <a:r>
                <a:rPr lang="zh-CN" altLang="en-US" sz="6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</a:p>
            <a:p>
              <a:pPr algn="dist" defTabSz="1218565"/>
              <a:r>
                <a:rPr lang="zh-CN" altLang="en-US" sz="6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6" name="TextBox 71"/>
            <p:cNvSpPr txBox="1"/>
            <p:nvPr/>
          </p:nvSpPr>
          <p:spPr>
            <a:xfrm>
              <a:off x="2033085" y="2160872"/>
              <a:ext cx="589146" cy="183492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lIns="108777" tIns="54388" rIns="108777" bIns="54388" rtlCol="0">
              <a:spAutoFit/>
            </a:bodyPr>
            <a:lstStyle/>
            <a:p>
              <a:pPr defTabSz="1218565"/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</a:rPr>
                <a:t>CONTENTS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09365" y="1647825"/>
            <a:ext cx="5376545" cy="675640"/>
            <a:chOff x="6770" y="2708"/>
            <a:chExt cx="8467" cy="1064"/>
          </a:xfrm>
        </p:grpSpPr>
        <p:sp>
          <p:nvSpPr>
            <p:cNvPr id="7" name="圆角矩形 6"/>
            <p:cNvSpPr/>
            <p:nvPr/>
          </p:nvSpPr>
          <p:spPr bwMode="auto">
            <a:xfrm>
              <a:off x="8357" y="2785"/>
              <a:ext cx="6880" cy="911"/>
            </a:xfrm>
            <a:prstGeom prst="roundRect">
              <a:avLst>
                <a:gd name="adj" fmla="val 8764"/>
              </a:avLst>
            </a:prstGeom>
            <a:solidFill>
              <a:srgbClr val="FFFFFF"/>
            </a:solidFill>
            <a:ln w="19050">
              <a:solidFill>
                <a:srgbClr val="C00000"/>
              </a:solidFill>
            </a:ln>
            <a:effectLst/>
          </p:spPr>
          <p:txBody>
            <a:bodyPr wrap="none"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圆角矩形 16"/>
            <p:cNvSpPr>
              <a:spLocks noChangeArrowheads="1"/>
            </p:cNvSpPr>
            <p:nvPr/>
          </p:nvSpPr>
          <p:spPr bwMode="auto">
            <a:xfrm>
              <a:off x="6903" y="2708"/>
              <a:ext cx="2210" cy="1065"/>
            </a:xfrm>
            <a:prstGeom prst="roundRect">
              <a:avLst>
                <a:gd name="adj" fmla="val 83"/>
              </a:avLst>
            </a:prstGeom>
            <a:solidFill>
              <a:srgbClr val="C00000"/>
            </a:solidFill>
            <a:ln w="9525" cmpd="sng">
              <a:noFill/>
              <a:round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4400" b="1" kern="0" dirty="0">
                <a:solidFill>
                  <a:srgbClr val="FFFFFF"/>
                </a:solidFill>
                <a:latin typeface="微软雅黑" panose="020B0503020204020204" pitchFamily="82" charset="2"/>
              </a:endParaRPr>
            </a:p>
          </p:txBody>
        </p:sp>
        <p:sp>
          <p:nvSpPr>
            <p:cNvPr id="9" name="文本占位符 4"/>
            <p:cNvSpPr txBox="1"/>
            <p:nvPr/>
          </p:nvSpPr>
          <p:spPr>
            <a:xfrm>
              <a:off x="6770" y="2773"/>
              <a:ext cx="2392" cy="944"/>
            </a:xfrm>
            <a:prstGeom prst="rect">
              <a:avLst/>
            </a:prstGeom>
            <a:noFill/>
            <a:ln w="9525" cmpd="sng">
              <a:noFill/>
              <a:round/>
            </a:ln>
            <a:effectLst/>
          </p:spPr>
          <p:txBody>
            <a:bodyPr anchor="ctr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zh-CN" altLang="en-US" sz="3300" b="1" kern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80440">
                <a:spcBef>
                  <a:spcPct val="0"/>
                </a:spcBef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第</a:t>
              </a:r>
              <a:r>
                <a:rPr sz="2400" dirty="0">
                  <a:solidFill>
                    <a:prstClr val="white"/>
                  </a:solidFill>
                </a:rPr>
                <a:t>一</a:t>
              </a:r>
              <a:r>
                <a:rPr lang="zh-CN" altLang="en-US" sz="2400" dirty="0">
                  <a:solidFill>
                    <a:prstClr val="white"/>
                  </a:solidFill>
                </a:rPr>
                <a:t>章</a:t>
              </a:r>
            </a:p>
          </p:txBody>
        </p:sp>
        <p:sp>
          <p:nvSpPr>
            <p:cNvPr id="10" name="文本占位符 2"/>
            <p:cNvSpPr txBox="1"/>
            <p:nvPr/>
          </p:nvSpPr>
          <p:spPr bwMode="auto">
            <a:xfrm>
              <a:off x="9416" y="2730"/>
              <a:ext cx="5821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no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0440" eaLnBrk="1" hangingPunct="1">
                <a:lnSpc>
                  <a:spcPct val="150000"/>
                </a:lnSpc>
                <a:defRPr/>
              </a:pPr>
              <a:r>
                <a:rPr lang="zh-CN" altLang="en-US" sz="2135" b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点击输入标题内容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09365" y="2563495"/>
            <a:ext cx="5376545" cy="675640"/>
            <a:chOff x="6770" y="2708"/>
            <a:chExt cx="8467" cy="1064"/>
          </a:xfrm>
        </p:grpSpPr>
        <p:sp>
          <p:nvSpPr>
            <p:cNvPr id="27" name="圆角矩形 26"/>
            <p:cNvSpPr/>
            <p:nvPr/>
          </p:nvSpPr>
          <p:spPr bwMode="auto">
            <a:xfrm>
              <a:off x="8357" y="2785"/>
              <a:ext cx="6880" cy="911"/>
            </a:xfrm>
            <a:prstGeom prst="roundRect">
              <a:avLst>
                <a:gd name="adj" fmla="val 8764"/>
              </a:avLst>
            </a:prstGeom>
            <a:solidFill>
              <a:srgbClr val="FFFFFF"/>
            </a:solidFill>
            <a:ln w="19050">
              <a:solidFill>
                <a:srgbClr val="C00000"/>
              </a:solidFill>
            </a:ln>
            <a:effectLst/>
          </p:spPr>
          <p:txBody>
            <a:bodyPr wrap="none"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圆角矩形 16"/>
            <p:cNvSpPr>
              <a:spLocks noChangeArrowheads="1"/>
            </p:cNvSpPr>
            <p:nvPr/>
          </p:nvSpPr>
          <p:spPr bwMode="auto">
            <a:xfrm>
              <a:off x="6903" y="2708"/>
              <a:ext cx="2210" cy="1065"/>
            </a:xfrm>
            <a:prstGeom prst="roundRect">
              <a:avLst>
                <a:gd name="adj" fmla="val 83"/>
              </a:avLst>
            </a:prstGeom>
            <a:solidFill>
              <a:srgbClr val="C00000"/>
            </a:solidFill>
            <a:ln w="9525" cmpd="sng">
              <a:noFill/>
              <a:round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4400" b="1" kern="0" dirty="0">
                <a:solidFill>
                  <a:srgbClr val="FFFFFF"/>
                </a:solidFill>
                <a:latin typeface="微软雅黑" panose="020B0503020204020204" pitchFamily="82" charset="2"/>
              </a:endParaRPr>
            </a:p>
          </p:txBody>
        </p:sp>
        <p:sp>
          <p:nvSpPr>
            <p:cNvPr id="29" name="文本占位符 4"/>
            <p:cNvSpPr txBox="1"/>
            <p:nvPr/>
          </p:nvSpPr>
          <p:spPr>
            <a:xfrm>
              <a:off x="6770" y="2773"/>
              <a:ext cx="2392" cy="944"/>
            </a:xfrm>
            <a:prstGeom prst="rect">
              <a:avLst/>
            </a:prstGeom>
            <a:noFill/>
            <a:ln w="9525" cmpd="sng">
              <a:noFill/>
              <a:round/>
            </a:ln>
            <a:effectLst/>
          </p:spPr>
          <p:txBody>
            <a:bodyPr anchor="ctr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zh-CN" altLang="en-US" sz="3300" b="1" kern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80440">
                <a:spcBef>
                  <a:spcPct val="0"/>
                </a:spcBef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第</a:t>
              </a:r>
              <a:r>
                <a:rPr sz="2400" dirty="0">
                  <a:solidFill>
                    <a:prstClr val="white"/>
                  </a:solidFill>
                </a:rPr>
                <a:t>二</a:t>
              </a:r>
              <a:r>
                <a:rPr lang="zh-CN" altLang="en-US" sz="2400" dirty="0">
                  <a:solidFill>
                    <a:prstClr val="white"/>
                  </a:solidFill>
                </a:rPr>
                <a:t>章</a:t>
              </a:r>
            </a:p>
          </p:txBody>
        </p:sp>
        <p:sp>
          <p:nvSpPr>
            <p:cNvPr id="30" name="文本占位符 2"/>
            <p:cNvSpPr txBox="1"/>
            <p:nvPr/>
          </p:nvSpPr>
          <p:spPr bwMode="auto">
            <a:xfrm>
              <a:off x="9416" y="2730"/>
              <a:ext cx="5821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no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0440" eaLnBrk="1" hangingPunct="1">
                <a:lnSpc>
                  <a:spcPct val="150000"/>
                </a:lnSpc>
                <a:defRPr/>
              </a:pPr>
              <a:r>
                <a:rPr lang="zh-CN" altLang="en-US" sz="2135" b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点击输入标题内容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809365" y="3479165"/>
            <a:ext cx="5376545" cy="675640"/>
            <a:chOff x="6770" y="2708"/>
            <a:chExt cx="8467" cy="1064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8357" y="2785"/>
              <a:ext cx="6880" cy="911"/>
            </a:xfrm>
            <a:prstGeom prst="roundRect">
              <a:avLst>
                <a:gd name="adj" fmla="val 8764"/>
              </a:avLst>
            </a:prstGeom>
            <a:solidFill>
              <a:srgbClr val="FFFFFF"/>
            </a:solidFill>
            <a:ln w="19050">
              <a:solidFill>
                <a:srgbClr val="C00000"/>
              </a:solidFill>
            </a:ln>
            <a:effectLst/>
          </p:spPr>
          <p:txBody>
            <a:bodyPr wrap="none"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圆角矩形 16"/>
            <p:cNvSpPr>
              <a:spLocks noChangeArrowheads="1"/>
            </p:cNvSpPr>
            <p:nvPr/>
          </p:nvSpPr>
          <p:spPr bwMode="auto">
            <a:xfrm>
              <a:off x="6903" y="2708"/>
              <a:ext cx="2210" cy="1065"/>
            </a:xfrm>
            <a:prstGeom prst="roundRect">
              <a:avLst>
                <a:gd name="adj" fmla="val 83"/>
              </a:avLst>
            </a:prstGeom>
            <a:solidFill>
              <a:srgbClr val="C00000"/>
            </a:solidFill>
            <a:ln w="9525" cmpd="sng">
              <a:noFill/>
              <a:round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4400" b="1" kern="0" dirty="0">
                <a:solidFill>
                  <a:srgbClr val="FFFFFF"/>
                </a:solidFill>
                <a:latin typeface="微软雅黑" panose="020B0503020204020204" pitchFamily="82" charset="2"/>
              </a:endParaRPr>
            </a:p>
          </p:txBody>
        </p:sp>
        <p:sp>
          <p:nvSpPr>
            <p:cNvPr id="38" name="文本占位符 4"/>
            <p:cNvSpPr txBox="1"/>
            <p:nvPr/>
          </p:nvSpPr>
          <p:spPr>
            <a:xfrm>
              <a:off x="6770" y="2773"/>
              <a:ext cx="2392" cy="944"/>
            </a:xfrm>
            <a:prstGeom prst="rect">
              <a:avLst/>
            </a:prstGeom>
            <a:noFill/>
            <a:ln w="9525" cmpd="sng">
              <a:noFill/>
              <a:round/>
            </a:ln>
            <a:effectLst/>
          </p:spPr>
          <p:txBody>
            <a:bodyPr anchor="ctr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zh-CN" altLang="en-US" sz="3300" b="1" kern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80440">
                <a:spcBef>
                  <a:spcPct val="0"/>
                </a:spcBef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第</a:t>
              </a:r>
              <a:r>
                <a:rPr sz="2400" dirty="0">
                  <a:solidFill>
                    <a:prstClr val="white"/>
                  </a:solidFill>
                </a:rPr>
                <a:t>三</a:t>
              </a:r>
              <a:r>
                <a:rPr lang="zh-CN" altLang="en-US" sz="2400" dirty="0">
                  <a:solidFill>
                    <a:prstClr val="white"/>
                  </a:solidFill>
                </a:rPr>
                <a:t>章</a:t>
              </a:r>
            </a:p>
          </p:txBody>
        </p:sp>
        <p:sp>
          <p:nvSpPr>
            <p:cNvPr id="39" name="文本占位符 2"/>
            <p:cNvSpPr txBox="1"/>
            <p:nvPr/>
          </p:nvSpPr>
          <p:spPr bwMode="auto">
            <a:xfrm>
              <a:off x="9416" y="2730"/>
              <a:ext cx="5821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no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0440" eaLnBrk="1" hangingPunct="1">
                <a:lnSpc>
                  <a:spcPct val="150000"/>
                </a:lnSpc>
                <a:defRPr/>
              </a:pPr>
              <a:r>
                <a:rPr lang="zh-CN" altLang="en-US" sz="2135" b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点击输入标题内容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09365" y="4394835"/>
            <a:ext cx="5376545" cy="675640"/>
            <a:chOff x="6770" y="2708"/>
            <a:chExt cx="8467" cy="1064"/>
          </a:xfrm>
        </p:grpSpPr>
        <p:sp>
          <p:nvSpPr>
            <p:cNvPr id="41" name="圆角矩形 40"/>
            <p:cNvSpPr/>
            <p:nvPr/>
          </p:nvSpPr>
          <p:spPr bwMode="auto">
            <a:xfrm>
              <a:off x="8357" y="2785"/>
              <a:ext cx="6880" cy="911"/>
            </a:xfrm>
            <a:prstGeom prst="roundRect">
              <a:avLst>
                <a:gd name="adj" fmla="val 8764"/>
              </a:avLst>
            </a:prstGeom>
            <a:solidFill>
              <a:srgbClr val="FFFFFF"/>
            </a:solidFill>
            <a:ln w="19050">
              <a:solidFill>
                <a:srgbClr val="C00000"/>
              </a:solidFill>
            </a:ln>
            <a:effectLst/>
          </p:spPr>
          <p:txBody>
            <a:bodyPr wrap="none" anchor="ctr"/>
            <a:lstStyle/>
            <a:p>
              <a:pPr defTabSz="1218565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圆角矩形 16"/>
            <p:cNvSpPr>
              <a:spLocks noChangeArrowheads="1"/>
            </p:cNvSpPr>
            <p:nvPr/>
          </p:nvSpPr>
          <p:spPr bwMode="auto">
            <a:xfrm>
              <a:off x="6903" y="2708"/>
              <a:ext cx="2210" cy="1065"/>
            </a:xfrm>
            <a:prstGeom prst="roundRect">
              <a:avLst>
                <a:gd name="adj" fmla="val 83"/>
              </a:avLst>
            </a:prstGeom>
            <a:solidFill>
              <a:srgbClr val="C00000"/>
            </a:solidFill>
            <a:ln w="9525" cmpd="sng">
              <a:noFill/>
              <a:round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4400" b="1" kern="0" dirty="0">
                <a:solidFill>
                  <a:srgbClr val="FFFFFF"/>
                </a:solidFill>
                <a:latin typeface="微软雅黑" panose="020B0503020204020204" pitchFamily="82" charset="2"/>
              </a:endParaRPr>
            </a:p>
          </p:txBody>
        </p:sp>
        <p:sp>
          <p:nvSpPr>
            <p:cNvPr id="43" name="文本占位符 4"/>
            <p:cNvSpPr txBox="1"/>
            <p:nvPr/>
          </p:nvSpPr>
          <p:spPr>
            <a:xfrm>
              <a:off x="6770" y="2773"/>
              <a:ext cx="2392" cy="944"/>
            </a:xfrm>
            <a:prstGeom prst="rect">
              <a:avLst/>
            </a:prstGeom>
            <a:noFill/>
            <a:ln w="9525" cmpd="sng">
              <a:noFill/>
              <a:round/>
            </a:ln>
            <a:effectLst/>
          </p:spPr>
          <p:txBody>
            <a:bodyPr anchor="ctr"/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lang="zh-CN" altLang="en-US" sz="3300" b="1" kern="1200" dirty="0">
                  <a:solidFill>
                    <a:schemeClr val="bg1"/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80440">
                <a:spcBef>
                  <a:spcPct val="0"/>
                </a:spcBef>
                <a:defRPr/>
              </a:pPr>
              <a:r>
                <a:rPr lang="zh-CN" altLang="en-US" sz="2400" dirty="0">
                  <a:solidFill>
                    <a:prstClr val="white"/>
                  </a:solidFill>
                </a:rPr>
                <a:t>第</a:t>
              </a:r>
              <a:r>
                <a:rPr sz="2400" dirty="0">
                  <a:solidFill>
                    <a:prstClr val="white"/>
                  </a:solidFill>
                </a:rPr>
                <a:t>四</a:t>
              </a:r>
              <a:r>
                <a:rPr lang="zh-CN" altLang="en-US" sz="2400" dirty="0">
                  <a:solidFill>
                    <a:prstClr val="white"/>
                  </a:solidFill>
                </a:rPr>
                <a:t>章</a:t>
              </a:r>
            </a:p>
          </p:txBody>
        </p:sp>
        <p:sp>
          <p:nvSpPr>
            <p:cNvPr id="44" name="文本占位符 2"/>
            <p:cNvSpPr txBox="1"/>
            <p:nvPr/>
          </p:nvSpPr>
          <p:spPr bwMode="auto">
            <a:xfrm>
              <a:off x="9416" y="2730"/>
              <a:ext cx="5821" cy="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ctr" anchorCtr="0" compatLnSpc="1">
              <a:no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800" b="1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  <a:cs typeface="+mn-cs"/>
                </a:defRPr>
              </a:lvl1pPr>
              <a:lvl2pPr marL="557530" indent="-21463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80440" eaLnBrk="1" hangingPunct="1">
                <a:lnSpc>
                  <a:spcPct val="150000"/>
                </a:lnSpc>
                <a:defRPr/>
              </a:pPr>
              <a:r>
                <a:rPr lang="zh-CN" altLang="en-US" sz="2135" b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点击输入标题内容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5013322" y="1994285"/>
            <a:ext cx="1267876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第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7509598" y="1994285"/>
            <a:ext cx="1152128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23084" y="1806728"/>
            <a:ext cx="1678536" cy="1296000"/>
            <a:chOff x="3385106" y="987574"/>
            <a:chExt cx="1258902" cy="972000"/>
          </a:xfrm>
        </p:grpSpPr>
        <p:sp>
          <p:nvSpPr>
            <p:cNvPr id="7" name="椭圆 6"/>
            <p:cNvSpPr/>
            <p:nvPr/>
          </p:nvSpPr>
          <p:spPr>
            <a:xfrm>
              <a:off x="3528557" y="987574"/>
              <a:ext cx="972000" cy="9720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18557" y="1077574"/>
              <a:ext cx="792000" cy="79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3385106" y="1148980"/>
              <a:ext cx="1258902" cy="64722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5695" tIns="62847" rIns="125695" bIns="62847">
              <a:spAutoFit/>
            </a:bodyPr>
            <a:lstStyle>
              <a:defPPr>
                <a:defRPr lang="zh-CN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4500" b="1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127000" sx="102000" sy="102000" algn="ctr" rotWithShape="0">
                      <a:schemeClr val="bg1">
                        <a:alpha val="84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1218565">
                <a:defRPr/>
              </a:pPr>
              <a:r>
                <a:rPr lang="zh-CN" sz="4800" kern="0" dirty="0">
                  <a:solidFill>
                    <a:sysClr val="window" lastClr="FFFFFF"/>
                  </a:solidFill>
                  <a:effectLst/>
                </a:rPr>
                <a:t>一</a:t>
              </a: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55390" y="3439160"/>
            <a:ext cx="6240145" cy="6191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  <p:pic>
        <p:nvPicPr>
          <p:cNvPr id="2" name="图片 1" descr="1-(1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1671955"/>
            <a:ext cx="4471035" cy="4208780"/>
          </a:xfrm>
          <a:prstGeom prst="rect">
            <a:avLst/>
          </a:prstGeom>
          <a:noFill/>
        </p:spPr>
      </p:pic>
      <p:sp>
        <p:nvSpPr>
          <p:cNvPr id="28" name="圆角矩形 27"/>
          <p:cNvSpPr/>
          <p:nvPr/>
        </p:nvSpPr>
        <p:spPr>
          <a:xfrm>
            <a:off x="6287135" y="1504950"/>
            <a:ext cx="5424170" cy="4556125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0" cap="none" spc="-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小标宋简体" panose="02010601030101010101" pitchFamily="2" charset="-122"/>
              <a:ea typeface="方正小标宋简体" panose="02010601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79845" y="1643380"/>
            <a:ext cx="5237480" cy="424624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</a:p>
          <a:p>
            <a:pPr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未标题-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45" y="1786890"/>
            <a:ext cx="6034405" cy="4384675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566420" y="1615440"/>
            <a:ext cx="5424170" cy="4556125"/>
          </a:xfrm>
          <a:prstGeom prst="roundRect">
            <a:avLst>
              <a:gd name="adj" fmla="val 0"/>
            </a:avLst>
          </a:prstGeom>
          <a:solidFill>
            <a:schemeClr val="bg1">
              <a:alpha val="0"/>
            </a:scheme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35" b="0" i="0" u="none" strike="noStrike" kern="0" cap="none" spc="-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小标宋简体" panose="02010601030101010101" pitchFamily="2" charset="-122"/>
              <a:ea typeface="方正小标宋简体" panose="02010601030101010101" pitchFamily="2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9130" y="1753870"/>
            <a:ext cx="5237480" cy="424624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</a:p>
          <a:p>
            <a:pPr>
              <a:lnSpc>
                <a:spcPct val="150000"/>
              </a:lnSpc>
            </a:pPr>
            <a:r>
              <a:rPr sz="18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33"/>
          <p:cNvSpPr/>
          <p:nvPr/>
        </p:nvSpPr>
        <p:spPr>
          <a:xfrm>
            <a:off x="1964369" y="1624224"/>
            <a:ext cx="1426468" cy="61180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3200" b="1" kern="0" spc="40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明确</a:t>
            </a:r>
          </a:p>
        </p:txBody>
      </p:sp>
      <p:sp>
        <p:nvSpPr>
          <p:cNvPr id="35" name="矩形 34"/>
          <p:cNvSpPr/>
          <p:nvPr/>
        </p:nvSpPr>
        <p:spPr>
          <a:xfrm>
            <a:off x="3582859" y="1624225"/>
            <a:ext cx="7527036" cy="6118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CN" altLang="en-US" sz="1400" kern="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1964368" y="2560328"/>
            <a:ext cx="1426468" cy="61180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3200" b="1" kern="0" spc="40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明确</a:t>
            </a:r>
          </a:p>
        </p:txBody>
      </p:sp>
      <p:sp>
        <p:nvSpPr>
          <p:cNvPr id="37" name="矩形 36"/>
          <p:cNvSpPr/>
          <p:nvPr/>
        </p:nvSpPr>
        <p:spPr>
          <a:xfrm>
            <a:off x="3582857" y="2560329"/>
            <a:ext cx="7527036" cy="6118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CN" altLang="en-US" sz="1400" kern="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圆角矩形 41"/>
          <p:cNvSpPr/>
          <p:nvPr/>
        </p:nvSpPr>
        <p:spPr>
          <a:xfrm>
            <a:off x="1964367" y="3496432"/>
            <a:ext cx="1426468" cy="61180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zh-CN" altLang="en-US" sz="3200" b="1" kern="0" spc="400" dirty="0"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明确</a:t>
            </a:r>
          </a:p>
        </p:txBody>
      </p:sp>
      <p:sp>
        <p:nvSpPr>
          <p:cNvPr id="43" name="矩形 42"/>
          <p:cNvSpPr/>
          <p:nvPr/>
        </p:nvSpPr>
        <p:spPr>
          <a:xfrm>
            <a:off x="3582856" y="3496434"/>
            <a:ext cx="7527036" cy="6118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CN" altLang="en-US" sz="1400" kern="0" dirty="0">
                <a:solidFill>
                  <a:srgbClr val="C0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  <p:pic>
        <p:nvPicPr>
          <p:cNvPr id="5" name="图片 4" descr="未标题-1"/>
          <p:cNvPicPr>
            <a:picLocks noChangeAspect="1"/>
          </p:cNvPicPr>
          <p:nvPr/>
        </p:nvPicPr>
        <p:blipFill>
          <a:blip r:embed="rId3"/>
          <a:srcRect b="3274"/>
          <a:stretch>
            <a:fillRect/>
          </a:stretch>
        </p:blipFill>
        <p:spPr>
          <a:xfrm>
            <a:off x="2976245" y="4259580"/>
            <a:ext cx="7001510" cy="2679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531E-6 3.74012E-6 L -0.10457 3.74012E-6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531E-6 3.66989E-6 L -0.10457 3.66989E-6 " pathEditMode="relative" rAng="0" ptsTypes="AA">
                                      <p:cBhvr>
                                        <p:cTn id="29" dur="1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531E-6 4.10887E-6 L -0.10457 4.10887E-6 " pathEditMode="relative" rAng="0" ptsTypes="AA">
                                      <p:cBhvr>
                                        <p:cTn id="44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4" grpId="1" bldLvl="0" animBg="1"/>
      <p:bldP spid="34" grpId="2" bldLvl="0" animBg="1"/>
      <p:bldP spid="35" grpId="0" bldLvl="0" animBg="1"/>
      <p:bldP spid="36" grpId="0" bldLvl="0" animBg="1"/>
      <p:bldP spid="36" grpId="1" bldLvl="0" animBg="1"/>
      <p:bldP spid="36" grpId="2" bldLvl="0" animBg="1"/>
      <p:bldP spid="37" grpId="0" bldLvl="0" animBg="1"/>
      <p:bldP spid="42" grpId="0" bldLvl="0" animBg="1"/>
      <p:bldP spid="42" grpId="1" bldLvl="0" animBg="1"/>
      <p:bldP spid="42" grpId="2" bldLvl="0" animBg="1"/>
      <p:bldP spid="4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2696744" y="1733950"/>
            <a:ext cx="7097834" cy="1891716"/>
            <a:chOff x="962024" y="1746250"/>
            <a:chExt cx="5326063" cy="14224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5"/>
            <p:cNvSpPr>
              <a:spLocks noChangeArrowheads="1"/>
            </p:cNvSpPr>
            <p:nvPr/>
          </p:nvSpPr>
          <p:spPr bwMode="auto">
            <a:xfrm>
              <a:off x="2259012" y="1746250"/>
              <a:ext cx="1431925" cy="711200"/>
            </a:xfrm>
            <a:custGeom>
              <a:avLst/>
              <a:gdLst>
                <a:gd name="T0" fmla="*/ 2147483647 w 524"/>
                <a:gd name="T1" fmla="*/ 0 h 262"/>
                <a:gd name="T2" fmla="*/ 2147483647 w 524"/>
                <a:gd name="T3" fmla="*/ 2147483647 h 262"/>
                <a:gd name="T4" fmla="*/ 2147483647 w 524"/>
                <a:gd name="T5" fmla="*/ 2147483647 h 262"/>
                <a:gd name="T6" fmla="*/ 2147483647 w 524"/>
                <a:gd name="T7" fmla="*/ 2147483647 h 262"/>
                <a:gd name="T8" fmla="*/ 2147483647 w 524"/>
                <a:gd name="T9" fmla="*/ 2147483647 h 262"/>
                <a:gd name="T10" fmla="*/ 2147483647 w 524"/>
                <a:gd name="T11" fmla="*/ 2147483647 h 262"/>
                <a:gd name="T12" fmla="*/ 2147483647 w 524"/>
                <a:gd name="T13" fmla="*/ 2147483647 h 262"/>
                <a:gd name="T14" fmla="*/ 2147483647 w 524"/>
                <a:gd name="T15" fmla="*/ 2147483647 h 262"/>
                <a:gd name="T16" fmla="*/ 2147483647 w 524"/>
                <a:gd name="T17" fmla="*/ 2147483647 h 262"/>
                <a:gd name="T18" fmla="*/ 2147483647 w 524"/>
                <a:gd name="T19" fmla="*/ 2147483647 h 262"/>
                <a:gd name="T20" fmla="*/ 2147483647 w 524"/>
                <a:gd name="T21" fmla="*/ 2147483647 h 262"/>
                <a:gd name="T22" fmla="*/ 0 w 524"/>
                <a:gd name="T23" fmla="*/ 2147483647 h 262"/>
                <a:gd name="T24" fmla="*/ 2147483647 w 524"/>
                <a:gd name="T25" fmla="*/ 2147483647 h 262"/>
                <a:gd name="T26" fmla="*/ 2147483647 w 524"/>
                <a:gd name="T27" fmla="*/ 2147483647 h 262"/>
                <a:gd name="T28" fmla="*/ 2147483647 w 524"/>
                <a:gd name="T29" fmla="*/ 0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262"/>
                <a:gd name="T47" fmla="*/ 524 w 524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262">
                  <a:moveTo>
                    <a:pt x="113" y="0"/>
                  </a:moveTo>
                  <a:cubicBezTo>
                    <a:pt x="416" y="1"/>
                    <a:pt x="416" y="1"/>
                    <a:pt x="416" y="1"/>
                  </a:cubicBezTo>
                  <a:cubicBezTo>
                    <a:pt x="457" y="4"/>
                    <a:pt x="489" y="24"/>
                    <a:pt x="510" y="60"/>
                  </a:cubicBezTo>
                  <a:cubicBezTo>
                    <a:pt x="519" y="77"/>
                    <a:pt x="523" y="94"/>
                    <a:pt x="524" y="113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475" y="262"/>
                    <a:pt x="475" y="262"/>
                    <a:pt x="475" y="262"/>
                  </a:cubicBezTo>
                  <a:cubicBezTo>
                    <a:pt x="475" y="114"/>
                    <a:pt x="475" y="114"/>
                    <a:pt x="475" y="114"/>
                  </a:cubicBezTo>
                  <a:cubicBezTo>
                    <a:pt x="475" y="78"/>
                    <a:pt x="446" y="49"/>
                    <a:pt x="410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78" y="49"/>
                    <a:pt x="49" y="78"/>
                    <a:pt x="49" y="114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67"/>
                    <a:pt x="24" y="35"/>
                    <a:pt x="60" y="14"/>
                  </a:cubicBezTo>
                  <a:cubicBezTo>
                    <a:pt x="77" y="5"/>
                    <a:pt x="94" y="1"/>
                    <a:pt x="11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3557587" y="2457450"/>
              <a:ext cx="1427162" cy="711200"/>
            </a:xfrm>
            <a:custGeom>
              <a:avLst/>
              <a:gdLst>
                <a:gd name="T0" fmla="*/ 2147483647 w 523"/>
                <a:gd name="T1" fmla="*/ 0 h 262"/>
                <a:gd name="T2" fmla="*/ 2147483647 w 523"/>
                <a:gd name="T3" fmla="*/ 2147483647 h 262"/>
                <a:gd name="T4" fmla="*/ 2147483647 w 523"/>
                <a:gd name="T5" fmla="*/ 2147483647 h 262"/>
                <a:gd name="T6" fmla="*/ 2147483647 w 523"/>
                <a:gd name="T7" fmla="*/ 2147483647 h 262"/>
                <a:gd name="T8" fmla="*/ 2147483647 w 523"/>
                <a:gd name="T9" fmla="*/ 2147483647 h 262"/>
                <a:gd name="T10" fmla="*/ 2147483647 w 523"/>
                <a:gd name="T11" fmla="*/ 2147483647 h 262"/>
                <a:gd name="T12" fmla="*/ 0 w 523"/>
                <a:gd name="T13" fmla="*/ 2147483647 h 262"/>
                <a:gd name="T14" fmla="*/ 0 w 523"/>
                <a:gd name="T15" fmla="*/ 0 h 262"/>
                <a:gd name="T16" fmla="*/ 2147483647 w 523"/>
                <a:gd name="T17" fmla="*/ 0 h 262"/>
                <a:gd name="T18" fmla="*/ 2147483647 w 523"/>
                <a:gd name="T19" fmla="*/ 2147483647 h 262"/>
                <a:gd name="T20" fmla="*/ 2147483647 w 523"/>
                <a:gd name="T21" fmla="*/ 2147483647 h 262"/>
                <a:gd name="T22" fmla="*/ 2147483647 w 523"/>
                <a:gd name="T23" fmla="*/ 2147483647 h 262"/>
                <a:gd name="T24" fmla="*/ 2147483647 w 523"/>
                <a:gd name="T25" fmla="*/ 2147483647 h 262"/>
                <a:gd name="T26" fmla="*/ 2147483647 w 523"/>
                <a:gd name="T27" fmla="*/ 0 h 262"/>
                <a:gd name="T28" fmla="*/ 2147483647 w 523"/>
                <a:gd name="T29" fmla="*/ 0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3"/>
                <a:gd name="T46" fmla="*/ 0 h 262"/>
                <a:gd name="T47" fmla="*/ 523 w 523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3" h="262">
                  <a:moveTo>
                    <a:pt x="523" y="0"/>
                  </a:moveTo>
                  <a:cubicBezTo>
                    <a:pt x="523" y="154"/>
                    <a:pt x="523" y="154"/>
                    <a:pt x="523" y="154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12" y="221"/>
                    <a:pt x="468" y="260"/>
                    <a:pt x="411" y="262"/>
                  </a:cubicBezTo>
                  <a:cubicBezTo>
                    <a:pt x="108" y="261"/>
                    <a:pt x="108" y="261"/>
                    <a:pt x="108" y="261"/>
                  </a:cubicBezTo>
                  <a:cubicBezTo>
                    <a:pt x="67" y="258"/>
                    <a:pt x="35" y="238"/>
                    <a:pt x="14" y="202"/>
                  </a:cubicBezTo>
                  <a:cubicBezTo>
                    <a:pt x="5" y="185"/>
                    <a:pt x="1" y="168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9" y="184"/>
                    <a:pt x="78" y="213"/>
                    <a:pt x="114" y="213"/>
                  </a:cubicBezTo>
                  <a:cubicBezTo>
                    <a:pt x="410" y="213"/>
                    <a:pt x="410" y="213"/>
                    <a:pt x="410" y="213"/>
                  </a:cubicBezTo>
                  <a:cubicBezTo>
                    <a:pt x="446" y="213"/>
                    <a:pt x="475" y="184"/>
                    <a:pt x="475" y="148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523" y="0"/>
                    <a:pt x="523" y="0"/>
                    <a:pt x="52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4857749" y="1746250"/>
              <a:ext cx="1430338" cy="711200"/>
            </a:xfrm>
            <a:custGeom>
              <a:avLst/>
              <a:gdLst>
                <a:gd name="T0" fmla="*/ 2147483647 w 524"/>
                <a:gd name="T1" fmla="*/ 0 h 262"/>
                <a:gd name="T2" fmla="*/ 2147483647 w 524"/>
                <a:gd name="T3" fmla="*/ 2147483647 h 262"/>
                <a:gd name="T4" fmla="*/ 2147483647 w 524"/>
                <a:gd name="T5" fmla="*/ 2147483647 h 262"/>
                <a:gd name="T6" fmla="*/ 2147483647 w 524"/>
                <a:gd name="T7" fmla="*/ 2147483647 h 262"/>
                <a:gd name="T8" fmla="*/ 2147483647 w 524"/>
                <a:gd name="T9" fmla="*/ 2147483647 h 262"/>
                <a:gd name="T10" fmla="*/ 2147483647 w 524"/>
                <a:gd name="T11" fmla="*/ 2147483647 h 262"/>
                <a:gd name="T12" fmla="*/ 2147483647 w 524"/>
                <a:gd name="T13" fmla="*/ 2147483647 h 262"/>
                <a:gd name="T14" fmla="*/ 2147483647 w 524"/>
                <a:gd name="T15" fmla="*/ 2147483647 h 262"/>
                <a:gd name="T16" fmla="*/ 2147483647 w 524"/>
                <a:gd name="T17" fmla="*/ 2147483647 h 262"/>
                <a:gd name="T18" fmla="*/ 2147483647 w 524"/>
                <a:gd name="T19" fmla="*/ 2147483647 h 262"/>
                <a:gd name="T20" fmla="*/ 2147483647 w 524"/>
                <a:gd name="T21" fmla="*/ 2147483647 h 262"/>
                <a:gd name="T22" fmla="*/ 0 w 524"/>
                <a:gd name="T23" fmla="*/ 2147483647 h 262"/>
                <a:gd name="T24" fmla="*/ 2147483647 w 524"/>
                <a:gd name="T25" fmla="*/ 2147483647 h 262"/>
                <a:gd name="T26" fmla="*/ 2147483647 w 524"/>
                <a:gd name="T27" fmla="*/ 2147483647 h 262"/>
                <a:gd name="T28" fmla="*/ 2147483647 w 524"/>
                <a:gd name="T29" fmla="*/ 0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4"/>
                <a:gd name="T46" fmla="*/ 0 h 262"/>
                <a:gd name="T47" fmla="*/ 524 w 524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4" h="262">
                  <a:moveTo>
                    <a:pt x="113" y="0"/>
                  </a:moveTo>
                  <a:cubicBezTo>
                    <a:pt x="416" y="1"/>
                    <a:pt x="416" y="1"/>
                    <a:pt x="416" y="1"/>
                  </a:cubicBezTo>
                  <a:cubicBezTo>
                    <a:pt x="457" y="4"/>
                    <a:pt x="489" y="24"/>
                    <a:pt x="510" y="60"/>
                  </a:cubicBezTo>
                  <a:cubicBezTo>
                    <a:pt x="519" y="77"/>
                    <a:pt x="523" y="94"/>
                    <a:pt x="524" y="113"/>
                  </a:cubicBezTo>
                  <a:cubicBezTo>
                    <a:pt x="523" y="262"/>
                    <a:pt x="523" y="262"/>
                    <a:pt x="523" y="262"/>
                  </a:cubicBezTo>
                  <a:cubicBezTo>
                    <a:pt x="475" y="262"/>
                    <a:pt x="475" y="262"/>
                    <a:pt x="475" y="262"/>
                  </a:cubicBezTo>
                  <a:cubicBezTo>
                    <a:pt x="475" y="114"/>
                    <a:pt x="475" y="114"/>
                    <a:pt x="475" y="114"/>
                  </a:cubicBezTo>
                  <a:cubicBezTo>
                    <a:pt x="475" y="78"/>
                    <a:pt x="446" y="49"/>
                    <a:pt x="410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78" y="49"/>
                    <a:pt x="49" y="78"/>
                    <a:pt x="49" y="114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67"/>
                    <a:pt x="24" y="35"/>
                    <a:pt x="60" y="14"/>
                  </a:cubicBezTo>
                  <a:cubicBezTo>
                    <a:pt x="77" y="5"/>
                    <a:pt x="94" y="1"/>
                    <a:pt x="113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962024" y="1981200"/>
              <a:ext cx="1430338" cy="1187450"/>
            </a:xfrm>
            <a:custGeom>
              <a:avLst/>
              <a:gdLst>
                <a:gd name="T0" fmla="*/ 2147483647 w 524"/>
                <a:gd name="T1" fmla="*/ 2147483647 h 437"/>
                <a:gd name="T2" fmla="*/ 2147483647 w 524"/>
                <a:gd name="T3" fmla="*/ 2147483647 h 437"/>
                <a:gd name="T4" fmla="*/ 2147483647 w 524"/>
                <a:gd name="T5" fmla="*/ 2147483647 h 437"/>
                <a:gd name="T6" fmla="*/ 2147483647 w 524"/>
                <a:gd name="T7" fmla="*/ 2147483647 h 437"/>
                <a:gd name="T8" fmla="*/ 2147483647 w 524"/>
                <a:gd name="T9" fmla="*/ 2147483647 h 437"/>
                <a:gd name="T10" fmla="*/ 2147483647 w 524"/>
                <a:gd name="T11" fmla="*/ 2147483647 h 437"/>
                <a:gd name="T12" fmla="*/ 0 w 524"/>
                <a:gd name="T13" fmla="*/ 2147483647 h 437"/>
                <a:gd name="T14" fmla="*/ 2147483647 w 524"/>
                <a:gd name="T15" fmla="*/ 0 h 437"/>
                <a:gd name="T16" fmla="*/ 2147483647 w 524"/>
                <a:gd name="T17" fmla="*/ 2147483647 h 437"/>
                <a:gd name="T18" fmla="*/ 2147483647 w 524"/>
                <a:gd name="T19" fmla="*/ 0 h 437"/>
                <a:gd name="T20" fmla="*/ 2147483647 w 524"/>
                <a:gd name="T21" fmla="*/ 2147483647 h 437"/>
                <a:gd name="T22" fmla="*/ 2147483647 w 524"/>
                <a:gd name="T23" fmla="*/ 2147483647 h 437"/>
                <a:gd name="T24" fmla="*/ 2147483647 w 524"/>
                <a:gd name="T25" fmla="*/ 2147483647 h 437"/>
                <a:gd name="T26" fmla="*/ 2147483647 w 524"/>
                <a:gd name="T27" fmla="*/ 2147483647 h 437"/>
                <a:gd name="T28" fmla="*/ 2147483647 w 524"/>
                <a:gd name="T29" fmla="*/ 2147483647 h 437"/>
                <a:gd name="T30" fmla="*/ 2147483647 w 524"/>
                <a:gd name="T31" fmla="*/ 2147483647 h 4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4"/>
                <a:gd name="T49" fmla="*/ 0 h 437"/>
                <a:gd name="T50" fmla="*/ 524 w 524"/>
                <a:gd name="T51" fmla="*/ 437 h 4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4" h="437">
                  <a:moveTo>
                    <a:pt x="524" y="175"/>
                  </a:moveTo>
                  <a:cubicBezTo>
                    <a:pt x="523" y="329"/>
                    <a:pt x="523" y="329"/>
                    <a:pt x="523" y="329"/>
                  </a:cubicBezTo>
                  <a:cubicBezTo>
                    <a:pt x="522" y="340"/>
                    <a:pt x="522" y="340"/>
                    <a:pt x="522" y="340"/>
                  </a:cubicBezTo>
                  <a:cubicBezTo>
                    <a:pt x="512" y="396"/>
                    <a:pt x="468" y="435"/>
                    <a:pt x="411" y="437"/>
                  </a:cubicBezTo>
                  <a:cubicBezTo>
                    <a:pt x="108" y="436"/>
                    <a:pt x="108" y="436"/>
                    <a:pt x="108" y="436"/>
                  </a:cubicBezTo>
                  <a:cubicBezTo>
                    <a:pt x="67" y="433"/>
                    <a:pt x="35" y="413"/>
                    <a:pt x="14" y="377"/>
                  </a:cubicBezTo>
                  <a:cubicBezTo>
                    <a:pt x="5" y="360"/>
                    <a:pt x="1" y="343"/>
                    <a:pt x="0" y="32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9" y="359"/>
                    <a:pt x="78" y="388"/>
                    <a:pt x="114" y="388"/>
                  </a:cubicBezTo>
                  <a:cubicBezTo>
                    <a:pt x="410" y="388"/>
                    <a:pt x="410" y="388"/>
                    <a:pt x="410" y="388"/>
                  </a:cubicBezTo>
                  <a:cubicBezTo>
                    <a:pt x="446" y="388"/>
                    <a:pt x="475" y="359"/>
                    <a:pt x="475" y="323"/>
                  </a:cubicBezTo>
                  <a:cubicBezTo>
                    <a:pt x="475" y="175"/>
                    <a:pt x="475" y="175"/>
                    <a:pt x="475" y="175"/>
                  </a:cubicBezTo>
                  <a:cubicBezTo>
                    <a:pt x="524" y="175"/>
                    <a:pt x="524" y="175"/>
                    <a:pt x="524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2993010" y="1733951"/>
            <a:ext cx="1311928" cy="1301348"/>
            <a:chOff x="1184274" y="1746250"/>
            <a:chExt cx="984250" cy="9779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184274" y="1746250"/>
              <a:ext cx="984250" cy="9779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299" tIns="64651" rIns="129299" bIns="64651"/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2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7" name="TextBox 87"/>
            <p:cNvSpPr>
              <a:spLocks noChangeArrowheads="1"/>
            </p:cNvSpPr>
            <p:nvPr/>
          </p:nvSpPr>
          <p:spPr bwMode="auto">
            <a:xfrm>
              <a:off x="1371885" y="1858963"/>
              <a:ext cx="631252" cy="3601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6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1241424" y="2209800"/>
              <a:ext cx="847725" cy="3446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微软雅黑" panose="020B0503020204020204" pitchFamily="34" charset="-122"/>
                </a:rPr>
                <a:t>单击此处添加文本单击此处</a:t>
              </a:r>
            </a:p>
          </p:txBody>
        </p:sp>
        <p:sp>
          <p:nvSpPr>
            <p:cNvPr id="19" name="直接连接符 86017"/>
            <p:cNvSpPr>
              <a:spLocks noChangeShapeType="1"/>
            </p:cNvSpPr>
            <p:nvPr/>
          </p:nvSpPr>
          <p:spPr bwMode="auto">
            <a:xfrm>
              <a:off x="1330324" y="2209800"/>
              <a:ext cx="68897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bevel/>
            </a:ln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456923" y="1731835"/>
            <a:ext cx="1311928" cy="1301349"/>
            <a:chOff x="3781424" y="1746250"/>
            <a:chExt cx="984250" cy="977900"/>
          </a:xfrm>
          <a:solidFill>
            <a:srgbClr val="C00000"/>
          </a:solidFill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81424" y="1746250"/>
              <a:ext cx="984250" cy="977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299" tIns="64651" rIns="129299" bIns="64651"/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2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TextBox 95"/>
            <p:cNvSpPr>
              <a:spLocks noChangeArrowheads="1"/>
            </p:cNvSpPr>
            <p:nvPr/>
          </p:nvSpPr>
          <p:spPr bwMode="auto">
            <a:xfrm>
              <a:off x="3970623" y="1858963"/>
              <a:ext cx="631252" cy="3601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6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3" name="矩形 1"/>
            <p:cNvSpPr>
              <a:spLocks noChangeArrowheads="1"/>
            </p:cNvSpPr>
            <p:nvPr/>
          </p:nvSpPr>
          <p:spPr bwMode="auto">
            <a:xfrm>
              <a:off x="3841749" y="2209800"/>
              <a:ext cx="846138" cy="3446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微软雅黑" panose="020B0503020204020204" pitchFamily="34" charset="-122"/>
                </a:rPr>
                <a:t>单击此处添加文本单击此处</a:t>
              </a:r>
            </a:p>
          </p:txBody>
        </p:sp>
        <p:sp>
          <p:nvSpPr>
            <p:cNvPr id="24" name="直接连接符 97"/>
            <p:cNvSpPr>
              <a:spLocks noChangeShapeType="1"/>
            </p:cNvSpPr>
            <p:nvPr/>
          </p:nvSpPr>
          <p:spPr bwMode="auto">
            <a:xfrm>
              <a:off x="3929062" y="2209800"/>
              <a:ext cx="690562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bevel/>
            </a:ln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4730257" y="2307389"/>
            <a:ext cx="1307696" cy="1303464"/>
            <a:chOff x="2484437" y="2189163"/>
            <a:chExt cx="982662" cy="979487"/>
          </a:xfrm>
          <a:solidFill>
            <a:srgbClr val="C00000"/>
          </a:solidFill>
        </p:grpSpPr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484437" y="2189163"/>
              <a:ext cx="982662" cy="9794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299" tIns="64651" rIns="129299" bIns="64651"/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2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TextBox 101"/>
            <p:cNvSpPr>
              <a:spLocks noChangeArrowheads="1"/>
            </p:cNvSpPr>
            <p:nvPr/>
          </p:nvSpPr>
          <p:spPr bwMode="auto">
            <a:xfrm>
              <a:off x="2669949" y="2286000"/>
              <a:ext cx="632274" cy="360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6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28" name="矩形 1"/>
            <p:cNvSpPr>
              <a:spLocks noChangeArrowheads="1"/>
            </p:cNvSpPr>
            <p:nvPr/>
          </p:nvSpPr>
          <p:spPr bwMode="auto">
            <a:xfrm>
              <a:off x="2539999" y="2636838"/>
              <a:ext cx="847725" cy="344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微软雅黑" panose="020B0503020204020204" pitchFamily="34" charset="-122"/>
                </a:rPr>
                <a:t>单击此处添加文本单击此处</a:t>
              </a:r>
            </a:p>
          </p:txBody>
        </p:sp>
        <p:sp>
          <p:nvSpPr>
            <p:cNvPr id="29" name="直接连接符 103"/>
            <p:cNvSpPr>
              <a:spLocks noChangeShapeType="1"/>
            </p:cNvSpPr>
            <p:nvPr/>
          </p:nvSpPr>
          <p:spPr bwMode="auto">
            <a:xfrm>
              <a:off x="2628899" y="2636838"/>
              <a:ext cx="68897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bevel/>
            </a:ln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8187823" y="2322202"/>
            <a:ext cx="1309813" cy="1303464"/>
            <a:chOff x="5079999" y="2189163"/>
            <a:chExt cx="984250" cy="979487"/>
          </a:xfrm>
          <a:solidFill>
            <a:srgbClr val="C00000"/>
          </a:solidFill>
        </p:grpSpPr>
        <p:sp>
          <p:nvSpPr>
            <p:cNvPr id="31" name="Oval 22"/>
            <p:cNvSpPr>
              <a:spLocks noChangeArrowheads="1"/>
            </p:cNvSpPr>
            <p:nvPr/>
          </p:nvSpPr>
          <p:spPr bwMode="auto">
            <a:xfrm>
              <a:off x="5079999" y="2189163"/>
              <a:ext cx="984250" cy="9794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9299" tIns="64651" rIns="129299" bIns="64651"/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2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2" name="TextBox 104"/>
            <p:cNvSpPr>
              <a:spLocks noChangeArrowheads="1"/>
            </p:cNvSpPr>
            <p:nvPr/>
          </p:nvSpPr>
          <p:spPr bwMode="auto">
            <a:xfrm>
              <a:off x="5252814" y="2286000"/>
              <a:ext cx="632272" cy="360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265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5122862" y="2636838"/>
              <a:ext cx="846137" cy="344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299" tIns="64651" rIns="129299" bIns="64651">
              <a:spAutoFit/>
            </a:bodyPr>
            <a:lstStyle>
              <a:lvl1pPr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30505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6130" indent="-227330" defTabSz="96647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33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05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77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4930" indent="-227330" defTabSz="96647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128841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6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  <a:sym typeface="微软雅黑" panose="020B0503020204020204" pitchFamily="34" charset="-122"/>
                </a:rPr>
                <a:t>单击此处添加文本单击此处</a:t>
              </a:r>
            </a:p>
          </p:txBody>
        </p:sp>
        <p:sp>
          <p:nvSpPr>
            <p:cNvPr id="38" name="直接连接符 106"/>
            <p:cNvSpPr>
              <a:spLocks noChangeShapeType="1"/>
            </p:cNvSpPr>
            <p:nvPr/>
          </p:nvSpPr>
          <p:spPr bwMode="auto">
            <a:xfrm>
              <a:off x="5211762" y="2636838"/>
              <a:ext cx="688975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bevel/>
            </a:ln>
          </p:spPr>
          <p:txBody>
            <a:bodyPr lIns="129317" tIns="64659" rIns="129317" bIns="64659"/>
            <a:lstStyle/>
            <a:p>
              <a:pPr marL="0" marR="0" lvl="0" indent="0" algn="l" defTabSz="12185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1979236" y="4323063"/>
            <a:ext cx="9058651" cy="23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99" tIns="64651" rIns="129299" bIns="64651">
            <a:spAutoFit/>
          </a:bodyPr>
          <a:lstStyle>
            <a:lvl1pPr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30505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6130" indent="-22733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33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05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77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49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defTabSz="1288415" eaLnBrk="1" hangingPunct="1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C00000"/>
                </a:solidFill>
                <a:latin typeface="+mn-ea"/>
                <a:ea typeface="+mn-ea"/>
                <a:sym typeface="微软雅黑" panose="020B0503020204020204" pitchFamily="34" charset="-122"/>
              </a:rPr>
              <a:t>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单击此处添加文本单击此处添加文本简明扼要的说明分项内容，此为概念图解，请根据您的具体内容酌情修改。如有数据进行数据修改，如有图标进行图标的具体修改，完成不同内容的不同状态下的数据系统的填写添加，从而达到不同的展示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  <a:sym typeface="微软雅黑" panose="020B0503020204020204" pitchFamily="34" charset="-122"/>
            </a:endParaRPr>
          </a:p>
          <a:p>
            <a:pPr lvl="0" algn="just" defTabSz="1288415" eaLnBrk="1" hangingPunct="1">
              <a:lnSpc>
                <a:spcPct val="150000"/>
              </a:lnSpc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1970891" y="3904863"/>
            <a:ext cx="2149500" cy="5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299" tIns="64651" rIns="129299" bIns="64651">
            <a:spAutoFit/>
          </a:bodyPr>
          <a:lstStyle>
            <a:lvl1pPr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30505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6130" indent="-227330" defTabSz="96647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33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05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77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4930" indent="-227330" defTabSz="96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just" defTabSz="1288415" eaLnBrk="1" hangingPunct="1">
              <a:lnSpc>
                <a:spcPct val="150000"/>
              </a:lnSpc>
              <a:defRPr/>
            </a:pPr>
            <a:r>
              <a:rPr lang="zh-CN" altLang="en-US" b="1" dirty="0">
                <a:solidFill>
                  <a:srgbClr val="C00000"/>
                </a:solidFill>
                <a:latin typeface="+mn-ea"/>
                <a:ea typeface="+mn-ea"/>
                <a:sym typeface="微软雅黑" panose="020B0503020204020204" pitchFamily="34" charset="-122"/>
              </a:rPr>
              <a:t>点击输入标题内容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2" name="TextBox 41"/>
          <p:cNvSpPr txBox="1"/>
          <p:nvPr/>
        </p:nvSpPr>
        <p:spPr>
          <a:xfrm>
            <a:off x="4669790" y="49530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【点击输入标题内容】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5013322" y="1994285"/>
            <a:ext cx="1267876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第</a:t>
            </a:r>
          </a:p>
        </p:txBody>
      </p:sp>
      <p:sp>
        <p:nvSpPr>
          <p:cNvPr id="5" name="TextBox 14"/>
          <p:cNvSpPr txBox="1"/>
          <p:nvPr/>
        </p:nvSpPr>
        <p:spPr>
          <a:xfrm>
            <a:off x="7509598" y="1994285"/>
            <a:ext cx="1152128" cy="9475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5695" tIns="62847" rIns="125695" bIns="62847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5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127000" sx="102000" sy="102000" algn="ctr" rotWithShape="0">
                    <a:schemeClr val="bg1">
                      <a:alpha val="84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8565">
              <a:defRPr/>
            </a:pPr>
            <a:r>
              <a:rPr lang="zh-CN" altLang="en-US" sz="5335" kern="0" dirty="0">
                <a:solidFill>
                  <a:srgbClr val="C00000"/>
                </a:solidFill>
                <a:effectLst>
                  <a:outerShdw blurRad="127000" sx="102000" sy="102000" algn="ctr" rotWithShape="0">
                    <a:sysClr val="window" lastClr="FFFFFF">
                      <a:alpha val="84000"/>
                    </a:sysClr>
                  </a:outerShdw>
                </a:effectLst>
              </a:rPr>
              <a:t>章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023084" y="1806728"/>
            <a:ext cx="1678536" cy="1296000"/>
            <a:chOff x="3385106" y="987574"/>
            <a:chExt cx="1258902" cy="972000"/>
          </a:xfrm>
        </p:grpSpPr>
        <p:sp>
          <p:nvSpPr>
            <p:cNvPr id="7" name="椭圆 6"/>
            <p:cNvSpPr/>
            <p:nvPr/>
          </p:nvSpPr>
          <p:spPr>
            <a:xfrm>
              <a:off x="3528557" y="987574"/>
              <a:ext cx="972000" cy="97200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618557" y="1077574"/>
              <a:ext cx="792000" cy="79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3385106" y="1148980"/>
              <a:ext cx="1258902" cy="64722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5695" tIns="62847" rIns="125695" bIns="62847">
              <a:spAutoFit/>
            </a:bodyPr>
            <a:lstStyle>
              <a:defPPr>
                <a:defRPr lang="zh-CN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4500" b="1">
                  <a:ln w="3175">
                    <a:noFill/>
                  </a:ln>
                  <a:gradFill>
                    <a:gsLst>
                      <a:gs pos="25000">
                        <a:srgbClr val="FF0000"/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127000" sx="102000" sy="102000" algn="ctr" rotWithShape="0">
                      <a:schemeClr val="bg1">
                        <a:alpha val="84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1218565">
                <a:defRPr/>
              </a:pPr>
              <a:r>
                <a:rPr lang="zh-CN" altLang="en-US" sz="4800" kern="0" dirty="0">
                  <a:solidFill>
                    <a:sysClr val="window" lastClr="FFFFFF"/>
                  </a:solidFill>
                  <a:effectLst/>
                </a:rPr>
                <a:t>二</a:t>
              </a: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55390" y="3439160"/>
            <a:ext cx="6240145" cy="6191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zh-CN" altLang="en-US" sz="28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迷你秋叶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1738</Words>
  <Application>Microsoft Office PowerPoint</Application>
  <PresentationFormat>自定义</PresentationFormat>
  <Paragraphs>185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HelveticaNeueLT Pro 35 Th</vt:lpstr>
      <vt:lpstr>方正小标宋简体</vt:lpstr>
      <vt:lpstr>微软雅黑</vt:lpstr>
      <vt:lpstr>Arial</vt:lpstr>
      <vt:lpstr>Calibri</vt:lpstr>
      <vt:lpstr>Impact</vt:lpstr>
      <vt:lpstr>迷你秋叶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迷你秋叶</dc:title>
  <dc:creator/>
  <cp:lastModifiedBy/>
  <cp:revision>322</cp:revision>
  <dcterms:created xsi:type="dcterms:W3CDTF">2016-09-15T16:21:00Z</dcterms:created>
  <dcterms:modified xsi:type="dcterms:W3CDTF">2021-01-06T08:19:43Z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