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8" r:id="rId5"/>
    <p:sldId id="280" r:id="rId6"/>
    <p:sldId id="272" r:id="rId7"/>
    <p:sldId id="273" r:id="rId8"/>
    <p:sldId id="275" r:id="rId9"/>
    <p:sldId id="260" r:id="rId10"/>
    <p:sldId id="267" r:id="rId11"/>
    <p:sldId id="279" r:id="rId12"/>
    <p:sldId id="266" r:id="rId13"/>
    <p:sldId id="278" r:id="rId14"/>
    <p:sldId id="261" r:id="rId15"/>
    <p:sldId id="265" r:id="rId16"/>
    <p:sldId id="276" r:id="rId17"/>
    <p:sldId id="271" r:id="rId18"/>
    <p:sldId id="270" r:id="rId19"/>
    <p:sldId id="262" r:id="rId20"/>
    <p:sldId id="264" r:id="rId21"/>
    <p:sldId id="277" r:id="rId22"/>
    <p:sldId id="269" r:id="rId23"/>
    <p:sldId id="274" r:id="rId24"/>
    <p:sldId id="263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5" d="100"/>
          <a:sy n="85" d="100"/>
        </p:scale>
        <p:origin x="618" y="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33576-5776-499E-A2A6-B1270C959AD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D301D-6E55-43E6-A4B2-36A574559B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D301D-6E55-43E6-A4B2-36A574559BF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D301D-6E55-43E6-A4B2-36A574559BF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D301D-6E55-43E6-A4B2-36A574559BF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D301D-6E55-43E6-A4B2-36A574559BF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D301D-6E55-43E6-A4B2-36A574559BF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D301D-6E55-43E6-A4B2-36A574559BF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D301D-6E55-43E6-A4B2-36A574559BF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D301D-6E55-43E6-A4B2-36A574559BF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D301D-6E55-43E6-A4B2-36A574559BF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D301D-6E55-43E6-A4B2-36A574559BF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D301D-6E55-43E6-A4B2-36A574559BF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D301D-6E55-43E6-A4B2-36A574559BF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D301D-6E55-43E6-A4B2-36A574559BF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D301D-6E55-43E6-A4B2-36A574559BF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D301D-6E55-43E6-A4B2-36A574559BF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D301D-6E55-43E6-A4B2-36A574559BF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D301D-6E55-43E6-A4B2-36A574559BF0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D301D-6E55-43E6-A4B2-36A574559BF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D301D-6E55-43E6-A4B2-36A574559BF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D301D-6E55-43E6-A4B2-36A574559BF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D301D-6E55-43E6-A4B2-36A574559BF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D301D-6E55-43E6-A4B2-36A574559BF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D301D-6E55-43E6-A4B2-36A574559BF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D301D-6E55-43E6-A4B2-36A574559BF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smConfetti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4772561" y="318255"/>
            <a:ext cx="2646878" cy="629704"/>
            <a:chOff x="457200" y="184826"/>
            <a:chExt cx="2646878" cy="629704"/>
          </a:xfrm>
        </p:grpSpPr>
        <p:sp>
          <p:nvSpPr>
            <p:cNvPr id="11" name="文本框 10"/>
            <p:cNvSpPr txBox="1"/>
            <p:nvPr/>
          </p:nvSpPr>
          <p:spPr>
            <a:xfrm>
              <a:off x="457200" y="184826"/>
              <a:ext cx="2646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/>
                <a:t>标题文字添加此处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66928" y="537531"/>
              <a:ext cx="25886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BIAO TI WEN ZI TIAN JIA CI CHU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4076406" y="1133856"/>
            <a:ext cx="8115594" cy="2389179"/>
          </a:xfrm>
          <a:custGeom>
            <a:avLst/>
            <a:gdLst>
              <a:gd name="connsiteX0" fmla="*/ 0 w 8115594"/>
              <a:gd name="connsiteY0" fmla="*/ 0 h 2389179"/>
              <a:gd name="connsiteX1" fmla="*/ 8115594 w 8115594"/>
              <a:gd name="connsiteY1" fmla="*/ 0 h 2389179"/>
              <a:gd name="connsiteX2" fmla="*/ 8115594 w 8115594"/>
              <a:gd name="connsiteY2" fmla="*/ 2389179 h 2389179"/>
              <a:gd name="connsiteX3" fmla="*/ 0 w 8115594"/>
              <a:gd name="connsiteY3" fmla="*/ 2389179 h 2389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5594" h="2389179">
                <a:moveTo>
                  <a:pt x="0" y="0"/>
                </a:moveTo>
                <a:lnTo>
                  <a:pt x="8115594" y="0"/>
                </a:lnTo>
                <a:lnTo>
                  <a:pt x="8115594" y="2389179"/>
                </a:lnTo>
                <a:lnTo>
                  <a:pt x="0" y="23891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-4" y="3722507"/>
            <a:ext cx="8115594" cy="2389179"/>
          </a:xfrm>
          <a:custGeom>
            <a:avLst/>
            <a:gdLst>
              <a:gd name="connsiteX0" fmla="*/ 0 w 8115594"/>
              <a:gd name="connsiteY0" fmla="*/ 0 h 2389179"/>
              <a:gd name="connsiteX1" fmla="*/ 8115594 w 8115594"/>
              <a:gd name="connsiteY1" fmla="*/ 0 h 2389179"/>
              <a:gd name="connsiteX2" fmla="*/ 8115594 w 8115594"/>
              <a:gd name="connsiteY2" fmla="*/ 2389179 h 2389179"/>
              <a:gd name="connsiteX3" fmla="*/ 0 w 8115594"/>
              <a:gd name="connsiteY3" fmla="*/ 2389179 h 2389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5594" h="2389179">
                <a:moveTo>
                  <a:pt x="0" y="0"/>
                </a:moveTo>
                <a:lnTo>
                  <a:pt x="8115594" y="0"/>
                </a:lnTo>
                <a:lnTo>
                  <a:pt x="8115594" y="2389179"/>
                </a:lnTo>
                <a:lnTo>
                  <a:pt x="0" y="23891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2999658" y="1435493"/>
            <a:ext cx="1872206" cy="1870986"/>
          </a:xfrm>
          <a:custGeom>
            <a:avLst/>
            <a:gdLst>
              <a:gd name="connsiteX0" fmla="*/ 936103 w 1872206"/>
              <a:gd name="connsiteY0" fmla="*/ 0 h 1870986"/>
              <a:gd name="connsiteX1" fmla="*/ 1872206 w 1872206"/>
              <a:gd name="connsiteY1" fmla="*/ 935493 h 1870986"/>
              <a:gd name="connsiteX2" fmla="*/ 936103 w 1872206"/>
              <a:gd name="connsiteY2" fmla="*/ 1870986 h 1870986"/>
              <a:gd name="connsiteX3" fmla="*/ 0 w 1872206"/>
              <a:gd name="connsiteY3" fmla="*/ 935493 h 1870986"/>
              <a:gd name="connsiteX4" fmla="*/ 936103 w 1872206"/>
              <a:gd name="connsiteY4" fmla="*/ 0 h 187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2206" h="1870986">
                <a:moveTo>
                  <a:pt x="936103" y="0"/>
                </a:moveTo>
                <a:cubicBezTo>
                  <a:pt x="1453098" y="0"/>
                  <a:pt x="1872206" y="418834"/>
                  <a:pt x="1872206" y="935493"/>
                </a:cubicBezTo>
                <a:cubicBezTo>
                  <a:pt x="1872206" y="1452152"/>
                  <a:pt x="1453098" y="1870986"/>
                  <a:pt x="936103" y="1870986"/>
                </a:cubicBezTo>
                <a:cubicBezTo>
                  <a:pt x="419108" y="1870986"/>
                  <a:pt x="0" y="1452152"/>
                  <a:pt x="0" y="935493"/>
                </a:cubicBezTo>
                <a:cubicBezTo>
                  <a:pt x="0" y="418834"/>
                  <a:pt x="419108" y="0"/>
                  <a:pt x="9361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320138" y="3977025"/>
            <a:ext cx="1872206" cy="1870986"/>
          </a:xfrm>
          <a:custGeom>
            <a:avLst/>
            <a:gdLst>
              <a:gd name="connsiteX0" fmla="*/ 936103 w 1872206"/>
              <a:gd name="connsiteY0" fmla="*/ 0 h 1870986"/>
              <a:gd name="connsiteX1" fmla="*/ 1872206 w 1872206"/>
              <a:gd name="connsiteY1" fmla="*/ 935493 h 1870986"/>
              <a:gd name="connsiteX2" fmla="*/ 936103 w 1872206"/>
              <a:gd name="connsiteY2" fmla="*/ 1870986 h 1870986"/>
              <a:gd name="connsiteX3" fmla="*/ 0 w 1872206"/>
              <a:gd name="connsiteY3" fmla="*/ 935493 h 1870986"/>
              <a:gd name="connsiteX4" fmla="*/ 936103 w 1872206"/>
              <a:gd name="connsiteY4" fmla="*/ 0 h 187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2206" h="1870986">
                <a:moveTo>
                  <a:pt x="936103" y="0"/>
                </a:moveTo>
                <a:cubicBezTo>
                  <a:pt x="1453098" y="0"/>
                  <a:pt x="1872206" y="418834"/>
                  <a:pt x="1872206" y="935493"/>
                </a:cubicBezTo>
                <a:cubicBezTo>
                  <a:pt x="1872206" y="1452152"/>
                  <a:pt x="1453098" y="1870986"/>
                  <a:pt x="936103" y="1870986"/>
                </a:cubicBezTo>
                <a:cubicBezTo>
                  <a:pt x="419108" y="1870986"/>
                  <a:pt x="0" y="1452152"/>
                  <a:pt x="0" y="935493"/>
                </a:cubicBezTo>
                <a:cubicBezTo>
                  <a:pt x="0" y="418834"/>
                  <a:pt x="419108" y="0"/>
                  <a:pt x="9361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图片占位符 27"/>
          <p:cNvSpPr>
            <a:spLocks noGrp="1"/>
          </p:cNvSpPr>
          <p:nvPr>
            <p:ph type="pic" sz="quarter" idx="10"/>
          </p:nvPr>
        </p:nvSpPr>
        <p:spPr>
          <a:xfrm>
            <a:off x="1085522" y="1454462"/>
            <a:ext cx="1028331" cy="1025560"/>
          </a:xfrm>
          <a:custGeom>
            <a:avLst/>
            <a:gdLst>
              <a:gd name="connsiteX0" fmla="*/ 0 w 1028331"/>
              <a:gd name="connsiteY0" fmla="*/ 0 h 1025560"/>
              <a:gd name="connsiteX1" fmla="*/ 1028331 w 1028331"/>
              <a:gd name="connsiteY1" fmla="*/ 0 h 1025560"/>
              <a:gd name="connsiteX2" fmla="*/ 1028331 w 1028331"/>
              <a:gd name="connsiteY2" fmla="*/ 1025560 h 1025560"/>
              <a:gd name="connsiteX3" fmla="*/ 0 w 1028331"/>
              <a:gd name="connsiteY3" fmla="*/ 1025560 h 102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8331" h="1025560">
                <a:moveTo>
                  <a:pt x="0" y="0"/>
                </a:moveTo>
                <a:lnTo>
                  <a:pt x="1028331" y="0"/>
                </a:lnTo>
                <a:lnTo>
                  <a:pt x="1028331" y="1025560"/>
                </a:lnTo>
                <a:lnTo>
                  <a:pt x="0" y="10255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29" name="图片占位符 28"/>
          <p:cNvSpPr>
            <a:spLocks noGrp="1"/>
          </p:cNvSpPr>
          <p:nvPr>
            <p:ph type="pic" sz="quarter" idx="11"/>
          </p:nvPr>
        </p:nvSpPr>
        <p:spPr>
          <a:xfrm>
            <a:off x="2133835" y="1566442"/>
            <a:ext cx="916049" cy="913581"/>
          </a:xfrm>
          <a:custGeom>
            <a:avLst/>
            <a:gdLst>
              <a:gd name="connsiteX0" fmla="*/ 0 w 916049"/>
              <a:gd name="connsiteY0" fmla="*/ 0 h 913581"/>
              <a:gd name="connsiteX1" fmla="*/ 916049 w 916049"/>
              <a:gd name="connsiteY1" fmla="*/ 0 h 913581"/>
              <a:gd name="connsiteX2" fmla="*/ 916049 w 916049"/>
              <a:gd name="connsiteY2" fmla="*/ 913581 h 913581"/>
              <a:gd name="connsiteX3" fmla="*/ 0 w 916049"/>
              <a:gd name="connsiteY3" fmla="*/ 913581 h 91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049" h="913581">
                <a:moveTo>
                  <a:pt x="0" y="0"/>
                </a:moveTo>
                <a:lnTo>
                  <a:pt x="916049" y="0"/>
                </a:lnTo>
                <a:lnTo>
                  <a:pt x="916049" y="913581"/>
                </a:lnTo>
                <a:lnTo>
                  <a:pt x="0" y="9135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0" name="图片占位符 29"/>
          <p:cNvSpPr>
            <a:spLocks noGrp="1"/>
          </p:cNvSpPr>
          <p:nvPr>
            <p:ph type="pic" sz="quarter" idx="12"/>
          </p:nvPr>
        </p:nvSpPr>
        <p:spPr>
          <a:xfrm>
            <a:off x="1301268" y="2496326"/>
            <a:ext cx="812584" cy="810395"/>
          </a:xfrm>
          <a:custGeom>
            <a:avLst/>
            <a:gdLst>
              <a:gd name="connsiteX0" fmla="*/ 0 w 812584"/>
              <a:gd name="connsiteY0" fmla="*/ 0 h 810395"/>
              <a:gd name="connsiteX1" fmla="*/ 812584 w 812584"/>
              <a:gd name="connsiteY1" fmla="*/ 0 h 810395"/>
              <a:gd name="connsiteX2" fmla="*/ 812584 w 812584"/>
              <a:gd name="connsiteY2" fmla="*/ 810395 h 810395"/>
              <a:gd name="connsiteX3" fmla="*/ 0 w 812584"/>
              <a:gd name="connsiteY3" fmla="*/ 810395 h 81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584" h="810395">
                <a:moveTo>
                  <a:pt x="0" y="0"/>
                </a:moveTo>
                <a:lnTo>
                  <a:pt x="812584" y="0"/>
                </a:lnTo>
                <a:lnTo>
                  <a:pt x="812584" y="810395"/>
                </a:lnTo>
                <a:lnTo>
                  <a:pt x="0" y="81039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4" name="图片占位符 33"/>
          <p:cNvSpPr>
            <a:spLocks noGrp="1"/>
          </p:cNvSpPr>
          <p:nvPr>
            <p:ph type="pic" sz="quarter" idx="13"/>
          </p:nvPr>
        </p:nvSpPr>
        <p:spPr>
          <a:xfrm>
            <a:off x="1301268" y="3838622"/>
            <a:ext cx="812584" cy="810395"/>
          </a:xfrm>
          <a:custGeom>
            <a:avLst/>
            <a:gdLst>
              <a:gd name="connsiteX0" fmla="*/ 0 w 812584"/>
              <a:gd name="connsiteY0" fmla="*/ 0 h 810395"/>
              <a:gd name="connsiteX1" fmla="*/ 812584 w 812584"/>
              <a:gd name="connsiteY1" fmla="*/ 0 h 810395"/>
              <a:gd name="connsiteX2" fmla="*/ 812584 w 812584"/>
              <a:gd name="connsiteY2" fmla="*/ 810395 h 810395"/>
              <a:gd name="connsiteX3" fmla="*/ 0 w 812584"/>
              <a:gd name="connsiteY3" fmla="*/ 810395 h 81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584" h="810395">
                <a:moveTo>
                  <a:pt x="0" y="0"/>
                </a:moveTo>
                <a:lnTo>
                  <a:pt x="812584" y="0"/>
                </a:lnTo>
                <a:lnTo>
                  <a:pt x="812584" y="810395"/>
                </a:lnTo>
                <a:lnTo>
                  <a:pt x="0" y="81039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5" name="图片占位符 34"/>
          <p:cNvSpPr>
            <a:spLocks noGrp="1"/>
          </p:cNvSpPr>
          <p:nvPr>
            <p:ph type="pic" sz="quarter" idx="14"/>
          </p:nvPr>
        </p:nvSpPr>
        <p:spPr>
          <a:xfrm>
            <a:off x="1085522" y="4673725"/>
            <a:ext cx="1028331" cy="1025560"/>
          </a:xfrm>
          <a:custGeom>
            <a:avLst/>
            <a:gdLst>
              <a:gd name="connsiteX0" fmla="*/ 0 w 1028331"/>
              <a:gd name="connsiteY0" fmla="*/ 0 h 1025560"/>
              <a:gd name="connsiteX1" fmla="*/ 1028331 w 1028331"/>
              <a:gd name="connsiteY1" fmla="*/ 0 h 1025560"/>
              <a:gd name="connsiteX2" fmla="*/ 1028331 w 1028331"/>
              <a:gd name="connsiteY2" fmla="*/ 1025560 h 1025560"/>
              <a:gd name="connsiteX3" fmla="*/ 0 w 1028331"/>
              <a:gd name="connsiteY3" fmla="*/ 1025560 h 102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8331" h="1025560">
                <a:moveTo>
                  <a:pt x="0" y="0"/>
                </a:moveTo>
                <a:lnTo>
                  <a:pt x="1028331" y="0"/>
                </a:lnTo>
                <a:lnTo>
                  <a:pt x="1028331" y="1025560"/>
                </a:lnTo>
                <a:lnTo>
                  <a:pt x="0" y="10255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6" name="图片占位符 35"/>
          <p:cNvSpPr>
            <a:spLocks noGrp="1"/>
          </p:cNvSpPr>
          <p:nvPr>
            <p:ph type="pic" sz="quarter" idx="15"/>
          </p:nvPr>
        </p:nvSpPr>
        <p:spPr>
          <a:xfrm>
            <a:off x="2133835" y="4673726"/>
            <a:ext cx="916049" cy="913581"/>
          </a:xfrm>
          <a:custGeom>
            <a:avLst/>
            <a:gdLst>
              <a:gd name="connsiteX0" fmla="*/ 0 w 916049"/>
              <a:gd name="connsiteY0" fmla="*/ 0 h 913581"/>
              <a:gd name="connsiteX1" fmla="*/ 916049 w 916049"/>
              <a:gd name="connsiteY1" fmla="*/ 0 h 913581"/>
              <a:gd name="connsiteX2" fmla="*/ 916049 w 916049"/>
              <a:gd name="connsiteY2" fmla="*/ 913581 h 913581"/>
              <a:gd name="connsiteX3" fmla="*/ 0 w 916049"/>
              <a:gd name="connsiteY3" fmla="*/ 913581 h 91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049" h="913581">
                <a:moveTo>
                  <a:pt x="0" y="0"/>
                </a:moveTo>
                <a:lnTo>
                  <a:pt x="916049" y="0"/>
                </a:lnTo>
                <a:lnTo>
                  <a:pt x="916049" y="913581"/>
                </a:lnTo>
                <a:lnTo>
                  <a:pt x="0" y="9135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9" name="图片占位符 38"/>
          <p:cNvSpPr>
            <a:spLocks noGrp="1"/>
          </p:cNvSpPr>
          <p:nvPr>
            <p:ph type="pic" sz="quarter" idx="16"/>
          </p:nvPr>
        </p:nvSpPr>
        <p:spPr>
          <a:xfrm>
            <a:off x="3523599" y="4673726"/>
            <a:ext cx="916049" cy="913581"/>
          </a:xfrm>
          <a:custGeom>
            <a:avLst/>
            <a:gdLst>
              <a:gd name="connsiteX0" fmla="*/ 0 w 916049"/>
              <a:gd name="connsiteY0" fmla="*/ 0 h 913581"/>
              <a:gd name="connsiteX1" fmla="*/ 916049 w 916049"/>
              <a:gd name="connsiteY1" fmla="*/ 0 h 913581"/>
              <a:gd name="connsiteX2" fmla="*/ 916049 w 916049"/>
              <a:gd name="connsiteY2" fmla="*/ 913581 h 913581"/>
              <a:gd name="connsiteX3" fmla="*/ 0 w 916049"/>
              <a:gd name="connsiteY3" fmla="*/ 913581 h 91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049" h="913581">
                <a:moveTo>
                  <a:pt x="0" y="0"/>
                </a:moveTo>
                <a:lnTo>
                  <a:pt x="916049" y="0"/>
                </a:lnTo>
                <a:lnTo>
                  <a:pt x="916049" y="913581"/>
                </a:lnTo>
                <a:lnTo>
                  <a:pt x="0" y="9135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8" name="图片占位符 37"/>
          <p:cNvSpPr>
            <a:spLocks noGrp="1"/>
          </p:cNvSpPr>
          <p:nvPr>
            <p:ph type="pic" sz="quarter" idx="17"/>
          </p:nvPr>
        </p:nvSpPr>
        <p:spPr>
          <a:xfrm>
            <a:off x="4459393" y="4673725"/>
            <a:ext cx="1028331" cy="1025560"/>
          </a:xfrm>
          <a:custGeom>
            <a:avLst/>
            <a:gdLst>
              <a:gd name="connsiteX0" fmla="*/ 0 w 1028331"/>
              <a:gd name="connsiteY0" fmla="*/ 0 h 1025560"/>
              <a:gd name="connsiteX1" fmla="*/ 1028331 w 1028331"/>
              <a:gd name="connsiteY1" fmla="*/ 0 h 1025560"/>
              <a:gd name="connsiteX2" fmla="*/ 1028331 w 1028331"/>
              <a:gd name="connsiteY2" fmla="*/ 1025560 h 1025560"/>
              <a:gd name="connsiteX3" fmla="*/ 0 w 1028331"/>
              <a:gd name="connsiteY3" fmla="*/ 1025560 h 102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8331" h="1025560">
                <a:moveTo>
                  <a:pt x="0" y="0"/>
                </a:moveTo>
                <a:lnTo>
                  <a:pt x="1028331" y="0"/>
                </a:lnTo>
                <a:lnTo>
                  <a:pt x="1028331" y="1025560"/>
                </a:lnTo>
                <a:lnTo>
                  <a:pt x="0" y="10255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7" name="图片占位符 36"/>
          <p:cNvSpPr>
            <a:spLocks noGrp="1"/>
          </p:cNvSpPr>
          <p:nvPr>
            <p:ph type="pic" sz="quarter" idx="18"/>
          </p:nvPr>
        </p:nvSpPr>
        <p:spPr>
          <a:xfrm>
            <a:off x="4459392" y="3838622"/>
            <a:ext cx="812584" cy="810395"/>
          </a:xfrm>
          <a:custGeom>
            <a:avLst/>
            <a:gdLst>
              <a:gd name="connsiteX0" fmla="*/ 0 w 812584"/>
              <a:gd name="connsiteY0" fmla="*/ 0 h 810395"/>
              <a:gd name="connsiteX1" fmla="*/ 812584 w 812584"/>
              <a:gd name="connsiteY1" fmla="*/ 0 h 810395"/>
              <a:gd name="connsiteX2" fmla="*/ 812584 w 812584"/>
              <a:gd name="connsiteY2" fmla="*/ 810395 h 810395"/>
              <a:gd name="connsiteX3" fmla="*/ 0 w 812584"/>
              <a:gd name="connsiteY3" fmla="*/ 810395 h 81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584" h="810395">
                <a:moveTo>
                  <a:pt x="0" y="0"/>
                </a:moveTo>
                <a:lnTo>
                  <a:pt x="812584" y="0"/>
                </a:lnTo>
                <a:lnTo>
                  <a:pt x="812584" y="810395"/>
                </a:lnTo>
                <a:lnTo>
                  <a:pt x="0" y="81039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3" name="图片占位符 32"/>
          <p:cNvSpPr>
            <a:spLocks noGrp="1"/>
          </p:cNvSpPr>
          <p:nvPr>
            <p:ph type="pic" sz="quarter" idx="19"/>
          </p:nvPr>
        </p:nvSpPr>
        <p:spPr>
          <a:xfrm>
            <a:off x="4459392" y="2496326"/>
            <a:ext cx="812584" cy="810395"/>
          </a:xfrm>
          <a:custGeom>
            <a:avLst/>
            <a:gdLst>
              <a:gd name="connsiteX0" fmla="*/ 0 w 812584"/>
              <a:gd name="connsiteY0" fmla="*/ 0 h 810395"/>
              <a:gd name="connsiteX1" fmla="*/ 812584 w 812584"/>
              <a:gd name="connsiteY1" fmla="*/ 0 h 810395"/>
              <a:gd name="connsiteX2" fmla="*/ 812584 w 812584"/>
              <a:gd name="connsiteY2" fmla="*/ 810395 h 810395"/>
              <a:gd name="connsiteX3" fmla="*/ 0 w 812584"/>
              <a:gd name="connsiteY3" fmla="*/ 810395 h 81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584" h="810395">
                <a:moveTo>
                  <a:pt x="0" y="0"/>
                </a:moveTo>
                <a:lnTo>
                  <a:pt x="812584" y="0"/>
                </a:lnTo>
                <a:lnTo>
                  <a:pt x="812584" y="810395"/>
                </a:lnTo>
                <a:lnTo>
                  <a:pt x="0" y="81039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2" name="图片占位符 31"/>
          <p:cNvSpPr>
            <a:spLocks noGrp="1"/>
          </p:cNvSpPr>
          <p:nvPr>
            <p:ph type="pic" sz="quarter" idx="20"/>
          </p:nvPr>
        </p:nvSpPr>
        <p:spPr>
          <a:xfrm>
            <a:off x="4459393" y="1454462"/>
            <a:ext cx="1028331" cy="1025560"/>
          </a:xfrm>
          <a:custGeom>
            <a:avLst/>
            <a:gdLst>
              <a:gd name="connsiteX0" fmla="*/ 0 w 1028331"/>
              <a:gd name="connsiteY0" fmla="*/ 0 h 1025560"/>
              <a:gd name="connsiteX1" fmla="*/ 1028331 w 1028331"/>
              <a:gd name="connsiteY1" fmla="*/ 0 h 1025560"/>
              <a:gd name="connsiteX2" fmla="*/ 1028331 w 1028331"/>
              <a:gd name="connsiteY2" fmla="*/ 1025560 h 1025560"/>
              <a:gd name="connsiteX3" fmla="*/ 0 w 1028331"/>
              <a:gd name="connsiteY3" fmla="*/ 1025560 h 102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8331" h="1025560">
                <a:moveTo>
                  <a:pt x="0" y="0"/>
                </a:moveTo>
                <a:lnTo>
                  <a:pt x="1028331" y="0"/>
                </a:lnTo>
                <a:lnTo>
                  <a:pt x="1028331" y="1025560"/>
                </a:lnTo>
                <a:lnTo>
                  <a:pt x="0" y="10255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1" name="图片占位符 30"/>
          <p:cNvSpPr>
            <a:spLocks noGrp="1"/>
          </p:cNvSpPr>
          <p:nvPr>
            <p:ph type="pic" sz="quarter" idx="21"/>
          </p:nvPr>
        </p:nvSpPr>
        <p:spPr>
          <a:xfrm>
            <a:off x="3523599" y="1566442"/>
            <a:ext cx="916049" cy="913581"/>
          </a:xfrm>
          <a:custGeom>
            <a:avLst/>
            <a:gdLst>
              <a:gd name="connsiteX0" fmla="*/ 0 w 916049"/>
              <a:gd name="connsiteY0" fmla="*/ 0 h 913581"/>
              <a:gd name="connsiteX1" fmla="*/ 916049 w 916049"/>
              <a:gd name="connsiteY1" fmla="*/ 0 h 913581"/>
              <a:gd name="connsiteX2" fmla="*/ 916049 w 916049"/>
              <a:gd name="connsiteY2" fmla="*/ 913581 h 913581"/>
              <a:gd name="connsiteX3" fmla="*/ 0 w 916049"/>
              <a:gd name="connsiteY3" fmla="*/ 913581 h 91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049" h="913581">
                <a:moveTo>
                  <a:pt x="0" y="0"/>
                </a:moveTo>
                <a:lnTo>
                  <a:pt x="916049" y="0"/>
                </a:lnTo>
                <a:lnTo>
                  <a:pt x="916049" y="913581"/>
                </a:lnTo>
                <a:lnTo>
                  <a:pt x="0" y="9135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20910" y="2389804"/>
            <a:ext cx="1644450" cy="2463798"/>
          </a:xfrm>
          <a:custGeom>
            <a:avLst/>
            <a:gdLst>
              <a:gd name="connsiteX0" fmla="*/ 0 w 1644450"/>
              <a:gd name="connsiteY0" fmla="*/ 0 h 2463798"/>
              <a:gd name="connsiteX1" fmla="*/ 1644450 w 1644450"/>
              <a:gd name="connsiteY1" fmla="*/ 0 h 2463798"/>
              <a:gd name="connsiteX2" fmla="*/ 1644450 w 1644450"/>
              <a:gd name="connsiteY2" fmla="*/ 2463798 h 2463798"/>
              <a:gd name="connsiteX3" fmla="*/ 0 w 1644450"/>
              <a:gd name="connsiteY3" fmla="*/ 2463798 h 24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4450" h="2463798">
                <a:moveTo>
                  <a:pt x="0" y="0"/>
                </a:moveTo>
                <a:lnTo>
                  <a:pt x="1644450" y="0"/>
                </a:lnTo>
                <a:lnTo>
                  <a:pt x="1644450" y="2463798"/>
                </a:lnTo>
                <a:lnTo>
                  <a:pt x="0" y="24637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3822732" y="2389804"/>
            <a:ext cx="1644450" cy="2463799"/>
          </a:xfrm>
          <a:custGeom>
            <a:avLst/>
            <a:gdLst>
              <a:gd name="connsiteX0" fmla="*/ 0 w 1644450"/>
              <a:gd name="connsiteY0" fmla="*/ 0 h 2463799"/>
              <a:gd name="connsiteX1" fmla="*/ 1644450 w 1644450"/>
              <a:gd name="connsiteY1" fmla="*/ 0 h 2463799"/>
              <a:gd name="connsiteX2" fmla="*/ 1644450 w 1644450"/>
              <a:gd name="connsiteY2" fmla="*/ 2463799 h 2463799"/>
              <a:gd name="connsiteX3" fmla="*/ 0 w 1644450"/>
              <a:gd name="connsiteY3" fmla="*/ 2463799 h 246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4450" h="2463799">
                <a:moveTo>
                  <a:pt x="0" y="0"/>
                </a:moveTo>
                <a:lnTo>
                  <a:pt x="1644450" y="0"/>
                </a:lnTo>
                <a:lnTo>
                  <a:pt x="1644450" y="2463799"/>
                </a:lnTo>
                <a:lnTo>
                  <a:pt x="0" y="24637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4276807" y="3193353"/>
            <a:ext cx="3665537" cy="2262188"/>
          </a:xfrm>
          <a:custGeom>
            <a:avLst/>
            <a:gdLst>
              <a:gd name="connsiteX0" fmla="*/ 0 w 3665537"/>
              <a:gd name="connsiteY0" fmla="*/ 0 h 2262188"/>
              <a:gd name="connsiteX1" fmla="*/ 3665537 w 3665537"/>
              <a:gd name="connsiteY1" fmla="*/ 0 h 2262188"/>
              <a:gd name="connsiteX2" fmla="*/ 3665537 w 3665537"/>
              <a:gd name="connsiteY2" fmla="*/ 2262188 h 2262188"/>
              <a:gd name="connsiteX3" fmla="*/ 0 w 3665537"/>
              <a:gd name="connsiteY3" fmla="*/ 2262188 h 226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5537" h="2262188">
                <a:moveTo>
                  <a:pt x="0" y="0"/>
                </a:moveTo>
                <a:lnTo>
                  <a:pt x="3665537" y="0"/>
                </a:lnTo>
                <a:lnTo>
                  <a:pt x="3665537" y="2262188"/>
                </a:lnTo>
                <a:lnTo>
                  <a:pt x="0" y="22621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10"/>
          </p:nvPr>
        </p:nvSpPr>
        <p:spPr>
          <a:xfrm>
            <a:off x="1123672" y="1526818"/>
            <a:ext cx="2193580" cy="2194204"/>
          </a:xfrm>
          <a:custGeom>
            <a:avLst/>
            <a:gdLst>
              <a:gd name="connsiteX0" fmla="*/ 1096790 w 2193580"/>
              <a:gd name="connsiteY0" fmla="*/ 0 h 2194204"/>
              <a:gd name="connsiteX1" fmla="*/ 2193580 w 2193580"/>
              <a:gd name="connsiteY1" fmla="*/ 1097102 h 2194204"/>
              <a:gd name="connsiteX2" fmla="*/ 1096790 w 2193580"/>
              <a:gd name="connsiteY2" fmla="*/ 2194204 h 2194204"/>
              <a:gd name="connsiteX3" fmla="*/ 0 w 2193580"/>
              <a:gd name="connsiteY3" fmla="*/ 1097102 h 219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3580" h="2194204">
                <a:moveTo>
                  <a:pt x="1096790" y="0"/>
                </a:moveTo>
                <a:lnTo>
                  <a:pt x="2193580" y="1097102"/>
                </a:lnTo>
                <a:lnTo>
                  <a:pt x="1096790" y="2194204"/>
                </a:lnTo>
                <a:lnTo>
                  <a:pt x="0" y="10971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3061441" y="2167084"/>
            <a:ext cx="2193580" cy="2194204"/>
          </a:xfrm>
          <a:custGeom>
            <a:avLst/>
            <a:gdLst>
              <a:gd name="connsiteX0" fmla="*/ 1096790 w 2193580"/>
              <a:gd name="connsiteY0" fmla="*/ 0 h 2194204"/>
              <a:gd name="connsiteX1" fmla="*/ 2193580 w 2193580"/>
              <a:gd name="connsiteY1" fmla="*/ 1097102 h 2194204"/>
              <a:gd name="connsiteX2" fmla="*/ 1096790 w 2193580"/>
              <a:gd name="connsiteY2" fmla="*/ 2194204 h 2194204"/>
              <a:gd name="connsiteX3" fmla="*/ 0 w 2193580"/>
              <a:gd name="connsiteY3" fmla="*/ 1097102 h 219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3580" h="2194204">
                <a:moveTo>
                  <a:pt x="1096790" y="0"/>
                </a:moveTo>
                <a:lnTo>
                  <a:pt x="2193580" y="1097102"/>
                </a:lnTo>
                <a:lnTo>
                  <a:pt x="1096790" y="2194204"/>
                </a:lnTo>
                <a:lnTo>
                  <a:pt x="0" y="10971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4999210" y="1526818"/>
            <a:ext cx="2193580" cy="2194204"/>
          </a:xfrm>
          <a:custGeom>
            <a:avLst/>
            <a:gdLst>
              <a:gd name="connsiteX0" fmla="*/ 1096790 w 2193580"/>
              <a:gd name="connsiteY0" fmla="*/ 0 h 2194204"/>
              <a:gd name="connsiteX1" fmla="*/ 2193580 w 2193580"/>
              <a:gd name="connsiteY1" fmla="*/ 1097102 h 2194204"/>
              <a:gd name="connsiteX2" fmla="*/ 1096790 w 2193580"/>
              <a:gd name="connsiteY2" fmla="*/ 2194204 h 2194204"/>
              <a:gd name="connsiteX3" fmla="*/ 0 w 2193580"/>
              <a:gd name="connsiteY3" fmla="*/ 1097102 h 219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3580" h="2194204">
                <a:moveTo>
                  <a:pt x="1096790" y="0"/>
                </a:moveTo>
                <a:lnTo>
                  <a:pt x="2193580" y="1097102"/>
                </a:lnTo>
                <a:lnTo>
                  <a:pt x="1096790" y="2194204"/>
                </a:lnTo>
                <a:lnTo>
                  <a:pt x="0" y="10971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3"/>
          </p:nvPr>
        </p:nvSpPr>
        <p:spPr>
          <a:xfrm>
            <a:off x="6998519" y="2167084"/>
            <a:ext cx="2193580" cy="2194204"/>
          </a:xfrm>
          <a:custGeom>
            <a:avLst/>
            <a:gdLst>
              <a:gd name="connsiteX0" fmla="*/ 1096790 w 2193580"/>
              <a:gd name="connsiteY0" fmla="*/ 0 h 2194204"/>
              <a:gd name="connsiteX1" fmla="*/ 2193580 w 2193580"/>
              <a:gd name="connsiteY1" fmla="*/ 1097102 h 2194204"/>
              <a:gd name="connsiteX2" fmla="*/ 1096790 w 2193580"/>
              <a:gd name="connsiteY2" fmla="*/ 2194204 h 2194204"/>
              <a:gd name="connsiteX3" fmla="*/ 0 w 2193580"/>
              <a:gd name="connsiteY3" fmla="*/ 1097102 h 219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3580" h="2194204">
                <a:moveTo>
                  <a:pt x="1096790" y="0"/>
                </a:moveTo>
                <a:lnTo>
                  <a:pt x="2193580" y="1097102"/>
                </a:lnTo>
                <a:lnTo>
                  <a:pt x="1096790" y="2194204"/>
                </a:lnTo>
                <a:lnTo>
                  <a:pt x="0" y="10971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4"/>
          </p:nvPr>
        </p:nvSpPr>
        <p:spPr>
          <a:xfrm>
            <a:off x="8962100" y="1526818"/>
            <a:ext cx="2193580" cy="2194204"/>
          </a:xfrm>
          <a:custGeom>
            <a:avLst/>
            <a:gdLst>
              <a:gd name="connsiteX0" fmla="*/ 1096790 w 2193580"/>
              <a:gd name="connsiteY0" fmla="*/ 0 h 2194204"/>
              <a:gd name="connsiteX1" fmla="*/ 2193580 w 2193580"/>
              <a:gd name="connsiteY1" fmla="*/ 1097102 h 2194204"/>
              <a:gd name="connsiteX2" fmla="*/ 1096790 w 2193580"/>
              <a:gd name="connsiteY2" fmla="*/ 2194204 h 2194204"/>
              <a:gd name="connsiteX3" fmla="*/ 0 w 2193580"/>
              <a:gd name="connsiteY3" fmla="*/ 1097102 h 219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3580" h="2194204">
                <a:moveTo>
                  <a:pt x="1096790" y="0"/>
                </a:moveTo>
                <a:lnTo>
                  <a:pt x="2193580" y="1097102"/>
                </a:lnTo>
                <a:lnTo>
                  <a:pt x="1096790" y="2194204"/>
                </a:lnTo>
                <a:lnTo>
                  <a:pt x="0" y="10971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115937" y="1439723"/>
            <a:ext cx="4423002" cy="4423002"/>
          </a:xfrm>
          <a:custGeom>
            <a:avLst/>
            <a:gdLst>
              <a:gd name="connsiteX0" fmla="*/ 2211501 w 4423002"/>
              <a:gd name="connsiteY0" fmla="*/ 0 h 4423002"/>
              <a:gd name="connsiteX1" fmla="*/ 4423002 w 4423002"/>
              <a:gd name="connsiteY1" fmla="*/ 2211501 h 4423002"/>
              <a:gd name="connsiteX2" fmla="*/ 2211501 w 4423002"/>
              <a:gd name="connsiteY2" fmla="*/ 4423002 h 4423002"/>
              <a:gd name="connsiteX3" fmla="*/ 0 w 4423002"/>
              <a:gd name="connsiteY3" fmla="*/ 2211501 h 4423002"/>
              <a:gd name="connsiteX4" fmla="*/ 2211501 w 4423002"/>
              <a:gd name="connsiteY4" fmla="*/ 0 h 442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3002" h="4423002">
                <a:moveTo>
                  <a:pt x="2211501" y="0"/>
                </a:moveTo>
                <a:cubicBezTo>
                  <a:pt x="3432879" y="0"/>
                  <a:pt x="4423002" y="990123"/>
                  <a:pt x="4423002" y="2211501"/>
                </a:cubicBezTo>
                <a:cubicBezTo>
                  <a:pt x="4423002" y="3432879"/>
                  <a:pt x="3432879" y="4423002"/>
                  <a:pt x="2211501" y="4423002"/>
                </a:cubicBezTo>
                <a:cubicBezTo>
                  <a:pt x="990123" y="4423002"/>
                  <a:pt x="0" y="3432879"/>
                  <a:pt x="0" y="2211501"/>
                </a:cubicBezTo>
                <a:cubicBezTo>
                  <a:pt x="0" y="990123"/>
                  <a:pt x="990123" y="0"/>
                  <a:pt x="221150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C4C31-3BF1-41BF-9EBE-DB8CE50D56C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5578C-1C70-460D-A561-CE4265079F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" Type="http://schemas.openxmlformats.org/officeDocument/2006/relationships/themeOverride" Target="../theme/themeOverride14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hemeOverride" Target="../theme/themeOverride19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2.x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5" Type="http://schemas.openxmlformats.org/officeDocument/2006/relationships/tags" Target="../tags/tag4.xml"/><Relationship Id="rId10" Type="http://schemas.openxmlformats.org/officeDocument/2006/relationships/tags" Target="../tags/tag9.xml"/><Relationship Id="rId4" Type="http://schemas.openxmlformats.org/officeDocument/2006/relationships/tags" Target="../tags/tag3.xml"/><Relationship Id="rId9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25.jpe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3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9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000488"/>
            <a:ext cx="5562600" cy="38575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3302"/>
            <a:ext cx="12192000" cy="54469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48583" y="1440495"/>
            <a:ext cx="68178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五一劳动节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模板</a:t>
            </a:r>
          </a:p>
        </p:txBody>
      </p:sp>
      <p:sp>
        <p:nvSpPr>
          <p:cNvPr id="7" name="矩形 6"/>
          <p:cNvSpPr/>
          <p:nvPr/>
        </p:nvSpPr>
        <p:spPr>
          <a:xfrm>
            <a:off x="1008516" y="2434899"/>
            <a:ext cx="6472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This template is designed for FEI ER SHE JI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088651" y="3051408"/>
            <a:ext cx="1399366" cy="377592"/>
            <a:chOff x="8058093" y="4743735"/>
            <a:chExt cx="1635188" cy="441225"/>
          </a:xfrm>
          <a:solidFill>
            <a:srgbClr val="850800"/>
          </a:solidFill>
        </p:grpSpPr>
        <p:sp>
          <p:nvSpPr>
            <p:cNvPr id="9" name="矩形: 圆角 8"/>
            <p:cNvSpPr/>
            <p:nvPr/>
          </p:nvSpPr>
          <p:spPr>
            <a:xfrm>
              <a:off x="8058093" y="4743735"/>
              <a:ext cx="1635188" cy="44122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508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292886" y="4765995"/>
              <a:ext cx="1144922" cy="39400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等线" panose="02010600030101010101" charset="-122"/>
                  <a:cs typeface="Tahoma" panose="020B0604030504040204" pitchFamily="34" charset="0"/>
                  <a:sym typeface="Tahoma" panose="020B0604030504040204" pitchFamily="34" charset="0"/>
                </a:rPr>
                <a:t>202X.5.1</a:t>
              </a:r>
            </a:p>
          </p:txBody>
        </p:sp>
      </p:grpSp>
      <p:sp>
        <p:nvSpPr>
          <p:cNvPr id="11" name="origami-airplane_16261"/>
          <p:cNvSpPr>
            <a:spLocks noChangeAspect="1"/>
          </p:cNvSpPr>
          <p:nvPr/>
        </p:nvSpPr>
        <p:spPr bwMode="auto">
          <a:xfrm>
            <a:off x="1063251" y="905242"/>
            <a:ext cx="495677" cy="462228"/>
          </a:xfrm>
          <a:custGeom>
            <a:avLst/>
            <a:gdLst>
              <a:gd name="connsiteX0" fmla="*/ 38100 w 326027"/>
              <a:gd name="connsiteY0" fmla="*/ 63500 h 304027"/>
              <a:gd name="connsiteX1" fmla="*/ 70572 w 326027"/>
              <a:gd name="connsiteY1" fmla="*/ 155651 h 304027"/>
              <a:gd name="connsiteX2" fmla="*/ 101745 w 326027"/>
              <a:gd name="connsiteY2" fmla="*/ 255588 h 304027"/>
              <a:gd name="connsiteX3" fmla="*/ 138113 w 326027"/>
              <a:gd name="connsiteY3" fmla="*/ 180311 h 304027"/>
              <a:gd name="connsiteX4" fmla="*/ 38100 w 326027"/>
              <a:gd name="connsiteY4" fmla="*/ 63500 h 304027"/>
              <a:gd name="connsiteX5" fmla="*/ 42863 w 326027"/>
              <a:gd name="connsiteY5" fmla="*/ 33338 h 304027"/>
              <a:gd name="connsiteX6" fmla="*/ 159237 w 326027"/>
              <a:gd name="connsiteY6" fmla="*/ 167557 h 304027"/>
              <a:gd name="connsiteX7" fmla="*/ 161823 w 326027"/>
              <a:gd name="connsiteY7" fmla="*/ 170138 h 304027"/>
              <a:gd name="connsiteX8" fmla="*/ 163117 w 326027"/>
              <a:gd name="connsiteY8" fmla="*/ 171428 h 304027"/>
              <a:gd name="connsiteX9" fmla="*/ 198029 w 326027"/>
              <a:gd name="connsiteY9" fmla="*/ 212726 h 304027"/>
              <a:gd name="connsiteX10" fmla="*/ 203201 w 326027"/>
              <a:gd name="connsiteY10" fmla="*/ 114644 h 304027"/>
              <a:gd name="connsiteX11" fmla="*/ 111395 w 326027"/>
              <a:gd name="connsiteY11" fmla="*/ 64312 h 304027"/>
              <a:gd name="connsiteX12" fmla="*/ 42863 w 326027"/>
              <a:gd name="connsiteY12" fmla="*/ 33338 h 304027"/>
              <a:gd name="connsiteX13" fmla="*/ 95250 w 326027"/>
              <a:gd name="connsiteY13" fmla="*/ 28575 h 304027"/>
              <a:gd name="connsiteX14" fmla="*/ 123707 w 326027"/>
              <a:gd name="connsiteY14" fmla="*/ 43127 h 304027"/>
              <a:gd name="connsiteX15" fmla="*/ 211667 w 326027"/>
              <a:gd name="connsiteY15" fmla="*/ 92075 h 304027"/>
              <a:gd name="connsiteX16" fmla="*/ 269875 w 326027"/>
              <a:gd name="connsiteY16" fmla="*/ 62971 h 304027"/>
              <a:gd name="connsiteX17" fmla="*/ 171568 w 326027"/>
              <a:gd name="connsiteY17" fmla="*/ 39159 h 304027"/>
              <a:gd name="connsiteX18" fmla="*/ 95250 w 326027"/>
              <a:gd name="connsiteY18" fmla="*/ 28575 h 304027"/>
              <a:gd name="connsiteX19" fmla="*/ 15539 w 326027"/>
              <a:gd name="connsiteY19" fmla="*/ 0 h 304027"/>
              <a:gd name="connsiteX20" fmla="*/ 104887 w 326027"/>
              <a:gd name="connsiteY20" fmla="*/ 7789 h 304027"/>
              <a:gd name="connsiteX21" fmla="*/ 186466 w 326027"/>
              <a:gd name="connsiteY21" fmla="*/ 18175 h 304027"/>
              <a:gd name="connsiteX22" fmla="*/ 319841 w 326027"/>
              <a:gd name="connsiteY22" fmla="*/ 55825 h 304027"/>
              <a:gd name="connsiteX23" fmla="*/ 317251 w 326027"/>
              <a:gd name="connsiteY23" fmla="*/ 77896 h 304027"/>
              <a:gd name="connsiteX24" fmla="*/ 227903 w 326027"/>
              <a:gd name="connsiteY24" fmla="*/ 109054 h 304027"/>
              <a:gd name="connsiteX25" fmla="*/ 217544 w 326027"/>
              <a:gd name="connsiteY25" fmla="*/ 244072 h 304027"/>
              <a:gd name="connsiteX26" fmla="*/ 196825 w 326027"/>
              <a:gd name="connsiteY26" fmla="*/ 249265 h 304027"/>
              <a:gd name="connsiteX27" fmla="*/ 154093 w 326027"/>
              <a:gd name="connsiteY27" fmla="*/ 198633 h 304027"/>
              <a:gd name="connsiteX28" fmla="*/ 116541 w 326027"/>
              <a:gd name="connsiteY28" fmla="*/ 294704 h 304027"/>
              <a:gd name="connsiteX29" fmla="*/ 94528 w 326027"/>
              <a:gd name="connsiteY29" fmla="*/ 298599 h 304027"/>
              <a:gd name="connsiteX30" fmla="*/ 49206 w 326027"/>
              <a:gd name="connsiteY30" fmla="*/ 172668 h 304027"/>
              <a:gd name="connsiteX31" fmla="*/ 0 w 326027"/>
              <a:gd name="connsiteY31" fmla="*/ 19474 h 304027"/>
              <a:gd name="connsiteX32" fmla="*/ 0 w 326027"/>
              <a:gd name="connsiteY32" fmla="*/ 18175 h 304027"/>
              <a:gd name="connsiteX33" fmla="*/ 0 w 326027"/>
              <a:gd name="connsiteY33" fmla="*/ 16877 h 304027"/>
              <a:gd name="connsiteX34" fmla="*/ 0 w 326027"/>
              <a:gd name="connsiteY34" fmla="*/ 15579 h 304027"/>
              <a:gd name="connsiteX35" fmla="*/ 0 w 326027"/>
              <a:gd name="connsiteY35" fmla="*/ 14281 h 304027"/>
              <a:gd name="connsiteX36" fmla="*/ 0 w 326027"/>
              <a:gd name="connsiteY36" fmla="*/ 12982 h 304027"/>
              <a:gd name="connsiteX37" fmla="*/ 1295 w 326027"/>
              <a:gd name="connsiteY37" fmla="*/ 12982 h 304027"/>
              <a:gd name="connsiteX38" fmla="*/ 1295 w 326027"/>
              <a:gd name="connsiteY38" fmla="*/ 11684 h 304027"/>
              <a:gd name="connsiteX39" fmla="*/ 3885 w 326027"/>
              <a:gd name="connsiteY39" fmla="*/ 6491 h 304027"/>
              <a:gd name="connsiteX40" fmla="*/ 15539 w 326027"/>
              <a:gd name="connsiteY40" fmla="*/ 0 h 30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6027" h="304027">
                <a:moveTo>
                  <a:pt x="38100" y="63500"/>
                </a:moveTo>
                <a:cubicBezTo>
                  <a:pt x="47192" y="94650"/>
                  <a:pt x="58882" y="124501"/>
                  <a:pt x="70572" y="155651"/>
                </a:cubicBezTo>
                <a:cubicBezTo>
                  <a:pt x="82262" y="188098"/>
                  <a:pt x="88756" y="223141"/>
                  <a:pt x="101745" y="255588"/>
                </a:cubicBezTo>
                <a:cubicBezTo>
                  <a:pt x="110837" y="228333"/>
                  <a:pt x="122527" y="203673"/>
                  <a:pt x="138113" y="180311"/>
                </a:cubicBezTo>
                <a:cubicBezTo>
                  <a:pt x="99147" y="145267"/>
                  <a:pt x="70572" y="103735"/>
                  <a:pt x="38100" y="63500"/>
                </a:cubicBezTo>
                <a:close/>
                <a:moveTo>
                  <a:pt x="42863" y="33338"/>
                </a:moveTo>
                <a:cubicBezTo>
                  <a:pt x="81654" y="78508"/>
                  <a:pt x="113981" y="128840"/>
                  <a:pt x="159237" y="167557"/>
                </a:cubicBezTo>
                <a:cubicBezTo>
                  <a:pt x="159237" y="168847"/>
                  <a:pt x="160530" y="168847"/>
                  <a:pt x="161823" y="170138"/>
                </a:cubicBezTo>
                <a:cubicBezTo>
                  <a:pt x="161823" y="171428"/>
                  <a:pt x="161823" y="171428"/>
                  <a:pt x="163117" y="171428"/>
                </a:cubicBezTo>
                <a:cubicBezTo>
                  <a:pt x="174754" y="185624"/>
                  <a:pt x="186391" y="198530"/>
                  <a:pt x="198029" y="212726"/>
                </a:cubicBezTo>
                <a:cubicBezTo>
                  <a:pt x="203201" y="180462"/>
                  <a:pt x="201908" y="148198"/>
                  <a:pt x="203201" y="114644"/>
                </a:cubicBezTo>
                <a:cubicBezTo>
                  <a:pt x="173461" y="97866"/>
                  <a:pt x="142428" y="81089"/>
                  <a:pt x="111395" y="64312"/>
                </a:cubicBezTo>
                <a:cubicBezTo>
                  <a:pt x="90706" y="53987"/>
                  <a:pt x="67431" y="42372"/>
                  <a:pt x="42863" y="33338"/>
                </a:cubicBezTo>
                <a:close/>
                <a:moveTo>
                  <a:pt x="95250" y="28575"/>
                </a:moveTo>
                <a:cubicBezTo>
                  <a:pt x="105598" y="32544"/>
                  <a:pt x="114653" y="37836"/>
                  <a:pt x="123707" y="43127"/>
                </a:cubicBezTo>
                <a:cubicBezTo>
                  <a:pt x="153458" y="60325"/>
                  <a:pt x="183209" y="74877"/>
                  <a:pt x="211667" y="92075"/>
                </a:cubicBezTo>
                <a:cubicBezTo>
                  <a:pt x="225895" y="74877"/>
                  <a:pt x="247885" y="68263"/>
                  <a:pt x="269875" y="62971"/>
                </a:cubicBezTo>
                <a:cubicBezTo>
                  <a:pt x="237537" y="53711"/>
                  <a:pt x="203906" y="45773"/>
                  <a:pt x="171568" y="39159"/>
                </a:cubicBezTo>
                <a:cubicBezTo>
                  <a:pt x="146991" y="33867"/>
                  <a:pt x="121120" y="29898"/>
                  <a:pt x="95250" y="28575"/>
                </a:cubicBezTo>
                <a:close/>
                <a:moveTo>
                  <a:pt x="15539" y="0"/>
                </a:moveTo>
                <a:cubicBezTo>
                  <a:pt x="45322" y="0"/>
                  <a:pt x="75104" y="3895"/>
                  <a:pt x="104887" y="7789"/>
                </a:cubicBezTo>
                <a:cubicBezTo>
                  <a:pt x="132080" y="10386"/>
                  <a:pt x="159273" y="10386"/>
                  <a:pt x="186466" y="18175"/>
                </a:cubicBezTo>
                <a:cubicBezTo>
                  <a:pt x="231787" y="28561"/>
                  <a:pt x="278404" y="37650"/>
                  <a:pt x="319841" y="55825"/>
                </a:cubicBezTo>
                <a:cubicBezTo>
                  <a:pt x="330200" y="59720"/>
                  <a:pt x="326315" y="75299"/>
                  <a:pt x="317251" y="77896"/>
                </a:cubicBezTo>
                <a:cubicBezTo>
                  <a:pt x="291353" y="84387"/>
                  <a:pt x="244736" y="84387"/>
                  <a:pt x="227903" y="109054"/>
                </a:cubicBezTo>
                <a:cubicBezTo>
                  <a:pt x="225313" y="154492"/>
                  <a:pt x="227903" y="199931"/>
                  <a:pt x="217544" y="244072"/>
                </a:cubicBezTo>
                <a:cubicBezTo>
                  <a:pt x="216249" y="251862"/>
                  <a:pt x="203300" y="257055"/>
                  <a:pt x="196825" y="249265"/>
                </a:cubicBezTo>
                <a:cubicBezTo>
                  <a:pt x="183876" y="232388"/>
                  <a:pt x="168337" y="215510"/>
                  <a:pt x="154093" y="198633"/>
                </a:cubicBezTo>
                <a:cubicBezTo>
                  <a:pt x="134670" y="228493"/>
                  <a:pt x="123016" y="260949"/>
                  <a:pt x="116541" y="294704"/>
                </a:cubicBezTo>
                <a:cubicBezTo>
                  <a:pt x="115246" y="306388"/>
                  <a:pt x="99707" y="306388"/>
                  <a:pt x="94528" y="298599"/>
                </a:cubicBezTo>
                <a:cubicBezTo>
                  <a:pt x="72515" y="259651"/>
                  <a:pt x="64745" y="214212"/>
                  <a:pt x="49206" y="172668"/>
                </a:cubicBezTo>
                <a:cubicBezTo>
                  <a:pt x="31078" y="122036"/>
                  <a:pt x="10359" y="72702"/>
                  <a:pt x="0" y="19474"/>
                </a:cubicBezTo>
                <a:cubicBezTo>
                  <a:pt x="0" y="19474"/>
                  <a:pt x="0" y="18175"/>
                  <a:pt x="0" y="18175"/>
                </a:cubicBezTo>
                <a:cubicBezTo>
                  <a:pt x="0" y="18175"/>
                  <a:pt x="0" y="16877"/>
                  <a:pt x="0" y="16877"/>
                </a:cubicBezTo>
                <a:cubicBezTo>
                  <a:pt x="0" y="16877"/>
                  <a:pt x="0" y="16877"/>
                  <a:pt x="0" y="15579"/>
                </a:cubicBezTo>
                <a:cubicBezTo>
                  <a:pt x="0" y="15579"/>
                  <a:pt x="0" y="15579"/>
                  <a:pt x="0" y="14281"/>
                </a:cubicBezTo>
                <a:cubicBezTo>
                  <a:pt x="0" y="14281"/>
                  <a:pt x="0" y="14281"/>
                  <a:pt x="0" y="12982"/>
                </a:cubicBezTo>
                <a:cubicBezTo>
                  <a:pt x="0" y="12982"/>
                  <a:pt x="0" y="12982"/>
                  <a:pt x="1295" y="12982"/>
                </a:cubicBezTo>
                <a:cubicBezTo>
                  <a:pt x="1295" y="11684"/>
                  <a:pt x="1295" y="11684"/>
                  <a:pt x="1295" y="11684"/>
                </a:cubicBezTo>
                <a:cubicBezTo>
                  <a:pt x="1295" y="10386"/>
                  <a:pt x="2590" y="7789"/>
                  <a:pt x="3885" y="6491"/>
                </a:cubicBezTo>
                <a:cubicBezTo>
                  <a:pt x="6475" y="2596"/>
                  <a:pt x="9064" y="0"/>
                  <a:pt x="15539" y="0"/>
                </a:cubicBezTo>
                <a:close/>
              </a:path>
            </a:pathLst>
          </a:custGeom>
          <a:solidFill>
            <a:srgbClr val="8508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3" name="AudioJoiner150910135131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53236" y="-781920"/>
            <a:ext cx="609600" cy="6096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62990" y="5196840"/>
            <a:ext cx="2299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/>
              <a:t>xiazaii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6d67b5f2-ebfc-41cf-b94f-61db4b00ab78"/>
          <p:cNvGrpSpPr>
            <a:grpSpLocks noChangeAspect="1"/>
          </p:cNvGrpSpPr>
          <p:nvPr/>
        </p:nvGrpSpPr>
        <p:grpSpPr>
          <a:xfrm>
            <a:off x="788126" y="1376772"/>
            <a:ext cx="10615748" cy="4112085"/>
            <a:chOff x="791323" y="1376772"/>
            <a:chExt cx="10615748" cy="4112085"/>
          </a:xfrm>
        </p:grpSpPr>
        <p:grpSp>
          <p:nvGrpSpPr>
            <p:cNvPr id="4" name="Group 10"/>
            <p:cNvGrpSpPr/>
            <p:nvPr/>
          </p:nvGrpSpPr>
          <p:grpSpPr>
            <a:xfrm>
              <a:off x="1671410" y="1376772"/>
              <a:ext cx="1291302" cy="2693154"/>
              <a:chOff x="1671410" y="1376772"/>
              <a:chExt cx="1291302" cy="2693154"/>
            </a:xfrm>
          </p:grpSpPr>
          <p:grpSp>
            <p:nvGrpSpPr>
              <p:cNvPr id="51" name="Group 3"/>
              <p:cNvGrpSpPr/>
              <p:nvPr/>
            </p:nvGrpSpPr>
            <p:grpSpPr>
              <a:xfrm>
                <a:off x="1671410" y="1376772"/>
                <a:ext cx="614618" cy="2693154"/>
                <a:chOff x="1671410" y="1376772"/>
                <a:chExt cx="614618" cy="2693154"/>
              </a:xfrm>
            </p:grpSpPr>
            <p:sp>
              <p:nvSpPr>
                <p:cNvPr id="56" name="Freeform: Shape 49"/>
                <p:cNvSpPr/>
                <p:nvPr/>
              </p:nvSpPr>
              <p:spPr bwMode="auto">
                <a:xfrm flipH="1">
                  <a:off x="1671410" y="1376772"/>
                  <a:ext cx="185545" cy="26931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653"/>
                    </a:cxn>
                    <a:cxn ang="0">
                      <a:pos x="0" y="653"/>
                    </a:cxn>
                    <a:cxn ang="0">
                      <a:pos x="37" y="635"/>
                    </a:cxn>
                    <a:cxn ang="0">
                      <a:pos x="37" y="1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7" h="653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53"/>
                        <a:pt x="0" y="653"/>
                        <a:pt x="0" y="653"/>
                      </a:cubicBezTo>
                      <a:cubicBezTo>
                        <a:pt x="0" y="653"/>
                        <a:pt x="0" y="653"/>
                        <a:pt x="0" y="653"/>
                      </a:cubicBezTo>
                      <a:cubicBezTo>
                        <a:pt x="20" y="653"/>
                        <a:pt x="37" y="645"/>
                        <a:pt x="37" y="635"/>
                      </a:cubicBezTo>
                      <a:cubicBezTo>
                        <a:pt x="37" y="17"/>
                        <a:pt x="37" y="17"/>
                        <a:pt x="37" y="17"/>
                      </a:cubicBezTo>
                      <a:cubicBezTo>
                        <a:pt x="37" y="8"/>
                        <a:pt x="2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vert="horz" wrap="none" lIns="91440" tIns="45720" rIns="91440" bIns="45720" anchor="ctr" anchorCtr="1" compatLnSpc="1">
                  <a:normAutofit/>
                </a:bodyPr>
                <a:lstStyle/>
                <a:p>
                  <a:pPr algn="ctr"/>
                  <a:r>
                    <a:rPr lang="zh-CN" altLang="en-US">
                      <a:solidFill>
                        <a:schemeClr val="bg1"/>
                      </a:solidFill>
                    </a:rPr>
                    <a:t>关键词</a:t>
                  </a:r>
                </a:p>
              </p:txBody>
            </p:sp>
            <p:sp>
              <p:nvSpPr>
                <p:cNvPr id="57" name="Freeform: Shape 50"/>
                <p:cNvSpPr/>
                <p:nvPr/>
              </p:nvSpPr>
              <p:spPr bwMode="auto">
                <a:xfrm flipH="1">
                  <a:off x="1671410" y="1458530"/>
                  <a:ext cx="614618" cy="2529641"/>
                </a:xfrm>
                <a:custGeom>
                  <a:avLst/>
                  <a:gdLst/>
                  <a:ahLst/>
                  <a:cxnLst>
                    <a:cxn ang="0">
                      <a:pos x="0" y="94"/>
                    </a:cxn>
                    <a:cxn ang="0">
                      <a:pos x="0" y="521"/>
                    </a:cxn>
                    <a:cxn ang="0">
                      <a:pos x="124" y="614"/>
                    </a:cxn>
                    <a:cxn ang="0">
                      <a:pos x="124" y="0"/>
                    </a:cxn>
                    <a:cxn ang="0">
                      <a:pos x="0" y="94"/>
                    </a:cxn>
                  </a:cxnLst>
                  <a:rect l="0" t="0" r="r" b="b"/>
                  <a:pathLst>
                    <a:path w="124" h="614">
                      <a:moveTo>
                        <a:pt x="0" y="94"/>
                      </a:moveTo>
                      <a:cubicBezTo>
                        <a:pt x="0" y="521"/>
                        <a:pt x="0" y="521"/>
                        <a:pt x="0" y="521"/>
                      </a:cubicBezTo>
                      <a:cubicBezTo>
                        <a:pt x="0" y="576"/>
                        <a:pt x="109" y="559"/>
                        <a:pt x="124" y="614"/>
                      </a:cubicBezTo>
                      <a:cubicBezTo>
                        <a:pt x="124" y="0"/>
                        <a:pt x="124" y="0"/>
                        <a:pt x="124" y="0"/>
                      </a:cubicBezTo>
                      <a:cubicBezTo>
                        <a:pt x="109" y="55"/>
                        <a:pt x="0" y="38"/>
                        <a:pt x="0" y="9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vert="horz" wrap="none" lIns="91440" tIns="45720" rIns="91440" bIns="45720" anchor="ctr" anchorCtr="1" compatLnSpc="1">
                  <a:normAutofit/>
                </a:bodyPr>
                <a:lstStyle/>
                <a:p>
                  <a:pPr algn="ctr"/>
                  <a:r>
                    <a:rPr lang="zh-CN" altLang="en-US">
                      <a:solidFill>
                        <a:schemeClr val="bg1"/>
                      </a:solidFill>
                    </a:rPr>
                    <a:t>关键词</a:t>
                  </a:r>
                </a:p>
              </p:txBody>
            </p:sp>
          </p:grpSp>
          <p:grpSp>
            <p:nvGrpSpPr>
              <p:cNvPr id="52" name="Group 90"/>
              <p:cNvGrpSpPr/>
              <p:nvPr/>
            </p:nvGrpSpPr>
            <p:grpSpPr>
              <a:xfrm>
                <a:off x="2160734" y="2323399"/>
                <a:ext cx="801978" cy="799899"/>
                <a:chOff x="3363119" y="3905850"/>
                <a:chExt cx="612775" cy="611187"/>
              </a:xfrm>
            </p:grpSpPr>
            <p:sp>
              <p:nvSpPr>
                <p:cNvPr id="53" name="Oval 91"/>
                <p:cNvSpPr/>
                <p:nvPr/>
              </p:nvSpPr>
              <p:spPr bwMode="auto">
                <a:xfrm>
                  <a:off x="3363119" y="3905850"/>
                  <a:ext cx="612775" cy="61118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Freeform: Shape 92"/>
                <p:cNvSpPr/>
                <p:nvPr/>
              </p:nvSpPr>
              <p:spPr bwMode="auto">
                <a:xfrm>
                  <a:off x="3428206" y="3972525"/>
                  <a:ext cx="485775" cy="481012"/>
                </a:xfrm>
                <a:custGeom>
                  <a:avLst/>
                  <a:gdLst/>
                  <a:ahLst/>
                  <a:cxnLst>
                    <a:cxn ang="0">
                      <a:pos x="93" y="0"/>
                    </a:cxn>
                    <a:cxn ang="0">
                      <a:pos x="102" y="1"/>
                    </a:cxn>
                    <a:cxn ang="0">
                      <a:pos x="160" y="30"/>
                    </a:cxn>
                    <a:cxn ang="0">
                      <a:pos x="165" y="37"/>
                    </a:cxn>
                    <a:cxn ang="0">
                      <a:pos x="182" y="105"/>
                    </a:cxn>
                    <a:cxn ang="0">
                      <a:pos x="181" y="114"/>
                    </a:cxn>
                    <a:cxn ang="0">
                      <a:pos x="140" y="169"/>
                    </a:cxn>
                    <a:cxn ang="0">
                      <a:pos x="132" y="173"/>
                    </a:cxn>
                    <a:cxn ang="0">
                      <a:pos x="66" y="178"/>
                    </a:cxn>
                    <a:cxn ang="0">
                      <a:pos x="58" y="175"/>
                    </a:cxn>
                    <a:cxn ang="0">
                      <a:pos x="9" y="126"/>
                    </a:cxn>
                    <a:cxn ang="0">
                      <a:pos x="6" y="118"/>
                    </a:cxn>
                    <a:cxn ang="0">
                      <a:pos x="9" y="56"/>
                    </a:cxn>
                    <a:cxn ang="0">
                      <a:pos x="13" y="48"/>
                    </a:cxn>
                    <a:cxn ang="0">
                      <a:pos x="66" y="5"/>
                    </a:cxn>
                    <a:cxn ang="0">
                      <a:pos x="93" y="0"/>
                    </a:cxn>
                  </a:cxnLst>
                  <a:rect l="0" t="0" r="r" b="b"/>
                  <a:pathLst>
                    <a:path w="186" h="184">
                      <a:moveTo>
                        <a:pt x="93" y="0"/>
                      </a:moveTo>
                      <a:cubicBezTo>
                        <a:pt x="102" y="1"/>
                        <a:pt x="102" y="1"/>
                        <a:pt x="102" y="1"/>
                      </a:cubicBezTo>
                      <a:cubicBezTo>
                        <a:pt x="125" y="4"/>
                        <a:pt x="144" y="13"/>
                        <a:pt x="160" y="30"/>
                      </a:cubicBezTo>
                      <a:cubicBezTo>
                        <a:pt x="165" y="37"/>
                        <a:pt x="165" y="37"/>
                        <a:pt x="165" y="37"/>
                      </a:cubicBezTo>
                      <a:cubicBezTo>
                        <a:pt x="180" y="58"/>
                        <a:pt x="186" y="80"/>
                        <a:pt x="182" y="105"/>
                      </a:cubicBezTo>
                      <a:cubicBezTo>
                        <a:pt x="181" y="114"/>
                        <a:pt x="181" y="114"/>
                        <a:pt x="181" y="114"/>
                      </a:cubicBezTo>
                      <a:cubicBezTo>
                        <a:pt x="174" y="138"/>
                        <a:pt x="161" y="155"/>
                        <a:pt x="140" y="169"/>
                      </a:cubicBezTo>
                      <a:cubicBezTo>
                        <a:pt x="132" y="173"/>
                        <a:pt x="132" y="173"/>
                        <a:pt x="132" y="173"/>
                      </a:cubicBezTo>
                      <a:cubicBezTo>
                        <a:pt x="110" y="183"/>
                        <a:pt x="89" y="184"/>
                        <a:pt x="66" y="178"/>
                      </a:cubicBezTo>
                      <a:cubicBezTo>
                        <a:pt x="58" y="175"/>
                        <a:pt x="58" y="175"/>
                        <a:pt x="58" y="175"/>
                      </a:cubicBezTo>
                      <a:cubicBezTo>
                        <a:pt x="35" y="165"/>
                        <a:pt x="19" y="149"/>
                        <a:pt x="9" y="126"/>
                      </a:cubicBezTo>
                      <a:cubicBezTo>
                        <a:pt x="6" y="118"/>
                        <a:pt x="6" y="118"/>
                        <a:pt x="6" y="118"/>
                      </a:cubicBezTo>
                      <a:cubicBezTo>
                        <a:pt x="0" y="97"/>
                        <a:pt x="1" y="77"/>
                        <a:pt x="9" y="56"/>
                      </a:cubicBezTo>
                      <a:cubicBezTo>
                        <a:pt x="13" y="48"/>
                        <a:pt x="13" y="48"/>
                        <a:pt x="13" y="48"/>
                      </a:cubicBezTo>
                      <a:cubicBezTo>
                        <a:pt x="25" y="27"/>
                        <a:pt x="42" y="12"/>
                        <a:pt x="66" y="5"/>
                      </a:cubicBezTo>
                      <a:cubicBezTo>
                        <a:pt x="75" y="2"/>
                        <a:pt x="83" y="1"/>
                        <a:pt x="9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Freeform: Shape 93"/>
                <p:cNvSpPr/>
                <p:nvPr/>
              </p:nvSpPr>
              <p:spPr bwMode="auto">
                <a:xfrm>
                  <a:off x="3542506" y="4061425"/>
                  <a:ext cx="255588" cy="254000"/>
                </a:xfrm>
                <a:custGeom>
                  <a:avLst/>
                  <a:gdLst/>
                  <a:ahLst/>
                  <a:cxnLst>
                    <a:cxn ang="0">
                      <a:pos x="73" y="35"/>
                    </a:cxn>
                    <a:cxn ang="0">
                      <a:pos x="24" y="35"/>
                    </a:cxn>
                    <a:cxn ang="0">
                      <a:pos x="24" y="29"/>
                    </a:cxn>
                    <a:cxn ang="0">
                      <a:pos x="73" y="29"/>
                    </a:cxn>
                    <a:cxn ang="0">
                      <a:pos x="73" y="29"/>
                    </a:cxn>
                    <a:cxn ang="0">
                      <a:pos x="73" y="35"/>
                    </a:cxn>
                    <a:cxn ang="0">
                      <a:pos x="73" y="46"/>
                    </a:cxn>
                    <a:cxn ang="0">
                      <a:pos x="24" y="46"/>
                    </a:cxn>
                    <a:cxn ang="0">
                      <a:pos x="24" y="40"/>
                    </a:cxn>
                    <a:cxn ang="0">
                      <a:pos x="73" y="40"/>
                    </a:cxn>
                    <a:cxn ang="0">
                      <a:pos x="73" y="40"/>
                    </a:cxn>
                    <a:cxn ang="0">
                      <a:pos x="73" y="46"/>
                    </a:cxn>
                    <a:cxn ang="0">
                      <a:pos x="49" y="0"/>
                    </a:cxn>
                    <a:cxn ang="0">
                      <a:pos x="98" y="33"/>
                    </a:cxn>
                    <a:cxn ang="0">
                      <a:pos x="97" y="33"/>
                    </a:cxn>
                    <a:cxn ang="0">
                      <a:pos x="81" y="44"/>
                    </a:cxn>
                    <a:cxn ang="0">
                      <a:pos x="81" y="22"/>
                    </a:cxn>
                    <a:cxn ang="0">
                      <a:pos x="17" y="22"/>
                    </a:cxn>
                    <a:cxn ang="0">
                      <a:pos x="17" y="44"/>
                    </a:cxn>
                    <a:cxn ang="0">
                      <a:pos x="0" y="33"/>
                    </a:cxn>
                    <a:cxn ang="0">
                      <a:pos x="0" y="33"/>
                    </a:cxn>
                    <a:cxn ang="0">
                      <a:pos x="49" y="0"/>
                    </a:cxn>
                    <a:cxn ang="0">
                      <a:pos x="98" y="39"/>
                    </a:cxn>
                    <a:cxn ang="0">
                      <a:pos x="98" y="91"/>
                    </a:cxn>
                    <a:cxn ang="0">
                      <a:pos x="59" y="65"/>
                    </a:cxn>
                    <a:cxn ang="0">
                      <a:pos x="98" y="39"/>
                    </a:cxn>
                    <a:cxn ang="0">
                      <a:pos x="39" y="65"/>
                    </a:cxn>
                    <a:cxn ang="0">
                      <a:pos x="0" y="91"/>
                    </a:cxn>
                    <a:cxn ang="0">
                      <a:pos x="0" y="39"/>
                    </a:cxn>
                    <a:cxn ang="0">
                      <a:pos x="39" y="65"/>
                    </a:cxn>
                    <a:cxn ang="0">
                      <a:pos x="97" y="97"/>
                    </a:cxn>
                    <a:cxn ang="0">
                      <a:pos x="0" y="97"/>
                    </a:cxn>
                    <a:cxn ang="0">
                      <a:pos x="49" y="65"/>
                    </a:cxn>
                    <a:cxn ang="0">
                      <a:pos x="97" y="97"/>
                    </a:cxn>
                    <a:cxn ang="0">
                      <a:pos x="61" y="57"/>
                    </a:cxn>
                    <a:cxn ang="0">
                      <a:pos x="37" y="57"/>
                    </a:cxn>
                    <a:cxn ang="0">
                      <a:pos x="29" y="52"/>
                    </a:cxn>
                    <a:cxn ang="0">
                      <a:pos x="69" y="52"/>
                    </a:cxn>
                    <a:cxn ang="0">
                      <a:pos x="61" y="57"/>
                    </a:cxn>
                  </a:cxnLst>
                  <a:rect l="0" t="0" r="r" b="b"/>
                  <a:pathLst>
                    <a:path w="98" h="97">
                      <a:moveTo>
                        <a:pt x="73" y="35"/>
                      </a:moveTo>
                      <a:cubicBezTo>
                        <a:pt x="24" y="35"/>
                        <a:pt x="24" y="35"/>
                        <a:pt x="24" y="35"/>
                      </a:cubicBezTo>
                      <a:cubicBezTo>
                        <a:pt x="24" y="29"/>
                        <a:pt x="24" y="29"/>
                        <a:pt x="24" y="29"/>
                      </a:cubicBezTo>
                      <a:cubicBezTo>
                        <a:pt x="73" y="29"/>
                        <a:pt x="73" y="29"/>
                        <a:pt x="73" y="29"/>
                      </a:cubicBezTo>
                      <a:cubicBezTo>
                        <a:pt x="73" y="29"/>
                        <a:pt x="73" y="29"/>
                        <a:pt x="73" y="29"/>
                      </a:cubicBezTo>
                      <a:cubicBezTo>
                        <a:pt x="73" y="35"/>
                        <a:pt x="73" y="35"/>
                        <a:pt x="73" y="35"/>
                      </a:cubicBezTo>
                      <a:close/>
                      <a:moveTo>
                        <a:pt x="73" y="46"/>
                      </a:moveTo>
                      <a:cubicBezTo>
                        <a:pt x="24" y="46"/>
                        <a:pt x="24" y="46"/>
                        <a:pt x="24" y="46"/>
                      </a:cubicBezTo>
                      <a:cubicBezTo>
                        <a:pt x="24" y="40"/>
                        <a:pt x="24" y="40"/>
                        <a:pt x="24" y="40"/>
                      </a:cubicBezTo>
                      <a:cubicBezTo>
                        <a:pt x="73" y="40"/>
                        <a:pt x="73" y="40"/>
                        <a:pt x="73" y="40"/>
                      </a:cubicBezTo>
                      <a:cubicBezTo>
                        <a:pt x="73" y="40"/>
                        <a:pt x="73" y="40"/>
                        <a:pt x="73" y="40"/>
                      </a:cubicBezTo>
                      <a:cubicBezTo>
                        <a:pt x="73" y="46"/>
                        <a:pt x="73" y="46"/>
                        <a:pt x="73" y="46"/>
                      </a:cubicBezTo>
                      <a:close/>
                      <a:moveTo>
                        <a:pt x="49" y="0"/>
                      </a:moveTo>
                      <a:cubicBezTo>
                        <a:pt x="98" y="33"/>
                        <a:pt x="98" y="33"/>
                        <a:pt x="98" y="33"/>
                      </a:cubicBezTo>
                      <a:cubicBezTo>
                        <a:pt x="97" y="33"/>
                        <a:pt x="97" y="33"/>
                        <a:pt x="97" y="33"/>
                      </a:cubicBezTo>
                      <a:cubicBezTo>
                        <a:pt x="81" y="44"/>
                        <a:pt x="81" y="44"/>
                        <a:pt x="81" y="44"/>
                      </a:cubicBezTo>
                      <a:cubicBezTo>
                        <a:pt x="81" y="22"/>
                        <a:pt x="81" y="22"/>
                        <a:pt x="81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44"/>
                        <a:pt x="17" y="44"/>
                        <a:pt x="17" y="44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49" y="0"/>
                        <a:pt x="49" y="0"/>
                        <a:pt x="49" y="0"/>
                      </a:cubicBezTo>
                      <a:close/>
                      <a:moveTo>
                        <a:pt x="98" y="39"/>
                      </a:moveTo>
                      <a:cubicBezTo>
                        <a:pt x="98" y="91"/>
                        <a:pt x="98" y="91"/>
                        <a:pt x="98" y="91"/>
                      </a:cubicBezTo>
                      <a:cubicBezTo>
                        <a:pt x="59" y="65"/>
                        <a:pt x="59" y="65"/>
                        <a:pt x="59" y="65"/>
                      </a:cubicBezTo>
                      <a:cubicBezTo>
                        <a:pt x="98" y="39"/>
                        <a:pt x="98" y="39"/>
                        <a:pt x="98" y="39"/>
                      </a:cubicBezTo>
                      <a:close/>
                      <a:moveTo>
                        <a:pt x="39" y="65"/>
                      </a:moveTo>
                      <a:cubicBezTo>
                        <a:pt x="0" y="91"/>
                        <a:pt x="0" y="91"/>
                        <a:pt x="0" y="91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39" y="65"/>
                        <a:pt x="39" y="65"/>
                        <a:pt x="39" y="65"/>
                      </a:cubicBezTo>
                      <a:close/>
                      <a:moveTo>
                        <a:pt x="97" y="97"/>
                      </a:moveTo>
                      <a:cubicBezTo>
                        <a:pt x="0" y="97"/>
                        <a:pt x="0" y="97"/>
                        <a:pt x="0" y="97"/>
                      </a:cubicBezTo>
                      <a:cubicBezTo>
                        <a:pt x="49" y="65"/>
                        <a:pt x="49" y="65"/>
                        <a:pt x="49" y="65"/>
                      </a:cubicBezTo>
                      <a:cubicBezTo>
                        <a:pt x="97" y="97"/>
                        <a:pt x="97" y="97"/>
                        <a:pt x="97" y="97"/>
                      </a:cubicBezTo>
                      <a:close/>
                      <a:moveTo>
                        <a:pt x="61" y="57"/>
                      </a:moveTo>
                      <a:cubicBezTo>
                        <a:pt x="37" y="57"/>
                        <a:pt x="37" y="57"/>
                        <a:pt x="37" y="57"/>
                      </a:cubicBezTo>
                      <a:cubicBezTo>
                        <a:pt x="29" y="52"/>
                        <a:pt x="29" y="52"/>
                        <a:pt x="29" y="52"/>
                      </a:cubicBezTo>
                      <a:cubicBezTo>
                        <a:pt x="69" y="52"/>
                        <a:pt x="69" y="52"/>
                        <a:pt x="69" y="52"/>
                      </a:cubicBezTo>
                      <a:cubicBezTo>
                        <a:pt x="61" y="57"/>
                        <a:pt x="61" y="57"/>
                        <a:pt x="61" y="5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5" name="Group 53"/>
            <p:cNvGrpSpPr/>
            <p:nvPr/>
          </p:nvGrpSpPr>
          <p:grpSpPr>
            <a:xfrm>
              <a:off x="791323" y="3825044"/>
              <a:ext cx="2386516" cy="1663813"/>
              <a:chOff x="957484" y="4001900"/>
              <a:chExt cx="2126568" cy="1731356"/>
            </a:xfrm>
          </p:grpSpPr>
          <p:sp>
            <p:nvSpPr>
              <p:cNvPr id="49" name="TextBox 56"/>
              <p:cNvSpPr txBox="1"/>
              <p:nvPr/>
            </p:nvSpPr>
            <p:spPr bwMode="auto">
              <a:xfrm>
                <a:off x="957484" y="4001900"/>
                <a:ext cx="2126568" cy="859739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50" name="TextBox 58"/>
              <p:cNvSpPr txBox="1"/>
              <p:nvPr/>
            </p:nvSpPr>
            <p:spPr bwMode="auto">
              <a:xfrm>
                <a:off x="957484" y="4861639"/>
                <a:ext cx="2126568" cy="871617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6" name="Group 15"/>
            <p:cNvGrpSpPr/>
            <p:nvPr/>
          </p:nvGrpSpPr>
          <p:grpSpPr>
            <a:xfrm>
              <a:off x="4420349" y="1376772"/>
              <a:ext cx="1284390" cy="2693154"/>
              <a:chOff x="4416441" y="1376772"/>
              <a:chExt cx="1284390" cy="2693154"/>
            </a:xfrm>
          </p:grpSpPr>
          <p:grpSp>
            <p:nvGrpSpPr>
              <p:cNvPr id="36" name="Group 7"/>
              <p:cNvGrpSpPr/>
              <p:nvPr/>
            </p:nvGrpSpPr>
            <p:grpSpPr>
              <a:xfrm>
                <a:off x="4416441" y="1376772"/>
                <a:ext cx="614618" cy="2693154"/>
                <a:chOff x="4416441" y="1376772"/>
                <a:chExt cx="614618" cy="2693154"/>
              </a:xfrm>
            </p:grpSpPr>
            <p:sp>
              <p:nvSpPr>
                <p:cNvPr id="47" name="Freeform: Shape 54"/>
                <p:cNvSpPr/>
                <p:nvPr/>
              </p:nvSpPr>
              <p:spPr bwMode="auto">
                <a:xfrm flipH="1">
                  <a:off x="4416441" y="1376772"/>
                  <a:ext cx="185545" cy="26931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653"/>
                    </a:cxn>
                    <a:cxn ang="0">
                      <a:pos x="0" y="653"/>
                    </a:cxn>
                    <a:cxn ang="0">
                      <a:pos x="37" y="635"/>
                    </a:cxn>
                    <a:cxn ang="0">
                      <a:pos x="37" y="1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7" h="653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53"/>
                        <a:pt x="0" y="653"/>
                        <a:pt x="0" y="653"/>
                      </a:cubicBezTo>
                      <a:cubicBezTo>
                        <a:pt x="0" y="653"/>
                        <a:pt x="0" y="653"/>
                        <a:pt x="0" y="653"/>
                      </a:cubicBezTo>
                      <a:cubicBezTo>
                        <a:pt x="20" y="653"/>
                        <a:pt x="37" y="645"/>
                        <a:pt x="37" y="635"/>
                      </a:cubicBezTo>
                      <a:cubicBezTo>
                        <a:pt x="37" y="17"/>
                        <a:pt x="37" y="17"/>
                        <a:pt x="37" y="17"/>
                      </a:cubicBezTo>
                      <a:cubicBezTo>
                        <a:pt x="37" y="8"/>
                        <a:pt x="2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 vert="horz" wrap="none" lIns="91440" tIns="45720" rIns="91440" bIns="45720" anchor="ctr" anchorCtr="1" compatLnSpc="1">
                  <a:normAutofit/>
                </a:bodyPr>
                <a:lstStyle/>
                <a:p>
                  <a:pPr algn="ctr"/>
                  <a:r>
                    <a:rPr lang="zh-CN" altLang="en-US">
                      <a:solidFill>
                        <a:schemeClr val="bg1"/>
                      </a:solidFill>
                    </a:rPr>
                    <a:t>关键词</a:t>
                  </a:r>
                </a:p>
              </p:txBody>
            </p:sp>
            <p:sp>
              <p:nvSpPr>
                <p:cNvPr id="48" name="Freeform: Shape 55"/>
                <p:cNvSpPr/>
                <p:nvPr/>
              </p:nvSpPr>
              <p:spPr bwMode="auto">
                <a:xfrm flipH="1">
                  <a:off x="4416441" y="1458530"/>
                  <a:ext cx="614618" cy="2529641"/>
                </a:xfrm>
                <a:custGeom>
                  <a:avLst/>
                  <a:gdLst/>
                  <a:ahLst/>
                  <a:cxnLst>
                    <a:cxn ang="0">
                      <a:pos x="0" y="94"/>
                    </a:cxn>
                    <a:cxn ang="0">
                      <a:pos x="0" y="521"/>
                    </a:cxn>
                    <a:cxn ang="0">
                      <a:pos x="124" y="614"/>
                    </a:cxn>
                    <a:cxn ang="0">
                      <a:pos x="124" y="0"/>
                    </a:cxn>
                    <a:cxn ang="0">
                      <a:pos x="0" y="94"/>
                    </a:cxn>
                  </a:cxnLst>
                  <a:rect l="0" t="0" r="r" b="b"/>
                  <a:pathLst>
                    <a:path w="124" h="614">
                      <a:moveTo>
                        <a:pt x="0" y="94"/>
                      </a:moveTo>
                      <a:cubicBezTo>
                        <a:pt x="0" y="521"/>
                        <a:pt x="0" y="521"/>
                        <a:pt x="0" y="521"/>
                      </a:cubicBezTo>
                      <a:cubicBezTo>
                        <a:pt x="0" y="576"/>
                        <a:pt x="109" y="559"/>
                        <a:pt x="124" y="614"/>
                      </a:cubicBezTo>
                      <a:cubicBezTo>
                        <a:pt x="124" y="0"/>
                        <a:pt x="124" y="0"/>
                        <a:pt x="124" y="0"/>
                      </a:cubicBezTo>
                      <a:cubicBezTo>
                        <a:pt x="109" y="55"/>
                        <a:pt x="0" y="38"/>
                        <a:pt x="0" y="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 vert="horz" wrap="none" lIns="91440" tIns="45720" rIns="91440" bIns="45720" anchor="ctr" anchorCtr="1" compatLnSpc="1">
                  <a:normAutofit/>
                </a:bodyPr>
                <a:lstStyle/>
                <a:p>
                  <a:pPr algn="ctr"/>
                  <a:r>
                    <a:rPr lang="zh-CN" altLang="en-US">
                      <a:solidFill>
                        <a:schemeClr val="bg1"/>
                      </a:solidFill>
                    </a:rPr>
                    <a:t>关键词</a:t>
                  </a:r>
                </a:p>
              </p:txBody>
            </p:sp>
          </p:grpSp>
          <p:grpSp>
            <p:nvGrpSpPr>
              <p:cNvPr id="37" name="Group 68"/>
              <p:cNvGrpSpPr/>
              <p:nvPr/>
            </p:nvGrpSpPr>
            <p:grpSpPr>
              <a:xfrm>
                <a:off x="4896776" y="2321323"/>
                <a:ext cx="804055" cy="804054"/>
                <a:chOff x="3813969" y="3275613"/>
                <a:chExt cx="614363" cy="614362"/>
              </a:xfrm>
            </p:grpSpPr>
            <p:sp>
              <p:nvSpPr>
                <p:cNvPr id="38" name="Oval 69"/>
                <p:cNvSpPr/>
                <p:nvPr/>
              </p:nvSpPr>
              <p:spPr bwMode="auto">
                <a:xfrm>
                  <a:off x="3813969" y="3275613"/>
                  <a:ext cx="614363" cy="614362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Freeform: Shape 70"/>
                <p:cNvSpPr/>
                <p:nvPr/>
              </p:nvSpPr>
              <p:spPr bwMode="auto">
                <a:xfrm>
                  <a:off x="3879057" y="3342288"/>
                  <a:ext cx="484188" cy="481012"/>
                </a:xfrm>
                <a:custGeom>
                  <a:avLst/>
                  <a:gdLst/>
                  <a:ahLst/>
                  <a:cxnLst>
                    <a:cxn ang="0">
                      <a:pos x="92" y="0"/>
                    </a:cxn>
                    <a:cxn ang="0">
                      <a:pos x="102" y="1"/>
                    </a:cxn>
                    <a:cxn ang="0">
                      <a:pos x="159" y="30"/>
                    </a:cxn>
                    <a:cxn ang="0">
                      <a:pos x="165" y="37"/>
                    </a:cxn>
                    <a:cxn ang="0">
                      <a:pos x="182" y="105"/>
                    </a:cxn>
                    <a:cxn ang="0">
                      <a:pos x="180" y="113"/>
                    </a:cxn>
                    <a:cxn ang="0">
                      <a:pos x="139" y="168"/>
                    </a:cxn>
                    <a:cxn ang="0">
                      <a:pos x="132" y="173"/>
                    </a:cxn>
                    <a:cxn ang="0">
                      <a:pos x="65" y="177"/>
                    </a:cxn>
                    <a:cxn ang="0">
                      <a:pos x="57" y="174"/>
                    </a:cxn>
                    <a:cxn ang="0">
                      <a:pos x="9" y="126"/>
                    </a:cxn>
                    <a:cxn ang="0">
                      <a:pos x="6" y="118"/>
                    </a:cxn>
                    <a:cxn ang="0">
                      <a:pos x="9" y="56"/>
                    </a:cxn>
                    <a:cxn ang="0">
                      <a:pos x="13" y="48"/>
                    </a:cxn>
                    <a:cxn ang="0">
                      <a:pos x="65" y="4"/>
                    </a:cxn>
                    <a:cxn ang="0">
                      <a:pos x="92" y="0"/>
                    </a:cxn>
                  </a:cxnLst>
                  <a:rect l="0" t="0" r="r" b="b"/>
                  <a:pathLst>
                    <a:path w="185" h="184">
                      <a:moveTo>
                        <a:pt x="92" y="0"/>
                      </a:moveTo>
                      <a:cubicBezTo>
                        <a:pt x="102" y="1"/>
                        <a:pt x="102" y="1"/>
                        <a:pt x="102" y="1"/>
                      </a:cubicBezTo>
                      <a:cubicBezTo>
                        <a:pt x="125" y="4"/>
                        <a:pt x="143" y="13"/>
                        <a:pt x="159" y="30"/>
                      </a:cubicBezTo>
                      <a:cubicBezTo>
                        <a:pt x="165" y="37"/>
                        <a:pt x="165" y="37"/>
                        <a:pt x="165" y="37"/>
                      </a:cubicBezTo>
                      <a:cubicBezTo>
                        <a:pt x="180" y="57"/>
                        <a:pt x="185" y="79"/>
                        <a:pt x="182" y="105"/>
                      </a:cubicBezTo>
                      <a:cubicBezTo>
                        <a:pt x="180" y="113"/>
                        <a:pt x="180" y="113"/>
                        <a:pt x="180" y="113"/>
                      </a:cubicBezTo>
                      <a:cubicBezTo>
                        <a:pt x="173" y="137"/>
                        <a:pt x="160" y="155"/>
                        <a:pt x="139" y="168"/>
                      </a:cubicBezTo>
                      <a:cubicBezTo>
                        <a:pt x="132" y="173"/>
                        <a:pt x="132" y="173"/>
                        <a:pt x="132" y="173"/>
                      </a:cubicBezTo>
                      <a:cubicBezTo>
                        <a:pt x="110" y="182"/>
                        <a:pt x="88" y="184"/>
                        <a:pt x="65" y="177"/>
                      </a:cubicBezTo>
                      <a:cubicBezTo>
                        <a:pt x="57" y="174"/>
                        <a:pt x="57" y="174"/>
                        <a:pt x="57" y="174"/>
                      </a:cubicBezTo>
                      <a:cubicBezTo>
                        <a:pt x="35" y="164"/>
                        <a:pt x="19" y="148"/>
                        <a:pt x="9" y="126"/>
                      </a:cubicBezTo>
                      <a:cubicBezTo>
                        <a:pt x="6" y="118"/>
                        <a:pt x="6" y="118"/>
                        <a:pt x="6" y="118"/>
                      </a:cubicBezTo>
                      <a:cubicBezTo>
                        <a:pt x="0" y="96"/>
                        <a:pt x="1" y="76"/>
                        <a:pt x="9" y="56"/>
                      </a:cubicBezTo>
                      <a:cubicBezTo>
                        <a:pt x="13" y="48"/>
                        <a:pt x="13" y="48"/>
                        <a:pt x="13" y="48"/>
                      </a:cubicBezTo>
                      <a:cubicBezTo>
                        <a:pt x="25" y="26"/>
                        <a:pt x="42" y="12"/>
                        <a:pt x="65" y="4"/>
                      </a:cubicBezTo>
                      <a:cubicBezTo>
                        <a:pt x="75" y="2"/>
                        <a:pt x="83" y="0"/>
                        <a:pt x="9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grpSp>
              <p:nvGrpSpPr>
                <p:cNvPr id="40" name="Group 71"/>
                <p:cNvGrpSpPr/>
                <p:nvPr/>
              </p:nvGrpSpPr>
              <p:grpSpPr>
                <a:xfrm>
                  <a:off x="3960019" y="3439125"/>
                  <a:ext cx="322263" cy="277812"/>
                  <a:chOff x="3960019" y="3439125"/>
                  <a:chExt cx="322263" cy="277812"/>
                </a:xfrm>
              </p:grpSpPr>
              <p:sp>
                <p:nvSpPr>
                  <p:cNvPr id="41" name="Freeform: Shape 72"/>
                  <p:cNvSpPr/>
                  <p:nvPr/>
                </p:nvSpPr>
                <p:spPr bwMode="auto">
                  <a:xfrm>
                    <a:off x="3960019" y="3439125"/>
                    <a:ext cx="322263" cy="277812"/>
                  </a:xfrm>
                  <a:custGeom>
                    <a:avLst/>
                    <a:gdLst/>
                    <a:ahLst/>
                    <a:cxnLst>
                      <a:cxn ang="0">
                        <a:pos x="106" y="59"/>
                      </a:cxn>
                      <a:cxn ang="0">
                        <a:pos x="24" y="65"/>
                      </a:cxn>
                      <a:cxn ang="0">
                        <a:pos x="10" y="29"/>
                      </a:cxn>
                      <a:cxn ang="0">
                        <a:pos x="112" y="6"/>
                      </a:cxn>
                      <a:cxn ang="0">
                        <a:pos x="107" y="65"/>
                      </a:cxn>
                      <a:cxn ang="0">
                        <a:pos x="112" y="72"/>
                      </a:cxn>
                      <a:cxn ang="0">
                        <a:pos x="5" y="97"/>
                      </a:cxn>
                      <a:cxn ang="0">
                        <a:pos x="38" y="67"/>
                      </a:cxn>
                      <a:cxn ang="0">
                        <a:pos x="38" y="65"/>
                      </a:cxn>
                      <a:cxn ang="0">
                        <a:pos x="1" y="102"/>
                      </a:cxn>
                      <a:cxn ang="0">
                        <a:pos x="3" y="99"/>
                      </a:cxn>
                      <a:cxn ang="0">
                        <a:pos x="118" y="99"/>
                      </a:cxn>
                      <a:cxn ang="0">
                        <a:pos x="122" y="98"/>
                      </a:cxn>
                      <a:cxn ang="0">
                        <a:pos x="61" y="106"/>
                      </a:cxn>
                      <a:cxn ang="0">
                        <a:pos x="103" y="88"/>
                      </a:cxn>
                      <a:cxn ang="0">
                        <a:pos x="90" y="92"/>
                      </a:cxn>
                      <a:cxn ang="0">
                        <a:pos x="87" y="92"/>
                      </a:cxn>
                      <a:cxn ang="0">
                        <a:pos x="87" y="92"/>
                      </a:cxn>
                      <a:cxn ang="0">
                        <a:pos x="33" y="88"/>
                      </a:cxn>
                      <a:cxn ang="0">
                        <a:pos x="8" y="88"/>
                      </a:cxn>
                      <a:cxn ang="0">
                        <a:pos x="11" y="81"/>
                      </a:cxn>
                      <a:cxn ang="0">
                        <a:pos x="24" y="81"/>
                      </a:cxn>
                      <a:cxn ang="0">
                        <a:pos x="24" y="81"/>
                      </a:cxn>
                      <a:cxn ang="0">
                        <a:pos x="36" y="85"/>
                      </a:cxn>
                      <a:cxn ang="0">
                        <a:pos x="60" y="85"/>
                      </a:cxn>
                      <a:cxn ang="0">
                        <a:pos x="73" y="81"/>
                      </a:cxn>
                      <a:cxn ang="0">
                        <a:pos x="76" y="81"/>
                      </a:cxn>
                      <a:cxn ang="0">
                        <a:pos x="76" y="81"/>
                      </a:cxn>
                      <a:cxn ang="0">
                        <a:pos x="89" y="85"/>
                      </a:cxn>
                      <a:cxn ang="0">
                        <a:pos x="114" y="85"/>
                      </a:cxn>
                      <a:cxn ang="0">
                        <a:pos x="14" y="75"/>
                      </a:cxn>
                      <a:cxn ang="0">
                        <a:pos x="26" y="75"/>
                      </a:cxn>
                      <a:cxn ang="0">
                        <a:pos x="26" y="75"/>
                      </a:cxn>
                      <a:cxn ang="0">
                        <a:pos x="37" y="79"/>
                      </a:cxn>
                      <a:cxn ang="0">
                        <a:pos x="60" y="79"/>
                      </a:cxn>
                      <a:cxn ang="0">
                        <a:pos x="72" y="75"/>
                      </a:cxn>
                      <a:cxn ang="0">
                        <a:pos x="75" y="75"/>
                      </a:cxn>
                      <a:cxn ang="0">
                        <a:pos x="75" y="75"/>
                      </a:cxn>
                      <a:cxn ang="0">
                        <a:pos x="88" y="79"/>
                      </a:cxn>
                      <a:cxn ang="0">
                        <a:pos x="111" y="79"/>
                      </a:cxn>
                      <a:cxn ang="0">
                        <a:pos x="16" y="71"/>
                      </a:cxn>
                      <a:cxn ang="0">
                        <a:pos x="27" y="71"/>
                      </a:cxn>
                      <a:cxn ang="0">
                        <a:pos x="27" y="71"/>
                      </a:cxn>
                      <a:cxn ang="0">
                        <a:pos x="38" y="73"/>
                      </a:cxn>
                      <a:cxn ang="0">
                        <a:pos x="60" y="73"/>
                      </a:cxn>
                      <a:cxn ang="0">
                        <a:pos x="72" y="71"/>
                      </a:cxn>
                      <a:cxn ang="0">
                        <a:pos x="75" y="71"/>
                      </a:cxn>
                      <a:cxn ang="0">
                        <a:pos x="75" y="71"/>
                      </a:cxn>
                      <a:cxn ang="0">
                        <a:pos x="87" y="73"/>
                      </a:cxn>
                      <a:cxn ang="0">
                        <a:pos x="108" y="73"/>
                      </a:cxn>
                    </a:cxnLst>
                    <a:rect l="0" t="0" r="r" b="b"/>
                    <a:pathLst>
                      <a:path w="123" h="106">
                        <a:moveTo>
                          <a:pt x="106" y="6"/>
                        </a:moveTo>
                        <a:cubicBezTo>
                          <a:pt x="16" y="6"/>
                          <a:pt x="16" y="6"/>
                          <a:pt x="16" y="6"/>
                        </a:cubicBezTo>
                        <a:cubicBezTo>
                          <a:pt x="16" y="59"/>
                          <a:pt x="16" y="59"/>
                          <a:pt x="16" y="59"/>
                        </a:cubicBezTo>
                        <a:cubicBezTo>
                          <a:pt x="106" y="59"/>
                          <a:pt x="106" y="59"/>
                          <a:pt x="106" y="59"/>
                        </a:cubicBezTo>
                        <a:cubicBezTo>
                          <a:pt x="106" y="6"/>
                          <a:pt x="106" y="6"/>
                          <a:pt x="106" y="6"/>
                        </a:cubicBezTo>
                        <a:close/>
                        <a:moveTo>
                          <a:pt x="15" y="67"/>
                        </a:moveTo>
                        <a:cubicBezTo>
                          <a:pt x="24" y="67"/>
                          <a:pt x="24" y="67"/>
                          <a:pt x="24" y="67"/>
                        </a:cubicBezTo>
                        <a:cubicBezTo>
                          <a:pt x="24" y="65"/>
                          <a:pt x="24" y="65"/>
                          <a:pt x="24" y="65"/>
                        </a:cubicBezTo>
                        <a:cubicBezTo>
                          <a:pt x="16" y="65"/>
                          <a:pt x="16" y="65"/>
                          <a:pt x="16" y="65"/>
                        </a:cubicBezTo>
                        <a:cubicBezTo>
                          <a:pt x="13" y="65"/>
                          <a:pt x="10" y="62"/>
                          <a:pt x="10" y="59"/>
                        </a:cubicBezTo>
                        <a:cubicBezTo>
                          <a:pt x="10" y="36"/>
                          <a:pt x="10" y="36"/>
                          <a:pt x="10" y="36"/>
                        </a:cubicBezTo>
                        <a:cubicBezTo>
                          <a:pt x="10" y="29"/>
                          <a:pt x="10" y="29"/>
                          <a:pt x="10" y="29"/>
                        </a:cubicBezTo>
                        <a:cubicBezTo>
                          <a:pt x="10" y="6"/>
                          <a:pt x="10" y="6"/>
                          <a:pt x="10" y="6"/>
                        </a:cubicBezTo>
                        <a:cubicBezTo>
                          <a:pt x="10" y="3"/>
                          <a:pt x="13" y="0"/>
                          <a:pt x="16" y="0"/>
                        </a:cubicBezTo>
                        <a:cubicBezTo>
                          <a:pt x="107" y="0"/>
                          <a:pt x="107" y="0"/>
                          <a:pt x="107" y="0"/>
                        </a:cubicBezTo>
                        <a:cubicBezTo>
                          <a:pt x="110" y="0"/>
                          <a:pt x="112" y="3"/>
                          <a:pt x="112" y="6"/>
                        </a:cubicBezTo>
                        <a:cubicBezTo>
                          <a:pt x="112" y="29"/>
                          <a:pt x="112" y="29"/>
                          <a:pt x="112" y="29"/>
                        </a:cubicBezTo>
                        <a:cubicBezTo>
                          <a:pt x="112" y="36"/>
                          <a:pt x="112" y="36"/>
                          <a:pt x="112" y="36"/>
                        </a:cubicBezTo>
                        <a:cubicBezTo>
                          <a:pt x="112" y="59"/>
                          <a:pt x="112" y="59"/>
                          <a:pt x="112" y="59"/>
                        </a:cubicBezTo>
                        <a:cubicBezTo>
                          <a:pt x="112" y="62"/>
                          <a:pt x="110" y="65"/>
                          <a:pt x="107" y="65"/>
                        </a:cubicBezTo>
                        <a:cubicBezTo>
                          <a:pt x="99" y="65"/>
                          <a:pt x="99" y="65"/>
                          <a:pt x="99" y="65"/>
                        </a:cubicBezTo>
                        <a:cubicBezTo>
                          <a:pt x="99" y="67"/>
                          <a:pt x="99" y="67"/>
                          <a:pt x="99" y="67"/>
                        </a:cubicBezTo>
                        <a:cubicBezTo>
                          <a:pt x="107" y="67"/>
                          <a:pt x="107" y="67"/>
                          <a:pt x="107" y="67"/>
                        </a:cubicBezTo>
                        <a:cubicBezTo>
                          <a:pt x="110" y="67"/>
                          <a:pt x="111" y="69"/>
                          <a:pt x="112" y="72"/>
                        </a:cubicBezTo>
                        <a:cubicBezTo>
                          <a:pt x="121" y="90"/>
                          <a:pt x="121" y="90"/>
                          <a:pt x="121" y="90"/>
                        </a:cubicBezTo>
                        <a:cubicBezTo>
                          <a:pt x="123" y="93"/>
                          <a:pt x="122" y="97"/>
                          <a:pt x="118" y="97"/>
                        </a:cubicBezTo>
                        <a:cubicBezTo>
                          <a:pt x="61" y="97"/>
                          <a:pt x="61" y="97"/>
                          <a:pt x="61" y="97"/>
                        </a:cubicBezTo>
                        <a:cubicBezTo>
                          <a:pt x="5" y="97"/>
                          <a:pt x="5" y="97"/>
                          <a:pt x="5" y="97"/>
                        </a:cubicBezTo>
                        <a:cubicBezTo>
                          <a:pt x="1" y="97"/>
                          <a:pt x="0" y="93"/>
                          <a:pt x="1" y="90"/>
                        </a:cubicBezTo>
                        <a:cubicBezTo>
                          <a:pt x="10" y="72"/>
                          <a:pt x="10" y="72"/>
                          <a:pt x="10" y="72"/>
                        </a:cubicBezTo>
                        <a:cubicBezTo>
                          <a:pt x="12" y="69"/>
                          <a:pt x="13" y="67"/>
                          <a:pt x="15" y="67"/>
                        </a:cubicBezTo>
                        <a:close/>
                        <a:moveTo>
                          <a:pt x="38" y="67"/>
                        </a:moveTo>
                        <a:cubicBezTo>
                          <a:pt x="61" y="67"/>
                          <a:pt x="61" y="67"/>
                          <a:pt x="61" y="67"/>
                        </a:cubicBezTo>
                        <a:cubicBezTo>
                          <a:pt x="84" y="67"/>
                          <a:pt x="84" y="67"/>
                          <a:pt x="84" y="67"/>
                        </a:cubicBezTo>
                        <a:cubicBezTo>
                          <a:pt x="84" y="65"/>
                          <a:pt x="84" y="65"/>
                          <a:pt x="84" y="65"/>
                        </a:cubicBezTo>
                        <a:cubicBezTo>
                          <a:pt x="38" y="65"/>
                          <a:pt x="38" y="65"/>
                          <a:pt x="38" y="65"/>
                        </a:cubicBezTo>
                        <a:cubicBezTo>
                          <a:pt x="38" y="67"/>
                          <a:pt x="38" y="67"/>
                          <a:pt x="38" y="67"/>
                        </a:cubicBezTo>
                        <a:close/>
                        <a:moveTo>
                          <a:pt x="61" y="106"/>
                        </a:moveTo>
                        <a:cubicBezTo>
                          <a:pt x="5" y="106"/>
                          <a:pt x="5" y="106"/>
                          <a:pt x="5" y="106"/>
                        </a:cubicBezTo>
                        <a:cubicBezTo>
                          <a:pt x="3" y="106"/>
                          <a:pt x="1" y="105"/>
                          <a:pt x="1" y="102"/>
                        </a:cubicBezTo>
                        <a:cubicBezTo>
                          <a:pt x="1" y="98"/>
                          <a:pt x="1" y="98"/>
                          <a:pt x="1" y="98"/>
                        </a:cubicBezTo>
                        <a:cubicBezTo>
                          <a:pt x="1" y="98"/>
                          <a:pt x="1" y="98"/>
                          <a:pt x="1" y="98"/>
                        </a:cubicBezTo>
                        <a:cubicBezTo>
                          <a:pt x="2" y="99"/>
                          <a:pt x="2" y="99"/>
                          <a:pt x="2" y="99"/>
                        </a:cubicBezTo>
                        <a:cubicBezTo>
                          <a:pt x="3" y="99"/>
                          <a:pt x="3" y="99"/>
                          <a:pt x="3" y="99"/>
                        </a:cubicBezTo>
                        <a:cubicBezTo>
                          <a:pt x="4" y="99"/>
                          <a:pt x="4" y="99"/>
                          <a:pt x="4" y="99"/>
                        </a:cubicBezTo>
                        <a:cubicBezTo>
                          <a:pt x="5" y="99"/>
                          <a:pt x="5" y="99"/>
                          <a:pt x="5" y="99"/>
                        </a:cubicBezTo>
                        <a:cubicBezTo>
                          <a:pt x="61" y="99"/>
                          <a:pt x="61" y="99"/>
                          <a:pt x="61" y="99"/>
                        </a:cubicBezTo>
                        <a:cubicBezTo>
                          <a:pt x="118" y="99"/>
                          <a:pt x="118" y="99"/>
                          <a:pt x="118" y="99"/>
                        </a:cubicBezTo>
                        <a:cubicBezTo>
                          <a:pt x="119" y="99"/>
                          <a:pt x="119" y="99"/>
                          <a:pt x="119" y="99"/>
                        </a:cubicBezTo>
                        <a:cubicBezTo>
                          <a:pt x="120" y="99"/>
                          <a:pt x="120" y="99"/>
                          <a:pt x="120" y="99"/>
                        </a:cubicBezTo>
                        <a:cubicBezTo>
                          <a:pt x="121" y="99"/>
                          <a:pt x="121" y="99"/>
                          <a:pt x="121" y="99"/>
                        </a:cubicBezTo>
                        <a:cubicBezTo>
                          <a:pt x="122" y="98"/>
                          <a:pt x="122" y="98"/>
                          <a:pt x="122" y="98"/>
                        </a:cubicBezTo>
                        <a:cubicBezTo>
                          <a:pt x="122" y="98"/>
                          <a:pt x="122" y="98"/>
                          <a:pt x="122" y="98"/>
                        </a:cubicBezTo>
                        <a:cubicBezTo>
                          <a:pt x="122" y="102"/>
                          <a:pt x="122" y="102"/>
                          <a:pt x="122" y="102"/>
                        </a:cubicBezTo>
                        <a:cubicBezTo>
                          <a:pt x="122" y="105"/>
                          <a:pt x="120" y="106"/>
                          <a:pt x="118" y="106"/>
                        </a:cubicBezTo>
                        <a:cubicBezTo>
                          <a:pt x="61" y="106"/>
                          <a:pt x="61" y="106"/>
                          <a:pt x="61" y="106"/>
                        </a:cubicBezTo>
                        <a:close/>
                        <a:moveTo>
                          <a:pt x="117" y="92"/>
                        </a:moveTo>
                        <a:cubicBezTo>
                          <a:pt x="117" y="92"/>
                          <a:pt x="117" y="92"/>
                          <a:pt x="117" y="92"/>
                        </a:cubicBezTo>
                        <a:cubicBezTo>
                          <a:pt x="104" y="92"/>
                          <a:pt x="104" y="92"/>
                          <a:pt x="104" y="92"/>
                        </a:cubicBezTo>
                        <a:cubicBezTo>
                          <a:pt x="103" y="88"/>
                          <a:pt x="103" y="88"/>
                          <a:pt x="103" y="88"/>
                        </a:cubicBezTo>
                        <a:cubicBezTo>
                          <a:pt x="107" y="88"/>
                          <a:pt x="111" y="88"/>
                          <a:pt x="115" y="88"/>
                        </a:cubicBezTo>
                        <a:cubicBezTo>
                          <a:pt x="117" y="92"/>
                          <a:pt x="117" y="92"/>
                          <a:pt x="117" y="92"/>
                        </a:cubicBezTo>
                        <a:close/>
                        <a:moveTo>
                          <a:pt x="101" y="92"/>
                        </a:moveTo>
                        <a:cubicBezTo>
                          <a:pt x="90" y="92"/>
                          <a:pt x="90" y="92"/>
                          <a:pt x="90" y="92"/>
                        </a:cubicBezTo>
                        <a:cubicBezTo>
                          <a:pt x="90" y="90"/>
                          <a:pt x="90" y="89"/>
                          <a:pt x="90" y="88"/>
                        </a:cubicBezTo>
                        <a:cubicBezTo>
                          <a:pt x="93" y="88"/>
                          <a:pt x="96" y="88"/>
                          <a:pt x="100" y="88"/>
                        </a:cubicBezTo>
                        <a:cubicBezTo>
                          <a:pt x="101" y="92"/>
                          <a:pt x="101" y="92"/>
                          <a:pt x="101" y="92"/>
                        </a:cubicBezTo>
                        <a:close/>
                        <a:moveTo>
                          <a:pt x="87" y="92"/>
                        </a:moveTo>
                        <a:cubicBezTo>
                          <a:pt x="35" y="92"/>
                          <a:pt x="35" y="92"/>
                          <a:pt x="35" y="92"/>
                        </a:cubicBezTo>
                        <a:cubicBezTo>
                          <a:pt x="36" y="90"/>
                          <a:pt x="36" y="89"/>
                          <a:pt x="36" y="88"/>
                        </a:cubicBezTo>
                        <a:cubicBezTo>
                          <a:pt x="53" y="88"/>
                          <a:pt x="70" y="88"/>
                          <a:pt x="87" y="88"/>
                        </a:cubicBezTo>
                        <a:cubicBezTo>
                          <a:pt x="87" y="89"/>
                          <a:pt x="87" y="90"/>
                          <a:pt x="87" y="92"/>
                        </a:cubicBezTo>
                        <a:close/>
                        <a:moveTo>
                          <a:pt x="32" y="92"/>
                        </a:moveTo>
                        <a:cubicBezTo>
                          <a:pt x="22" y="92"/>
                          <a:pt x="22" y="92"/>
                          <a:pt x="22" y="92"/>
                        </a:cubicBezTo>
                        <a:cubicBezTo>
                          <a:pt x="23" y="88"/>
                          <a:pt x="23" y="88"/>
                          <a:pt x="23" y="88"/>
                        </a:cubicBezTo>
                        <a:cubicBezTo>
                          <a:pt x="26" y="88"/>
                          <a:pt x="30" y="88"/>
                          <a:pt x="33" y="88"/>
                        </a:cubicBezTo>
                        <a:cubicBezTo>
                          <a:pt x="33" y="89"/>
                          <a:pt x="33" y="90"/>
                          <a:pt x="32" y="92"/>
                        </a:cubicBezTo>
                        <a:close/>
                        <a:moveTo>
                          <a:pt x="19" y="92"/>
                        </a:moveTo>
                        <a:cubicBezTo>
                          <a:pt x="5" y="92"/>
                          <a:pt x="5" y="92"/>
                          <a:pt x="5" y="92"/>
                        </a:cubicBezTo>
                        <a:cubicBezTo>
                          <a:pt x="8" y="88"/>
                          <a:pt x="8" y="88"/>
                          <a:pt x="8" y="88"/>
                        </a:cubicBezTo>
                        <a:cubicBezTo>
                          <a:pt x="12" y="88"/>
                          <a:pt x="16" y="88"/>
                          <a:pt x="20" y="88"/>
                        </a:cubicBezTo>
                        <a:cubicBezTo>
                          <a:pt x="19" y="92"/>
                          <a:pt x="19" y="92"/>
                          <a:pt x="19" y="92"/>
                        </a:cubicBezTo>
                        <a:close/>
                        <a:moveTo>
                          <a:pt x="9" y="85"/>
                        </a:moveTo>
                        <a:cubicBezTo>
                          <a:pt x="11" y="81"/>
                          <a:pt x="11" y="81"/>
                          <a:pt x="11" y="81"/>
                        </a:cubicBezTo>
                        <a:cubicBezTo>
                          <a:pt x="14" y="81"/>
                          <a:pt x="18" y="81"/>
                          <a:pt x="21" y="81"/>
                        </a:cubicBezTo>
                        <a:cubicBezTo>
                          <a:pt x="20" y="85"/>
                          <a:pt x="20" y="85"/>
                          <a:pt x="20" y="85"/>
                        </a:cubicBezTo>
                        <a:cubicBezTo>
                          <a:pt x="16" y="85"/>
                          <a:pt x="13" y="85"/>
                          <a:pt x="9" y="85"/>
                        </a:cubicBezTo>
                        <a:close/>
                        <a:moveTo>
                          <a:pt x="24" y="81"/>
                        </a:moveTo>
                        <a:cubicBezTo>
                          <a:pt x="28" y="81"/>
                          <a:pt x="31" y="81"/>
                          <a:pt x="34" y="81"/>
                        </a:cubicBezTo>
                        <a:cubicBezTo>
                          <a:pt x="34" y="83"/>
                          <a:pt x="34" y="84"/>
                          <a:pt x="33" y="85"/>
                        </a:cubicBezTo>
                        <a:cubicBezTo>
                          <a:pt x="30" y="85"/>
                          <a:pt x="27" y="85"/>
                          <a:pt x="23" y="85"/>
                        </a:cubicBezTo>
                        <a:cubicBezTo>
                          <a:pt x="24" y="81"/>
                          <a:pt x="24" y="81"/>
                          <a:pt x="24" y="81"/>
                        </a:cubicBezTo>
                        <a:close/>
                        <a:moveTo>
                          <a:pt x="37" y="81"/>
                        </a:moveTo>
                        <a:cubicBezTo>
                          <a:pt x="40" y="81"/>
                          <a:pt x="44" y="81"/>
                          <a:pt x="47" y="81"/>
                        </a:cubicBezTo>
                        <a:cubicBezTo>
                          <a:pt x="47" y="83"/>
                          <a:pt x="47" y="84"/>
                          <a:pt x="47" y="85"/>
                        </a:cubicBezTo>
                        <a:cubicBezTo>
                          <a:pt x="43" y="85"/>
                          <a:pt x="40" y="85"/>
                          <a:pt x="36" y="85"/>
                        </a:cubicBezTo>
                        <a:cubicBezTo>
                          <a:pt x="37" y="84"/>
                          <a:pt x="37" y="83"/>
                          <a:pt x="37" y="81"/>
                        </a:cubicBezTo>
                        <a:close/>
                        <a:moveTo>
                          <a:pt x="50" y="81"/>
                        </a:moveTo>
                        <a:cubicBezTo>
                          <a:pt x="53" y="81"/>
                          <a:pt x="57" y="81"/>
                          <a:pt x="60" y="81"/>
                        </a:cubicBezTo>
                        <a:cubicBezTo>
                          <a:pt x="60" y="85"/>
                          <a:pt x="60" y="85"/>
                          <a:pt x="60" y="85"/>
                        </a:cubicBezTo>
                        <a:cubicBezTo>
                          <a:pt x="56" y="85"/>
                          <a:pt x="53" y="85"/>
                          <a:pt x="50" y="85"/>
                        </a:cubicBezTo>
                        <a:cubicBezTo>
                          <a:pt x="50" y="84"/>
                          <a:pt x="50" y="83"/>
                          <a:pt x="50" y="81"/>
                        </a:cubicBezTo>
                        <a:close/>
                        <a:moveTo>
                          <a:pt x="63" y="81"/>
                        </a:moveTo>
                        <a:cubicBezTo>
                          <a:pt x="66" y="81"/>
                          <a:pt x="69" y="81"/>
                          <a:pt x="73" y="81"/>
                        </a:cubicBezTo>
                        <a:cubicBezTo>
                          <a:pt x="73" y="83"/>
                          <a:pt x="73" y="84"/>
                          <a:pt x="73" y="85"/>
                        </a:cubicBezTo>
                        <a:cubicBezTo>
                          <a:pt x="70" y="85"/>
                          <a:pt x="66" y="85"/>
                          <a:pt x="63" y="85"/>
                        </a:cubicBezTo>
                        <a:cubicBezTo>
                          <a:pt x="63" y="81"/>
                          <a:pt x="63" y="81"/>
                          <a:pt x="63" y="81"/>
                        </a:cubicBezTo>
                        <a:close/>
                        <a:moveTo>
                          <a:pt x="76" y="81"/>
                        </a:moveTo>
                        <a:cubicBezTo>
                          <a:pt x="79" y="81"/>
                          <a:pt x="82" y="81"/>
                          <a:pt x="86" y="81"/>
                        </a:cubicBezTo>
                        <a:cubicBezTo>
                          <a:pt x="86" y="83"/>
                          <a:pt x="86" y="84"/>
                          <a:pt x="86" y="85"/>
                        </a:cubicBezTo>
                        <a:cubicBezTo>
                          <a:pt x="83" y="85"/>
                          <a:pt x="79" y="85"/>
                          <a:pt x="76" y="85"/>
                        </a:cubicBezTo>
                        <a:cubicBezTo>
                          <a:pt x="76" y="84"/>
                          <a:pt x="76" y="83"/>
                          <a:pt x="76" y="81"/>
                        </a:cubicBezTo>
                        <a:close/>
                        <a:moveTo>
                          <a:pt x="88" y="81"/>
                        </a:moveTo>
                        <a:cubicBezTo>
                          <a:pt x="92" y="81"/>
                          <a:pt x="95" y="81"/>
                          <a:pt x="98" y="81"/>
                        </a:cubicBezTo>
                        <a:cubicBezTo>
                          <a:pt x="99" y="85"/>
                          <a:pt x="99" y="85"/>
                          <a:pt x="99" y="85"/>
                        </a:cubicBezTo>
                        <a:cubicBezTo>
                          <a:pt x="96" y="85"/>
                          <a:pt x="93" y="85"/>
                          <a:pt x="89" y="85"/>
                        </a:cubicBezTo>
                        <a:cubicBezTo>
                          <a:pt x="89" y="84"/>
                          <a:pt x="89" y="83"/>
                          <a:pt x="88" y="81"/>
                        </a:cubicBezTo>
                        <a:close/>
                        <a:moveTo>
                          <a:pt x="101" y="81"/>
                        </a:moveTo>
                        <a:cubicBezTo>
                          <a:pt x="105" y="81"/>
                          <a:pt x="108" y="81"/>
                          <a:pt x="112" y="81"/>
                        </a:cubicBezTo>
                        <a:cubicBezTo>
                          <a:pt x="114" y="85"/>
                          <a:pt x="114" y="85"/>
                          <a:pt x="114" y="85"/>
                        </a:cubicBezTo>
                        <a:cubicBezTo>
                          <a:pt x="110" y="85"/>
                          <a:pt x="106" y="85"/>
                          <a:pt x="102" y="85"/>
                        </a:cubicBezTo>
                        <a:cubicBezTo>
                          <a:pt x="101" y="81"/>
                          <a:pt x="101" y="81"/>
                          <a:pt x="101" y="81"/>
                        </a:cubicBezTo>
                        <a:close/>
                        <a:moveTo>
                          <a:pt x="12" y="79"/>
                        </a:moveTo>
                        <a:cubicBezTo>
                          <a:pt x="14" y="75"/>
                          <a:pt x="14" y="75"/>
                          <a:pt x="14" y="75"/>
                        </a:cubicBezTo>
                        <a:cubicBezTo>
                          <a:pt x="17" y="75"/>
                          <a:pt x="20" y="75"/>
                          <a:pt x="23" y="75"/>
                        </a:cubicBezTo>
                        <a:cubicBezTo>
                          <a:pt x="22" y="79"/>
                          <a:pt x="22" y="79"/>
                          <a:pt x="22" y="79"/>
                        </a:cubicBezTo>
                        <a:cubicBezTo>
                          <a:pt x="19" y="79"/>
                          <a:pt x="15" y="79"/>
                          <a:pt x="12" y="79"/>
                        </a:cubicBezTo>
                        <a:close/>
                        <a:moveTo>
                          <a:pt x="26" y="75"/>
                        </a:moveTo>
                        <a:cubicBezTo>
                          <a:pt x="29" y="75"/>
                          <a:pt x="32" y="75"/>
                          <a:pt x="35" y="75"/>
                        </a:cubicBezTo>
                        <a:cubicBezTo>
                          <a:pt x="35" y="77"/>
                          <a:pt x="35" y="78"/>
                          <a:pt x="35" y="79"/>
                        </a:cubicBezTo>
                        <a:cubicBezTo>
                          <a:pt x="31" y="79"/>
                          <a:pt x="28" y="79"/>
                          <a:pt x="25" y="79"/>
                        </a:cubicBezTo>
                        <a:cubicBezTo>
                          <a:pt x="26" y="75"/>
                          <a:pt x="26" y="75"/>
                          <a:pt x="26" y="75"/>
                        </a:cubicBezTo>
                        <a:close/>
                        <a:moveTo>
                          <a:pt x="38" y="75"/>
                        </a:moveTo>
                        <a:cubicBezTo>
                          <a:pt x="41" y="75"/>
                          <a:pt x="44" y="75"/>
                          <a:pt x="48" y="75"/>
                        </a:cubicBezTo>
                        <a:cubicBezTo>
                          <a:pt x="48" y="77"/>
                          <a:pt x="47" y="78"/>
                          <a:pt x="47" y="79"/>
                        </a:cubicBezTo>
                        <a:cubicBezTo>
                          <a:pt x="44" y="79"/>
                          <a:pt x="41" y="79"/>
                          <a:pt x="37" y="79"/>
                        </a:cubicBezTo>
                        <a:cubicBezTo>
                          <a:pt x="38" y="78"/>
                          <a:pt x="38" y="77"/>
                          <a:pt x="38" y="75"/>
                        </a:cubicBezTo>
                        <a:close/>
                        <a:moveTo>
                          <a:pt x="50" y="75"/>
                        </a:moveTo>
                        <a:cubicBezTo>
                          <a:pt x="54" y="75"/>
                          <a:pt x="57" y="75"/>
                          <a:pt x="60" y="75"/>
                        </a:cubicBezTo>
                        <a:cubicBezTo>
                          <a:pt x="60" y="79"/>
                          <a:pt x="60" y="79"/>
                          <a:pt x="60" y="79"/>
                        </a:cubicBezTo>
                        <a:cubicBezTo>
                          <a:pt x="57" y="79"/>
                          <a:pt x="53" y="79"/>
                          <a:pt x="50" y="79"/>
                        </a:cubicBezTo>
                        <a:cubicBezTo>
                          <a:pt x="50" y="78"/>
                          <a:pt x="50" y="77"/>
                          <a:pt x="50" y="75"/>
                        </a:cubicBezTo>
                        <a:close/>
                        <a:moveTo>
                          <a:pt x="63" y="75"/>
                        </a:moveTo>
                        <a:cubicBezTo>
                          <a:pt x="66" y="75"/>
                          <a:pt x="69" y="75"/>
                          <a:pt x="72" y="75"/>
                        </a:cubicBezTo>
                        <a:cubicBezTo>
                          <a:pt x="72" y="77"/>
                          <a:pt x="72" y="78"/>
                          <a:pt x="73" y="79"/>
                        </a:cubicBezTo>
                        <a:cubicBezTo>
                          <a:pt x="69" y="79"/>
                          <a:pt x="66" y="79"/>
                          <a:pt x="63" y="79"/>
                        </a:cubicBezTo>
                        <a:cubicBezTo>
                          <a:pt x="63" y="75"/>
                          <a:pt x="63" y="75"/>
                          <a:pt x="63" y="75"/>
                        </a:cubicBezTo>
                        <a:close/>
                        <a:moveTo>
                          <a:pt x="75" y="75"/>
                        </a:moveTo>
                        <a:cubicBezTo>
                          <a:pt x="78" y="75"/>
                          <a:pt x="81" y="75"/>
                          <a:pt x="85" y="75"/>
                        </a:cubicBezTo>
                        <a:cubicBezTo>
                          <a:pt x="85" y="77"/>
                          <a:pt x="85" y="78"/>
                          <a:pt x="85" y="79"/>
                        </a:cubicBezTo>
                        <a:cubicBezTo>
                          <a:pt x="82" y="79"/>
                          <a:pt x="79" y="79"/>
                          <a:pt x="75" y="79"/>
                        </a:cubicBezTo>
                        <a:cubicBezTo>
                          <a:pt x="75" y="78"/>
                          <a:pt x="75" y="77"/>
                          <a:pt x="75" y="75"/>
                        </a:cubicBezTo>
                        <a:close/>
                        <a:moveTo>
                          <a:pt x="87" y="75"/>
                        </a:moveTo>
                        <a:cubicBezTo>
                          <a:pt x="91" y="75"/>
                          <a:pt x="94" y="75"/>
                          <a:pt x="97" y="75"/>
                        </a:cubicBezTo>
                        <a:cubicBezTo>
                          <a:pt x="98" y="79"/>
                          <a:pt x="98" y="79"/>
                          <a:pt x="98" y="79"/>
                        </a:cubicBezTo>
                        <a:cubicBezTo>
                          <a:pt x="95" y="79"/>
                          <a:pt x="91" y="79"/>
                          <a:pt x="88" y="79"/>
                        </a:cubicBezTo>
                        <a:cubicBezTo>
                          <a:pt x="88" y="78"/>
                          <a:pt x="88" y="77"/>
                          <a:pt x="87" y="75"/>
                        </a:cubicBezTo>
                        <a:close/>
                        <a:moveTo>
                          <a:pt x="100" y="75"/>
                        </a:moveTo>
                        <a:cubicBezTo>
                          <a:pt x="103" y="75"/>
                          <a:pt x="106" y="75"/>
                          <a:pt x="109" y="75"/>
                        </a:cubicBezTo>
                        <a:cubicBezTo>
                          <a:pt x="111" y="79"/>
                          <a:pt x="111" y="79"/>
                          <a:pt x="111" y="79"/>
                        </a:cubicBezTo>
                        <a:cubicBezTo>
                          <a:pt x="108" y="79"/>
                          <a:pt x="104" y="79"/>
                          <a:pt x="101" y="79"/>
                        </a:cubicBezTo>
                        <a:cubicBezTo>
                          <a:pt x="100" y="75"/>
                          <a:pt x="100" y="75"/>
                          <a:pt x="100" y="75"/>
                        </a:cubicBezTo>
                        <a:close/>
                        <a:moveTo>
                          <a:pt x="15" y="73"/>
                        </a:moveTo>
                        <a:cubicBezTo>
                          <a:pt x="16" y="71"/>
                          <a:pt x="16" y="71"/>
                          <a:pt x="16" y="71"/>
                        </a:cubicBezTo>
                        <a:cubicBezTo>
                          <a:pt x="24" y="71"/>
                          <a:pt x="24" y="71"/>
                          <a:pt x="24" y="71"/>
                        </a:cubicBezTo>
                        <a:cubicBezTo>
                          <a:pt x="24" y="73"/>
                          <a:pt x="24" y="73"/>
                          <a:pt x="24" y="73"/>
                        </a:cubicBezTo>
                        <a:cubicBezTo>
                          <a:pt x="21" y="73"/>
                          <a:pt x="18" y="73"/>
                          <a:pt x="15" y="73"/>
                        </a:cubicBezTo>
                        <a:close/>
                        <a:moveTo>
                          <a:pt x="27" y="71"/>
                        </a:moveTo>
                        <a:cubicBezTo>
                          <a:pt x="36" y="71"/>
                          <a:pt x="36" y="71"/>
                          <a:pt x="36" y="71"/>
                        </a:cubicBezTo>
                        <a:cubicBezTo>
                          <a:pt x="36" y="72"/>
                          <a:pt x="36" y="72"/>
                          <a:pt x="36" y="73"/>
                        </a:cubicBezTo>
                        <a:cubicBezTo>
                          <a:pt x="33" y="73"/>
                          <a:pt x="29" y="73"/>
                          <a:pt x="26" y="73"/>
                        </a:cubicBezTo>
                        <a:cubicBezTo>
                          <a:pt x="27" y="71"/>
                          <a:pt x="27" y="71"/>
                          <a:pt x="27" y="71"/>
                        </a:cubicBezTo>
                        <a:close/>
                        <a:moveTo>
                          <a:pt x="39" y="71"/>
                        </a:moveTo>
                        <a:cubicBezTo>
                          <a:pt x="48" y="71"/>
                          <a:pt x="48" y="71"/>
                          <a:pt x="48" y="71"/>
                        </a:cubicBezTo>
                        <a:cubicBezTo>
                          <a:pt x="48" y="72"/>
                          <a:pt x="48" y="72"/>
                          <a:pt x="48" y="73"/>
                        </a:cubicBezTo>
                        <a:cubicBezTo>
                          <a:pt x="45" y="73"/>
                          <a:pt x="42" y="73"/>
                          <a:pt x="38" y="73"/>
                        </a:cubicBezTo>
                        <a:cubicBezTo>
                          <a:pt x="39" y="72"/>
                          <a:pt x="39" y="72"/>
                          <a:pt x="39" y="71"/>
                        </a:cubicBezTo>
                        <a:close/>
                        <a:moveTo>
                          <a:pt x="51" y="71"/>
                        </a:moveTo>
                        <a:cubicBezTo>
                          <a:pt x="60" y="71"/>
                          <a:pt x="60" y="71"/>
                          <a:pt x="60" y="71"/>
                        </a:cubicBezTo>
                        <a:cubicBezTo>
                          <a:pt x="60" y="73"/>
                          <a:pt x="60" y="73"/>
                          <a:pt x="60" y="73"/>
                        </a:cubicBezTo>
                        <a:cubicBezTo>
                          <a:pt x="57" y="73"/>
                          <a:pt x="54" y="73"/>
                          <a:pt x="51" y="73"/>
                        </a:cubicBezTo>
                        <a:cubicBezTo>
                          <a:pt x="51" y="72"/>
                          <a:pt x="51" y="72"/>
                          <a:pt x="51" y="71"/>
                        </a:cubicBezTo>
                        <a:close/>
                        <a:moveTo>
                          <a:pt x="63" y="71"/>
                        </a:moveTo>
                        <a:cubicBezTo>
                          <a:pt x="72" y="71"/>
                          <a:pt x="72" y="71"/>
                          <a:pt x="72" y="71"/>
                        </a:cubicBezTo>
                        <a:cubicBezTo>
                          <a:pt x="72" y="72"/>
                          <a:pt x="72" y="72"/>
                          <a:pt x="72" y="73"/>
                        </a:cubicBezTo>
                        <a:cubicBezTo>
                          <a:pt x="69" y="73"/>
                          <a:pt x="66" y="73"/>
                          <a:pt x="63" y="73"/>
                        </a:cubicBezTo>
                        <a:cubicBezTo>
                          <a:pt x="63" y="71"/>
                          <a:pt x="63" y="71"/>
                          <a:pt x="63" y="71"/>
                        </a:cubicBezTo>
                        <a:close/>
                        <a:moveTo>
                          <a:pt x="75" y="71"/>
                        </a:moveTo>
                        <a:cubicBezTo>
                          <a:pt x="84" y="71"/>
                          <a:pt x="84" y="71"/>
                          <a:pt x="84" y="71"/>
                        </a:cubicBezTo>
                        <a:cubicBezTo>
                          <a:pt x="84" y="72"/>
                          <a:pt x="84" y="72"/>
                          <a:pt x="84" y="73"/>
                        </a:cubicBezTo>
                        <a:cubicBezTo>
                          <a:pt x="81" y="73"/>
                          <a:pt x="78" y="73"/>
                          <a:pt x="75" y="73"/>
                        </a:cubicBezTo>
                        <a:cubicBezTo>
                          <a:pt x="75" y="72"/>
                          <a:pt x="75" y="72"/>
                          <a:pt x="75" y="71"/>
                        </a:cubicBezTo>
                        <a:close/>
                        <a:moveTo>
                          <a:pt x="86" y="71"/>
                        </a:moveTo>
                        <a:cubicBezTo>
                          <a:pt x="96" y="71"/>
                          <a:pt x="96" y="71"/>
                          <a:pt x="96" y="71"/>
                        </a:cubicBezTo>
                        <a:cubicBezTo>
                          <a:pt x="96" y="73"/>
                          <a:pt x="96" y="73"/>
                          <a:pt x="96" y="73"/>
                        </a:cubicBezTo>
                        <a:cubicBezTo>
                          <a:pt x="93" y="73"/>
                          <a:pt x="90" y="73"/>
                          <a:pt x="87" y="73"/>
                        </a:cubicBezTo>
                        <a:cubicBezTo>
                          <a:pt x="87" y="72"/>
                          <a:pt x="87" y="72"/>
                          <a:pt x="86" y="71"/>
                        </a:cubicBezTo>
                        <a:close/>
                        <a:moveTo>
                          <a:pt x="98" y="71"/>
                        </a:moveTo>
                        <a:cubicBezTo>
                          <a:pt x="107" y="71"/>
                          <a:pt x="107" y="71"/>
                          <a:pt x="107" y="71"/>
                        </a:cubicBezTo>
                        <a:cubicBezTo>
                          <a:pt x="108" y="73"/>
                          <a:pt x="108" y="73"/>
                          <a:pt x="108" y="73"/>
                        </a:cubicBezTo>
                        <a:cubicBezTo>
                          <a:pt x="105" y="73"/>
                          <a:pt x="102" y="73"/>
                          <a:pt x="99" y="73"/>
                        </a:cubicBezTo>
                        <a:cubicBezTo>
                          <a:pt x="98" y="71"/>
                          <a:pt x="98" y="71"/>
                          <a:pt x="98" y="7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2" name="Freeform: Shape 73"/>
                  <p:cNvSpPr/>
                  <p:nvPr/>
                </p:nvSpPr>
                <p:spPr bwMode="auto">
                  <a:xfrm>
                    <a:off x="4083844" y="3489925"/>
                    <a:ext cx="73025" cy="73025"/>
                  </a:xfrm>
                  <a:custGeom>
                    <a:avLst/>
                    <a:gdLst/>
                    <a:ahLst/>
                    <a:cxnLst>
                      <a:cxn ang="0">
                        <a:pos x="24" y="4"/>
                      </a:cxn>
                      <a:cxn ang="0">
                        <a:pos x="24" y="4"/>
                      </a:cxn>
                      <a:cxn ang="0">
                        <a:pos x="24" y="4"/>
                      </a:cxn>
                      <a:cxn ang="0">
                        <a:pos x="24" y="4"/>
                      </a:cxn>
                      <a:cxn ang="0">
                        <a:pos x="25" y="5"/>
                      </a:cxn>
                      <a:cxn ang="0">
                        <a:pos x="28" y="14"/>
                      </a:cxn>
                      <a:cxn ang="0">
                        <a:pos x="25" y="23"/>
                      </a:cxn>
                      <a:cxn ang="0">
                        <a:pos x="24" y="24"/>
                      </a:cxn>
                      <a:cxn ang="0">
                        <a:pos x="5" y="24"/>
                      </a:cxn>
                      <a:cxn ang="0">
                        <a:pos x="4" y="23"/>
                      </a:cxn>
                      <a:cxn ang="0">
                        <a:pos x="0" y="1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4"/>
                      </a:cxn>
                      <a:cxn ang="0">
                        <a:pos x="5" y="4"/>
                      </a:cxn>
                      <a:cxn ang="0">
                        <a:pos x="5" y="4"/>
                      </a:cxn>
                      <a:cxn ang="0">
                        <a:pos x="12" y="26"/>
                      </a:cxn>
                      <a:cxn ang="0">
                        <a:pos x="6" y="23"/>
                      </a:cxn>
                      <a:cxn ang="0">
                        <a:pos x="8" y="20"/>
                      </a:cxn>
                      <a:cxn ang="0">
                        <a:pos x="2" y="15"/>
                      </a:cxn>
                      <a:cxn ang="0">
                        <a:pos x="8" y="20"/>
                      </a:cxn>
                      <a:cxn ang="0">
                        <a:pos x="8" y="8"/>
                      </a:cxn>
                      <a:cxn ang="0">
                        <a:pos x="2" y="13"/>
                      </a:cxn>
                      <a:cxn ang="0">
                        <a:pos x="8" y="6"/>
                      </a:cxn>
                      <a:cxn ang="0">
                        <a:pos x="6" y="5"/>
                      </a:cxn>
                      <a:cxn ang="0">
                        <a:pos x="17" y="2"/>
                      </a:cxn>
                      <a:cxn ang="0">
                        <a:pos x="23" y="5"/>
                      </a:cxn>
                      <a:cxn ang="0">
                        <a:pos x="21" y="8"/>
                      </a:cxn>
                      <a:cxn ang="0">
                        <a:pos x="27" y="13"/>
                      </a:cxn>
                      <a:cxn ang="0">
                        <a:pos x="21" y="8"/>
                      </a:cxn>
                      <a:cxn ang="0">
                        <a:pos x="21" y="20"/>
                      </a:cxn>
                      <a:cxn ang="0">
                        <a:pos x="27" y="15"/>
                      </a:cxn>
                      <a:cxn ang="0">
                        <a:pos x="20" y="21"/>
                      </a:cxn>
                      <a:cxn ang="0">
                        <a:pos x="23" y="23"/>
                      </a:cxn>
                      <a:cxn ang="0">
                        <a:pos x="14" y="3"/>
                      </a:cxn>
                      <a:cxn ang="0">
                        <a:pos x="11" y="5"/>
                      </a:cxn>
                      <a:cxn ang="0">
                        <a:pos x="10" y="7"/>
                      </a:cxn>
                      <a:cxn ang="0">
                        <a:pos x="14" y="3"/>
                      </a:cxn>
                      <a:cxn ang="0">
                        <a:pos x="9" y="10"/>
                      </a:cxn>
                      <a:cxn ang="0">
                        <a:pos x="8" y="13"/>
                      </a:cxn>
                      <a:cxn ang="0">
                        <a:pos x="14" y="9"/>
                      </a:cxn>
                      <a:cxn ang="0">
                        <a:pos x="8" y="15"/>
                      </a:cxn>
                      <a:cxn ang="0">
                        <a:pos x="9" y="18"/>
                      </a:cxn>
                      <a:cxn ang="0">
                        <a:pos x="14" y="18"/>
                      </a:cxn>
                      <a:cxn ang="0">
                        <a:pos x="8" y="15"/>
                      </a:cxn>
                      <a:cxn ang="0">
                        <a:pos x="10" y="21"/>
                      </a:cxn>
                      <a:cxn ang="0">
                        <a:pos x="13" y="24"/>
                      </a:cxn>
                      <a:cxn ang="0">
                        <a:pos x="14" y="20"/>
                      </a:cxn>
                      <a:cxn ang="0">
                        <a:pos x="15" y="25"/>
                      </a:cxn>
                      <a:cxn ang="0">
                        <a:pos x="17" y="23"/>
                      </a:cxn>
                      <a:cxn ang="0">
                        <a:pos x="19" y="21"/>
                      </a:cxn>
                      <a:cxn ang="0">
                        <a:pos x="15" y="25"/>
                      </a:cxn>
                      <a:cxn ang="0">
                        <a:pos x="20" y="18"/>
                      </a:cxn>
                      <a:cxn ang="0">
                        <a:pos x="21" y="15"/>
                      </a:cxn>
                      <a:cxn ang="0">
                        <a:pos x="15" y="18"/>
                      </a:cxn>
                      <a:cxn ang="0">
                        <a:pos x="21" y="13"/>
                      </a:cxn>
                      <a:cxn ang="0">
                        <a:pos x="20" y="10"/>
                      </a:cxn>
                      <a:cxn ang="0">
                        <a:pos x="15" y="9"/>
                      </a:cxn>
                      <a:cxn ang="0">
                        <a:pos x="21" y="13"/>
                      </a:cxn>
                      <a:cxn ang="0">
                        <a:pos x="18" y="6"/>
                      </a:cxn>
                      <a:cxn ang="0">
                        <a:pos x="16" y="3"/>
                      </a:cxn>
                      <a:cxn ang="0">
                        <a:pos x="15" y="8"/>
                      </a:cxn>
                    </a:cxnLst>
                    <a:rect l="0" t="0" r="r" b="b"/>
                    <a:pathLst>
                      <a:path w="28" h="28">
                        <a:moveTo>
                          <a:pt x="14" y="0"/>
                        </a:moveTo>
                        <a:cubicBezTo>
                          <a:pt x="18" y="0"/>
                          <a:pt x="21" y="1"/>
                          <a:pt x="24" y="4"/>
                        </a:cubicBezTo>
                        <a:cubicBezTo>
                          <a:pt x="24" y="4"/>
                          <a:pt x="24" y="4"/>
                          <a:pt x="24" y="4"/>
                        </a:cubicBezTo>
                        <a:cubicBezTo>
                          <a:pt x="24" y="4"/>
                          <a:pt x="24" y="4"/>
                          <a:pt x="24" y="4"/>
                        </a:cubicBezTo>
                        <a:cubicBezTo>
                          <a:pt x="24" y="4"/>
                          <a:pt x="24" y="4"/>
                          <a:pt x="24" y="4"/>
                        </a:cubicBezTo>
                        <a:cubicBezTo>
                          <a:pt x="24" y="4"/>
                          <a:pt x="24" y="4"/>
                          <a:pt x="24" y="4"/>
                        </a:cubicBezTo>
                        <a:cubicBezTo>
                          <a:pt x="24" y="4"/>
                          <a:pt x="24" y="4"/>
                          <a:pt x="24" y="4"/>
                        </a:cubicBezTo>
                        <a:cubicBezTo>
                          <a:pt x="24" y="4"/>
                          <a:pt x="24" y="4"/>
                          <a:pt x="24" y="4"/>
                        </a:cubicBezTo>
                        <a:cubicBezTo>
                          <a:pt x="25" y="4"/>
                          <a:pt x="25" y="5"/>
                          <a:pt x="25" y="5"/>
                        </a:cubicBezTo>
                        <a:cubicBezTo>
                          <a:pt x="25" y="5"/>
                          <a:pt x="25" y="5"/>
                          <a:pt x="25" y="5"/>
                        </a:cubicBezTo>
                        <a:cubicBezTo>
                          <a:pt x="25" y="5"/>
                          <a:pt x="25" y="5"/>
                          <a:pt x="25" y="5"/>
                        </a:cubicBezTo>
                        <a:cubicBezTo>
                          <a:pt x="27" y="7"/>
                          <a:pt x="28" y="10"/>
                          <a:pt x="28" y="14"/>
                        </a:cubicBezTo>
                        <a:cubicBezTo>
                          <a:pt x="28" y="17"/>
                          <a:pt x="27" y="20"/>
                          <a:pt x="25" y="23"/>
                        </a:cubicBezTo>
                        <a:cubicBezTo>
                          <a:pt x="25" y="23"/>
                          <a:pt x="25" y="23"/>
                          <a:pt x="25" y="23"/>
                        </a:cubicBezTo>
                        <a:cubicBezTo>
                          <a:pt x="24" y="23"/>
                          <a:pt x="24" y="24"/>
                          <a:pt x="24" y="24"/>
                        </a:cubicBezTo>
                        <a:cubicBezTo>
                          <a:pt x="24" y="24"/>
                          <a:pt x="24" y="24"/>
                          <a:pt x="24" y="24"/>
                        </a:cubicBezTo>
                        <a:cubicBezTo>
                          <a:pt x="21" y="26"/>
                          <a:pt x="18" y="28"/>
                          <a:pt x="14" y="28"/>
                        </a:cubicBezTo>
                        <a:cubicBezTo>
                          <a:pt x="11" y="28"/>
                          <a:pt x="7" y="26"/>
                          <a:pt x="5" y="24"/>
                        </a:cubicBezTo>
                        <a:cubicBezTo>
                          <a:pt x="5" y="24"/>
                          <a:pt x="5" y="24"/>
                          <a:pt x="5" y="24"/>
                        </a:cubicBezTo>
                        <a:cubicBezTo>
                          <a:pt x="5" y="24"/>
                          <a:pt x="4" y="23"/>
                          <a:pt x="4" y="23"/>
                        </a:cubicBezTo>
                        <a:cubicBezTo>
                          <a:pt x="4" y="23"/>
                          <a:pt x="4" y="23"/>
                          <a:pt x="4" y="23"/>
                        </a:cubicBezTo>
                        <a:cubicBezTo>
                          <a:pt x="2" y="20"/>
                          <a:pt x="0" y="17"/>
                          <a:pt x="0" y="14"/>
                        </a:cubicBezTo>
                        <a:cubicBezTo>
                          <a:pt x="0" y="10"/>
                          <a:pt x="2" y="7"/>
                          <a:pt x="4" y="5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5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7" y="1"/>
                          <a:pt x="11" y="0"/>
                          <a:pt x="14" y="0"/>
                        </a:cubicBezTo>
                        <a:close/>
                        <a:moveTo>
                          <a:pt x="12" y="26"/>
                        </a:moveTo>
                        <a:cubicBezTo>
                          <a:pt x="11" y="25"/>
                          <a:pt x="9" y="23"/>
                          <a:pt x="8" y="21"/>
                        </a:cubicBezTo>
                        <a:cubicBezTo>
                          <a:pt x="8" y="22"/>
                          <a:pt x="7" y="22"/>
                          <a:pt x="6" y="23"/>
                        </a:cubicBezTo>
                        <a:cubicBezTo>
                          <a:pt x="8" y="24"/>
                          <a:pt x="10" y="25"/>
                          <a:pt x="12" y="26"/>
                        </a:cubicBezTo>
                        <a:close/>
                        <a:moveTo>
                          <a:pt x="8" y="20"/>
                        </a:moveTo>
                        <a:cubicBezTo>
                          <a:pt x="7" y="18"/>
                          <a:pt x="7" y="16"/>
                          <a:pt x="6" y="15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2" y="17"/>
                          <a:pt x="3" y="20"/>
                          <a:pt x="5" y="22"/>
                        </a:cubicBezTo>
                        <a:cubicBezTo>
                          <a:pt x="6" y="21"/>
                          <a:pt x="7" y="20"/>
                          <a:pt x="8" y="20"/>
                        </a:cubicBezTo>
                        <a:close/>
                        <a:moveTo>
                          <a:pt x="6" y="13"/>
                        </a:moveTo>
                        <a:cubicBezTo>
                          <a:pt x="7" y="11"/>
                          <a:pt x="7" y="9"/>
                          <a:pt x="8" y="8"/>
                        </a:cubicBezTo>
                        <a:cubicBezTo>
                          <a:pt x="7" y="7"/>
                          <a:pt x="6" y="7"/>
                          <a:pt x="5" y="6"/>
                        </a:cubicBezTo>
                        <a:cubicBezTo>
                          <a:pt x="3" y="8"/>
                          <a:pt x="2" y="10"/>
                          <a:pt x="2" y="13"/>
                        </a:cubicBezTo>
                        <a:cubicBezTo>
                          <a:pt x="6" y="13"/>
                          <a:pt x="6" y="13"/>
                          <a:pt x="6" y="13"/>
                        </a:cubicBezTo>
                        <a:close/>
                        <a:moveTo>
                          <a:pt x="8" y="6"/>
                        </a:moveTo>
                        <a:cubicBezTo>
                          <a:pt x="9" y="5"/>
                          <a:pt x="11" y="3"/>
                          <a:pt x="12" y="2"/>
                        </a:cubicBezTo>
                        <a:cubicBezTo>
                          <a:pt x="10" y="2"/>
                          <a:pt x="8" y="3"/>
                          <a:pt x="6" y="5"/>
                        </a:cubicBezTo>
                        <a:cubicBezTo>
                          <a:pt x="7" y="5"/>
                          <a:pt x="8" y="6"/>
                          <a:pt x="8" y="6"/>
                        </a:cubicBezTo>
                        <a:close/>
                        <a:moveTo>
                          <a:pt x="17" y="2"/>
                        </a:moveTo>
                        <a:cubicBezTo>
                          <a:pt x="18" y="3"/>
                          <a:pt x="19" y="5"/>
                          <a:pt x="20" y="6"/>
                        </a:cubicBezTo>
                        <a:cubicBezTo>
                          <a:pt x="21" y="6"/>
                          <a:pt x="22" y="5"/>
                          <a:pt x="23" y="5"/>
                        </a:cubicBezTo>
                        <a:cubicBezTo>
                          <a:pt x="21" y="3"/>
                          <a:pt x="19" y="2"/>
                          <a:pt x="17" y="2"/>
                        </a:cubicBezTo>
                        <a:close/>
                        <a:moveTo>
                          <a:pt x="21" y="8"/>
                        </a:moveTo>
                        <a:cubicBezTo>
                          <a:pt x="22" y="9"/>
                          <a:pt x="22" y="11"/>
                          <a:pt x="22" y="13"/>
                        </a:cubicBezTo>
                        <a:cubicBezTo>
                          <a:pt x="27" y="13"/>
                          <a:pt x="27" y="13"/>
                          <a:pt x="27" y="13"/>
                        </a:cubicBezTo>
                        <a:cubicBezTo>
                          <a:pt x="26" y="10"/>
                          <a:pt x="25" y="8"/>
                          <a:pt x="24" y="6"/>
                        </a:cubicBezTo>
                        <a:cubicBezTo>
                          <a:pt x="23" y="7"/>
                          <a:pt x="22" y="7"/>
                          <a:pt x="21" y="8"/>
                        </a:cubicBezTo>
                        <a:close/>
                        <a:moveTo>
                          <a:pt x="22" y="15"/>
                        </a:moveTo>
                        <a:cubicBezTo>
                          <a:pt x="22" y="16"/>
                          <a:pt x="22" y="18"/>
                          <a:pt x="21" y="20"/>
                        </a:cubicBezTo>
                        <a:cubicBezTo>
                          <a:pt x="22" y="20"/>
                          <a:pt x="23" y="21"/>
                          <a:pt x="24" y="22"/>
                        </a:cubicBezTo>
                        <a:cubicBezTo>
                          <a:pt x="25" y="20"/>
                          <a:pt x="26" y="17"/>
                          <a:pt x="27" y="15"/>
                        </a:cubicBezTo>
                        <a:cubicBezTo>
                          <a:pt x="22" y="15"/>
                          <a:pt x="22" y="15"/>
                          <a:pt x="22" y="15"/>
                        </a:cubicBezTo>
                        <a:close/>
                        <a:moveTo>
                          <a:pt x="20" y="21"/>
                        </a:moveTo>
                        <a:cubicBezTo>
                          <a:pt x="19" y="23"/>
                          <a:pt x="18" y="25"/>
                          <a:pt x="17" y="26"/>
                        </a:cubicBezTo>
                        <a:cubicBezTo>
                          <a:pt x="19" y="25"/>
                          <a:pt x="21" y="24"/>
                          <a:pt x="23" y="23"/>
                        </a:cubicBezTo>
                        <a:cubicBezTo>
                          <a:pt x="22" y="22"/>
                          <a:pt x="21" y="22"/>
                          <a:pt x="20" y="21"/>
                        </a:cubicBezTo>
                        <a:close/>
                        <a:moveTo>
                          <a:pt x="14" y="3"/>
                        </a:move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2" y="4"/>
                          <a:pt x="12" y="4"/>
                          <a:pt x="11" y="5"/>
                        </a:cubicBezTo>
                        <a:cubicBezTo>
                          <a:pt x="11" y="5"/>
                          <a:pt x="11" y="6"/>
                          <a:pt x="10" y="6"/>
                        </a:cubicBezTo>
                        <a:cubicBezTo>
                          <a:pt x="10" y="6"/>
                          <a:pt x="10" y="7"/>
                          <a:pt x="10" y="7"/>
                        </a:cubicBezTo>
                        <a:cubicBezTo>
                          <a:pt x="11" y="7"/>
                          <a:pt x="12" y="8"/>
                          <a:pt x="14" y="8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lose/>
                        <a:moveTo>
                          <a:pt x="9" y="8"/>
                        </a:moveTo>
                        <a:cubicBezTo>
                          <a:pt x="9" y="9"/>
                          <a:pt x="9" y="9"/>
                          <a:pt x="9" y="10"/>
                        </a:cubicBezTo>
                        <a:cubicBezTo>
                          <a:pt x="8" y="10"/>
                          <a:pt x="8" y="11"/>
                          <a:pt x="8" y="12"/>
                        </a:cubicBezTo>
                        <a:cubicBezTo>
                          <a:pt x="8" y="12"/>
                          <a:pt x="8" y="13"/>
                          <a:pt x="8" y="13"/>
                        </a:cubicBezTo>
                        <a:cubicBezTo>
                          <a:pt x="14" y="13"/>
                          <a:pt x="14" y="13"/>
                          <a:pt x="14" y="13"/>
                        </a:cubicBezTo>
                        <a:cubicBezTo>
                          <a:pt x="14" y="9"/>
                          <a:pt x="14" y="9"/>
                          <a:pt x="14" y="9"/>
                        </a:cubicBezTo>
                        <a:cubicBezTo>
                          <a:pt x="12" y="9"/>
                          <a:pt x="10" y="9"/>
                          <a:pt x="9" y="8"/>
                        </a:cubicBezTo>
                        <a:close/>
                        <a:moveTo>
                          <a:pt x="8" y="15"/>
                        </a:moveTo>
                        <a:cubicBezTo>
                          <a:pt x="8" y="15"/>
                          <a:pt x="8" y="15"/>
                          <a:pt x="8" y="16"/>
                        </a:cubicBezTo>
                        <a:cubicBezTo>
                          <a:pt x="8" y="17"/>
                          <a:pt x="8" y="17"/>
                          <a:pt x="9" y="18"/>
                        </a:cubicBezTo>
                        <a:cubicBezTo>
                          <a:pt x="9" y="18"/>
                          <a:pt x="9" y="19"/>
                          <a:pt x="9" y="19"/>
                        </a:cubicBezTo>
                        <a:cubicBezTo>
                          <a:pt x="10" y="19"/>
                          <a:pt x="12" y="18"/>
                          <a:pt x="14" y="18"/>
                        </a:cubicBezTo>
                        <a:cubicBezTo>
                          <a:pt x="14" y="15"/>
                          <a:pt x="14" y="15"/>
                          <a:pt x="14" y="15"/>
                        </a:cubicBezTo>
                        <a:cubicBezTo>
                          <a:pt x="8" y="15"/>
                          <a:pt x="8" y="15"/>
                          <a:pt x="8" y="15"/>
                        </a:cubicBezTo>
                        <a:close/>
                        <a:moveTo>
                          <a:pt x="10" y="21"/>
                        </a:moveTo>
                        <a:cubicBezTo>
                          <a:pt x="10" y="21"/>
                          <a:pt x="10" y="21"/>
                          <a:pt x="10" y="21"/>
                        </a:cubicBezTo>
                        <a:cubicBezTo>
                          <a:pt x="11" y="22"/>
                          <a:pt x="11" y="23"/>
                          <a:pt x="11" y="23"/>
                        </a:cubicBezTo>
                        <a:cubicBezTo>
                          <a:pt x="12" y="24"/>
                          <a:pt x="12" y="24"/>
                          <a:pt x="13" y="24"/>
                        </a:cubicBezTo>
                        <a:cubicBezTo>
                          <a:pt x="13" y="25"/>
                          <a:pt x="13" y="25"/>
                          <a:pt x="14" y="25"/>
                        </a:cubicBezTo>
                        <a:cubicBezTo>
                          <a:pt x="14" y="20"/>
                          <a:pt x="14" y="20"/>
                          <a:pt x="14" y="20"/>
                        </a:cubicBezTo>
                        <a:cubicBezTo>
                          <a:pt x="12" y="20"/>
                          <a:pt x="11" y="20"/>
                          <a:pt x="10" y="21"/>
                        </a:cubicBezTo>
                        <a:close/>
                        <a:moveTo>
                          <a:pt x="15" y="25"/>
                        </a:moveTo>
                        <a:cubicBezTo>
                          <a:pt x="15" y="25"/>
                          <a:pt x="16" y="25"/>
                          <a:pt x="16" y="24"/>
                        </a:cubicBezTo>
                        <a:cubicBezTo>
                          <a:pt x="16" y="24"/>
                          <a:pt x="17" y="24"/>
                          <a:pt x="17" y="23"/>
                        </a:cubicBezTo>
                        <a:cubicBezTo>
                          <a:pt x="18" y="23"/>
                          <a:pt x="18" y="22"/>
                          <a:pt x="18" y="21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18" y="20"/>
                          <a:pt x="16" y="20"/>
                          <a:pt x="15" y="20"/>
                        </a:cubicBezTo>
                        <a:cubicBezTo>
                          <a:pt x="15" y="25"/>
                          <a:pt x="15" y="25"/>
                          <a:pt x="15" y="25"/>
                        </a:cubicBezTo>
                        <a:close/>
                        <a:moveTo>
                          <a:pt x="20" y="19"/>
                        </a:moveTo>
                        <a:cubicBezTo>
                          <a:pt x="20" y="19"/>
                          <a:pt x="20" y="18"/>
                          <a:pt x="20" y="18"/>
                        </a:cubicBezTo>
                        <a:cubicBezTo>
                          <a:pt x="20" y="17"/>
                          <a:pt x="20" y="17"/>
                          <a:pt x="20" y="16"/>
                        </a:cubicBezTo>
                        <a:cubicBezTo>
                          <a:pt x="21" y="15"/>
                          <a:pt x="21" y="15"/>
                          <a:pt x="21" y="15"/>
                        </a:cubicBezTo>
                        <a:cubicBezTo>
                          <a:pt x="15" y="15"/>
                          <a:pt x="15" y="15"/>
                          <a:pt x="15" y="15"/>
                        </a:cubicBezTo>
                        <a:cubicBezTo>
                          <a:pt x="15" y="18"/>
                          <a:pt x="15" y="18"/>
                          <a:pt x="15" y="18"/>
                        </a:cubicBezTo>
                        <a:cubicBezTo>
                          <a:pt x="17" y="18"/>
                          <a:pt x="18" y="19"/>
                          <a:pt x="20" y="19"/>
                        </a:cubicBezTo>
                        <a:close/>
                        <a:moveTo>
                          <a:pt x="21" y="13"/>
                        </a:moveTo>
                        <a:cubicBezTo>
                          <a:pt x="21" y="13"/>
                          <a:pt x="21" y="12"/>
                          <a:pt x="20" y="12"/>
                        </a:cubicBezTo>
                        <a:cubicBezTo>
                          <a:pt x="20" y="11"/>
                          <a:pt x="20" y="10"/>
                          <a:pt x="20" y="10"/>
                        </a:cubicBezTo>
                        <a:cubicBezTo>
                          <a:pt x="20" y="9"/>
                          <a:pt x="20" y="9"/>
                          <a:pt x="20" y="8"/>
                        </a:cubicBezTo>
                        <a:cubicBezTo>
                          <a:pt x="18" y="9"/>
                          <a:pt x="17" y="9"/>
                          <a:pt x="15" y="9"/>
                        </a:cubicBezTo>
                        <a:cubicBezTo>
                          <a:pt x="15" y="13"/>
                          <a:pt x="15" y="13"/>
                          <a:pt x="15" y="13"/>
                        </a:cubicBezTo>
                        <a:cubicBezTo>
                          <a:pt x="21" y="13"/>
                          <a:pt x="21" y="13"/>
                          <a:pt x="21" y="13"/>
                        </a:cubicBezTo>
                        <a:close/>
                        <a:moveTo>
                          <a:pt x="19" y="7"/>
                        </a:moveTo>
                        <a:cubicBezTo>
                          <a:pt x="19" y="7"/>
                          <a:pt x="19" y="6"/>
                          <a:pt x="18" y="6"/>
                        </a:cubicBezTo>
                        <a:cubicBezTo>
                          <a:pt x="18" y="6"/>
                          <a:pt x="18" y="5"/>
                          <a:pt x="17" y="5"/>
                        </a:cubicBezTo>
                        <a:cubicBezTo>
                          <a:pt x="17" y="4"/>
                          <a:pt x="16" y="4"/>
                          <a:pt x="16" y="3"/>
                        </a:cubicBezTo>
                        <a:cubicBezTo>
                          <a:pt x="16" y="3"/>
                          <a:pt x="15" y="3"/>
                          <a:pt x="15" y="3"/>
                        </a:cubicBezTo>
                        <a:cubicBezTo>
                          <a:pt x="15" y="8"/>
                          <a:pt x="15" y="8"/>
                          <a:pt x="15" y="8"/>
                        </a:cubicBezTo>
                        <a:cubicBezTo>
                          <a:pt x="16" y="8"/>
                          <a:pt x="18" y="7"/>
                          <a:pt x="19" y="7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3" name="Freeform: Shape 74"/>
                  <p:cNvSpPr/>
                  <p:nvPr/>
                </p:nvSpPr>
                <p:spPr bwMode="auto">
                  <a:xfrm>
                    <a:off x="4064794" y="3469288"/>
                    <a:ext cx="55563" cy="52387"/>
                  </a:xfrm>
                  <a:custGeom>
                    <a:avLst/>
                    <a:gdLst/>
                    <a:ahLst/>
                    <a:cxnLst>
                      <a:cxn ang="0">
                        <a:pos x="21" y="0"/>
                      </a:cxn>
                      <a:cxn ang="0">
                        <a:pos x="11" y="0"/>
                      </a:cxn>
                      <a:cxn ang="0">
                        <a:pos x="12" y="3"/>
                      </a:cxn>
                      <a:cxn ang="0">
                        <a:pos x="0" y="20"/>
                      </a:cxn>
                      <a:cxn ang="0">
                        <a:pos x="4" y="20"/>
                      </a:cxn>
                      <a:cxn ang="0">
                        <a:pos x="14" y="6"/>
                      </a:cxn>
                      <a:cxn ang="0">
                        <a:pos x="15" y="8"/>
                      </a:cxn>
                      <a:cxn ang="0">
                        <a:pos x="21" y="0"/>
                      </a:cxn>
                    </a:cxnLst>
                    <a:rect l="0" t="0" r="r" b="b"/>
                    <a:pathLst>
                      <a:path w="21" h="20">
                        <a:moveTo>
                          <a:pt x="21" y="0"/>
                        </a:moveTo>
                        <a:cubicBezTo>
                          <a:pt x="11" y="0"/>
                          <a:pt x="11" y="0"/>
                          <a:pt x="11" y="0"/>
                        </a:cubicBezTo>
                        <a:cubicBezTo>
                          <a:pt x="12" y="3"/>
                          <a:pt x="12" y="3"/>
                          <a:pt x="12" y="3"/>
                        </a:cubicBezTo>
                        <a:cubicBezTo>
                          <a:pt x="6" y="6"/>
                          <a:pt x="1" y="12"/>
                          <a:pt x="0" y="20"/>
                        </a:cubicBezTo>
                        <a:cubicBezTo>
                          <a:pt x="4" y="20"/>
                          <a:pt x="4" y="20"/>
                          <a:pt x="4" y="20"/>
                        </a:cubicBezTo>
                        <a:cubicBezTo>
                          <a:pt x="5" y="14"/>
                          <a:pt x="8" y="9"/>
                          <a:pt x="14" y="6"/>
                        </a:cubicBezTo>
                        <a:cubicBezTo>
                          <a:pt x="15" y="8"/>
                          <a:pt x="15" y="8"/>
                          <a:pt x="15" y="8"/>
                        </a:cubicBezTo>
                        <a:cubicBezTo>
                          <a:pt x="21" y="0"/>
                          <a:pt x="21" y="0"/>
                          <a:pt x="2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4" name="Freeform: Shape 75"/>
                  <p:cNvSpPr/>
                  <p:nvPr/>
                </p:nvSpPr>
                <p:spPr bwMode="auto">
                  <a:xfrm>
                    <a:off x="4120356" y="3528025"/>
                    <a:ext cx="57150" cy="52387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11" y="20"/>
                      </a:cxn>
                      <a:cxn ang="0">
                        <a:pos x="9" y="18"/>
                      </a:cxn>
                      <a:cxn ang="0">
                        <a:pos x="22" y="1"/>
                      </a:cxn>
                      <a:cxn ang="0">
                        <a:pos x="18" y="0"/>
                      </a:cxn>
                      <a:cxn ang="0">
                        <a:pos x="8" y="15"/>
                      </a:cxn>
                      <a:cxn ang="0">
                        <a:pos x="7" y="12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2" h="20">
                        <a:moveTo>
                          <a:pt x="0" y="20"/>
                        </a:moveTo>
                        <a:cubicBezTo>
                          <a:pt x="11" y="20"/>
                          <a:pt x="11" y="20"/>
                          <a:pt x="11" y="20"/>
                        </a:cubicBezTo>
                        <a:cubicBezTo>
                          <a:pt x="9" y="18"/>
                          <a:pt x="9" y="18"/>
                          <a:pt x="9" y="18"/>
                        </a:cubicBezTo>
                        <a:cubicBezTo>
                          <a:pt x="16" y="15"/>
                          <a:pt x="21" y="8"/>
                          <a:pt x="22" y="1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17" y="7"/>
                          <a:pt x="13" y="12"/>
                          <a:pt x="8" y="15"/>
                        </a:cubicBezTo>
                        <a:cubicBezTo>
                          <a:pt x="7" y="12"/>
                          <a:pt x="7" y="12"/>
                          <a:pt x="7" y="12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5" name="Freeform: Shape 76"/>
                  <p:cNvSpPr/>
                  <p:nvPr/>
                </p:nvSpPr>
                <p:spPr bwMode="auto">
                  <a:xfrm>
                    <a:off x="4125119" y="3470875"/>
                    <a:ext cx="52388" cy="55562"/>
                  </a:xfrm>
                  <a:custGeom>
                    <a:avLst/>
                    <a:gdLst/>
                    <a:ahLst/>
                    <a:cxnLst>
                      <a:cxn ang="0">
                        <a:pos x="20" y="21"/>
                      </a:cxn>
                      <a:cxn ang="0">
                        <a:pos x="20" y="11"/>
                      </a:cxn>
                      <a:cxn ang="0">
                        <a:pos x="17" y="12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14" y="13"/>
                      </a:cxn>
                      <a:cxn ang="0">
                        <a:pos x="12" y="15"/>
                      </a:cxn>
                      <a:cxn ang="0">
                        <a:pos x="20" y="21"/>
                      </a:cxn>
                    </a:cxnLst>
                    <a:rect l="0" t="0" r="r" b="b"/>
                    <a:pathLst>
                      <a:path w="20" h="21">
                        <a:moveTo>
                          <a:pt x="20" y="21"/>
                        </a:moveTo>
                        <a:cubicBezTo>
                          <a:pt x="20" y="11"/>
                          <a:pt x="20" y="11"/>
                          <a:pt x="20" y="11"/>
                        </a:cubicBezTo>
                        <a:cubicBezTo>
                          <a:pt x="17" y="12"/>
                          <a:pt x="17" y="12"/>
                          <a:pt x="17" y="12"/>
                        </a:cubicBezTo>
                        <a:cubicBezTo>
                          <a:pt x="14" y="5"/>
                          <a:pt x="8" y="0"/>
                          <a:pt x="0" y="0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6" y="4"/>
                          <a:pt x="12" y="8"/>
                          <a:pt x="14" y="13"/>
                        </a:cubicBezTo>
                        <a:cubicBezTo>
                          <a:pt x="12" y="15"/>
                          <a:pt x="12" y="15"/>
                          <a:pt x="12" y="15"/>
                        </a:cubicBezTo>
                        <a:cubicBezTo>
                          <a:pt x="20" y="21"/>
                          <a:pt x="20" y="21"/>
                          <a:pt x="20" y="2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6" name="Freeform: Shape 77"/>
                  <p:cNvSpPr/>
                  <p:nvPr/>
                </p:nvSpPr>
                <p:spPr bwMode="auto">
                  <a:xfrm>
                    <a:off x="4064794" y="3526438"/>
                    <a:ext cx="52388" cy="5397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0"/>
                      </a:cxn>
                      <a:cxn ang="0">
                        <a:pos x="2" y="9"/>
                      </a:cxn>
                      <a:cxn ang="0">
                        <a:pos x="19" y="21"/>
                      </a:cxn>
                      <a:cxn ang="0">
                        <a:pos x="20" y="17"/>
                      </a:cxn>
                      <a:cxn ang="0">
                        <a:pos x="6" y="7"/>
                      </a:cxn>
                      <a:cxn ang="0">
                        <a:pos x="8" y="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0" h="21">
                        <a:moveTo>
                          <a:pt x="0" y="0"/>
                        </a:moveTo>
                        <a:cubicBezTo>
                          <a:pt x="0" y="10"/>
                          <a:pt x="0" y="10"/>
                          <a:pt x="0" y="10"/>
                        </a:cubicBezTo>
                        <a:cubicBezTo>
                          <a:pt x="2" y="9"/>
                          <a:pt x="2" y="9"/>
                          <a:pt x="2" y="9"/>
                        </a:cubicBezTo>
                        <a:cubicBezTo>
                          <a:pt x="5" y="15"/>
                          <a:pt x="12" y="20"/>
                          <a:pt x="19" y="21"/>
                        </a:cubicBezTo>
                        <a:cubicBezTo>
                          <a:pt x="20" y="17"/>
                          <a:pt x="20" y="17"/>
                          <a:pt x="20" y="17"/>
                        </a:cubicBezTo>
                        <a:cubicBezTo>
                          <a:pt x="13" y="17"/>
                          <a:pt x="8" y="13"/>
                          <a:pt x="6" y="7"/>
                        </a:cubicBezTo>
                        <a:cubicBezTo>
                          <a:pt x="8" y="6"/>
                          <a:pt x="8" y="6"/>
                          <a:pt x="8" y="6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</p:grpSp>
        <p:grpSp>
          <p:nvGrpSpPr>
            <p:cNvPr id="7" name="Group 61"/>
            <p:cNvGrpSpPr/>
            <p:nvPr/>
          </p:nvGrpSpPr>
          <p:grpSpPr>
            <a:xfrm>
              <a:off x="3534400" y="3825044"/>
              <a:ext cx="2386516" cy="1663813"/>
              <a:chOff x="957484" y="4001900"/>
              <a:chExt cx="2126568" cy="1731356"/>
            </a:xfrm>
          </p:grpSpPr>
          <p:sp>
            <p:nvSpPr>
              <p:cNvPr id="34" name="TextBox 63"/>
              <p:cNvSpPr txBox="1"/>
              <p:nvPr/>
            </p:nvSpPr>
            <p:spPr bwMode="auto">
              <a:xfrm>
                <a:off x="957484" y="4001900"/>
                <a:ext cx="2126568" cy="859739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5" name="TextBox 66"/>
              <p:cNvSpPr txBox="1"/>
              <p:nvPr/>
            </p:nvSpPr>
            <p:spPr bwMode="auto">
              <a:xfrm>
                <a:off x="957484" y="4861639"/>
                <a:ext cx="2126568" cy="871617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8" name="Group 16"/>
            <p:cNvGrpSpPr/>
            <p:nvPr/>
          </p:nvGrpSpPr>
          <p:grpSpPr>
            <a:xfrm>
              <a:off x="7163426" y="1376772"/>
              <a:ext cx="1285220" cy="2693154"/>
              <a:chOff x="7161472" y="1376772"/>
              <a:chExt cx="1285220" cy="2693154"/>
            </a:xfrm>
          </p:grpSpPr>
          <p:grpSp>
            <p:nvGrpSpPr>
              <p:cNvPr id="25" name="Group 8"/>
              <p:cNvGrpSpPr/>
              <p:nvPr/>
            </p:nvGrpSpPr>
            <p:grpSpPr>
              <a:xfrm>
                <a:off x="7161472" y="1376772"/>
                <a:ext cx="614618" cy="2693154"/>
                <a:chOff x="7161472" y="1376772"/>
                <a:chExt cx="614618" cy="2693154"/>
              </a:xfrm>
            </p:grpSpPr>
            <p:sp>
              <p:nvSpPr>
                <p:cNvPr id="32" name="Freeform: Shape 59"/>
                <p:cNvSpPr/>
                <p:nvPr/>
              </p:nvSpPr>
              <p:spPr bwMode="auto">
                <a:xfrm flipH="1">
                  <a:off x="7161472" y="1376772"/>
                  <a:ext cx="185545" cy="26931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653"/>
                    </a:cxn>
                    <a:cxn ang="0">
                      <a:pos x="0" y="653"/>
                    </a:cxn>
                    <a:cxn ang="0">
                      <a:pos x="37" y="635"/>
                    </a:cxn>
                    <a:cxn ang="0">
                      <a:pos x="37" y="1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7" h="653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53"/>
                        <a:pt x="0" y="653"/>
                        <a:pt x="0" y="653"/>
                      </a:cubicBezTo>
                      <a:cubicBezTo>
                        <a:pt x="0" y="653"/>
                        <a:pt x="0" y="653"/>
                        <a:pt x="0" y="653"/>
                      </a:cubicBezTo>
                      <a:cubicBezTo>
                        <a:pt x="20" y="653"/>
                        <a:pt x="37" y="645"/>
                        <a:pt x="37" y="635"/>
                      </a:cubicBezTo>
                      <a:cubicBezTo>
                        <a:pt x="37" y="17"/>
                        <a:pt x="37" y="17"/>
                        <a:pt x="37" y="17"/>
                      </a:cubicBezTo>
                      <a:cubicBezTo>
                        <a:pt x="37" y="8"/>
                        <a:pt x="2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>
                  <a:noFill/>
                  <a:round/>
                </a:ln>
              </p:spPr>
              <p:txBody>
                <a:bodyPr vert="horz" wrap="none" lIns="91440" tIns="45720" rIns="91440" bIns="45720" anchor="ctr" anchorCtr="1" compatLnSpc="1">
                  <a:normAutofit/>
                </a:bodyPr>
                <a:lstStyle/>
                <a:p>
                  <a:pPr algn="ctr"/>
                  <a:r>
                    <a:rPr lang="zh-CN" altLang="en-US">
                      <a:solidFill>
                        <a:schemeClr val="bg1"/>
                      </a:solidFill>
                    </a:rPr>
                    <a:t>关键词</a:t>
                  </a:r>
                </a:p>
              </p:txBody>
            </p:sp>
            <p:sp>
              <p:nvSpPr>
                <p:cNvPr id="33" name="Freeform: Shape 60"/>
                <p:cNvSpPr/>
                <p:nvPr/>
              </p:nvSpPr>
              <p:spPr bwMode="auto">
                <a:xfrm flipH="1">
                  <a:off x="7161472" y="1458530"/>
                  <a:ext cx="614618" cy="2529641"/>
                </a:xfrm>
                <a:custGeom>
                  <a:avLst/>
                  <a:gdLst/>
                  <a:ahLst/>
                  <a:cxnLst>
                    <a:cxn ang="0">
                      <a:pos x="0" y="94"/>
                    </a:cxn>
                    <a:cxn ang="0">
                      <a:pos x="0" y="521"/>
                    </a:cxn>
                    <a:cxn ang="0">
                      <a:pos x="124" y="614"/>
                    </a:cxn>
                    <a:cxn ang="0">
                      <a:pos x="124" y="0"/>
                    </a:cxn>
                    <a:cxn ang="0">
                      <a:pos x="0" y="94"/>
                    </a:cxn>
                  </a:cxnLst>
                  <a:rect l="0" t="0" r="r" b="b"/>
                  <a:pathLst>
                    <a:path w="124" h="614">
                      <a:moveTo>
                        <a:pt x="0" y="94"/>
                      </a:moveTo>
                      <a:cubicBezTo>
                        <a:pt x="0" y="521"/>
                        <a:pt x="0" y="521"/>
                        <a:pt x="0" y="521"/>
                      </a:cubicBezTo>
                      <a:cubicBezTo>
                        <a:pt x="0" y="576"/>
                        <a:pt x="109" y="559"/>
                        <a:pt x="124" y="614"/>
                      </a:cubicBezTo>
                      <a:cubicBezTo>
                        <a:pt x="124" y="0"/>
                        <a:pt x="124" y="0"/>
                        <a:pt x="124" y="0"/>
                      </a:cubicBezTo>
                      <a:cubicBezTo>
                        <a:pt x="109" y="55"/>
                        <a:pt x="0" y="38"/>
                        <a:pt x="0" y="9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>
                  <a:noFill/>
                  <a:round/>
                </a:ln>
              </p:spPr>
              <p:txBody>
                <a:bodyPr vert="horz" wrap="none" lIns="91440" tIns="45720" rIns="91440" bIns="45720" anchor="ctr" anchorCtr="1" compatLnSpc="1">
                  <a:normAutofit/>
                </a:bodyPr>
                <a:lstStyle/>
                <a:p>
                  <a:pPr algn="ctr"/>
                  <a:r>
                    <a:rPr lang="zh-CN" altLang="en-US">
                      <a:solidFill>
                        <a:schemeClr val="bg1"/>
                      </a:solidFill>
                    </a:rPr>
                    <a:t>关键词</a:t>
                  </a:r>
                </a:p>
              </p:txBody>
            </p:sp>
          </p:grpSp>
          <p:grpSp>
            <p:nvGrpSpPr>
              <p:cNvPr id="26" name="Group 78"/>
              <p:cNvGrpSpPr/>
              <p:nvPr/>
            </p:nvGrpSpPr>
            <p:grpSpPr>
              <a:xfrm>
                <a:off x="7644714" y="2321323"/>
                <a:ext cx="801978" cy="804054"/>
                <a:chOff x="4715669" y="3275613"/>
                <a:chExt cx="612775" cy="614362"/>
              </a:xfrm>
            </p:grpSpPr>
            <p:sp>
              <p:nvSpPr>
                <p:cNvPr id="27" name="Oval 79"/>
                <p:cNvSpPr/>
                <p:nvPr/>
              </p:nvSpPr>
              <p:spPr bwMode="auto">
                <a:xfrm>
                  <a:off x="4715669" y="3275613"/>
                  <a:ext cx="612775" cy="614362"/>
                </a:xfrm>
                <a:prstGeom prst="ellipse">
                  <a:avLst/>
                </a:prstGeom>
                <a:solidFill>
                  <a:schemeClr val="accent3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" name="Freeform: Shape 80"/>
                <p:cNvSpPr/>
                <p:nvPr/>
              </p:nvSpPr>
              <p:spPr bwMode="auto">
                <a:xfrm>
                  <a:off x="4780756" y="3345463"/>
                  <a:ext cx="482600" cy="481012"/>
                </a:xfrm>
                <a:custGeom>
                  <a:avLst/>
                  <a:gdLst/>
                  <a:ahLst/>
                  <a:cxnLst>
                    <a:cxn ang="0">
                      <a:pos x="92" y="0"/>
                    </a:cxn>
                    <a:cxn ang="0">
                      <a:pos x="102" y="1"/>
                    </a:cxn>
                    <a:cxn ang="0">
                      <a:pos x="159" y="30"/>
                    </a:cxn>
                    <a:cxn ang="0">
                      <a:pos x="165" y="37"/>
                    </a:cxn>
                    <a:cxn ang="0">
                      <a:pos x="182" y="105"/>
                    </a:cxn>
                    <a:cxn ang="0">
                      <a:pos x="180" y="113"/>
                    </a:cxn>
                    <a:cxn ang="0">
                      <a:pos x="139" y="168"/>
                    </a:cxn>
                    <a:cxn ang="0">
                      <a:pos x="132" y="173"/>
                    </a:cxn>
                    <a:cxn ang="0">
                      <a:pos x="66" y="177"/>
                    </a:cxn>
                    <a:cxn ang="0">
                      <a:pos x="57" y="174"/>
                    </a:cxn>
                    <a:cxn ang="0">
                      <a:pos x="9" y="126"/>
                    </a:cxn>
                    <a:cxn ang="0">
                      <a:pos x="6" y="118"/>
                    </a:cxn>
                    <a:cxn ang="0">
                      <a:pos x="9" y="56"/>
                    </a:cxn>
                    <a:cxn ang="0">
                      <a:pos x="13" y="48"/>
                    </a:cxn>
                    <a:cxn ang="0">
                      <a:pos x="66" y="4"/>
                    </a:cxn>
                    <a:cxn ang="0">
                      <a:pos x="92" y="0"/>
                    </a:cxn>
                  </a:cxnLst>
                  <a:rect l="0" t="0" r="r" b="b"/>
                  <a:pathLst>
                    <a:path w="185" h="184">
                      <a:moveTo>
                        <a:pt x="92" y="0"/>
                      </a:moveTo>
                      <a:cubicBezTo>
                        <a:pt x="102" y="1"/>
                        <a:pt x="102" y="1"/>
                        <a:pt x="102" y="1"/>
                      </a:cubicBezTo>
                      <a:cubicBezTo>
                        <a:pt x="125" y="4"/>
                        <a:pt x="143" y="13"/>
                        <a:pt x="159" y="30"/>
                      </a:cubicBezTo>
                      <a:cubicBezTo>
                        <a:pt x="165" y="37"/>
                        <a:pt x="165" y="37"/>
                        <a:pt x="165" y="37"/>
                      </a:cubicBezTo>
                      <a:cubicBezTo>
                        <a:pt x="180" y="57"/>
                        <a:pt x="185" y="79"/>
                        <a:pt x="182" y="105"/>
                      </a:cubicBezTo>
                      <a:cubicBezTo>
                        <a:pt x="180" y="113"/>
                        <a:pt x="180" y="113"/>
                        <a:pt x="180" y="113"/>
                      </a:cubicBezTo>
                      <a:cubicBezTo>
                        <a:pt x="173" y="137"/>
                        <a:pt x="160" y="155"/>
                        <a:pt x="139" y="168"/>
                      </a:cubicBezTo>
                      <a:cubicBezTo>
                        <a:pt x="132" y="173"/>
                        <a:pt x="132" y="173"/>
                        <a:pt x="132" y="173"/>
                      </a:cubicBezTo>
                      <a:cubicBezTo>
                        <a:pt x="110" y="182"/>
                        <a:pt x="89" y="184"/>
                        <a:pt x="66" y="177"/>
                      </a:cubicBezTo>
                      <a:cubicBezTo>
                        <a:pt x="57" y="174"/>
                        <a:pt x="57" y="174"/>
                        <a:pt x="57" y="174"/>
                      </a:cubicBezTo>
                      <a:cubicBezTo>
                        <a:pt x="35" y="164"/>
                        <a:pt x="19" y="148"/>
                        <a:pt x="9" y="126"/>
                      </a:cubicBezTo>
                      <a:cubicBezTo>
                        <a:pt x="6" y="118"/>
                        <a:pt x="6" y="118"/>
                        <a:pt x="6" y="118"/>
                      </a:cubicBezTo>
                      <a:cubicBezTo>
                        <a:pt x="0" y="96"/>
                        <a:pt x="1" y="76"/>
                        <a:pt x="9" y="56"/>
                      </a:cubicBezTo>
                      <a:cubicBezTo>
                        <a:pt x="13" y="48"/>
                        <a:pt x="13" y="48"/>
                        <a:pt x="13" y="48"/>
                      </a:cubicBezTo>
                      <a:cubicBezTo>
                        <a:pt x="25" y="26"/>
                        <a:pt x="42" y="12"/>
                        <a:pt x="66" y="4"/>
                      </a:cubicBezTo>
                      <a:cubicBezTo>
                        <a:pt x="75" y="2"/>
                        <a:pt x="83" y="0"/>
                        <a:pt x="9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grpSp>
              <p:nvGrpSpPr>
                <p:cNvPr id="29" name="Group 81"/>
                <p:cNvGrpSpPr/>
                <p:nvPr/>
              </p:nvGrpSpPr>
              <p:grpSpPr>
                <a:xfrm>
                  <a:off x="4871244" y="3469288"/>
                  <a:ext cx="301625" cy="252412"/>
                  <a:chOff x="4871244" y="3469288"/>
                  <a:chExt cx="301625" cy="252412"/>
                </a:xfrm>
              </p:grpSpPr>
              <p:sp>
                <p:nvSpPr>
                  <p:cNvPr id="30" name="Freeform: Shape 82"/>
                  <p:cNvSpPr/>
                  <p:nvPr/>
                </p:nvSpPr>
                <p:spPr bwMode="auto">
                  <a:xfrm>
                    <a:off x="4871244" y="3469288"/>
                    <a:ext cx="301625" cy="252412"/>
                  </a:xfrm>
                  <a:custGeom>
                    <a:avLst/>
                    <a:gdLst/>
                    <a:ahLst/>
                    <a:cxnLst>
                      <a:cxn ang="0">
                        <a:pos x="6" y="72"/>
                      </a:cxn>
                      <a:cxn ang="0">
                        <a:pos x="13" y="72"/>
                      </a:cxn>
                      <a:cxn ang="0">
                        <a:pos x="13" y="74"/>
                      </a:cxn>
                      <a:cxn ang="0">
                        <a:pos x="6" y="74"/>
                      </a:cxn>
                      <a:cxn ang="0">
                        <a:pos x="6" y="72"/>
                      </a:cxn>
                      <a:cxn ang="0">
                        <a:pos x="15" y="72"/>
                      </a:cxn>
                      <a:cxn ang="0">
                        <a:pos x="21" y="72"/>
                      </a:cxn>
                      <a:cxn ang="0">
                        <a:pos x="21" y="74"/>
                      </a:cxn>
                      <a:cxn ang="0">
                        <a:pos x="15" y="74"/>
                      </a:cxn>
                      <a:cxn ang="0">
                        <a:pos x="15" y="72"/>
                      </a:cxn>
                      <a:cxn ang="0">
                        <a:pos x="23" y="72"/>
                      </a:cxn>
                      <a:cxn ang="0">
                        <a:pos x="29" y="72"/>
                      </a:cxn>
                      <a:cxn ang="0">
                        <a:pos x="29" y="74"/>
                      </a:cxn>
                      <a:cxn ang="0">
                        <a:pos x="23" y="74"/>
                      </a:cxn>
                      <a:cxn ang="0">
                        <a:pos x="23" y="72"/>
                      </a:cxn>
                      <a:cxn ang="0">
                        <a:pos x="57" y="71"/>
                      </a:cxn>
                      <a:cxn ang="0">
                        <a:pos x="59" y="73"/>
                      </a:cxn>
                      <a:cxn ang="0">
                        <a:pos x="57" y="75"/>
                      </a:cxn>
                      <a:cxn ang="0">
                        <a:pos x="56" y="73"/>
                      </a:cxn>
                      <a:cxn ang="0">
                        <a:pos x="57" y="71"/>
                      </a:cxn>
                      <a:cxn ang="0">
                        <a:pos x="108" y="7"/>
                      </a:cxn>
                      <a:cxn ang="0">
                        <a:pos x="6" y="7"/>
                      </a:cxn>
                      <a:cxn ang="0">
                        <a:pos x="6" y="66"/>
                      </a:cxn>
                      <a:cxn ang="0">
                        <a:pos x="108" y="66"/>
                      </a:cxn>
                      <a:cxn ang="0">
                        <a:pos x="108" y="7"/>
                      </a:cxn>
                      <a:cxn ang="0">
                        <a:pos x="69" y="80"/>
                      </a:cxn>
                      <a:cxn ang="0">
                        <a:pos x="69" y="90"/>
                      </a:cxn>
                      <a:cxn ang="0">
                        <a:pos x="87" y="90"/>
                      </a:cxn>
                      <a:cxn ang="0">
                        <a:pos x="87" y="97"/>
                      </a:cxn>
                      <a:cxn ang="0">
                        <a:pos x="28" y="97"/>
                      </a:cxn>
                      <a:cxn ang="0">
                        <a:pos x="28" y="90"/>
                      </a:cxn>
                      <a:cxn ang="0">
                        <a:pos x="46" y="90"/>
                      </a:cxn>
                      <a:cxn ang="0">
                        <a:pos x="46" y="80"/>
                      </a:cxn>
                      <a:cxn ang="0">
                        <a:pos x="6" y="80"/>
                      </a:cxn>
                      <a:cxn ang="0">
                        <a:pos x="0" y="74"/>
                      </a:cxn>
                      <a:cxn ang="0">
                        <a:pos x="0" y="6"/>
                      </a:cxn>
                      <a:cxn ang="0">
                        <a:pos x="6" y="0"/>
                      </a:cxn>
                      <a:cxn ang="0">
                        <a:pos x="109" y="0"/>
                      </a:cxn>
                      <a:cxn ang="0">
                        <a:pos x="115" y="6"/>
                      </a:cxn>
                      <a:cxn ang="0">
                        <a:pos x="115" y="74"/>
                      </a:cxn>
                      <a:cxn ang="0">
                        <a:pos x="109" y="80"/>
                      </a:cxn>
                      <a:cxn ang="0">
                        <a:pos x="69" y="80"/>
                      </a:cxn>
                    </a:cxnLst>
                    <a:rect l="0" t="0" r="r" b="b"/>
                    <a:pathLst>
                      <a:path w="115" h="97">
                        <a:moveTo>
                          <a:pt x="6" y="72"/>
                        </a:moveTo>
                        <a:cubicBezTo>
                          <a:pt x="13" y="72"/>
                          <a:pt x="13" y="72"/>
                          <a:pt x="13" y="72"/>
                        </a:cubicBezTo>
                        <a:cubicBezTo>
                          <a:pt x="13" y="74"/>
                          <a:pt x="13" y="74"/>
                          <a:pt x="13" y="74"/>
                        </a:cubicBezTo>
                        <a:cubicBezTo>
                          <a:pt x="6" y="74"/>
                          <a:pt x="6" y="74"/>
                          <a:pt x="6" y="74"/>
                        </a:cubicBezTo>
                        <a:cubicBezTo>
                          <a:pt x="6" y="72"/>
                          <a:pt x="6" y="72"/>
                          <a:pt x="6" y="72"/>
                        </a:cubicBezTo>
                        <a:close/>
                        <a:moveTo>
                          <a:pt x="15" y="72"/>
                        </a:moveTo>
                        <a:cubicBezTo>
                          <a:pt x="17" y="72"/>
                          <a:pt x="19" y="72"/>
                          <a:pt x="21" y="72"/>
                        </a:cubicBezTo>
                        <a:cubicBezTo>
                          <a:pt x="21" y="73"/>
                          <a:pt x="21" y="73"/>
                          <a:pt x="21" y="74"/>
                        </a:cubicBezTo>
                        <a:cubicBezTo>
                          <a:pt x="19" y="74"/>
                          <a:pt x="17" y="74"/>
                          <a:pt x="15" y="74"/>
                        </a:cubicBezTo>
                        <a:cubicBezTo>
                          <a:pt x="15" y="73"/>
                          <a:pt x="15" y="73"/>
                          <a:pt x="15" y="72"/>
                        </a:cubicBezTo>
                        <a:close/>
                        <a:moveTo>
                          <a:pt x="23" y="72"/>
                        </a:moveTo>
                        <a:cubicBezTo>
                          <a:pt x="29" y="72"/>
                          <a:pt x="29" y="72"/>
                          <a:pt x="29" y="72"/>
                        </a:cubicBezTo>
                        <a:cubicBezTo>
                          <a:pt x="29" y="74"/>
                          <a:pt x="29" y="74"/>
                          <a:pt x="29" y="74"/>
                        </a:cubicBezTo>
                        <a:cubicBezTo>
                          <a:pt x="23" y="74"/>
                          <a:pt x="23" y="74"/>
                          <a:pt x="23" y="74"/>
                        </a:cubicBezTo>
                        <a:cubicBezTo>
                          <a:pt x="23" y="72"/>
                          <a:pt x="23" y="72"/>
                          <a:pt x="23" y="72"/>
                        </a:cubicBezTo>
                        <a:close/>
                        <a:moveTo>
                          <a:pt x="57" y="71"/>
                        </a:moveTo>
                        <a:cubicBezTo>
                          <a:pt x="58" y="71"/>
                          <a:pt x="59" y="72"/>
                          <a:pt x="59" y="73"/>
                        </a:cubicBezTo>
                        <a:cubicBezTo>
                          <a:pt x="59" y="74"/>
                          <a:pt x="58" y="75"/>
                          <a:pt x="57" y="75"/>
                        </a:cubicBezTo>
                        <a:cubicBezTo>
                          <a:pt x="56" y="75"/>
                          <a:pt x="56" y="74"/>
                          <a:pt x="56" y="73"/>
                        </a:cubicBezTo>
                        <a:cubicBezTo>
                          <a:pt x="56" y="72"/>
                          <a:pt x="56" y="71"/>
                          <a:pt x="57" y="71"/>
                        </a:cubicBezTo>
                        <a:close/>
                        <a:moveTo>
                          <a:pt x="108" y="7"/>
                        </a:moveTo>
                        <a:cubicBezTo>
                          <a:pt x="6" y="7"/>
                          <a:pt x="6" y="7"/>
                          <a:pt x="6" y="7"/>
                        </a:cubicBezTo>
                        <a:cubicBezTo>
                          <a:pt x="6" y="66"/>
                          <a:pt x="6" y="66"/>
                          <a:pt x="6" y="66"/>
                        </a:cubicBezTo>
                        <a:cubicBezTo>
                          <a:pt x="108" y="66"/>
                          <a:pt x="108" y="66"/>
                          <a:pt x="108" y="66"/>
                        </a:cubicBezTo>
                        <a:cubicBezTo>
                          <a:pt x="108" y="7"/>
                          <a:pt x="108" y="7"/>
                          <a:pt x="108" y="7"/>
                        </a:cubicBezTo>
                        <a:close/>
                        <a:moveTo>
                          <a:pt x="69" y="80"/>
                        </a:moveTo>
                        <a:cubicBezTo>
                          <a:pt x="69" y="90"/>
                          <a:pt x="69" y="90"/>
                          <a:pt x="69" y="90"/>
                        </a:cubicBezTo>
                        <a:cubicBezTo>
                          <a:pt x="87" y="90"/>
                          <a:pt x="87" y="90"/>
                          <a:pt x="87" y="90"/>
                        </a:cubicBezTo>
                        <a:cubicBezTo>
                          <a:pt x="87" y="97"/>
                          <a:pt x="87" y="97"/>
                          <a:pt x="87" y="97"/>
                        </a:cubicBezTo>
                        <a:cubicBezTo>
                          <a:pt x="28" y="97"/>
                          <a:pt x="28" y="97"/>
                          <a:pt x="28" y="97"/>
                        </a:cubicBezTo>
                        <a:cubicBezTo>
                          <a:pt x="28" y="90"/>
                          <a:pt x="28" y="90"/>
                          <a:pt x="28" y="90"/>
                        </a:cubicBezTo>
                        <a:cubicBezTo>
                          <a:pt x="46" y="90"/>
                          <a:pt x="46" y="90"/>
                          <a:pt x="46" y="90"/>
                        </a:cubicBezTo>
                        <a:cubicBezTo>
                          <a:pt x="46" y="80"/>
                          <a:pt x="46" y="80"/>
                          <a:pt x="46" y="80"/>
                        </a:cubicBezTo>
                        <a:cubicBezTo>
                          <a:pt x="6" y="80"/>
                          <a:pt x="6" y="80"/>
                          <a:pt x="6" y="80"/>
                        </a:cubicBezTo>
                        <a:cubicBezTo>
                          <a:pt x="3" y="80"/>
                          <a:pt x="0" y="77"/>
                          <a:pt x="0" y="74"/>
                        </a:cubicBezTo>
                        <a:cubicBezTo>
                          <a:pt x="0" y="54"/>
                          <a:pt x="0" y="2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109" y="0"/>
                          <a:pt x="109" y="0"/>
                          <a:pt x="109" y="0"/>
                        </a:cubicBezTo>
                        <a:cubicBezTo>
                          <a:pt x="112" y="0"/>
                          <a:pt x="115" y="3"/>
                          <a:pt x="115" y="6"/>
                        </a:cubicBezTo>
                        <a:cubicBezTo>
                          <a:pt x="115" y="26"/>
                          <a:pt x="115" y="54"/>
                          <a:pt x="115" y="74"/>
                        </a:cubicBezTo>
                        <a:cubicBezTo>
                          <a:pt x="115" y="77"/>
                          <a:pt x="112" y="80"/>
                          <a:pt x="109" y="80"/>
                        </a:cubicBezTo>
                        <a:cubicBezTo>
                          <a:pt x="69" y="80"/>
                          <a:pt x="69" y="80"/>
                          <a:pt x="69" y="8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1" name="Freeform: Shape 83"/>
                  <p:cNvSpPr/>
                  <p:nvPr/>
                </p:nvSpPr>
                <p:spPr bwMode="auto">
                  <a:xfrm>
                    <a:off x="4906169" y="3507388"/>
                    <a:ext cx="231775" cy="112712"/>
                  </a:xfrm>
                  <a:custGeom>
                    <a:avLst/>
                    <a:gdLst/>
                    <a:ahLst/>
                    <a:cxnLst>
                      <a:cxn ang="0">
                        <a:pos x="6" y="33"/>
                      </a:cxn>
                      <a:cxn ang="0">
                        <a:pos x="10" y="37"/>
                      </a:cxn>
                      <a:cxn ang="0">
                        <a:pos x="6" y="40"/>
                      </a:cxn>
                      <a:cxn ang="0">
                        <a:pos x="3" y="37"/>
                      </a:cxn>
                      <a:cxn ang="0">
                        <a:pos x="6" y="33"/>
                      </a:cxn>
                      <a:cxn ang="0">
                        <a:pos x="32" y="17"/>
                      </a:cxn>
                      <a:cxn ang="0">
                        <a:pos x="35" y="20"/>
                      </a:cxn>
                      <a:cxn ang="0">
                        <a:pos x="32" y="23"/>
                      </a:cxn>
                      <a:cxn ang="0">
                        <a:pos x="28" y="20"/>
                      </a:cxn>
                      <a:cxn ang="0">
                        <a:pos x="32" y="17"/>
                      </a:cxn>
                      <a:cxn ang="0">
                        <a:pos x="57" y="27"/>
                      </a:cxn>
                      <a:cxn ang="0">
                        <a:pos x="60" y="30"/>
                      </a:cxn>
                      <a:cxn ang="0">
                        <a:pos x="57" y="34"/>
                      </a:cxn>
                      <a:cxn ang="0">
                        <a:pos x="54" y="30"/>
                      </a:cxn>
                      <a:cxn ang="0">
                        <a:pos x="57" y="27"/>
                      </a:cxn>
                      <a:cxn ang="0">
                        <a:pos x="82" y="4"/>
                      </a:cxn>
                      <a:cxn ang="0">
                        <a:pos x="86" y="7"/>
                      </a:cxn>
                      <a:cxn ang="0">
                        <a:pos x="82" y="10"/>
                      </a:cxn>
                      <a:cxn ang="0">
                        <a:pos x="79" y="7"/>
                      </a:cxn>
                      <a:cxn ang="0">
                        <a:pos x="82" y="4"/>
                      </a:cxn>
                      <a:cxn ang="0">
                        <a:pos x="6" y="30"/>
                      </a:cxn>
                      <a:cxn ang="0">
                        <a:pos x="10" y="32"/>
                      </a:cxn>
                      <a:cxn ang="0">
                        <a:pos x="26" y="22"/>
                      </a:cxn>
                      <a:cxn ang="0">
                        <a:pos x="25" y="20"/>
                      </a:cxn>
                      <a:cxn ang="0">
                        <a:pos x="32" y="14"/>
                      </a:cxn>
                      <a:cxn ang="0">
                        <a:pos x="38" y="20"/>
                      </a:cxn>
                      <a:cxn ang="0">
                        <a:pos x="38" y="20"/>
                      </a:cxn>
                      <a:cxn ang="0">
                        <a:pos x="52" y="26"/>
                      </a:cxn>
                      <a:cxn ang="0">
                        <a:pos x="57" y="24"/>
                      </a:cxn>
                      <a:cxn ang="0">
                        <a:pos x="60" y="25"/>
                      </a:cxn>
                      <a:cxn ang="0">
                        <a:pos x="77" y="9"/>
                      </a:cxn>
                      <a:cxn ang="0">
                        <a:pos x="76" y="7"/>
                      </a:cxn>
                      <a:cxn ang="0">
                        <a:pos x="82" y="0"/>
                      </a:cxn>
                      <a:cxn ang="0">
                        <a:pos x="89" y="7"/>
                      </a:cxn>
                      <a:cxn ang="0">
                        <a:pos x="82" y="13"/>
                      </a:cxn>
                      <a:cxn ang="0">
                        <a:pos x="79" y="12"/>
                      </a:cxn>
                      <a:cxn ang="0">
                        <a:pos x="63" y="28"/>
                      </a:cxn>
                      <a:cxn ang="0">
                        <a:pos x="63" y="30"/>
                      </a:cxn>
                      <a:cxn ang="0">
                        <a:pos x="57" y="37"/>
                      </a:cxn>
                      <a:cxn ang="0">
                        <a:pos x="51" y="30"/>
                      </a:cxn>
                      <a:cxn ang="0">
                        <a:pos x="51" y="30"/>
                      </a:cxn>
                      <a:cxn ang="0">
                        <a:pos x="37" y="24"/>
                      </a:cxn>
                      <a:cxn ang="0">
                        <a:pos x="32" y="26"/>
                      </a:cxn>
                      <a:cxn ang="0">
                        <a:pos x="28" y="25"/>
                      </a:cxn>
                      <a:cxn ang="0">
                        <a:pos x="12" y="35"/>
                      </a:cxn>
                      <a:cxn ang="0">
                        <a:pos x="13" y="37"/>
                      </a:cxn>
                      <a:cxn ang="0">
                        <a:pos x="6" y="43"/>
                      </a:cxn>
                      <a:cxn ang="0">
                        <a:pos x="0" y="37"/>
                      </a:cxn>
                      <a:cxn ang="0">
                        <a:pos x="6" y="30"/>
                      </a:cxn>
                    </a:cxnLst>
                    <a:rect l="0" t="0" r="r" b="b"/>
                    <a:pathLst>
                      <a:path w="89" h="43">
                        <a:moveTo>
                          <a:pt x="6" y="33"/>
                        </a:moveTo>
                        <a:cubicBezTo>
                          <a:pt x="8" y="33"/>
                          <a:pt x="10" y="35"/>
                          <a:pt x="10" y="37"/>
                        </a:cubicBezTo>
                        <a:cubicBezTo>
                          <a:pt x="10" y="38"/>
                          <a:pt x="8" y="40"/>
                          <a:pt x="6" y="40"/>
                        </a:cubicBezTo>
                        <a:cubicBezTo>
                          <a:pt x="5" y="40"/>
                          <a:pt x="3" y="38"/>
                          <a:pt x="3" y="37"/>
                        </a:cubicBezTo>
                        <a:cubicBezTo>
                          <a:pt x="3" y="35"/>
                          <a:pt x="5" y="33"/>
                          <a:pt x="6" y="33"/>
                        </a:cubicBezTo>
                        <a:close/>
                        <a:moveTo>
                          <a:pt x="32" y="17"/>
                        </a:moveTo>
                        <a:cubicBezTo>
                          <a:pt x="34" y="17"/>
                          <a:pt x="35" y="18"/>
                          <a:pt x="35" y="20"/>
                        </a:cubicBezTo>
                        <a:cubicBezTo>
                          <a:pt x="35" y="22"/>
                          <a:pt x="34" y="23"/>
                          <a:pt x="32" y="23"/>
                        </a:cubicBezTo>
                        <a:cubicBezTo>
                          <a:pt x="30" y="23"/>
                          <a:pt x="28" y="22"/>
                          <a:pt x="28" y="20"/>
                        </a:cubicBezTo>
                        <a:cubicBezTo>
                          <a:pt x="28" y="18"/>
                          <a:pt x="30" y="17"/>
                          <a:pt x="32" y="17"/>
                        </a:cubicBezTo>
                        <a:close/>
                        <a:moveTo>
                          <a:pt x="57" y="27"/>
                        </a:moveTo>
                        <a:cubicBezTo>
                          <a:pt x="59" y="27"/>
                          <a:pt x="60" y="29"/>
                          <a:pt x="60" y="30"/>
                        </a:cubicBezTo>
                        <a:cubicBezTo>
                          <a:pt x="60" y="32"/>
                          <a:pt x="59" y="34"/>
                          <a:pt x="57" y="34"/>
                        </a:cubicBezTo>
                        <a:cubicBezTo>
                          <a:pt x="55" y="34"/>
                          <a:pt x="54" y="32"/>
                          <a:pt x="54" y="30"/>
                        </a:cubicBezTo>
                        <a:cubicBezTo>
                          <a:pt x="54" y="29"/>
                          <a:pt x="55" y="27"/>
                          <a:pt x="57" y="27"/>
                        </a:cubicBezTo>
                        <a:close/>
                        <a:moveTo>
                          <a:pt x="82" y="4"/>
                        </a:moveTo>
                        <a:cubicBezTo>
                          <a:pt x="84" y="4"/>
                          <a:pt x="86" y="5"/>
                          <a:pt x="86" y="7"/>
                        </a:cubicBezTo>
                        <a:cubicBezTo>
                          <a:pt x="86" y="9"/>
                          <a:pt x="84" y="10"/>
                          <a:pt x="82" y="10"/>
                        </a:cubicBezTo>
                        <a:cubicBezTo>
                          <a:pt x="81" y="10"/>
                          <a:pt x="79" y="9"/>
                          <a:pt x="79" y="7"/>
                        </a:cubicBezTo>
                        <a:cubicBezTo>
                          <a:pt x="79" y="5"/>
                          <a:pt x="81" y="4"/>
                          <a:pt x="82" y="4"/>
                        </a:cubicBezTo>
                        <a:close/>
                        <a:moveTo>
                          <a:pt x="6" y="30"/>
                        </a:moveTo>
                        <a:cubicBezTo>
                          <a:pt x="8" y="30"/>
                          <a:pt x="9" y="31"/>
                          <a:pt x="10" y="32"/>
                        </a:cubicBezTo>
                        <a:cubicBezTo>
                          <a:pt x="26" y="22"/>
                          <a:pt x="26" y="22"/>
                          <a:pt x="26" y="22"/>
                        </a:cubicBezTo>
                        <a:cubicBezTo>
                          <a:pt x="25" y="21"/>
                          <a:pt x="25" y="21"/>
                          <a:pt x="25" y="20"/>
                        </a:cubicBezTo>
                        <a:cubicBezTo>
                          <a:pt x="25" y="17"/>
                          <a:pt x="28" y="14"/>
                          <a:pt x="32" y="14"/>
                        </a:cubicBezTo>
                        <a:cubicBezTo>
                          <a:pt x="35" y="14"/>
                          <a:pt x="38" y="17"/>
                          <a:pt x="38" y="20"/>
                        </a:cubicBezTo>
                        <a:cubicBezTo>
                          <a:pt x="38" y="20"/>
                          <a:pt x="38" y="20"/>
                          <a:pt x="38" y="20"/>
                        </a:cubicBezTo>
                        <a:cubicBezTo>
                          <a:pt x="52" y="26"/>
                          <a:pt x="52" y="26"/>
                          <a:pt x="52" y="26"/>
                        </a:cubicBezTo>
                        <a:cubicBezTo>
                          <a:pt x="53" y="25"/>
                          <a:pt x="55" y="24"/>
                          <a:pt x="57" y="24"/>
                        </a:cubicBezTo>
                        <a:cubicBezTo>
                          <a:pt x="58" y="24"/>
                          <a:pt x="59" y="24"/>
                          <a:pt x="60" y="25"/>
                        </a:cubicBezTo>
                        <a:cubicBezTo>
                          <a:pt x="77" y="9"/>
                          <a:pt x="77" y="9"/>
                          <a:pt x="77" y="9"/>
                        </a:cubicBezTo>
                        <a:cubicBezTo>
                          <a:pt x="76" y="9"/>
                          <a:pt x="76" y="8"/>
                          <a:pt x="76" y="7"/>
                        </a:cubicBezTo>
                        <a:cubicBezTo>
                          <a:pt x="76" y="3"/>
                          <a:pt x="79" y="0"/>
                          <a:pt x="82" y="0"/>
                        </a:cubicBezTo>
                        <a:cubicBezTo>
                          <a:pt x="86" y="0"/>
                          <a:pt x="89" y="3"/>
                          <a:pt x="89" y="7"/>
                        </a:cubicBezTo>
                        <a:cubicBezTo>
                          <a:pt x="89" y="10"/>
                          <a:pt x="86" y="13"/>
                          <a:pt x="82" y="13"/>
                        </a:cubicBezTo>
                        <a:cubicBezTo>
                          <a:pt x="81" y="13"/>
                          <a:pt x="80" y="13"/>
                          <a:pt x="79" y="12"/>
                        </a:cubicBezTo>
                        <a:cubicBezTo>
                          <a:pt x="63" y="28"/>
                          <a:pt x="63" y="28"/>
                          <a:pt x="63" y="28"/>
                        </a:cubicBezTo>
                        <a:cubicBezTo>
                          <a:pt x="63" y="29"/>
                          <a:pt x="63" y="30"/>
                          <a:pt x="63" y="30"/>
                        </a:cubicBezTo>
                        <a:cubicBezTo>
                          <a:pt x="63" y="34"/>
                          <a:pt x="61" y="37"/>
                          <a:pt x="57" y="37"/>
                        </a:cubicBezTo>
                        <a:cubicBezTo>
                          <a:pt x="54" y="37"/>
                          <a:pt x="51" y="34"/>
                          <a:pt x="51" y="30"/>
                        </a:cubicBezTo>
                        <a:cubicBezTo>
                          <a:pt x="51" y="30"/>
                          <a:pt x="51" y="30"/>
                          <a:pt x="51" y="30"/>
                        </a:cubicBezTo>
                        <a:cubicBezTo>
                          <a:pt x="37" y="24"/>
                          <a:pt x="37" y="24"/>
                          <a:pt x="37" y="24"/>
                        </a:cubicBezTo>
                        <a:cubicBezTo>
                          <a:pt x="35" y="25"/>
                          <a:pt x="34" y="26"/>
                          <a:pt x="32" y="26"/>
                        </a:cubicBezTo>
                        <a:cubicBezTo>
                          <a:pt x="30" y="26"/>
                          <a:pt x="29" y="26"/>
                          <a:pt x="28" y="25"/>
                        </a:cubicBezTo>
                        <a:cubicBezTo>
                          <a:pt x="12" y="35"/>
                          <a:pt x="12" y="35"/>
                          <a:pt x="12" y="35"/>
                        </a:cubicBezTo>
                        <a:cubicBezTo>
                          <a:pt x="13" y="36"/>
                          <a:pt x="13" y="36"/>
                          <a:pt x="13" y="37"/>
                        </a:cubicBezTo>
                        <a:cubicBezTo>
                          <a:pt x="13" y="40"/>
                          <a:pt x="10" y="43"/>
                          <a:pt x="6" y="43"/>
                        </a:cubicBezTo>
                        <a:cubicBezTo>
                          <a:pt x="3" y="43"/>
                          <a:pt x="0" y="40"/>
                          <a:pt x="0" y="37"/>
                        </a:cubicBezTo>
                        <a:cubicBezTo>
                          <a:pt x="0" y="33"/>
                          <a:pt x="3" y="30"/>
                          <a:pt x="6" y="3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</p:grpSp>
        <p:grpSp>
          <p:nvGrpSpPr>
            <p:cNvPr id="9" name="Group 97"/>
            <p:cNvGrpSpPr/>
            <p:nvPr/>
          </p:nvGrpSpPr>
          <p:grpSpPr>
            <a:xfrm>
              <a:off x="6277477" y="3825044"/>
              <a:ext cx="2386516" cy="1663813"/>
              <a:chOff x="957484" y="4001900"/>
              <a:chExt cx="2126568" cy="1731356"/>
            </a:xfrm>
          </p:grpSpPr>
          <p:sp>
            <p:nvSpPr>
              <p:cNvPr id="23" name="TextBox 98"/>
              <p:cNvSpPr txBox="1"/>
              <p:nvPr/>
            </p:nvSpPr>
            <p:spPr bwMode="auto">
              <a:xfrm>
                <a:off x="957484" y="4001900"/>
                <a:ext cx="2126568" cy="859739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4" name="TextBox 99"/>
              <p:cNvSpPr txBox="1"/>
              <p:nvPr/>
            </p:nvSpPr>
            <p:spPr bwMode="auto">
              <a:xfrm>
                <a:off x="957484" y="4861639"/>
                <a:ext cx="2126568" cy="871617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10" name="Group 17"/>
            <p:cNvGrpSpPr/>
            <p:nvPr/>
          </p:nvGrpSpPr>
          <p:grpSpPr>
            <a:xfrm>
              <a:off x="9906504" y="1376772"/>
              <a:ext cx="1290604" cy="2693154"/>
              <a:chOff x="9906504" y="1376772"/>
              <a:chExt cx="1290604" cy="2693154"/>
            </a:xfrm>
          </p:grpSpPr>
          <p:grpSp>
            <p:nvGrpSpPr>
              <p:cNvPr id="14" name="Group 9"/>
              <p:cNvGrpSpPr/>
              <p:nvPr/>
            </p:nvGrpSpPr>
            <p:grpSpPr>
              <a:xfrm>
                <a:off x="9906504" y="1376772"/>
                <a:ext cx="614618" cy="2693154"/>
                <a:chOff x="9906504" y="1376772"/>
                <a:chExt cx="614618" cy="2693154"/>
              </a:xfrm>
            </p:grpSpPr>
            <p:sp>
              <p:nvSpPr>
                <p:cNvPr id="21" name="Freeform: Shape 64"/>
                <p:cNvSpPr/>
                <p:nvPr/>
              </p:nvSpPr>
              <p:spPr bwMode="auto">
                <a:xfrm flipH="1">
                  <a:off x="9906504" y="1376772"/>
                  <a:ext cx="185545" cy="26931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653"/>
                    </a:cxn>
                    <a:cxn ang="0">
                      <a:pos x="0" y="653"/>
                    </a:cxn>
                    <a:cxn ang="0">
                      <a:pos x="37" y="635"/>
                    </a:cxn>
                    <a:cxn ang="0">
                      <a:pos x="37" y="1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7" h="653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53"/>
                        <a:pt x="0" y="653"/>
                        <a:pt x="0" y="653"/>
                      </a:cubicBezTo>
                      <a:cubicBezTo>
                        <a:pt x="0" y="653"/>
                        <a:pt x="0" y="653"/>
                        <a:pt x="0" y="653"/>
                      </a:cubicBezTo>
                      <a:cubicBezTo>
                        <a:pt x="20" y="653"/>
                        <a:pt x="37" y="645"/>
                        <a:pt x="37" y="635"/>
                      </a:cubicBezTo>
                      <a:cubicBezTo>
                        <a:pt x="37" y="17"/>
                        <a:pt x="37" y="17"/>
                        <a:pt x="37" y="17"/>
                      </a:cubicBezTo>
                      <a:cubicBezTo>
                        <a:pt x="37" y="8"/>
                        <a:pt x="2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" name="Freeform: Shape 65"/>
                <p:cNvSpPr/>
                <p:nvPr/>
              </p:nvSpPr>
              <p:spPr bwMode="auto">
                <a:xfrm flipH="1">
                  <a:off x="9906504" y="1458530"/>
                  <a:ext cx="614618" cy="2529641"/>
                </a:xfrm>
                <a:custGeom>
                  <a:avLst/>
                  <a:gdLst/>
                  <a:ahLst/>
                  <a:cxnLst>
                    <a:cxn ang="0">
                      <a:pos x="0" y="94"/>
                    </a:cxn>
                    <a:cxn ang="0">
                      <a:pos x="0" y="521"/>
                    </a:cxn>
                    <a:cxn ang="0">
                      <a:pos x="124" y="614"/>
                    </a:cxn>
                    <a:cxn ang="0">
                      <a:pos x="124" y="0"/>
                    </a:cxn>
                    <a:cxn ang="0">
                      <a:pos x="0" y="94"/>
                    </a:cxn>
                  </a:cxnLst>
                  <a:rect l="0" t="0" r="r" b="b"/>
                  <a:pathLst>
                    <a:path w="124" h="614">
                      <a:moveTo>
                        <a:pt x="0" y="94"/>
                      </a:moveTo>
                      <a:cubicBezTo>
                        <a:pt x="0" y="521"/>
                        <a:pt x="0" y="521"/>
                        <a:pt x="0" y="521"/>
                      </a:cubicBezTo>
                      <a:cubicBezTo>
                        <a:pt x="0" y="576"/>
                        <a:pt x="109" y="559"/>
                        <a:pt x="124" y="614"/>
                      </a:cubicBezTo>
                      <a:cubicBezTo>
                        <a:pt x="124" y="0"/>
                        <a:pt x="124" y="0"/>
                        <a:pt x="124" y="0"/>
                      </a:cubicBezTo>
                      <a:cubicBezTo>
                        <a:pt x="109" y="55"/>
                        <a:pt x="0" y="38"/>
                        <a:pt x="0" y="9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>
                  <a:noFill/>
                  <a:round/>
                </a:ln>
              </p:spPr>
              <p:txBody>
                <a:bodyPr vert="horz" wrap="none" lIns="91440" tIns="45720" rIns="91440" bIns="45720" anchor="ctr" anchorCtr="1" compatLnSpc="1">
                  <a:normAutofit/>
                </a:bodyPr>
                <a:lstStyle/>
                <a:p>
                  <a:pPr algn="ctr"/>
                  <a:r>
                    <a:rPr lang="zh-CN" altLang="en-US">
                      <a:solidFill>
                        <a:schemeClr val="bg1"/>
                      </a:solidFill>
                    </a:rPr>
                    <a:t>关键词</a:t>
                  </a:r>
                </a:p>
              </p:txBody>
            </p:sp>
          </p:grpSp>
          <p:grpSp>
            <p:nvGrpSpPr>
              <p:cNvPr id="15" name="Group 84"/>
              <p:cNvGrpSpPr/>
              <p:nvPr/>
            </p:nvGrpSpPr>
            <p:grpSpPr>
              <a:xfrm>
                <a:off x="10393053" y="2321323"/>
                <a:ext cx="804055" cy="804054"/>
                <a:chOff x="5615781" y="3275613"/>
                <a:chExt cx="614363" cy="614362"/>
              </a:xfrm>
            </p:grpSpPr>
            <p:sp>
              <p:nvSpPr>
                <p:cNvPr id="16" name="Oval 85"/>
                <p:cNvSpPr/>
                <p:nvPr/>
              </p:nvSpPr>
              <p:spPr bwMode="auto">
                <a:xfrm>
                  <a:off x="5615781" y="3275613"/>
                  <a:ext cx="614363" cy="614362"/>
                </a:xfrm>
                <a:prstGeom prst="ellipse">
                  <a:avLst/>
                </a:prstGeom>
                <a:solidFill>
                  <a:schemeClr val="accent4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" name="Freeform: Shape 86"/>
                <p:cNvSpPr/>
                <p:nvPr/>
              </p:nvSpPr>
              <p:spPr bwMode="auto">
                <a:xfrm>
                  <a:off x="5680869" y="3345463"/>
                  <a:ext cx="484188" cy="481012"/>
                </a:xfrm>
                <a:custGeom>
                  <a:avLst/>
                  <a:gdLst/>
                  <a:ahLst/>
                  <a:cxnLst>
                    <a:cxn ang="0">
                      <a:pos x="92" y="0"/>
                    </a:cxn>
                    <a:cxn ang="0">
                      <a:pos x="102" y="0"/>
                    </a:cxn>
                    <a:cxn ang="0">
                      <a:pos x="160" y="30"/>
                    </a:cxn>
                    <a:cxn ang="0">
                      <a:pos x="165" y="37"/>
                    </a:cxn>
                    <a:cxn ang="0">
                      <a:pos x="182" y="105"/>
                    </a:cxn>
                    <a:cxn ang="0">
                      <a:pos x="180" y="113"/>
                    </a:cxn>
                    <a:cxn ang="0">
                      <a:pos x="139" y="168"/>
                    </a:cxn>
                    <a:cxn ang="0">
                      <a:pos x="132" y="172"/>
                    </a:cxn>
                    <a:cxn ang="0">
                      <a:pos x="66" y="177"/>
                    </a:cxn>
                    <a:cxn ang="0">
                      <a:pos x="57" y="174"/>
                    </a:cxn>
                    <a:cxn ang="0">
                      <a:pos x="9" y="126"/>
                    </a:cxn>
                    <a:cxn ang="0">
                      <a:pos x="6" y="118"/>
                    </a:cxn>
                    <a:cxn ang="0">
                      <a:pos x="9" y="56"/>
                    </a:cxn>
                    <a:cxn ang="0">
                      <a:pos x="13" y="48"/>
                    </a:cxn>
                    <a:cxn ang="0">
                      <a:pos x="66" y="4"/>
                    </a:cxn>
                    <a:cxn ang="0">
                      <a:pos x="92" y="0"/>
                    </a:cxn>
                  </a:cxnLst>
                  <a:rect l="0" t="0" r="r" b="b"/>
                  <a:pathLst>
                    <a:path w="185" h="184">
                      <a:moveTo>
                        <a:pt x="92" y="0"/>
                      </a:moveTo>
                      <a:cubicBezTo>
                        <a:pt x="102" y="0"/>
                        <a:pt x="102" y="0"/>
                        <a:pt x="102" y="0"/>
                      </a:cubicBezTo>
                      <a:cubicBezTo>
                        <a:pt x="125" y="3"/>
                        <a:pt x="143" y="13"/>
                        <a:pt x="160" y="30"/>
                      </a:cubicBezTo>
                      <a:cubicBezTo>
                        <a:pt x="165" y="37"/>
                        <a:pt x="165" y="37"/>
                        <a:pt x="165" y="37"/>
                      </a:cubicBezTo>
                      <a:cubicBezTo>
                        <a:pt x="180" y="57"/>
                        <a:pt x="185" y="79"/>
                        <a:pt x="182" y="105"/>
                      </a:cubicBezTo>
                      <a:cubicBezTo>
                        <a:pt x="180" y="113"/>
                        <a:pt x="180" y="113"/>
                        <a:pt x="180" y="113"/>
                      </a:cubicBezTo>
                      <a:cubicBezTo>
                        <a:pt x="173" y="137"/>
                        <a:pt x="160" y="155"/>
                        <a:pt x="139" y="168"/>
                      </a:cubicBezTo>
                      <a:cubicBezTo>
                        <a:pt x="132" y="172"/>
                        <a:pt x="132" y="172"/>
                        <a:pt x="132" y="172"/>
                      </a:cubicBezTo>
                      <a:cubicBezTo>
                        <a:pt x="110" y="182"/>
                        <a:pt x="89" y="184"/>
                        <a:pt x="66" y="177"/>
                      </a:cubicBezTo>
                      <a:cubicBezTo>
                        <a:pt x="57" y="174"/>
                        <a:pt x="57" y="174"/>
                        <a:pt x="57" y="174"/>
                      </a:cubicBezTo>
                      <a:cubicBezTo>
                        <a:pt x="35" y="164"/>
                        <a:pt x="19" y="148"/>
                        <a:pt x="9" y="126"/>
                      </a:cubicBezTo>
                      <a:cubicBezTo>
                        <a:pt x="6" y="118"/>
                        <a:pt x="6" y="118"/>
                        <a:pt x="6" y="118"/>
                      </a:cubicBezTo>
                      <a:cubicBezTo>
                        <a:pt x="0" y="96"/>
                        <a:pt x="1" y="76"/>
                        <a:pt x="9" y="56"/>
                      </a:cubicBezTo>
                      <a:cubicBezTo>
                        <a:pt x="13" y="48"/>
                        <a:pt x="13" y="48"/>
                        <a:pt x="13" y="48"/>
                      </a:cubicBezTo>
                      <a:cubicBezTo>
                        <a:pt x="25" y="26"/>
                        <a:pt x="42" y="12"/>
                        <a:pt x="66" y="4"/>
                      </a:cubicBezTo>
                      <a:cubicBezTo>
                        <a:pt x="75" y="2"/>
                        <a:pt x="83" y="0"/>
                        <a:pt x="9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grpSp>
              <p:nvGrpSpPr>
                <p:cNvPr id="18" name="Group 87"/>
                <p:cNvGrpSpPr/>
                <p:nvPr/>
              </p:nvGrpSpPr>
              <p:grpSpPr>
                <a:xfrm>
                  <a:off x="5830094" y="3426425"/>
                  <a:ext cx="185738" cy="314325"/>
                  <a:chOff x="5830094" y="3426425"/>
                  <a:chExt cx="185738" cy="314325"/>
                </a:xfrm>
              </p:grpSpPr>
              <p:sp>
                <p:nvSpPr>
                  <p:cNvPr id="19" name="Freeform: Shape 88"/>
                  <p:cNvSpPr/>
                  <p:nvPr/>
                </p:nvSpPr>
                <p:spPr bwMode="auto">
                  <a:xfrm>
                    <a:off x="5830094" y="3426425"/>
                    <a:ext cx="185738" cy="314325"/>
                  </a:xfrm>
                  <a:custGeom>
                    <a:avLst/>
                    <a:gdLst/>
                    <a:ahLst/>
                    <a:cxnLst>
                      <a:cxn ang="0">
                        <a:pos x="32" y="105"/>
                      </a:cxn>
                      <a:cxn ang="0">
                        <a:pos x="39" y="105"/>
                      </a:cxn>
                      <a:cxn ang="0">
                        <a:pos x="42" y="107"/>
                      </a:cxn>
                      <a:cxn ang="0">
                        <a:pos x="42" y="111"/>
                      </a:cxn>
                      <a:cxn ang="0">
                        <a:pos x="39" y="114"/>
                      </a:cxn>
                      <a:cxn ang="0">
                        <a:pos x="32" y="114"/>
                      </a:cxn>
                      <a:cxn ang="0">
                        <a:pos x="29" y="111"/>
                      </a:cxn>
                      <a:cxn ang="0">
                        <a:pos x="29" y="107"/>
                      </a:cxn>
                      <a:cxn ang="0">
                        <a:pos x="32" y="105"/>
                      </a:cxn>
                      <a:cxn ang="0">
                        <a:pos x="25" y="4"/>
                      </a:cxn>
                      <a:cxn ang="0">
                        <a:pos x="46" y="4"/>
                      </a:cxn>
                      <a:cxn ang="0">
                        <a:pos x="48" y="6"/>
                      </a:cxn>
                      <a:cxn ang="0">
                        <a:pos x="48" y="6"/>
                      </a:cxn>
                      <a:cxn ang="0">
                        <a:pos x="46" y="8"/>
                      </a:cxn>
                      <a:cxn ang="0">
                        <a:pos x="25" y="8"/>
                      </a:cxn>
                      <a:cxn ang="0">
                        <a:pos x="22" y="6"/>
                      </a:cxn>
                      <a:cxn ang="0">
                        <a:pos x="22" y="6"/>
                      </a:cxn>
                      <a:cxn ang="0">
                        <a:pos x="25" y="4"/>
                      </a:cxn>
                      <a:cxn ang="0">
                        <a:pos x="64" y="18"/>
                      </a:cxn>
                      <a:cxn ang="0">
                        <a:pos x="64" y="94"/>
                      </a:cxn>
                      <a:cxn ang="0">
                        <a:pos x="59" y="98"/>
                      </a:cxn>
                      <a:cxn ang="0">
                        <a:pos x="11" y="98"/>
                      </a:cxn>
                      <a:cxn ang="0">
                        <a:pos x="6" y="93"/>
                      </a:cxn>
                      <a:cxn ang="0">
                        <a:pos x="6" y="17"/>
                      </a:cxn>
                      <a:cxn ang="0">
                        <a:pos x="12" y="13"/>
                      </a:cxn>
                      <a:cxn ang="0">
                        <a:pos x="60" y="13"/>
                      </a:cxn>
                      <a:cxn ang="0">
                        <a:pos x="64" y="18"/>
                      </a:cxn>
                      <a:cxn ang="0">
                        <a:pos x="71" y="12"/>
                      </a:cxn>
                      <a:cxn ang="0">
                        <a:pos x="71" y="108"/>
                      </a:cxn>
                      <a:cxn ang="0">
                        <a:pos x="59" y="120"/>
                      </a:cxn>
                      <a:cxn ang="0">
                        <a:pos x="12" y="120"/>
                      </a:cxn>
                      <a:cxn ang="0">
                        <a:pos x="0" y="108"/>
                      </a:cxn>
                      <a:cxn ang="0">
                        <a:pos x="0" y="12"/>
                      </a:cxn>
                      <a:cxn ang="0">
                        <a:pos x="12" y="0"/>
                      </a:cxn>
                      <a:cxn ang="0">
                        <a:pos x="59" y="0"/>
                      </a:cxn>
                      <a:cxn ang="0">
                        <a:pos x="71" y="12"/>
                      </a:cxn>
                    </a:cxnLst>
                    <a:rect l="0" t="0" r="r" b="b"/>
                    <a:pathLst>
                      <a:path w="71" h="120">
                        <a:moveTo>
                          <a:pt x="32" y="105"/>
                        </a:moveTo>
                        <a:cubicBezTo>
                          <a:pt x="39" y="105"/>
                          <a:pt x="39" y="105"/>
                          <a:pt x="39" y="105"/>
                        </a:cubicBezTo>
                        <a:cubicBezTo>
                          <a:pt x="41" y="105"/>
                          <a:pt x="42" y="106"/>
                          <a:pt x="42" y="107"/>
                        </a:cubicBezTo>
                        <a:cubicBezTo>
                          <a:pt x="42" y="111"/>
                          <a:pt x="42" y="111"/>
                          <a:pt x="42" y="111"/>
                        </a:cubicBezTo>
                        <a:cubicBezTo>
                          <a:pt x="42" y="113"/>
                          <a:pt x="41" y="114"/>
                          <a:pt x="39" y="114"/>
                        </a:cubicBezTo>
                        <a:cubicBezTo>
                          <a:pt x="32" y="114"/>
                          <a:pt x="32" y="114"/>
                          <a:pt x="32" y="114"/>
                        </a:cubicBezTo>
                        <a:cubicBezTo>
                          <a:pt x="30" y="114"/>
                          <a:pt x="29" y="113"/>
                          <a:pt x="29" y="111"/>
                        </a:cubicBezTo>
                        <a:cubicBezTo>
                          <a:pt x="29" y="107"/>
                          <a:pt x="29" y="107"/>
                          <a:pt x="29" y="107"/>
                        </a:cubicBezTo>
                        <a:cubicBezTo>
                          <a:pt x="29" y="106"/>
                          <a:pt x="30" y="105"/>
                          <a:pt x="32" y="105"/>
                        </a:cubicBezTo>
                        <a:close/>
                        <a:moveTo>
                          <a:pt x="25" y="4"/>
                        </a:moveTo>
                        <a:cubicBezTo>
                          <a:pt x="46" y="4"/>
                          <a:pt x="46" y="4"/>
                          <a:pt x="46" y="4"/>
                        </a:cubicBezTo>
                        <a:cubicBezTo>
                          <a:pt x="47" y="4"/>
                          <a:pt x="48" y="5"/>
                          <a:pt x="48" y="6"/>
                        </a:cubicBezTo>
                        <a:cubicBezTo>
                          <a:pt x="48" y="6"/>
                          <a:pt x="48" y="6"/>
                          <a:pt x="48" y="6"/>
                        </a:cubicBezTo>
                        <a:cubicBezTo>
                          <a:pt x="48" y="7"/>
                          <a:pt x="47" y="8"/>
                          <a:pt x="46" y="8"/>
                        </a:cubicBezTo>
                        <a:cubicBezTo>
                          <a:pt x="25" y="8"/>
                          <a:pt x="25" y="8"/>
                          <a:pt x="25" y="8"/>
                        </a:cubicBezTo>
                        <a:cubicBezTo>
                          <a:pt x="23" y="8"/>
                          <a:pt x="22" y="7"/>
                          <a:pt x="22" y="6"/>
                        </a:cubicBezTo>
                        <a:cubicBezTo>
                          <a:pt x="22" y="6"/>
                          <a:pt x="22" y="6"/>
                          <a:pt x="22" y="6"/>
                        </a:cubicBezTo>
                        <a:cubicBezTo>
                          <a:pt x="22" y="5"/>
                          <a:pt x="23" y="4"/>
                          <a:pt x="25" y="4"/>
                        </a:cubicBezTo>
                        <a:close/>
                        <a:moveTo>
                          <a:pt x="64" y="18"/>
                        </a:moveTo>
                        <a:cubicBezTo>
                          <a:pt x="64" y="94"/>
                          <a:pt x="64" y="94"/>
                          <a:pt x="64" y="94"/>
                        </a:cubicBezTo>
                        <a:cubicBezTo>
                          <a:pt x="64" y="97"/>
                          <a:pt x="62" y="98"/>
                          <a:pt x="59" y="98"/>
                        </a:cubicBezTo>
                        <a:cubicBezTo>
                          <a:pt x="11" y="98"/>
                          <a:pt x="11" y="98"/>
                          <a:pt x="11" y="98"/>
                        </a:cubicBezTo>
                        <a:cubicBezTo>
                          <a:pt x="8" y="98"/>
                          <a:pt x="7" y="96"/>
                          <a:pt x="6" y="93"/>
                        </a:cubicBezTo>
                        <a:cubicBezTo>
                          <a:pt x="6" y="17"/>
                          <a:pt x="6" y="17"/>
                          <a:pt x="6" y="17"/>
                        </a:cubicBezTo>
                        <a:cubicBezTo>
                          <a:pt x="7" y="14"/>
                          <a:pt x="9" y="13"/>
                          <a:pt x="12" y="13"/>
                        </a:cubicBezTo>
                        <a:cubicBezTo>
                          <a:pt x="60" y="13"/>
                          <a:pt x="60" y="13"/>
                          <a:pt x="60" y="13"/>
                        </a:cubicBezTo>
                        <a:cubicBezTo>
                          <a:pt x="63" y="13"/>
                          <a:pt x="64" y="15"/>
                          <a:pt x="64" y="18"/>
                        </a:cubicBezTo>
                        <a:close/>
                        <a:moveTo>
                          <a:pt x="71" y="12"/>
                        </a:moveTo>
                        <a:cubicBezTo>
                          <a:pt x="71" y="108"/>
                          <a:pt x="71" y="108"/>
                          <a:pt x="71" y="108"/>
                        </a:cubicBezTo>
                        <a:cubicBezTo>
                          <a:pt x="71" y="114"/>
                          <a:pt x="66" y="120"/>
                          <a:pt x="59" y="120"/>
                        </a:cubicBezTo>
                        <a:cubicBezTo>
                          <a:pt x="12" y="120"/>
                          <a:pt x="12" y="120"/>
                          <a:pt x="12" y="120"/>
                        </a:cubicBezTo>
                        <a:cubicBezTo>
                          <a:pt x="5" y="120"/>
                          <a:pt x="0" y="114"/>
                          <a:pt x="0" y="108"/>
                        </a:cubicBezTo>
                        <a:cubicBezTo>
                          <a:pt x="0" y="12"/>
                          <a:pt x="0" y="12"/>
                          <a:pt x="0" y="12"/>
                        </a:cubicBezTo>
                        <a:cubicBezTo>
                          <a:pt x="0" y="5"/>
                          <a:pt x="5" y="0"/>
                          <a:pt x="12" y="0"/>
                        </a:cubicBezTo>
                        <a:cubicBezTo>
                          <a:pt x="59" y="0"/>
                          <a:pt x="59" y="0"/>
                          <a:pt x="59" y="0"/>
                        </a:cubicBezTo>
                        <a:cubicBezTo>
                          <a:pt x="66" y="0"/>
                          <a:pt x="71" y="5"/>
                          <a:pt x="71" y="12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20" name="Freeform: Shape 89"/>
                  <p:cNvSpPr/>
                  <p:nvPr/>
                </p:nvSpPr>
                <p:spPr bwMode="auto">
                  <a:xfrm>
                    <a:off x="5855494" y="3505800"/>
                    <a:ext cx="133350" cy="133350"/>
                  </a:xfrm>
                  <a:custGeom>
                    <a:avLst/>
                    <a:gdLst/>
                    <a:ahLst/>
                    <a:cxnLst>
                      <a:cxn ang="0">
                        <a:pos x="25" y="0"/>
                      </a:cxn>
                      <a:cxn ang="0">
                        <a:pos x="51" y="25"/>
                      </a:cxn>
                      <a:cxn ang="0">
                        <a:pos x="25" y="51"/>
                      </a:cxn>
                      <a:cxn ang="0">
                        <a:pos x="0" y="25"/>
                      </a:cxn>
                      <a:cxn ang="0">
                        <a:pos x="25" y="0"/>
                      </a:cxn>
                      <a:cxn ang="0">
                        <a:pos x="25" y="5"/>
                      </a:cxn>
                      <a:cxn ang="0">
                        <a:pos x="46" y="25"/>
                      </a:cxn>
                      <a:cxn ang="0">
                        <a:pos x="25" y="46"/>
                      </a:cxn>
                      <a:cxn ang="0">
                        <a:pos x="5" y="25"/>
                      </a:cxn>
                      <a:cxn ang="0">
                        <a:pos x="25" y="5"/>
                      </a:cxn>
                      <a:cxn ang="0">
                        <a:pos x="25" y="10"/>
                      </a:cxn>
                      <a:cxn ang="0">
                        <a:pos x="41" y="25"/>
                      </a:cxn>
                      <a:cxn ang="0">
                        <a:pos x="25" y="41"/>
                      </a:cxn>
                      <a:cxn ang="0">
                        <a:pos x="10" y="25"/>
                      </a:cxn>
                      <a:cxn ang="0">
                        <a:pos x="25" y="10"/>
                      </a:cxn>
                      <a:cxn ang="0">
                        <a:pos x="25" y="15"/>
                      </a:cxn>
                      <a:cxn ang="0">
                        <a:pos x="36" y="25"/>
                      </a:cxn>
                      <a:cxn ang="0">
                        <a:pos x="25" y="36"/>
                      </a:cxn>
                      <a:cxn ang="0">
                        <a:pos x="15" y="25"/>
                      </a:cxn>
                      <a:cxn ang="0">
                        <a:pos x="25" y="15"/>
                      </a:cxn>
                      <a:cxn ang="0">
                        <a:pos x="25" y="20"/>
                      </a:cxn>
                      <a:cxn ang="0">
                        <a:pos x="31" y="25"/>
                      </a:cxn>
                      <a:cxn ang="0">
                        <a:pos x="25" y="31"/>
                      </a:cxn>
                      <a:cxn ang="0">
                        <a:pos x="20" y="25"/>
                      </a:cxn>
                      <a:cxn ang="0">
                        <a:pos x="25" y="20"/>
                      </a:cxn>
                    </a:cxnLst>
                    <a:rect l="0" t="0" r="r" b="b"/>
                    <a:pathLst>
                      <a:path w="51" h="51">
                        <a:moveTo>
                          <a:pt x="25" y="0"/>
                        </a:moveTo>
                        <a:cubicBezTo>
                          <a:pt x="39" y="0"/>
                          <a:pt x="51" y="12"/>
                          <a:pt x="51" y="25"/>
                        </a:cubicBezTo>
                        <a:cubicBezTo>
                          <a:pt x="51" y="39"/>
                          <a:pt x="39" y="51"/>
                          <a:pt x="25" y="51"/>
                        </a:cubicBezTo>
                        <a:cubicBezTo>
                          <a:pt x="12" y="51"/>
                          <a:pt x="0" y="39"/>
                          <a:pt x="0" y="25"/>
                        </a:cubicBezTo>
                        <a:cubicBezTo>
                          <a:pt x="0" y="12"/>
                          <a:pt x="12" y="0"/>
                          <a:pt x="25" y="0"/>
                        </a:cubicBezTo>
                        <a:close/>
                        <a:moveTo>
                          <a:pt x="25" y="5"/>
                        </a:moveTo>
                        <a:cubicBezTo>
                          <a:pt x="37" y="5"/>
                          <a:pt x="46" y="14"/>
                          <a:pt x="46" y="25"/>
                        </a:cubicBezTo>
                        <a:cubicBezTo>
                          <a:pt x="46" y="37"/>
                          <a:pt x="37" y="46"/>
                          <a:pt x="25" y="46"/>
                        </a:cubicBezTo>
                        <a:cubicBezTo>
                          <a:pt x="14" y="46"/>
                          <a:pt x="5" y="37"/>
                          <a:pt x="5" y="25"/>
                        </a:cubicBezTo>
                        <a:cubicBezTo>
                          <a:pt x="5" y="14"/>
                          <a:pt x="14" y="5"/>
                          <a:pt x="25" y="5"/>
                        </a:cubicBezTo>
                        <a:close/>
                        <a:moveTo>
                          <a:pt x="25" y="10"/>
                        </a:moveTo>
                        <a:cubicBezTo>
                          <a:pt x="34" y="10"/>
                          <a:pt x="41" y="17"/>
                          <a:pt x="41" y="25"/>
                        </a:cubicBezTo>
                        <a:cubicBezTo>
                          <a:pt x="41" y="34"/>
                          <a:pt x="34" y="41"/>
                          <a:pt x="25" y="41"/>
                        </a:cubicBezTo>
                        <a:cubicBezTo>
                          <a:pt x="17" y="41"/>
                          <a:pt x="10" y="34"/>
                          <a:pt x="10" y="25"/>
                        </a:cubicBezTo>
                        <a:cubicBezTo>
                          <a:pt x="10" y="17"/>
                          <a:pt x="17" y="10"/>
                          <a:pt x="25" y="10"/>
                        </a:cubicBezTo>
                        <a:close/>
                        <a:moveTo>
                          <a:pt x="25" y="15"/>
                        </a:moveTo>
                        <a:cubicBezTo>
                          <a:pt x="31" y="15"/>
                          <a:pt x="36" y="20"/>
                          <a:pt x="36" y="25"/>
                        </a:cubicBezTo>
                        <a:cubicBezTo>
                          <a:pt x="36" y="31"/>
                          <a:pt x="31" y="36"/>
                          <a:pt x="25" y="36"/>
                        </a:cubicBezTo>
                        <a:cubicBezTo>
                          <a:pt x="20" y="36"/>
                          <a:pt x="15" y="31"/>
                          <a:pt x="15" y="25"/>
                        </a:cubicBezTo>
                        <a:cubicBezTo>
                          <a:pt x="15" y="20"/>
                          <a:pt x="20" y="15"/>
                          <a:pt x="25" y="15"/>
                        </a:cubicBezTo>
                        <a:close/>
                        <a:moveTo>
                          <a:pt x="25" y="20"/>
                        </a:moveTo>
                        <a:cubicBezTo>
                          <a:pt x="28" y="20"/>
                          <a:pt x="31" y="22"/>
                          <a:pt x="31" y="25"/>
                        </a:cubicBezTo>
                        <a:cubicBezTo>
                          <a:pt x="31" y="28"/>
                          <a:pt x="28" y="31"/>
                          <a:pt x="25" y="31"/>
                        </a:cubicBezTo>
                        <a:cubicBezTo>
                          <a:pt x="22" y="31"/>
                          <a:pt x="20" y="28"/>
                          <a:pt x="20" y="25"/>
                        </a:cubicBezTo>
                        <a:cubicBezTo>
                          <a:pt x="20" y="22"/>
                          <a:pt x="22" y="20"/>
                          <a:pt x="25" y="2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</p:grpSp>
        <p:grpSp>
          <p:nvGrpSpPr>
            <p:cNvPr id="11" name="Group 100"/>
            <p:cNvGrpSpPr/>
            <p:nvPr/>
          </p:nvGrpSpPr>
          <p:grpSpPr>
            <a:xfrm>
              <a:off x="9020555" y="3825044"/>
              <a:ext cx="2386516" cy="1663813"/>
              <a:chOff x="957484" y="4001900"/>
              <a:chExt cx="2126568" cy="1731356"/>
            </a:xfrm>
          </p:grpSpPr>
          <p:sp>
            <p:nvSpPr>
              <p:cNvPr id="12" name="TextBox 101"/>
              <p:cNvSpPr txBox="1"/>
              <p:nvPr/>
            </p:nvSpPr>
            <p:spPr bwMode="auto">
              <a:xfrm>
                <a:off x="957484" y="4001900"/>
                <a:ext cx="2126568" cy="859739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4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3" name="TextBox 102"/>
              <p:cNvSpPr txBox="1"/>
              <p:nvPr/>
            </p:nvSpPr>
            <p:spPr bwMode="auto">
              <a:xfrm>
                <a:off x="957484" y="4861639"/>
                <a:ext cx="2126568" cy="871617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3d40523a-94c9-48a3-b0b5-21058e317182"/>
          <p:cNvGrpSpPr>
            <a:grpSpLocks noChangeAspect="1"/>
          </p:cNvGrpSpPr>
          <p:nvPr/>
        </p:nvGrpSpPr>
        <p:grpSpPr>
          <a:xfrm>
            <a:off x="973654" y="1376772"/>
            <a:ext cx="10332044" cy="5172734"/>
            <a:chOff x="973654" y="1376772"/>
            <a:chExt cx="10332044" cy="5172734"/>
          </a:xfrm>
        </p:grpSpPr>
        <p:sp>
          <p:nvSpPr>
            <p:cNvPr id="4" name="Diamond 1"/>
            <p:cNvSpPr/>
            <p:nvPr/>
          </p:nvSpPr>
          <p:spPr>
            <a:xfrm>
              <a:off x="973654" y="1376772"/>
              <a:ext cx="2493616" cy="2494296"/>
            </a:xfrm>
            <a:prstGeom prst="diamond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cxnSp>
          <p:nvCxnSpPr>
            <p:cNvPr id="5" name="Straight Connector 2"/>
            <p:cNvCxnSpPr/>
            <p:nvPr/>
          </p:nvCxnSpPr>
          <p:spPr>
            <a:xfrm>
              <a:off x="2198352" y="4011390"/>
              <a:ext cx="0" cy="40780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4"/>
            <p:cNvCxnSpPr/>
            <p:nvPr/>
          </p:nvCxnSpPr>
          <p:spPr>
            <a:xfrm>
              <a:off x="4165040" y="4640669"/>
              <a:ext cx="0" cy="40780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130175" y="4049830"/>
              <a:ext cx="0" cy="40780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8"/>
            <p:cNvCxnSpPr/>
            <p:nvPr/>
          </p:nvCxnSpPr>
          <p:spPr>
            <a:xfrm>
              <a:off x="8095309" y="4679779"/>
              <a:ext cx="0" cy="40780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0"/>
            <p:cNvCxnSpPr/>
            <p:nvPr/>
          </p:nvCxnSpPr>
          <p:spPr>
            <a:xfrm>
              <a:off x="10058890" y="4088940"/>
              <a:ext cx="0" cy="40780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Diamond 17"/>
            <p:cNvSpPr/>
            <p:nvPr/>
          </p:nvSpPr>
          <p:spPr>
            <a:xfrm>
              <a:off x="4849192" y="1376772"/>
              <a:ext cx="2493616" cy="2494296"/>
            </a:xfrm>
            <a:prstGeom prst="diamond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12" name="Diamond 18"/>
            <p:cNvSpPr/>
            <p:nvPr/>
          </p:nvSpPr>
          <p:spPr>
            <a:xfrm>
              <a:off x="8812082" y="1376772"/>
              <a:ext cx="2493616" cy="2494296"/>
            </a:xfrm>
            <a:prstGeom prst="diamond">
              <a:avLst/>
            </a:prstGeom>
            <a:solidFill>
              <a:schemeClr val="accent6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13" name="Diamond 19"/>
            <p:cNvSpPr/>
            <p:nvPr/>
          </p:nvSpPr>
          <p:spPr>
            <a:xfrm>
              <a:off x="2911423" y="2017038"/>
              <a:ext cx="2493616" cy="2494296"/>
            </a:xfrm>
            <a:prstGeom prst="diamond">
              <a:avLst/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14" name="Diamond 20"/>
            <p:cNvSpPr/>
            <p:nvPr/>
          </p:nvSpPr>
          <p:spPr>
            <a:xfrm>
              <a:off x="6848501" y="2017038"/>
              <a:ext cx="2493616" cy="2494296"/>
            </a:xfrm>
            <a:prstGeom prst="diamond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19" name="TextBox 27"/>
            <p:cNvSpPr txBox="1"/>
            <p:nvPr/>
          </p:nvSpPr>
          <p:spPr>
            <a:xfrm>
              <a:off x="1346224" y="4614799"/>
              <a:ext cx="1704256" cy="184666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900" cap="none" spc="0" normalizeH="0" baseline="0" noProof="0">
                  <a:ln>
                    <a:noFill/>
                  </a:ln>
                  <a:solidFill>
                    <a:srgbClr val="606A74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rPr>
                <a:t>标题文本预设</a:t>
              </a:r>
            </a:p>
          </p:txBody>
        </p:sp>
        <p:sp>
          <p:nvSpPr>
            <p:cNvPr id="20" name="TextBox 28"/>
            <p:cNvSpPr txBox="1"/>
            <p:nvPr/>
          </p:nvSpPr>
          <p:spPr>
            <a:xfrm>
              <a:off x="1346224" y="4799465"/>
              <a:ext cx="1704256" cy="1255618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rPr>
                <a:t>此部分内容作为文字排版占位显示</a:t>
              </a:r>
              <a:br>
                <a:rPr kumimoji="0" lang="zh-CN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rPr>
              </a:br>
              <a:r>
                <a:rPr kumimoji="0" lang="zh-CN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rPr>
                <a:t>（建议使用主题字体）</a:t>
              </a:r>
            </a:p>
          </p:txBody>
        </p:sp>
        <p:sp>
          <p:nvSpPr>
            <p:cNvPr id="21" name="TextBox 30"/>
            <p:cNvSpPr txBox="1"/>
            <p:nvPr/>
          </p:nvSpPr>
          <p:spPr>
            <a:xfrm>
              <a:off x="3311876" y="5109222"/>
              <a:ext cx="1704256" cy="184666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900" cap="none" spc="0" normalizeH="0" baseline="0" noProof="0">
                  <a:ln>
                    <a:noFill/>
                  </a:ln>
                  <a:solidFill>
                    <a:srgbClr val="6A757F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rPr>
                <a:t>标题文本预设</a:t>
              </a:r>
            </a:p>
          </p:txBody>
        </p:sp>
        <p:sp>
          <p:nvSpPr>
            <p:cNvPr id="22" name="TextBox 31"/>
            <p:cNvSpPr txBox="1"/>
            <p:nvPr/>
          </p:nvSpPr>
          <p:spPr>
            <a:xfrm>
              <a:off x="3311876" y="5293888"/>
              <a:ext cx="1704256" cy="1255618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rPr>
                <a:t>此部分内容作为文字排版占位显示</a:t>
              </a:r>
              <a:br>
                <a:rPr kumimoji="0" lang="zh-CN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rPr>
              </a:br>
              <a:r>
                <a:rPr kumimoji="0" lang="zh-CN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rPr>
                <a:t>（建议使用主题字体）</a:t>
              </a:r>
            </a:p>
          </p:txBody>
        </p:sp>
        <p:sp>
          <p:nvSpPr>
            <p:cNvPr id="23" name="TextBox 33"/>
            <p:cNvSpPr txBox="1"/>
            <p:nvPr/>
          </p:nvSpPr>
          <p:spPr>
            <a:xfrm>
              <a:off x="5277528" y="4614799"/>
              <a:ext cx="1704256" cy="184666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900" cap="none" spc="0" normalizeH="0" baseline="0" noProof="0">
                  <a:ln>
                    <a:noFill/>
                  </a:ln>
                  <a:solidFill>
                    <a:srgbClr val="212930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rPr>
                <a:t>标题文本预设</a:t>
              </a:r>
            </a:p>
          </p:txBody>
        </p:sp>
        <p:sp>
          <p:nvSpPr>
            <p:cNvPr id="24" name="TextBox 34"/>
            <p:cNvSpPr txBox="1"/>
            <p:nvPr/>
          </p:nvSpPr>
          <p:spPr>
            <a:xfrm>
              <a:off x="5277528" y="4799465"/>
              <a:ext cx="1704256" cy="1255618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rPr>
                <a:t>此部分内容作为文字排版占位显示</a:t>
              </a:r>
              <a:br>
                <a:rPr kumimoji="0" lang="zh-CN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rPr>
              </a:br>
              <a:r>
                <a:rPr kumimoji="0" lang="zh-CN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rPr>
                <a:t>（建议使用主题字体）</a:t>
              </a:r>
            </a:p>
          </p:txBody>
        </p:sp>
        <p:sp>
          <p:nvSpPr>
            <p:cNvPr id="25" name="TextBox 36"/>
            <p:cNvSpPr txBox="1"/>
            <p:nvPr/>
          </p:nvSpPr>
          <p:spPr>
            <a:xfrm>
              <a:off x="7243181" y="5109222"/>
              <a:ext cx="1704256" cy="184666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900" cap="none" spc="0" normalizeH="0" baseline="0" noProof="0">
                  <a:ln>
                    <a:noFill/>
                  </a:ln>
                  <a:solidFill>
                    <a:srgbClr val="414B56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rPr>
                <a:t>标题文本预设</a:t>
              </a:r>
            </a:p>
          </p:txBody>
        </p:sp>
        <p:sp>
          <p:nvSpPr>
            <p:cNvPr id="26" name="TextBox 37"/>
            <p:cNvSpPr txBox="1"/>
            <p:nvPr/>
          </p:nvSpPr>
          <p:spPr>
            <a:xfrm>
              <a:off x="7243181" y="5293888"/>
              <a:ext cx="1704256" cy="1255618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rPr>
                <a:t>此部分内容作为文字排版占位显示</a:t>
              </a:r>
              <a:br>
                <a:rPr kumimoji="0" lang="zh-CN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rPr>
              </a:br>
              <a:r>
                <a:rPr kumimoji="0" lang="zh-CN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rPr>
                <a:t>（建议使用主题字体）</a:t>
              </a:r>
            </a:p>
          </p:txBody>
        </p:sp>
        <p:sp>
          <p:nvSpPr>
            <p:cNvPr id="27" name="TextBox 39"/>
            <p:cNvSpPr txBox="1"/>
            <p:nvPr/>
          </p:nvSpPr>
          <p:spPr>
            <a:xfrm>
              <a:off x="9201748" y="4614799"/>
              <a:ext cx="1704256" cy="184666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900" cap="none" spc="0" normalizeH="0" baseline="0" noProof="0">
                  <a:ln>
                    <a:noFill/>
                  </a:ln>
                  <a:solidFill>
                    <a:srgbClr val="3D4242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rPr>
                <a:t>标题文本预设</a:t>
              </a:r>
            </a:p>
          </p:txBody>
        </p:sp>
        <p:sp>
          <p:nvSpPr>
            <p:cNvPr id="28" name="TextBox 40"/>
            <p:cNvSpPr txBox="1"/>
            <p:nvPr/>
          </p:nvSpPr>
          <p:spPr>
            <a:xfrm>
              <a:off x="9201748" y="4799465"/>
              <a:ext cx="1704256" cy="1255618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rPr>
                <a:t>此部分内容作为文字排版占位显示</a:t>
              </a:r>
              <a:br>
                <a:rPr kumimoji="0" lang="zh-CN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rPr>
              </a:br>
              <a:r>
                <a:rPr kumimoji="0" lang="zh-CN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rPr>
                <a:t>（建议使用主题字体）</a:t>
              </a:r>
            </a:p>
          </p:txBody>
        </p:sp>
      </p:grpSp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0" r="14700"/>
          <a:stretch>
            <a:fillRect/>
          </a:stretch>
        </p:blipFill>
        <p:spPr/>
      </p:pic>
      <p:pic>
        <p:nvPicPr>
          <p:cNvPr id="16" name="图片占位符 15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>
            <a:fillRect/>
          </a:stretch>
        </p:blipFill>
        <p:spPr/>
      </p:pic>
      <p:pic>
        <p:nvPicPr>
          <p:cNvPr id="18" name="图片占位符 17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>
            <a:fillRect/>
          </a:stretch>
        </p:blipFill>
        <p:spPr/>
      </p:pic>
      <p:pic>
        <p:nvPicPr>
          <p:cNvPr id="35" name="图片占位符 34"/>
          <p:cNvPicPr>
            <a:picLocks noGrp="1" noChangeAspect="1"/>
          </p:cNvPicPr>
          <p:nvPr>
            <p:ph type="pic" sz="quarter" idx="1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r="16675"/>
          <a:stretch>
            <a:fillRect/>
          </a:stretch>
        </p:blipFill>
        <p:spPr/>
      </p:pic>
      <p:pic>
        <p:nvPicPr>
          <p:cNvPr id="37" name="图片占位符 36"/>
          <p:cNvPicPr>
            <a:picLocks noGrp="1" noChangeAspect="1"/>
          </p:cNvPicPr>
          <p:nvPr>
            <p:ph type="pic" sz="quarter" idx="14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9" r="16699"/>
          <a:stretch>
            <a:fillRect/>
          </a:stretch>
        </p:blipFill>
        <p:spPr/>
      </p:pic>
      <p:grpSp>
        <p:nvGrpSpPr>
          <p:cNvPr id="38" name="组合 37"/>
          <p:cNvGrpSpPr/>
          <p:nvPr/>
        </p:nvGrpSpPr>
        <p:grpSpPr>
          <a:xfrm>
            <a:off x="4772561" y="318255"/>
            <a:ext cx="2646878" cy="629704"/>
            <a:chOff x="457200" y="184826"/>
            <a:chExt cx="2646878" cy="629704"/>
          </a:xfrm>
        </p:grpSpPr>
        <p:sp>
          <p:nvSpPr>
            <p:cNvPr id="39" name="文本框 38"/>
            <p:cNvSpPr txBox="1"/>
            <p:nvPr/>
          </p:nvSpPr>
          <p:spPr>
            <a:xfrm>
              <a:off x="457200" y="184826"/>
              <a:ext cx="2646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/>
                <a:t>标题文字添加此处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466928" y="537531"/>
              <a:ext cx="25886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BIAO TI WEN ZI TIAN JIA CI CHU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f1fda12a-f562-49bc-95cb-2709447c1522"/>
          <p:cNvGrpSpPr>
            <a:grpSpLocks noChangeAspect="1"/>
          </p:cNvGrpSpPr>
          <p:nvPr/>
        </p:nvGrpSpPr>
        <p:grpSpPr>
          <a:xfrm>
            <a:off x="1376477" y="1775999"/>
            <a:ext cx="9439046" cy="3306002"/>
            <a:chOff x="1376477" y="1775999"/>
            <a:chExt cx="9439046" cy="3306002"/>
          </a:xfrm>
        </p:grpSpPr>
        <p:sp>
          <p:nvSpPr>
            <p:cNvPr id="4" name="任意多边形: 形状 3"/>
            <p:cNvSpPr/>
            <p:nvPr/>
          </p:nvSpPr>
          <p:spPr bwMode="auto">
            <a:xfrm>
              <a:off x="6504996" y="2399208"/>
              <a:ext cx="1449743" cy="1707192"/>
            </a:xfrm>
            <a:custGeom>
              <a:avLst/>
              <a:gdLst>
                <a:gd name="T0" fmla="*/ 7 w 242"/>
                <a:gd name="T1" fmla="*/ 285 h 285"/>
                <a:gd name="T2" fmla="*/ 0 w 242"/>
                <a:gd name="T3" fmla="*/ 247 h 285"/>
                <a:gd name="T4" fmla="*/ 203 w 242"/>
                <a:gd name="T5" fmla="*/ 109 h 285"/>
                <a:gd name="T6" fmla="*/ 185 w 242"/>
                <a:gd name="T7" fmla="*/ 63 h 285"/>
                <a:gd name="T8" fmla="*/ 99 w 242"/>
                <a:gd name="T9" fmla="*/ 61 h 285"/>
                <a:gd name="T10" fmla="*/ 87 w 242"/>
                <a:gd name="T11" fmla="*/ 25 h 285"/>
                <a:gd name="T12" fmla="*/ 207 w 242"/>
                <a:gd name="T13" fmla="*/ 31 h 285"/>
                <a:gd name="T14" fmla="*/ 241 w 242"/>
                <a:gd name="T15" fmla="*/ 109 h 285"/>
                <a:gd name="T16" fmla="*/ 7 w 242"/>
                <a:gd name="T17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285">
                  <a:moveTo>
                    <a:pt x="7" y="285"/>
                  </a:moveTo>
                  <a:cubicBezTo>
                    <a:pt x="0" y="247"/>
                    <a:pt x="0" y="247"/>
                    <a:pt x="0" y="247"/>
                  </a:cubicBezTo>
                  <a:cubicBezTo>
                    <a:pt x="56" y="236"/>
                    <a:pt x="203" y="189"/>
                    <a:pt x="203" y="109"/>
                  </a:cubicBezTo>
                  <a:cubicBezTo>
                    <a:pt x="203" y="86"/>
                    <a:pt x="197" y="71"/>
                    <a:pt x="185" y="63"/>
                  </a:cubicBezTo>
                  <a:cubicBezTo>
                    <a:pt x="161" y="45"/>
                    <a:pt x="115" y="55"/>
                    <a:pt x="99" y="61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94" y="22"/>
                    <a:pt x="163" y="0"/>
                    <a:pt x="207" y="31"/>
                  </a:cubicBezTo>
                  <a:cubicBezTo>
                    <a:pt x="230" y="47"/>
                    <a:pt x="241" y="73"/>
                    <a:pt x="241" y="109"/>
                  </a:cubicBezTo>
                  <a:cubicBezTo>
                    <a:pt x="242" y="237"/>
                    <a:pt x="17" y="283"/>
                    <a:pt x="7" y="285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任意多边形: 形状 4"/>
            <p:cNvSpPr/>
            <p:nvPr/>
          </p:nvSpPr>
          <p:spPr bwMode="auto">
            <a:xfrm>
              <a:off x="4237262" y="2260442"/>
              <a:ext cx="3021820" cy="2337117"/>
            </a:xfrm>
            <a:custGeom>
              <a:avLst/>
              <a:gdLst>
                <a:gd name="T0" fmla="*/ 474 w 505"/>
                <a:gd name="T1" fmla="*/ 0 h 390"/>
                <a:gd name="T2" fmla="*/ 32 w 505"/>
                <a:gd name="T3" fmla="*/ 0 h 390"/>
                <a:gd name="T4" fmla="*/ 4 w 505"/>
                <a:gd name="T5" fmla="*/ 24 h 390"/>
                <a:gd name="T6" fmla="*/ 174 w 505"/>
                <a:gd name="T7" fmla="*/ 356 h 390"/>
                <a:gd name="T8" fmla="*/ 174 w 505"/>
                <a:gd name="T9" fmla="*/ 374 h 390"/>
                <a:gd name="T10" fmla="*/ 190 w 505"/>
                <a:gd name="T11" fmla="*/ 390 h 390"/>
                <a:gd name="T12" fmla="*/ 251 w 505"/>
                <a:gd name="T13" fmla="*/ 390 h 390"/>
                <a:gd name="T14" fmla="*/ 255 w 505"/>
                <a:gd name="T15" fmla="*/ 390 h 390"/>
                <a:gd name="T16" fmla="*/ 316 w 505"/>
                <a:gd name="T17" fmla="*/ 390 h 390"/>
                <a:gd name="T18" fmla="*/ 332 w 505"/>
                <a:gd name="T19" fmla="*/ 374 h 390"/>
                <a:gd name="T20" fmla="*/ 332 w 505"/>
                <a:gd name="T21" fmla="*/ 356 h 390"/>
                <a:gd name="T22" fmla="*/ 502 w 505"/>
                <a:gd name="T23" fmla="*/ 24 h 390"/>
                <a:gd name="T24" fmla="*/ 474 w 505"/>
                <a:gd name="T25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5" h="390">
                  <a:moveTo>
                    <a:pt x="474" y="0"/>
                  </a:moveTo>
                  <a:cubicBezTo>
                    <a:pt x="447" y="0"/>
                    <a:pt x="59" y="0"/>
                    <a:pt x="32" y="0"/>
                  </a:cubicBezTo>
                  <a:cubicBezTo>
                    <a:pt x="0" y="0"/>
                    <a:pt x="4" y="16"/>
                    <a:pt x="4" y="24"/>
                  </a:cubicBezTo>
                  <a:cubicBezTo>
                    <a:pt x="13" y="287"/>
                    <a:pt x="174" y="356"/>
                    <a:pt x="174" y="356"/>
                  </a:cubicBezTo>
                  <a:cubicBezTo>
                    <a:pt x="174" y="374"/>
                    <a:pt x="174" y="374"/>
                    <a:pt x="174" y="374"/>
                  </a:cubicBezTo>
                  <a:cubicBezTo>
                    <a:pt x="174" y="374"/>
                    <a:pt x="174" y="390"/>
                    <a:pt x="190" y="390"/>
                  </a:cubicBezTo>
                  <a:cubicBezTo>
                    <a:pt x="202" y="390"/>
                    <a:pt x="237" y="390"/>
                    <a:pt x="251" y="390"/>
                  </a:cubicBezTo>
                  <a:cubicBezTo>
                    <a:pt x="253" y="390"/>
                    <a:pt x="254" y="390"/>
                    <a:pt x="255" y="390"/>
                  </a:cubicBezTo>
                  <a:cubicBezTo>
                    <a:pt x="269" y="390"/>
                    <a:pt x="304" y="390"/>
                    <a:pt x="316" y="390"/>
                  </a:cubicBezTo>
                  <a:cubicBezTo>
                    <a:pt x="332" y="390"/>
                    <a:pt x="332" y="374"/>
                    <a:pt x="332" y="374"/>
                  </a:cubicBezTo>
                  <a:cubicBezTo>
                    <a:pt x="332" y="356"/>
                    <a:pt x="332" y="356"/>
                    <a:pt x="332" y="356"/>
                  </a:cubicBezTo>
                  <a:cubicBezTo>
                    <a:pt x="332" y="356"/>
                    <a:pt x="493" y="287"/>
                    <a:pt x="502" y="24"/>
                  </a:cubicBezTo>
                  <a:cubicBezTo>
                    <a:pt x="502" y="16"/>
                    <a:pt x="505" y="0"/>
                    <a:pt x="474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4895070" y="3909723"/>
              <a:ext cx="1706204" cy="393353"/>
            </a:xfrm>
            <a:custGeom>
              <a:avLst/>
              <a:gdLst>
                <a:gd name="connsiteX0" fmla="*/ 0 w 1483454"/>
                <a:gd name="connsiteY0" fmla="*/ 0 h 342000"/>
                <a:gd name="connsiteX1" fmla="*/ 1483454 w 1483454"/>
                <a:gd name="connsiteY1" fmla="*/ 0 h 342000"/>
                <a:gd name="connsiteX2" fmla="*/ 1438250 w 1483454"/>
                <a:gd name="connsiteY2" fmla="*/ 58287 h 342000"/>
                <a:gd name="connsiteX3" fmla="*/ 1114669 w 1483454"/>
                <a:gd name="connsiteY3" fmla="*/ 342000 h 342000"/>
                <a:gd name="connsiteX4" fmla="*/ 1109013 w 1483454"/>
                <a:gd name="connsiteY4" fmla="*/ 342000 h 342000"/>
                <a:gd name="connsiteX5" fmla="*/ 1095581 w 1483454"/>
                <a:gd name="connsiteY5" fmla="*/ 342000 h 342000"/>
                <a:gd name="connsiteX6" fmla="*/ 1069422 w 1483454"/>
                <a:gd name="connsiteY6" fmla="*/ 342000 h 342000"/>
                <a:gd name="connsiteX7" fmla="*/ 1026297 w 1483454"/>
                <a:gd name="connsiteY7" fmla="*/ 342000 h 342000"/>
                <a:gd name="connsiteX8" fmla="*/ 961962 w 1483454"/>
                <a:gd name="connsiteY8" fmla="*/ 342000 h 342000"/>
                <a:gd name="connsiteX9" fmla="*/ 872175 w 1483454"/>
                <a:gd name="connsiteY9" fmla="*/ 342000 h 342000"/>
                <a:gd name="connsiteX10" fmla="*/ 752696 w 1483454"/>
                <a:gd name="connsiteY10" fmla="*/ 342000 h 342000"/>
                <a:gd name="connsiteX11" fmla="*/ 749954 w 1483454"/>
                <a:gd name="connsiteY11" fmla="*/ 342000 h 342000"/>
                <a:gd name="connsiteX12" fmla="*/ 730758 w 1483454"/>
                <a:gd name="connsiteY12" fmla="*/ 342000 h 342000"/>
                <a:gd name="connsiteX13" fmla="*/ 725102 w 1483454"/>
                <a:gd name="connsiteY13" fmla="*/ 342000 h 342000"/>
                <a:gd name="connsiteX14" fmla="*/ 711670 w 1483454"/>
                <a:gd name="connsiteY14" fmla="*/ 342000 h 342000"/>
                <a:gd name="connsiteX15" fmla="*/ 685512 w 1483454"/>
                <a:gd name="connsiteY15" fmla="*/ 342000 h 342000"/>
                <a:gd name="connsiteX16" fmla="*/ 642386 w 1483454"/>
                <a:gd name="connsiteY16" fmla="*/ 342000 h 342000"/>
                <a:gd name="connsiteX17" fmla="*/ 578051 w 1483454"/>
                <a:gd name="connsiteY17" fmla="*/ 342000 h 342000"/>
                <a:gd name="connsiteX18" fmla="*/ 488265 w 1483454"/>
                <a:gd name="connsiteY18" fmla="*/ 342000 h 342000"/>
                <a:gd name="connsiteX19" fmla="*/ 368786 w 1483454"/>
                <a:gd name="connsiteY19" fmla="*/ 342000 h 342000"/>
                <a:gd name="connsiteX20" fmla="*/ 45205 w 1483454"/>
                <a:gd name="connsiteY20" fmla="*/ 58287 h 34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83454" h="342000">
                  <a:moveTo>
                    <a:pt x="0" y="0"/>
                  </a:moveTo>
                  <a:lnTo>
                    <a:pt x="1483454" y="0"/>
                  </a:lnTo>
                  <a:lnTo>
                    <a:pt x="1438250" y="58287"/>
                  </a:lnTo>
                  <a:cubicBezTo>
                    <a:pt x="1265491" y="266761"/>
                    <a:pt x="1114669" y="342000"/>
                    <a:pt x="1114669" y="342000"/>
                  </a:cubicBezTo>
                  <a:lnTo>
                    <a:pt x="1109013" y="342000"/>
                  </a:lnTo>
                  <a:lnTo>
                    <a:pt x="1095581" y="342000"/>
                  </a:lnTo>
                  <a:lnTo>
                    <a:pt x="1069422" y="342000"/>
                  </a:lnTo>
                  <a:lnTo>
                    <a:pt x="1026297" y="342000"/>
                  </a:lnTo>
                  <a:lnTo>
                    <a:pt x="961962" y="342000"/>
                  </a:lnTo>
                  <a:lnTo>
                    <a:pt x="872175" y="342000"/>
                  </a:lnTo>
                  <a:lnTo>
                    <a:pt x="752696" y="342000"/>
                  </a:lnTo>
                  <a:lnTo>
                    <a:pt x="749954" y="342000"/>
                  </a:lnTo>
                  <a:lnTo>
                    <a:pt x="730758" y="342000"/>
                  </a:lnTo>
                  <a:lnTo>
                    <a:pt x="725102" y="342000"/>
                  </a:lnTo>
                  <a:lnTo>
                    <a:pt x="711670" y="342000"/>
                  </a:lnTo>
                  <a:lnTo>
                    <a:pt x="685512" y="342000"/>
                  </a:lnTo>
                  <a:lnTo>
                    <a:pt x="642386" y="342000"/>
                  </a:lnTo>
                  <a:lnTo>
                    <a:pt x="578051" y="342000"/>
                  </a:lnTo>
                  <a:lnTo>
                    <a:pt x="488265" y="342000"/>
                  </a:lnTo>
                  <a:lnTo>
                    <a:pt x="368786" y="342000"/>
                  </a:lnTo>
                  <a:cubicBezTo>
                    <a:pt x="368786" y="342000"/>
                    <a:pt x="217964" y="266761"/>
                    <a:pt x="45205" y="58287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4512809" y="3123685"/>
              <a:ext cx="2470724" cy="393353"/>
            </a:xfrm>
            <a:custGeom>
              <a:avLst/>
              <a:gdLst>
                <a:gd name="connsiteX0" fmla="*/ 0 w 2148164"/>
                <a:gd name="connsiteY0" fmla="*/ 0 h 342000"/>
                <a:gd name="connsiteX1" fmla="*/ 2148164 w 2148164"/>
                <a:gd name="connsiteY1" fmla="*/ 0 h 342000"/>
                <a:gd name="connsiteX2" fmla="*/ 2141961 w 2148164"/>
                <a:gd name="connsiteY2" fmla="*/ 23337 h 342000"/>
                <a:gd name="connsiteX3" fmla="*/ 2030087 w 2148164"/>
                <a:gd name="connsiteY3" fmla="*/ 321819 h 342000"/>
                <a:gd name="connsiteX4" fmla="*/ 2020057 w 2148164"/>
                <a:gd name="connsiteY4" fmla="*/ 342000 h 342000"/>
                <a:gd name="connsiteX5" fmla="*/ 128108 w 2148164"/>
                <a:gd name="connsiteY5" fmla="*/ 342000 h 342000"/>
                <a:gd name="connsiteX6" fmla="*/ 118077 w 2148164"/>
                <a:gd name="connsiteY6" fmla="*/ 321819 h 342000"/>
                <a:gd name="connsiteX7" fmla="*/ 6203 w 2148164"/>
                <a:gd name="connsiteY7" fmla="*/ 23337 h 34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8164" h="342000">
                  <a:moveTo>
                    <a:pt x="0" y="0"/>
                  </a:moveTo>
                  <a:lnTo>
                    <a:pt x="2148164" y="0"/>
                  </a:lnTo>
                  <a:lnTo>
                    <a:pt x="2141961" y="23337"/>
                  </a:lnTo>
                  <a:cubicBezTo>
                    <a:pt x="2108669" y="133575"/>
                    <a:pt x="2070706" y="232767"/>
                    <a:pt x="2030087" y="321819"/>
                  </a:cubicBezTo>
                  <a:lnTo>
                    <a:pt x="2020057" y="342000"/>
                  </a:lnTo>
                  <a:lnTo>
                    <a:pt x="128108" y="342000"/>
                  </a:lnTo>
                  <a:lnTo>
                    <a:pt x="118077" y="321819"/>
                  </a:lnTo>
                  <a:cubicBezTo>
                    <a:pt x="77458" y="232767"/>
                    <a:pt x="39495" y="133575"/>
                    <a:pt x="6203" y="23337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任意多边形: 形状 7"/>
            <p:cNvSpPr/>
            <p:nvPr/>
          </p:nvSpPr>
          <p:spPr>
            <a:xfrm>
              <a:off x="4423501" y="2731000"/>
              <a:ext cx="2649341" cy="393353"/>
            </a:xfrm>
            <a:custGeom>
              <a:avLst/>
              <a:gdLst>
                <a:gd name="connsiteX0" fmla="*/ 0 w 2303462"/>
                <a:gd name="connsiteY0" fmla="*/ 0 h 342000"/>
                <a:gd name="connsiteX1" fmla="*/ 2303462 w 2303462"/>
                <a:gd name="connsiteY1" fmla="*/ 0 h 342000"/>
                <a:gd name="connsiteX2" fmla="*/ 2265794 w 2303462"/>
                <a:gd name="connsiteY2" fmla="*/ 191002 h 342000"/>
                <a:gd name="connsiteX3" fmla="*/ 2225659 w 2303462"/>
                <a:gd name="connsiteY3" fmla="*/ 342000 h 342000"/>
                <a:gd name="connsiteX4" fmla="*/ 77804 w 2303462"/>
                <a:gd name="connsiteY4" fmla="*/ 342000 h 342000"/>
                <a:gd name="connsiteX5" fmla="*/ 37668 w 2303462"/>
                <a:gd name="connsiteY5" fmla="*/ 191002 h 342000"/>
                <a:gd name="connsiteX6" fmla="*/ 0 w 2303462"/>
                <a:gd name="connsiteY6" fmla="*/ 0 h 34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3462" h="342000">
                  <a:moveTo>
                    <a:pt x="0" y="0"/>
                  </a:moveTo>
                  <a:lnTo>
                    <a:pt x="2303462" y="0"/>
                  </a:lnTo>
                  <a:cubicBezTo>
                    <a:pt x="2292493" y="66618"/>
                    <a:pt x="2279853" y="130248"/>
                    <a:pt x="2265794" y="191002"/>
                  </a:cubicBezTo>
                  <a:lnTo>
                    <a:pt x="2225659" y="342000"/>
                  </a:lnTo>
                  <a:lnTo>
                    <a:pt x="77804" y="342000"/>
                  </a:lnTo>
                  <a:lnTo>
                    <a:pt x="37668" y="191002"/>
                  </a:lnTo>
                  <a:cubicBezTo>
                    <a:pt x="23609" y="130248"/>
                    <a:pt x="10969" y="666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任意多边形: 形状 8"/>
            <p:cNvSpPr/>
            <p:nvPr/>
          </p:nvSpPr>
          <p:spPr bwMode="auto">
            <a:xfrm>
              <a:off x="4660154" y="3517038"/>
              <a:ext cx="2176037" cy="393353"/>
            </a:xfrm>
            <a:custGeom>
              <a:avLst/>
              <a:gdLst>
                <a:gd name="connsiteX0" fmla="*/ 0 w 1891949"/>
                <a:gd name="connsiteY0" fmla="*/ 0 h 342000"/>
                <a:gd name="connsiteX1" fmla="*/ 1891949 w 1891949"/>
                <a:gd name="connsiteY1" fmla="*/ 0 h 342000"/>
                <a:gd name="connsiteX2" fmla="*/ 1839310 w 1891949"/>
                <a:gd name="connsiteY2" fmla="*/ 105906 h 342000"/>
                <a:gd name="connsiteX3" fmla="*/ 1708059 w 1891949"/>
                <a:gd name="connsiteY3" fmla="*/ 315170 h 342000"/>
                <a:gd name="connsiteX4" fmla="*/ 1687251 w 1891949"/>
                <a:gd name="connsiteY4" fmla="*/ 342000 h 342000"/>
                <a:gd name="connsiteX5" fmla="*/ 204698 w 1891949"/>
                <a:gd name="connsiteY5" fmla="*/ 342000 h 342000"/>
                <a:gd name="connsiteX6" fmla="*/ 183890 w 1891949"/>
                <a:gd name="connsiteY6" fmla="*/ 315170 h 342000"/>
                <a:gd name="connsiteX7" fmla="*/ 52638 w 1891949"/>
                <a:gd name="connsiteY7" fmla="*/ 105906 h 34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1949" h="342000">
                  <a:moveTo>
                    <a:pt x="0" y="0"/>
                  </a:moveTo>
                  <a:lnTo>
                    <a:pt x="1891949" y="0"/>
                  </a:lnTo>
                  <a:lnTo>
                    <a:pt x="1839310" y="105906"/>
                  </a:lnTo>
                  <a:cubicBezTo>
                    <a:pt x="1796538" y="185045"/>
                    <a:pt x="1752116" y="254498"/>
                    <a:pt x="1708059" y="315170"/>
                  </a:cubicBezTo>
                  <a:lnTo>
                    <a:pt x="1687251" y="342000"/>
                  </a:lnTo>
                  <a:lnTo>
                    <a:pt x="204698" y="342000"/>
                  </a:lnTo>
                  <a:lnTo>
                    <a:pt x="183890" y="315170"/>
                  </a:lnTo>
                  <a:cubicBezTo>
                    <a:pt x="139832" y="254498"/>
                    <a:pt x="95411" y="185045"/>
                    <a:pt x="52638" y="105906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8358194" y="4246224"/>
              <a:ext cx="2457329" cy="835777"/>
              <a:chOff x="9029821" y="3139323"/>
              <a:chExt cx="2457329" cy="835777"/>
            </a:xfrm>
          </p:grpSpPr>
          <p:sp>
            <p:nvSpPr>
              <p:cNvPr id="24" name="文本框 9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defTabSz="913765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lvl="0" defTabSz="913765">
                  <a:defRPr/>
                </a:pPr>
                <a:r>
                  <a:rPr lang="zh-CN" altLang="en-US" sz="1600" b="1">
                    <a:solidFill>
                      <a:schemeClr val="accent6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376477" y="4246224"/>
              <a:ext cx="2407615" cy="835777"/>
              <a:chOff x="609599" y="3139323"/>
              <a:chExt cx="2407615" cy="835777"/>
            </a:xfrm>
          </p:grpSpPr>
          <p:sp>
            <p:nvSpPr>
              <p:cNvPr id="22" name="文本框 12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r" defTabSz="913765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lvl="0" algn="r" defTabSz="913765">
                  <a:defRPr/>
                </a:pPr>
                <a:r>
                  <a:rPr lang="zh-CN" altLang="en-US" sz="160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8358194" y="1775999"/>
              <a:ext cx="2457329" cy="835777"/>
              <a:chOff x="9029821" y="3139323"/>
              <a:chExt cx="2457329" cy="835777"/>
            </a:xfrm>
          </p:grpSpPr>
          <p:sp>
            <p:nvSpPr>
              <p:cNvPr id="20" name="文本框 15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defTabSz="913765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lvl="0" defTabSz="913765">
                  <a:defRPr/>
                </a:pPr>
                <a:r>
                  <a:rPr lang="zh-CN" altLang="en-US" sz="16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376477" y="1775999"/>
              <a:ext cx="2407615" cy="835777"/>
              <a:chOff x="609599" y="3139323"/>
              <a:chExt cx="2407615" cy="835777"/>
            </a:xfrm>
          </p:grpSpPr>
          <p:sp>
            <p:nvSpPr>
              <p:cNvPr id="18" name="文本框 18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r" defTabSz="913765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lvl="0" algn="r" defTabSz="913765">
                  <a:defRPr/>
                </a:pPr>
                <a:r>
                  <a:rPr lang="zh-CN" altLang="en-US" sz="16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14" name="任意多边形: 形状 13"/>
            <p:cNvSpPr/>
            <p:nvPr/>
          </p:nvSpPr>
          <p:spPr bwMode="auto">
            <a:xfrm>
              <a:off x="5726768" y="3573980"/>
              <a:ext cx="155261" cy="279469"/>
            </a:xfrm>
            <a:custGeom>
              <a:avLst/>
              <a:gdLst>
                <a:gd name="T0" fmla="*/ 159 w 159"/>
                <a:gd name="T1" fmla="*/ 50 h 286"/>
                <a:gd name="T2" fmla="*/ 114 w 159"/>
                <a:gd name="T3" fmla="*/ 50 h 286"/>
                <a:gd name="T4" fmla="*/ 114 w 159"/>
                <a:gd name="T5" fmla="*/ 50 h 286"/>
                <a:gd name="T6" fmla="*/ 111 w 159"/>
                <a:gd name="T7" fmla="*/ 51 h 286"/>
                <a:gd name="T8" fmla="*/ 107 w 159"/>
                <a:gd name="T9" fmla="*/ 54 h 286"/>
                <a:gd name="T10" fmla="*/ 103 w 159"/>
                <a:gd name="T11" fmla="*/ 60 h 286"/>
                <a:gd name="T12" fmla="*/ 102 w 159"/>
                <a:gd name="T13" fmla="*/ 66 h 286"/>
                <a:gd name="T14" fmla="*/ 102 w 159"/>
                <a:gd name="T15" fmla="*/ 99 h 286"/>
                <a:gd name="T16" fmla="*/ 159 w 159"/>
                <a:gd name="T17" fmla="*/ 99 h 286"/>
                <a:gd name="T18" fmla="*/ 159 w 159"/>
                <a:gd name="T19" fmla="*/ 146 h 286"/>
                <a:gd name="T20" fmla="*/ 102 w 159"/>
                <a:gd name="T21" fmla="*/ 146 h 286"/>
                <a:gd name="T22" fmla="*/ 102 w 159"/>
                <a:gd name="T23" fmla="*/ 286 h 286"/>
                <a:gd name="T24" fmla="*/ 50 w 159"/>
                <a:gd name="T25" fmla="*/ 286 h 286"/>
                <a:gd name="T26" fmla="*/ 50 w 159"/>
                <a:gd name="T27" fmla="*/ 146 h 286"/>
                <a:gd name="T28" fmla="*/ 0 w 159"/>
                <a:gd name="T29" fmla="*/ 146 h 286"/>
                <a:gd name="T30" fmla="*/ 0 w 159"/>
                <a:gd name="T31" fmla="*/ 99 h 286"/>
                <a:gd name="T32" fmla="*/ 50 w 159"/>
                <a:gd name="T33" fmla="*/ 99 h 286"/>
                <a:gd name="T34" fmla="*/ 50 w 159"/>
                <a:gd name="T35" fmla="*/ 71 h 286"/>
                <a:gd name="T36" fmla="*/ 50 w 159"/>
                <a:gd name="T37" fmla="*/ 71 h 286"/>
                <a:gd name="T38" fmla="*/ 50 w 159"/>
                <a:gd name="T39" fmla="*/ 64 h 286"/>
                <a:gd name="T40" fmla="*/ 51 w 159"/>
                <a:gd name="T41" fmla="*/ 57 h 286"/>
                <a:gd name="T42" fmla="*/ 52 w 159"/>
                <a:gd name="T43" fmla="*/ 50 h 286"/>
                <a:gd name="T44" fmla="*/ 54 w 159"/>
                <a:gd name="T45" fmla="*/ 43 h 286"/>
                <a:gd name="T46" fmla="*/ 57 w 159"/>
                <a:gd name="T47" fmla="*/ 37 h 286"/>
                <a:gd name="T48" fmla="*/ 60 w 159"/>
                <a:gd name="T49" fmla="*/ 31 h 286"/>
                <a:gd name="T50" fmla="*/ 63 w 159"/>
                <a:gd name="T51" fmla="*/ 26 h 286"/>
                <a:gd name="T52" fmla="*/ 67 w 159"/>
                <a:gd name="T53" fmla="*/ 21 h 286"/>
                <a:gd name="T54" fmla="*/ 72 w 159"/>
                <a:gd name="T55" fmla="*/ 16 h 286"/>
                <a:gd name="T56" fmla="*/ 78 w 159"/>
                <a:gd name="T57" fmla="*/ 12 h 286"/>
                <a:gd name="T58" fmla="*/ 83 w 159"/>
                <a:gd name="T59" fmla="*/ 8 h 286"/>
                <a:gd name="T60" fmla="*/ 88 w 159"/>
                <a:gd name="T61" fmla="*/ 5 h 286"/>
                <a:gd name="T62" fmla="*/ 94 w 159"/>
                <a:gd name="T63" fmla="*/ 3 h 286"/>
                <a:gd name="T64" fmla="*/ 100 w 159"/>
                <a:gd name="T65" fmla="*/ 1 h 286"/>
                <a:gd name="T66" fmla="*/ 108 w 159"/>
                <a:gd name="T67" fmla="*/ 0 h 286"/>
                <a:gd name="T68" fmla="*/ 114 w 159"/>
                <a:gd name="T69" fmla="*/ 0 h 286"/>
                <a:gd name="T70" fmla="*/ 159 w 159"/>
                <a:gd name="T71" fmla="*/ 0 h 286"/>
                <a:gd name="T72" fmla="*/ 159 w 159"/>
                <a:gd name="T73" fmla="*/ 5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9" h="286">
                  <a:moveTo>
                    <a:pt x="159" y="50"/>
                  </a:moveTo>
                  <a:lnTo>
                    <a:pt x="114" y="50"/>
                  </a:lnTo>
                  <a:lnTo>
                    <a:pt x="114" y="50"/>
                  </a:lnTo>
                  <a:lnTo>
                    <a:pt x="111" y="51"/>
                  </a:lnTo>
                  <a:lnTo>
                    <a:pt x="107" y="54"/>
                  </a:lnTo>
                  <a:lnTo>
                    <a:pt x="103" y="60"/>
                  </a:lnTo>
                  <a:lnTo>
                    <a:pt x="102" y="66"/>
                  </a:lnTo>
                  <a:lnTo>
                    <a:pt x="102" y="99"/>
                  </a:lnTo>
                  <a:lnTo>
                    <a:pt x="159" y="99"/>
                  </a:lnTo>
                  <a:lnTo>
                    <a:pt x="159" y="146"/>
                  </a:lnTo>
                  <a:lnTo>
                    <a:pt x="102" y="146"/>
                  </a:lnTo>
                  <a:lnTo>
                    <a:pt x="102" y="286"/>
                  </a:lnTo>
                  <a:lnTo>
                    <a:pt x="50" y="286"/>
                  </a:lnTo>
                  <a:lnTo>
                    <a:pt x="50" y="146"/>
                  </a:lnTo>
                  <a:lnTo>
                    <a:pt x="0" y="146"/>
                  </a:lnTo>
                  <a:lnTo>
                    <a:pt x="0" y="99"/>
                  </a:lnTo>
                  <a:lnTo>
                    <a:pt x="50" y="99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64"/>
                  </a:lnTo>
                  <a:lnTo>
                    <a:pt x="51" y="57"/>
                  </a:lnTo>
                  <a:lnTo>
                    <a:pt x="52" y="50"/>
                  </a:lnTo>
                  <a:lnTo>
                    <a:pt x="54" y="43"/>
                  </a:lnTo>
                  <a:lnTo>
                    <a:pt x="57" y="37"/>
                  </a:lnTo>
                  <a:lnTo>
                    <a:pt x="60" y="31"/>
                  </a:lnTo>
                  <a:lnTo>
                    <a:pt x="63" y="26"/>
                  </a:lnTo>
                  <a:lnTo>
                    <a:pt x="67" y="21"/>
                  </a:lnTo>
                  <a:lnTo>
                    <a:pt x="72" y="16"/>
                  </a:lnTo>
                  <a:lnTo>
                    <a:pt x="78" y="12"/>
                  </a:lnTo>
                  <a:lnTo>
                    <a:pt x="83" y="8"/>
                  </a:lnTo>
                  <a:lnTo>
                    <a:pt x="88" y="5"/>
                  </a:lnTo>
                  <a:lnTo>
                    <a:pt x="94" y="3"/>
                  </a:lnTo>
                  <a:lnTo>
                    <a:pt x="100" y="1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59" y="0"/>
                  </a:lnTo>
                  <a:lnTo>
                    <a:pt x="159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5667663" y="2811231"/>
              <a:ext cx="283352" cy="232891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5653358" y="3960851"/>
              <a:ext cx="302082" cy="291096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任意多边形: 形状 16"/>
            <p:cNvSpPr/>
            <p:nvPr/>
          </p:nvSpPr>
          <p:spPr bwMode="auto">
            <a:xfrm>
              <a:off x="5681926" y="3193186"/>
              <a:ext cx="254825" cy="254351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b2fce3fe-dd5d-4a23-8848-bbb078313504"/>
          <p:cNvGrpSpPr>
            <a:grpSpLocks noChangeAspect="1"/>
          </p:cNvGrpSpPr>
          <p:nvPr/>
        </p:nvGrpSpPr>
        <p:grpSpPr>
          <a:xfrm>
            <a:off x="0" y="1166273"/>
            <a:ext cx="12192000" cy="5691730"/>
            <a:chOff x="0" y="1166273"/>
            <a:chExt cx="12192000" cy="5691730"/>
          </a:xfrm>
        </p:grpSpPr>
        <p:sp>
          <p:nvSpPr>
            <p:cNvPr id="4" name="Trapezoid 1"/>
            <p:cNvSpPr/>
            <p:nvPr/>
          </p:nvSpPr>
          <p:spPr>
            <a:xfrm>
              <a:off x="0" y="5252487"/>
              <a:ext cx="12192000" cy="1605516"/>
            </a:xfrm>
            <a:prstGeom prst="trapezoid">
              <a:avLst>
                <a:gd name="adj" fmla="val 259143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5" name="Freeform: Shape 10"/>
            <p:cNvSpPr/>
            <p:nvPr/>
          </p:nvSpPr>
          <p:spPr bwMode="auto">
            <a:xfrm>
              <a:off x="4118056" y="3048890"/>
              <a:ext cx="3970337" cy="2673350"/>
            </a:xfrm>
            <a:custGeom>
              <a:avLst/>
              <a:gdLst>
                <a:gd name="T0" fmla="*/ 1203 w 1203"/>
                <a:gd name="T1" fmla="*/ 773 h 810"/>
                <a:gd name="T2" fmla="*/ 1176 w 1203"/>
                <a:gd name="T3" fmla="*/ 810 h 810"/>
                <a:gd name="T4" fmla="*/ 28 w 1203"/>
                <a:gd name="T5" fmla="*/ 810 h 810"/>
                <a:gd name="T6" fmla="*/ 0 w 1203"/>
                <a:gd name="T7" fmla="*/ 773 h 810"/>
                <a:gd name="T8" fmla="*/ 0 w 1203"/>
                <a:gd name="T9" fmla="*/ 37 h 810"/>
                <a:gd name="T10" fmla="*/ 28 w 1203"/>
                <a:gd name="T11" fmla="*/ 0 h 810"/>
                <a:gd name="T12" fmla="*/ 1176 w 1203"/>
                <a:gd name="T13" fmla="*/ 0 h 810"/>
                <a:gd name="T14" fmla="*/ 1203 w 1203"/>
                <a:gd name="T15" fmla="*/ 37 h 810"/>
                <a:gd name="T16" fmla="*/ 1203 w 1203"/>
                <a:gd name="T17" fmla="*/ 773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3" h="810">
                  <a:moveTo>
                    <a:pt x="1203" y="773"/>
                  </a:moveTo>
                  <a:cubicBezTo>
                    <a:pt x="1203" y="794"/>
                    <a:pt x="1191" y="810"/>
                    <a:pt x="1176" y="810"/>
                  </a:cubicBezTo>
                  <a:cubicBezTo>
                    <a:pt x="28" y="810"/>
                    <a:pt x="28" y="810"/>
                    <a:pt x="28" y="810"/>
                  </a:cubicBezTo>
                  <a:cubicBezTo>
                    <a:pt x="12" y="810"/>
                    <a:pt x="0" y="794"/>
                    <a:pt x="0" y="77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6"/>
                    <a:pt x="12" y="0"/>
                    <a:pt x="28" y="0"/>
                  </a:cubicBezTo>
                  <a:cubicBezTo>
                    <a:pt x="1176" y="0"/>
                    <a:pt x="1176" y="0"/>
                    <a:pt x="1176" y="0"/>
                  </a:cubicBezTo>
                  <a:cubicBezTo>
                    <a:pt x="1191" y="0"/>
                    <a:pt x="1203" y="16"/>
                    <a:pt x="1203" y="37"/>
                  </a:cubicBezTo>
                  <a:lnTo>
                    <a:pt x="1203" y="773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6" name="Rectangle 11"/>
            <p:cNvSpPr/>
            <p:nvPr/>
          </p:nvSpPr>
          <p:spPr bwMode="auto">
            <a:xfrm>
              <a:off x="4276806" y="3193353"/>
              <a:ext cx="3665537" cy="2262188"/>
            </a:xfrm>
            <a:prstGeom prst="rect">
              <a:avLst/>
            </a:prstGeom>
            <a:solidFill>
              <a:srgbClr val="FE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7" name="Freeform: Shape 12"/>
            <p:cNvSpPr/>
            <p:nvPr/>
          </p:nvSpPr>
          <p:spPr bwMode="auto">
            <a:xfrm>
              <a:off x="3408444" y="5742878"/>
              <a:ext cx="5356224" cy="131763"/>
            </a:xfrm>
            <a:custGeom>
              <a:avLst/>
              <a:gdLst>
                <a:gd name="T0" fmla="*/ 10 w 1623"/>
                <a:gd name="T1" fmla="*/ 6 h 40"/>
                <a:gd name="T2" fmla="*/ 71 w 1623"/>
                <a:gd name="T3" fmla="*/ 40 h 40"/>
                <a:gd name="T4" fmla="*/ 1560 w 1623"/>
                <a:gd name="T5" fmla="*/ 40 h 40"/>
                <a:gd name="T6" fmla="*/ 1623 w 1623"/>
                <a:gd name="T7" fmla="*/ 13 h 40"/>
                <a:gd name="T8" fmla="*/ 1623 w 1623"/>
                <a:gd name="T9" fmla="*/ 0 h 40"/>
                <a:gd name="T10" fmla="*/ 10 w 1623"/>
                <a:gd name="T11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3" h="40">
                  <a:moveTo>
                    <a:pt x="10" y="6"/>
                  </a:moveTo>
                  <a:cubicBezTo>
                    <a:pt x="10" y="6"/>
                    <a:pt x="0" y="24"/>
                    <a:pt x="71" y="40"/>
                  </a:cubicBezTo>
                  <a:cubicBezTo>
                    <a:pt x="1560" y="40"/>
                    <a:pt x="1560" y="40"/>
                    <a:pt x="1560" y="40"/>
                  </a:cubicBezTo>
                  <a:cubicBezTo>
                    <a:pt x="1560" y="40"/>
                    <a:pt x="1610" y="37"/>
                    <a:pt x="1623" y="13"/>
                  </a:cubicBezTo>
                  <a:cubicBezTo>
                    <a:pt x="1623" y="0"/>
                    <a:pt x="1623" y="0"/>
                    <a:pt x="1623" y="0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8" name="Freeform: Shape 13"/>
            <p:cNvSpPr/>
            <p:nvPr/>
          </p:nvSpPr>
          <p:spPr bwMode="auto">
            <a:xfrm>
              <a:off x="3438606" y="5636515"/>
              <a:ext cx="5335587" cy="165100"/>
            </a:xfrm>
            <a:custGeom>
              <a:avLst/>
              <a:gdLst>
                <a:gd name="T0" fmla="*/ 1 w 1617"/>
                <a:gd name="T1" fmla="*/ 0 h 50"/>
                <a:gd name="T2" fmla="*/ 1615 w 1617"/>
                <a:gd name="T3" fmla="*/ 0 h 50"/>
                <a:gd name="T4" fmla="*/ 1615 w 1617"/>
                <a:gd name="T5" fmla="*/ 41 h 50"/>
                <a:gd name="T6" fmla="*/ 1598 w 1617"/>
                <a:gd name="T7" fmla="*/ 46 h 50"/>
                <a:gd name="T8" fmla="*/ 17 w 1617"/>
                <a:gd name="T9" fmla="*/ 46 h 50"/>
                <a:gd name="T10" fmla="*/ 0 w 1617"/>
                <a:gd name="T11" fmla="*/ 40 h 50"/>
                <a:gd name="T12" fmla="*/ 1 w 1617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7" h="50">
                  <a:moveTo>
                    <a:pt x="1" y="0"/>
                  </a:moveTo>
                  <a:cubicBezTo>
                    <a:pt x="1615" y="0"/>
                    <a:pt x="1615" y="0"/>
                    <a:pt x="1615" y="0"/>
                  </a:cubicBezTo>
                  <a:cubicBezTo>
                    <a:pt x="1615" y="41"/>
                    <a:pt x="1615" y="41"/>
                    <a:pt x="1615" y="41"/>
                  </a:cubicBezTo>
                  <a:cubicBezTo>
                    <a:pt x="1615" y="41"/>
                    <a:pt x="1617" y="47"/>
                    <a:pt x="1598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2" y="50"/>
                    <a:pt x="0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9" name="Freeform: Shape 14"/>
            <p:cNvSpPr/>
            <p:nvPr/>
          </p:nvSpPr>
          <p:spPr bwMode="auto">
            <a:xfrm>
              <a:off x="8321756" y="5706365"/>
              <a:ext cx="198437" cy="19050"/>
            </a:xfrm>
            <a:custGeom>
              <a:avLst/>
              <a:gdLst>
                <a:gd name="T0" fmla="*/ 60 w 60"/>
                <a:gd name="T1" fmla="*/ 3 h 6"/>
                <a:gd name="T2" fmla="*/ 57 w 60"/>
                <a:gd name="T3" fmla="*/ 6 h 6"/>
                <a:gd name="T4" fmla="*/ 3 w 60"/>
                <a:gd name="T5" fmla="*/ 6 h 6"/>
                <a:gd name="T6" fmla="*/ 0 w 60"/>
                <a:gd name="T7" fmla="*/ 3 h 6"/>
                <a:gd name="T8" fmla="*/ 0 w 60"/>
                <a:gd name="T9" fmla="*/ 3 h 6"/>
                <a:gd name="T10" fmla="*/ 3 w 60"/>
                <a:gd name="T11" fmla="*/ 0 h 6"/>
                <a:gd name="T12" fmla="*/ 57 w 60"/>
                <a:gd name="T13" fmla="*/ 0 h 6"/>
                <a:gd name="T14" fmla="*/ 60 w 60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">
                  <a:moveTo>
                    <a:pt x="60" y="3"/>
                  </a:moveTo>
                  <a:cubicBezTo>
                    <a:pt x="60" y="5"/>
                    <a:pt x="59" y="6"/>
                    <a:pt x="57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0"/>
                    <a:pt x="60" y="2"/>
                    <a:pt x="60" y="3"/>
                  </a:cubicBezTo>
                  <a:close/>
                </a:path>
              </a:pathLst>
            </a:custGeom>
            <a:solidFill>
              <a:srgbClr val="152C34"/>
            </a:solidFill>
            <a:ln w="9525">
              <a:solidFill>
                <a:srgbClr val="000000"/>
              </a:solidFill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10" name="Rectangle: Rounded Corners 15"/>
            <p:cNvSpPr/>
            <p:nvPr/>
          </p:nvSpPr>
          <p:spPr>
            <a:xfrm>
              <a:off x="5796961" y="5598385"/>
              <a:ext cx="579189" cy="10798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grpSp>
          <p:nvGrpSpPr>
            <p:cNvPr id="12" name="Group 19"/>
            <p:cNvGrpSpPr/>
            <p:nvPr/>
          </p:nvGrpSpPr>
          <p:grpSpPr>
            <a:xfrm>
              <a:off x="739270" y="1166273"/>
              <a:ext cx="10713479" cy="1530366"/>
              <a:chOff x="5829959" y="1605930"/>
              <a:chExt cx="5642904" cy="1128246"/>
            </a:xfrm>
          </p:grpSpPr>
          <p:sp>
            <p:nvSpPr>
              <p:cNvPr id="25" name="TextBox 20"/>
              <p:cNvSpPr txBox="1"/>
              <p:nvPr/>
            </p:nvSpPr>
            <p:spPr>
              <a:xfrm>
                <a:off x="5829959" y="1605930"/>
                <a:ext cx="5642904" cy="505761"/>
              </a:xfrm>
              <a:prstGeom prst="rect">
                <a:avLst/>
              </a:prstGeom>
              <a:noFill/>
            </p:spPr>
            <p:txBody>
              <a:bodyPr wrap="square" lIns="144000" tIns="0" rIns="144000" bIns="0" anchor="b" anchorCtr="0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br>
                  <a: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</a:br>
                <a:r>
                  <a: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26" name="TextBox 24"/>
              <p:cNvSpPr txBox="1"/>
              <p:nvPr/>
            </p:nvSpPr>
            <p:spPr>
              <a:xfrm>
                <a:off x="5829959" y="2204736"/>
                <a:ext cx="5637239" cy="529440"/>
              </a:xfrm>
              <a:prstGeom prst="rect">
                <a:avLst/>
              </a:prstGeom>
              <a:noFill/>
            </p:spPr>
            <p:txBody>
              <a:bodyPr wrap="square" lIns="144000" tIns="0" rIns="144000" bIns="0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  <a:t>此部分内容作为文字排版占位显示（建议使用主题字体）</a:t>
                </a:r>
                <a:br>
                  <a:rPr kumimoji="0" lang="zh-CN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</a:br>
                <a:r>
                  <a:rPr kumimoji="0" lang="zh-CN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  <a:t>如需更改请在（设置形状格式）菜单下（文本选项）中调整</a:t>
                </a:r>
              </a:p>
            </p:txBody>
          </p:sp>
        </p:grpSp>
        <p:grpSp>
          <p:nvGrpSpPr>
            <p:cNvPr id="13" name="Group 25"/>
            <p:cNvGrpSpPr/>
            <p:nvPr/>
          </p:nvGrpSpPr>
          <p:grpSpPr>
            <a:xfrm>
              <a:off x="832560" y="2964700"/>
              <a:ext cx="2575880" cy="905944"/>
              <a:chOff x="2084790" y="3062810"/>
              <a:chExt cx="2123043" cy="905944"/>
            </a:xfrm>
          </p:grpSpPr>
          <p:sp>
            <p:nvSpPr>
              <p:cNvPr id="23" name="TextBox 26"/>
              <p:cNvSpPr txBox="1"/>
              <p:nvPr/>
            </p:nvSpPr>
            <p:spPr>
              <a:xfrm>
                <a:off x="2084790" y="3062810"/>
                <a:ext cx="2123043" cy="283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wrap="none" lIns="72000" tIns="0" rIns="72000" bIns="0" anchor="b" anchorCtr="0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606A74">
                        <a:lumMod val="100000"/>
                      </a:srgbClr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24" name="TextBox 27"/>
              <p:cNvSpPr txBox="1"/>
              <p:nvPr/>
            </p:nvSpPr>
            <p:spPr>
              <a:xfrm>
                <a:off x="2084790" y="3345832"/>
                <a:ext cx="2123043" cy="6229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wrap="square" lIns="72000" tIns="0" rIns="72000" bIns="0" anchor="t" anchorCtr="0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  <a:t>此部分内容作为文字排版占位显示</a:t>
                </a:r>
                <a:br>
                  <a:rPr kumimoji="0" lang="zh-CN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</a:br>
                <a:r>
                  <a:rPr kumimoji="0" lang="zh-CN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  <a:t>（建议使用主题字体）</a:t>
                </a:r>
              </a:p>
            </p:txBody>
          </p:sp>
        </p:grpSp>
        <p:grpSp>
          <p:nvGrpSpPr>
            <p:cNvPr id="14" name="Group 28"/>
            <p:cNvGrpSpPr/>
            <p:nvPr/>
          </p:nvGrpSpPr>
          <p:grpSpPr>
            <a:xfrm>
              <a:off x="832560" y="4048935"/>
              <a:ext cx="2575880" cy="905944"/>
              <a:chOff x="2084790" y="3062810"/>
              <a:chExt cx="2123043" cy="905944"/>
            </a:xfrm>
          </p:grpSpPr>
          <p:sp>
            <p:nvSpPr>
              <p:cNvPr id="21" name="TextBox 29"/>
              <p:cNvSpPr txBox="1"/>
              <p:nvPr/>
            </p:nvSpPr>
            <p:spPr>
              <a:xfrm>
                <a:off x="2084790" y="3062810"/>
                <a:ext cx="2123043" cy="283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wrap="none" lIns="72000" tIns="0" rIns="72000" bIns="0" anchor="b" anchorCtr="0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6A757F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22" name="TextBox 30"/>
              <p:cNvSpPr txBox="1"/>
              <p:nvPr/>
            </p:nvSpPr>
            <p:spPr>
              <a:xfrm>
                <a:off x="2084790" y="3345832"/>
                <a:ext cx="2123043" cy="6229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wrap="square" lIns="72000" tIns="0" rIns="72000" bIns="0" anchor="t" anchorCtr="0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  <a:t>此部分内容作为文字排版占位显示</a:t>
                </a:r>
                <a:br>
                  <a:rPr kumimoji="0" lang="zh-CN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</a:br>
                <a:r>
                  <a:rPr kumimoji="0" lang="zh-CN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  <a:t>（建议使用主题字体）</a:t>
                </a:r>
              </a:p>
            </p:txBody>
          </p:sp>
        </p:grpSp>
        <p:grpSp>
          <p:nvGrpSpPr>
            <p:cNvPr id="15" name="Group 31"/>
            <p:cNvGrpSpPr/>
            <p:nvPr/>
          </p:nvGrpSpPr>
          <p:grpSpPr>
            <a:xfrm>
              <a:off x="8798001" y="2964700"/>
              <a:ext cx="2575880" cy="905944"/>
              <a:chOff x="2084790" y="3062810"/>
              <a:chExt cx="2123043" cy="905944"/>
            </a:xfrm>
          </p:grpSpPr>
          <p:sp>
            <p:nvSpPr>
              <p:cNvPr id="19" name="TextBox 32"/>
              <p:cNvSpPr txBox="1"/>
              <p:nvPr/>
            </p:nvSpPr>
            <p:spPr>
              <a:xfrm>
                <a:off x="2084790" y="3062810"/>
                <a:ext cx="2123043" cy="283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wrap="none" lIns="72000" tIns="0" rIns="72000" bIns="0" anchor="b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414B56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20" name="TextBox 33"/>
              <p:cNvSpPr txBox="1"/>
              <p:nvPr/>
            </p:nvSpPr>
            <p:spPr>
              <a:xfrm>
                <a:off x="2084790" y="3345832"/>
                <a:ext cx="2123043" cy="6229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wrap="square" lIns="72000" tIns="0" rIns="72000" bIns="0" anchor="t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  <a:t>此部分内容作为文字排版占位显示</a:t>
                </a:r>
                <a:br>
                  <a:rPr kumimoji="0" lang="zh-CN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</a:br>
                <a:r>
                  <a:rPr kumimoji="0" lang="zh-CN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  <a:t>（建议使用主题字体）</a:t>
                </a:r>
              </a:p>
            </p:txBody>
          </p:sp>
        </p:grpSp>
        <p:grpSp>
          <p:nvGrpSpPr>
            <p:cNvPr id="16" name="Group 34"/>
            <p:cNvGrpSpPr/>
            <p:nvPr/>
          </p:nvGrpSpPr>
          <p:grpSpPr>
            <a:xfrm>
              <a:off x="8798001" y="4048935"/>
              <a:ext cx="2575880" cy="905944"/>
              <a:chOff x="2084790" y="3062810"/>
              <a:chExt cx="2123043" cy="905944"/>
            </a:xfrm>
          </p:grpSpPr>
          <p:sp>
            <p:nvSpPr>
              <p:cNvPr id="17" name="TextBox 35"/>
              <p:cNvSpPr txBox="1"/>
              <p:nvPr/>
            </p:nvSpPr>
            <p:spPr>
              <a:xfrm>
                <a:off x="2084790" y="3062810"/>
                <a:ext cx="2123043" cy="283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wrap="none" lIns="72000" tIns="0" rIns="72000" bIns="0" anchor="b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3D4242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18" name="TextBox 36"/>
              <p:cNvSpPr txBox="1"/>
              <p:nvPr/>
            </p:nvSpPr>
            <p:spPr>
              <a:xfrm>
                <a:off x="2084790" y="3345832"/>
                <a:ext cx="2123043" cy="6229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wrap="square" lIns="72000" tIns="0" rIns="72000" bIns="0" anchor="t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  <a:t>此部分内容作为文字排版占位显示</a:t>
                </a:r>
                <a:br>
                  <a:rPr kumimoji="0" lang="zh-CN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</a:br>
                <a:r>
                  <a:rPr kumimoji="0" lang="zh-CN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  <a:t>（建议使用主题字体）</a:t>
                </a:r>
              </a:p>
            </p:txBody>
          </p:sp>
        </p:grpSp>
      </p:grpSp>
      <p:pic>
        <p:nvPicPr>
          <p:cNvPr id="11" name="图片占位符 10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2" b="5992"/>
          <a:stretch>
            <a:fillRect/>
          </a:stretch>
        </p:blipFill>
        <p:spPr/>
      </p:pic>
      <p:grpSp>
        <p:nvGrpSpPr>
          <p:cNvPr id="28" name="组合 27"/>
          <p:cNvGrpSpPr/>
          <p:nvPr/>
        </p:nvGrpSpPr>
        <p:grpSpPr>
          <a:xfrm>
            <a:off x="4772561" y="318255"/>
            <a:ext cx="2646878" cy="629704"/>
            <a:chOff x="457200" y="184826"/>
            <a:chExt cx="2646878" cy="629704"/>
          </a:xfrm>
        </p:grpSpPr>
        <p:sp>
          <p:nvSpPr>
            <p:cNvPr id="29" name="文本框 28"/>
            <p:cNvSpPr txBox="1"/>
            <p:nvPr/>
          </p:nvSpPr>
          <p:spPr>
            <a:xfrm>
              <a:off x="457200" y="184826"/>
              <a:ext cx="2646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/>
                <a:t>标题文字添加此处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66928" y="537531"/>
              <a:ext cx="25886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BIAO TI WEN ZI TIAN JIA CI CHU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 userDrawn="1">
            <p:custDataLst>
              <p:tags r:id="rId3"/>
            </p:custDataLst>
          </p:nvPr>
        </p:nvSpPr>
        <p:spPr>
          <a:xfrm>
            <a:off x="8395064" y="2875133"/>
            <a:ext cx="2272937" cy="780159"/>
          </a:xfrm>
          <a:custGeom>
            <a:avLst/>
            <a:gdLst>
              <a:gd name="connsiteX0" fmla="*/ 0 w 2272937"/>
              <a:gd name="connsiteY0" fmla="*/ 478971 h 478971"/>
              <a:gd name="connsiteX1" fmla="*/ 2272937 w 2272937"/>
              <a:gd name="connsiteY1" fmla="*/ 478971 h 478971"/>
              <a:gd name="connsiteX2" fmla="*/ 2272937 w 2272937"/>
              <a:gd name="connsiteY2" fmla="*/ 0 h 478971"/>
              <a:gd name="connsiteX3" fmla="*/ 1271452 w 2272937"/>
              <a:gd name="connsiteY3" fmla="*/ 0 h 478971"/>
              <a:gd name="connsiteX4" fmla="*/ 17417 w 2272937"/>
              <a:gd name="connsiteY4" fmla="*/ 0 h 478971"/>
              <a:gd name="connsiteX5" fmla="*/ 0 w 2272937"/>
              <a:gd name="connsiteY5" fmla="*/ 478971 h 47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2937" h="478971">
                <a:moveTo>
                  <a:pt x="0" y="478971"/>
                </a:moveTo>
                <a:lnTo>
                  <a:pt x="2272937" y="478971"/>
                </a:lnTo>
                <a:lnTo>
                  <a:pt x="2272937" y="0"/>
                </a:lnTo>
                <a:lnTo>
                  <a:pt x="1271452" y="0"/>
                </a:lnTo>
                <a:lnTo>
                  <a:pt x="17417" y="0"/>
                </a:lnTo>
                <a:lnTo>
                  <a:pt x="0" y="47897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1524000" y="2610725"/>
            <a:ext cx="8125098" cy="818398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80000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LOREM IPSUM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9" name="任意多边形 8"/>
          <p:cNvSpPr/>
          <p:nvPr userDrawn="1">
            <p:custDataLst>
              <p:tags r:id="rId5"/>
            </p:custDataLst>
          </p:nvPr>
        </p:nvSpPr>
        <p:spPr>
          <a:xfrm>
            <a:off x="8360230" y="3429131"/>
            <a:ext cx="1306285" cy="226633"/>
          </a:xfrm>
          <a:custGeom>
            <a:avLst/>
            <a:gdLst>
              <a:gd name="connsiteX0" fmla="*/ 0 w 1306285"/>
              <a:gd name="connsiteY0" fmla="*/ 0 h 156754"/>
              <a:gd name="connsiteX1" fmla="*/ 1306285 w 1306285"/>
              <a:gd name="connsiteY1" fmla="*/ 0 h 156754"/>
              <a:gd name="connsiteX2" fmla="*/ 17417 w 1306285"/>
              <a:gd name="connsiteY2" fmla="*/ 156754 h 156754"/>
              <a:gd name="connsiteX3" fmla="*/ 0 w 1306285"/>
              <a:gd name="connsiteY3" fmla="*/ 0 h 15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6285" h="156754">
                <a:moveTo>
                  <a:pt x="0" y="0"/>
                </a:moveTo>
                <a:lnTo>
                  <a:pt x="1306285" y="0"/>
                </a:lnTo>
                <a:lnTo>
                  <a:pt x="17417" y="15675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14" name="文本占位符 6"/>
          <p:cNvSpPr txBox="1"/>
          <p:nvPr>
            <p:custDataLst>
              <p:tags r:id="rId6"/>
            </p:custDataLst>
          </p:nvPr>
        </p:nvSpPr>
        <p:spPr>
          <a:xfrm>
            <a:off x="3230351" y="3494363"/>
            <a:ext cx="5129878" cy="399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60000"/>
              <a:buFont typeface="Wingdings" panose="05000000000000000000" pitchFamily="2" charset="2"/>
              <a:buNone/>
              <a:defRPr sz="1600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  <a:ea typeface="华文中宋" panose="02010600040101010101" pitchFamily="2" charset="-122"/>
                <a:cs typeface="+mn-cs"/>
              </a:defRPr>
            </a:lvl1pPr>
            <a:lvl2pPr marL="457200" indent="0" algn="just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anose="02010509060101010101" charset="-122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幼圆" panose="02010509060101010101" charset="-122"/>
                <a:ea typeface="幼圆" panose="02010509060101010101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76AA30">
                  <a:lumMod val="50000"/>
                </a:srgbClr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da-DK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Baskerville Old Face" panose="02020602080505020303" pitchFamily="18" charset="0"/>
                <a:ea typeface="华文中宋" panose="02010600040101010101" pitchFamily="2" charset="-122"/>
                <a:cs typeface="+mn-cs"/>
              </a:rPr>
              <a:t>Lorem ipsum dolor sit amet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Baskerville Old Face" panose="02020602080505020303" pitchFamily="18" charset="0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15" name="文本占位符 4"/>
          <p:cNvSpPr txBox="1"/>
          <p:nvPr>
            <p:custDataLst>
              <p:tags r:id="rId7"/>
            </p:custDataLst>
          </p:nvPr>
        </p:nvSpPr>
        <p:spPr>
          <a:xfrm>
            <a:off x="1549581" y="913994"/>
            <a:ext cx="1568089" cy="3509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60000"/>
              <a:buFont typeface="Wingdings" panose="05000000000000000000" pitchFamily="2" charset="2"/>
              <a:buNone/>
              <a:defRPr sz="23900" i="1" kern="1200" baseline="0">
                <a:ln w="19050">
                  <a:solidFill>
                    <a:schemeClr val="bg1"/>
                  </a:solidFill>
                </a:ln>
                <a:solidFill>
                  <a:schemeClr val="accent1"/>
                </a:solidFill>
                <a:latin typeface="Baskerville Old Face" panose="02020602080505020303" pitchFamily="18" charset="0"/>
                <a:ea typeface="华文中宋" panose="02010600040101010101" pitchFamily="2" charset="-122"/>
                <a:cs typeface="+mn-cs"/>
              </a:defRPr>
            </a:lvl1pPr>
            <a:lvl2pPr marL="357505" indent="-357505" algn="just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anose="02010509060101010101" charset="-122"/>
              <a:buChar char=" "/>
              <a:defRPr sz="1600" kern="1200" baseline="0">
                <a:solidFill>
                  <a:srgbClr val="7D7D7D"/>
                </a:solidFill>
                <a:latin typeface="幼圆" panose="02010509060101010101" charset="-122"/>
                <a:ea typeface="幼圆" panose="02010509060101010101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76AA30">
                  <a:lumMod val="50000"/>
                </a:srgbClr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n-US" altLang="zh-CN" sz="23900" b="0" i="1" u="none" strike="noStrike" kern="1200" cap="none" spc="0" normalizeH="0" baseline="0" noProof="0" dirty="0">
                <a:ln w="19050">
                  <a:solidFill>
                    <a:srgbClr val="FFFFFF"/>
                  </a:solidFill>
                </a:ln>
                <a:solidFill>
                  <a:srgbClr val="606A74"/>
                </a:solidFill>
                <a:effectLst/>
                <a:uLnTx/>
                <a:uFillTx/>
                <a:latin typeface="Baskerville Old Face" panose="02020602080505020303" pitchFamily="18" charset="0"/>
                <a:ea typeface="华文中宋" panose="02010600040101010101" pitchFamily="2" charset="-122"/>
                <a:cs typeface="+mn-cs"/>
              </a:rPr>
              <a:t>3</a:t>
            </a:r>
            <a:endParaRPr kumimoji="0" lang="zh-CN" altLang="en-US" sz="23900" b="0" i="1" u="none" strike="noStrike" kern="1200" cap="none" spc="0" normalizeH="0" baseline="0" noProof="0" dirty="0">
              <a:ln w="19050">
                <a:solidFill>
                  <a:srgbClr val="FFFFFF"/>
                </a:solidFill>
              </a:ln>
              <a:solidFill>
                <a:srgbClr val="606A74"/>
              </a:solidFill>
              <a:effectLst/>
              <a:uLnTx/>
              <a:uFillTx/>
              <a:latin typeface="Baskerville Old Face" panose="02020602080505020303" pitchFamily="18" charset="0"/>
              <a:ea typeface="华文中宋" panose="02010600040101010101" pitchFamily="2" charset="-122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9e481577-a70f-4893-ad69-fa646d987042"/>
          <p:cNvGrpSpPr>
            <a:grpSpLocks noChangeAspect="1"/>
          </p:cNvGrpSpPr>
          <p:nvPr/>
        </p:nvGrpSpPr>
        <p:grpSpPr>
          <a:xfrm>
            <a:off x="1759971" y="2098233"/>
            <a:ext cx="8744573" cy="3365468"/>
            <a:chOff x="1759971" y="2098233"/>
            <a:chExt cx="8744573" cy="3365468"/>
          </a:xfrm>
        </p:grpSpPr>
        <p:grpSp>
          <p:nvGrpSpPr>
            <p:cNvPr id="4" name="组合 3"/>
            <p:cNvGrpSpPr/>
            <p:nvPr/>
          </p:nvGrpSpPr>
          <p:grpSpPr>
            <a:xfrm>
              <a:off x="6528048" y="2240868"/>
              <a:ext cx="3976496" cy="2928707"/>
              <a:chOff x="1534007" y="1919064"/>
              <a:chExt cx="3976496" cy="2928707"/>
            </a:xfrm>
          </p:grpSpPr>
          <p:sp>
            <p:nvSpPr>
              <p:cNvPr id="34" name="矩形: 圆顶角 33"/>
              <p:cNvSpPr/>
              <p:nvPr/>
            </p:nvSpPr>
            <p:spPr>
              <a:xfrm flipV="1">
                <a:off x="2046514" y="4614088"/>
                <a:ext cx="3041537" cy="23368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矩形: 圆顶角 34"/>
              <p:cNvSpPr/>
              <p:nvPr/>
            </p:nvSpPr>
            <p:spPr>
              <a:xfrm rot="4599532" flipV="1">
                <a:off x="271692" y="3181379"/>
                <a:ext cx="2713485" cy="18885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2046514" y="3261724"/>
                <a:ext cx="767207" cy="767207"/>
              </a:xfrm>
              <a:prstGeom prst="ellips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062514" y="3418134"/>
                <a:ext cx="1017197" cy="1017197"/>
              </a:xfrm>
              <a:prstGeom prst="ellipse">
                <a:avLst/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2526806" y="2155838"/>
                <a:ext cx="1189602" cy="1189602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3856637" y="2119085"/>
                <a:ext cx="1653866" cy="1653866"/>
              </a:xfrm>
              <a:prstGeom prst="ellipse">
                <a:avLst/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任意多边形: 形状 39"/>
              <p:cNvSpPr/>
              <p:nvPr/>
            </p:nvSpPr>
            <p:spPr bwMode="auto">
              <a:xfrm>
                <a:off x="2184126" y="3459163"/>
                <a:ext cx="440588" cy="372328"/>
              </a:xfrm>
              <a:custGeom>
                <a:avLst/>
                <a:gdLst>
                  <a:gd name="connsiteX0" fmla="*/ 46038 w 338138"/>
                  <a:gd name="connsiteY0" fmla="*/ 261938 h 285751"/>
                  <a:gd name="connsiteX1" fmla="*/ 38100 w 338138"/>
                  <a:gd name="connsiteY1" fmla="*/ 270670 h 285751"/>
                  <a:gd name="connsiteX2" fmla="*/ 46038 w 338138"/>
                  <a:gd name="connsiteY2" fmla="*/ 279402 h 285751"/>
                  <a:gd name="connsiteX3" fmla="*/ 53976 w 338138"/>
                  <a:gd name="connsiteY3" fmla="*/ 270670 h 285751"/>
                  <a:gd name="connsiteX4" fmla="*/ 46038 w 338138"/>
                  <a:gd name="connsiteY4" fmla="*/ 261938 h 285751"/>
                  <a:gd name="connsiteX5" fmla="*/ 288131 w 338138"/>
                  <a:gd name="connsiteY5" fmla="*/ 184150 h 285751"/>
                  <a:gd name="connsiteX6" fmla="*/ 277812 w 338138"/>
                  <a:gd name="connsiteY6" fmla="*/ 194469 h 285751"/>
                  <a:gd name="connsiteX7" fmla="*/ 288131 w 338138"/>
                  <a:gd name="connsiteY7" fmla="*/ 204788 h 285751"/>
                  <a:gd name="connsiteX8" fmla="*/ 298450 w 338138"/>
                  <a:gd name="connsiteY8" fmla="*/ 194469 h 285751"/>
                  <a:gd name="connsiteX9" fmla="*/ 288131 w 338138"/>
                  <a:gd name="connsiteY9" fmla="*/ 184150 h 285751"/>
                  <a:gd name="connsiteX10" fmla="*/ 19050 w 338138"/>
                  <a:gd name="connsiteY10" fmla="*/ 165100 h 285751"/>
                  <a:gd name="connsiteX11" fmla="*/ 19050 w 338138"/>
                  <a:gd name="connsiteY11" fmla="*/ 242888 h 285751"/>
                  <a:gd name="connsiteX12" fmla="*/ 73025 w 338138"/>
                  <a:gd name="connsiteY12" fmla="*/ 242888 h 285751"/>
                  <a:gd name="connsiteX13" fmla="*/ 73025 w 338138"/>
                  <a:gd name="connsiteY13" fmla="*/ 165100 h 285751"/>
                  <a:gd name="connsiteX14" fmla="*/ 12010 w 338138"/>
                  <a:gd name="connsiteY14" fmla="*/ 141288 h 285751"/>
                  <a:gd name="connsiteX15" fmla="*/ 81400 w 338138"/>
                  <a:gd name="connsiteY15" fmla="*/ 141288 h 285751"/>
                  <a:gd name="connsiteX16" fmla="*/ 92075 w 338138"/>
                  <a:gd name="connsiteY16" fmla="*/ 153107 h 285751"/>
                  <a:gd name="connsiteX17" fmla="*/ 92075 w 338138"/>
                  <a:gd name="connsiteY17" fmla="*/ 273932 h 285751"/>
                  <a:gd name="connsiteX18" fmla="*/ 81400 w 338138"/>
                  <a:gd name="connsiteY18" fmla="*/ 285751 h 285751"/>
                  <a:gd name="connsiteX19" fmla="*/ 12010 w 338138"/>
                  <a:gd name="connsiteY19" fmla="*/ 285751 h 285751"/>
                  <a:gd name="connsiteX20" fmla="*/ 0 w 338138"/>
                  <a:gd name="connsiteY20" fmla="*/ 273932 h 285751"/>
                  <a:gd name="connsiteX21" fmla="*/ 0 w 338138"/>
                  <a:gd name="connsiteY21" fmla="*/ 153107 h 285751"/>
                  <a:gd name="connsiteX22" fmla="*/ 12010 w 338138"/>
                  <a:gd name="connsiteY22" fmla="*/ 141288 h 285751"/>
                  <a:gd name="connsiteX23" fmla="*/ 55002 w 338138"/>
                  <a:gd name="connsiteY23" fmla="*/ 82550 h 285751"/>
                  <a:gd name="connsiteX24" fmla="*/ 175185 w 338138"/>
                  <a:gd name="connsiteY24" fmla="*/ 82550 h 285751"/>
                  <a:gd name="connsiteX25" fmla="*/ 193675 w 338138"/>
                  <a:gd name="connsiteY25" fmla="*/ 99703 h 285751"/>
                  <a:gd name="connsiteX26" fmla="*/ 193675 w 338138"/>
                  <a:gd name="connsiteY26" fmla="*/ 268597 h 285751"/>
                  <a:gd name="connsiteX27" fmla="*/ 175185 w 338138"/>
                  <a:gd name="connsiteY27" fmla="*/ 285750 h 285751"/>
                  <a:gd name="connsiteX28" fmla="*/ 107830 w 338138"/>
                  <a:gd name="connsiteY28" fmla="*/ 285750 h 285751"/>
                  <a:gd name="connsiteX29" fmla="*/ 109151 w 338138"/>
                  <a:gd name="connsiteY29" fmla="*/ 276514 h 285751"/>
                  <a:gd name="connsiteX30" fmla="*/ 109151 w 338138"/>
                  <a:gd name="connsiteY30" fmla="*/ 273875 h 285751"/>
                  <a:gd name="connsiteX31" fmla="*/ 115754 w 338138"/>
                  <a:gd name="connsiteY31" fmla="*/ 275194 h 285751"/>
                  <a:gd name="connsiteX32" fmla="*/ 124999 w 338138"/>
                  <a:gd name="connsiteY32" fmla="*/ 264639 h 285751"/>
                  <a:gd name="connsiteX33" fmla="*/ 115754 w 338138"/>
                  <a:gd name="connsiteY33" fmla="*/ 254083 h 285751"/>
                  <a:gd name="connsiteX34" fmla="*/ 109151 w 338138"/>
                  <a:gd name="connsiteY34" fmla="*/ 256722 h 285751"/>
                  <a:gd name="connsiteX35" fmla="*/ 109151 w 338138"/>
                  <a:gd name="connsiteY35" fmla="*/ 235610 h 285751"/>
                  <a:gd name="connsiteX36" fmla="*/ 168582 w 338138"/>
                  <a:gd name="connsiteY36" fmla="*/ 235610 h 285751"/>
                  <a:gd name="connsiteX37" fmla="*/ 168582 w 338138"/>
                  <a:gd name="connsiteY37" fmla="*/ 110259 h 285751"/>
                  <a:gd name="connsiteX38" fmla="*/ 61606 w 338138"/>
                  <a:gd name="connsiteY38" fmla="*/ 110259 h 285751"/>
                  <a:gd name="connsiteX39" fmla="*/ 61606 w 338138"/>
                  <a:gd name="connsiteY39" fmla="*/ 126093 h 285751"/>
                  <a:gd name="connsiteX40" fmla="*/ 36512 w 338138"/>
                  <a:gd name="connsiteY40" fmla="*/ 126093 h 285751"/>
                  <a:gd name="connsiteX41" fmla="*/ 36512 w 338138"/>
                  <a:gd name="connsiteY41" fmla="*/ 99703 h 285751"/>
                  <a:gd name="connsiteX42" fmla="*/ 55002 w 338138"/>
                  <a:gd name="connsiteY42" fmla="*/ 82550 h 285751"/>
                  <a:gd name="connsiteX43" fmla="*/ 102729 w 338138"/>
                  <a:gd name="connsiteY43" fmla="*/ 0 h 285751"/>
                  <a:gd name="connsiteX44" fmla="*/ 305260 w 338138"/>
                  <a:gd name="connsiteY44" fmla="*/ 0 h 285751"/>
                  <a:gd name="connsiteX45" fmla="*/ 338138 w 338138"/>
                  <a:gd name="connsiteY45" fmla="*/ 34237 h 285751"/>
                  <a:gd name="connsiteX46" fmla="*/ 338138 w 338138"/>
                  <a:gd name="connsiteY46" fmla="*/ 188306 h 285751"/>
                  <a:gd name="connsiteX47" fmla="*/ 305260 w 338138"/>
                  <a:gd name="connsiteY47" fmla="*/ 221226 h 285751"/>
                  <a:gd name="connsiteX48" fmla="*/ 234242 w 338138"/>
                  <a:gd name="connsiteY48" fmla="*/ 221226 h 285751"/>
                  <a:gd name="connsiteX49" fmla="*/ 234242 w 338138"/>
                  <a:gd name="connsiteY49" fmla="*/ 243612 h 285751"/>
                  <a:gd name="connsiteX50" fmla="*/ 265806 w 338138"/>
                  <a:gd name="connsiteY50" fmla="*/ 243612 h 285751"/>
                  <a:gd name="connsiteX51" fmla="*/ 277642 w 338138"/>
                  <a:gd name="connsiteY51" fmla="*/ 256780 h 285751"/>
                  <a:gd name="connsiteX52" fmla="*/ 277642 w 338138"/>
                  <a:gd name="connsiteY52" fmla="*/ 272582 h 285751"/>
                  <a:gd name="connsiteX53" fmla="*/ 265806 w 338138"/>
                  <a:gd name="connsiteY53" fmla="*/ 285750 h 285751"/>
                  <a:gd name="connsiteX54" fmla="*/ 205309 w 338138"/>
                  <a:gd name="connsiteY54" fmla="*/ 285750 h 285751"/>
                  <a:gd name="connsiteX55" fmla="*/ 210570 w 338138"/>
                  <a:gd name="connsiteY55" fmla="*/ 269948 h 285751"/>
                  <a:gd name="connsiteX56" fmla="*/ 210570 w 338138"/>
                  <a:gd name="connsiteY56" fmla="*/ 213325 h 285751"/>
                  <a:gd name="connsiteX57" fmla="*/ 210570 w 338138"/>
                  <a:gd name="connsiteY57" fmla="*/ 172504 h 285751"/>
                  <a:gd name="connsiteX58" fmla="*/ 296054 w 338138"/>
                  <a:gd name="connsiteY58" fmla="*/ 172504 h 285751"/>
                  <a:gd name="connsiteX59" fmla="*/ 309205 w 338138"/>
                  <a:gd name="connsiteY59" fmla="*/ 159335 h 285751"/>
                  <a:gd name="connsiteX60" fmla="*/ 309205 w 338138"/>
                  <a:gd name="connsiteY60" fmla="*/ 39504 h 285751"/>
                  <a:gd name="connsiteX61" fmla="*/ 296054 w 338138"/>
                  <a:gd name="connsiteY61" fmla="*/ 27653 h 285751"/>
                  <a:gd name="connsiteX62" fmla="*/ 110620 w 338138"/>
                  <a:gd name="connsiteY62" fmla="*/ 27653 h 285751"/>
                  <a:gd name="connsiteX63" fmla="*/ 98783 w 338138"/>
                  <a:gd name="connsiteY63" fmla="*/ 39504 h 285751"/>
                  <a:gd name="connsiteX64" fmla="*/ 98783 w 338138"/>
                  <a:gd name="connsiteY64" fmla="*/ 65841 h 285751"/>
                  <a:gd name="connsiteX65" fmla="*/ 69850 w 338138"/>
                  <a:gd name="connsiteY65" fmla="*/ 65841 h 285751"/>
                  <a:gd name="connsiteX66" fmla="*/ 69850 w 338138"/>
                  <a:gd name="connsiteY66" fmla="*/ 34237 h 285751"/>
                  <a:gd name="connsiteX67" fmla="*/ 102729 w 338138"/>
                  <a:gd name="connsiteY67" fmla="*/ 0 h 28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38138" h="285751">
                    <a:moveTo>
                      <a:pt x="46038" y="261938"/>
                    </a:moveTo>
                    <a:cubicBezTo>
                      <a:pt x="41654" y="261938"/>
                      <a:pt x="38100" y="265847"/>
                      <a:pt x="38100" y="270670"/>
                    </a:cubicBezTo>
                    <a:cubicBezTo>
                      <a:pt x="38100" y="275493"/>
                      <a:pt x="41654" y="279402"/>
                      <a:pt x="46038" y="279402"/>
                    </a:cubicBezTo>
                    <a:cubicBezTo>
                      <a:pt x="50422" y="279402"/>
                      <a:pt x="53976" y="275493"/>
                      <a:pt x="53976" y="270670"/>
                    </a:cubicBezTo>
                    <a:cubicBezTo>
                      <a:pt x="53976" y="265847"/>
                      <a:pt x="50422" y="261938"/>
                      <a:pt x="46038" y="261938"/>
                    </a:cubicBezTo>
                    <a:close/>
                    <a:moveTo>
                      <a:pt x="288131" y="184150"/>
                    </a:moveTo>
                    <a:cubicBezTo>
                      <a:pt x="282432" y="184150"/>
                      <a:pt x="277812" y="188770"/>
                      <a:pt x="277812" y="194469"/>
                    </a:cubicBezTo>
                    <a:cubicBezTo>
                      <a:pt x="277812" y="200168"/>
                      <a:pt x="282432" y="204788"/>
                      <a:pt x="288131" y="204788"/>
                    </a:cubicBezTo>
                    <a:cubicBezTo>
                      <a:pt x="293830" y="204788"/>
                      <a:pt x="298450" y="200168"/>
                      <a:pt x="298450" y="194469"/>
                    </a:cubicBezTo>
                    <a:cubicBezTo>
                      <a:pt x="298450" y="188770"/>
                      <a:pt x="293830" y="184150"/>
                      <a:pt x="288131" y="184150"/>
                    </a:cubicBezTo>
                    <a:close/>
                    <a:moveTo>
                      <a:pt x="19050" y="165100"/>
                    </a:moveTo>
                    <a:lnTo>
                      <a:pt x="19050" y="242888"/>
                    </a:lnTo>
                    <a:lnTo>
                      <a:pt x="73025" y="242888"/>
                    </a:lnTo>
                    <a:lnTo>
                      <a:pt x="73025" y="165100"/>
                    </a:lnTo>
                    <a:close/>
                    <a:moveTo>
                      <a:pt x="12010" y="141288"/>
                    </a:moveTo>
                    <a:cubicBezTo>
                      <a:pt x="12010" y="141288"/>
                      <a:pt x="12010" y="141288"/>
                      <a:pt x="81400" y="141288"/>
                    </a:cubicBezTo>
                    <a:cubicBezTo>
                      <a:pt x="86738" y="141288"/>
                      <a:pt x="92075" y="146541"/>
                      <a:pt x="92075" y="153107"/>
                    </a:cubicBezTo>
                    <a:cubicBezTo>
                      <a:pt x="92075" y="153107"/>
                      <a:pt x="92075" y="153107"/>
                      <a:pt x="92075" y="273932"/>
                    </a:cubicBezTo>
                    <a:cubicBezTo>
                      <a:pt x="92075" y="280498"/>
                      <a:pt x="86738" y="285751"/>
                      <a:pt x="81400" y="285751"/>
                    </a:cubicBezTo>
                    <a:cubicBezTo>
                      <a:pt x="81400" y="285751"/>
                      <a:pt x="81400" y="285751"/>
                      <a:pt x="12010" y="285751"/>
                    </a:cubicBezTo>
                    <a:cubicBezTo>
                      <a:pt x="5337" y="285751"/>
                      <a:pt x="0" y="280498"/>
                      <a:pt x="0" y="273932"/>
                    </a:cubicBezTo>
                    <a:cubicBezTo>
                      <a:pt x="0" y="273932"/>
                      <a:pt x="0" y="273932"/>
                      <a:pt x="0" y="153107"/>
                    </a:cubicBezTo>
                    <a:cubicBezTo>
                      <a:pt x="0" y="146541"/>
                      <a:pt x="5337" y="141288"/>
                      <a:pt x="12010" y="141288"/>
                    </a:cubicBezTo>
                    <a:close/>
                    <a:moveTo>
                      <a:pt x="55002" y="82550"/>
                    </a:moveTo>
                    <a:cubicBezTo>
                      <a:pt x="55002" y="82550"/>
                      <a:pt x="55002" y="82550"/>
                      <a:pt x="175185" y="82550"/>
                    </a:cubicBezTo>
                    <a:cubicBezTo>
                      <a:pt x="185751" y="82550"/>
                      <a:pt x="193675" y="90467"/>
                      <a:pt x="193675" y="99703"/>
                    </a:cubicBezTo>
                    <a:cubicBezTo>
                      <a:pt x="193675" y="99703"/>
                      <a:pt x="193675" y="99703"/>
                      <a:pt x="193675" y="268597"/>
                    </a:cubicBezTo>
                    <a:cubicBezTo>
                      <a:pt x="193675" y="277833"/>
                      <a:pt x="185751" y="285750"/>
                      <a:pt x="175185" y="285750"/>
                    </a:cubicBezTo>
                    <a:cubicBezTo>
                      <a:pt x="175185" y="285750"/>
                      <a:pt x="175185" y="285750"/>
                      <a:pt x="107830" y="285750"/>
                    </a:cubicBezTo>
                    <a:cubicBezTo>
                      <a:pt x="109151" y="283111"/>
                      <a:pt x="109151" y="280472"/>
                      <a:pt x="109151" y="276514"/>
                    </a:cubicBezTo>
                    <a:cubicBezTo>
                      <a:pt x="109151" y="276514"/>
                      <a:pt x="109151" y="276514"/>
                      <a:pt x="109151" y="273875"/>
                    </a:cubicBezTo>
                    <a:cubicBezTo>
                      <a:pt x="110471" y="273875"/>
                      <a:pt x="113113" y="275194"/>
                      <a:pt x="115754" y="275194"/>
                    </a:cubicBezTo>
                    <a:cubicBezTo>
                      <a:pt x="121037" y="275194"/>
                      <a:pt x="124999" y="271236"/>
                      <a:pt x="124999" y="264639"/>
                    </a:cubicBezTo>
                    <a:cubicBezTo>
                      <a:pt x="124999" y="259361"/>
                      <a:pt x="121037" y="254083"/>
                      <a:pt x="115754" y="254083"/>
                    </a:cubicBezTo>
                    <a:cubicBezTo>
                      <a:pt x="113113" y="254083"/>
                      <a:pt x="110471" y="255402"/>
                      <a:pt x="109151" y="256722"/>
                    </a:cubicBezTo>
                    <a:cubicBezTo>
                      <a:pt x="109151" y="256722"/>
                      <a:pt x="109151" y="256722"/>
                      <a:pt x="109151" y="235610"/>
                    </a:cubicBezTo>
                    <a:cubicBezTo>
                      <a:pt x="109151" y="235610"/>
                      <a:pt x="109151" y="235610"/>
                      <a:pt x="168582" y="235610"/>
                    </a:cubicBezTo>
                    <a:cubicBezTo>
                      <a:pt x="168582" y="235610"/>
                      <a:pt x="168582" y="235610"/>
                      <a:pt x="168582" y="110259"/>
                    </a:cubicBezTo>
                    <a:cubicBezTo>
                      <a:pt x="168582" y="110259"/>
                      <a:pt x="168582" y="110259"/>
                      <a:pt x="61606" y="110259"/>
                    </a:cubicBezTo>
                    <a:cubicBezTo>
                      <a:pt x="61606" y="110259"/>
                      <a:pt x="61606" y="110259"/>
                      <a:pt x="61606" y="126093"/>
                    </a:cubicBezTo>
                    <a:cubicBezTo>
                      <a:pt x="61606" y="126093"/>
                      <a:pt x="61606" y="126093"/>
                      <a:pt x="36512" y="126093"/>
                    </a:cubicBezTo>
                    <a:cubicBezTo>
                      <a:pt x="36512" y="126093"/>
                      <a:pt x="36512" y="126093"/>
                      <a:pt x="36512" y="99703"/>
                    </a:cubicBezTo>
                    <a:cubicBezTo>
                      <a:pt x="36512" y="90467"/>
                      <a:pt x="45757" y="82550"/>
                      <a:pt x="55002" y="82550"/>
                    </a:cubicBezTo>
                    <a:close/>
                    <a:moveTo>
                      <a:pt x="102729" y="0"/>
                    </a:moveTo>
                    <a:cubicBezTo>
                      <a:pt x="102729" y="0"/>
                      <a:pt x="102729" y="0"/>
                      <a:pt x="305260" y="0"/>
                    </a:cubicBezTo>
                    <a:cubicBezTo>
                      <a:pt x="323672" y="0"/>
                      <a:pt x="338138" y="15802"/>
                      <a:pt x="338138" y="34237"/>
                    </a:cubicBezTo>
                    <a:cubicBezTo>
                      <a:pt x="338138" y="34237"/>
                      <a:pt x="338138" y="34237"/>
                      <a:pt x="338138" y="188306"/>
                    </a:cubicBezTo>
                    <a:cubicBezTo>
                      <a:pt x="338138" y="206741"/>
                      <a:pt x="323672" y="221226"/>
                      <a:pt x="305260" y="221226"/>
                    </a:cubicBezTo>
                    <a:cubicBezTo>
                      <a:pt x="305260" y="221226"/>
                      <a:pt x="305260" y="221226"/>
                      <a:pt x="234242" y="221226"/>
                    </a:cubicBezTo>
                    <a:cubicBezTo>
                      <a:pt x="234242" y="221226"/>
                      <a:pt x="234242" y="221226"/>
                      <a:pt x="234242" y="243612"/>
                    </a:cubicBezTo>
                    <a:cubicBezTo>
                      <a:pt x="234242" y="243612"/>
                      <a:pt x="234242" y="243612"/>
                      <a:pt x="265806" y="243612"/>
                    </a:cubicBezTo>
                    <a:cubicBezTo>
                      <a:pt x="272381" y="243612"/>
                      <a:pt x="277642" y="250196"/>
                      <a:pt x="277642" y="256780"/>
                    </a:cubicBezTo>
                    <a:cubicBezTo>
                      <a:pt x="277642" y="256780"/>
                      <a:pt x="277642" y="256780"/>
                      <a:pt x="277642" y="272582"/>
                    </a:cubicBezTo>
                    <a:cubicBezTo>
                      <a:pt x="277642" y="280483"/>
                      <a:pt x="272381" y="285750"/>
                      <a:pt x="265806" y="285750"/>
                    </a:cubicBezTo>
                    <a:cubicBezTo>
                      <a:pt x="265806" y="285750"/>
                      <a:pt x="265806" y="285750"/>
                      <a:pt x="205309" y="285750"/>
                    </a:cubicBezTo>
                    <a:cubicBezTo>
                      <a:pt x="207940" y="280483"/>
                      <a:pt x="209255" y="275216"/>
                      <a:pt x="210570" y="269948"/>
                    </a:cubicBezTo>
                    <a:cubicBezTo>
                      <a:pt x="210570" y="268632"/>
                      <a:pt x="210570" y="213325"/>
                      <a:pt x="210570" y="213325"/>
                    </a:cubicBezTo>
                    <a:cubicBezTo>
                      <a:pt x="210570" y="213325"/>
                      <a:pt x="210570" y="213325"/>
                      <a:pt x="210570" y="172504"/>
                    </a:cubicBezTo>
                    <a:cubicBezTo>
                      <a:pt x="210570" y="172504"/>
                      <a:pt x="210570" y="172504"/>
                      <a:pt x="296054" y="172504"/>
                    </a:cubicBezTo>
                    <a:cubicBezTo>
                      <a:pt x="303945" y="172504"/>
                      <a:pt x="309205" y="165920"/>
                      <a:pt x="309205" y="159335"/>
                    </a:cubicBezTo>
                    <a:cubicBezTo>
                      <a:pt x="309205" y="159335"/>
                      <a:pt x="309205" y="159335"/>
                      <a:pt x="309205" y="39504"/>
                    </a:cubicBezTo>
                    <a:cubicBezTo>
                      <a:pt x="309205" y="32920"/>
                      <a:pt x="303945" y="27653"/>
                      <a:pt x="296054" y="27653"/>
                    </a:cubicBezTo>
                    <a:cubicBezTo>
                      <a:pt x="296054" y="27653"/>
                      <a:pt x="296054" y="27653"/>
                      <a:pt x="110620" y="27653"/>
                    </a:cubicBezTo>
                    <a:cubicBezTo>
                      <a:pt x="104044" y="27653"/>
                      <a:pt x="98783" y="32920"/>
                      <a:pt x="98783" y="39504"/>
                    </a:cubicBezTo>
                    <a:cubicBezTo>
                      <a:pt x="98783" y="39504"/>
                      <a:pt x="98783" y="39504"/>
                      <a:pt x="98783" y="65841"/>
                    </a:cubicBezTo>
                    <a:cubicBezTo>
                      <a:pt x="98783" y="65841"/>
                      <a:pt x="98783" y="65841"/>
                      <a:pt x="69850" y="65841"/>
                    </a:cubicBezTo>
                    <a:cubicBezTo>
                      <a:pt x="69850" y="65841"/>
                      <a:pt x="69850" y="65841"/>
                      <a:pt x="69850" y="34237"/>
                    </a:cubicBezTo>
                    <a:cubicBezTo>
                      <a:pt x="69850" y="15802"/>
                      <a:pt x="84317" y="0"/>
                      <a:pt x="102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任意多边形: 形状 40"/>
              <p:cNvSpPr/>
              <p:nvPr/>
            </p:nvSpPr>
            <p:spPr bwMode="auto">
              <a:xfrm>
                <a:off x="3339815" y="3737982"/>
                <a:ext cx="446708" cy="377500"/>
              </a:xfrm>
              <a:custGeom>
                <a:avLst/>
                <a:gdLst>
                  <a:gd name="connsiteX0" fmla="*/ 46038 w 338138"/>
                  <a:gd name="connsiteY0" fmla="*/ 261938 h 285751"/>
                  <a:gd name="connsiteX1" fmla="*/ 38100 w 338138"/>
                  <a:gd name="connsiteY1" fmla="*/ 270670 h 285751"/>
                  <a:gd name="connsiteX2" fmla="*/ 46038 w 338138"/>
                  <a:gd name="connsiteY2" fmla="*/ 279402 h 285751"/>
                  <a:gd name="connsiteX3" fmla="*/ 53976 w 338138"/>
                  <a:gd name="connsiteY3" fmla="*/ 270670 h 285751"/>
                  <a:gd name="connsiteX4" fmla="*/ 46038 w 338138"/>
                  <a:gd name="connsiteY4" fmla="*/ 261938 h 285751"/>
                  <a:gd name="connsiteX5" fmla="*/ 288131 w 338138"/>
                  <a:gd name="connsiteY5" fmla="*/ 184150 h 285751"/>
                  <a:gd name="connsiteX6" fmla="*/ 277812 w 338138"/>
                  <a:gd name="connsiteY6" fmla="*/ 194469 h 285751"/>
                  <a:gd name="connsiteX7" fmla="*/ 288131 w 338138"/>
                  <a:gd name="connsiteY7" fmla="*/ 204788 h 285751"/>
                  <a:gd name="connsiteX8" fmla="*/ 298450 w 338138"/>
                  <a:gd name="connsiteY8" fmla="*/ 194469 h 285751"/>
                  <a:gd name="connsiteX9" fmla="*/ 288131 w 338138"/>
                  <a:gd name="connsiteY9" fmla="*/ 184150 h 285751"/>
                  <a:gd name="connsiteX10" fmla="*/ 19050 w 338138"/>
                  <a:gd name="connsiteY10" fmla="*/ 165100 h 285751"/>
                  <a:gd name="connsiteX11" fmla="*/ 19050 w 338138"/>
                  <a:gd name="connsiteY11" fmla="*/ 242888 h 285751"/>
                  <a:gd name="connsiteX12" fmla="*/ 73025 w 338138"/>
                  <a:gd name="connsiteY12" fmla="*/ 242888 h 285751"/>
                  <a:gd name="connsiteX13" fmla="*/ 73025 w 338138"/>
                  <a:gd name="connsiteY13" fmla="*/ 165100 h 285751"/>
                  <a:gd name="connsiteX14" fmla="*/ 12010 w 338138"/>
                  <a:gd name="connsiteY14" fmla="*/ 141288 h 285751"/>
                  <a:gd name="connsiteX15" fmla="*/ 81400 w 338138"/>
                  <a:gd name="connsiteY15" fmla="*/ 141288 h 285751"/>
                  <a:gd name="connsiteX16" fmla="*/ 92075 w 338138"/>
                  <a:gd name="connsiteY16" fmla="*/ 153107 h 285751"/>
                  <a:gd name="connsiteX17" fmla="*/ 92075 w 338138"/>
                  <a:gd name="connsiteY17" fmla="*/ 273932 h 285751"/>
                  <a:gd name="connsiteX18" fmla="*/ 81400 w 338138"/>
                  <a:gd name="connsiteY18" fmla="*/ 285751 h 285751"/>
                  <a:gd name="connsiteX19" fmla="*/ 12010 w 338138"/>
                  <a:gd name="connsiteY19" fmla="*/ 285751 h 285751"/>
                  <a:gd name="connsiteX20" fmla="*/ 0 w 338138"/>
                  <a:gd name="connsiteY20" fmla="*/ 273932 h 285751"/>
                  <a:gd name="connsiteX21" fmla="*/ 0 w 338138"/>
                  <a:gd name="connsiteY21" fmla="*/ 153107 h 285751"/>
                  <a:gd name="connsiteX22" fmla="*/ 12010 w 338138"/>
                  <a:gd name="connsiteY22" fmla="*/ 141288 h 285751"/>
                  <a:gd name="connsiteX23" fmla="*/ 55002 w 338138"/>
                  <a:gd name="connsiteY23" fmla="*/ 82550 h 285751"/>
                  <a:gd name="connsiteX24" fmla="*/ 175185 w 338138"/>
                  <a:gd name="connsiteY24" fmla="*/ 82550 h 285751"/>
                  <a:gd name="connsiteX25" fmla="*/ 193675 w 338138"/>
                  <a:gd name="connsiteY25" fmla="*/ 99703 h 285751"/>
                  <a:gd name="connsiteX26" fmla="*/ 193675 w 338138"/>
                  <a:gd name="connsiteY26" fmla="*/ 268597 h 285751"/>
                  <a:gd name="connsiteX27" fmla="*/ 175185 w 338138"/>
                  <a:gd name="connsiteY27" fmla="*/ 285750 h 285751"/>
                  <a:gd name="connsiteX28" fmla="*/ 107830 w 338138"/>
                  <a:gd name="connsiteY28" fmla="*/ 285750 h 285751"/>
                  <a:gd name="connsiteX29" fmla="*/ 109151 w 338138"/>
                  <a:gd name="connsiteY29" fmla="*/ 276514 h 285751"/>
                  <a:gd name="connsiteX30" fmla="*/ 109151 w 338138"/>
                  <a:gd name="connsiteY30" fmla="*/ 273875 h 285751"/>
                  <a:gd name="connsiteX31" fmla="*/ 115754 w 338138"/>
                  <a:gd name="connsiteY31" fmla="*/ 275194 h 285751"/>
                  <a:gd name="connsiteX32" fmla="*/ 124999 w 338138"/>
                  <a:gd name="connsiteY32" fmla="*/ 264639 h 285751"/>
                  <a:gd name="connsiteX33" fmla="*/ 115754 w 338138"/>
                  <a:gd name="connsiteY33" fmla="*/ 254083 h 285751"/>
                  <a:gd name="connsiteX34" fmla="*/ 109151 w 338138"/>
                  <a:gd name="connsiteY34" fmla="*/ 256722 h 285751"/>
                  <a:gd name="connsiteX35" fmla="*/ 109151 w 338138"/>
                  <a:gd name="connsiteY35" fmla="*/ 235610 h 285751"/>
                  <a:gd name="connsiteX36" fmla="*/ 168582 w 338138"/>
                  <a:gd name="connsiteY36" fmla="*/ 235610 h 285751"/>
                  <a:gd name="connsiteX37" fmla="*/ 168582 w 338138"/>
                  <a:gd name="connsiteY37" fmla="*/ 110259 h 285751"/>
                  <a:gd name="connsiteX38" fmla="*/ 61606 w 338138"/>
                  <a:gd name="connsiteY38" fmla="*/ 110259 h 285751"/>
                  <a:gd name="connsiteX39" fmla="*/ 61606 w 338138"/>
                  <a:gd name="connsiteY39" fmla="*/ 126093 h 285751"/>
                  <a:gd name="connsiteX40" fmla="*/ 36512 w 338138"/>
                  <a:gd name="connsiteY40" fmla="*/ 126093 h 285751"/>
                  <a:gd name="connsiteX41" fmla="*/ 36512 w 338138"/>
                  <a:gd name="connsiteY41" fmla="*/ 99703 h 285751"/>
                  <a:gd name="connsiteX42" fmla="*/ 55002 w 338138"/>
                  <a:gd name="connsiteY42" fmla="*/ 82550 h 285751"/>
                  <a:gd name="connsiteX43" fmla="*/ 102729 w 338138"/>
                  <a:gd name="connsiteY43" fmla="*/ 0 h 285751"/>
                  <a:gd name="connsiteX44" fmla="*/ 305260 w 338138"/>
                  <a:gd name="connsiteY44" fmla="*/ 0 h 285751"/>
                  <a:gd name="connsiteX45" fmla="*/ 338138 w 338138"/>
                  <a:gd name="connsiteY45" fmla="*/ 34237 h 285751"/>
                  <a:gd name="connsiteX46" fmla="*/ 338138 w 338138"/>
                  <a:gd name="connsiteY46" fmla="*/ 188306 h 285751"/>
                  <a:gd name="connsiteX47" fmla="*/ 305260 w 338138"/>
                  <a:gd name="connsiteY47" fmla="*/ 221226 h 285751"/>
                  <a:gd name="connsiteX48" fmla="*/ 234242 w 338138"/>
                  <a:gd name="connsiteY48" fmla="*/ 221226 h 285751"/>
                  <a:gd name="connsiteX49" fmla="*/ 234242 w 338138"/>
                  <a:gd name="connsiteY49" fmla="*/ 243612 h 285751"/>
                  <a:gd name="connsiteX50" fmla="*/ 265806 w 338138"/>
                  <a:gd name="connsiteY50" fmla="*/ 243612 h 285751"/>
                  <a:gd name="connsiteX51" fmla="*/ 277642 w 338138"/>
                  <a:gd name="connsiteY51" fmla="*/ 256780 h 285751"/>
                  <a:gd name="connsiteX52" fmla="*/ 277642 w 338138"/>
                  <a:gd name="connsiteY52" fmla="*/ 272582 h 285751"/>
                  <a:gd name="connsiteX53" fmla="*/ 265806 w 338138"/>
                  <a:gd name="connsiteY53" fmla="*/ 285750 h 285751"/>
                  <a:gd name="connsiteX54" fmla="*/ 205309 w 338138"/>
                  <a:gd name="connsiteY54" fmla="*/ 285750 h 285751"/>
                  <a:gd name="connsiteX55" fmla="*/ 210570 w 338138"/>
                  <a:gd name="connsiteY55" fmla="*/ 269948 h 285751"/>
                  <a:gd name="connsiteX56" fmla="*/ 210570 w 338138"/>
                  <a:gd name="connsiteY56" fmla="*/ 213325 h 285751"/>
                  <a:gd name="connsiteX57" fmla="*/ 210570 w 338138"/>
                  <a:gd name="connsiteY57" fmla="*/ 172504 h 285751"/>
                  <a:gd name="connsiteX58" fmla="*/ 296054 w 338138"/>
                  <a:gd name="connsiteY58" fmla="*/ 172504 h 285751"/>
                  <a:gd name="connsiteX59" fmla="*/ 309205 w 338138"/>
                  <a:gd name="connsiteY59" fmla="*/ 159335 h 285751"/>
                  <a:gd name="connsiteX60" fmla="*/ 309205 w 338138"/>
                  <a:gd name="connsiteY60" fmla="*/ 39504 h 285751"/>
                  <a:gd name="connsiteX61" fmla="*/ 296054 w 338138"/>
                  <a:gd name="connsiteY61" fmla="*/ 27653 h 285751"/>
                  <a:gd name="connsiteX62" fmla="*/ 110620 w 338138"/>
                  <a:gd name="connsiteY62" fmla="*/ 27653 h 285751"/>
                  <a:gd name="connsiteX63" fmla="*/ 98783 w 338138"/>
                  <a:gd name="connsiteY63" fmla="*/ 39504 h 285751"/>
                  <a:gd name="connsiteX64" fmla="*/ 98783 w 338138"/>
                  <a:gd name="connsiteY64" fmla="*/ 65841 h 285751"/>
                  <a:gd name="connsiteX65" fmla="*/ 69850 w 338138"/>
                  <a:gd name="connsiteY65" fmla="*/ 65841 h 285751"/>
                  <a:gd name="connsiteX66" fmla="*/ 69850 w 338138"/>
                  <a:gd name="connsiteY66" fmla="*/ 34237 h 285751"/>
                  <a:gd name="connsiteX67" fmla="*/ 102729 w 338138"/>
                  <a:gd name="connsiteY67" fmla="*/ 0 h 28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38138" h="285751">
                    <a:moveTo>
                      <a:pt x="46038" y="261938"/>
                    </a:moveTo>
                    <a:cubicBezTo>
                      <a:pt x="41654" y="261938"/>
                      <a:pt x="38100" y="265847"/>
                      <a:pt x="38100" y="270670"/>
                    </a:cubicBezTo>
                    <a:cubicBezTo>
                      <a:pt x="38100" y="275493"/>
                      <a:pt x="41654" y="279402"/>
                      <a:pt x="46038" y="279402"/>
                    </a:cubicBezTo>
                    <a:cubicBezTo>
                      <a:pt x="50422" y="279402"/>
                      <a:pt x="53976" y="275493"/>
                      <a:pt x="53976" y="270670"/>
                    </a:cubicBezTo>
                    <a:cubicBezTo>
                      <a:pt x="53976" y="265847"/>
                      <a:pt x="50422" y="261938"/>
                      <a:pt x="46038" y="261938"/>
                    </a:cubicBezTo>
                    <a:close/>
                    <a:moveTo>
                      <a:pt x="288131" y="184150"/>
                    </a:moveTo>
                    <a:cubicBezTo>
                      <a:pt x="282432" y="184150"/>
                      <a:pt x="277812" y="188770"/>
                      <a:pt x="277812" y="194469"/>
                    </a:cubicBezTo>
                    <a:cubicBezTo>
                      <a:pt x="277812" y="200168"/>
                      <a:pt x="282432" y="204788"/>
                      <a:pt x="288131" y="204788"/>
                    </a:cubicBezTo>
                    <a:cubicBezTo>
                      <a:pt x="293830" y="204788"/>
                      <a:pt x="298450" y="200168"/>
                      <a:pt x="298450" y="194469"/>
                    </a:cubicBezTo>
                    <a:cubicBezTo>
                      <a:pt x="298450" y="188770"/>
                      <a:pt x="293830" y="184150"/>
                      <a:pt x="288131" y="184150"/>
                    </a:cubicBezTo>
                    <a:close/>
                    <a:moveTo>
                      <a:pt x="19050" y="165100"/>
                    </a:moveTo>
                    <a:lnTo>
                      <a:pt x="19050" y="242888"/>
                    </a:lnTo>
                    <a:lnTo>
                      <a:pt x="73025" y="242888"/>
                    </a:lnTo>
                    <a:lnTo>
                      <a:pt x="73025" y="165100"/>
                    </a:lnTo>
                    <a:close/>
                    <a:moveTo>
                      <a:pt x="12010" y="141288"/>
                    </a:moveTo>
                    <a:cubicBezTo>
                      <a:pt x="12010" y="141288"/>
                      <a:pt x="12010" y="141288"/>
                      <a:pt x="81400" y="141288"/>
                    </a:cubicBezTo>
                    <a:cubicBezTo>
                      <a:pt x="86738" y="141288"/>
                      <a:pt x="92075" y="146541"/>
                      <a:pt x="92075" y="153107"/>
                    </a:cubicBezTo>
                    <a:cubicBezTo>
                      <a:pt x="92075" y="153107"/>
                      <a:pt x="92075" y="153107"/>
                      <a:pt x="92075" y="273932"/>
                    </a:cubicBezTo>
                    <a:cubicBezTo>
                      <a:pt x="92075" y="280498"/>
                      <a:pt x="86738" y="285751"/>
                      <a:pt x="81400" y="285751"/>
                    </a:cubicBezTo>
                    <a:cubicBezTo>
                      <a:pt x="81400" y="285751"/>
                      <a:pt x="81400" y="285751"/>
                      <a:pt x="12010" y="285751"/>
                    </a:cubicBezTo>
                    <a:cubicBezTo>
                      <a:pt x="5337" y="285751"/>
                      <a:pt x="0" y="280498"/>
                      <a:pt x="0" y="273932"/>
                    </a:cubicBezTo>
                    <a:cubicBezTo>
                      <a:pt x="0" y="273932"/>
                      <a:pt x="0" y="273932"/>
                      <a:pt x="0" y="153107"/>
                    </a:cubicBezTo>
                    <a:cubicBezTo>
                      <a:pt x="0" y="146541"/>
                      <a:pt x="5337" y="141288"/>
                      <a:pt x="12010" y="141288"/>
                    </a:cubicBezTo>
                    <a:close/>
                    <a:moveTo>
                      <a:pt x="55002" y="82550"/>
                    </a:moveTo>
                    <a:cubicBezTo>
                      <a:pt x="55002" y="82550"/>
                      <a:pt x="55002" y="82550"/>
                      <a:pt x="175185" y="82550"/>
                    </a:cubicBezTo>
                    <a:cubicBezTo>
                      <a:pt x="185751" y="82550"/>
                      <a:pt x="193675" y="90467"/>
                      <a:pt x="193675" y="99703"/>
                    </a:cubicBezTo>
                    <a:cubicBezTo>
                      <a:pt x="193675" y="99703"/>
                      <a:pt x="193675" y="99703"/>
                      <a:pt x="193675" y="268597"/>
                    </a:cubicBezTo>
                    <a:cubicBezTo>
                      <a:pt x="193675" y="277833"/>
                      <a:pt x="185751" y="285750"/>
                      <a:pt x="175185" y="285750"/>
                    </a:cubicBezTo>
                    <a:cubicBezTo>
                      <a:pt x="175185" y="285750"/>
                      <a:pt x="175185" y="285750"/>
                      <a:pt x="107830" y="285750"/>
                    </a:cubicBezTo>
                    <a:cubicBezTo>
                      <a:pt x="109151" y="283111"/>
                      <a:pt x="109151" y="280472"/>
                      <a:pt x="109151" y="276514"/>
                    </a:cubicBezTo>
                    <a:cubicBezTo>
                      <a:pt x="109151" y="276514"/>
                      <a:pt x="109151" y="276514"/>
                      <a:pt x="109151" y="273875"/>
                    </a:cubicBezTo>
                    <a:cubicBezTo>
                      <a:pt x="110471" y="273875"/>
                      <a:pt x="113113" y="275194"/>
                      <a:pt x="115754" y="275194"/>
                    </a:cubicBezTo>
                    <a:cubicBezTo>
                      <a:pt x="121037" y="275194"/>
                      <a:pt x="124999" y="271236"/>
                      <a:pt x="124999" y="264639"/>
                    </a:cubicBezTo>
                    <a:cubicBezTo>
                      <a:pt x="124999" y="259361"/>
                      <a:pt x="121037" y="254083"/>
                      <a:pt x="115754" y="254083"/>
                    </a:cubicBezTo>
                    <a:cubicBezTo>
                      <a:pt x="113113" y="254083"/>
                      <a:pt x="110471" y="255402"/>
                      <a:pt x="109151" y="256722"/>
                    </a:cubicBezTo>
                    <a:cubicBezTo>
                      <a:pt x="109151" y="256722"/>
                      <a:pt x="109151" y="256722"/>
                      <a:pt x="109151" y="235610"/>
                    </a:cubicBezTo>
                    <a:cubicBezTo>
                      <a:pt x="109151" y="235610"/>
                      <a:pt x="109151" y="235610"/>
                      <a:pt x="168582" y="235610"/>
                    </a:cubicBezTo>
                    <a:cubicBezTo>
                      <a:pt x="168582" y="235610"/>
                      <a:pt x="168582" y="235610"/>
                      <a:pt x="168582" y="110259"/>
                    </a:cubicBezTo>
                    <a:cubicBezTo>
                      <a:pt x="168582" y="110259"/>
                      <a:pt x="168582" y="110259"/>
                      <a:pt x="61606" y="110259"/>
                    </a:cubicBezTo>
                    <a:cubicBezTo>
                      <a:pt x="61606" y="110259"/>
                      <a:pt x="61606" y="110259"/>
                      <a:pt x="61606" y="126093"/>
                    </a:cubicBezTo>
                    <a:cubicBezTo>
                      <a:pt x="61606" y="126093"/>
                      <a:pt x="61606" y="126093"/>
                      <a:pt x="36512" y="126093"/>
                    </a:cubicBezTo>
                    <a:cubicBezTo>
                      <a:pt x="36512" y="126093"/>
                      <a:pt x="36512" y="126093"/>
                      <a:pt x="36512" y="99703"/>
                    </a:cubicBezTo>
                    <a:cubicBezTo>
                      <a:pt x="36512" y="90467"/>
                      <a:pt x="45757" y="82550"/>
                      <a:pt x="55002" y="82550"/>
                    </a:cubicBezTo>
                    <a:close/>
                    <a:moveTo>
                      <a:pt x="102729" y="0"/>
                    </a:moveTo>
                    <a:cubicBezTo>
                      <a:pt x="102729" y="0"/>
                      <a:pt x="102729" y="0"/>
                      <a:pt x="305260" y="0"/>
                    </a:cubicBezTo>
                    <a:cubicBezTo>
                      <a:pt x="323672" y="0"/>
                      <a:pt x="338138" y="15802"/>
                      <a:pt x="338138" y="34237"/>
                    </a:cubicBezTo>
                    <a:cubicBezTo>
                      <a:pt x="338138" y="34237"/>
                      <a:pt x="338138" y="34237"/>
                      <a:pt x="338138" y="188306"/>
                    </a:cubicBezTo>
                    <a:cubicBezTo>
                      <a:pt x="338138" y="206741"/>
                      <a:pt x="323672" y="221226"/>
                      <a:pt x="305260" y="221226"/>
                    </a:cubicBezTo>
                    <a:cubicBezTo>
                      <a:pt x="305260" y="221226"/>
                      <a:pt x="305260" y="221226"/>
                      <a:pt x="234242" y="221226"/>
                    </a:cubicBezTo>
                    <a:cubicBezTo>
                      <a:pt x="234242" y="221226"/>
                      <a:pt x="234242" y="221226"/>
                      <a:pt x="234242" y="243612"/>
                    </a:cubicBezTo>
                    <a:cubicBezTo>
                      <a:pt x="234242" y="243612"/>
                      <a:pt x="234242" y="243612"/>
                      <a:pt x="265806" y="243612"/>
                    </a:cubicBezTo>
                    <a:cubicBezTo>
                      <a:pt x="272381" y="243612"/>
                      <a:pt x="277642" y="250196"/>
                      <a:pt x="277642" y="256780"/>
                    </a:cubicBezTo>
                    <a:cubicBezTo>
                      <a:pt x="277642" y="256780"/>
                      <a:pt x="277642" y="256780"/>
                      <a:pt x="277642" y="272582"/>
                    </a:cubicBezTo>
                    <a:cubicBezTo>
                      <a:pt x="277642" y="280483"/>
                      <a:pt x="272381" y="285750"/>
                      <a:pt x="265806" y="285750"/>
                    </a:cubicBezTo>
                    <a:cubicBezTo>
                      <a:pt x="265806" y="285750"/>
                      <a:pt x="265806" y="285750"/>
                      <a:pt x="205309" y="285750"/>
                    </a:cubicBezTo>
                    <a:cubicBezTo>
                      <a:pt x="207940" y="280483"/>
                      <a:pt x="209255" y="275216"/>
                      <a:pt x="210570" y="269948"/>
                    </a:cubicBezTo>
                    <a:cubicBezTo>
                      <a:pt x="210570" y="268632"/>
                      <a:pt x="210570" y="213325"/>
                      <a:pt x="210570" y="213325"/>
                    </a:cubicBezTo>
                    <a:cubicBezTo>
                      <a:pt x="210570" y="213325"/>
                      <a:pt x="210570" y="213325"/>
                      <a:pt x="210570" y="172504"/>
                    </a:cubicBezTo>
                    <a:cubicBezTo>
                      <a:pt x="210570" y="172504"/>
                      <a:pt x="210570" y="172504"/>
                      <a:pt x="296054" y="172504"/>
                    </a:cubicBezTo>
                    <a:cubicBezTo>
                      <a:pt x="303945" y="172504"/>
                      <a:pt x="309205" y="165920"/>
                      <a:pt x="309205" y="159335"/>
                    </a:cubicBezTo>
                    <a:cubicBezTo>
                      <a:pt x="309205" y="159335"/>
                      <a:pt x="309205" y="159335"/>
                      <a:pt x="309205" y="39504"/>
                    </a:cubicBezTo>
                    <a:cubicBezTo>
                      <a:pt x="309205" y="32920"/>
                      <a:pt x="303945" y="27653"/>
                      <a:pt x="296054" y="27653"/>
                    </a:cubicBezTo>
                    <a:cubicBezTo>
                      <a:pt x="296054" y="27653"/>
                      <a:pt x="296054" y="27653"/>
                      <a:pt x="110620" y="27653"/>
                    </a:cubicBezTo>
                    <a:cubicBezTo>
                      <a:pt x="104044" y="27653"/>
                      <a:pt x="98783" y="32920"/>
                      <a:pt x="98783" y="39504"/>
                    </a:cubicBezTo>
                    <a:cubicBezTo>
                      <a:pt x="98783" y="39504"/>
                      <a:pt x="98783" y="39504"/>
                      <a:pt x="98783" y="65841"/>
                    </a:cubicBezTo>
                    <a:cubicBezTo>
                      <a:pt x="98783" y="65841"/>
                      <a:pt x="98783" y="65841"/>
                      <a:pt x="69850" y="65841"/>
                    </a:cubicBezTo>
                    <a:cubicBezTo>
                      <a:pt x="69850" y="65841"/>
                      <a:pt x="69850" y="65841"/>
                      <a:pt x="69850" y="34237"/>
                    </a:cubicBezTo>
                    <a:cubicBezTo>
                      <a:pt x="69850" y="15802"/>
                      <a:pt x="84317" y="0"/>
                      <a:pt x="102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任意多边形: 形状 41"/>
              <p:cNvSpPr/>
              <p:nvPr/>
            </p:nvSpPr>
            <p:spPr bwMode="auto">
              <a:xfrm>
                <a:off x="4370868" y="2685348"/>
                <a:ext cx="625404" cy="528511"/>
              </a:xfrm>
              <a:custGeom>
                <a:avLst/>
                <a:gdLst>
                  <a:gd name="connsiteX0" fmla="*/ 46038 w 338138"/>
                  <a:gd name="connsiteY0" fmla="*/ 261938 h 285751"/>
                  <a:gd name="connsiteX1" fmla="*/ 38100 w 338138"/>
                  <a:gd name="connsiteY1" fmla="*/ 270670 h 285751"/>
                  <a:gd name="connsiteX2" fmla="*/ 46038 w 338138"/>
                  <a:gd name="connsiteY2" fmla="*/ 279402 h 285751"/>
                  <a:gd name="connsiteX3" fmla="*/ 53976 w 338138"/>
                  <a:gd name="connsiteY3" fmla="*/ 270670 h 285751"/>
                  <a:gd name="connsiteX4" fmla="*/ 46038 w 338138"/>
                  <a:gd name="connsiteY4" fmla="*/ 261938 h 285751"/>
                  <a:gd name="connsiteX5" fmla="*/ 288131 w 338138"/>
                  <a:gd name="connsiteY5" fmla="*/ 184150 h 285751"/>
                  <a:gd name="connsiteX6" fmla="*/ 277812 w 338138"/>
                  <a:gd name="connsiteY6" fmla="*/ 194469 h 285751"/>
                  <a:gd name="connsiteX7" fmla="*/ 288131 w 338138"/>
                  <a:gd name="connsiteY7" fmla="*/ 204788 h 285751"/>
                  <a:gd name="connsiteX8" fmla="*/ 298450 w 338138"/>
                  <a:gd name="connsiteY8" fmla="*/ 194469 h 285751"/>
                  <a:gd name="connsiteX9" fmla="*/ 288131 w 338138"/>
                  <a:gd name="connsiteY9" fmla="*/ 184150 h 285751"/>
                  <a:gd name="connsiteX10" fmla="*/ 19050 w 338138"/>
                  <a:gd name="connsiteY10" fmla="*/ 165100 h 285751"/>
                  <a:gd name="connsiteX11" fmla="*/ 19050 w 338138"/>
                  <a:gd name="connsiteY11" fmla="*/ 242888 h 285751"/>
                  <a:gd name="connsiteX12" fmla="*/ 73025 w 338138"/>
                  <a:gd name="connsiteY12" fmla="*/ 242888 h 285751"/>
                  <a:gd name="connsiteX13" fmla="*/ 73025 w 338138"/>
                  <a:gd name="connsiteY13" fmla="*/ 165100 h 285751"/>
                  <a:gd name="connsiteX14" fmla="*/ 12010 w 338138"/>
                  <a:gd name="connsiteY14" fmla="*/ 141288 h 285751"/>
                  <a:gd name="connsiteX15" fmla="*/ 81400 w 338138"/>
                  <a:gd name="connsiteY15" fmla="*/ 141288 h 285751"/>
                  <a:gd name="connsiteX16" fmla="*/ 92075 w 338138"/>
                  <a:gd name="connsiteY16" fmla="*/ 153107 h 285751"/>
                  <a:gd name="connsiteX17" fmla="*/ 92075 w 338138"/>
                  <a:gd name="connsiteY17" fmla="*/ 273932 h 285751"/>
                  <a:gd name="connsiteX18" fmla="*/ 81400 w 338138"/>
                  <a:gd name="connsiteY18" fmla="*/ 285751 h 285751"/>
                  <a:gd name="connsiteX19" fmla="*/ 12010 w 338138"/>
                  <a:gd name="connsiteY19" fmla="*/ 285751 h 285751"/>
                  <a:gd name="connsiteX20" fmla="*/ 0 w 338138"/>
                  <a:gd name="connsiteY20" fmla="*/ 273932 h 285751"/>
                  <a:gd name="connsiteX21" fmla="*/ 0 w 338138"/>
                  <a:gd name="connsiteY21" fmla="*/ 153107 h 285751"/>
                  <a:gd name="connsiteX22" fmla="*/ 12010 w 338138"/>
                  <a:gd name="connsiteY22" fmla="*/ 141288 h 285751"/>
                  <a:gd name="connsiteX23" fmla="*/ 55002 w 338138"/>
                  <a:gd name="connsiteY23" fmla="*/ 82550 h 285751"/>
                  <a:gd name="connsiteX24" fmla="*/ 175185 w 338138"/>
                  <a:gd name="connsiteY24" fmla="*/ 82550 h 285751"/>
                  <a:gd name="connsiteX25" fmla="*/ 193675 w 338138"/>
                  <a:gd name="connsiteY25" fmla="*/ 99703 h 285751"/>
                  <a:gd name="connsiteX26" fmla="*/ 193675 w 338138"/>
                  <a:gd name="connsiteY26" fmla="*/ 268597 h 285751"/>
                  <a:gd name="connsiteX27" fmla="*/ 175185 w 338138"/>
                  <a:gd name="connsiteY27" fmla="*/ 285750 h 285751"/>
                  <a:gd name="connsiteX28" fmla="*/ 107830 w 338138"/>
                  <a:gd name="connsiteY28" fmla="*/ 285750 h 285751"/>
                  <a:gd name="connsiteX29" fmla="*/ 109151 w 338138"/>
                  <a:gd name="connsiteY29" fmla="*/ 276514 h 285751"/>
                  <a:gd name="connsiteX30" fmla="*/ 109151 w 338138"/>
                  <a:gd name="connsiteY30" fmla="*/ 273875 h 285751"/>
                  <a:gd name="connsiteX31" fmla="*/ 115754 w 338138"/>
                  <a:gd name="connsiteY31" fmla="*/ 275194 h 285751"/>
                  <a:gd name="connsiteX32" fmla="*/ 124999 w 338138"/>
                  <a:gd name="connsiteY32" fmla="*/ 264639 h 285751"/>
                  <a:gd name="connsiteX33" fmla="*/ 115754 w 338138"/>
                  <a:gd name="connsiteY33" fmla="*/ 254083 h 285751"/>
                  <a:gd name="connsiteX34" fmla="*/ 109151 w 338138"/>
                  <a:gd name="connsiteY34" fmla="*/ 256722 h 285751"/>
                  <a:gd name="connsiteX35" fmla="*/ 109151 w 338138"/>
                  <a:gd name="connsiteY35" fmla="*/ 235610 h 285751"/>
                  <a:gd name="connsiteX36" fmla="*/ 168582 w 338138"/>
                  <a:gd name="connsiteY36" fmla="*/ 235610 h 285751"/>
                  <a:gd name="connsiteX37" fmla="*/ 168582 w 338138"/>
                  <a:gd name="connsiteY37" fmla="*/ 110259 h 285751"/>
                  <a:gd name="connsiteX38" fmla="*/ 61606 w 338138"/>
                  <a:gd name="connsiteY38" fmla="*/ 110259 h 285751"/>
                  <a:gd name="connsiteX39" fmla="*/ 61606 w 338138"/>
                  <a:gd name="connsiteY39" fmla="*/ 126093 h 285751"/>
                  <a:gd name="connsiteX40" fmla="*/ 36512 w 338138"/>
                  <a:gd name="connsiteY40" fmla="*/ 126093 h 285751"/>
                  <a:gd name="connsiteX41" fmla="*/ 36512 w 338138"/>
                  <a:gd name="connsiteY41" fmla="*/ 99703 h 285751"/>
                  <a:gd name="connsiteX42" fmla="*/ 55002 w 338138"/>
                  <a:gd name="connsiteY42" fmla="*/ 82550 h 285751"/>
                  <a:gd name="connsiteX43" fmla="*/ 102729 w 338138"/>
                  <a:gd name="connsiteY43" fmla="*/ 0 h 285751"/>
                  <a:gd name="connsiteX44" fmla="*/ 305260 w 338138"/>
                  <a:gd name="connsiteY44" fmla="*/ 0 h 285751"/>
                  <a:gd name="connsiteX45" fmla="*/ 338138 w 338138"/>
                  <a:gd name="connsiteY45" fmla="*/ 34237 h 285751"/>
                  <a:gd name="connsiteX46" fmla="*/ 338138 w 338138"/>
                  <a:gd name="connsiteY46" fmla="*/ 188306 h 285751"/>
                  <a:gd name="connsiteX47" fmla="*/ 305260 w 338138"/>
                  <a:gd name="connsiteY47" fmla="*/ 221226 h 285751"/>
                  <a:gd name="connsiteX48" fmla="*/ 234242 w 338138"/>
                  <a:gd name="connsiteY48" fmla="*/ 221226 h 285751"/>
                  <a:gd name="connsiteX49" fmla="*/ 234242 w 338138"/>
                  <a:gd name="connsiteY49" fmla="*/ 243612 h 285751"/>
                  <a:gd name="connsiteX50" fmla="*/ 265806 w 338138"/>
                  <a:gd name="connsiteY50" fmla="*/ 243612 h 285751"/>
                  <a:gd name="connsiteX51" fmla="*/ 277642 w 338138"/>
                  <a:gd name="connsiteY51" fmla="*/ 256780 h 285751"/>
                  <a:gd name="connsiteX52" fmla="*/ 277642 w 338138"/>
                  <a:gd name="connsiteY52" fmla="*/ 272582 h 285751"/>
                  <a:gd name="connsiteX53" fmla="*/ 265806 w 338138"/>
                  <a:gd name="connsiteY53" fmla="*/ 285750 h 285751"/>
                  <a:gd name="connsiteX54" fmla="*/ 205309 w 338138"/>
                  <a:gd name="connsiteY54" fmla="*/ 285750 h 285751"/>
                  <a:gd name="connsiteX55" fmla="*/ 210570 w 338138"/>
                  <a:gd name="connsiteY55" fmla="*/ 269948 h 285751"/>
                  <a:gd name="connsiteX56" fmla="*/ 210570 w 338138"/>
                  <a:gd name="connsiteY56" fmla="*/ 213325 h 285751"/>
                  <a:gd name="connsiteX57" fmla="*/ 210570 w 338138"/>
                  <a:gd name="connsiteY57" fmla="*/ 172504 h 285751"/>
                  <a:gd name="connsiteX58" fmla="*/ 296054 w 338138"/>
                  <a:gd name="connsiteY58" fmla="*/ 172504 h 285751"/>
                  <a:gd name="connsiteX59" fmla="*/ 309205 w 338138"/>
                  <a:gd name="connsiteY59" fmla="*/ 159335 h 285751"/>
                  <a:gd name="connsiteX60" fmla="*/ 309205 w 338138"/>
                  <a:gd name="connsiteY60" fmla="*/ 39504 h 285751"/>
                  <a:gd name="connsiteX61" fmla="*/ 296054 w 338138"/>
                  <a:gd name="connsiteY61" fmla="*/ 27653 h 285751"/>
                  <a:gd name="connsiteX62" fmla="*/ 110620 w 338138"/>
                  <a:gd name="connsiteY62" fmla="*/ 27653 h 285751"/>
                  <a:gd name="connsiteX63" fmla="*/ 98783 w 338138"/>
                  <a:gd name="connsiteY63" fmla="*/ 39504 h 285751"/>
                  <a:gd name="connsiteX64" fmla="*/ 98783 w 338138"/>
                  <a:gd name="connsiteY64" fmla="*/ 65841 h 285751"/>
                  <a:gd name="connsiteX65" fmla="*/ 69850 w 338138"/>
                  <a:gd name="connsiteY65" fmla="*/ 65841 h 285751"/>
                  <a:gd name="connsiteX66" fmla="*/ 69850 w 338138"/>
                  <a:gd name="connsiteY66" fmla="*/ 34237 h 285751"/>
                  <a:gd name="connsiteX67" fmla="*/ 102729 w 338138"/>
                  <a:gd name="connsiteY67" fmla="*/ 0 h 28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38138" h="285751">
                    <a:moveTo>
                      <a:pt x="46038" y="261938"/>
                    </a:moveTo>
                    <a:cubicBezTo>
                      <a:pt x="41654" y="261938"/>
                      <a:pt x="38100" y="265847"/>
                      <a:pt x="38100" y="270670"/>
                    </a:cubicBezTo>
                    <a:cubicBezTo>
                      <a:pt x="38100" y="275493"/>
                      <a:pt x="41654" y="279402"/>
                      <a:pt x="46038" y="279402"/>
                    </a:cubicBezTo>
                    <a:cubicBezTo>
                      <a:pt x="50422" y="279402"/>
                      <a:pt x="53976" y="275493"/>
                      <a:pt x="53976" y="270670"/>
                    </a:cubicBezTo>
                    <a:cubicBezTo>
                      <a:pt x="53976" y="265847"/>
                      <a:pt x="50422" y="261938"/>
                      <a:pt x="46038" y="261938"/>
                    </a:cubicBezTo>
                    <a:close/>
                    <a:moveTo>
                      <a:pt x="288131" y="184150"/>
                    </a:moveTo>
                    <a:cubicBezTo>
                      <a:pt x="282432" y="184150"/>
                      <a:pt x="277812" y="188770"/>
                      <a:pt x="277812" y="194469"/>
                    </a:cubicBezTo>
                    <a:cubicBezTo>
                      <a:pt x="277812" y="200168"/>
                      <a:pt x="282432" y="204788"/>
                      <a:pt x="288131" y="204788"/>
                    </a:cubicBezTo>
                    <a:cubicBezTo>
                      <a:pt x="293830" y="204788"/>
                      <a:pt x="298450" y="200168"/>
                      <a:pt x="298450" y="194469"/>
                    </a:cubicBezTo>
                    <a:cubicBezTo>
                      <a:pt x="298450" y="188770"/>
                      <a:pt x="293830" y="184150"/>
                      <a:pt x="288131" y="184150"/>
                    </a:cubicBezTo>
                    <a:close/>
                    <a:moveTo>
                      <a:pt x="19050" y="165100"/>
                    </a:moveTo>
                    <a:lnTo>
                      <a:pt x="19050" y="242888"/>
                    </a:lnTo>
                    <a:lnTo>
                      <a:pt x="73025" y="242888"/>
                    </a:lnTo>
                    <a:lnTo>
                      <a:pt x="73025" y="165100"/>
                    </a:lnTo>
                    <a:close/>
                    <a:moveTo>
                      <a:pt x="12010" y="141288"/>
                    </a:moveTo>
                    <a:cubicBezTo>
                      <a:pt x="12010" y="141288"/>
                      <a:pt x="12010" y="141288"/>
                      <a:pt x="81400" y="141288"/>
                    </a:cubicBezTo>
                    <a:cubicBezTo>
                      <a:pt x="86738" y="141288"/>
                      <a:pt x="92075" y="146541"/>
                      <a:pt x="92075" y="153107"/>
                    </a:cubicBezTo>
                    <a:cubicBezTo>
                      <a:pt x="92075" y="153107"/>
                      <a:pt x="92075" y="153107"/>
                      <a:pt x="92075" y="273932"/>
                    </a:cubicBezTo>
                    <a:cubicBezTo>
                      <a:pt x="92075" y="280498"/>
                      <a:pt x="86738" y="285751"/>
                      <a:pt x="81400" y="285751"/>
                    </a:cubicBezTo>
                    <a:cubicBezTo>
                      <a:pt x="81400" y="285751"/>
                      <a:pt x="81400" y="285751"/>
                      <a:pt x="12010" y="285751"/>
                    </a:cubicBezTo>
                    <a:cubicBezTo>
                      <a:pt x="5337" y="285751"/>
                      <a:pt x="0" y="280498"/>
                      <a:pt x="0" y="273932"/>
                    </a:cubicBezTo>
                    <a:cubicBezTo>
                      <a:pt x="0" y="273932"/>
                      <a:pt x="0" y="273932"/>
                      <a:pt x="0" y="153107"/>
                    </a:cubicBezTo>
                    <a:cubicBezTo>
                      <a:pt x="0" y="146541"/>
                      <a:pt x="5337" y="141288"/>
                      <a:pt x="12010" y="141288"/>
                    </a:cubicBezTo>
                    <a:close/>
                    <a:moveTo>
                      <a:pt x="55002" y="82550"/>
                    </a:moveTo>
                    <a:cubicBezTo>
                      <a:pt x="55002" y="82550"/>
                      <a:pt x="55002" y="82550"/>
                      <a:pt x="175185" y="82550"/>
                    </a:cubicBezTo>
                    <a:cubicBezTo>
                      <a:pt x="185751" y="82550"/>
                      <a:pt x="193675" y="90467"/>
                      <a:pt x="193675" y="99703"/>
                    </a:cubicBezTo>
                    <a:cubicBezTo>
                      <a:pt x="193675" y="99703"/>
                      <a:pt x="193675" y="99703"/>
                      <a:pt x="193675" y="268597"/>
                    </a:cubicBezTo>
                    <a:cubicBezTo>
                      <a:pt x="193675" y="277833"/>
                      <a:pt x="185751" y="285750"/>
                      <a:pt x="175185" y="285750"/>
                    </a:cubicBezTo>
                    <a:cubicBezTo>
                      <a:pt x="175185" y="285750"/>
                      <a:pt x="175185" y="285750"/>
                      <a:pt x="107830" y="285750"/>
                    </a:cubicBezTo>
                    <a:cubicBezTo>
                      <a:pt x="109151" y="283111"/>
                      <a:pt x="109151" y="280472"/>
                      <a:pt x="109151" y="276514"/>
                    </a:cubicBezTo>
                    <a:cubicBezTo>
                      <a:pt x="109151" y="276514"/>
                      <a:pt x="109151" y="276514"/>
                      <a:pt x="109151" y="273875"/>
                    </a:cubicBezTo>
                    <a:cubicBezTo>
                      <a:pt x="110471" y="273875"/>
                      <a:pt x="113113" y="275194"/>
                      <a:pt x="115754" y="275194"/>
                    </a:cubicBezTo>
                    <a:cubicBezTo>
                      <a:pt x="121037" y="275194"/>
                      <a:pt x="124999" y="271236"/>
                      <a:pt x="124999" y="264639"/>
                    </a:cubicBezTo>
                    <a:cubicBezTo>
                      <a:pt x="124999" y="259361"/>
                      <a:pt x="121037" y="254083"/>
                      <a:pt x="115754" y="254083"/>
                    </a:cubicBezTo>
                    <a:cubicBezTo>
                      <a:pt x="113113" y="254083"/>
                      <a:pt x="110471" y="255402"/>
                      <a:pt x="109151" y="256722"/>
                    </a:cubicBezTo>
                    <a:cubicBezTo>
                      <a:pt x="109151" y="256722"/>
                      <a:pt x="109151" y="256722"/>
                      <a:pt x="109151" y="235610"/>
                    </a:cubicBezTo>
                    <a:cubicBezTo>
                      <a:pt x="109151" y="235610"/>
                      <a:pt x="109151" y="235610"/>
                      <a:pt x="168582" y="235610"/>
                    </a:cubicBezTo>
                    <a:cubicBezTo>
                      <a:pt x="168582" y="235610"/>
                      <a:pt x="168582" y="235610"/>
                      <a:pt x="168582" y="110259"/>
                    </a:cubicBezTo>
                    <a:cubicBezTo>
                      <a:pt x="168582" y="110259"/>
                      <a:pt x="168582" y="110259"/>
                      <a:pt x="61606" y="110259"/>
                    </a:cubicBezTo>
                    <a:cubicBezTo>
                      <a:pt x="61606" y="110259"/>
                      <a:pt x="61606" y="110259"/>
                      <a:pt x="61606" y="126093"/>
                    </a:cubicBezTo>
                    <a:cubicBezTo>
                      <a:pt x="61606" y="126093"/>
                      <a:pt x="61606" y="126093"/>
                      <a:pt x="36512" y="126093"/>
                    </a:cubicBezTo>
                    <a:cubicBezTo>
                      <a:pt x="36512" y="126093"/>
                      <a:pt x="36512" y="126093"/>
                      <a:pt x="36512" y="99703"/>
                    </a:cubicBezTo>
                    <a:cubicBezTo>
                      <a:pt x="36512" y="90467"/>
                      <a:pt x="45757" y="82550"/>
                      <a:pt x="55002" y="82550"/>
                    </a:cubicBezTo>
                    <a:close/>
                    <a:moveTo>
                      <a:pt x="102729" y="0"/>
                    </a:moveTo>
                    <a:cubicBezTo>
                      <a:pt x="102729" y="0"/>
                      <a:pt x="102729" y="0"/>
                      <a:pt x="305260" y="0"/>
                    </a:cubicBezTo>
                    <a:cubicBezTo>
                      <a:pt x="323672" y="0"/>
                      <a:pt x="338138" y="15802"/>
                      <a:pt x="338138" y="34237"/>
                    </a:cubicBezTo>
                    <a:cubicBezTo>
                      <a:pt x="338138" y="34237"/>
                      <a:pt x="338138" y="34237"/>
                      <a:pt x="338138" y="188306"/>
                    </a:cubicBezTo>
                    <a:cubicBezTo>
                      <a:pt x="338138" y="206741"/>
                      <a:pt x="323672" y="221226"/>
                      <a:pt x="305260" y="221226"/>
                    </a:cubicBezTo>
                    <a:cubicBezTo>
                      <a:pt x="305260" y="221226"/>
                      <a:pt x="305260" y="221226"/>
                      <a:pt x="234242" y="221226"/>
                    </a:cubicBezTo>
                    <a:cubicBezTo>
                      <a:pt x="234242" y="221226"/>
                      <a:pt x="234242" y="221226"/>
                      <a:pt x="234242" y="243612"/>
                    </a:cubicBezTo>
                    <a:cubicBezTo>
                      <a:pt x="234242" y="243612"/>
                      <a:pt x="234242" y="243612"/>
                      <a:pt x="265806" y="243612"/>
                    </a:cubicBezTo>
                    <a:cubicBezTo>
                      <a:pt x="272381" y="243612"/>
                      <a:pt x="277642" y="250196"/>
                      <a:pt x="277642" y="256780"/>
                    </a:cubicBezTo>
                    <a:cubicBezTo>
                      <a:pt x="277642" y="256780"/>
                      <a:pt x="277642" y="256780"/>
                      <a:pt x="277642" y="272582"/>
                    </a:cubicBezTo>
                    <a:cubicBezTo>
                      <a:pt x="277642" y="280483"/>
                      <a:pt x="272381" y="285750"/>
                      <a:pt x="265806" y="285750"/>
                    </a:cubicBezTo>
                    <a:cubicBezTo>
                      <a:pt x="265806" y="285750"/>
                      <a:pt x="265806" y="285750"/>
                      <a:pt x="205309" y="285750"/>
                    </a:cubicBezTo>
                    <a:cubicBezTo>
                      <a:pt x="207940" y="280483"/>
                      <a:pt x="209255" y="275216"/>
                      <a:pt x="210570" y="269948"/>
                    </a:cubicBezTo>
                    <a:cubicBezTo>
                      <a:pt x="210570" y="268632"/>
                      <a:pt x="210570" y="213325"/>
                      <a:pt x="210570" y="213325"/>
                    </a:cubicBezTo>
                    <a:cubicBezTo>
                      <a:pt x="210570" y="213325"/>
                      <a:pt x="210570" y="213325"/>
                      <a:pt x="210570" y="172504"/>
                    </a:cubicBezTo>
                    <a:cubicBezTo>
                      <a:pt x="210570" y="172504"/>
                      <a:pt x="210570" y="172504"/>
                      <a:pt x="296054" y="172504"/>
                    </a:cubicBezTo>
                    <a:cubicBezTo>
                      <a:pt x="303945" y="172504"/>
                      <a:pt x="309205" y="165920"/>
                      <a:pt x="309205" y="159335"/>
                    </a:cubicBezTo>
                    <a:cubicBezTo>
                      <a:pt x="309205" y="159335"/>
                      <a:pt x="309205" y="159335"/>
                      <a:pt x="309205" y="39504"/>
                    </a:cubicBezTo>
                    <a:cubicBezTo>
                      <a:pt x="309205" y="32920"/>
                      <a:pt x="303945" y="27653"/>
                      <a:pt x="296054" y="27653"/>
                    </a:cubicBezTo>
                    <a:cubicBezTo>
                      <a:pt x="296054" y="27653"/>
                      <a:pt x="296054" y="27653"/>
                      <a:pt x="110620" y="27653"/>
                    </a:cubicBezTo>
                    <a:cubicBezTo>
                      <a:pt x="104044" y="27653"/>
                      <a:pt x="98783" y="32920"/>
                      <a:pt x="98783" y="39504"/>
                    </a:cubicBezTo>
                    <a:cubicBezTo>
                      <a:pt x="98783" y="39504"/>
                      <a:pt x="98783" y="39504"/>
                      <a:pt x="98783" y="65841"/>
                    </a:cubicBezTo>
                    <a:cubicBezTo>
                      <a:pt x="98783" y="65841"/>
                      <a:pt x="98783" y="65841"/>
                      <a:pt x="69850" y="65841"/>
                    </a:cubicBezTo>
                    <a:cubicBezTo>
                      <a:pt x="69850" y="65841"/>
                      <a:pt x="69850" y="65841"/>
                      <a:pt x="69850" y="34237"/>
                    </a:cubicBezTo>
                    <a:cubicBezTo>
                      <a:pt x="69850" y="15802"/>
                      <a:pt x="84317" y="0"/>
                      <a:pt x="102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任意多边形: 形状 42"/>
              <p:cNvSpPr>
                <a:spLocks noChangeAspect="1"/>
              </p:cNvSpPr>
              <p:nvPr/>
            </p:nvSpPr>
            <p:spPr bwMode="auto">
              <a:xfrm>
                <a:off x="2889669" y="2551677"/>
                <a:ext cx="467258" cy="394866"/>
              </a:xfrm>
              <a:custGeom>
                <a:avLst/>
                <a:gdLst>
                  <a:gd name="connsiteX0" fmla="*/ 46038 w 338138"/>
                  <a:gd name="connsiteY0" fmla="*/ 261938 h 285751"/>
                  <a:gd name="connsiteX1" fmla="*/ 38100 w 338138"/>
                  <a:gd name="connsiteY1" fmla="*/ 270670 h 285751"/>
                  <a:gd name="connsiteX2" fmla="*/ 46038 w 338138"/>
                  <a:gd name="connsiteY2" fmla="*/ 279402 h 285751"/>
                  <a:gd name="connsiteX3" fmla="*/ 53976 w 338138"/>
                  <a:gd name="connsiteY3" fmla="*/ 270670 h 285751"/>
                  <a:gd name="connsiteX4" fmla="*/ 46038 w 338138"/>
                  <a:gd name="connsiteY4" fmla="*/ 261938 h 285751"/>
                  <a:gd name="connsiteX5" fmla="*/ 288131 w 338138"/>
                  <a:gd name="connsiteY5" fmla="*/ 184150 h 285751"/>
                  <a:gd name="connsiteX6" fmla="*/ 277812 w 338138"/>
                  <a:gd name="connsiteY6" fmla="*/ 194469 h 285751"/>
                  <a:gd name="connsiteX7" fmla="*/ 288131 w 338138"/>
                  <a:gd name="connsiteY7" fmla="*/ 204788 h 285751"/>
                  <a:gd name="connsiteX8" fmla="*/ 298450 w 338138"/>
                  <a:gd name="connsiteY8" fmla="*/ 194469 h 285751"/>
                  <a:gd name="connsiteX9" fmla="*/ 288131 w 338138"/>
                  <a:gd name="connsiteY9" fmla="*/ 184150 h 285751"/>
                  <a:gd name="connsiteX10" fmla="*/ 19050 w 338138"/>
                  <a:gd name="connsiteY10" fmla="*/ 165100 h 285751"/>
                  <a:gd name="connsiteX11" fmla="*/ 19050 w 338138"/>
                  <a:gd name="connsiteY11" fmla="*/ 242888 h 285751"/>
                  <a:gd name="connsiteX12" fmla="*/ 73025 w 338138"/>
                  <a:gd name="connsiteY12" fmla="*/ 242888 h 285751"/>
                  <a:gd name="connsiteX13" fmla="*/ 73025 w 338138"/>
                  <a:gd name="connsiteY13" fmla="*/ 165100 h 285751"/>
                  <a:gd name="connsiteX14" fmla="*/ 12010 w 338138"/>
                  <a:gd name="connsiteY14" fmla="*/ 141288 h 285751"/>
                  <a:gd name="connsiteX15" fmla="*/ 81400 w 338138"/>
                  <a:gd name="connsiteY15" fmla="*/ 141288 h 285751"/>
                  <a:gd name="connsiteX16" fmla="*/ 92075 w 338138"/>
                  <a:gd name="connsiteY16" fmla="*/ 153107 h 285751"/>
                  <a:gd name="connsiteX17" fmla="*/ 92075 w 338138"/>
                  <a:gd name="connsiteY17" fmla="*/ 273932 h 285751"/>
                  <a:gd name="connsiteX18" fmla="*/ 81400 w 338138"/>
                  <a:gd name="connsiteY18" fmla="*/ 285751 h 285751"/>
                  <a:gd name="connsiteX19" fmla="*/ 12010 w 338138"/>
                  <a:gd name="connsiteY19" fmla="*/ 285751 h 285751"/>
                  <a:gd name="connsiteX20" fmla="*/ 0 w 338138"/>
                  <a:gd name="connsiteY20" fmla="*/ 273932 h 285751"/>
                  <a:gd name="connsiteX21" fmla="*/ 0 w 338138"/>
                  <a:gd name="connsiteY21" fmla="*/ 153107 h 285751"/>
                  <a:gd name="connsiteX22" fmla="*/ 12010 w 338138"/>
                  <a:gd name="connsiteY22" fmla="*/ 141288 h 285751"/>
                  <a:gd name="connsiteX23" fmla="*/ 55002 w 338138"/>
                  <a:gd name="connsiteY23" fmla="*/ 82550 h 285751"/>
                  <a:gd name="connsiteX24" fmla="*/ 175185 w 338138"/>
                  <a:gd name="connsiteY24" fmla="*/ 82550 h 285751"/>
                  <a:gd name="connsiteX25" fmla="*/ 193675 w 338138"/>
                  <a:gd name="connsiteY25" fmla="*/ 99703 h 285751"/>
                  <a:gd name="connsiteX26" fmla="*/ 193675 w 338138"/>
                  <a:gd name="connsiteY26" fmla="*/ 268597 h 285751"/>
                  <a:gd name="connsiteX27" fmla="*/ 175185 w 338138"/>
                  <a:gd name="connsiteY27" fmla="*/ 285750 h 285751"/>
                  <a:gd name="connsiteX28" fmla="*/ 107830 w 338138"/>
                  <a:gd name="connsiteY28" fmla="*/ 285750 h 285751"/>
                  <a:gd name="connsiteX29" fmla="*/ 109151 w 338138"/>
                  <a:gd name="connsiteY29" fmla="*/ 276514 h 285751"/>
                  <a:gd name="connsiteX30" fmla="*/ 109151 w 338138"/>
                  <a:gd name="connsiteY30" fmla="*/ 273875 h 285751"/>
                  <a:gd name="connsiteX31" fmla="*/ 115754 w 338138"/>
                  <a:gd name="connsiteY31" fmla="*/ 275194 h 285751"/>
                  <a:gd name="connsiteX32" fmla="*/ 124999 w 338138"/>
                  <a:gd name="connsiteY32" fmla="*/ 264639 h 285751"/>
                  <a:gd name="connsiteX33" fmla="*/ 115754 w 338138"/>
                  <a:gd name="connsiteY33" fmla="*/ 254083 h 285751"/>
                  <a:gd name="connsiteX34" fmla="*/ 109151 w 338138"/>
                  <a:gd name="connsiteY34" fmla="*/ 256722 h 285751"/>
                  <a:gd name="connsiteX35" fmla="*/ 109151 w 338138"/>
                  <a:gd name="connsiteY35" fmla="*/ 235610 h 285751"/>
                  <a:gd name="connsiteX36" fmla="*/ 168582 w 338138"/>
                  <a:gd name="connsiteY36" fmla="*/ 235610 h 285751"/>
                  <a:gd name="connsiteX37" fmla="*/ 168582 w 338138"/>
                  <a:gd name="connsiteY37" fmla="*/ 110259 h 285751"/>
                  <a:gd name="connsiteX38" fmla="*/ 61606 w 338138"/>
                  <a:gd name="connsiteY38" fmla="*/ 110259 h 285751"/>
                  <a:gd name="connsiteX39" fmla="*/ 61606 w 338138"/>
                  <a:gd name="connsiteY39" fmla="*/ 126093 h 285751"/>
                  <a:gd name="connsiteX40" fmla="*/ 36512 w 338138"/>
                  <a:gd name="connsiteY40" fmla="*/ 126093 h 285751"/>
                  <a:gd name="connsiteX41" fmla="*/ 36512 w 338138"/>
                  <a:gd name="connsiteY41" fmla="*/ 99703 h 285751"/>
                  <a:gd name="connsiteX42" fmla="*/ 55002 w 338138"/>
                  <a:gd name="connsiteY42" fmla="*/ 82550 h 285751"/>
                  <a:gd name="connsiteX43" fmla="*/ 102729 w 338138"/>
                  <a:gd name="connsiteY43" fmla="*/ 0 h 285751"/>
                  <a:gd name="connsiteX44" fmla="*/ 305260 w 338138"/>
                  <a:gd name="connsiteY44" fmla="*/ 0 h 285751"/>
                  <a:gd name="connsiteX45" fmla="*/ 338138 w 338138"/>
                  <a:gd name="connsiteY45" fmla="*/ 34237 h 285751"/>
                  <a:gd name="connsiteX46" fmla="*/ 338138 w 338138"/>
                  <a:gd name="connsiteY46" fmla="*/ 188306 h 285751"/>
                  <a:gd name="connsiteX47" fmla="*/ 305260 w 338138"/>
                  <a:gd name="connsiteY47" fmla="*/ 221226 h 285751"/>
                  <a:gd name="connsiteX48" fmla="*/ 234242 w 338138"/>
                  <a:gd name="connsiteY48" fmla="*/ 221226 h 285751"/>
                  <a:gd name="connsiteX49" fmla="*/ 234242 w 338138"/>
                  <a:gd name="connsiteY49" fmla="*/ 243612 h 285751"/>
                  <a:gd name="connsiteX50" fmla="*/ 265806 w 338138"/>
                  <a:gd name="connsiteY50" fmla="*/ 243612 h 285751"/>
                  <a:gd name="connsiteX51" fmla="*/ 277642 w 338138"/>
                  <a:gd name="connsiteY51" fmla="*/ 256780 h 285751"/>
                  <a:gd name="connsiteX52" fmla="*/ 277642 w 338138"/>
                  <a:gd name="connsiteY52" fmla="*/ 272582 h 285751"/>
                  <a:gd name="connsiteX53" fmla="*/ 265806 w 338138"/>
                  <a:gd name="connsiteY53" fmla="*/ 285750 h 285751"/>
                  <a:gd name="connsiteX54" fmla="*/ 205309 w 338138"/>
                  <a:gd name="connsiteY54" fmla="*/ 285750 h 285751"/>
                  <a:gd name="connsiteX55" fmla="*/ 210570 w 338138"/>
                  <a:gd name="connsiteY55" fmla="*/ 269948 h 285751"/>
                  <a:gd name="connsiteX56" fmla="*/ 210570 w 338138"/>
                  <a:gd name="connsiteY56" fmla="*/ 213325 h 285751"/>
                  <a:gd name="connsiteX57" fmla="*/ 210570 w 338138"/>
                  <a:gd name="connsiteY57" fmla="*/ 172504 h 285751"/>
                  <a:gd name="connsiteX58" fmla="*/ 296054 w 338138"/>
                  <a:gd name="connsiteY58" fmla="*/ 172504 h 285751"/>
                  <a:gd name="connsiteX59" fmla="*/ 309205 w 338138"/>
                  <a:gd name="connsiteY59" fmla="*/ 159335 h 285751"/>
                  <a:gd name="connsiteX60" fmla="*/ 309205 w 338138"/>
                  <a:gd name="connsiteY60" fmla="*/ 39504 h 285751"/>
                  <a:gd name="connsiteX61" fmla="*/ 296054 w 338138"/>
                  <a:gd name="connsiteY61" fmla="*/ 27653 h 285751"/>
                  <a:gd name="connsiteX62" fmla="*/ 110620 w 338138"/>
                  <a:gd name="connsiteY62" fmla="*/ 27653 h 285751"/>
                  <a:gd name="connsiteX63" fmla="*/ 98783 w 338138"/>
                  <a:gd name="connsiteY63" fmla="*/ 39504 h 285751"/>
                  <a:gd name="connsiteX64" fmla="*/ 98783 w 338138"/>
                  <a:gd name="connsiteY64" fmla="*/ 65841 h 285751"/>
                  <a:gd name="connsiteX65" fmla="*/ 69850 w 338138"/>
                  <a:gd name="connsiteY65" fmla="*/ 65841 h 285751"/>
                  <a:gd name="connsiteX66" fmla="*/ 69850 w 338138"/>
                  <a:gd name="connsiteY66" fmla="*/ 34237 h 285751"/>
                  <a:gd name="connsiteX67" fmla="*/ 102729 w 338138"/>
                  <a:gd name="connsiteY67" fmla="*/ 0 h 28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38138" h="285751">
                    <a:moveTo>
                      <a:pt x="46038" y="261938"/>
                    </a:moveTo>
                    <a:cubicBezTo>
                      <a:pt x="41654" y="261938"/>
                      <a:pt x="38100" y="265847"/>
                      <a:pt x="38100" y="270670"/>
                    </a:cubicBezTo>
                    <a:cubicBezTo>
                      <a:pt x="38100" y="275493"/>
                      <a:pt x="41654" y="279402"/>
                      <a:pt x="46038" y="279402"/>
                    </a:cubicBezTo>
                    <a:cubicBezTo>
                      <a:pt x="50422" y="279402"/>
                      <a:pt x="53976" y="275493"/>
                      <a:pt x="53976" y="270670"/>
                    </a:cubicBezTo>
                    <a:cubicBezTo>
                      <a:pt x="53976" y="265847"/>
                      <a:pt x="50422" y="261938"/>
                      <a:pt x="46038" y="261938"/>
                    </a:cubicBezTo>
                    <a:close/>
                    <a:moveTo>
                      <a:pt x="288131" y="184150"/>
                    </a:moveTo>
                    <a:cubicBezTo>
                      <a:pt x="282432" y="184150"/>
                      <a:pt x="277812" y="188770"/>
                      <a:pt x="277812" y="194469"/>
                    </a:cubicBezTo>
                    <a:cubicBezTo>
                      <a:pt x="277812" y="200168"/>
                      <a:pt x="282432" y="204788"/>
                      <a:pt x="288131" y="204788"/>
                    </a:cubicBezTo>
                    <a:cubicBezTo>
                      <a:pt x="293830" y="204788"/>
                      <a:pt x="298450" y="200168"/>
                      <a:pt x="298450" y="194469"/>
                    </a:cubicBezTo>
                    <a:cubicBezTo>
                      <a:pt x="298450" y="188770"/>
                      <a:pt x="293830" y="184150"/>
                      <a:pt x="288131" y="184150"/>
                    </a:cubicBezTo>
                    <a:close/>
                    <a:moveTo>
                      <a:pt x="19050" y="165100"/>
                    </a:moveTo>
                    <a:lnTo>
                      <a:pt x="19050" y="242888"/>
                    </a:lnTo>
                    <a:lnTo>
                      <a:pt x="73025" y="242888"/>
                    </a:lnTo>
                    <a:lnTo>
                      <a:pt x="73025" y="165100"/>
                    </a:lnTo>
                    <a:close/>
                    <a:moveTo>
                      <a:pt x="12010" y="141288"/>
                    </a:moveTo>
                    <a:cubicBezTo>
                      <a:pt x="12010" y="141288"/>
                      <a:pt x="12010" y="141288"/>
                      <a:pt x="81400" y="141288"/>
                    </a:cubicBezTo>
                    <a:cubicBezTo>
                      <a:pt x="86738" y="141288"/>
                      <a:pt x="92075" y="146541"/>
                      <a:pt x="92075" y="153107"/>
                    </a:cubicBezTo>
                    <a:cubicBezTo>
                      <a:pt x="92075" y="153107"/>
                      <a:pt x="92075" y="153107"/>
                      <a:pt x="92075" y="273932"/>
                    </a:cubicBezTo>
                    <a:cubicBezTo>
                      <a:pt x="92075" y="280498"/>
                      <a:pt x="86738" y="285751"/>
                      <a:pt x="81400" y="285751"/>
                    </a:cubicBezTo>
                    <a:cubicBezTo>
                      <a:pt x="81400" y="285751"/>
                      <a:pt x="81400" y="285751"/>
                      <a:pt x="12010" y="285751"/>
                    </a:cubicBezTo>
                    <a:cubicBezTo>
                      <a:pt x="5337" y="285751"/>
                      <a:pt x="0" y="280498"/>
                      <a:pt x="0" y="273932"/>
                    </a:cubicBezTo>
                    <a:cubicBezTo>
                      <a:pt x="0" y="273932"/>
                      <a:pt x="0" y="273932"/>
                      <a:pt x="0" y="153107"/>
                    </a:cubicBezTo>
                    <a:cubicBezTo>
                      <a:pt x="0" y="146541"/>
                      <a:pt x="5337" y="141288"/>
                      <a:pt x="12010" y="141288"/>
                    </a:cubicBezTo>
                    <a:close/>
                    <a:moveTo>
                      <a:pt x="55002" y="82550"/>
                    </a:moveTo>
                    <a:cubicBezTo>
                      <a:pt x="55002" y="82550"/>
                      <a:pt x="55002" y="82550"/>
                      <a:pt x="175185" y="82550"/>
                    </a:cubicBezTo>
                    <a:cubicBezTo>
                      <a:pt x="185751" y="82550"/>
                      <a:pt x="193675" y="90467"/>
                      <a:pt x="193675" y="99703"/>
                    </a:cubicBezTo>
                    <a:cubicBezTo>
                      <a:pt x="193675" y="99703"/>
                      <a:pt x="193675" y="99703"/>
                      <a:pt x="193675" y="268597"/>
                    </a:cubicBezTo>
                    <a:cubicBezTo>
                      <a:pt x="193675" y="277833"/>
                      <a:pt x="185751" y="285750"/>
                      <a:pt x="175185" y="285750"/>
                    </a:cubicBezTo>
                    <a:cubicBezTo>
                      <a:pt x="175185" y="285750"/>
                      <a:pt x="175185" y="285750"/>
                      <a:pt x="107830" y="285750"/>
                    </a:cubicBezTo>
                    <a:cubicBezTo>
                      <a:pt x="109151" y="283111"/>
                      <a:pt x="109151" y="280472"/>
                      <a:pt x="109151" y="276514"/>
                    </a:cubicBezTo>
                    <a:cubicBezTo>
                      <a:pt x="109151" y="276514"/>
                      <a:pt x="109151" y="276514"/>
                      <a:pt x="109151" y="273875"/>
                    </a:cubicBezTo>
                    <a:cubicBezTo>
                      <a:pt x="110471" y="273875"/>
                      <a:pt x="113113" y="275194"/>
                      <a:pt x="115754" y="275194"/>
                    </a:cubicBezTo>
                    <a:cubicBezTo>
                      <a:pt x="121037" y="275194"/>
                      <a:pt x="124999" y="271236"/>
                      <a:pt x="124999" y="264639"/>
                    </a:cubicBezTo>
                    <a:cubicBezTo>
                      <a:pt x="124999" y="259361"/>
                      <a:pt x="121037" y="254083"/>
                      <a:pt x="115754" y="254083"/>
                    </a:cubicBezTo>
                    <a:cubicBezTo>
                      <a:pt x="113113" y="254083"/>
                      <a:pt x="110471" y="255402"/>
                      <a:pt x="109151" y="256722"/>
                    </a:cubicBezTo>
                    <a:cubicBezTo>
                      <a:pt x="109151" y="256722"/>
                      <a:pt x="109151" y="256722"/>
                      <a:pt x="109151" y="235610"/>
                    </a:cubicBezTo>
                    <a:cubicBezTo>
                      <a:pt x="109151" y="235610"/>
                      <a:pt x="109151" y="235610"/>
                      <a:pt x="168582" y="235610"/>
                    </a:cubicBezTo>
                    <a:cubicBezTo>
                      <a:pt x="168582" y="235610"/>
                      <a:pt x="168582" y="235610"/>
                      <a:pt x="168582" y="110259"/>
                    </a:cubicBezTo>
                    <a:cubicBezTo>
                      <a:pt x="168582" y="110259"/>
                      <a:pt x="168582" y="110259"/>
                      <a:pt x="61606" y="110259"/>
                    </a:cubicBezTo>
                    <a:cubicBezTo>
                      <a:pt x="61606" y="110259"/>
                      <a:pt x="61606" y="110259"/>
                      <a:pt x="61606" y="126093"/>
                    </a:cubicBezTo>
                    <a:cubicBezTo>
                      <a:pt x="61606" y="126093"/>
                      <a:pt x="61606" y="126093"/>
                      <a:pt x="36512" y="126093"/>
                    </a:cubicBezTo>
                    <a:cubicBezTo>
                      <a:pt x="36512" y="126093"/>
                      <a:pt x="36512" y="126093"/>
                      <a:pt x="36512" y="99703"/>
                    </a:cubicBezTo>
                    <a:cubicBezTo>
                      <a:pt x="36512" y="90467"/>
                      <a:pt x="45757" y="82550"/>
                      <a:pt x="55002" y="82550"/>
                    </a:cubicBezTo>
                    <a:close/>
                    <a:moveTo>
                      <a:pt x="102729" y="0"/>
                    </a:moveTo>
                    <a:cubicBezTo>
                      <a:pt x="102729" y="0"/>
                      <a:pt x="102729" y="0"/>
                      <a:pt x="305260" y="0"/>
                    </a:cubicBezTo>
                    <a:cubicBezTo>
                      <a:pt x="323672" y="0"/>
                      <a:pt x="338138" y="15802"/>
                      <a:pt x="338138" y="34237"/>
                    </a:cubicBezTo>
                    <a:cubicBezTo>
                      <a:pt x="338138" y="34237"/>
                      <a:pt x="338138" y="34237"/>
                      <a:pt x="338138" y="188306"/>
                    </a:cubicBezTo>
                    <a:cubicBezTo>
                      <a:pt x="338138" y="206741"/>
                      <a:pt x="323672" y="221226"/>
                      <a:pt x="305260" y="221226"/>
                    </a:cubicBezTo>
                    <a:cubicBezTo>
                      <a:pt x="305260" y="221226"/>
                      <a:pt x="305260" y="221226"/>
                      <a:pt x="234242" y="221226"/>
                    </a:cubicBezTo>
                    <a:cubicBezTo>
                      <a:pt x="234242" y="221226"/>
                      <a:pt x="234242" y="221226"/>
                      <a:pt x="234242" y="243612"/>
                    </a:cubicBezTo>
                    <a:cubicBezTo>
                      <a:pt x="234242" y="243612"/>
                      <a:pt x="234242" y="243612"/>
                      <a:pt x="265806" y="243612"/>
                    </a:cubicBezTo>
                    <a:cubicBezTo>
                      <a:pt x="272381" y="243612"/>
                      <a:pt x="277642" y="250196"/>
                      <a:pt x="277642" y="256780"/>
                    </a:cubicBezTo>
                    <a:cubicBezTo>
                      <a:pt x="277642" y="256780"/>
                      <a:pt x="277642" y="256780"/>
                      <a:pt x="277642" y="272582"/>
                    </a:cubicBezTo>
                    <a:cubicBezTo>
                      <a:pt x="277642" y="280483"/>
                      <a:pt x="272381" y="285750"/>
                      <a:pt x="265806" y="285750"/>
                    </a:cubicBezTo>
                    <a:cubicBezTo>
                      <a:pt x="265806" y="285750"/>
                      <a:pt x="265806" y="285750"/>
                      <a:pt x="205309" y="285750"/>
                    </a:cubicBezTo>
                    <a:cubicBezTo>
                      <a:pt x="207940" y="280483"/>
                      <a:pt x="209255" y="275216"/>
                      <a:pt x="210570" y="269948"/>
                    </a:cubicBezTo>
                    <a:cubicBezTo>
                      <a:pt x="210570" y="268632"/>
                      <a:pt x="210570" y="213325"/>
                      <a:pt x="210570" y="213325"/>
                    </a:cubicBezTo>
                    <a:cubicBezTo>
                      <a:pt x="210570" y="213325"/>
                      <a:pt x="210570" y="213325"/>
                      <a:pt x="210570" y="172504"/>
                    </a:cubicBezTo>
                    <a:cubicBezTo>
                      <a:pt x="210570" y="172504"/>
                      <a:pt x="210570" y="172504"/>
                      <a:pt x="296054" y="172504"/>
                    </a:cubicBezTo>
                    <a:cubicBezTo>
                      <a:pt x="303945" y="172504"/>
                      <a:pt x="309205" y="165920"/>
                      <a:pt x="309205" y="159335"/>
                    </a:cubicBezTo>
                    <a:cubicBezTo>
                      <a:pt x="309205" y="159335"/>
                      <a:pt x="309205" y="159335"/>
                      <a:pt x="309205" y="39504"/>
                    </a:cubicBezTo>
                    <a:cubicBezTo>
                      <a:pt x="309205" y="32920"/>
                      <a:pt x="303945" y="27653"/>
                      <a:pt x="296054" y="27653"/>
                    </a:cubicBezTo>
                    <a:cubicBezTo>
                      <a:pt x="296054" y="27653"/>
                      <a:pt x="296054" y="27653"/>
                      <a:pt x="110620" y="27653"/>
                    </a:cubicBezTo>
                    <a:cubicBezTo>
                      <a:pt x="104044" y="27653"/>
                      <a:pt x="98783" y="32920"/>
                      <a:pt x="98783" y="39504"/>
                    </a:cubicBezTo>
                    <a:cubicBezTo>
                      <a:pt x="98783" y="39504"/>
                      <a:pt x="98783" y="39504"/>
                      <a:pt x="98783" y="65841"/>
                    </a:cubicBezTo>
                    <a:cubicBezTo>
                      <a:pt x="98783" y="65841"/>
                      <a:pt x="98783" y="65841"/>
                      <a:pt x="69850" y="65841"/>
                    </a:cubicBezTo>
                    <a:cubicBezTo>
                      <a:pt x="69850" y="65841"/>
                      <a:pt x="69850" y="65841"/>
                      <a:pt x="69850" y="34237"/>
                    </a:cubicBezTo>
                    <a:cubicBezTo>
                      <a:pt x="69850" y="15802"/>
                      <a:pt x="84317" y="0"/>
                      <a:pt x="102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759971" y="2098233"/>
              <a:ext cx="5155259" cy="3365468"/>
              <a:chOff x="6023992" y="1726102"/>
              <a:chExt cx="5155259" cy="3365468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6023992" y="1726102"/>
                <a:ext cx="5144231" cy="700515"/>
                <a:chOff x="5403632" y="1998273"/>
                <a:chExt cx="5144231" cy="700515"/>
              </a:xfrm>
            </p:grpSpPr>
            <p:grpSp>
              <p:nvGrpSpPr>
                <p:cNvPr id="28" name="组合 27"/>
                <p:cNvGrpSpPr/>
                <p:nvPr/>
              </p:nvGrpSpPr>
              <p:grpSpPr>
                <a:xfrm>
                  <a:off x="5403632" y="2028913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32" name="任意多边形: 形状 31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3" name="任意多边形: 形状 32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29" name="组合 28"/>
                <p:cNvGrpSpPr/>
                <p:nvPr/>
              </p:nvGrpSpPr>
              <p:grpSpPr>
                <a:xfrm>
                  <a:off x="5802845" y="1998273"/>
                  <a:ext cx="4745018" cy="700515"/>
                  <a:chOff x="6729846" y="3935367"/>
                  <a:chExt cx="4745018" cy="700515"/>
                </a:xfrm>
              </p:grpSpPr>
              <p:sp>
                <p:nvSpPr>
                  <p:cNvPr id="30" name="矩形 29"/>
                  <p:cNvSpPr/>
                  <p:nvPr/>
                </p:nvSpPr>
                <p:spPr>
                  <a:xfrm>
                    <a:off x="6729846" y="3935367"/>
                    <a:ext cx="4745018" cy="215444"/>
                  </a:xfrm>
                  <a:prstGeom prst="rect">
                    <a:avLst/>
                  </a:prstGeom>
                </p:spPr>
                <p:txBody>
                  <a:bodyPr wrap="none" lIns="144000" tIns="0" rIns="144000" bIns="0" anchor="ctr">
                    <a:normAutofit/>
                  </a:bodyPr>
                  <a:lstStyle/>
                  <a:p>
                    <a:r>
                      <a:rPr lang="zh-CN" altLang="en-US" sz="1400" b="1">
                        <a:solidFill>
                          <a:schemeClr val="accent1"/>
                        </a:solidFill>
                      </a:rPr>
                      <a:t>标题文本预设</a:t>
                    </a:r>
                  </a:p>
                </p:txBody>
              </p:sp>
              <p:sp>
                <p:nvSpPr>
                  <p:cNvPr id="31" name="矩形 30"/>
                  <p:cNvSpPr/>
                  <p:nvPr/>
                </p:nvSpPr>
                <p:spPr>
                  <a:xfrm>
                    <a:off x="6729846" y="4150812"/>
                    <a:ext cx="4745018" cy="485070"/>
                  </a:xfrm>
                  <a:prstGeom prst="rect">
                    <a:avLst/>
                  </a:prstGeom>
                </p:spPr>
                <p:txBody>
                  <a:bodyPr wrap="square" lIns="144000" tIns="0" rIns="144000" bIns="0" anchor="t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50">
                        <a:solidFill>
                          <a:srgbClr val="000000"/>
                        </a:solidFill>
                      </a:rPr>
                      <a:t>此部分内容作为文字排版占位显示（建议使用主题字体）</a:t>
                    </a:r>
                  </a:p>
                </p:txBody>
              </p:sp>
            </p:grpSp>
          </p:grpSp>
          <p:grpSp>
            <p:nvGrpSpPr>
              <p:cNvPr id="7" name="组合 6"/>
              <p:cNvGrpSpPr/>
              <p:nvPr/>
            </p:nvGrpSpPr>
            <p:grpSpPr>
              <a:xfrm>
                <a:off x="6023992" y="2614420"/>
                <a:ext cx="5155259" cy="700515"/>
                <a:chOff x="5403632" y="2988092"/>
                <a:chExt cx="5155259" cy="700515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5403632" y="3066578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26" name="任意多边形: 形状 25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27" name="任意多边形: 形状 26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23" name="组合 22"/>
                <p:cNvGrpSpPr/>
                <p:nvPr/>
              </p:nvGrpSpPr>
              <p:grpSpPr>
                <a:xfrm>
                  <a:off x="5813873" y="2988092"/>
                  <a:ext cx="4745018" cy="700515"/>
                  <a:chOff x="6729846" y="3935367"/>
                  <a:chExt cx="4745018" cy="700515"/>
                </a:xfrm>
              </p:grpSpPr>
              <p:sp>
                <p:nvSpPr>
                  <p:cNvPr id="24" name="矩形 23"/>
                  <p:cNvSpPr/>
                  <p:nvPr/>
                </p:nvSpPr>
                <p:spPr>
                  <a:xfrm>
                    <a:off x="6729846" y="3935367"/>
                    <a:ext cx="4745018" cy="215444"/>
                  </a:xfrm>
                  <a:prstGeom prst="rect">
                    <a:avLst/>
                  </a:prstGeom>
                </p:spPr>
                <p:txBody>
                  <a:bodyPr wrap="none" lIns="144000" tIns="0" rIns="144000" bIns="0" anchor="ctr">
                    <a:normAutofit/>
                  </a:bodyPr>
                  <a:lstStyle/>
                  <a:p>
                    <a:r>
                      <a:rPr lang="zh-CN" altLang="en-US" sz="1400" b="1">
                        <a:solidFill>
                          <a:schemeClr val="accent2"/>
                        </a:solidFill>
                      </a:rPr>
                      <a:t>标题文本预设</a:t>
                    </a:r>
                  </a:p>
                </p:txBody>
              </p:sp>
              <p:sp>
                <p:nvSpPr>
                  <p:cNvPr id="25" name="矩形 24"/>
                  <p:cNvSpPr/>
                  <p:nvPr/>
                </p:nvSpPr>
                <p:spPr>
                  <a:xfrm>
                    <a:off x="6729846" y="4150812"/>
                    <a:ext cx="4745018" cy="485070"/>
                  </a:xfrm>
                  <a:prstGeom prst="rect">
                    <a:avLst/>
                  </a:prstGeom>
                </p:spPr>
                <p:txBody>
                  <a:bodyPr wrap="square" lIns="144000" tIns="0" rIns="144000" bIns="0" anchor="t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50">
                        <a:solidFill>
                          <a:srgbClr val="000000"/>
                        </a:solidFill>
                      </a:rPr>
                      <a:t>此部分内容作为文字排版占位显示（建议使用主题字体）</a:t>
                    </a:r>
                  </a:p>
                </p:txBody>
              </p:sp>
            </p:grpSp>
          </p:grpSp>
          <p:grpSp>
            <p:nvGrpSpPr>
              <p:cNvPr id="8" name="组合 7"/>
              <p:cNvGrpSpPr/>
              <p:nvPr/>
            </p:nvGrpSpPr>
            <p:grpSpPr>
              <a:xfrm>
                <a:off x="6023992" y="3502738"/>
                <a:ext cx="5144231" cy="700515"/>
                <a:chOff x="5403632" y="4279235"/>
                <a:chExt cx="5144231" cy="700515"/>
              </a:xfrm>
            </p:grpSpPr>
            <p:grpSp>
              <p:nvGrpSpPr>
                <p:cNvPr id="16" name="组合 15"/>
                <p:cNvGrpSpPr/>
                <p:nvPr/>
              </p:nvGrpSpPr>
              <p:grpSpPr>
                <a:xfrm>
                  <a:off x="5403632" y="4279235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20" name="任意多边形: 形状 19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21" name="任意多边形: 形状 20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17" name="组合 16"/>
                <p:cNvGrpSpPr/>
                <p:nvPr/>
              </p:nvGrpSpPr>
              <p:grpSpPr>
                <a:xfrm>
                  <a:off x="5802845" y="4279235"/>
                  <a:ext cx="4745018" cy="700515"/>
                  <a:chOff x="6729846" y="3935367"/>
                  <a:chExt cx="4745018" cy="700515"/>
                </a:xfrm>
              </p:grpSpPr>
              <p:sp>
                <p:nvSpPr>
                  <p:cNvPr id="18" name="矩形 17"/>
                  <p:cNvSpPr/>
                  <p:nvPr/>
                </p:nvSpPr>
                <p:spPr>
                  <a:xfrm>
                    <a:off x="6729846" y="3935367"/>
                    <a:ext cx="4745018" cy="215444"/>
                  </a:xfrm>
                  <a:prstGeom prst="rect">
                    <a:avLst/>
                  </a:prstGeom>
                </p:spPr>
                <p:txBody>
                  <a:bodyPr wrap="none" lIns="144000" tIns="0" rIns="144000" bIns="0" anchor="ctr">
                    <a:normAutofit/>
                  </a:bodyPr>
                  <a:lstStyle/>
                  <a:p>
                    <a:r>
                      <a:rPr lang="zh-CN" altLang="en-US" sz="1400" b="1">
                        <a:solidFill>
                          <a:schemeClr val="accent3"/>
                        </a:solidFill>
                      </a:rPr>
                      <a:t>标题文本预设</a:t>
                    </a:r>
                  </a:p>
                </p:txBody>
              </p:sp>
              <p:sp>
                <p:nvSpPr>
                  <p:cNvPr id="19" name="矩形 18"/>
                  <p:cNvSpPr/>
                  <p:nvPr/>
                </p:nvSpPr>
                <p:spPr>
                  <a:xfrm>
                    <a:off x="6729846" y="4150812"/>
                    <a:ext cx="4745018" cy="485070"/>
                  </a:xfrm>
                  <a:prstGeom prst="rect">
                    <a:avLst/>
                  </a:prstGeom>
                </p:spPr>
                <p:txBody>
                  <a:bodyPr wrap="square" lIns="144000" tIns="0" rIns="144000" bIns="0" anchor="t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50">
                        <a:solidFill>
                          <a:srgbClr val="000000"/>
                        </a:solidFill>
                      </a:rPr>
                      <a:t>此部分内容作为文字排版占位显示（建议使用主题字体）</a:t>
                    </a:r>
                  </a:p>
                </p:txBody>
              </p:sp>
            </p:grpSp>
          </p:grpSp>
          <p:grpSp>
            <p:nvGrpSpPr>
              <p:cNvPr id="9" name="组合 8"/>
              <p:cNvGrpSpPr/>
              <p:nvPr/>
            </p:nvGrpSpPr>
            <p:grpSpPr>
              <a:xfrm>
                <a:off x="6023992" y="4391055"/>
                <a:ext cx="5144231" cy="700515"/>
                <a:chOff x="5403632" y="4279235"/>
                <a:chExt cx="5144231" cy="700515"/>
              </a:xfrm>
            </p:grpSpPr>
            <p:grpSp>
              <p:nvGrpSpPr>
                <p:cNvPr id="10" name="组合 9"/>
                <p:cNvGrpSpPr/>
                <p:nvPr/>
              </p:nvGrpSpPr>
              <p:grpSpPr>
                <a:xfrm>
                  <a:off x="5403632" y="4279235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14" name="任意多边形: 形状 13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5" name="任意多边形: 形状 14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11" name="组合 10"/>
                <p:cNvGrpSpPr/>
                <p:nvPr/>
              </p:nvGrpSpPr>
              <p:grpSpPr>
                <a:xfrm>
                  <a:off x="5802845" y="4279235"/>
                  <a:ext cx="4745018" cy="700515"/>
                  <a:chOff x="6729846" y="3935367"/>
                  <a:chExt cx="4745018" cy="700515"/>
                </a:xfrm>
              </p:grpSpPr>
              <p:sp>
                <p:nvSpPr>
                  <p:cNvPr id="12" name="矩形 11"/>
                  <p:cNvSpPr/>
                  <p:nvPr/>
                </p:nvSpPr>
                <p:spPr>
                  <a:xfrm>
                    <a:off x="6729846" y="3935367"/>
                    <a:ext cx="4745018" cy="215444"/>
                  </a:xfrm>
                  <a:prstGeom prst="rect">
                    <a:avLst/>
                  </a:prstGeom>
                </p:spPr>
                <p:txBody>
                  <a:bodyPr wrap="none" lIns="144000" tIns="0" rIns="144000" bIns="0" anchor="ctr">
                    <a:normAutofit/>
                  </a:bodyPr>
                  <a:lstStyle/>
                  <a:p>
                    <a:r>
                      <a:rPr lang="zh-CN" altLang="en-US" sz="1400" b="1">
                        <a:solidFill>
                          <a:schemeClr val="accent4"/>
                        </a:solidFill>
                      </a:rPr>
                      <a:t>标题文本预设</a:t>
                    </a:r>
                  </a:p>
                </p:txBody>
              </p:sp>
              <p:sp>
                <p:nvSpPr>
                  <p:cNvPr id="13" name="矩形 12"/>
                  <p:cNvSpPr/>
                  <p:nvPr/>
                </p:nvSpPr>
                <p:spPr>
                  <a:xfrm>
                    <a:off x="6729846" y="4150812"/>
                    <a:ext cx="4745018" cy="485070"/>
                  </a:xfrm>
                  <a:prstGeom prst="rect">
                    <a:avLst/>
                  </a:prstGeom>
                </p:spPr>
                <p:txBody>
                  <a:bodyPr wrap="square" lIns="144000" tIns="0" rIns="144000" bIns="0" anchor="t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50">
                        <a:solidFill>
                          <a:srgbClr val="000000"/>
                        </a:solidFill>
                      </a:rPr>
                      <a:t>此部分内容作为文字排版占位显示（建议使用主题字体）</a:t>
                    </a:r>
                  </a:p>
                </p:txBody>
              </p:sp>
            </p:grp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5a4b7aca-ba11-4185-a41b-820d900263eb"/>
          <p:cNvGrpSpPr>
            <a:grpSpLocks noChangeAspect="1"/>
          </p:cNvGrpSpPr>
          <p:nvPr/>
        </p:nvGrpSpPr>
        <p:grpSpPr>
          <a:xfrm>
            <a:off x="2133834" y="1293520"/>
            <a:ext cx="8951295" cy="4691764"/>
            <a:chOff x="2133834" y="1293520"/>
            <a:chExt cx="8951295" cy="4691764"/>
          </a:xfrm>
        </p:grpSpPr>
        <p:sp>
          <p:nvSpPr>
            <p:cNvPr id="4" name="Rectangle 3"/>
            <p:cNvSpPr>
              <a:spLocks noChangeAspect="1"/>
            </p:cNvSpPr>
            <p:nvPr/>
          </p:nvSpPr>
          <p:spPr>
            <a:xfrm>
              <a:off x="2133834" y="2496325"/>
              <a:ext cx="724206" cy="72509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606A74"/>
                  </a:solidFill>
                  <a:effectLst/>
                  <a:uLnTx/>
                  <a:uFillTx/>
                  <a:latin typeface="Impact" panose="020B0806030902050204" pitchFamily="34" charset="0"/>
                  <a:ea typeface="+mn-ea"/>
                  <a:cs typeface="+mn-cs"/>
                </a:rPr>
                <a:t>01</a:t>
              </a:r>
            </a:p>
          </p:txBody>
        </p:sp>
        <p:sp>
          <p:nvSpPr>
            <p:cNvPr id="5" name="Rectangle 8"/>
            <p:cNvSpPr>
              <a:spLocks noChangeAspect="1"/>
            </p:cNvSpPr>
            <p:nvPr/>
          </p:nvSpPr>
          <p:spPr>
            <a:xfrm>
              <a:off x="3715441" y="2496325"/>
              <a:ext cx="724206" cy="725091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6A757F"/>
                  </a:solidFill>
                  <a:effectLst/>
                  <a:uLnTx/>
                  <a:uFillTx/>
                  <a:latin typeface="Impact" panose="020B0806030902050204" pitchFamily="34" charset="0"/>
                  <a:ea typeface="+mn-ea"/>
                  <a:cs typeface="+mn-cs"/>
                </a:rPr>
                <a:t>02</a:t>
              </a:r>
            </a:p>
          </p:txBody>
        </p:sp>
        <p:sp>
          <p:nvSpPr>
            <p:cNvPr id="6" name="Rectangle 13"/>
            <p:cNvSpPr>
              <a:spLocks noChangeAspect="1"/>
            </p:cNvSpPr>
            <p:nvPr/>
          </p:nvSpPr>
          <p:spPr>
            <a:xfrm>
              <a:off x="3715441" y="3923925"/>
              <a:ext cx="724206" cy="725091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414B56"/>
                  </a:solidFill>
                  <a:effectLst/>
                  <a:uLnTx/>
                  <a:uFillTx/>
                  <a:latin typeface="Impact" panose="020B0806030902050204" pitchFamily="34" charset="0"/>
                  <a:ea typeface="+mn-ea"/>
                  <a:cs typeface="+mn-cs"/>
                </a:rPr>
                <a:t>04</a:t>
              </a:r>
            </a:p>
          </p:txBody>
        </p:sp>
        <p:sp>
          <p:nvSpPr>
            <p:cNvPr id="7" name="Rectangle 18"/>
            <p:cNvSpPr>
              <a:spLocks noChangeAspect="1"/>
            </p:cNvSpPr>
            <p:nvPr/>
          </p:nvSpPr>
          <p:spPr>
            <a:xfrm>
              <a:off x="2133834" y="3923925"/>
              <a:ext cx="724206" cy="725091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212930"/>
                  </a:solidFill>
                  <a:effectLst/>
                  <a:uLnTx/>
                  <a:uFillTx/>
                  <a:latin typeface="Impact" panose="020B0806030902050204" pitchFamily="34" charset="0"/>
                  <a:ea typeface="+mn-ea"/>
                  <a:cs typeface="+mn-cs"/>
                </a:rPr>
                <a:t>03</a:t>
              </a:r>
            </a:p>
          </p:txBody>
        </p:sp>
        <p:cxnSp>
          <p:nvCxnSpPr>
            <p:cNvPr id="8" name="Straight Connector 21"/>
            <p:cNvCxnSpPr/>
            <p:nvPr/>
          </p:nvCxnSpPr>
          <p:spPr>
            <a:xfrm>
              <a:off x="6368708" y="1293520"/>
              <a:ext cx="0" cy="4691764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: Shape 46"/>
            <p:cNvSpPr/>
            <p:nvPr/>
          </p:nvSpPr>
          <p:spPr bwMode="auto">
            <a:xfrm>
              <a:off x="7015264" y="4872334"/>
              <a:ext cx="598430" cy="480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0" y="0"/>
                    <a:pt x="20946" y="161"/>
                    <a:pt x="21208" y="481"/>
                  </a:cubicBezTo>
                  <a:cubicBezTo>
                    <a:pt x="21470" y="798"/>
                    <a:pt x="21599" y="1177"/>
                    <a:pt x="21599" y="1618"/>
                  </a:cubicBezTo>
                  <a:lnTo>
                    <a:pt x="21599" y="19981"/>
                  </a:lnTo>
                  <a:cubicBezTo>
                    <a:pt x="21599" y="20422"/>
                    <a:pt x="21470" y="20801"/>
                    <a:pt x="21208" y="21121"/>
                  </a:cubicBezTo>
                  <a:cubicBezTo>
                    <a:pt x="20946" y="21441"/>
                    <a:pt x="20630" y="21599"/>
                    <a:pt x="20263" y="21599"/>
                  </a:cubicBezTo>
                  <a:lnTo>
                    <a:pt x="1346" y="21599"/>
                  </a:lnTo>
                  <a:cubicBezTo>
                    <a:pt x="979" y="21599"/>
                    <a:pt x="663" y="21441"/>
                    <a:pt x="399" y="21121"/>
                  </a:cubicBezTo>
                  <a:cubicBezTo>
                    <a:pt x="132" y="20801"/>
                    <a:pt x="0" y="20422"/>
                    <a:pt x="0" y="19981"/>
                  </a:cubicBezTo>
                  <a:lnTo>
                    <a:pt x="0" y="1618"/>
                  </a:lnTo>
                  <a:cubicBezTo>
                    <a:pt x="0" y="1177"/>
                    <a:pt x="132" y="798"/>
                    <a:pt x="399" y="481"/>
                  </a:cubicBezTo>
                  <a:cubicBezTo>
                    <a:pt x="663" y="161"/>
                    <a:pt x="979" y="0"/>
                    <a:pt x="1346" y="0"/>
                  </a:cubicBezTo>
                  <a:lnTo>
                    <a:pt x="20263" y="0"/>
                  </a:lnTo>
                  <a:close/>
                  <a:moveTo>
                    <a:pt x="19805" y="2252"/>
                  </a:moveTo>
                  <a:lnTo>
                    <a:pt x="8590" y="2252"/>
                  </a:lnTo>
                  <a:lnTo>
                    <a:pt x="8426" y="3545"/>
                  </a:lnTo>
                  <a:lnTo>
                    <a:pt x="1804" y="3545"/>
                  </a:lnTo>
                  <a:lnTo>
                    <a:pt x="1804" y="5501"/>
                  </a:lnTo>
                  <a:lnTo>
                    <a:pt x="19805" y="5501"/>
                  </a:lnTo>
                  <a:lnTo>
                    <a:pt x="19805" y="2252"/>
                  </a:lnTo>
                  <a:close/>
                  <a:moveTo>
                    <a:pt x="19805" y="17746"/>
                  </a:moveTo>
                  <a:lnTo>
                    <a:pt x="1804" y="17746"/>
                  </a:lnTo>
                  <a:lnTo>
                    <a:pt x="1804" y="19350"/>
                  </a:lnTo>
                  <a:lnTo>
                    <a:pt x="19805" y="19350"/>
                  </a:lnTo>
                  <a:lnTo>
                    <a:pt x="19805" y="17746"/>
                  </a:lnTo>
                  <a:close/>
                  <a:moveTo>
                    <a:pt x="3116" y="2743"/>
                  </a:moveTo>
                  <a:lnTo>
                    <a:pt x="6820" y="2743"/>
                  </a:lnTo>
                  <a:lnTo>
                    <a:pt x="6820" y="1436"/>
                  </a:lnTo>
                  <a:lnTo>
                    <a:pt x="3116" y="1436"/>
                  </a:lnTo>
                  <a:lnTo>
                    <a:pt x="3116" y="2743"/>
                  </a:lnTo>
                  <a:close/>
                  <a:moveTo>
                    <a:pt x="6529" y="11631"/>
                  </a:moveTo>
                  <a:cubicBezTo>
                    <a:pt x="6529" y="12342"/>
                    <a:pt x="6639" y="13011"/>
                    <a:pt x="6862" y="13634"/>
                  </a:cubicBezTo>
                  <a:cubicBezTo>
                    <a:pt x="7084" y="14257"/>
                    <a:pt x="7388" y="14800"/>
                    <a:pt x="7775" y="15264"/>
                  </a:cubicBezTo>
                  <a:cubicBezTo>
                    <a:pt x="8162" y="15731"/>
                    <a:pt x="8617" y="16095"/>
                    <a:pt x="9134" y="16359"/>
                  </a:cubicBezTo>
                  <a:cubicBezTo>
                    <a:pt x="9655" y="16630"/>
                    <a:pt x="10211" y="16762"/>
                    <a:pt x="10806" y="16762"/>
                  </a:cubicBezTo>
                  <a:cubicBezTo>
                    <a:pt x="11398" y="16762"/>
                    <a:pt x="11954" y="16630"/>
                    <a:pt x="12470" y="16359"/>
                  </a:cubicBezTo>
                  <a:cubicBezTo>
                    <a:pt x="12984" y="16095"/>
                    <a:pt x="13435" y="15731"/>
                    <a:pt x="13824" y="15264"/>
                  </a:cubicBezTo>
                  <a:cubicBezTo>
                    <a:pt x="14211" y="14800"/>
                    <a:pt x="14515" y="14257"/>
                    <a:pt x="14737" y="13634"/>
                  </a:cubicBezTo>
                  <a:cubicBezTo>
                    <a:pt x="14960" y="13011"/>
                    <a:pt x="15070" y="12342"/>
                    <a:pt x="15070" y="11631"/>
                  </a:cubicBezTo>
                  <a:cubicBezTo>
                    <a:pt x="15070" y="10917"/>
                    <a:pt x="14960" y="10250"/>
                    <a:pt x="14737" y="9625"/>
                  </a:cubicBezTo>
                  <a:cubicBezTo>
                    <a:pt x="14515" y="9002"/>
                    <a:pt x="14211" y="8461"/>
                    <a:pt x="13824" y="8003"/>
                  </a:cubicBezTo>
                  <a:cubicBezTo>
                    <a:pt x="13435" y="7542"/>
                    <a:pt x="12982" y="7178"/>
                    <a:pt x="12463" y="6914"/>
                  </a:cubicBezTo>
                  <a:cubicBezTo>
                    <a:pt x="11944" y="6646"/>
                    <a:pt x="11391" y="6511"/>
                    <a:pt x="10806" y="6511"/>
                  </a:cubicBezTo>
                  <a:cubicBezTo>
                    <a:pt x="10211" y="6511"/>
                    <a:pt x="9655" y="6646"/>
                    <a:pt x="9134" y="6914"/>
                  </a:cubicBezTo>
                  <a:cubicBezTo>
                    <a:pt x="8617" y="7178"/>
                    <a:pt x="8162" y="7542"/>
                    <a:pt x="7775" y="8003"/>
                  </a:cubicBezTo>
                  <a:cubicBezTo>
                    <a:pt x="7388" y="8461"/>
                    <a:pt x="7084" y="9002"/>
                    <a:pt x="6862" y="9625"/>
                  </a:cubicBezTo>
                  <a:cubicBezTo>
                    <a:pt x="6639" y="10250"/>
                    <a:pt x="6529" y="10917"/>
                    <a:pt x="6529" y="11631"/>
                  </a:cubicBezTo>
                  <a:moveTo>
                    <a:pt x="13724" y="11631"/>
                  </a:moveTo>
                  <a:cubicBezTo>
                    <a:pt x="13724" y="12109"/>
                    <a:pt x="13648" y="12565"/>
                    <a:pt x="13501" y="12999"/>
                  </a:cubicBezTo>
                  <a:cubicBezTo>
                    <a:pt x="13352" y="13434"/>
                    <a:pt x="13146" y="13813"/>
                    <a:pt x="12879" y="14127"/>
                  </a:cubicBezTo>
                  <a:cubicBezTo>
                    <a:pt x="12612" y="14439"/>
                    <a:pt x="12301" y="14688"/>
                    <a:pt x="11942" y="14870"/>
                  </a:cubicBezTo>
                  <a:cubicBezTo>
                    <a:pt x="11582" y="15052"/>
                    <a:pt x="11205" y="15144"/>
                    <a:pt x="10806" y="15144"/>
                  </a:cubicBezTo>
                  <a:cubicBezTo>
                    <a:pt x="10407" y="15144"/>
                    <a:pt x="10025" y="15052"/>
                    <a:pt x="9662" y="14870"/>
                  </a:cubicBezTo>
                  <a:cubicBezTo>
                    <a:pt x="9300" y="14688"/>
                    <a:pt x="8987" y="14439"/>
                    <a:pt x="8725" y="14127"/>
                  </a:cubicBezTo>
                  <a:cubicBezTo>
                    <a:pt x="8463" y="13813"/>
                    <a:pt x="8257" y="13440"/>
                    <a:pt x="8103" y="13008"/>
                  </a:cubicBezTo>
                  <a:cubicBezTo>
                    <a:pt x="7951" y="12579"/>
                    <a:pt x="7875" y="12118"/>
                    <a:pt x="7875" y="11631"/>
                  </a:cubicBezTo>
                  <a:cubicBezTo>
                    <a:pt x="7875" y="11152"/>
                    <a:pt x="7951" y="10700"/>
                    <a:pt x="8103" y="10265"/>
                  </a:cubicBezTo>
                  <a:cubicBezTo>
                    <a:pt x="8257" y="9836"/>
                    <a:pt x="8463" y="9460"/>
                    <a:pt x="8725" y="9140"/>
                  </a:cubicBezTo>
                  <a:cubicBezTo>
                    <a:pt x="8987" y="8823"/>
                    <a:pt x="9298" y="8576"/>
                    <a:pt x="9657" y="8394"/>
                  </a:cubicBezTo>
                  <a:cubicBezTo>
                    <a:pt x="10015" y="8218"/>
                    <a:pt x="10399" y="8130"/>
                    <a:pt x="10806" y="8130"/>
                  </a:cubicBezTo>
                  <a:cubicBezTo>
                    <a:pt x="11205" y="8130"/>
                    <a:pt x="11582" y="8218"/>
                    <a:pt x="11942" y="8394"/>
                  </a:cubicBezTo>
                  <a:cubicBezTo>
                    <a:pt x="12301" y="8576"/>
                    <a:pt x="12612" y="8823"/>
                    <a:pt x="12879" y="9140"/>
                  </a:cubicBezTo>
                  <a:cubicBezTo>
                    <a:pt x="13146" y="9460"/>
                    <a:pt x="13352" y="9836"/>
                    <a:pt x="13501" y="10265"/>
                  </a:cubicBezTo>
                  <a:cubicBezTo>
                    <a:pt x="13648" y="10700"/>
                    <a:pt x="13724" y="11152"/>
                    <a:pt x="13724" y="11631"/>
                  </a:cubicBezTo>
                  <a:moveTo>
                    <a:pt x="9692" y="11631"/>
                  </a:moveTo>
                  <a:cubicBezTo>
                    <a:pt x="9692" y="11246"/>
                    <a:pt x="9799" y="10929"/>
                    <a:pt x="10020" y="10682"/>
                  </a:cubicBezTo>
                  <a:cubicBezTo>
                    <a:pt x="10238" y="10432"/>
                    <a:pt x="10500" y="10309"/>
                    <a:pt x="10806" y="10309"/>
                  </a:cubicBezTo>
                  <a:lnTo>
                    <a:pt x="10806" y="10280"/>
                  </a:lnTo>
                  <a:cubicBezTo>
                    <a:pt x="10945" y="10280"/>
                    <a:pt x="11065" y="10224"/>
                    <a:pt x="11163" y="10109"/>
                  </a:cubicBezTo>
                  <a:cubicBezTo>
                    <a:pt x="11261" y="9998"/>
                    <a:pt x="11310" y="9862"/>
                    <a:pt x="11310" y="9704"/>
                  </a:cubicBezTo>
                  <a:cubicBezTo>
                    <a:pt x="11310" y="9533"/>
                    <a:pt x="11261" y="9392"/>
                    <a:pt x="11163" y="9275"/>
                  </a:cubicBezTo>
                  <a:cubicBezTo>
                    <a:pt x="11065" y="9157"/>
                    <a:pt x="10945" y="9096"/>
                    <a:pt x="10806" y="9096"/>
                  </a:cubicBezTo>
                  <a:cubicBezTo>
                    <a:pt x="10228" y="9096"/>
                    <a:pt x="9733" y="9348"/>
                    <a:pt x="9322" y="9848"/>
                  </a:cubicBezTo>
                  <a:cubicBezTo>
                    <a:pt x="8913" y="10350"/>
                    <a:pt x="8708" y="10943"/>
                    <a:pt x="8708" y="11628"/>
                  </a:cubicBezTo>
                  <a:cubicBezTo>
                    <a:pt x="8708" y="11777"/>
                    <a:pt x="8757" y="11913"/>
                    <a:pt x="8854" y="12027"/>
                  </a:cubicBezTo>
                  <a:cubicBezTo>
                    <a:pt x="8952" y="12147"/>
                    <a:pt x="9063" y="12206"/>
                    <a:pt x="9187" y="12206"/>
                  </a:cubicBezTo>
                  <a:cubicBezTo>
                    <a:pt x="9329" y="12206"/>
                    <a:pt x="9447" y="12148"/>
                    <a:pt x="9545" y="12027"/>
                  </a:cubicBezTo>
                  <a:cubicBezTo>
                    <a:pt x="9643" y="11916"/>
                    <a:pt x="9692" y="11780"/>
                    <a:pt x="9692" y="1163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grpSp>
          <p:nvGrpSpPr>
            <p:cNvPr id="22" name="Group 47"/>
            <p:cNvGrpSpPr/>
            <p:nvPr/>
          </p:nvGrpSpPr>
          <p:grpSpPr>
            <a:xfrm>
              <a:off x="7048163" y="3985534"/>
              <a:ext cx="532633" cy="506816"/>
              <a:chOff x="1588" y="4763"/>
              <a:chExt cx="6746875" cy="6419850"/>
            </a:xfrm>
            <a:solidFill>
              <a:schemeClr val="accent3"/>
            </a:solidFill>
          </p:grpSpPr>
          <p:sp>
            <p:nvSpPr>
              <p:cNvPr id="45" name="Freeform: Shape 48"/>
              <p:cNvSpPr/>
              <p:nvPr/>
            </p:nvSpPr>
            <p:spPr bwMode="auto">
              <a:xfrm>
                <a:off x="1588" y="4763"/>
                <a:ext cx="6746875" cy="6419850"/>
              </a:xfrm>
              <a:custGeom>
                <a:avLst/>
                <a:gdLst>
                  <a:gd name="T0" fmla="*/ 1645 w 1796"/>
                  <a:gd name="T1" fmla="*/ 0 h 1709"/>
                  <a:gd name="T2" fmla="*/ 151 w 1796"/>
                  <a:gd name="T3" fmla="*/ 0 h 1709"/>
                  <a:gd name="T4" fmla="*/ 0 w 1796"/>
                  <a:gd name="T5" fmla="*/ 151 h 1709"/>
                  <a:gd name="T6" fmla="*/ 0 w 1796"/>
                  <a:gd name="T7" fmla="*/ 1307 h 1709"/>
                  <a:gd name="T8" fmla="*/ 151 w 1796"/>
                  <a:gd name="T9" fmla="*/ 1458 h 1709"/>
                  <a:gd name="T10" fmla="*/ 606 w 1796"/>
                  <a:gd name="T11" fmla="*/ 1458 h 1709"/>
                  <a:gd name="T12" fmla="*/ 526 w 1796"/>
                  <a:gd name="T13" fmla="*/ 1545 h 1709"/>
                  <a:gd name="T14" fmla="*/ 483 w 1796"/>
                  <a:gd name="T15" fmla="*/ 1590 h 1709"/>
                  <a:gd name="T16" fmla="*/ 479 w 1796"/>
                  <a:gd name="T17" fmla="*/ 1659 h 1709"/>
                  <a:gd name="T18" fmla="*/ 593 w 1796"/>
                  <a:gd name="T19" fmla="*/ 1709 h 1709"/>
                  <a:gd name="T20" fmla="*/ 1203 w 1796"/>
                  <a:gd name="T21" fmla="*/ 1709 h 1709"/>
                  <a:gd name="T22" fmla="*/ 1316 w 1796"/>
                  <a:gd name="T23" fmla="*/ 1659 h 1709"/>
                  <a:gd name="T24" fmla="*/ 1312 w 1796"/>
                  <a:gd name="T25" fmla="*/ 1590 h 1709"/>
                  <a:gd name="T26" fmla="*/ 1270 w 1796"/>
                  <a:gd name="T27" fmla="*/ 1545 h 1709"/>
                  <a:gd name="T28" fmla="*/ 1190 w 1796"/>
                  <a:gd name="T29" fmla="*/ 1458 h 1709"/>
                  <a:gd name="T30" fmla="*/ 1645 w 1796"/>
                  <a:gd name="T31" fmla="*/ 1458 h 1709"/>
                  <a:gd name="T32" fmla="*/ 1796 w 1796"/>
                  <a:gd name="T33" fmla="*/ 1307 h 1709"/>
                  <a:gd name="T34" fmla="*/ 1796 w 1796"/>
                  <a:gd name="T35" fmla="*/ 151 h 1709"/>
                  <a:gd name="T36" fmla="*/ 1645 w 1796"/>
                  <a:gd name="T37" fmla="*/ 0 h 1709"/>
                  <a:gd name="T38" fmla="*/ 1231 w 1796"/>
                  <a:gd name="T39" fmla="*/ 1585 h 1709"/>
                  <a:gd name="T40" fmla="*/ 1267 w 1796"/>
                  <a:gd name="T41" fmla="*/ 1622 h 1709"/>
                  <a:gd name="T42" fmla="*/ 1265 w 1796"/>
                  <a:gd name="T43" fmla="*/ 1635 h 1709"/>
                  <a:gd name="T44" fmla="*/ 1203 w 1796"/>
                  <a:gd name="T45" fmla="*/ 1653 h 1709"/>
                  <a:gd name="T46" fmla="*/ 593 w 1796"/>
                  <a:gd name="T47" fmla="*/ 1653 h 1709"/>
                  <a:gd name="T48" fmla="*/ 530 w 1796"/>
                  <a:gd name="T49" fmla="*/ 1635 h 1709"/>
                  <a:gd name="T50" fmla="*/ 528 w 1796"/>
                  <a:gd name="T51" fmla="*/ 1623 h 1709"/>
                  <a:gd name="T52" fmla="*/ 528 w 1796"/>
                  <a:gd name="T53" fmla="*/ 1623 h 1709"/>
                  <a:gd name="T54" fmla="*/ 565 w 1796"/>
                  <a:gd name="T55" fmla="*/ 1585 h 1709"/>
                  <a:gd name="T56" fmla="*/ 672 w 1796"/>
                  <a:gd name="T57" fmla="*/ 1458 h 1709"/>
                  <a:gd name="T58" fmla="*/ 1124 w 1796"/>
                  <a:gd name="T59" fmla="*/ 1458 h 1709"/>
                  <a:gd name="T60" fmla="*/ 1231 w 1796"/>
                  <a:gd name="T61" fmla="*/ 1585 h 1709"/>
                  <a:gd name="T62" fmla="*/ 1684 w 1796"/>
                  <a:gd name="T63" fmla="*/ 1307 h 1709"/>
                  <a:gd name="T64" fmla="*/ 1645 w 1796"/>
                  <a:gd name="T65" fmla="*/ 1346 h 1709"/>
                  <a:gd name="T66" fmla="*/ 151 w 1796"/>
                  <a:gd name="T67" fmla="*/ 1346 h 1709"/>
                  <a:gd name="T68" fmla="*/ 112 w 1796"/>
                  <a:gd name="T69" fmla="*/ 1307 h 1709"/>
                  <a:gd name="T70" fmla="*/ 112 w 1796"/>
                  <a:gd name="T71" fmla="*/ 151 h 1709"/>
                  <a:gd name="T72" fmla="*/ 151 w 1796"/>
                  <a:gd name="T73" fmla="*/ 112 h 1709"/>
                  <a:gd name="T74" fmla="*/ 1645 w 1796"/>
                  <a:gd name="T75" fmla="*/ 112 h 1709"/>
                  <a:gd name="T76" fmla="*/ 1684 w 1796"/>
                  <a:gd name="T77" fmla="*/ 151 h 1709"/>
                  <a:gd name="T78" fmla="*/ 1684 w 1796"/>
                  <a:gd name="T79" fmla="*/ 1307 h 1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96" h="1709">
                    <a:moveTo>
                      <a:pt x="1645" y="0"/>
                    </a:moveTo>
                    <a:cubicBezTo>
                      <a:pt x="151" y="0"/>
                      <a:pt x="151" y="0"/>
                      <a:pt x="151" y="0"/>
                    </a:cubicBezTo>
                    <a:cubicBezTo>
                      <a:pt x="68" y="0"/>
                      <a:pt x="0" y="67"/>
                      <a:pt x="0" y="151"/>
                    </a:cubicBezTo>
                    <a:cubicBezTo>
                      <a:pt x="0" y="1307"/>
                      <a:pt x="0" y="1307"/>
                      <a:pt x="0" y="1307"/>
                    </a:cubicBezTo>
                    <a:cubicBezTo>
                      <a:pt x="0" y="1390"/>
                      <a:pt x="68" y="1458"/>
                      <a:pt x="151" y="1458"/>
                    </a:cubicBezTo>
                    <a:cubicBezTo>
                      <a:pt x="606" y="1458"/>
                      <a:pt x="606" y="1458"/>
                      <a:pt x="606" y="1458"/>
                    </a:cubicBezTo>
                    <a:cubicBezTo>
                      <a:pt x="582" y="1488"/>
                      <a:pt x="544" y="1527"/>
                      <a:pt x="526" y="1545"/>
                    </a:cubicBezTo>
                    <a:cubicBezTo>
                      <a:pt x="506" y="1564"/>
                      <a:pt x="491" y="1579"/>
                      <a:pt x="483" y="1590"/>
                    </a:cubicBezTo>
                    <a:cubicBezTo>
                      <a:pt x="472" y="1605"/>
                      <a:pt x="467" y="1634"/>
                      <a:pt x="479" y="1659"/>
                    </a:cubicBezTo>
                    <a:cubicBezTo>
                      <a:pt x="491" y="1682"/>
                      <a:pt x="520" y="1709"/>
                      <a:pt x="593" y="1709"/>
                    </a:cubicBezTo>
                    <a:cubicBezTo>
                      <a:pt x="1203" y="1709"/>
                      <a:pt x="1203" y="1709"/>
                      <a:pt x="1203" y="1709"/>
                    </a:cubicBezTo>
                    <a:cubicBezTo>
                      <a:pt x="1276" y="1709"/>
                      <a:pt x="1305" y="1682"/>
                      <a:pt x="1316" y="1659"/>
                    </a:cubicBezTo>
                    <a:cubicBezTo>
                      <a:pt x="1329" y="1634"/>
                      <a:pt x="1324" y="1605"/>
                      <a:pt x="1312" y="1590"/>
                    </a:cubicBezTo>
                    <a:cubicBezTo>
                      <a:pt x="1304" y="1579"/>
                      <a:pt x="1289" y="1564"/>
                      <a:pt x="1270" y="1545"/>
                    </a:cubicBezTo>
                    <a:cubicBezTo>
                      <a:pt x="1252" y="1527"/>
                      <a:pt x="1213" y="1488"/>
                      <a:pt x="1190" y="1458"/>
                    </a:cubicBezTo>
                    <a:cubicBezTo>
                      <a:pt x="1645" y="1458"/>
                      <a:pt x="1645" y="1458"/>
                      <a:pt x="1645" y="1458"/>
                    </a:cubicBezTo>
                    <a:cubicBezTo>
                      <a:pt x="1728" y="1458"/>
                      <a:pt x="1796" y="1390"/>
                      <a:pt x="1796" y="1307"/>
                    </a:cubicBezTo>
                    <a:cubicBezTo>
                      <a:pt x="1796" y="151"/>
                      <a:pt x="1796" y="151"/>
                      <a:pt x="1796" y="151"/>
                    </a:cubicBezTo>
                    <a:cubicBezTo>
                      <a:pt x="1796" y="67"/>
                      <a:pt x="1728" y="0"/>
                      <a:pt x="1645" y="0"/>
                    </a:cubicBezTo>
                    <a:close/>
                    <a:moveTo>
                      <a:pt x="1231" y="1585"/>
                    </a:moveTo>
                    <a:cubicBezTo>
                      <a:pt x="1247" y="1601"/>
                      <a:pt x="1262" y="1616"/>
                      <a:pt x="1267" y="1622"/>
                    </a:cubicBezTo>
                    <a:cubicBezTo>
                      <a:pt x="1267" y="1622"/>
                      <a:pt x="1269" y="1629"/>
                      <a:pt x="1265" y="1635"/>
                    </a:cubicBezTo>
                    <a:cubicBezTo>
                      <a:pt x="1258" y="1646"/>
                      <a:pt x="1235" y="1653"/>
                      <a:pt x="1203" y="1653"/>
                    </a:cubicBezTo>
                    <a:cubicBezTo>
                      <a:pt x="593" y="1653"/>
                      <a:pt x="593" y="1653"/>
                      <a:pt x="593" y="1653"/>
                    </a:cubicBezTo>
                    <a:cubicBezTo>
                      <a:pt x="561" y="1653"/>
                      <a:pt x="538" y="1646"/>
                      <a:pt x="530" y="1635"/>
                    </a:cubicBezTo>
                    <a:cubicBezTo>
                      <a:pt x="527" y="1629"/>
                      <a:pt x="528" y="1623"/>
                      <a:pt x="528" y="1623"/>
                    </a:cubicBezTo>
                    <a:cubicBezTo>
                      <a:pt x="528" y="1623"/>
                      <a:pt x="528" y="1623"/>
                      <a:pt x="528" y="1623"/>
                    </a:cubicBezTo>
                    <a:cubicBezTo>
                      <a:pt x="534" y="1616"/>
                      <a:pt x="549" y="1601"/>
                      <a:pt x="565" y="1585"/>
                    </a:cubicBezTo>
                    <a:cubicBezTo>
                      <a:pt x="614" y="1536"/>
                      <a:pt x="654" y="1494"/>
                      <a:pt x="672" y="1458"/>
                    </a:cubicBezTo>
                    <a:cubicBezTo>
                      <a:pt x="1124" y="1458"/>
                      <a:pt x="1124" y="1458"/>
                      <a:pt x="1124" y="1458"/>
                    </a:cubicBezTo>
                    <a:cubicBezTo>
                      <a:pt x="1142" y="1494"/>
                      <a:pt x="1182" y="1536"/>
                      <a:pt x="1231" y="1585"/>
                    </a:cubicBezTo>
                    <a:close/>
                    <a:moveTo>
                      <a:pt x="1684" y="1307"/>
                    </a:moveTo>
                    <a:cubicBezTo>
                      <a:pt x="1684" y="1328"/>
                      <a:pt x="1666" y="1346"/>
                      <a:pt x="1645" y="1346"/>
                    </a:cubicBezTo>
                    <a:cubicBezTo>
                      <a:pt x="151" y="1346"/>
                      <a:pt x="151" y="1346"/>
                      <a:pt x="151" y="1346"/>
                    </a:cubicBezTo>
                    <a:cubicBezTo>
                      <a:pt x="129" y="1346"/>
                      <a:pt x="112" y="1328"/>
                      <a:pt x="112" y="1307"/>
                    </a:cubicBezTo>
                    <a:cubicBezTo>
                      <a:pt x="112" y="151"/>
                      <a:pt x="112" y="151"/>
                      <a:pt x="112" y="151"/>
                    </a:cubicBezTo>
                    <a:cubicBezTo>
                      <a:pt x="112" y="129"/>
                      <a:pt x="129" y="112"/>
                      <a:pt x="151" y="112"/>
                    </a:cubicBezTo>
                    <a:cubicBezTo>
                      <a:pt x="1645" y="112"/>
                      <a:pt x="1645" y="112"/>
                      <a:pt x="1645" y="112"/>
                    </a:cubicBezTo>
                    <a:cubicBezTo>
                      <a:pt x="1666" y="112"/>
                      <a:pt x="1684" y="129"/>
                      <a:pt x="1684" y="151"/>
                    </a:cubicBezTo>
                    <a:lnTo>
                      <a:pt x="1684" y="130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9"/>
              <p:cNvSpPr/>
              <p:nvPr/>
            </p:nvSpPr>
            <p:spPr bwMode="auto">
              <a:xfrm>
                <a:off x="842963" y="846138"/>
                <a:ext cx="5064125" cy="3376613"/>
              </a:xfrm>
              <a:custGeom>
                <a:avLst/>
                <a:gdLst>
                  <a:gd name="T0" fmla="*/ 1252 w 1348"/>
                  <a:gd name="T1" fmla="*/ 0 h 899"/>
                  <a:gd name="T2" fmla="*/ 96 w 1348"/>
                  <a:gd name="T3" fmla="*/ 0 h 899"/>
                  <a:gd name="T4" fmla="*/ 0 w 1348"/>
                  <a:gd name="T5" fmla="*/ 95 h 899"/>
                  <a:gd name="T6" fmla="*/ 0 w 1348"/>
                  <a:gd name="T7" fmla="*/ 803 h 899"/>
                  <a:gd name="T8" fmla="*/ 96 w 1348"/>
                  <a:gd name="T9" fmla="*/ 899 h 899"/>
                  <a:gd name="T10" fmla="*/ 1252 w 1348"/>
                  <a:gd name="T11" fmla="*/ 899 h 899"/>
                  <a:gd name="T12" fmla="*/ 1348 w 1348"/>
                  <a:gd name="T13" fmla="*/ 803 h 899"/>
                  <a:gd name="T14" fmla="*/ 1348 w 1348"/>
                  <a:gd name="T15" fmla="*/ 95 h 899"/>
                  <a:gd name="T16" fmla="*/ 1252 w 1348"/>
                  <a:gd name="T17" fmla="*/ 0 h 899"/>
                  <a:gd name="T18" fmla="*/ 1291 w 1348"/>
                  <a:gd name="T19" fmla="*/ 803 h 899"/>
                  <a:gd name="T20" fmla="*/ 1252 w 1348"/>
                  <a:gd name="T21" fmla="*/ 843 h 899"/>
                  <a:gd name="T22" fmla="*/ 96 w 1348"/>
                  <a:gd name="T23" fmla="*/ 843 h 899"/>
                  <a:gd name="T24" fmla="*/ 56 w 1348"/>
                  <a:gd name="T25" fmla="*/ 803 h 899"/>
                  <a:gd name="T26" fmla="*/ 56 w 1348"/>
                  <a:gd name="T27" fmla="*/ 95 h 899"/>
                  <a:gd name="T28" fmla="*/ 96 w 1348"/>
                  <a:gd name="T29" fmla="*/ 56 h 899"/>
                  <a:gd name="T30" fmla="*/ 1252 w 1348"/>
                  <a:gd name="T31" fmla="*/ 56 h 899"/>
                  <a:gd name="T32" fmla="*/ 1291 w 1348"/>
                  <a:gd name="T33" fmla="*/ 95 h 899"/>
                  <a:gd name="T34" fmla="*/ 1291 w 1348"/>
                  <a:gd name="T35" fmla="*/ 803 h 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48" h="899">
                    <a:moveTo>
                      <a:pt x="1252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43" y="0"/>
                      <a:pt x="0" y="43"/>
                      <a:pt x="0" y="95"/>
                    </a:cubicBezTo>
                    <a:cubicBezTo>
                      <a:pt x="0" y="803"/>
                      <a:pt x="0" y="803"/>
                      <a:pt x="0" y="803"/>
                    </a:cubicBezTo>
                    <a:cubicBezTo>
                      <a:pt x="0" y="856"/>
                      <a:pt x="43" y="899"/>
                      <a:pt x="96" y="899"/>
                    </a:cubicBezTo>
                    <a:cubicBezTo>
                      <a:pt x="1252" y="899"/>
                      <a:pt x="1252" y="899"/>
                      <a:pt x="1252" y="899"/>
                    </a:cubicBezTo>
                    <a:cubicBezTo>
                      <a:pt x="1305" y="899"/>
                      <a:pt x="1348" y="856"/>
                      <a:pt x="1348" y="803"/>
                    </a:cubicBezTo>
                    <a:cubicBezTo>
                      <a:pt x="1348" y="95"/>
                      <a:pt x="1348" y="95"/>
                      <a:pt x="1348" y="95"/>
                    </a:cubicBezTo>
                    <a:cubicBezTo>
                      <a:pt x="1348" y="43"/>
                      <a:pt x="1305" y="0"/>
                      <a:pt x="1252" y="0"/>
                    </a:cubicBezTo>
                    <a:close/>
                    <a:moveTo>
                      <a:pt x="1291" y="803"/>
                    </a:moveTo>
                    <a:cubicBezTo>
                      <a:pt x="1291" y="825"/>
                      <a:pt x="1274" y="843"/>
                      <a:pt x="1252" y="843"/>
                    </a:cubicBezTo>
                    <a:cubicBezTo>
                      <a:pt x="96" y="843"/>
                      <a:pt x="96" y="843"/>
                      <a:pt x="96" y="843"/>
                    </a:cubicBezTo>
                    <a:cubicBezTo>
                      <a:pt x="74" y="843"/>
                      <a:pt x="56" y="825"/>
                      <a:pt x="56" y="803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74"/>
                      <a:pt x="74" y="56"/>
                      <a:pt x="96" y="56"/>
                    </a:cubicBezTo>
                    <a:cubicBezTo>
                      <a:pt x="1252" y="56"/>
                      <a:pt x="1252" y="56"/>
                      <a:pt x="1252" y="56"/>
                    </a:cubicBezTo>
                    <a:cubicBezTo>
                      <a:pt x="1274" y="56"/>
                      <a:pt x="1291" y="74"/>
                      <a:pt x="1291" y="95"/>
                    </a:cubicBezTo>
                    <a:lnTo>
                      <a:pt x="1291" y="8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50"/>
              <p:cNvSpPr/>
              <p:nvPr/>
            </p:nvSpPr>
            <p:spPr bwMode="auto">
              <a:xfrm>
                <a:off x="3059113" y="4321176"/>
                <a:ext cx="631825" cy="630238"/>
              </a:xfrm>
              <a:custGeom>
                <a:avLst/>
                <a:gdLst>
                  <a:gd name="T0" fmla="*/ 84 w 168"/>
                  <a:gd name="T1" fmla="*/ 0 h 168"/>
                  <a:gd name="T2" fmla="*/ 0 w 168"/>
                  <a:gd name="T3" fmla="*/ 84 h 168"/>
                  <a:gd name="T4" fmla="*/ 84 w 168"/>
                  <a:gd name="T5" fmla="*/ 168 h 168"/>
                  <a:gd name="T6" fmla="*/ 168 w 168"/>
                  <a:gd name="T7" fmla="*/ 84 h 168"/>
                  <a:gd name="T8" fmla="*/ 84 w 168"/>
                  <a:gd name="T9" fmla="*/ 0 h 168"/>
                  <a:gd name="T10" fmla="*/ 84 w 168"/>
                  <a:gd name="T11" fmla="*/ 112 h 168"/>
                  <a:gd name="T12" fmla="*/ 56 w 168"/>
                  <a:gd name="T13" fmla="*/ 84 h 168"/>
                  <a:gd name="T14" fmla="*/ 84 w 168"/>
                  <a:gd name="T15" fmla="*/ 56 h 168"/>
                  <a:gd name="T16" fmla="*/ 112 w 168"/>
                  <a:gd name="T17" fmla="*/ 84 h 168"/>
                  <a:gd name="T18" fmla="*/ 84 w 168"/>
                  <a:gd name="T19" fmla="*/ 11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8" h="168">
                    <a:moveTo>
                      <a:pt x="84" y="0"/>
                    </a:moveTo>
                    <a:cubicBezTo>
                      <a:pt x="38" y="0"/>
                      <a:pt x="0" y="38"/>
                      <a:pt x="0" y="84"/>
                    </a:cubicBezTo>
                    <a:cubicBezTo>
                      <a:pt x="0" y="131"/>
                      <a:pt x="38" y="168"/>
                      <a:pt x="84" y="168"/>
                    </a:cubicBezTo>
                    <a:cubicBezTo>
                      <a:pt x="130" y="168"/>
                      <a:pt x="168" y="131"/>
                      <a:pt x="168" y="84"/>
                    </a:cubicBezTo>
                    <a:cubicBezTo>
                      <a:pt x="168" y="38"/>
                      <a:pt x="130" y="0"/>
                      <a:pt x="84" y="0"/>
                    </a:cubicBezTo>
                    <a:close/>
                    <a:moveTo>
                      <a:pt x="84" y="112"/>
                    </a:moveTo>
                    <a:cubicBezTo>
                      <a:pt x="68" y="112"/>
                      <a:pt x="56" y="100"/>
                      <a:pt x="56" y="84"/>
                    </a:cubicBezTo>
                    <a:cubicBezTo>
                      <a:pt x="56" y="69"/>
                      <a:pt x="68" y="56"/>
                      <a:pt x="84" y="56"/>
                    </a:cubicBezTo>
                    <a:cubicBezTo>
                      <a:pt x="99" y="56"/>
                      <a:pt x="112" y="69"/>
                      <a:pt x="112" y="84"/>
                    </a:cubicBezTo>
                    <a:cubicBezTo>
                      <a:pt x="112" y="100"/>
                      <a:pt x="99" y="112"/>
                      <a:pt x="84" y="1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51"/>
              <p:cNvSpPr/>
              <p:nvPr/>
            </p:nvSpPr>
            <p:spPr bwMode="auto">
              <a:xfrm>
                <a:off x="2528888" y="2533651"/>
                <a:ext cx="628650" cy="1262063"/>
              </a:xfrm>
              <a:custGeom>
                <a:avLst/>
                <a:gdLst>
                  <a:gd name="T0" fmla="*/ 125 w 167"/>
                  <a:gd name="T1" fmla="*/ 0 h 336"/>
                  <a:gd name="T2" fmla="*/ 42 w 167"/>
                  <a:gd name="T3" fmla="*/ 0 h 336"/>
                  <a:gd name="T4" fmla="*/ 0 w 167"/>
                  <a:gd name="T5" fmla="*/ 42 h 336"/>
                  <a:gd name="T6" fmla="*/ 0 w 167"/>
                  <a:gd name="T7" fmla="*/ 294 h 336"/>
                  <a:gd name="T8" fmla="*/ 42 w 167"/>
                  <a:gd name="T9" fmla="*/ 336 h 336"/>
                  <a:gd name="T10" fmla="*/ 125 w 167"/>
                  <a:gd name="T11" fmla="*/ 336 h 336"/>
                  <a:gd name="T12" fmla="*/ 167 w 167"/>
                  <a:gd name="T13" fmla="*/ 294 h 336"/>
                  <a:gd name="T14" fmla="*/ 167 w 167"/>
                  <a:gd name="T15" fmla="*/ 42 h 336"/>
                  <a:gd name="T16" fmla="*/ 125 w 167"/>
                  <a:gd name="T1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336">
                    <a:moveTo>
                      <a:pt x="125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19" y="0"/>
                      <a:pt x="0" y="18"/>
                      <a:pt x="0" y="42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0" y="317"/>
                      <a:pt x="19" y="336"/>
                      <a:pt x="42" y="336"/>
                    </a:cubicBezTo>
                    <a:cubicBezTo>
                      <a:pt x="125" y="336"/>
                      <a:pt x="125" y="336"/>
                      <a:pt x="125" y="336"/>
                    </a:cubicBezTo>
                    <a:cubicBezTo>
                      <a:pt x="148" y="336"/>
                      <a:pt x="167" y="317"/>
                      <a:pt x="167" y="294"/>
                    </a:cubicBezTo>
                    <a:cubicBezTo>
                      <a:pt x="167" y="42"/>
                      <a:pt x="167" y="42"/>
                      <a:pt x="167" y="42"/>
                    </a:cubicBezTo>
                    <a:cubicBezTo>
                      <a:pt x="167" y="18"/>
                      <a:pt x="148" y="0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52"/>
              <p:cNvSpPr/>
              <p:nvPr/>
            </p:nvSpPr>
            <p:spPr bwMode="auto">
              <a:xfrm>
                <a:off x="4632326" y="1266826"/>
                <a:ext cx="635000" cy="2528888"/>
              </a:xfrm>
              <a:custGeom>
                <a:avLst/>
                <a:gdLst>
                  <a:gd name="T0" fmla="*/ 126 w 169"/>
                  <a:gd name="T1" fmla="*/ 0 h 673"/>
                  <a:gd name="T2" fmla="*/ 42 w 169"/>
                  <a:gd name="T3" fmla="*/ 0 h 673"/>
                  <a:gd name="T4" fmla="*/ 0 w 169"/>
                  <a:gd name="T5" fmla="*/ 41 h 673"/>
                  <a:gd name="T6" fmla="*/ 0 w 169"/>
                  <a:gd name="T7" fmla="*/ 632 h 673"/>
                  <a:gd name="T8" fmla="*/ 42 w 169"/>
                  <a:gd name="T9" fmla="*/ 673 h 673"/>
                  <a:gd name="T10" fmla="*/ 126 w 169"/>
                  <a:gd name="T11" fmla="*/ 673 h 673"/>
                  <a:gd name="T12" fmla="*/ 169 w 169"/>
                  <a:gd name="T13" fmla="*/ 632 h 673"/>
                  <a:gd name="T14" fmla="*/ 169 w 169"/>
                  <a:gd name="T15" fmla="*/ 41 h 673"/>
                  <a:gd name="T16" fmla="*/ 126 w 169"/>
                  <a:gd name="T17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673">
                    <a:moveTo>
                      <a:pt x="126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19" y="0"/>
                      <a:pt x="0" y="19"/>
                      <a:pt x="0" y="41"/>
                    </a:cubicBezTo>
                    <a:cubicBezTo>
                      <a:pt x="0" y="632"/>
                      <a:pt x="0" y="632"/>
                      <a:pt x="0" y="632"/>
                    </a:cubicBezTo>
                    <a:cubicBezTo>
                      <a:pt x="0" y="655"/>
                      <a:pt x="19" y="673"/>
                      <a:pt x="42" y="673"/>
                    </a:cubicBezTo>
                    <a:cubicBezTo>
                      <a:pt x="126" y="673"/>
                      <a:pt x="126" y="673"/>
                      <a:pt x="126" y="673"/>
                    </a:cubicBezTo>
                    <a:cubicBezTo>
                      <a:pt x="150" y="673"/>
                      <a:pt x="169" y="655"/>
                      <a:pt x="169" y="632"/>
                    </a:cubicBezTo>
                    <a:cubicBezTo>
                      <a:pt x="169" y="41"/>
                      <a:pt x="169" y="41"/>
                      <a:pt x="169" y="41"/>
                    </a:cubicBezTo>
                    <a:cubicBezTo>
                      <a:pt x="169" y="19"/>
                      <a:pt x="150" y="0"/>
                      <a:pt x="1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53"/>
              <p:cNvSpPr/>
              <p:nvPr/>
            </p:nvSpPr>
            <p:spPr bwMode="auto">
              <a:xfrm>
                <a:off x="3584576" y="2112963"/>
                <a:ext cx="627063" cy="1682750"/>
              </a:xfrm>
              <a:custGeom>
                <a:avLst/>
                <a:gdLst>
                  <a:gd name="T0" fmla="*/ 125 w 167"/>
                  <a:gd name="T1" fmla="*/ 0 h 448"/>
                  <a:gd name="T2" fmla="*/ 41 w 167"/>
                  <a:gd name="T3" fmla="*/ 0 h 448"/>
                  <a:gd name="T4" fmla="*/ 0 w 167"/>
                  <a:gd name="T5" fmla="*/ 40 h 448"/>
                  <a:gd name="T6" fmla="*/ 0 w 167"/>
                  <a:gd name="T7" fmla="*/ 407 h 448"/>
                  <a:gd name="T8" fmla="*/ 41 w 167"/>
                  <a:gd name="T9" fmla="*/ 448 h 448"/>
                  <a:gd name="T10" fmla="*/ 125 w 167"/>
                  <a:gd name="T11" fmla="*/ 448 h 448"/>
                  <a:gd name="T12" fmla="*/ 167 w 167"/>
                  <a:gd name="T13" fmla="*/ 407 h 448"/>
                  <a:gd name="T14" fmla="*/ 167 w 167"/>
                  <a:gd name="T15" fmla="*/ 40 h 448"/>
                  <a:gd name="T16" fmla="*/ 125 w 167"/>
                  <a:gd name="T17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448">
                    <a:moveTo>
                      <a:pt x="125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407"/>
                      <a:pt x="0" y="407"/>
                      <a:pt x="0" y="407"/>
                    </a:cubicBezTo>
                    <a:cubicBezTo>
                      <a:pt x="0" y="430"/>
                      <a:pt x="18" y="448"/>
                      <a:pt x="41" y="448"/>
                    </a:cubicBezTo>
                    <a:cubicBezTo>
                      <a:pt x="125" y="448"/>
                      <a:pt x="125" y="448"/>
                      <a:pt x="125" y="448"/>
                    </a:cubicBezTo>
                    <a:cubicBezTo>
                      <a:pt x="148" y="448"/>
                      <a:pt x="167" y="430"/>
                      <a:pt x="167" y="407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67" y="18"/>
                      <a:pt x="148" y="0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  <p:sp>
            <p:nvSpPr>
              <p:cNvPr id="51" name="Freeform: Shape 54"/>
              <p:cNvSpPr/>
              <p:nvPr/>
            </p:nvSpPr>
            <p:spPr bwMode="auto">
              <a:xfrm>
                <a:off x="1474788" y="1687513"/>
                <a:ext cx="633413" cy="2108200"/>
              </a:xfrm>
              <a:custGeom>
                <a:avLst/>
                <a:gdLst>
                  <a:gd name="T0" fmla="*/ 127 w 169"/>
                  <a:gd name="T1" fmla="*/ 0 h 561"/>
                  <a:gd name="T2" fmla="*/ 43 w 169"/>
                  <a:gd name="T3" fmla="*/ 0 h 561"/>
                  <a:gd name="T4" fmla="*/ 0 w 169"/>
                  <a:gd name="T5" fmla="*/ 40 h 561"/>
                  <a:gd name="T6" fmla="*/ 0 w 169"/>
                  <a:gd name="T7" fmla="*/ 521 h 561"/>
                  <a:gd name="T8" fmla="*/ 43 w 169"/>
                  <a:gd name="T9" fmla="*/ 561 h 561"/>
                  <a:gd name="T10" fmla="*/ 127 w 169"/>
                  <a:gd name="T11" fmla="*/ 561 h 561"/>
                  <a:gd name="T12" fmla="*/ 169 w 169"/>
                  <a:gd name="T13" fmla="*/ 521 h 561"/>
                  <a:gd name="T14" fmla="*/ 169 w 169"/>
                  <a:gd name="T15" fmla="*/ 40 h 561"/>
                  <a:gd name="T16" fmla="*/ 127 w 169"/>
                  <a:gd name="T17" fmla="*/ 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561">
                    <a:moveTo>
                      <a:pt x="127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8"/>
                      <a:pt x="0" y="40"/>
                    </a:cubicBezTo>
                    <a:cubicBezTo>
                      <a:pt x="0" y="521"/>
                      <a:pt x="0" y="521"/>
                      <a:pt x="0" y="521"/>
                    </a:cubicBezTo>
                    <a:cubicBezTo>
                      <a:pt x="0" y="543"/>
                      <a:pt x="19" y="561"/>
                      <a:pt x="43" y="561"/>
                    </a:cubicBezTo>
                    <a:cubicBezTo>
                      <a:pt x="127" y="561"/>
                      <a:pt x="127" y="561"/>
                      <a:pt x="127" y="561"/>
                    </a:cubicBezTo>
                    <a:cubicBezTo>
                      <a:pt x="150" y="561"/>
                      <a:pt x="169" y="543"/>
                      <a:pt x="169" y="521"/>
                    </a:cubicBez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18"/>
                      <a:pt x="150" y="0"/>
                      <a:pt x="1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55"/>
            <p:cNvGrpSpPr/>
            <p:nvPr/>
          </p:nvGrpSpPr>
          <p:grpSpPr>
            <a:xfrm>
              <a:off x="7055782" y="3072875"/>
              <a:ext cx="538276" cy="371299"/>
              <a:chOff x="4763" y="4763"/>
              <a:chExt cx="1212850" cy="836612"/>
            </a:xfrm>
            <a:solidFill>
              <a:schemeClr val="accent2"/>
            </a:solidFill>
          </p:grpSpPr>
          <p:sp>
            <p:nvSpPr>
              <p:cNvPr id="40" name="Freeform: Shape 56"/>
              <p:cNvSpPr/>
              <p:nvPr/>
            </p:nvSpPr>
            <p:spPr bwMode="auto">
              <a:xfrm>
                <a:off x="152401" y="157163"/>
                <a:ext cx="355600" cy="322262"/>
              </a:xfrm>
              <a:custGeom>
                <a:avLst/>
                <a:gdLst>
                  <a:gd name="T0" fmla="*/ 93 w 94"/>
                  <a:gd name="T1" fmla="*/ 85 h 85"/>
                  <a:gd name="T2" fmla="*/ 91 w 94"/>
                  <a:gd name="T3" fmla="*/ 72 h 85"/>
                  <a:gd name="T4" fmla="*/ 70 w 94"/>
                  <a:gd name="T5" fmla="*/ 61 h 85"/>
                  <a:gd name="T6" fmla="*/ 59 w 94"/>
                  <a:gd name="T7" fmla="*/ 56 h 85"/>
                  <a:gd name="T8" fmla="*/ 59 w 94"/>
                  <a:gd name="T9" fmla="*/ 47 h 85"/>
                  <a:gd name="T10" fmla="*/ 63 w 94"/>
                  <a:gd name="T11" fmla="*/ 36 h 85"/>
                  <a:gd name="T12" fmla="*/ 68 w 94"/>
                  <a:gd name="T13" fmla="*/ 31 h 85"/>
                  <a:gd name="T14" fmla="*/ 65 w 94"/>
                  <a:gd name="T15" fmla="*/ 24 h 85"/>
                  <a:gd name="T16" fmla="*/ 66 w 94"/>
                  <a:gd name="T17" fmla="*/ 15 h 85"/>
                  <a:gd name="T18" fmla="*/ 47 w 94"/>
                  <a:gd name="T19" fmla="*/ 0 h 85"/>
                  <a:gd name="T20" fmla="*/ 29 w 94"/>
                  <a:gd name="T21" fmla="*/ 15 h 85"/>
                  <a:gd name="T22" fmla="*/ 29 w 94"/>
                  <a:gd name="T23" fmla="*/ 24 h 85"/>
                  <a:gd name="T24" fmla="*/ 27 w 94"/>
                  <a:gd name="T25" fmla="*/ 31 h 85"/>
                  <a:gd name="T26" fmla="*/ 31 w 94"/>
                  <a:gd name="T27" fmla="*/ 36 h 85"/>
                  <a:gd name="T28" fmla="*/ 36 w 94"/>
                  <a:gd name="T29" fmla="*/ 47 h 85"/>
                  <a:gd name="T30" fmla="*/ 36 w 94"/>
                  <a:gd name="T31" fmla="*/ 56 h 85"/>
                  <a:gd name="T32" fmla="*/ 24 w 94"/>
                  <a:gd name="T33" fmla="*/ 61 h 85"/>
                  <a:gd name="T34" fmla="*/ 3 w 94"/>
                  <a:gd name="T35" fmla="*/ 72 h 85"/>
                  <a:gd name="T36" fmla="*/ 1 w 94"/>
                  <a:gd name="T37" fmla="*/ 85 h 85"/>
                  <a:gd name="T38" fmla="*/ 93 w 94"/>
                  <a:gd name="T3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85">
                    <a:moveTo>
                      <a:pt x="93" y="85"/>
                    </a:moveTo>
                    <a:cubicBezTo>
                      <a:pt x="93" y="85"/>
                      <a:pt x="94" y="76"/>
                      <a:pt x="91" y="72"/>
                    </a:cubicBezTo>
                    <a:cubicBezTo>
                      <a:pt x="89" y="68"/>
                      <a:pt x="79" y="65"/>
                      <a:pt x="70" y="61"/>
                    </a:cubicBezTo>
                    <a:cubicBezTo>
                      <a:pt x="61" y="57"/>
                      <a:pt x="59" y="56"/>
                      <a:pt x="59" y="56"/>
                    </a:cubicBezTo>
                    <a:cubicBezTo>
                      <a:pt x="59" y="47"/>
                      <a:pt x="59" y="47"/>
                      <a:pt x="59" y="47"/>
                    </a:cubicBezTo>
                    <a:cubicBezTo>
                      <a:pt x="59" y="47"/>
                      <a:pt x="62" y="45"/>
                      <a:pt x="63" y="36"/>
                    </a:cubicBezTo>
                    <a:cubicBezTo>
                      <a:pt x="65" y="37"/>
                      <a:pt x="68" y="33"/>
                      <a:pt x="68" y="31"/>
                    </a:cubicBezTo>
                    <a:cubicBezTo>
                      <a:pt x="68" y="29"/>
                      <a:pt x="67" y="24"/>
                      <a:pt x="65" y="24"/>
                    </a:cubicBezTo>
                    <a:cubicBezTo>
                      <a:pt x="65" y="20"/>
                      <a:pt x="66" y="17"/>
                      <a:pt x="66" y="15"/>
                    </a:cubicBezTo>
                    <a:cubicBezTo>
                      <a:pt x="65" y="7"/>
                      <a:pt x="58" y="0"/>
                      <a:pt x="47" y="0"/>
                    </a:cubicBezTo>
                    <a:cubicBezTo>
                      <a:pt x="36" y="0"/>
                      <a:pt x="29" y="7"/>
                      <a:pt x="29" y="15"/>
                    </a:cubicBezTo>
                    <a:cubicBezTo>
                      <a:pt x="29" y="17"/>
                      <a:pt x="29" y="20"/>
                      <a:pt x="29" y="24"/>
                    </a:cubicBezTo>
                    <a:cubicBezTo>
                      <a:pt x="27" y="24"/>
                      <a:pt x="26" y="29"/>
                      <a:pt x="27" y="31"/>
                    </a:cubicBezTo>
                    <a:cubicBezTo>
                      <a:pt x="27" y="33"/>
                      <a:pt x="29" y="37"/>
                      <a:pt x="31" y="36"/>
                    </a:cubicBezTo>
                    <a:cubicBezTo>
                      <a:pt x="32" y="45"/>
                      <a:pt x="36" y="47"/>
                      <a:pt x="36" y="47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3" y="57"/>
                      <a:pt x="24" y="61"/>
                    </a:cubicBezTo>
                    <a:cubicBezTo>
                      <a:pt x="15" y="65"/>
                      <a:pt x="6" y="68"/>
                      <a:pt x="3" y="72"/>
                    </a:cubicBezTo>
                    <a:cubicBezTo>
                      <a:pt x="0" y="76"/>
                      <a:pt x="1" y="85"/>
                      <a:pt x="1" y="85"/>
                    </a:cubicBezTo>
                    <a:lnTo>
                      <a:pt x="93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  <p:sp>
            <p:nvSpPr>
              <p:cNvPr id="41" name="Rectangle 57"/>
              <p:cNvSpPr/>
              <p:nvPr/>
            </p:nvSpPr>
            <p:spPr bwMode="auto">
              <a:xfrm>
                <a:off x="611188" y="157163"/>
                <a:ext cx="303213" cy="762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  <p:sp>
            <p:nvSpPr>
              <p:cNvPr id="42" name="Rectangle 58"/>
              <p:cNvSpPr/>
              <p:nvPr/>
            </p:nvSpPr>
            <p:spPr bwMode="auto">
              <a:xfrm>
                <a:off x="611188" y="309563"/>
                <a:ext cx="454025" cy="762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  <p:sp>
            <p:nvSpPr>
              <p:cNvPr id="43" name="Rectangle 59"/>
              <p:cNvSpPr/>
              <p:nvPr/>
            </p:nvSpPr>
            <p:spPr bwMode="auto">
              <a:xfrm>
                <a:off x="611188" y="460375"/>
                <a:ext cx="377825" cy="762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  <p:sp>
            <p:nvSpPr>
              <p:cNvPr id="44" name="Freeform: Shape 60"/>
              <p:cNvSpPr/>
              <p:nvPr/>
            </p:nvSpPr>
            <p:spPr bwMode="auto">
              <a:xfrm>
                <a:off x="4763" y="4763"/>
                <a:ext cx="1212850" cy="836612"/>
              </a:xfrm>
              <a:custGeom>
                <a:avLst/>
                <a:gdLst>
                  <a:gd name="T0" fmla="*/ 0 w 320"/>
                  <a:gd name="T1" fmla="*/ 0 h 220"/>
                  <a:gd name="T2" fmla="*/ 0 w 320"/>
                  <a:gd name="T3" fmla="*/ 220 h 220"/>
                  <a:gd name="T4" fmla="*/ 320 w 320"/>
                  <a:gd name="T5" fmla="*/ 220 h 220"/>
                  <a:gd name="T6" fmla="*/ 320 w 320"/>
                  <a:gd name="T7" fmla="*/ 0 h 220"/>
                  <a:gd name="T8" fmla="*/ 0 w 320"/>
                  <a:gd name="T9" fmla="*/ 0 h 220"/>
                  <a:gd name="T10" fmla="*/ 300 w 320"/>
                  <a:gd name="T11" fmla="*/ 200 h 220"/>
                  <a:gd name="T12" fmla="*/ 258 w 320"/>
                  <a:gd name="T13" fmla="*/ 200 h 220"/>
                  <a:gd name="T14" fmla="*/ 260 w 320"/>
                  <a:gd name="T15" fmla="*/ 190 h 220"/>
                  <a:gd name="T16" fmla="*/ 230 w 320"/>
                  <a:gd name="T17" fmla="*/ 160 h 220"/>
                  <a:gd name="T18" fmla="*/ 200 w 320"/>
                  <a:gd name="T19" fmla="*/ 190 h 220"/>
                  <a:gd name="T20" fmla="*/ 202 w 320"/>
                  <a:gd name="T21" fmla="*/ 200 h 220"/>
                  <a:gd name="T22" fmla="*/ 118 w 320"/>
                  <a:gd name="T23" fmla="*/ 200 h 220"/>
                  <a:gd name="T24" fmla="*/ 120 w 320"/>
                  <a:gd name="T25" fmla="*/ 190 h 220"/>
                  <a:gd name="T26" fmla="*/ 90 w 320"/>
                  <a:gd name="T27" fmla="*/ 160 h 220"/>
                  <a:gd name="T28" fmla="*/ 60 w 320"/>
                  <a:gd name="T29" fmla="*/ 190 h 220"/>
                  <a:gd name="T30" fmla="*/ 62 w 320"/>
                  <a:gd name="T31" fmla="*/ 200 h 220"/>
                  <a:gd name="T32" fmla="*/ 20 w 320"/>
                  <a:gd name="T33" fmla="*/ 200 h 220"/>
                  <a:gd name="T34" fmla="*/ 20 w 320"/>
                  <a:gd name="T35" fmla="*/ 20 h 220"/>
                  <a:gd name="T36" fmla="*/ 300 w 320"/>
                  <a:gd name="T37" fmla="*/ 20 h 220"/>
                  <a:gd name="T38" fmla="*/ 300 w 320"/>
                  <a:gd name="T39" fmla="*/ 20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0" h="220">
                    <a:moveTo>
                      <a:pt x="0" y="0"/>
                    </a:moveTo>
                    <a:cubicBezTo>
                      <a:pt x="0" y="220"/>
                      <a:pt x="0" y="220"/>
                      <a:pt x="0" y="220"/>
                    </a:cubicBezTo>
                    <a:cubicBezTo>
                      <a:pt x="320" y="220"/>
                      <a:pt x="320" y="220"/>
                      <a:pt x="320" y="220"/>
                    </a:cubicBezTo>
                    <a:cubicBezTo>
                      <a:pt x="320" y="0"/>
                      <a:pt x="320" y="0"/>
                      <a:pt x="320" y="0"/>
                    </a:cubicBezTo>
                    <a:lnTo>
                      <a:pt x="0" y="0"/>
                    </a:lnTo>
                    <a:close/>
                    <a:moveTo>
                      <a:pt x="300" y="200"/>
                    </a:moveTo>
                    <a:cubicBezTo>
                      <a:pt x="258" y="200"/>
                      <a:pt x="258" y="200"/>
                      <a:pt x="258" y="200"/>
                    </a:cubicBezTo>
                    <a:cubicBezTo>
                      <a:pt x="259" y="197"/>
                      <a:pt x="260" y="194"/>
                      <a:pt x="260" y="190"/>
                    </a:cubicBezTo>
                    <a:cubicBezTo>
                      <a:pt x="260" y="173"/>
                      <a:pt x="247" y="160"/>
                      <a:pt x="230" y="160"/>
                    </a:cubicBezTo>
                    <a:cubicBezTo>
                      <a:pt x="213" y="160"/>
                      <a:pt x="200" y="173"/>
                      <a:pt x="200" y="190"/>
                    </a:cubicBezTo>
                    <a:cubicBezTo>
                      <a:pt x="200" y="194"/>
                      <a:pt x="201" y="197"/>
                      <a:pt x="202" y="200"/>
                    </a:cubicBezTo>
                    <a:cubicBezTo>
                      <a:pt x="118" y="200"/>
                      <a:pt x="118" y="200"/>
                      <a:pt x="118" y="200"/>
                    </a:cubicBezTo>
                    <a:cubicBezTo>
                      <a:pt x="119" y="197"/>
                      <a:pt x="120" y="194"/>
                      <a:pt x="120" y="190"/>
                    </a:cubicBezTo>
                    <a:cubicBezTo>
                      <a:pt x="120" y="173"/>
                      <a:pt x="107" y="160"/>
                      <a:pt x="90" y="160"/>
                    </a:cubicBezTo>
                    <a:cubicBezTo>
                      <a:pt x="73" y="160"/>
                      <a:pt x="60" y="173"/>
                      <a:pt x="60" y="190"/>
                    </a:cubicBezTo>
                    <a:cubicBezTo>
                      <a:pt x="60" y="194"/>
                      <a:pt x="61" y="197"/>
                      <a:pt x="62" y="200"/>
                    </a:cubicBezTo>
                    <a:cubicBezTo>
                      <a:pt x="20" y="200"/>
                      <a:pt x="20" y="200"/>
                      <a:pt x="20" y="20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300" y="20"/>
                      <a:pt x="300" y="20"/>
                      <a:pt x="300" y="20"/>
                    </a:cubicBezTo>
                    <a:lnTo>
                      <a:pt x="300" y="2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61"/>
            <p:cNvGrpSpPr/>
            <p:nvPr/>
          </p:nvGrpSpPr>
          <p:grpSpPr>
            <a:xfrm>
              <a:off x="7025235" y="1995924"/>
              <a:ext cx="559156" cy="532273"/>
              <a:chOff x="10755297" y="220663"/>
              <a:chExt cx="990599" cy="942975"/>
            </a:xfrm>
            <a:solidFill>
              <a:schemeClr val="accent1"/>
            </a:solidFill>
          </p:grpSpPr>
          <p:sp>
            <p:nvSpPr>
              <p:cNvPr id="37" name="Freeform: Shape 62"/>
              <p:cNvSpPr/>
              <p:nvPr/>
            </p:nvSpPr>
            <p:spPr bwMode="auto">
              <a:xfrm>
                <a:off x="10755297" y="220663"/>
                <a:ext cx="990599" cy="942975"/>
              </a:xfrm>
              <a:custGeom>
                <a:avLst/>
                <a:gdLst>
                  <a:gd name="T0" fmla="*/ 239 w 261"/>
                  <a:gd name="T1" fmla="*/ 0 h 248"/>
                  <a:gd name="T2" fmla="*/ 22 w 261"/>
                  <a:gd name="T3" fmla="*/ 0 h 248"/>
                  <a:gd name="T4" fmla="*/ 0 w 261"/>
                  <a:gd name="T5" fmla="*/ 22 h 248"/>
                  <a:gd name="T6" fmla="*/ 0 w 261"/>
                  <a:gd name="T7" fmla="*/ 190 h 248"/>
                  <a:gd name="T8" fmla="*/ 22 w 261"/>
                  <a:gd name="T9" fmla="*/ 212 h 248"/>
                  <a:gd name="T10" fmla="*/ 88 w 261"/>
                  <a:gd name="T11" fmla="*/ 212 h 248"/>
                  <a:gd name="T12" fmla="*/ 76 w 261"/>
                  <a:gd name="T13" fmla="*/ 224 h 248"/>
                  <a:gd name="T14" fmla="*/ 70 w 261"/>
                  <a:gd name="T15" fmla="*/ 231 h 248"/>
                  <a:gd name="T16" fmla="*/ 70 w 261"/>
                  <a:gd name="T17" fmla="*/ 241 h 248"/>
                  <a:gd name="T18" fmla="*/ 86 w 261"/>
                  <a:gd name="T19" fmla="*/ 248 h 248"/>
                  <a:gd name="T20" fmla="*/ 175 w 261"/>
                  <a:gd name="T21" fmla="*/ 248 h 248"/>
                  <a:gd name="T22" fmla="*/ 191 w 261"/>
                  <a:gd name="T23" fmla="*/ 241 h 248"/>
                  <a:gd name="T24" fmla="*/ 191 w 261"/>
                  <a:gd name="T25" fmla="*/ 231 h 248"/>
                  <a:gd name="T26" fmla="*/ 185 w 261"/>
                  <a:gd name="T27" fmla="*/ 224 h 248"/>
                  <a:gd name="T28" fmla="*/ 173 w 261"/>
                  <a:gd name="T29" fmla="*/ 212 h 248"/>
                  <a:gd name="T30" fmla="*/ 239 w 261"/>
                  <a:gd name="T31" fmla="*/ 212 h 248"/>
                  <a:gd name="T32" fmla="*/ 261 w 261"/>
                  <a:gd name="T33" fmla="*/ 190 h 248"/>
                  <a:gd name="T34" fmla="*/ 261 w 261"/>
                  <a:gd name="T35" fmla="*/ 22 h 248"/>
                  <a:gd name="T36" fmla="*/ 239 w 261"/>
                  <a:gd name="T37" fmla="*/ 0 h 248"/>
                  <a:gd name="T38" fmla="*/ 179 w 261"/>
                  <a:gd name="T39" fmla="*/ 230 h 248"/>
                  <a:gd name="T40" fmla="*/ 184 w 261"/>
                  <a:gd name="T41" fmla="*/ 236 h 248"/>
                  <a:gd name="T42" fmla="*/ 184 w 261"/>
                  <a:gd name="T43" fmla="*/ 238 h 248"/>
                  <a:gd name="T44" fmla="*/ 175 w 261"/>
                  <a:gd name="T45" fmla="*/ 240 h 248"/>
                  <a:gd name="T46" fmla="*/ 86 w 261"/>
                  <a:gd name="T47" fmla="*/ 240 h 248"/>
                  <a:gd name="T48" fmla="*/ 77 w 261"/>
                  <a:gd name="T49" fmla="*/ 238 h 248"/>
                  <a:gd name="T50" fmla="*/ 77 w 261"/>
                  <a:gd name="T51" fmla="*/ 236 h 248"/>
                  <a:gd name="T52" fmla="*/ 77 w 261"/>
                  <a:gd name="T53" fmla="*/ 236 h 248"/>
                  <a:gd name="T54" fmla="*/ 82 w 261"/>
                  <a:gd name="T55" fmla="*/ 230 h 248"/>
                  <a:gd name="T56" fmla="*/ 98 w 261"/>
                  <a:gd name="T57" fmla="*/ 212 h 248"/>
                  <a:gd name="T58" fmla="*/ 163 w 261"/>
                  <a:gd name="T59" fmla="*/ 212 h 248"/>
                  <a:gd name="T60" fmla="*/ 179 w 261"/>
                  <a:gd name="T61" fmla="*/ 230 h 248"/>
                  <a:gd name="T62" fmla="*/ 245 w 261"/>
                  <a:gd name="T63" fmla="*/ 190 h 248"/>
                  <a:gd name="T64" fmla="*/ 239 w 261"/>
                  <a:gd name="T65" fmla="*/ 196 h 248"/>
                  <a:gd name="T66" fmla="*/ 22 w 261"/>
                  <a:gd name="T67" fmla="*/ 196 h 248"/>
                  <a:gd name="T68" fmla="*/ 16 w 261"/>
                  <a:gd name="T69" fmla="*/ 190 h 248"/>
                  <a:gd name="T70" fmla="*/ 16 w 261"/>
                  <a:gd name="T71" fmla="*/ 22 h 248"/>
                  <a:gd name="T72" fmla="*/ 22 w 261"/>
                  <a:gd name="T73" fmla="*/ 16 h 248"/>
                  <a:gd name="T74" fmla="*/ 239 w 261"/>
                  <a:gd name="T75" fmla="*/ 16 h 248"/>
                  <a:gd name="T76" fmla="*/ 245 w 261"/>
                  <a:gd name="T77" fmla="*/ 22 h 248"/>
                  <a:gd name="T78" fmla="*/ 245 w 261"/>
                  <a:gd name="T79" fmla="*/ 19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61" h="248">
                    <a:moveTo>
                      <a:pt x="23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202"/>
                      <a:pt x="10" y="212"/>
                      <a:pt x="22" y="212"/>
                    </a:cubicBezTo>
                    <a:cubicBezTo>
                      <a:pt x="88" y="212"/>
                      <a:pt x="88" y="212"/>
                      <a:pt x="88" y="212"/>
                    </a:cubicBezTo>
                    <a:cubicBezTo>
                      <a:pt x="85" y="216"/>
                      <a:pt x="79" y="222"/>
                      <a:pt x="76" y="224"/>
                    </a:cubicBezTo>
                    <a:cubicBezTo>
                      <a:pt x="74" y="227"/>
                      <a:pt x="71" y="229"/>
                      <a:pt x="70" y="231"/>
                    </a:cubicBezTo>
                    <a:cubicBezTo>
                      <a:pt x="69" y="233"/>
                      <a:pt x="68" y="237"/>
                      <a:pt x="70" y="241"/>
                    </a:cubicBezTo>
                    <a:cubicBezTo>
                      <a:pt x="71" y="244"/>
                      <a:pt x="76" y="248"/>
                      <a:pt x="86" y="248"/>
                    </a:cubicBezTo>
                    <a:cubicBezTo>
                      <a:pt x="175" y="248"/>
                      <a:pt x="175" y="248"/>
                      <a:pt x="175" y="248"/>
                    </a:cubicBezTo>
                    <a:cubicBezTo>
                      <a:pt x="185" y="248"/>
                      <a:pt x="190" y="244"/>
                      <a:pt x="191" y="241"/>
                    </a:cubicBezTo>
                    <a:cubicBezTo>
                      <a:pt x="193" y="237"/>
                      <a:pt x="192" y="233"/>
                      <a:pt x="191" y="231"/>
                    </a:cubicBezTo>
                    <a:cubicBezTo>
                      <a:pt x="190" y="229"/>
                      <a:pt x="187" y="227"/>
                      <a:pt x="185" y="224"/>
                    </a:cubicBezTo>
                    <a:cubicBezTo>
                      <a:pt x="182" y="222"/>
                      <a:pt x="176" y="216"/>
                      <a:pt x="173" y="212"/>
                    </a:cubicBezTo>
                    <a:cubicBezTo>
                      <a:pt x="239" y="212"/>
                      <a:pt x="239" y="212"/>
                      <a:pt x="239" y="212"/>
                    </a:cubicBezTo>
                    <a:cubicBezTo>
                      <a:pt x="251" y="212"/>
                      <a:pt x="261" y="202"/>
                      <a:pt x="261" y="190"/>
                    </a:cubicBezTo>
                    <a:cubicBezTo>
                      <a:pt x="261" y="22"/>
                      <a:pt x="261" y="22"/>
                      <a:pt x="261" y="22"/>
                    </a:cubicBezTo>
                    <a:cubicBezTo>
                      <a:pt x="261" y="10"/>
                      <a:pt x="251" y="0"/>
                      <a:pt x="239" y="0"/>
                    </a:cubicBezTo>
                    <a:close/>
                    <a:moveTo>
                      <a:pt x="179" y="230"/>
                    </a:moveTo>
                    <a:cubicBezTo>
                      <a:pt x="181" y="233"/>
                      <a:pt x="183" y="235"/>
                      <a:pt x="184" y="236"/>
                    </a:cubicBezTo>
                    <a:cubicBezTo>
                      <a:pt x="184" y="236"/>
                      <a:pt x="185" y="237"/>
                      <a:pt x="184" y="238"/>
                    </a:cubicBezTo>
                    <a:cubicBezTo>
                      <a:pt x="183" y="239"/>
                      <a:pt x="179" y="240"/>
                      <a:pt x="175" y="240"/>
                    </a:cubicBezTo>
                    <a:cubicBezTo>
                      <a:pt x="86" y="240"/>
                      <a:pt x="86" y="240"/>
                      <a:pt x="86" y="240"/>
                    </a:cubicBezTo>
                    <a:cubicBezTo>
                      <a:pt x="82" y="240"/>
                      <a:pt x="78" y="239"/>
                      <a:pt x="77" y="238"/>
                    </a:cubicBezTo>
                    <a:cubicBezTo>
                      <a:pt x="77" y="237"/>
                      <a:pt x="77" y="236"/>
                      <a:pt x="77" y="236"/>
                    </a:cubicBezTo>
                    <a:cubicBezTo>
                      <a:pt x="77" y="236"/>
                      <a:pt x="77" y="236"/>
                      <a:pt x="77" y="236"/>
                    </a:cubicBezTo>
                    <a:cubicBezTo>
                      <a:pt x="78" y="235"/>
                      <a:pt x="80" y="233"/>
                      <a:pt x="82" y="230"/>
                    </a:cubicBezTo>
                    <a:cubicBezTo>
                      <a:pt x="89" y="223"/>
                      <a:pt x="95" y="217"/>
                      <a:pt x="98" y="212"/>
                    </a:cubicBezTo>
                    <a:cubicBezTo>
                      <a:pt x="163" y="212"/>
                      <a:pt x="163" y="212"/>
                      <a:pt x="163" y="212"/>
                    </a:cubicBezTo>
                    <a:cubicBezTo>
                      <a:pt x="166" y="217"/>
                      <a:pt x="172" y="223"/>
                      <a:pt x="179" y="230"/>
                    </a:cubicBezTo>
                    <a:close/>
                    <a:moveTo>
                      <a:pt x="245" y="190"/>
                    </a:moveTo>
                    <a:cubicBezTo>
                      <a:pt x="245" y="193"/>
                      <a:pt x="242" y="196"/>
                      <a:pt x="239" y="196"/>
                    </a:cubicBezTo>
                    <a:cubicBezTo>
                      <a:pt x="22" y="196"/>
                      <a:pt x="22" y="196"/>
                      <a:pt x="22" y="196"/>
                    </a:cubicBezTo>
                    <a:cubicBezTo>
                      <a:pt x="19" y="196"/>
                      <a:pt x="16" y="193"/>
                      <a:pt x="16" y="190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19"/>
                      <a:pt x="19" y="16"/>
                      <a:pt x="22" y="16"/>
                    </a:cubicBezTo>
                    <a:cubicBezTo>
                      <a:pt x="239" y="16"/>
                      <a:pt x="239" y="16"/>
                      <a:pt x="239" y="16"/>
                    </a:cubicBezTo>
                    <a:cubicBezTo>
                      <a:pt x="242" y="16"/>
                      <a:pt x="245" y="19"/>
                      <a:pt x="245" y="22"/>
                    </a:cubicBezTo>
                    <a:lnTo>
                      <a:pt x="245" y="1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63"/>
              <p:cNvSpPr/>
              <p:nvPr/>
            </p:nvSpPr>
            <p:spPr bwMode="auto">
              <a:xfrm>
                <a:off x="10879138" y="342901"/>
                <a:ext cx="741363" cy="498475"/>
              </a:xfrm>
              <a:custGeom>
                <a:avLst/>
                <a:gdLst>
                  <a:gd name="T0" fmla="*/ 182 w 195"/>
                  <a:gd name="T1" fmla="*/ 0 h 131"/>
                  <a:gd name="T2" fmla="*/ 13 w 195"/>
                  <a:gd name="T3" fmla="*/ 0 h 131"/>
                  <a:gd name="T4" fmla="*/ 0 w 195"/>
                  <a:gd name="T5" fmla="*/ 14 h 131"/>
                  <a:gd name="T6" fmla="*/ 0 w 195"/>
                  <a:gd name="T7" fmla="*/ 117 h 131"/>
                  <a:gd name="T8" fmla="*/ 13 w 195"/>
                  <a:gd name="T9" fmla="*/ 131 h 131"/>
                  <a:gd name="T10" fmla="*/ 182 w 195"/>
                  <a:gd name="T11" fmla="*/ 131 h 131"/>
                  <a:gd name="T12" fmla="*/ 195 w 195"/>
                  <a:gd name="T13" fmla="*/ 117 h 131"/>
                  <a:gd name="T14" fmla="*/ 195 w 195"/>
                  <a:gd name="T15" fmla="*/ 14 h 131"/>
                  <a:gd name="T16" fmla="*/ 182 w 195"/>
                  <a:gd name="T17" fmla="*/ 0 h 131"/>
                  <a:gd name="T18" fmla="*/ 13 w 195"/>
                  <a:gd name="T19" fmla="*/ 9 h 131"/>
                  <a:gd name="T20" fmla="*/ 182 w 195"/>
                  <a:gd name="T21" fmla="*/ 9 h 131"/>
                  <a:gd name="T22" fmla="*/ 187 w 195"/>
                  <a:gd name="T23" fmla="*/ 14 h 131"/>
                  <a:gd name="T24" fmla="*/ 187 w 195"/>
                  <a:gd name="T25" fmla="*/ 48 h 131"/>
                  <a:gd name="T26" fmla="*/ 154 w 195"/>
                  <a:gd name="T27" fmla="*/ 85 h 131"/>
                  <a:gd name="T28" fmla="*/ 125 w 195"/>
                  <a:gd name="T29" fmla="*/ 47 h 131"/>
                  <a:gd name="T30" fmla="*/ 122 w 195"/>
                  <a:gd name="T31" fmla="*/ 45 h 131"/>
                  <a:gd name="T32" fmla="*/ 119 w 195"/>
                  <a:gd name="T33" fmla="*/ 47 h 131"/>
                  <a:gd name="T34" fmla="*/ 81 w 195"/>
                  <a:gd name="T35" fmla="*/ 100 h 131"/>
                  <a:gd name="T36" fmla="*/ 51 w 195"/>
                  <a:gd name="T37" fmla="*/ 71 h 131"/>
                  <a:gd name="T38" fmla="*/ 46 w 195"/>
                  <a:gd name="T39" fmla="*/ 71 h 131"/>
                  <a:gd name="T40" fmla="*/ 8 w 195"/>
                  <a:gd name="T41" fmla="*/ 105 h 131"/>
                  <a:gd name="T42" fmla="*/ 8 w 195"/>
                  <a:gd name="T43" fmla="*/ 14 h 131"/>
                  <a:gd name="T44" fmla="*/ 13 w 195"/>
                  <a:gd name="T45" fmla="*/ 9 h 131"/>
                  <a:gd name="T46" fmla="*/ 182 w 195"/>
                  <a:gd name="T47" fmla="*/ 123 h 131"/>
                  <a:gd name="T48" fmla="*/ 13 w 195"/>
                  <a:gd name="T49" fmla="*/ 123 h 131"/>
                  <a:gd name="T50" fmla="*/ 8 w 195"/>
                  <a:gd name="T51" fmla="*/ 117 h 131"/>
                  <a:gd name="T52" fmla="*/ 8 w 195"/>
                  <a:gd name="T53" fmla="*/ 116 h 131"/>
                  <a:gd name="T54" fmla="*/ 48 w 195"/>
                  <a:gd name="T55" fmla="*/ 79 h 131"/>
                  <a:gd name="T56" fmla="*/ 78 w 195"/>
                  <a:gd name="T57" fmla="*/ 109 h 131"/>
                  <a:gd name="T58" fmla="*/ 82 w 195"/>
                  <a:gd name="T59" fmla="*/ 110 h 131"/>
                  <a:gd name="T60" fmla="*/ 85 w 195"/>
                  <a:gd name="T61" fmla="*/ 109 h 131"/>
                  <a:gd name="T62" fmla="*/ 122 w 195"/>
                  <a:gd name="T63" fmla="*/ 56 h 131"/>
                  <a:gd name="T64" fmla="*/ 151 w 195"/>
                  <a:gd name="T65" fmla="*/ 94 h 131"/>
                  <a:gd name="T66" fmla="*/ 154 w 195"/>
                  <a:gd name="T67" fmla="*/ 95 h 131"/>
                  <a:gd name="T68" fmla="*/ 157 w 195"/>
                  <a:gd name="T69" fmla="*/ 94 h 131"/>
                  <a:gd name="T70" fmla="*/ 187 w 195"/>
                  <a:gd name="T71" fmla="*/ 60 h 131"/>
                  <a:gd name="T72" fmla="*/ 187 w 195"/>
                  <a:gd name="T73" fmla="*/ 117 h 131"/>
                  <a:gd name="T74" fmla="*/ 182 w 195"/>
                  <a:gd name="T75" fmla="*/ 123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5" h="131">
                    <a:moveTo>
                      <a:pt x="182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7"/>
                      <a:pt x="0" y="14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25"/>
                      <a:pt x="6" y="131"/>
                      <a:pt x="13" y="131"/>
                    </a:cubicBezTo>
                    <a:cubicBezTo>
                      <a:pt x="182" y="131"/>
                      <a:pt x="182" y="131"/>
                      <a:pt x="182" y="131"/>
                    </a:cubicBezTo>
                    <a:cubicBezTo>
                      <a:pt x="189" y="131"/>
                      <a:pt x="195" y="125"/>
                      <a:pt x="195" y="117"/>
                    </a:cubicBezTo>
                    <a:cubicBezTo>
                      <a:pt x="195" y="14"/>
                      <a:pt x="195" y="14"/>
                      <a:pt x="195" y="14"/>
                    </a:cubicBezTo>
                    <a:cubicBezTo>
                      <a:pt x="195" y="7"/>
                      <a:pt x="189" y="0"/>
                      <a:pt x="182" y="0"/>
                    </a:cubicBezTo>
                    <a:close/>
                    <a:moveTo>
                      <a:pt x="13" y="9"/>
                    </a:moveTo>
                    <a:cubicBezTo>
                      <a:pt x="182" y="9"/>
                      <a:pt x="182" y="9"/>
                      <a:pt x="182" y="9"/>
                    </a:cubicBezTo>
                    <a:cubicBezTo>
                      <a:pt x="185" y="9"/>
                      <a:pt x="187" y="11"/>
                      <a:pt x="187" y="14"/>
                    </a:cubicBezTo>
                    <a:cubicBezTo>
                      <a:pt x="187" y="48"/>
                      <a:pt x="187" y="48"/>
                      <a:pt x="187" y="48"/>
                    </a:cubicBezTo>
                    <a:cubicBezTo>
                      <a:pt x="154" y="85"/>
                      <a:pt x="154" y="85"/>
                      <a:pt x="154" y="85"/>
                    </a:cubicBezTo>
                    <a:cubicBezTo>
                      <a:pt x="125" y="47"/>
                      <a:pt x="125" y="47"/>
                      <a:pt x="125" y="47"/>
                    </a:cubicBezTo>
                    <a:cubicBezTo>
                      <a:pt x="124" y="46"/>
                      <a:pt x="123" y="45"/>
                      <a:pt x="122" y="45"/>
                    </a:cubicBezTo>
                    <a:cubicBezTo>
                      <a:pt x="121" y="45"/>
                      <a:pt x="119" y="46"/>
                      <a:pt x="119" y="47"/>
                    </a:cubicBezTo>
                    <a:cubicBezTo>
                      <a:pt x="81" y="100"/>
                      <a:pt x="81" y="100"/>
                      <a:pt x="81" y="100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0" y="69"/>
                      <a:pt x="47" y="69"/>
                      <a:pt x="46" y="71"/>
                    </a:cubicBezTo>
                    <a:cubicBezTo>
                      <a:pt x="8" y="105"/>
                      <a:pt x="8" y="105"/>
                      <a:pt x="8" y="105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1"/>
                      <a:pt x="10" y="9"/>
                      <a:pt x="13" y="9"/>
                    </a:cubicBezTo>
                    <a:close/>
                    <a:moveTo>
                      <a:pt x="182" y="123"/>
                    </a:moveTo>
                    <a:cubicBezTo>
                      <a:pt x="13" y="123"/>
                      <a:pt x="13" y="123"/>
                      <a:pt x="13" y="123"/>
                    </a:cubicBezTo>
                    <a:cubicBezTo>
                      <a:pt x="10" y="123"/>
                      <a:pt x="8" y="120"/>
                      <a:pt x="8" y="117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8" y="79"/>
                      <a:pt x="48" y="79"/>
                      <a:pt x="48" y="79"/>
                    </a:cubicBezTo>
                    <a:cubicBezTo>
                      <a:pt x="78" y="109"/>
                      <a:pt x="78" y="109"/>
                      <a:pt x="78" y="109"/>
                    </a:cubicBezTo>
                    <a:cubicBezTo>
                      <a:pt x="79" y="110"/>
                      <a:pt x="80" y="111"/>
                      <a:pt x="82" y="110"/>
                    </a:cubicBezTo>
                    <a:cubicBezTo>
                      <a:pt x="83" y="110"/>
                      <a:pt x="84" y="110"/>
                      <a:pt x="85" y="109"/>
                    </a:cubicBezTo>
                    <a:cubicBezTo>
                      <a:pt x="122" y="56"/>
                      <a:pt x="122" y="56"/>
                      <a:pt x="122" y="56"/>
                    </a:cubicBezTo>
                    <a:cubicBezTo>
                      <a:pt x="151" y="94"/>
                      <a:pt x="151" y="94"/>
                      <a:pt x="151" y="94"/>
                    </a:cubicBezTo>
                    <a:cubicBezTo>
                      <a:pt x="152" y="95"/>
                      <a:pt x="153" y="95"/>
                      <a:pt x="154" y="95"/>
                    </a:cubicBezTo>
                    <a:cubicBezTo>
                      <a:pt x="155" y="95"/>
                      <a:pt x="156" y="95"/>
                      <a:pt x="157" y="94"/>
                    </a:cubicBezTo>
                    <a:cubicBezTo>
                      <a:pt x="187" y="60"/>
                      <a:pt x="187" y="60"/>
                      <a:pt x="187" y="60"/>
                    </a:cubicBezTo>
                    <a:cubicBezTo>
                      <a:pt x="187" y="117"/>
                      <a:pt x="187" y="117"/>
                      <a:pt x="187" y="117"/>
                    </a:cubicBezTo>
                    <a:cubicBezTo>
                      <a:pt x="187" y="120"/>
                      <a:pt x="185" y="123"/>
                      <a:pt x="182" y="1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64"/>
              <p:cNvSpPr/>
              <p:nvPr/>
            </p:nvSpPr>
            <p:spPr bwMode="auto">
              <a:xfrm>
                <a:off x="11202988" y="855663"/>
                <a:ext cx="93663" cy="92075"/>
              </a:xfrm>
              <a:custGeom>
                <a:avLst/>
                <a:gdLst>
                  <a:gd name="T0" fmla="*/ 13 w 25"/>
                  <a:gd name="T1" fmla="*/ 0 h 24"/>
                  <a:gd name="T2" fmla="*/ 0 w 25"/>
                  <a:gd name="T3" fmla="*/ 12 h 24"/>
                  <a:gd name="T4" fmla="*/ 13 w 25"/>
                  <a:gd name="T5" fmla="*/ 24 h 24"/>
                  <a:gd name="T6" fmla="*/ 25 w 25"/>
                  <a:gd name="T7" fmla="*/ 12 h 24"/>
                  <a:gd name="T8" fmla="*/ 13 w 25"/>
                  <a:gd name="T9" fmla="*/ 0 h 24"/>
                  <a:gd name="T10" fmla="*/ 13 w 25"/>
                  <a:gd name="T11" fmla="*/ 16 h 24"/>
                  <a:gd name="T12" fmla="*/ 8 w 25"/>
                  <a:gd name="T13" fmla="*/ 12 h 24"/>
                  <a:gd name="T14" fmla="*/ 13 w 25"/>
                  <a:gd name="T15" fmla="*/ 8 h 24"/>
                  <a:gd name="T16" fmla="*/ 17 w 25"/>
                  <a:gd name="T17" fmla="*/ 12 h 24"/>
                  <a:gd name="T18" fmla="*/ 13 w 25"/>
                  <a:gd name="T1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4">
                    <a:moveTo>
                      <a:pt x="13" y="0"/>
                    </a:move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ubicBezTo>
                      <a:pt x="19" y="24"/>
                      <a:pt x="25" y="19"/>
                      <a:pt x="25" y="12"/>
                    </a:cubicBezTo>
                    <a:cubicBezTo>
                      <a:pt x="25" y="5"/>
                      <a:pt x="19" y="0"/>
                      <a:pt x="13" y="0"/>
                    </a:cubicBezTo>
                    <a:close/>
                    <a:moveTo>
                      <a:pt x="13" y="16"/>
                    </a:moveTo>
                    <a:cubicBezTo>
                      <a:pt x="10" y="16"/>
                      <a:pt x="8" y="14"/>
                      <a:pt x="8" y="12"/>
                    </a:cubicBezTo>
                    <a:cubicBezTo>
                      <a:pt x="8" y="10"/>
                      <a:pt x="10" y="8"/>
                      <a:pt x="13" y="8"/>
                    </a:cubicBezTo>
                    <a:cubicBezTo>
                      <a:pt x="15" y="8"/>
                      <a:pt x="17" y="10"/>
                      <a:pt x="17" y="12"/>
                    </a:cubicBezTo>
                    <a:cubicBezTo>
                      <a:pt x="17" y="14"/>
                      <a:pt x="15" y="16"/>
                      <a:pt x="13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1"/>
            <p:cNvGrpSpPr/>
            <p:nvPr/>
          </p:nvGrpSpPr>
          <p:grpSpPr>
            <a:xfrm>
              <a:off x="7687646" y="1989588"/>
              <a:ext cx="3397483" cy="538609"/>
              <a:chOff x="7860196" y="2024844"/>
              <a:chExt cx="3397483" cy="538609"/>
            </a:xfrm>
          </p:grpSpPr>
          <p:sp>
            <p:nvSpPr>
              <p:cNvPr id="35" name="Rectangle 65"/>
              <p:cNvSpPr/>
              <p:nvPr/>
            </p:nvSpPr>
            <p:spPr bwMode="auto">
              <a:xfrm>
                <a:off x="7860196" y="2024844"/>
                <a:ext cx="339748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606A74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36" name="Rectangle 66"/>
              <p:cNvSpPr/>
              <p:nvPr/>
            </p:nvSpPr>
            <p:spPr bwMode="auto">
              <a:xfrm>
                <a:off x="7860196" y="2332621"/>
                <a:ext cx="3397483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normAutofit fontScale="92500" lnSpcReduction="1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  <a:t>此部分内容作为文字排版占位显示（建议使用主题字体）</a:t>
                </a:r>
              </a:p>
            </p:txBody>
          </p:sp>
        </p:grpSp>
        <p:grpSp>
          <p:nvGrpSpPr>
            <p:cNvPr id="26" name="Group 2"/>
            <p:cNvGrpSpPr/>
            <p:nvPr/>
          </p:nvGrpSpPr>
          <p:grpSpPr>
            <a:xfrm>
              <a:off x="7687646" y="3019900"/>
              <a:ext cx="3397483" cy="538609"/>
              <a:chOff x="7860196" y="3055795"/>
              <a:chExt cx="3397483" cy="538609"/>
            </a:xfrm>
          </p:grpSpPr>
          <p:sp>
            <p:nvSpPr>
              <p:cNvPr id="33" name="Rectangle 67"/>
              <p:cNvSpPr/>
              <p:nvPr/>
            </p:nvSpPr>
            <p:spPr bwMode="auto">
              <a:xfrm>
                <a:off x="7860196" y="3055795"/>
                <a:ext cx="339748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6A757F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34" name="Rectangle 68"/>
              <p:cNvSpPr/>
              <p:nvPr/>
            </p:nvSpPr>
            <p:spPr bwMode="auto">
              <a:xfrm>
                <a:off x="7860196" y="3363572"/>
                <a:ext cx="3397483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normAutofit fontScale="92500" lnSpcReduction="1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  <a:t>此部分内容作为文字排版占位显示（建议使用主题字体）</a:t>
                </a:r>
              </a:p>
            </p:txBody>
          </p:sp>
        </p:grpSp>
        <p:grpSp>
          <p:nvGrpSpPr>
            <p:cNvPr id="27" name="Group 4"/>
            <p:cNvGrpSpPr/>
            <p:nvPr/>
          </p:nvGrpSpPr>
          <p:grpSpPr>
            <a:xfrm>
              <a:off x="7687646" y="3917401"/>
              <a:ext cx="3397483" cy="538609"/>
              <a:chOff x="7860196" y="3981702"/>
              <a:chExt cx="3397483" cy="538609"/>
            </a:xfrm>
          </p:grpSpPr>
          <p:sp>
            <p:nvSpPr>
              <p:cNvPr id="31" name="Rectangle 69"/>
              <p:cNvSpPr/>
              <p:nvPr/>
            </p:nvSpPr>
            <p:spPr bwMode="auto">
              <a:xfrm>
                <a:off x="7860196" y="3981702"/>
                <a:ext cx="339748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212930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32" name="Rectangle 70"/>
              <p:cNvSpPr/>
              <p:nvPr/>
            </p:nvSpPr>
            <p:spPr bwMode="auto">
              <a:xfrm>
                <a:off x="7860196" y="4289479"/>
                <a:ext cx="3397483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normAutofit fontScale="92500" lnSpcReduction="1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  <a:t>此部分内容作为文字排版占位显示（建议使用主题字体）</a:t>
                </a:r>
              </a:p>
            </p:txBody>
          </p:sp>
        </p:grpSp>
        <p:grpSp>
          <p:nvGrpSpPr>
            <p:cNvPr id="28" name="Group 5"/>
            <p:cNvGrpSpPr/>
            <p:nvPr/>
          </p:nvGrpSpPr>
          <p:grpSpPr>
            <a:xfrm>
              <a:off x="7687646" y="4843197"/>
              <a:ext cx="3397483" cy="538609"/>
              <a:chOff x="7860196" y="4879203"/>
              <a:chExt cx="3397483" cy="538609"/>
            </a:xfrm>
          </p:grpSpPr>
          <p:sp>
            <p:nvSpPr>
              <p:cNvPr id="29" name="Rectangle 71"/>
              <p:cNvSpPr/>
              <p:nvPr/>
            </p:nvSpPr>
            <p:spPr bwMode="auto">
              <a:xfrm>
                <a:off x="7860196" y="4879203"/>
                <a:ext cx="339748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414B56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30" name="Rectangle 72"/>
              <p:cNvSpPr/>
              <p:nvPr/>
            </p:nvSpPr>
            <p:spPr bwMode="auto">
              <a:xfrm>
                <a:off x="7860196" y="5186980"/>
                <a:ext cx="3397483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normAutofit fontScale="92500" lnSpcReduction="1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  <a:t>此部分内容作为文字排版占位显示（建议使用主题字体）</a:t>
                </a:r>
              </a:p>
            </p:txBody>
          </p:sp>
        </p:grpSp>
      </p:grpSp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3" r="16563"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7" r="15467"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4" r="14514"/>
          <a:stretch>
            <a:fillRect/>
          </a:stretch>
        </p:blipFill>
        <p:spPr/>
      </p:pic>
      <p:pic>
        <p:nvPicPr>
          <p:cNvPr id="64" name="图片占位符 63"/>
          <p:cNvPicPr>
            <a:picLocks noGrp="1" noChangeAspect="1"/>
          </p:cNvPicPr>
          <p:nvPr>
            <p:ph type="pic" sz="quarter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1" r="16601"/>
          <a:stretch>
            <a:fillRect/>
          </a:stretch>
        </p:blipFill>
        <p:spPr/>
      </p:pic>
      <p:pic>
        <p:nvPicPr>
          <p:cNvPr id="66" name="图片占位符 65"/>
          <p:cNvPicPr>
            <a:picLocks noGrp="1" noChangeAspect="1"/>
          </p:cNvPicPr>
          <p:nvPr>
            <p:ph type="pic" sz="quarter" idx="1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6" r="13406"/>
          <a:stretch>
            <a:fillRect/>
          </a:stretch>
        </p:blipFill>
        <p:spPr/>
      </p:pic>
      <p:pic>
        <p:nvPicPr>
          <p:cNvPr id="68" name="图片占位符 67"/>
          <p:cNvPicPr>
            <a:picLocks noGrp="1" noChangeAspect="1"/>
          </p:cNvPicPr>
          <p:nvPr>
            <p:ph type="pic" sz="quarter" idx="15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r="16609"/>
          <a:stretch>
            <a:fillRect/>
          </a:stretch>
        </p:blipFill>
        <p:spPr/>
      </p:pic>
      <p:pic>
        <p:nvPicPr>
          <p:cNvPr id="70" name="图片占位符 69"/>
          <p:cNvPicPr>
            <a:picLocks noGrp="1" noChangeAspect="1"/>
          </p:cNvPicPr>
          <p:nvPr>
            <p:ph type="pic" sz="quarter" idx="16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3" r="19913"/>
          <a:stretch>
            <a:fillRect/>
          </a:stretch>
        </p:blipFill>
        <p:spPr/>
      </p:pic>
      <p:pic>
        <p:nvPicPr>
          <p:cNvPr id="74" name="图片占位符 73"/>
          <p:cNvPicPr>
            <a:picLocks noGrp="1" noChangeAspect="1"/>
          </p:cNvPicPr>
          <p:nvPr>
            <p:ph type="pic" sz="quarter" idx="17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3" r="18653"/>
          <a:stretch>
            <a:fillRect/>
          </a:stretch>
        </p:blipFill>
        <p:spPr/>
      </p:pic>
      <p:pic>
        <p:nvPicPr>
          <p:cNvPr id="72" name="图片占位符 71"/>
          <p:cNvPicPr>
            <a:picLocks noGrp="1" noChangeAspect="1"/>
          </p:cNvPicPr>
          <p:nvPr>
            <p:ph type="pic" sz="quarter" idx="18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2" r="12372"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9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1" r="16601"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20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3" r="16563"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21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7" r="16877"/>
          <a:stretch>
            <a:fillRect/>
          </a:stretch>
        </p:blipFill>
        <p:spPr/>
      </p:pic>
      <p:grpSp>
        <p:nvGrpSpPr>
          <p:cNvPr id="76" name="组合 75"/>
          <p:cNvGrpSpPr/>
          <p:nvPr/>
        </p:nvGrpSpPr>
        <p:grpSpPr>
          <a:xfrm>
            <a:off x="4772561" y="318255"/>
            <a:ext cx="2646878" cy="629704"/>
            <a:chOff x="457200" y="184826"/>
            <a:chExt cx="2646878" cy="629704"/>
          </a:xfrm>
        </p:grpSpPr>
        <p:sp>
          <p:nvSpPr>
            <p:cNvPr id="77" name="文本框 76"/>
            <p:cNvSpPr txBox="1"/>
            <p:nvPr/>
          </p:nvSpPr>
          <p:spPr>
            <a:xfrm>
              <a:off x="457200" y="184826"/>
              <a:ext cx="2646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/>
                <a:t>标题文字添加此处</a:t>
              </a: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466928" y="537531"/>
              <a:ext cx="25886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BIAO TI WEN ZI TIAN JIA CI CHU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b2466ba-c9c4-44d0-a10b-db130489c0c1"/>
          <p:cNvGrpSpPr>
            <a:grpSpLocks noChangeAspect="1"/>
          </p:cNvGrpSpPr>
          <p:nvPr/>
        </p:nvGrpSpPr>
        <p:grpSpPr>
          <a:xfrm>
            <a:off x="1290553" y="2030716"/>
            <a:ext cx="9085049" cy="3570499"/>
            <a:chOff x="1290553" y="2030716"/>
            <a:chExt cx="9085049" cy="3570499"/>
          </a:xfrm>
        </p:grpSpPr>
        <p:grpSp>
          <p:nvGrpSpPr>
            <p:cNvPr id="4" name="Group 4"/>
            <p:cNvGrpSpPr/>
            <p:nvPr/>
          </p:nvGrpSpPr>
          <p:grpSpPr>
            <a:xfrm>
              <a:off x="4202442" y="2030716"/>
              <a:ext cx="3261272" cy="3570499"/>
              <a:chOff x="4202442" y="2030716"/>
              <a:chExt cx="3261272" cy="3570499"/>
            </a:xfrm>
          </p:grpSpPr>
          <p:cxnSp>
            <p:nvCxnSpPr>
              <p:cNvPr id="17" name="Straight Connector 5"/>
              <p:cNvCxnSpPr/>
              <p:nvPr/>
            </p:nvCxnSpPr>
            <p:spPr>
              <a:xfrm flipH="1" flipV="1">
                <a:off x="6962052" y="4811851"/>
                <a:ext cx="0" cy="789364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6"/>
              <p:cNvCxnSpPr/>
              <p:nvPr/>
            </p:nvCxnSpPr>
            <p:spPr>
              <a:xfrm flipH="1" flipV="1">
                <a:off x="4667387" y="4811851"/>
                <a:ext cx="0" cy="789364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Diagonal Stripe 8"/>
              <p:cNvSpPr/>
              <p:nvPr/>
            </p:nvSpPr>
            <p:spPr>
              <a:xfrm flipH="1">
                <a:off x="5289533" y="2204864"/>
                <a:ext cx="2174181" cy="2174182"/>
              </a:xfrm>
              <a:prstGeom prst="diagStrip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Diagonal Stripe 9"/>
              <p:cNvSpPr/>
              <p:nvPr/>
            </p:nvSpPr>
            <p:spPr>
              <a:xfrm flipH="1" flipV="1">
                <a:off x="5289533" y="3291955"/>
                <a:ext cx="2174181" cy="2174182"/>
              </a:xfrm>
              <a:prstGeom prst="diagStrip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Diagonal Stripe 10"/>
              <p:cNvSpPr/>
              <p:nvPr/>
            </p:nvSpPr>
            <p:spPr>
              <a:xfrm flipV="1">
                <a:off x="4202442" y="3291955"/>
                <a:ext cx="2174181" cy="2174182"/>
              </a:xfrm>
              <a:prstGeom prst="diagStrip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Diagonal Stripe 11"/>
              <p:cNvSpPr/>
              <p:nvPr/>
            </p:nvSpPr>
            <p:spPr>
              <a:xfrm>
                <a:off x="4202442" y="2204864"/>
                <a:ext cx="2174181" cy="2174182"/>
              </a:xfrm>
              <a:prstGeom prst="diagStrip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4"/>
              <p:cNvCxnSpPr/>
              <p:nvPr/>
            </p:nvCxnSpPr>
            <p:spPr>
              <a:xfrm>
                <a:off x="4667387" y="2030716"/>
                <a:ext cx="0" cy="789364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5"/>
              <p:cNvCxnSpPr/>
              <p:nvPr/>
            </p:nvCxnSpPr>
            <p:spPr>
              <a:xfrm>
                <a:off x="6962052" y="2030716"/>
                <a:ext cx="0" cy="789364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30"/>
              <p:cNvSpPr txBox="1"/>
              <p:nvPr/>
            </p:nvSpPr>
            <p:spPr bwMode="auto">
              <a:xfrm>
                <a:off x="5023282" y="3660324"/>
                <a:ext cx="1644682" cy="3282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normAutofit/>
                <a:scene3d>
                  <a:camera prst="orthographicFront"/>
                  <a:lightRig rig="threePt" dir="t"/>
                </a:scene3d>
              </a:bodyPr>
              <a:lstStyle/>
              <a:p>
                <a:pPr algn="ctr" eaLnBrk="1" hangingPunct="1">
                  <a:defRPr/>
                </a:pPr>
                <a:r>
                  <a:rPr lang="zh-CN" altLang="en-US" sz="2135" b="1">
                    <a:solidFill>
                      <a:schemeClr val="dk2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6" name="Freeform: Shape 31"/>
              <p:cNvSpPr/>
              <p:nvPr/>
            </p:nvSpPr>
            <p:spPr bwMode="auto">
              <a:xfrm>
                <a:off x="4862670" y="4510434"/>
                <a:ext cx="539326" cy="539326"/>
              </a:xfrm>
              <a:custGeom>
                <a:avLst/>
                <a:gdLst>
                  <a:gd name="T0" fmla="*/ 184 w 260"/>
                  <a:gd name="T1" fmla="*/ 106 h 260"/>
                  <a:gd name="T2" fmla="*/ 193 w 260"/>
                  <a:gd name="T3" fmla="*/ 143 h 260"/>
                  <a:gd name="T4" fmla="*/ 117 w 260"/>
                  <a:gd name="T5" fmla="*/ 219 h 260"/>
                  <a:gd name="T6" fmla="*/ 42 w 260"/>
                  <a:gd name="T7" fmla="*/ 143 h 260"/>
                  <a:gd name="T8" fmla="*/ 117 w 260"/>
                  <a:gd name="T9" fmla="*/ 66 h 260"/>
                  <a:gd name="T10" fmla="*/ 154 w 260"/>
                  <a:gd name="T11" fmla="*/ 76 h 260"/>
                  <a:gd name="T12" fmla="*/ 183 w 260"/>
                  <a:gd name="T13" fmla="*/ 46 h 260"/>
                  <a:gd name="T14" fmla="*/ 117 w 260"/>
                  <a:gd name="T15" fmla="*/ 25 h 260"/>
                  <a:gd name="T16" fmla="*/ 0 w 260"/>
                  <a:gd name="T17" fmla="*/ 143 h 260"/>
                  <a:gd name="T18" fmla="*/ 117 w 260"/>
                  <a:gd name="T19" fmla="*/ 260 h 260"/>
                  <a:gd name="T20" fmla="*/ 233 w 260"/>
                  <a:gd name="T21" fmla="*/ 143 h 260"/>
                  <a:gd name="T22" fmla="*/ 213 w 260"/>
                  <a:gd name="T23" fmla="*/ 77 h 260"/>
                  <a:gd name="T24" fmla="*/ 184 w 260"/>
                  <a:gd name="T25" fmla="*/ 106 h 260"/>
                  <a:gd name="T26" fmla="*/ 225 w 260"/>
                  <a:gd name="T27" fmla="*/ 35 h 260"/>
                  <a:gd name="T28" fmla="*/ 225 w 260"/>
                  <a:gd name="T29" fmla="*/ 35 h 260"/>
                  <a:gd name="T30" fmla="*/ 225 w 260"/>
                  <a:gd name="T31" fmla="*/ 0 h 260"/>
                  <a:gd name="T32" fmla="*/ 203 w 260"/>
                  <a:gd name="T33" fmla="*/ 23 h 260"/>
                  <a:gd name="T34" fmla="*/ 203 w 260"/>
                  <a:gd name="T35" fmla="*/ 46 h 260"/>
                  <a:gd name="T36" fmla="*/ 139 w 260"/>
                  <a:gd name="T37" fmla="*/ 111 h 260"/>
                  <a:gd name="T38" fmla="*/ 117 w 260"/>
                  <a:gd name="T39" fmla="*/ 104 h 260"/>
                  <a:gd name="T40" fmla="*/ 79 w 260"/>
                  <a:gd name="T41" fmla="*/ 143 h 260"/>
                  <a:gd name="T42" fmla="*/ 117 w 260"/>
                  <a:gd name="T43" fmla="*/ 181 h 260"/>
                  <a:gd name="T44" fmla="*/ 155 w 260"/>
                  <a:gd name="T45" fmla="*/ 143 h 260"/>
                  <a:gd name="T46" fmla="*/ 150 w 260"/>
                  <a:gd name="T47" fmla="*/ 123 h 260"/>
                  <a:gd name="T48" fmla="*/ 215 w 260"/>
                  <a:gd name="T49" fmla="*/ 58 h 260"/>
                  <a:gd name="T50" fmla="*/ 237 w 260"/>
                  <a:gd name="T51" fmla="*/ 58 h 260"/>
                  <a:gd name="T52" fmla="*/ 260 w 260"/>
                  <a:gd name="T53" fmla="*/ 35 h 260"/>
                  <a:gd name="T54" fmla="*/ 225 w 260"/>
                  <a:gd name="T55" fmla="*/ 35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60" h="260">
                    <a:moveTo>
                      <a:pt x="184" y="106"/>
                    </a:moveTo>
                    <a:cubicBezTo>
                      <a:pt x="190" y="117"/>
                      <a:pt x="193" y="129"/>
                      <a:pt x="193" y="143"/>
                    </a:cubicBezTo>
                    <a:cubicBezTo>
                      <a:pt x="193" y="185"/>
                      <a:pt x="159" y="219"/>
                      <a:pt x="117" y="219"/>
                    </a:cubicBezTo>
                    <a:cubicBezTo>
                      <a:pt x="76" y="219"/>
                      <a:pt x="42" y="185"/>
                      <a:pt x="42" y="143"/>
                    </a:cubicBezTo>
                    <a:cubicBezTo>
                      <a:pt x="42" y="100"/>
                      <a:pt x="76" y="66"/>
                      <a:pt x="117" y="66"/>
                    </a:cubicBezTo>
                    <a:cubicBezTo>
                      <a:pt x="131" y="66"/>
                      <a:pt x="143" y="70"/>
                      <a:pt x="154" y="76"/>
                    </a:cubicBezTo>
                    <a:cubicBezTo>
                      <a:pt x="183" y="46"/>
                      <a:pt x="183" y="46"/>
                      <a:pt x="183" y="46"/>
                    </a:cubicBezTo>
                    <a:cubicBezTo>
                      <a:pt x="165" y="33"/>
                      <a:pt x="141" y="25"/>
                      <a:pt x="117" y="25"/>
                    </a:cubicBezTo>
                    <a:cubicBezTo>
                      <a:pt x="52" y="25"/>
                      <a:pt x="0" y="78"/>
                      <a:pt x="0" y="143"/>
                    </a:cubicBezTo>
                    <a:cubicBezTo>
                      <a:pt x="0" y="207"/>
                      <a:pt x="52" y="260"/>
                      <a:pt x="117" y="260"/>
                    </a:cubicBezTo>
                    <a:cubicBezTo>
                      <a:pt x="181" y="260"/>
                      <a:pt x="233" y="207"/>
                      <a:pt x="233" y="143"/>
                    </a:cubicBezTo>
                    <a:cubicBezTo>
                      <a:pt x="233" y="118"/>
                      <a:pt x="226" y="96"/>
                      <a:pt x="213" y="77"/>
                    </a:cubicBezTo>
                    <a:cubicBezTo>
                      <a:pt x="184" y="106"/>
                      <a:pt x="184" y="106"/>
                      <a:pt x="184" y="106"/>
                    </a:cubicBezTo>
                    <a:close/>
                    <a:moveTo>
                      <a:pt x="225" y="35"/>
                    </a:moveTo>
                    <a:cubicBezTo>
                      <a:pt x="225" y="35"/>
                      <a:pt x="225" y="35"/>
                      <a:pt x="225" y="35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03" y="23"/>
                      <a:pt x="203" y="23"/>
                      <a:pt x="203" y="23"/>
                    </a:cubicBezTo>
                    <a:cubicBezTo>
                      <a:pt x="203" y="46"/>
                      <a:pt x="203" y="46"/>
                      <a:pt x="203" y="46"/>
                    </a:cubicBezTo>
                    <a:cubicBezTo>
                      <a:pt x="139" y="111"/>
                      <a:pt x="139" y="111"/>
                      <a:pt x="139" y="111"/>
                    </a:cubicBezTo>
                    <a:cubicBezTo>
                      <a:pt x="133" y="106"/>
                      <a:pt x="125" y="104"/>
                      <a:pt x="117" y="104"/>
                    </a:cubicBezTo>
                    <a:cubicBezTo>
                      <a:pt x="96" y="104"/>
                      <a:pt x="79" y="121"/>
                      <a:pt x="79" y="143"/>
                    </a:cubicBezTo>
                    <a:cubicBezTo>
                      <a:pt x="79" y="164"/>
                      <a:pt x="96" y="181"/>
                      <a:pt x="117" y="181"/>
                    </a:cubicBezTo>
                    <a:cubicBezTo>
                      <a:pt x="138" y="181"/>
                      <a:pt x="155" y="164"/>
                      <a:pt x="155" y="143"/>
                    </a:cubicBezTo>
                    <a:cubicBezTo>
                      <a:pt x="155" y="136"/>
                      <a:pt x="154" y="129"/>
                      <a:pt x="150" y="123"/>
                    </a:cubicBezTo>
                    <a:cubicBezTo>
                      <a:pt x="215" y="58"/>
                      <a:pt x="215" y="58"/>
                      <a:pt x="215" y="58"/>
                    </a:cubicBezTo>
                    <a:cubicBezTo>
                      <a:pt x="237" y="58"/>
                      <a:pt x="237" y="58"/>
                      <a:pt x="237" y="58"/>
                    </a:cubicBezTo>
                    <a:cubicBezTo>
                      <a:pt x="260" y="35"/>
                      <a:pt x="260" y="35"/>
                      <a:pt x="260" y="35"/>
                    </a:cubicBezTo>
                    <a:cubicBezTo>
                      <a:pt x="225" y="35"/>
                      <a:pt x="225" y="35"/>
                      <a:pt x="225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32"/>
              <p:cNvSpPr/>
              <p:nvPr/>
            </p:nvSpPr>
            <p:spPr bwMode="auto">
              <a:xfrm>
                <a:off x="6571905" y="4165330"/>
                <a:ext cx="539326" cy="539326"/>
              </a:xfrm>
              <a:custGeom>
                <a:avLst/>
                <a:gdLst>
                  <a:gd name="T0" fmla="*/ 0 w 236"/>
                  <a:gd name="T1" fmla="*/ 118 h 236"/>
                  <a:gd name="T2" fmla="*/ 236 w 236"/>
                  <a:gd name="T3" fmla="*/ 118 h 236"/>
                  <a:gd name="T4" fmla="*/ 150 w 236"/>
                  <a:gd name="T5" fmla="*/ 168 h 236"/>
                  <a:gd name="T6" fmla="*/ 128 w 236"/>
                  <a:gd name="T7" fmla="*/ 196 h 236"/>
                  <a:gd name="T8" fmla="*/ 125 w 236"/>
                  <a:gd name="T9" fmla="*/ 199 h 236"/>
                  <a:gd name="T10" fmla="*/ 111 w 236"/>
                  <a:gd name="T11" fmla="*/ 198 h 236"/>
                  <a:gd name="T12" fmla="*/ 110 w 236"/>
                  <a:gd name="T13" fmla="*/ 180 h 236"/>
                  <a:gd name="T14" fmla="*/ 90 w 236"/>
                  <a:gd name="T15" fmla="*/ 173 h 236"/>
                  <a:gd name="T16" fmla="*/ 79 w 236"/>
                  <a:gd name="T17" fmla="*/ 166 h 236"/>
                  <a:gd name="T18" fmla="*/ 78 w 236"/>
                  <a:gd name="T19" fmla="*/ 160 h 236"/>
                  <a:gd name="T20" fmla="*/ 89 w 236"/>
                  <a:gd name="T21" fmla="*/ 147 h 236"/>
                  <a:gd name="T22" fmla="*/ 91 w 236"/>
                  <a:gd name="T23" fmla="*/ 148 h 236"/>
                  <a:gd name="T24" fmla="*/ 119 w 236"/>
                  <a:gd name="T25" fmla="*/ 160 h 236"/>
                  <a:gd name="T26" fmla="*/ 137 w 236"/>
                  <a:gd name="T27" fmla="*/ 145 h 236"/>
                  <a:gd name="T28" fmla="*/ 133 w 236"/>
                  <a:gd name="T29" fmla="*/ 137 h 236"/>
                  <a:gd name="T30" fmla="*/ 122 w 236"/>
                  <a:gd name="T31" fmla="*/ 130 h 236"/>
                  <a:gd name="T32" fmla="*/ 109 w 236"/>
                  <a:gd name="T33" fmla="*/ 125 h 236"/>
                  <a:gd name="T34" fmla="*/ 98 w 236"/>
                  <a:gd name="T35" fmla="*/ 120 h 236"/>
                  <a:gd name="T36" fmla="*/ 89 w 236"/>
                  <a:gd name="T37" fmla="*/ 113 h 236"/>
                  <a:gd name="T38" fmla="*/ 82 w 236"/>
                  <a:gd name="T39" fmla="*/ 103 h 236"/>
                  <a:gd name="T40" fmla="*/ 79 w 236"/>
                  <a:gd name="T41" fmla="*/ 90 h 236"/>
                  <a:gd name="T42" fmla="*/ 110 w 236"/>
                  <a:gd name="T43" fmla="*/ 57 h 236"/>
                  <a:gd name="T44" fmla="*/ 111 w 236"/>
                  <a:gd name="T45" fmla="*/ 38 h 236"/>
                  <a:gd name="T46" fmla="*/ 125 w 236"/>
                  <a:gd name="T47" fmla="*/ 37 h 236"/>
                  <a:gd name="T48" fmla="*/ 128 w 236"/>
                  <a:gd name="T49" fmla="*/ 40 h 236"/>
                  <a:gd name="T50" fmla="*/ 137 w 236"/>
                  <a:gd name="T51" fmla="*/ 58 h 236"/>
                  <a:gd name="T52" fmla="*/ 151 w 236"/>
                  <a:gd name="T53" fmla="*/ 65 h 236"/>
                  <a:gd name="T54" fmla="*/ 155 w 236"/>
                  <a:gd name="T55" fmla="*/ 69 h 236"/>
                  <a:gd name="T56" fmla="*/ 149 w 236"/>
                  <a:gd name="T57" fmla="*/ 85 h 236"/>
                  <a:gd name="T58" fmla="*/ 144 w 236"/>
                  <a:gd name="T59" fmla="*/ 86 h 236"/>
                  <a:gd name="T60" fmla="*/ 140 w 236"/>
                  <a:gd name="T61" fmla="*/ 82 h 236"/>
                  <a:gd name="T62" fmla="*/ 128 w 236"/>
                  <a:gd name="T63" fmla="*/ 77 h 236"/>
                  <a:gd name="T64" fmla="*/ 107 w 236"/>
                  <a:gd name="T65" fmla="*/ 80 h 236"/>
                  <a:gd name="T66" fmla="*/ 102 w 236"/>
                  <a:gd name="T67" fmla="*/ 94 h 236"/>
                  <a:gd name="T68" fmla="*/ 108 w 236"/>
                  <a:gd name="T69" fmla="*/ 101 h 236"/>
                  <a:gd name="T70" fmla="*/ 118 w 236"/>
                  <a:gd name="T71" fmla="*/ 106 h 236"/>
                  <a:gd name="T72" fmla="*/ 132 w 236"/>
                  <a:gd name="T73" fmla="*/ 112 h 236"/>
                  <a:gd name="T74" fmla="*/ 145 w 236"/>
                  <a:gd name="T75" fmla="*/ 119 h 236"/>
                  <a:gd name="T76" fmla="*/ 155 w 236"/>
                  <a:gd name="T77" fmla="*/ 129 h 236"/>
                  <a:gd name="T78" fmla="*/ 159 w 236"/>
                  <a:gd name="T79" fmla="*/ 14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36" h="236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moveTo>
                      <a:pt x="150" y="168"/>
                    </a:moveTo>
                    <a:cubicBezTo>
                      <a:pt x="145" y="175"/>
                      <a:pt x="137" y="179"/>
                      <a:pt x="128" y="180"/>
                    </a:cubicBezTo>
                    <a:cubicBezTo>
                      <a:pt x="128" y="196"/>
                      <a:pt x="128" y="196"/>
                      <a:pt x="128" y="196"/>
                    </a:cubicBezTo>
                    <a:cubicBezTo>
                      <a:pt x="128" y="197"/>
                      <a:pt x="127" y="198"/>
                      <a:pt x="127" y="198"/>
                    </a:cubicBezTo>
                    <a:cubicBezTo>
                      <a:pt x="126" y="199"/>
                      <a:pt x="126" y="199"/>
                      <a:pt x="125" y="199"/>
                    </a:cubicBezTo>
                    <a:cubicBezTo>
                      <a:pt x="113" y="199"/>
                      <a:pt x="113" y="199"/>
                      <a:pt x="113" y="199"/>
                    </a:cubicBezTo>
                    <a:cubicBezTo>
                      <a:pt x="112" y="199"/>
                      <a:pt x="111" y="199"/>
                      <a:pt x="111" y="198"/>
                    </a:cubicBezTo>
                    <a:cubicBezTo>
                      <a:pt x="110" y="197"/>
                      <a:pt x="110" y="197"/>
                      <a:pt x="110" y="196"/>
                    </a:cubicBezTo>
                    <a:cubicBezTo>
                      <a:pt x="110" y="180"/>
                      <a:pt x="110" y="180"/>
                      <a:pt x="110" y="180"/>
                    </a:cubicBezTo>
                    <a:cubicBezTo>
                      <a:pt x="106" y="180"/>
                      <a:pt x="102" y="179"/>
                      <a:pt x="99" y="177"/>
                    </a:cubicBezTo>
                    <a:cubicBezTo>
                      <a:pt x="95" y="176"/>
                      <a:pt x="92" y="175"/>
                      <a:pt x="90" y="173"/>
                    </a:cubicBezTo>
                    <a:cubicBezTo>
                      <a:pt x="88" y="172"/>
                      <a:pt x="85" y="171"/>
                      <a:pt x="83" y="169"/>
                    </a:cubicBezTo>
                    <a:cubicBezTo>
                      <a:pt x="81" y="168"/>
                      <a:pt x="80" y="166"/>
                      <a:pt x="79" y="166"/>
                    </a:cubicBezTo>
                    <a:cubicBezTo>
                      <a:pt x="79" y="165"/>
                      <a:pt x="78" y="164"/>
                      <a:pt x="78" y="164"/>
                    </a:cubicBezTo>
                    <a:cubicBezTo>
                      <a:pt x="77" y="163"/>
                      <a:pt x="77" y="162"/>
                      <a:pt x="78" y="160"/>
                    </a:cubicBezTo>
                    <a:cubicBezTo>
                      <a:pt x="87" y="148"/>
                      <a:pt x="87" y="148"/>
                      <a:pt x="87" y="148"/>
                    </a:cubicBezTo>
                    <a:cubicBezTo>
                      <a:pt x="87" y="148"/>
                      <a:pt x="88" y="147"/>
                      <a:pt x="89" y="147"/>
                    </a:cubicBezTo>
                    <a:cubicBezTo>
                      <a:pt x="90" y="147"/>
                      <a:pt x="90" y="147"/>
                      <a:pt x="91" y="148"/>
                    </a:cubicBezTo>
                    <a:cubicBezTo>
                      <a:pt x="91" y="148"/>
                      <a:pt x="91" y="148"/>
                      <a:pt x="91" y="148"/>
                    </a:cubicBezTo>
                    <a:cubicBezTo>
                      <a:pt x="98" y="154"/>
                      <a:pt x="105" y="158"/>
                      <a:pt x="112" y="159"/>
                    </a:cubicBezTo>
                    <a:cubicBezTo>
                      <a:pt x="115" y="160"/>
                      <a:pt x="117" y="160"/>
                      <a:pt x="119" y="160"/>
                    </a:cubicBezTo>
                    <a:cubicBezTo>
                      <a:pt x="124" y="160"/>
                      <a:pt x="128" y="159"/>
                      <a:pt x="131" y="156"/>
                    </a:cubicBezTo>
                    <a:cubicBezTo>
                      <a:pt x="135" y="154"/>
                      <a:pt x="137" y="150"/>
                      <a:pt x="137" y="145"/>
                    </a:cubicBezTo>
                    <a:cubicBezTo>
                      <a:pt x="137" y="144"/>
                      <a:pt x="136" y="142"/>
                      <a:pt x="136" y="140"/>
                    </a:cubicBezTo>
                    <a:cubicBezTo>
                      <a:pt x="135" y="139"/>
                      <a:pt x="134" y="138"/>
                      <a:pt x="133" y="137"/>
                    </a:cubicBezTo>
                    <a:cubicBezTo>
                      <a:pt x="132" y="136"/>
                      <a:pt x="130" y="135"/>
                      <a:pt x="127" y="133"/>
                    </a:cubicBezTo>
                    <a:cubicBezTo>
                      <a:pt x="125" y="132"/>
                      <a:pt x="123" y="131"/>
                      <a:pt x="122" y="130"/>
                    </a:cubicBezTo>
                    <a:cubicBezTo>
                      <a:pt x="120" y="130"/>
                      <a:pt x="118" y="129"/>
                      <a:pt x="115" y="128"/>
                    </a:cubicBezTo>
                    <a:cubicBezTo>
                      <a:pt x="112" y="127"/>
                      <a:pt x="110" y="126"/>
                      <a:pt x="109" y="125"/>
                    </a:cubicBezTo>
                    <a:cubicBezTo>
                      <a:pt x="108" y="125"/>
                      <a:pt x="106" y="124"/>
                      <a:pt x="104" y="123"/>
                    </a:cubicBezTo>
                    <a:cubicBezTo>
                      <a:pt x="101" y="122"/>
                      <a:pt x="100" y="121"/>
                      <a:pt x="98" y="120"/>
                    </a:cubicBezTo>
                    <a:cubicBezTo>
                      <a:pt x="97" y="119"/>
                      <a:pt x="95" y="118"/>
                      <a:pt x="93" y="117"/>
                    </a:cubicBezTo>
                    <a:cubicBezTo>
                      <a:pt x="91" y="116"/>
                      <a:pt x="90" y="114"/>
                      <a:pt x="89" y="113"/>
                    </a:cubicBezTo>
                    <a:cubicBezTo>
                      <a:pt x="87" y="112"/>
                      <a:pt x="86" y="110"/>
                      <a:pt x="85" y="109"/>
                    </a:cubicBezTo>
                    <a:cubicBezTo>
                      <a:pt x="83" y="107"/>
                      <a:pt x="82" y="105"/>
                      <a:pt x="82" y="103"/>
                    </a:cubicBezTo>
                    <a:cubicBezTo>
                      <a:pt x="81" y="102"/>
                      <a:pt x="80" y="100"/>
                      <a:pt x="80" y="97"/>
                    </a:cubicBezTo>
                    <a:cubicBezTo>
                      <a:pt x="79" y="95"/>
                      <a:pt x="79" y="93"/>
                      <a:pt x="79" y="90"/>
                    </a:cubicBezTo>
                    <a:cubicBezTo>
                      <a:pt x="79" y="82"/>
                      <a:pt x="82" y="75"/>
                      <a:pt x="88" y="69"/>
                    </a:cubicBezTo>
                    <a:cubicBezTo>
                      <a:pt x="93" y="62"/>
                      <a:pt x="101" y="58"/>
                      <a:pt x="110" y="57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39"/>
                      <a:pt x="111" y="38"/>
                    </a:cubicBezTo>
                    <a:cubicBezTo>
                      <a:pt x="111" y="38"/>
                      <a:pt x="112" y="37"/>
                      <a:pt x="113" y="37"/>
                    </a:cubicBezTo>
                    <a:cubicBezTo>
                      <a:pt x="125" y="37"/>
                      <a:pt x="125" y="37"/>
                      <a:pt x="125" y="37"/>
                    </a:cubicBezTo>
                    <a:cubicBezTo>
                      <a:pt x="126" y="37"/>
                      <a:pt x="126" y="38"/>
                      <a:pt x="127" y="38"/>
                    </a:cubicBezTo>
                    <a:cubicBezTo>
                      <a:pt x="127" y="39"/>
                      <a:pt x="128" y="39"/>
                      <a:pt x="128" y="40"/>
                    </a:cubicBezTo>
                    <a:cubicBezTo>
                      <a:pt x="128" y="56"/>
                      <a:pt x="128" y="56"/>
                      <a:pt x="128" y="56"/>
                    </a:cubicBezTo>
                    <a:cubicBezTo>
                      <a:pt x="131" y="57"/>
                      <a:pt x="134" y="57"/>
                      <a:pt x="137" y="58"/>
                    </a:cubicBezTo>
                    <a:cubicBezTo>
                      <a:pt x="140" y="59"/>
                      <a:pt x="143" y="60"/>
                      <a:pt x="145" y="61"/>
                    </a:cubicBezTo>
                    <a:cubicBezTo>
                      <a:pt x="147" y="62"/>
                      <a:pt x="149" y="63"/>
                      <a:pt x="151" y="65"/>
                    </a:cubicBezTo>
                    <a:cubicBezTo>
                      <a:pt x="152" y="66"/>
                      <a:pt x="153" y="67"/>
                      <a:pt x="154" y="67"/>
                    </a:cubicBezTo>
                    <a:cubicBezTo>
                      <a:pt x="155" y="68"/>
                      <a:pt x="155" y="68"/>
                      <a:pt x="155" y="69"/>
                    </a:cubicBezTo>
                    <a:cubicBezTo>
                      <a:pt x="156" y="70"/>
                      <a:pt x="156" y="71"/>
                      <a:pt x="156" y="72"/>
                    </a:cubicBezTo>
                    <a:cubicBezTo>
                      <a:pt x="149" y="85"/>
                      <a:pt x="149" y="85"/>
                      <a:pt x="149" y="85"/>
                    </a:cubicBezTo>
                    <a:cubicBezTo>
                      <a:pt x="148" y="86"/>
                      <a:pt x="148" y="86"/>
                      <a:pt x="147" y="87"/>
                    </a:cubicBezTo>
                    <a:cubicBezTo>
                      <a:pt x="146" y="87"/>
                      <a:pt x="145" y="86"/>
                      <a:pt x="144" y="86"/>
                    </a:cubicBezTo>
                    <a:cubicBezTo>
                      <a:pt x="144" y="86"/>
                      <a:pt x="144" y="85"/>
                      <a:pt x="143" y="85"/>
                    </a:cubicBezTo>
                    <a:cubicBezTo>
                      <a:pt x="142" y="84"/>
                      <a:pt x="141" y="83"/>
                      <a:pt x="140" y="82"/>
                    </a:cubicBezTo>
                    <a:cubicBezTo>
                      <a:pt x="138" y="81"/>
                      <a:pt x="136" y="80"/>
                      <a:pt x="134" y="80"/>
                    </a:cubicBezTo>
                    <a:cubicBezTo>
                      <a:pt x="133" y="79"/>
                      <a:pt x="130" y="78"/>
                      <a:pt x="128" y="77"/>
                    </a:cubicBezTo>
                    <a:cubicBezTo>
                      <a:pt x="125" y="77"/>
                      <a:pt x="123" y="76"/>
                      <a:pt x="120" y="76"/>
                    </a:cubicBezTo>
                    <a:cubicBezTo>
                      <a:pt x="115" y="76"/>
                      <a:pt x="110" y="77"/>
                      <a:pt x="107" y="80"/>
                    </a:cubicBezTo>
                    <a:cubicBezTo>
                      <a:pt x="103" y="83"/>
                      <a:pt x="101" y="86"/>
                      <a:pt x="101" y="90"/>
                    </a:cubicBezTo>
                    <a:cubicBezTo>
                      <a:pt x="101" y="92"/>
                      <a:pt x="102" y="93"/>
                      <a:pt x="102" y="94"/>
                    </a:cubicBezTo>
                    <a:cubicBezTo>
                      <a:pt x="103" y="96"/>
                      <a:pt x="103" y="97"/>
                      <a:pt x="105" y="98"/>
                    </a:cubicBezTo>
                    <a:cubicBezTo>
                      <a:pt x="106" y="99"/>
                      <a:pt x="107" y="100"/>
                      <a:pt x="108" y="101"/>
                    </a:cubicBezTo>
                    <a:cubicBezTo>
                      <a:pt x="109" y="102"/>
                      <a:pt x="111" y="103"/>
                      <a:pt x="113" y="104"/>
                    </a:cubicBezTo>
                    <a:cubicBezTo>
                      <a:pt x="115" y="105"/>
                      <a:pt x="117" y="106"/>
                      <a:pt x="118" y="106"/>
                    </a:cubicBezTo>
                    <a:cubicBezTo>
                      <a:pt x="120" y="107"/>
                      <a:pt x="122" y="108"/>
                      <a:pt x="125" y="109"/>
                    </a:cubicBezTo>
                    <a:cubicBezTo>
                      <a:pt x="128" y="110"/>
                      <a:pt x="130" y="111"/>
                      <a:pt x="132" y="112"/>
                    </a:cubicBezTo>
                    <a:cubicBezTo>
                      <a:pt x="133" y="112"/>
                      <a:pt x="136" y="113"/>
                      <a:pt x="138" y="115"/>
                    </a:cubicBezTo>
                    <a:cubicBezTo>
                      <a:pt x="141" y="116"/>
                      <a:pt x="143" y="117"/>
                      <a:pt x="145" y="119"/>
                    </a:cubicBezTo>
                    <a:cubicBezTo>
                      <a:pt x="147" y="120"/>
                      <a:pt x="149" y="121"/>
                      <a:pt x="151" y="123"/>
                    </a:cubicBezTo>
                    <a:cubicBezTo>
                      <a:pt x="153" y="125"/>
                      <a:pt x="154" y="127"/>
                      <a:pt x="155" y="129"/>
                    </a:cubicBezTo>
                    <a:cubicBezTo>
                      <a:pt x="156" y="131"/>
                      <a:pt x="157" y="133"/>
                      <a:pt x="158" y="136"/>
                    </a:cubicBezTo>
                    <a:cubicBezTo>
                      <a:pt x="159" y="138"/>
                      <a:pt x="159" y="141"/>
                      <a:pt x="159" y="144"/>
                    </a:cubicBezTo>
                    <a:cubicBezTo>
                      <a:pt x="159" y="153"/>
                      <a:pt x="156" y="161"/>
                      <a:pt x="150" y="16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33"/>
              <p:cNvSpPr/>
              <p:nvPr/>
            </p:nvSpPr>
            <p:spPr bwMode="auto">
              <a:xfrm>
                <a:off x="4750207" y="2728595"/>
                <a:ext cx="539326" cy="539326"/>
              </a:xfrm>
              <a:custGeom>
                <a:avLst/>
                <a:gdLst>
                  <a:gd name="T0" fmla="*/ 116 w 232"/>
                  <a:gd name="T1" fmla="*/ 0 h 232"/>
                  <a:gd name="T2" fmla="*/ 0 w 232"/>
                  <a:gd name="T3" fmla="*/ 116 h 232"/>
                  <a:gd name="T4" fmla="*/ 116 w 232"/>
                  <a:gd name="T5" fmla="*/ 232 h 232"/>
                  <a:gd name="T6" fmla="*/ 232 w 232"/>
                  <a:gd name="T7" fmla="*/ 116 h 232"/>
                  <a:gd name="T8" fmla="*/ 116 w 232"/>
                  <a:gd name="T9" fmla="*/ 0 h 232"/>
                  <a:gd name="T10" fmla="*/ 129 w 232"/>
                  <a:gd name="T11" fmla="*/ 208 h 232"/>
                  <a:gd name="T12" fmla="*/ 129 w 232"/>
                  <a:gd name="T13" fmla="*/ 190 h 232"/>
                  <a:gd name="T14" fmla="*/ 117 w 232"/>
                  <a:gd name="T15" fmla="*/ 178 h 232"/>
                  <a:gd name="T16" fmla="*/ 105 w 232"/>
                  <a:gd name="T17" fmla="*/ 190 h 232"/>
                  <a:gd name="T18" fmla="*/ 105 w 232"/>
                  <a:gd name="T19" fmla="*/ 208 h 232"/>
                  <a:gd name="T20" fmla="*/ 25 w 232"/>
                  <a:gd name="T21" fmla="*/ 129 h 232"/>
                  <a:gd name="T22" fmla="*/ 42 w 232"/>
                  <a:gd name="T23" fmla="*/ 129 h 232"/>
                  <a:gd name="T24" fmla="*/ 53 w 232"/>
                  <a:gd name="T25" fmla="*/ 117 h 232"/>
                  <a:gd name="T26" fmla="*/ 42 w 232"/>
                  <a:gd name="T27" fmla="*/ 105 h 232"/>
                  <a:gd name="T28" fmla="*/ 24 w 232"/>
                  <a:gd name="T29" fmla="*/ 105 h 232"/>
                  <a:gd name="T30" fmla="*/ 104 w 232"/>
                  <a:gd name="T31" fmla="*/ 25 h 232"/>
                  <a:gd name="T32" fmla="*/ 104 w 232"/>
                  <a:gd name="T33" fmla="*/ 41 h 232"/>
                  <a:gd name="T34" fmla="*/ 116 w 232"/>
                  <a:gd name="T35" fmla="*/ 53 h 232"/>
                  <a:gd name="T36" fmla="*/ 128 w 232"/>
                  <a:gd name="T37" fmla="*/ 41 h 232"/>
                  <a:gd name="T38" fmla="*/ 128 w 232"/>
                  <a:gd name="T39" fmla="*/ 25 h 232"/>
                  <a:gd name="T40" fmla="*/ 208 w 232"/>
                  <a:gd name="T41" fmla="*/ 104 h 232"/>
                  <a:gd name="T42" fmla="*/ 190 w 232"/>
                  <a:gd name="T43" fmla="*/ 104 h 232"/>
                  <a:gd name="T44" fmla="*/ 179 w 232"/>
                  <a:gd name="T45" fmla="*/ 116 h 232"/>
                  <a:gd name="T46" fmla="*/ 190 w 232"/>
                  <a:gd name="T47" fmla="*/ 128 h 232"/>
                  <a:gd name="T48" fmla="*/ 208 w 232"/>
                  <a:gd name="T49" fmla="*/ 128 h 232"/>
                  <a:gd name="T50" fmla="*/ 129 w 232"/>
                  <a:gd name="T51" fmla="*/ 208 h 232"/>
                  <a:gd name="T52" fmla="*/ 124 w 232"/>
                  <a:gd name="T53" fmla="*/ 94 h 232"/>
                  <a:gd name="T54" fmla="*/ 70 w 232"/>
                  <a:gd name="T55" fmla="*/ 69 h 232"/>
                  <a:gd name="T56" fmla="*/ 94 w 232"/>
                  <a:gd name="T57" fmla="*/ 124 h 232"/>
                  <a:gd name="T58" fmla="*/ 109 w 232"/>
                  <a:gd name="T59" fmla="*/ 138 h 232"/>
                  <a:gd name="T60" fmla="*/ 163 w 232"/>
                  <a:gd name="T61" fmla="*/ 163 h 232"/>
                  <a:gd name="T62" fmla="*/ 138 w 232"/>
                  <a:gd name="T63" fmla="*/ 108 h 232"/>
                  <a:gd name="T64" fmla="*/ 124 w 232"/>
                  <a:gd name="T65" fmla="*/ 94 h 232"/>
                  <a:gd name="T66" fmla="*/ 123 w 232"/>
                  <a:gd name="T67" fmla="*/ 123 h 232"/>
                  <a:gd name="T68" fmla="*/ 110 w 232"/>
                  <a:gd name="T69" fmla="*/ 123 h 232"/>
                  <a:gd name="T70" fmla="*/ 110 w 232"/>
                  <a:gd name="T71" fmla="*/ 109 h 232"/>
                  <a:gd name="T72" fmla="*/ 123 w 232"/>
                  <a:gd name="T73" fmla="*/ 109 h 232"/>
                  <a:gd name="T74" fmla="*/ 123 w 232"/>
                  <a:gd name="T75" fmla="*/ 12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2" h="232">
                    <a:moveTo>
                      <a:pt x="116" y="0"/>
                    </a:move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lose/>
                    <a:moveTo>
                      <a:pt x="129" y="208"/>
                    </a:moveTo>
                    <a:cubicBezTo>
                      <a:pt x="129" y="190"/>
                      <a:pt x="129" y="190"/>
                      <a:pt x="129" y="190"/>
                    </a:cubicBezTo>
                    <a:cubicBezTo>
                      <a:pt x="129" y="183"/>
                      <a:pt x="123" y="178"/>
                      <a:pt x="117" y="178"/>
                    </a:cubicBezTo>
                    <a:cubicBezTo>
                      <a:pt x="110" y="178"/>
                      <a:pt x="105" y="183"/>
                      <a:pt x="105" y="190"/>
                    </a:cubicBezTo>
                    <a:cubicBezTo>
                      <a:pt x="105" y="208"/>
                      <a:pt x="105" y="208"/>
                      <a:pt x="105" y="208"/>
                    </a:cubicBezTo>
                    <a:cubicBezTo>
                      <a:pt x="63" y="203"/>
                      <a:pt x="30" y="170"/>
                      <a:pt x="25" y="129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48" y="129"/>
                      <a:pt x="53" y="123"/>
                      <a:pt x="53" y="117"/>
                    </a:cubicBezTo>
                    <a:cubicBezTo>
                      <a:pt x="53" y="110"/>
                      <a:pt x="48" y="105"/>
                      <a:pt x="42" y="105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29" y="63"/>
                      <a:pt x="63" y="30"/>
                      <a:pt x="104" y="25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4" y="47"/>
                      <a:pt x="109" y="53"/>
                      <a:pt x="116" y="53"/>
                    </a:cubicBezTo>
                    <a:cubicBezTo>
                      <a:pt x="122" y="53"/>
                      <a:pt x="128" y="47"/>
                      <a:pt x="128" y="41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69" y="30"/>
                      <a:pt x="202" y="63"/>
                      <a:pt x="208" y="104"/>
                    </a:cubicBezTo>
                    <a:cubicBezTo>
                      <a:pt x="190" y="104"/>
                      <a:pt x="190" y="104"/>
                      <a:pt x="190" y="104"/>
                    </a:cubicBezTo>
                    <a:cubicBezTo>
                      <a:pt x="184" y="104"/>
                      <a:pt x="179" y="109"/>
                      <a:pt x="179" y="116"/>
                    </a:cubicBezTo>
                    <a:cubicBezTo>
                      <a:pt x="179" y="122"/>
                      <a:pt x="184" y="128"/>
                      <a:pt x="190" y="128"/>
                    </a:cubicBezTo>
                    <a:cubicBezTo>
                      <a:pt x="208" y="128"/>
                      <a:pt x="208" y="128"/>
                      <a:pt x="208" y="128"/>
                    </a:cubicBezTo>
                    <a:cubicBezTo>
                      <a:pt x="203" y="169"/>
                      <a:pt x="170" y="202"/>
                      <a:pt x="129" y="208"/>
                    </a:cubicBezTo>
                    <a:close/>
                    <a:moveTo>
                      <a:pt x="124" y="94"/>
                    </a:moveTo>
                    <a:cubicBezTo>
                      <a:pt x="70" y="69"/>
                      <a:pt x="70" y="69"/>
                      <a:pt x="70" y="69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97" y="129"/>
                      <a:pt x="103" y="136"/>
                      <a:pt x="109" y="138"/>
                    </a:cubicBezTo>
                    <a:cubicBezTo>
                      <a:pt x="163" y="163"/>
                      <a:pt x="163" y="163"/>
                      <a:pt x="163" y="163"/>
                    </a:cubicBezTo>
                    <a:cubicBezTo>
                      <a:pt x="138" y="108"/>
                      <a:pt x="138" y="108"/>
                      <a:pt x="138" y="108"/>
                    </a:cubicBezTo>
                    <a:cubicBezTo>
                      <a:pt x="136" y="103"/>
                      <a:pt x="130" y="96"/>
                      <a:pt x="124" y="94"/>
                    </a:cubicBezTo>
                    <a:close/>
                    <a:moveTo>
                      <a:pt x="123" y="123"/>
                    </a:moveTo>
                    <a:cubicBezTo>
                      <a:pt x="119" y="126"/>
                      <a:pt x="113" y="126"/>
                      <a:pt x="110" y="123"/>
                    </a:cubicBezTo>
                    <a:cubicBezTo>
                      <a:pt x="106" y="119"/>
                      <a:pt x="106" y="113"/>
                      <a:pt x="110" y="109"/>
                    </a:cubicBezTo>
                    <a:cubicBezTo>
                      <a:pt x="113" y="106"/>
                      <a:pt x="119" y="106"/>
                      <a:pt x="123" y="109"/>
                    </a:cubicBezTo>
                    <a:cubicBezTo>
                      <a:pt x="127" y="113"/>
                      <a:pt x="127" y="119"/>
                      <a:pt x="123" y="1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34"/>
              <p:cNvSpPr/>
              <p:nvPr/>
            </p:nvSpPr>
            <p:spPr bwMode="auto">
              <a:xfrm>
                <a:off x="6398512" y="2728595"/>
                <a:ext cx="539326" cy="539326"/>
              </a:xfrm>
              <a:custGeom>
                <a:avLst/>
                <a:gdLst>
                  <a:gd name="T0" fmla="*/ 182 w 236"/>
                  <a:gd name="T1" fmla="*/ 109 h 236"/>
                  <a:gd name="T2" fmla="*/ 157 w 236"/>
                  <a:gd name="T3" fmla="*/ 103 h 236"/>
                  <a:gd name="T4" fmla="*/ 134 w 236"/>
                  <a:gd name="T5" fmla="*/ 102 h 236"/>
                  <a:gd name="T6" fmla="*/ 120 w 236"/>
                  <a:gd name="T7" fmla="*/ 114 h 236"/>
                  <a:gd name="T8" fmla="*/ 118 w 236"/>
                  <a:gd name="T9" fmla="*/ 129 h 236"/>
                  <a:gd name="T10" fmla="*/ 122 w 236"/>
                  <a:gd name="T11" fmla="*/ 141 h 236"/>
                  <a:gd name="T12" fmla="*/ 135 w 236"/>
                  <a:gd name="T13" fmla="*/ 156 h 236"/>
                  <a:gd name="T14" fmla="*/ 139 w 236"/>
                  <a:gd name="T15" fmla="*/ 185 h 236"/>
                  <a:gd name="T16" fmla="*/ 152 w 236"/>
                  <a:gd name="T17" fmla="*/ 198 h 236"/>
                  <a:gd name="T18" fmla="*/ 169 w 236"/>
                  <a:gd name="T19" fmla="*/ 180 h 236"/>
                  <a:gd name="T20" fmla="*/ 187 w 236"/>
                  <a:gd name="T21" fmla="*/ 150 h 236"/>
                  <a:gd name="T22" fmla="*/ 200 w 236"/>
                  <a:gd name="T23" fmla="*/ 122 h 236"/>
                  <a:gd name="T24" fmla="*/ 182 w 236"/>
                  <a:gd name="T25" fmla="*/ 109 h 236"/>
                  <a:gd name="T26" fmla="*/ 118 w 236"/>
                  <a:gd name="T27" fmla="*/ 0 h 236"/>
                  <a:gd name="T28" fmla="*/ 0 w 236"/>
                  <a:gd name="T29" fmla="*/ 118 h 236"/>
                  <a:gd name="T30" fmla="*/ 118 w 236"/>
                  <a:gd name="T31" fmla="*/ 236 h 236"/>
                  <a:gd name="T32" fmla="*/ 236 w 236"/>
                  <a:gd name="T33" fmla="*/ 118 h 236"/>
                  <a:gd name="T34" fmla="*/ 118 w 236"/>
                  <a:gd name="T35" fmla="*/ 0 h 236"/>
                  <a:gd name="T36" fmla="*/ 126 w 236"/>
                  <a:gd name="T37" fmla="*/ 212 h 236"/>
                  <a:gd name="T38" fmla="*/ 128 w 236"/>
                  <a:gd name="T39" fmla="*/ 208 h 236"/>
                  <a:gd name="T40" fmla="*/ 125 w 236"/>
                  <a:gd name="T41" fmla="*/ 186 h 236"/>
                  <a:gd name="T42" fmla="*/ 105 w 236"/>
                  <a:gd name="T43" fmla="*/ 186 h 236"/>
                  <a:gd name="T44" fmla="*/ 98 w 236"/>
                  <a:gd name="T45" fmla="*/ 207 h 236"/>
                  <a:gd name="T46" fmla="*/ 102 w 236"/>
                  <a:gd name="T47" fmla="*/ 211 h 236"/>
                  <a:gd name="T48" fmla="*/ 34 w 236"/>
                  <a:gd name="T49" fmla="*/ 161 h 236"/>
                  <a:gd name="T50" fmla="*/ 44 w 236"/>
                  <a:gd name="T51" fmla="*/ 157 h 236"/>
                  <a:gd name="T52" fmla="*/ 44 w 236"/>
                  <a:gd name="T53" fmla="*/ 157 h 236"/>
                  <a:gd name="T54" fmla="*/ 81 w 236"/>
                  <a:gd name="T55" fmla="*/ 142 h 236"/>
                  <a:gd name="T56" fmla="*/ 81 w 236"/>
                  <a:gd name="T57" fmla="*/ 118 h 236"/>
                  <a:gd name="T58" fmla="*/ 55 w 236"/>
                  <a:gd name="T59" fmla="*/ 94 h 236"/>
                  <a:gd name="T60" fmla="*/ 28 w 236"/>
                  <a:gd name="T61" fmla="*/ 90 h 236"/>
                  <a:gd name="T62" fmla="*/ 84 w 236"/>
                  <a:gd name="T63" fmla="*/ 30 h 236"/>
                  <a:gd name="T64" fmla="*/ 84 w 236"/>
                  <a:gd name="T65" fmla="*/ 31 h 236"/>
                  <a:gd name="T66" fmla="*/ 102 w 236"/>
                  <a:gd name="T67" fmla="*/ 56 h 236"/>
                  <a:gd name="T68" fmla="*/ 120 w 236"/>
                  <a:gd name="T69" fmla="*/ 79 h 236"/>
                  <a:gd name="T70" fmla="*/ 131 w 236"/>
                  <a:gd name="T71" fmla="*/ 97 h 236"/>
                  <a:gd name="T72" fmla="*/ 146 w 236"/>
                  <a:gd name="T73" fmla="*/ 88 h 236"/>
                  <a:gd name="T74" fmla="*/ 177 w 236"/>
                  <a:gd name="T75" fmla="*/ 66 h 236"/>
                  <a:gd name="T76" fmla="*/ 190 w 236"/>
                  <a:gd name="T77" fmla="*/ 57 h 236"/>
                  <a:gd name="T78" fmla="*/ 212 w 236"/>
                  <a:gd name="T79" fmla="*/ 118 h 236"/>
                  <a:gd name="T80" fmla="*/ 126 w 236"/>
                  <a:gd name="T81" fmla="*/ 21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6" h="236">
                    <a:moveTo>
                      <a:pt x="182" y="109"/>
                    </a:moveTo>
                    <a:cubicBezTo>
                      <a:pt x="172" y="107"/>
                      <a:pt x="161" y="105"/>
                      <a:pt x="157" y="103"/>
                    </a:cubicBezTo>
                    <a:cubicBezTo>
                      <a:pt x="153" y="102"/>
                      <a:pt x="143" y="101"/>
                      <a:pt x="134" y="102"/>
                    </a:cubicBezTo>
                    <a:cubicBezTo>
                      <a:pt x="125" y="103"/>
                      <a:pt x="119" y="109"/>
                      <a:pt x="120" y="114"/>
                    </a:cubicBezTo>
                    <a:cubicBezTo>
                      <a:pt x="121" y="119"/>
                      <a:pt x="120" y="126"/>
                      <a:pt x="118" y="129"/>
                    </a:cubicBezTo>
                    <a:cubicBezTo>
                      <a:pt x="117" y="132"/>
                      <a:pt x="118" y="138"/>
                      <a:pt x="122" y="141"/>
                    </a:cubicBezTo>
                    <a:cubicBezTo>
                      <a:pt x="127" y="144"/>
                      <a:pt x="132" y="151"/>
                      <a:pt x="135" y="156"/>
                    </a:cubicBezTo>
                    <a:cubicBezTo>
                      <a:pt x="138" y="162"/>
                      <a:pt x="140" y="175"/>
                      <a:pt x="139" y="185"/>
                    </a:cubicBezTo>
                    <a:cubicBezTo>
                      <a:pt x="139" y="195"/>
                      <a:pt x="145" y="201"/>
                      <a:pt x="152" y="198"/>
                    </a:cubicBezTo>
                    <a:cubicBezTo>
                      <a:pt x="160" y="195"/>
                      <a:pt x="167" y="187"/>
                      <a:pt x="169" y="180"/>
                    </a:cubicBezTo>
                    <a:cubicBezTo>
                      <a:pt x="171" y="174"/>
                      <a:pt x="179" y="160"/>
                      <a:pt x="187" y="150"/>
                    </a:cubicBezTo>
                    <a:cubicBezTo>
                      <a:pt x="195" y="140"/>
                      <a:pt x="201" y="127"/>
                      <a:pt x="200" y="122"/>
                    </a:cubicBezTo>
                    <a:cubicBezTo>
                      <a:pt x="200" y="116"/>
                      <a:pt x="191" y="111"/>
                      <a:pt x="182" y="109"/>
                    </a:cubicBezTo>
                    <a:close/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26" y="212"/>
                    </a:moveTo>
                    <a:cubicBezTo>
                      <a:pt x="127" y="211"/>
                      <a:pt x="128" y="209"/>
                      <a:pt x="128" y="208"/>
                    </a:cubicBezTo>
                    <a:cubicBezTo>
                      <a:pt x="130" y="201"/>
                      <a:pt x="128" y="191"/>
                      <a:pt x="125" y="186"/>
                    </a:cubicBezTo>
                    <a:cubicBezTo>
                      <a:pt x="121" y="181"/>
                      <a:pt x="112" y="181"/>
                      <a:pt x="105" y="186"/>
                    </a:cubicBezTo>
                    <a:cubicBezTo>
                      <a:pt x="97" y="191"/>
                      <a:pt x="94" y="200"/>
                      <a:pt x="98" y="207"/>
                    </a:cubicBezTo>
                    <a:cubicBezTo>
                      <a:pt x="99" y="208"/>
                      <a:pt x="100" y="210"/>
                      <a:pt x="102" y="211"/>
                    </a:cubicBezTo>
                    <a:cubicBezTo>
                      <a:pt x="72" y="206"/>
                      <a:pt x="47" y="187"/>
                      <a:pt x="34" y="161"/>
                    </a:cubicBezTo>
                    <a:cubicBezTo>
                      <a:pt x="37" y="161"/>
                      <a:pt x="40" y="159"/>
                      <a:pt x="44" y="157"/>
                    </a:cubicBezTo>
                    <a:cubicBezTo>
                      <a:pt x="44" y="157"/>
                      <a:pt x="44" y="157"/>
                      <a:pt x="44" y="157"/>
                    </a:cubicBezTo>
                    <a:cubicBezTo>
                      <a:pt x="57" y="148"/>
                      <a:pt x="74" y="141"/>
                      <a:pt x="81" y="142"/>
                    </a:cubicBezTo>
                    <a:cubicBezTo>
                      <a:pt x="89" y="142"/>
                      <a:pt x="89" y="131"/>
                      <a:pt x="81" y="118"/>
                    </a:cubicBezTo>
                    <a:cubicBezTo>
                      <a:pt x="74" y="105"/>
                      <a:pt x="62" y="94"/>
                      <a:pt x="55" y="94"/>
                    </a:cubicBezTo>
                    <a:cubicBezTo>
                      <a:pt x="48" y="94"/>
                      <a:pt x="36" y="92"/>
                      <a:pt x="28" y="90"/>
                    </a:cubicBezTo>
                    <a:cubicBezTo>
                      <a:pt x="37" y="62"/>
                      <a:pt x="58" y="41"/>
                      <a:pt x="84" y="30"/>
                    </a:cubicBezTo>
                    <a:cubicBezTo>
                      <a:pt x="84" y="31"/>
                      <a:pt x="84" y="31"/>
                      <a:pt x="84" y="31"/>
                    </a:cubicBezTo>
                    <a:cubicBezTo>
                      <a:pt x="86" y="39"/>
                      <a:pt x="95" y="50"/>
                      <a:pt x="102" y="56"/>
                    </a:cubicBezTo>
                    <a:cubicBezTo>
                      <a:pt x="110" y="62"/>
                      <a:pt x="118" y="72"/>
                      <a:pt x="120" y="79"/>
                    </a:cubicBezTo>
                    <a:cubicBezTo>
                      <a:pt x="122" y="85"/>
                      <a:pt x="127" y="93"/>
                      <a:pt x="131" y="97"/>
                    </a:cubicBezTo>
                    <a:cubicBezTo>
                      <a:pt x="136" y="100"/>
                      <a:pt x="142" y="96"/>
                      <a:pt x="146" y="88"/>
                    </a:cubicBezTo>
                    <a:cubicBezTo>
                      <a:pt x="150" y="80"/>
                      <a:pt x="164" y="70"/>
                      <a:pt x="177" y="66"/>
                    </a:cubicBezTo>
                    <a:cubicBezTo>
                      <a:pt x="183" y="64"/>
                      <a:pt x="187" y="61"/>
                      <a:pt x="190" y="57"/>
                    </a:cubicBezTo>
                    <a:cubicBezTo>
                      <a:pt x="204" y="74"/>
                      <a:pt x="212" y="95"/>
                      <a:pt x="212" y="118"/>
                    </a:cubicBezTo>
                    <a:cubicBezTo>
                      <a:pt x="212" y="168"/>
                      <a:pt x="174" y="208"/>
                      <a:pt x="126" y="2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" name="Group 26"/>
            <p:cNvGrpSpPr/>
            <p:nvPr/>
          </p:nvGrpSpPr>
          <p:grpSpPr>
            <a:xfrm>
              <a:off x="1290553" y="2483817"/>
              <a:ext cx="2911889" cy="763287"/>
              <a:chOff x="1073412" y="1808822"/>
              <a:chExt cx="2911889" cy="763287"/>
            </a:xfrm>
          </p:grpSpPr>
          <p:sp>
            <p:nvSpPr>
              <p:cNvPr id="15" name="TextBox 27"/>
              <p:cNvSpPr txBox="1"/>
              <p:nvPr/>
            </p:nvSpPr>
            <p:spPr bwMode="auto">
              <a:xfrm>
                <a:off x="1073412" y="1808822"/>
                <a:ext cx="2911889" cy="246222"/>
              </a:xfrm>
              <a:prstGeom prst="rect">
                <a:avLst/>
              </a:prstGeom>
            </p:spPr>
            <p:txBody>
              <a:bodyPr wrap="none" lIns="0" tIns="0" rIns="360000" bIns="0" anchor="ctr">
                <a:normAutofit/>
              </a:bodyPr>
              <a:lstStyle/>
              <a:p>
                <a:pPr marL="0" indent="0" algn="r">
                  <a:defRPr/>
                </a:pPr>
                <a:r>
                  <a:rPr lang="zh-CN" altLang="en-US" sz="16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16" name="TextBox 28"/>
              <p:cNvSpPr txBox="1"/>
              <p:nvPr/>
            </p:nvSpPr>
            <p:spPr bwMode="auto">
              <a:xfrm>
                <a:off x="1073412" y="2055044"/>
                <a:ext cx="2911889" cy="517065"/>
              </a:xfrm>
              <a:prstGeom prst="rect">
                <a:avLst/>
              </a:prstGeom>
            </p:spPr>
            <p:txBody>
              <a:bodyPr wrap="square" lIns="0" tIns="0" rIns="360000" bIns="0" anchor="t" anchorCtr="0">
                <a:normAutofit/>
              </a:bodyPr>
              <a:lstStyle/>
              <a:p>
                <a:pPr marL="0" indent="0" algn="r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6" name="Group 29"/>
            <p:cNvGrpSpPr/>
            <p:nvPr/>
          </p:nvGrpSpPr>
          <p:grpSpPr>
            <a:xfrm>
              <a:off x="7463713" y="2483820"/>
              <a:ext cx="2911889" cy="763287"/>
              <a:chOff x="8323877" y="1808825"/>
              <a:chExt cx="2911889" cy="763287"/>
            </a:xfrm>
          </p:grpSpPr>
          <p:sp>
            <p:nvSpPr>
              <p:cNvPr id="13" name="TextBox 39"/>
              <p:cNvSpPr txBox="1"/>
              <p:nvPr/>
            </p:nvSpPr>
            <p:spPr bwMode="auto">
              <a:xfrm>
                <a:off x="8323877" y="2055047"/>
                <a:ext cx="2911889" cy="517065"/>
              </a:xfrm>
              <a:prstGeom prst="rect">
                <a:avLst/>
              </a:prstGeom>
            </p:spPr>
            <p:txBody>
              <a:bodyPr wrap="square" lIns="360000" tIns="0" rIns="0" bIns="0" anchor="ctr" anchorCtr="0">
                <a:norm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  <p:sp>
            <p:nvSpPr>
              <p:cNvPr id="14" name="TextBox 40"/>
              <p:cNvSpPr txBox="1"/>
              <p:nvPr/>
            </p:nvSpPr>
            <p:spPr bwMode="auto">
              <a:xfrm>
                <a:off x="8323877" y="1808825"/>
                <a:ext cx="1594622" cy="246221"/>
              </a:xfrm>
              <a:prstGeom prst="rect">
                <a:avLst/>
              </a:prstGeom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marL="0" indent="0">
                  <a:defRPr/>
                </a:pPr>
                <a:r>
                  <a:rPr lang="zh-CN" altLang="en-US" sz="16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7" name="Group 41"/>
            <p:cNvGrpSpPr/>
            <p:nvPr/>
          </p:nvGrpSpPr>
          <p:grpSpPr>
            <a:xfrm>
              <a:off x="7463713" y="4282892"/>
              <a:ext cx="2911889" cy="763287"/>
              <a:chOff x="8323877" y="1808825"/>
              <a:chExt cx="2911889" cy="763287"/>
            </a:xfrm>
          </p:grpSpPr>
          <p:sp>
            <p:nvSpPr>
              <p:cNvPr id="11" name="TextBox 42"/>
              <p:cNvSpPr txBox="1"/>
              <p:nvPr/>
            </p:nvSpPr>
            <p:spPr bwMode="auto">
              <a:xfrm>
                <a:off x="8323877" y="2055047"/>
                <a:ext cx="2911889" cy="517065"/>
              </a:xfrm>
              <a:prstGeom prst="rect">
                <a:avLst/>
              </a:prstGeom>
            </p:spPr>
            <p:txBody>
              <a:bodyPr wrap="square" lIns="360000" tIns="0" rIns="0" bIns="0" anchor="ctr" anchorCtr="0">
                <a:norm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  <p:sp>
            <p:nvSpPr>
              <p:cNvPr id="12" name="TextBox 43"/>
              <p:cNvSpPr txBox="1"/>
              <p:nvPr/>
            </p:nvSpPr>
            <p:spPr bwMode="auto">
              <a:xfrm>
                <a:off x="8323877" y="1808825"/>
                <a:ext cx="1594622" cy="246221"/>
              </a:xfrm>
              <a:prstGeom prst="rect">
                <a:avLst/>
              </a:prstGeom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marL="0" indent="0">
                  <a:defRPr/>
                </a:pPr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8" name="Group 44"/>
            <p:cNvGrpSpPr/>
            <p:nvPr/>
          </p:nvGrpSpPr>
          <p:grpSpPr>
            <a:xfrm>
              <a:off x="1290553" y="4384826"/>
              <a:ext cx="2911889" cy="763287"/>
              <a:chOff x="1073412" y="1808822"/>
              <a:chExt cx="2911889" cy="763287"/>
            </a:xfrm>
          </p:grpSpPr>
          <p:sp>
            <p:nvSpPr>
              <p:cNvPr id="9" name="TextBox 45"/>
              <p:cNvSpPr txBox="1"/>
              <p:nvPr/>
            </p:nvSpPr>
            <p:spPr bwMode="auto">
              <a:xfrm>
                <a:off x="1073412" y="1808822"/>
                <a:ext cx="2911889" cy="246222"/>
              </a:xfrm>
              <a:prstGeom prst="rect">
                <a:avLst/>
              </a:prstGeom>
            </p:spPr>
            <p:txBody>
              <a:bodyPr wrap="none" lIns="0" tIns="0" rIns="360000" bIns="0" anchor="ctr">
                <a:normAutofit/>
              </a:bodyPr>
              <a:lstStyle/>
              <a:p>
                <a:pPr marL="0" indent="0" algn="r">
                  <a:defRPr/>
                </a:pPr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10" name="TextBox 46"/>
              <p:cNvSpPr txBox="1"/>
              <p:nvPr/>
            </p:nvSpPr>
            <p:spPr bwMode="auto">
              <a:xfrm>
                <a:off x="1073412" y="2055044"/>
                <a:ext cx="2911889" cy="517065"/>
              </a:xfrm>
              <a:prstGeom prst="rect">
                <a:avLst/>
              </a:prstGeom>
            </p:spPr>
            <p:txBody>
              <a:bodyPr wrap="square" lIns="0" tIns="0" rIns="360000" bIns="0" anchor="t" anchorCtr="0">
                <a:normAutofit/>
              </a:bodyPr>
              <a:lstStyle/>
              <a:p>
                <a:pPr marL="0" indent="0" algn="r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8d35cd23-856d-47d7-bfd8-c44f1a730de6"/>
          <p:cNvGrpSpPr>
            <a:grpSpLocks noChangeAspect="1"/>
          </p:cNvGrpSpPr>
          <p:nvPr/>
        </p:nvGrpSpPr>
        <p:grpSpPr>
          <a:xfrm>
            <a:off x="1807533" y="1113896"/>
            <a:ext cx="8936667" cy="4907136"/>
            <a:chOff x="1807533" y="1113896"/>
            <a:chExt cx="8936667" cy="4907136"/>
          </a:xfrm>
        </p:grpSpPr>
        <p:sp>
          <p:nvSpPr>
            <p:cNvPr id="4" name="Freeform: Shape 2"/>
            <p:cNvSpPr/>
            <p:nvPr/>
          </p:nvSpPr>
          <p:spPr bwMode="auto">
            <a:xfrm>
              <a:off x="6058953" y="2496363"/>
              <a:ext cx="1772713" cy="1768561"/>
            </a:xfrm>
            <a:custGeom>
              <a:avLst/>
              <a:gdLst>
                <a:gd name="T0" fmla="*/ 28 w 360"/>
                <a:gd name="T1" fmla="*/ 173 h 360"/>
                <a:gd name="T2" fmla="*/ 14 w 360"/>
                <a:gd name="T3" fmla="*/ 159 h 360"/>
                <a:gd name="T4" fmla="*/ 31 w 360"/>
                <a:gd name="T5" fmla="*/ 144 h 360"/>
                <a:gd name="T6" fmla="*/ 30 w 360"/>
                <a:gd name="T7" fmla="*/ 126 h 360"/>
                <a:gd name="T8" fmla="*/ 44 w 360"/>
                <a:gd name="T9" fmla="*/ 111 h 360"/>
                <a:gd name="T10" fmla="*/ 46 w 360"/>
                <a:gd name="T11" fmla="*/ 93 h 360"/>
                <a:gd name="T12" fmla="*/ 64 w 360"/>
                <a:gd name="T13" fmla="*/ 81 h 360"/>
                <a:gd name="T14" fmla="*/ 67 w 360"/>
                <a:gd name="T15" fmla="*/ 57 h 360"/>
                <a:gd name="T16" fmla="*/ 95 w 360"/>
                <a:gd name="T17" fmla="*/ 54 h 360"/>
                <a:gd name="T18" fmla="*/ 100 w 360"/>
                <a:gd name="T19" fmla="*/ 42 h 360"/>
                <a:gd name="T20" fmla="*/ 115 w 360"/>
                <a:gd name="T21" fmla="*/ 34 h 360"/>
                <a:gd name="T22" fmla="*/ 134 w 360"/>
                <a:gd name="T23" fmla="*/ 29 h 360"/>
                <a:gd name="T24" fmla="*/ 151 w 360"/>
                <a:gd name="T25" fmla="*/ 23 h 360"/>
                <a:gd name="T26" fmla="*/ 170 w 360"/>
                <a:gd name="T27" fmla="*/ 21 h 360"/>
                <a:gd name="T28" fmla="*/ 190 w 360"/>
                <a:gd name="T29" fmla="*/ 28 h 360"/>
                <a:gd name="T30" fmla="*/ 211 w 360"/>
                <a:gd name="T31" fmla="*/ 16 h 360"/>
                <a:gd name="T32" fmla="*/ 225 w 360"/>
                <a:gd name="T33" fmla="*/ 31 h 360"/>
                <a:gd name="T34" fmla="*/ 243 w 360"/>
                <a:gd name="T35" fmla="*/ 34 h 360"/>
                <a:gd name="T36" fmla="*/ 257 w 360"/>
                <a:gd name="T37" fmla="*/ 48 h 360"/>
                <a:gd name="T38" fmla="*/ 269 w 360"/>
                <a:gd name="T39" fmla="*/ 56 h 360"/>
                <a:gd name="T40" fmla="*/ 289 w 360"/>
                <a:gd name="T41" fmla="*/ 63 h 360"/>
                <a:gd name="T42" fmla="*/ 291 w 360"/>
                <a:gd name="T43" fmla="*/ 77 h 360"/>
                <a:gd name="T44" fmla="*/ 318 w 360"/>
                <a:gd name="T45" fmla="*/ 86 h 360"/>
                <a:gd name="T46" fmla="*/ 312 w 360"/>
                <a:gd name="T47" fmla="*/ 106 h 360"/>
                <a:gd name="T48" fmla="*/ 346 w 360"/>
                <a:gd name="T49" fmla="*/ 112 h 360"/>
                <a:gd name="T50" fmla="*/ 324 w 360"/>
                <a:gd name="T51" fmla="*/ 138 h 360"/>
                <a:gd name="T52" fmla="*/ 358 w 360"/>
                <a:gd name="T53" fmla="*/ 151 h 360"/>
                <a:gd name="T54" fmla="*/ 331 w 360"/>
                <a:gd name="T55" fmla="*/ 170 h 360"/>
                <a:gd name="T56" fmla="*/ 359 w 360"/>
                <a:gd name="T57" fmla="*/ 187 h 360"/>
                <a:gd name="T58" fmla="*/ 329 w 360"/>
                <a:gd name="T59" fmla="*/ 206 h 360"/>
                <a:gd name="T60" fmla="*/ 342 w 360"/>
                <a:gd name="T61" fmla="*/ 221 h 360"/>
                <a:gd name="T62" fmla="*/ 323 w 360"/>
                <a:gd name="T63" fmla="*/ 234 h 360"/>
                <a:gd name="T64" fmla="*/ 323 w 360"/>
                <a:gd name="T65" fmla="*/ 252 h 360"/>
                <a:gd name="T66" fmla="*/ 307 w 360"/>
                <a:gd name="T67" fmla="*/ 266 h 360"/>
                <a:gd name="T68" fmla="*/ 302 w 360"/>
                <a:gd name="T69" fmla="*/ 283 h 360"/>
                <a:gd name="T70" fmla="*/ 283 w 360"/>
                <a:gd name="T71" fmla="*/ 293 h 360"/>
                <a:gd name="T72" fmla="*/ 273 w 360"/>
                <a:gd name="T73" fmla="*/ 302 h 360"/>
                <a:gd name="T74" fmla="*/ 261 w 360"/>
                <a:gd name="T75" fmla="*/ 319 h 360"/>
                <a:gd name="T76" fmla="*/ 243 w 360"/>
                <a:gd name="T77" fmla="*/ 321 h 360"/>
                <a:gd name="T78" fmla="*/ 231 w 360"/>
                <a:gd name="T79" fmla="*/ 340 h 360"/>
                <a:gd name="T80" fmla="*/ 209 w 360"/>
                <a:gd name="T81" fmla="*/ 331 h 360"/>
                <a:gd name="T82" fmla="*/ 190 w 360"/>
                <a:gd name="T83" fmla="*/ 341 h 360"/>
                <a:gd name="T84" fmla="*/ 171 w 360"/>
                <a:gd name="T85" fmla="*/ 340 h 360"/>
                <a:gd name="T86" fmla="*/ 152 w 360"/>
                <a:gd name="T87" fmla="*/ 331 h 360"/>
                <a:gd name="T88" fmla="*/ 130 w 360"/>
                <a:gd name="T89" fmla="*/ 340 h 360"/>
                <a:gd name="T90" fmla="*/ 117 w 360"/>
                <a:gd name="T91" fmla="*/ 328 h 360"/>
                <a:gd name="T92" fmla="*/ 106 w 360"/>
                <a:gd name="T93" fmla="*/ 314 h 360"/>
                <a:gd name="T94" fmla="*/ 85 w 360"/>
                <a:gd name="T95" fmla="*/ 310 h 360"/>
                <a:gd name="T96" fmla="*/ 82 w 360"/>
                <a:gd name="T97" fmla="*/ 296 h 360"/>
                <a:gd name="T98" fmla="*/ 54 w 360"/>
                <a:gd name="T99" fmla="*/ 290 h 360"/>
                <a:gd name="T100" fmla="*/ 53 w 360"/>
                <a:gd name="T101" fmla="*/ 267 h 360"/>
                <a:gd name="T102" fmla="*/ 37 w 360"/>
                <a:gd name="T103" fmla="*/ 254 h 360"/>
                <a:gd name="T104" fmla="*/ 37 w 360"/>
                <a:gd name="T105" fmla="*/ 235 h 360"/>
                <a:gd name="T106" fmla="*/ 18 w 360"/>
                <a:gd name="T107" fmla="*/ 222 h 360"/>
                <a:gd name="T108" fmla="*/ 30 w 360"/>
                <a:gd name="T109" fmla="*/ 206 h 360"/>
                <a:gd name="T110" fmla="*/ 288 w 360"/>
                <a:gd name="T111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0" h="360">
                  <a:moveTo>
                    <a:pt x="0" y="190"/>
                  </a:moveTo>
                  <a:cubicBezTo>
                    <a:pt x="0" y="189"/>
                    <a:pt x="0" y="188"/>
                    <a:pt x="0" y="188"/>
                  </a:cubicBezTo>
                  <a:cubicBezTo>
                    <a:pt x="1" y="187"/>
                    <a:pt x="5" y="186"/>
                    <a:pt x="13" y="184"/>
                  </a:cubicBezTo>
                  <a:cubicBezTo>
                    <a:pt x="15" y="183"/>
                    <a:pt x="17" y="182"/>
                    <a:pt x="19" y="182"/>
                  </a:cubicBezTo>
                  <a:cubicBezTo>
                    <a:pt x="26" y="180"/>
                    <a:pt x="26" y="180"/>
                    <a:pt x="27" y="179"/>
                  </a:cubicBezTo>
                  <a:cubicBezTo>
                    <a:pt x="28" y="178"/>
                    <a:pt x="28" y="177"/>
                    <a:pt x="28" y="173"/>
                  </a:cubicBezTo>
                  <a:cubicBezTo>
                    <a:pt x="28" y="172"/>
                    <a:pt x="28" y="172"/>
                    <a:pt x="28" y="172"/>
                  </a:cubicBezTo>
                  <a:cubicBezTo>
                    <a:pt x="28" y="172"/>
                    <a:pt x="28" y="172"/>
                    <a:pt x="28" y="172"/>
                  </a:cubicBezTo>
                  <a:cubicBezTo>
                    <a:pt x="28" y="172"/>
                    <a:pt x="29" y="170"/>
                    <a:pt x="29" y="169"/>
                  </a:cubicBezTo>
                  <a:cubicBezTo>
                    <a:pt x="29" y="167"/>
                    <a:pt x="28" y="166"/>
                    <a:pt x="28" y="165"/>
                  </a:cubicBezTo>
                  <a:cubicBezTo>
                    <a:pt x="27" y="165"/>
                    <a:pt x="26" y="164"/>
                    <a:pt x="21" y="162"/>
                  </a:cubicBezTo>
                  <a:cubicBezTo>
                    <a:pt x="19" y="161"/>
                    <a:pt x="16" y="160"/>
                    <a:pt x="14" y="159"/>
                  </a:cubicBezTo>
                  <a:cubicBezTo>
                    <a:pt x="7" y="156"/>
                    <a:pt x="3" y="154"/>
                    <a:pt x="2" y="153"/>
                  </a:cubicBezTo>
                  <a:cubicBezTo>
                    <a:pt x="2" y="153"/>
                    <a:pt x="2" y="152"/>
                    <a:pt x="2" y="152"/>
                  </a:cubicBezTo>
                  <a:cubicBezTo>
                    <a:pt x="2" y="149"/>
                    <a:pt x="3" y="147"/>
                    <a:pt x="3" y="146"/>
                  </a:cubicBezTo>
                  <a:cubicBezTo>
                    <a:pt x="4" y="146"/>
                    <a:pt x="9" y="145"/>
                    <a:pt x="16" y="145"/>
                  </a:cubicBezTo>
                  <a:cubicBezTo>
                    <a:pt x="19" y="145"/>
                    <a:pt x="21" y="145"/>
                    <a:pt x="23" y="145"/>
                  </a:cubicBezTo>
                  <a:cubicBezTo>
                    <a:pt x="30" y="144"/>
                    <a:pt x="31" y="144"/>
                    <a:pt x="31" y="144"/>
                  </a:cubicBezTo>
                  <a:cubicBezTo>
                    <a:pt x="32" y="143"/>
                    <a:pt x="33" y="142"/>
                    <a:pt x="34" y="138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5" y="135"/>
                    <a:pt x="36" y="134"/>
                    <a:pt x="36" y="132"/>
                  </a:cubicBezTo>
                  <a:cubicBezTo>
                    <a:pt x="36" y="132"/>
                    <a:pt x="35" y="131"/>
                    <a:pt x="35" y="131"/>
                  </a:cubicBezTo>
                  <a:cubicBezTo>
                    <a:pt x="35" y="130"/>
                    <a:pt x="34" y="129"/>
                    <a:pt x="30" y="126"/>
                  </a:cubicBezTo>
                  <a:cubicBezTo>
                    <a:pt x="28" y="125"/>
                    <a:pt x="25" y="123"/>
                    <a:pt x="23" y="121"/>
                  </a:cubicBezTo>
                  <a:cubicBezTo>
                    <a:pt x="18" y="117"/>
                    <a:pt x="14" y="114"/>
                    <a:pt x="13" y="113"/>
                  </a:cubicBezTo>
                  <a:cubicBezTo>
                    <a:pt x="13" y="111"/>
                    <a:pt x="15" y="107"/>
                    <a:pt x="16" y="106"/>
                  </a:cubicBezTo>
                  <a:cubicBezTo>
                    <a:pt x="17" y="106"/>
                    <a:pt x="22" y="107"/>
                    <a:pt x="29" y="108"/>
                  </a:cubicBezTo>
                  <a:cubicBezTo>
                    <a:pt x="31" y="109"/>
                    <a:pt x="34" y="109"/>
                    <a:pt x="36" y="110"/>
                  </a:cubicBezTo>
                  <a:cubicBezTo>
                    <a:pt x="42" y="111"/>
                    <a:pt x="43" y="111"/>
                    <a:pt x="44" y="111"/>
                  </a:cubicBezTo>
                  <a:cubicBezTo>
                    <a:pt x="45" y="110"/>
                    <a:pt x="46" y="110"/>
                    <a:pt x="48" y="106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51" y="101"/>
                    <a:pt x="51" y="100"/>
                    <a:pt x="51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0" y="98"/>
                    <a:pt x="50" y="97"/>
                    <a:pt x="46" y="93"/>
                  </a:cubicBezTo>
                  <a:cubicBezTo>
                    <a:pt x="45" y="91"/>
                    <a:pt x="43" y="89"/>
                    <a:pt x="41" y="87"/>
                  </a:cubicBezTo>
                  <a:cubicBezTo>
                    <a:pt x="37" y="81"/>
                    <a:pt x="34" y="77"/>
                    <a:pt x="33" y="76"/>
                  </a:cubicBezTo>
                  <a:cubicBezTo>
                    <a:pt x="34" y="75"/>
                    <a:pt x="36" y="71"/>
                    <a:pt x="37" y="71"/>
                  </a:cubicBezTo>
                  <a:cubicBezTo>
                    <a:pt x="39" y="71"/>
                    <a:pt x="43" y="72"/>
                    <a:pt x="50" y="75"/>
                  </a:cubicBezTo>
                  <a:cubicBezTo>
                    <a:pt x="52" y="76"/>
                    <a:pt x="54" y="77"/>
                    <a:pt x="56" y="78"/>
                  </a:cubicBezTo>
                  <a:cubicBezTo>
                    <a:pt x="62" y="81"/>
                    <a:pt x="63" y="81"/>
                    <a:pt x="64" y="81"/>
                  </a:cubicBezTo>
                  <a:cubicBezTo>
                    <a:pt x="65" y="81"/>
                    <a:pt x="66" y="80"/>
                    <a:pt x="69" y="77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2" y="74"/>
                    <a:pt x="73" y="73"/>
                    <a:pt x="73" y="71"/>
                  </a:cubicBezTo>
                  <a:cubicBezTo>
                    <a:pt x="73" y="70"/>
                    <a:pt x="73" y="69"/>
                    <a:pt x="70" y="64"/>
                  </a:cubicBezTo>
                  <a:cubicBezTo>
                    <a:pt x="69" y="62"/>
                    <a:pt x="68" y="60"/>
                    <a:pt x="67" y="57"/>
                  </a:cubicBezTo>
                  <a:cubicBezTo>
                    <a:pt x="63" y="51"/>
                    <a:pt x="62" y="46"/>
                    <a:pt x="61" y="45"/>
                  </a:cubicBezTo>
                  <a:cubicBezTo>
                    <a:pt x="62" y="44"/>
                    <a:pt x="65" y="41"/>
                    <a:pt x="67" y="41"/>
                  </a:cubicBezTo>
                  <a:cubicBezTo>
                    <a:pt x="68" y="41"/>
                    <a:pt x="71" y="43"/>
                    <a:pt x="77" y="48"/>
                  </a:cubicBezTo>
                  <a:cubicBezTo>
                    <a:pt x="79" y="50"/>
                    <a:pt x="81" y="51"/>
                    <a:pt x="83" y="52"/>
                  </a:cubicBezTo>
                  <a:cubicBezTo>
                    <a:pt x="88" y="56"/>
                    <a:pt x="89" y="57"/>
                    <a:pt x="90" y="57"/>
                  </a:cubicBezTo>
                  <a:cubicBezTo>
                    <a:pt x="91" y="57"/>
                    <a:pt x="92" y="57"/>
                    <a:pt x="95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100" y="52"/>
                    <a:pt x="101" y="50"/>
                    <a:pt x="101" y="49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101" y="48"/>
                    <a:pt x="101" y="46"/>
                    <a:pt x="100" y="42"/>
                  </a:cubicBezTo>
                  <a:cubicBezTo>
                    <a:pt x="99" y="40"/>
                    <a:pt x="99" y="37"/>
                    <a:pt x="98" y="35"/>
                  </a:cubicBezTo>
                  <a:cubicBezTo>
                    <a:pt x="97" y="29"/>
                    <a:pt x="96" y="24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7" y="20"/>
                    <a:pt x="100" y="18"/>
                    <a:pt x="102" y="18"/>
                  </a:cubicBezTo>
                  <a:cubicBezTo>
                    <a:pt x="103" y="19"/>
                    <a:pt x="106" y="22"/>
                    <a:pt x="111" y="28"/>
                  </a:cubicBezTo>
                  <a:cubicBezTo>
                    <a:pt x="112" y="30"/>
                    <a:pt x="114" y="32"/>
                    <a:pt x="115" y="34"/>
                  </a:cubicBezTo>
                  <a:cubicBezTo>
                    <a:pt x="119" y="39"/>
                    <a:pt x="120" y="39"/>
                    <a:pt x="121" y="40"/>
                  </a:cubicBezTo>
                  <a:cubicBezTo>
                    <a:pt x="122" y="40"/>
                    <a:pt x="123" y="40"/>
                    <a:pt x="127" y="38"/>
                  </a:cubicBezTo>
                  <a:cubicBezTo>
                    <a:pt x="129" y="39"/>
                    <a:pt x="129" y="39"/>
                    <a:pt x="129" y="39"/>
                  </a:cubicBezTo>
                  <a:cubicBezTo>
                    <a:pt x="129" y="38"/>
                    <a:pt x="129" y="38"/>
                    <a:pt x="129" y="38"/>
                  </a:cubicBezTo>
                  <a:cubicBezTo>
                    <a:pt x="131" y="37"/>
                    <a:pt x="133" y="36"/>
                    <a:pt x="133" y="35"/>
                  </a:cubicBezTo>
                  <a:cubicBezTo>
                    <a:pt x="134" y="34"/>
                    <a:pt x="134" y="33"/>
                    <a:pt x="134" y="29"/>
                  </a:cubicBezTo>
                  <a:cubicBezTo>
                    <a:pt x="134" y="25"/>
                    <a:pt x="134" y="25"/>
                    <a:pt x="134" y="25"/>
                  </a:cubicBezTo>
                  <a:cubicBezTo>
                    <a:pt x="134" y="24"/>
                    <a:pt x="134" y="22"/>
                    <a:pt x="134" y="20"/>
                  </a:cubicBezTo>
                  <a:cubicBezTo>
                    <a:pt x="134" y="12"/>
                    <a:pt x="134" y="8"/>
                    <a:pt x="135" y="6"/>
                  </a:cubicBezTo>
                  <a:cubicBezTo>
                    <a:pt x="136" y="5"/>
                    <a:pt x="140" y="4"/>
                    <a:pt x="141" y="5"/>
                  </a:cubicBezTo>
                  <a:cubicBezTo>
                    <a:pt x="142" y="6"/>
                    <a:pt x="144" y="10"/>
                    <a:pt x="148" y="16"/>
                  </a:cubicBezTo>
                  <a:cubicBezTo>
                    <a:pt x="149" y="19"/>
                    <a:pt x="150" y="21"/>
                    <a:pt x="151" y="23"/>
                  </a:cubicBezTo>
                  <a:cubicBezTo>
                    <a:pt x="153" y="29"/>
                    <a:pt x="154" y="29"/>
                    <a:pt x="155" y="30"/>
                  </a:cubicBezTo>
                  <a:cubicBezTo>
                    <a:pt x="156" y="30"/>
                    <a:pt x="157" y="31"/>
                    <a:pt x="161" y="30"/>
                  </a:cubicBezTo>
                  <a:cubicBezTo>
                    <a:pt x="162" y="30"/>
                    <a:pt x="162" y="30"/>
                    <a:pt x="162" y="30"/>
                  </a:cubicBezTo>
                  <a:cubicBezTo>
                    <a:pt x="162" y="30"/>
                    <a:pt x="162" y="30"/>
                    <a:pt x="162" y="30"/>
                  </a:cubicBezTo>
                  <a:cubicBezTo>
                    <a:pt x="167" y="30"/>
                    <a:pt x="168" y="28"/>
                    <a:pt x="168" y="28"/>
                  </a:cubicBezTo>
                  <a:cubicBezTo>
                    <a:pt x="169" y="27"/>
                    <a:pt x="169" y="26"/>
                    <a:pt x="170" y="21"/>
                  </a:cubicBezTo>
                  <a:cubicBezTo>
                    <a:pt x="171" y="19"/>
                    <a:pt x="171" y="16"/>
                    <a:pt x="172" y="13"/>
                  </a:cubicBezTo>
                  <a:cubicBezTo>
                    <a:pt x="174" y="6"/>
                    <a:pt x="176" y="2"/>
                    <a:pt x="176" y="1"/>
                  </a:cubicBezTo>
                  <a:cubicBezTo>
                    <a:pt x="177" y="0"/>
                    <a:pt x="182" y="0"/>
                    <a:pt x="183" y="1"/>
                  </a:cubicBezTo>
                  <a:cubicBezTo>
                    <a:pt x="183" y="2"/>
                    <a:pt x="185" y="6"/>
                    <a:pt x="186" y="13"/>
                  </a:cubicBezTo>
                  <a:cubicBezTo>
                    <a:pt x="187" y="16"/>
                    <a:pt x="187" y="18"/>
                    <a:pt x="188" y="20"/>
                  </a:cubicBezTo>
                  <a:cubicBezTo>
                    <a:pt x="189" y="27"/>
                    <a:pt x="189" y="27"/>
                    <a:pt x="190" y="28"/>
                  </a:cubicBezTo>
                  <a:cubicBezTo>
                    <a:pt x="191" y="29"/>
                    <a:pt x="192" y="29"/>
                    <a:pt x="196" y="30"/>
                  </a:cubicBezTo>
                  <a:cubicBezTo>
                    <a:pt x="197" y="30"/>
                    <a:pt x="197" y="30"/>
                    <a:pt x="197" y="30"/>
                  </a:cubicBezTo>
                  <a:cubicBezTo>
                    <a:pt x="198" y="30"/>
                    <a:pt x="198" y="30"/>
                    <a:pt x="198" y="30"/>
                  </a:cubicBezTo>
                  <a:cubicBezTo>
                    <a:pt x="202" y="31"/>
                    <a:pt x="203" y="30"/>
                    <a:pt x="204" y="29"/>
                  </a:cubicBezTo>
                  <a:cubicBezTo>
                    <a:pt x="205" y="29"/>
                    <a:pt x="205" y="28"/>
                    <a:pt x="207" y="23"/>
                  </a:cubicBezTo>
                  <a:cubicBezTo>
                    <a:pt x="208" y="21"/>
                    <a:pt x="210" y="19"/>
                    <a:pt x="211" y="16"/>
                  </a:cubicBezTo>
                  <a:cubicBezTo>
                    <a:pt x="214" y="10"/>
                    <a:pt x="217" y="6"/>
                    <a:pt x="218" y="5"/>
                  </a:cubicBezTo>
                  <a:cubicBezTo>
                    <a:pt x="219" y="4"/>
                    <a:pt x="223" y="5"/>
                    <a:pt x="224" y="6"/>
                  </a:cubicBezTo>
                  <a:cubicBezTo>
                    <a:pt x="224" y="7"/>
                    <a:pt x="225" y="11"/>
                    <a:pt x="225" y="17"/>
                  </a:cubicBezTo>
                  <a:cubicBezTo>
                    <a:pt x="225" y="18"/>
                    <a:pt x="225" y="19"/>
                    <a:pt x="225" y="19"/>
                  </a:cubicBezTo>
                  <a:cubicBezTo>
                    <a:pt x="225" y="22"/>
                    <a:pt x="225" y="24"/>
                    <a:pt x="225" y="26"/>
                  </a:cubicBezTo>
                  <a:cubicBezTo>
                    <a:pt x="225" y="28"/>
                    <a:pt x="225" y="30"/>
                    <a:pt x="225" y="31"/>
                  </a:cubicBezTo>
                  <a:cubicBezTo>
                    <a:pt x="225" y="33"/>
                    <a:pt x="225" y="34"/>
                    <a:pt x="225" y="35"/>
                  </a:cubicBezTo>
                  <a:cubicBezTo>
                    <a:pt x="226" y="35"/>
                    <a:pt x="227" y="36"/>
                    <a:pt x="231" y="37"/>
                  </a:cubicBezTo>
                  <a:cubicBezTo>
                    <a:pt x="232" y="39"/>
                    <a:pt x="232" y="39"/>
                    <a:pt x="232" y="39"/>
                  </a:cubicBezTo>
                  <a:cubicBezTo>
                    <a:pt x="232" y="38"/>
                    <a:pt x="232" y="38"/>
                    <a:pt x="232" y="38"/>
                  </a:cubicBezTo>
                  <a:cubicBezTo>
                    <a:pt x="236" y="40"/>
                    <a:pt x="237" y="39"/>
                    <a:pt x="238" y="39"/>
                  </a:cubicBezTo>
                  <a:cubicBezTo>
                    <a:pt x="239" y="39"/>
                    <a:pt x="239" y="38"/>
                    <a:pt x="243" y="34"/>
                  </a:cubicBezTo>
                  <a:cubicBezTo>
                    <a:pt x="244" y="32"/>
                    <a:pt x="246" y="30"/>
                    <a:pt x="248" y="28"/>
                  </a:cubicBezTo>
                  <a:cubicBezTo>
                    <a:pt x="253" y="22"/>
                    <a:pt x="256" y="19"/>
                    <a:pt x="257" y="18"/>
                  </a:cubicBezTo>
                  <a:cubicBezTo>
                    <a:pt x="259" y="18"/>
                    <a:pt x="262" y="20"/>
                    <a:pt x="263" y="21"/>
                  </a:cubicBezTo>
                  <a:cubicBezTo>
                    <a:pt x="263" y="23"/>
                    <a:pt x="262" y="28"/>
                    <a:pt x="261" y="34"/>
                  </a:cubicBezTo>
                  <a:cubicBezTo>
                    <a:pt x="260" y="37"/>
                    <a:pt x="260" y="39"/>
                    <a:pt x="259" y="41"/>
                  </a:cubicBezTo>
                  <a:cubicBezTo>
                    <a:pt x="258" y="45"/>
                    <a:pt x="257" y="47"/>
                    <a:pt x="257" y="48"/>
                  </a:cubicBezTo>
                  <a:cubicBezTo>
                    <a:pt x="257" y="48"/>
                    <a:pt x="257" y="48"/>
                    <a:pt x="257" y="48"/>
                  </a:cubicBezTo>
                  <a:cubicBezTo>
                    <a:pt x="258" y="49"/>
                    <a:pt x="258" y="49"/>
                    <a:pt x="258" y="49"/>
                  </a:cubicBezTo>
                  <a:cubicBezTo>
                    <a:pt x="258" y="50"/>
                    <a:pt x="259" y="51"/>
                    <a:pt x="262" y="53"/>
                  </a:cubicBezTo>
                  <a:cubicBezTo>
                    <a:pt x="263" y="55"/>
                    <a:pt x="263" y="55"/>
                    <a:pt x="263" y="55"/>
                  </a:cubicBezTo>
                  <a:cubicBezTo>
                    <a:pt x="264" y="54"/>
                    <a:pt x="264" y="54"/>
                    <a:pt x="264" y="54"/>
                  </a:cubicBezTo>
                  <a:cubicBezTo>
                    <a:pt x="267" y="56"/>
                    <a:pt x="268" y="56"/>
                    <a:pt x="269" y="56"/>
                  </a:cubicBezTo>
                  <a:cubicBezTo>
                    <a:pt x="270" y="56"/>
                    <a:pt x="271" y="56"/>
                    <a:pt x="275" y="52"/>
                  </a:cubicBezTo>
                  <a:cubicBezTo>
                    <a:pt x="277" y="51"/>
                    <a:pt x="279" y="49"/>
                    <a:pt x="281" y="48"/>
                  </a:cubicBezTo>
                  <a:cubicBezTo>
                    <a:pt x="287" y="43"/>
                    <a:pt x="291" y="41"/>
                    <a:pt x="293" y="40"/>
                  </a:cubicBezTo>
                  <a:cubicBezTo>
                    <a:pt x="294" y="41"/>
                    <a:pt x="297" y="43"/>
                    <a:pt x="298" y="45"/>
                  </a:cubicBezTo>
                  <a:cubicBezTo>
                    <a:pt x="297" y="46"/>
                    <a:pt x="296" y="50"/>
                    <a:pt x="292" y="57"/>
                  </a:cubicBezTo>
                  <a:cubicBezTo>
                    <a:pt x="291" y="59"/>
                    <a:pt x="290" y="61"/>
                    <a:pt x="289" y="63"/>
                  </a:cubicBezTo>
                  <a:cubicBezTo>
                    <a:pt x="286" y="68"/>
                    <a:pt x="286" y="69"/>
                    <a:pt x="286" y="70"/>
                  </a:cubicBezTo>
                  <a:cubicBezTo>
                    <a:pt x="286" y="70"/>
                    <a:pt x="286" y="70"/>
                    <a:pt x="286" y="70"/>
                  </a:cubicBezTo>
                  <a:cubicBezTo>
                    <a:pt x="286" y="70"/>
                    <a:pt x="286" y="70"/>
                    <a:pt x="286" y="70"/>
                  </a:cubicBezTo>
                  <a:cubicBezTo>
                    <a:pt x="286" y="72"/>
                    <a:pt x="287" y="73"/>
                    <a:pt x="289" y="75"/>
                  </a:cubicBezTo>
                  <a:cubicBezTo>
                    <a:pt x="290" y="78"/>
                    <a:pt x="290" y="78"/>
                    <a:pt x="290" y="78"/>
                  </a:cubicBezTo>
                  <a:cubicBezTo>
                    <a:pt x="291" y="77"/>
                    <a:pt x="291" y="77"/>
                    <a:pt x="291" y="77"/>
                  </a:cubicBezTo>
                  <a:cubicBezTo>
                    <a:pt x="293" y="79"/>
                    <a:pt x="294" y="80"/>
                    <a:pt x="295" y="80"/>
                  </a:cubicBezTo>
                  <a:cubicBezTo>
                    <a:pt x="296" y="80"/>
                    <a:pt x="297" y="80"/>
                    <a:pt x="302" y="78"/>
                  </a:cubicBezTo>
                  <a:cubicBezTo>
                    <a:pt x="304" y="77"/>
                    <a:pt x="307" y="76"/>
                    <a:pt x="309" y="75"/>
                  </a:cubicBezTo>
                  <a:cubicBezTo>
                    <a:pt x="316" y="72"/>
                    <a:pt x="321" y="70"/>
                    <a:pt x="322" y="70"/>
                  </a:cubicBezTo>
                  <a:cubicBezTo>
                    <a:pt x="323" y="71"/>
                    <a:pt x="326" y="74"/>
                    <a:pt x="326" y="76"/>
                  </a:cubicBezTo>
                  <a:cubicBezTo>
                    <a:pt x="325" y="77"/>
                    <a:pt x="323" y="80"/>
                    <a:pt x="318" y="86"/>
                  </a:cubicBezTo>
                  <a:cubicBezTo>
                    <a:pt x="316" y="88"/>
                    <a:pt x="315" y="90"/>
                    <a:pt x="313" y="91"/>
                  </a:cubicBezTo>
                  <a:cubicBezTo>
                    <a:pt x="309" y="96"/>
                    <a:pt x="308" y="97"/>
                    <a:pt x="308" y="98"/>
                  </a:cubicBezTo>
                  <a:cubicBezTo>
                    <a:pt x="308" y="98"/>
                    <a:pt x="308" y="98"/>
                    <a:pt x="308" y="98"/>
                  </a:cubicBezTo>
                  <a:cubicBezTo>
                    <a:pt x="308" y="99"/>
                    <a:pt x="309" y="101"/>
                    <a:pt x="311" y="104"/>
                  </a:cubicBezTo>
                  <a:cubicBezTo>
                    <a:pt x="311" y="106"/>
                    <a:pt x="311" y="106"/>
                    <a:pt x="311" y="106"/>
                  </a:cubicBezTo>
                  <a:cubicBezTo>
                    <a:pt x="312" y="106"/>
                    <a:pt x="312" y="106"/>
                    <a:pt x="312" y="106"/>
                  </a:cubicBezTo>
                  <a:cubicBezTo>
                    <a:pt x="313" y="109"/>
                    <a:pt x="314" y="109"/>
                    <a:pt x="315" y="110"/>
                  </a:cubicBezTo>
                  <a:cubicBezTo>
                    <a:pt x="316" y="110"/>
                    <a:pt x="317" y="110"/>
                    <a:pt x="323" y="109"/>
                  </a:cubicBezTo>
                  <a:cubicBezTo>
                    <a:pt x="325" y="108"/>
                    <a:pt x="328" y="108"/>
                    <a:pt x="330" y="107"/>
                  </a:cubicBezTo>
                  <a:cubicBezTo>
                    <a:pt x="337" y="106"/>
                    <a:pt x="342" y="106"/>
                    <a:pt x="343" y="106"/>
                  </a:cubicBezTo>
                  <a:cubicBezTo>
                    <a:pt x="344" y="107"/>
                    <a:pt x="346" y="110"/>
                    <a:pt x="346" y="112"/>
                  </a:cubicBezTo>
                  <a:cubicBezTo>
                    <a:pt x="346" y="112"/>
                    <a:pt x="346" y="112"/>
                    <a:pt x="346" y="112"/>
                  </a:cubicBezTo>
                  <a:cubicBezTo>
                    <a:pt x="345" y="113"/>
                    <a:pt x="342" y="116"/>
                    <a:pt x="336" y="120"/>
                  </a:cubicBezTo>
                  <a:cubicBezTo>
                    <a:pt x="334" y="122"/>
                    <a:pt x="332" y="123"/>
                    <a:pt x="330" y="124"/>
                  </a:cubicBezTo>
                  <a:cubicBezTo>
                    <a:pt x="325" y="128"/>
                    <a:pt x="324" y="129"/>
                    <a:pt x="324" y="130"/>
                  </a:cubicBezTo>
                  <a:cubicBezTo>
                    <a:pt x="324" y="130"/>
                    <a:pt x="324" y="131"/>
                    <a:pt x="324" y="131"/>
                  </a:cubicBezTo>
                  <a:cubicBezTo>
                    <a:pt x="324" y="132"/>
                    <a:pt x="324" y="134"/>
                    <a:pt x="325" y="136"/>
                  </a:cubicBezTo>
                  <a:cubicBezTo>
                    <a:pt x="324" y="138"/>
                    <a:pt x="324" y="138"/>
                    <a:pt x="324" y="138"/>
                  </a:cubicBezTo>
                  <a:cubicBezTo>
                    <a:pt x="325" y="138"/>
                    <a:pt x="325" y="138"/>
                    <a:pt x="325" y="138"/>
                  </a:cubicBezTo>
                  <a:cubicBezTo>
                    <a:pt x="326" y="141"/>
                    <a:pt x="327" y="142"/>
                    <a:pt x="328" y="143"/>
                  </a:cubicBezTo>
                  <a:cubicBezTo>
                    <a:pt x="329" y="143"/>
                    <a:pt x="330" y="143"/>
                    <a:pt x="335" y="144"/>
                  </a:cubicBezTo>
                  <a:cubicBezTo>
                    <a:pt x="338" y="144"/>
                    <a:pt x="340" y="144"/>
                    <a:pt x="343" y="144"/>
                  </a:cubicBezTo>
                  <a:cubicBezTo>
                    <a:pt x="350" y="145"/>
                    <a:pt x="355" y="145"/>
                    <a:pt x="356" y="146"/>
                  </a:cubicBezTo>
                  <a:cubicBezTo>
                    <a:pt x="357" y="146"/>
                    <a:pt x="357" y="149"/>
                    <a:pt x="358" y="151"/>
                  </a:cubicBezTo>
                  <a:cubicBezTo>
                    <a:pt x="358" y="152"/>
                    <a:pt x="357" y="152"/>
                    <a:pt x="357" y="152"/>
                  </a:cubicBezTo>
                  <a:cubicBezTo>
                    <a:pt x="356" y="153"/>
                    <a:pt x="352" y="155"/>
                    <a:pt x="345" y="158"/>
                  </a:cubicBezTo>
                  <a:cubicBezTo>
                    <a:pt x="343" y="159"/>
                    <a:pt x="341" y="160"/>
                    <a:pt x="339" y="161"/>
                  </a:cubicBezTo>
                  <a:cubicBezTo>
                    <a:pt x="333" y="163"/>
                    <a:pt x="332" y="163"/>
                    <a:pt x="332" y="164"/>
                  </a:cubicBezTo>
                  <a:cubicBezTo>
                    <a:pt x="331" y="165"/>
                    <a:pt x="331" y="166"/>
                    <a:pt x="331" y="168"/>
                  </a:cubicBezTo>
                  <a:cubicBezTo>
                    <a:pt x="331" y="169"/>
                    <a:pt x="331" y="170"/>
                    <a:pt x="331" y="170"/>
                  </a:cubicBezTo>
                  <a:cubicBezTo>
                    <a:pt x="330" y="173"/>
                    <a:pt x="330" y="173"/>
                    <a:pt x="330" y="173"/>
                  </a:cubicBezTo>
                  <a:cubicBezTo>
                    <a:pt x="331" y="173"/>
                    <a:pt x="331" y="173"/>
                    <a:pt x="331" y="173"/>
                  </a:cubicBezTo>
                  <a:cubicBezTo>
                    <a:pt x="331" y="175"/>
                    <a:pt x="332" y="177"/>
                    <a:pt x="333" y="178"/>
                  </a:cubicBezTo>
                  <a:cubicBezTo>
                    <a:pt x="333" y="179"/>
                    <a:pt x="334" y="179"/>
                    <a:pt x="340" y="180"/>
                  </a:cubicBezTo>
                  <a:cubicBezTo>
                    <a:pt x="342" y="181"/>
                    <a:pt x="344" y="182"/>
                    <a:pt x="347" y="183"/>
                  </a:cubicBezTo>
                  <a:cubicBezTo>
                    <a:pt x="354" y="185"/>
                    <a:pt x="358" y="187"/>
                    <a:pt x="359" y="187"/>
                  </a:cubicBezTo>
                  <a:cubicBezTo>
                    <a:pt x="360" y="188"/>
                    <a:pt x="360" y="189"/>
                    <a:pt x="360" y="190"/>
                  </a:cubicBezTo>
                  <a:cubicBezTo>
                    <a:pt x="360" y="192"/>
                    <a:pt x="359" y="193"/>
                    <a:pt x="359" y="194"/>
                  </a:cubicBezTo>
                  <a:cubicBezTo>
                    <a:pt x="358" y="194"/>
                    <a:pt x="354" y="196"/>
                    <a:pt x="346" y="197"/>
                  </a:cubicBezTo>
                  <a:cubicBezTo>
                    <a:pt x="344" y="197"/>
                    <a:pt x="341" y="198"/>
                    <a:pt x="339" y="198"/>
                  </a:cubicBezTo>
                  <a:cubicBezTo>
                    <a:pt x="333" y="199"/>
                    <a:pt x="332" y="199"/>
                    <a:pt x="331" y="200"/>
                  </a:cubicBezTo>
                  <a:cubicBezTo>
                    <a:pt x="331" y="201"/>
                    <a:pt x="330" y="202"/>
                    <a:pt x="329" y="206"/>
                  </a:cubicBezTo>
                  <a:cubicBezTo>
                    <a:pt x="329" y="206"/>
                    <a:pt x="329" y="206"/>
                    <a:pt x="329" y="206"/>
                  </a:cubicBezTo>
                  <a:cubicBezTo>
                    <a:pt x="329" y="206"/>
                    <a:pt x="329" y="206"/>
                    <a:pt x="329" y="206"/>
                  </a:cubicBezTo>
                  <a:cubicBezTo>
                    <a:pt x="329" y="208"/>
                    <a:pt x="329" y="210"/>
                    <a:pt x="329" y="211"/>
                  </a:cubicBezTo>
                  <a:cubicBezTo>
                    <a:pt x="329" y="212"/>
                    <a:pt x="329" y="213"/>
                    <a:pt x="329" y="213"/>
                  </a:cubicBezTo>
                  <a:cubicBezTo>
                    <a:pt x="330" y="214"/>
                    <a:pt x="331" y="215"/>
                    <a:pt x="335" y="217"/>
                  </a:cubicBezTo>
                  <a:cubicBezTo>
                    <a:pt x="337" y="218"/>
                    <a:pt x="340" y="220"/>
                    <a:pt x="342" y="221"/>
                  </a:cubicBezTo>
                  <a:cubicBezTo>
                    <a:pt x="348" y="225"/>
                    <a:pt x="352" y="228"/>
                    <a:pt x="353" y="229"/>
                  </a:cubicBezTo>
                  <a:cubicBezTo>
                    <a:pt x="353" y="229"/>
                    <a:pt x="353" y="229"/>
                    <a:pt x="353" y="229"/>
                  </a:cubicBezTo>
                  <a:cubicBezTo>
                    <a:pt x="353" y="231"/>
                    <a:pt x="352" y="234"/>
                    <a:pt x="351" y="235"/>
                  </a:cubicBezTo>
                  <a:cubicBezTo>
                    <a:pt x="350" y="235"/>
                    <a:pt x="345" y="235"/>
                    <a:pt x="338" y="235"/>
                  </a:cubicBezTo>
                  <a:cubicBezTo>
                    <a:pt x="335" y="235"/>
                    <a:pt x="333" y="234"/>
                    <a:pt x="331" y="234"/>
                  </a:cubicBezTo>
                  <a:cubicBezTo>
                    <a:pt x="325" y="234"/>
                    <a:pt x="324" y="234"/>
                    <a:pt x="323" y="234"/>
                  </a:cubicBezTo>
                  <a:cubicBezTo>
                    <a:pt x="322" y="235"/>
                    <a:pt x="321" y="236"/>
                    <a:pt x="320" y="239"/>
                  </a:cubicBezTo>
                  <a:cubicBezTo>
                    <a:pt x="319" y="240"/>
                    <a:pt x="319" y="240"/>
                    <a:pt x="319" y="240"/>
                  </a:cubicBezTo>
                  <a:cubicBezTo>
                    <a:pt x="319" y="240"/>
                    <a:pt x="319" y="240"/>
                    <a:pt x="319" y="240"/>
                  </a:cubicBezTo>
                  <a:cubicBezTo>
                    <a:pt x="318" y="243"/>
                    <a:pt x="317" y="244"/>
                    <a:pt x="317" y="246"/>
                  </a:cubicBezTo>
                  <a:cubicBezTo>
                    <a:pt x="317" y="246"/>
                    <a:pt x="317" y="246"/>
                    <a:pt x="318" y="247"/>
                  </a:cubicBezTo>
                  <a:cubicBezTo>
                    <a:pt x="318" y="248"/>
                    <a:pt x="319" y="248"/>
                    <a:pt x="323" y="252"/>
                  </a:cubicBezTo>
                  <a:cubicBezTo>
                    <a:pt x="324" y="254"/>
                    <a:pt x="326" y="256"/>
                    <a:pt x="328" y="258"/>
                  </a:cubicBezTo>
                  <a:cubicBezTo>
                    <a:pt x="334" y="263"/>
                    <a:pt x="337" y="266"/>
                    <a:pt x="337" y="267"/>
                  </a:cubicBezTo>
                  <a:cubicBezTo>
                    <a:pt x="337" y="269"/>
                    <a:pt x="335" y="272"/>
                    <a:pt x="334" y="273"/>
                  </a:cubicBezTo>
                  <a:cubicBezTo>
                    <a:pt x="333" y="273"/>
                    <a:pt x="328" y="272"/>
                    <a:pt x="321" y="270"/>
                  </a:cubicBezTo>
                  <a:cubicBezTo>
                    <a:pt x="319" y="269"/>
                    <a:pt x="317" y="268"/>
                    <a:pt x="315" y="268"/>
                  </a:cubicBezTo>
                  <a:cubicBezTo>
                    <a:pt x="308" y="266"/>
                    <a:pt x="308" y="265"/>
                    <a:pt x="307" y="266"/>
                  </a:cubicBezTo>
                  <a:cubicBezTo>
                    <a:pt x="306" y="266"/>
                    <a:pt x="304" y="267"/>
                    <a:pt x="302" y="270"/>
                  </a:cubicBezTo>
                  <a:cubicBezTo>
                    <a:pt x="301" y="270"/>
                    <a:pt x="301" y="270"/>
                    <a:pt x="301" y="270"/>
                  </a:cubicBezTo>
                  <a:cubicBezTo>
                    <a:pt x="301" y="271"/>
                    <a:pt x="301" y="271"/>
                    <a:pt x="301" y="271"/>
                  </a:cubicBezTo>
                  <a:cubicBezTo>
                    <a:pt x="299" y="274"/>
                    <a:pt x="299" y="276"/>
                    <a:pt x="299" y="276"/>
                  </a:cubicBezTo>
                  <a:cubicBezTo>
                    <a:pt x="299" y="277"/>
                    <a:pt x="299" y="277"/>
                    <a:pt x="299" y="277"/>
                  </a:cubicBezTo>
                  <a:cubicBezTo>
                    <a:pt x="299" y="278"/>
                    <a:pt x="299" y="279"/>
                    <a:pt x="302" y="283"/>
                  </a:cubicBezTo>
                  <a:cubicBezTo>
                    <a:pt x="304" y="285"/>
                    <a:pt x="305" y="287"/>
                    <a:pt x="307" y="290"/>
                  </a:cubicBezTo>
                  <a:cubicBezTo>
                    <a:pt x="310" y="296"/>
                    <a:pt x="313" y="300"/>
                    <a:pt x="313" y="301"/>
                  </a:cubicBezTo>
                  <a:cubicBezTo>
                    <a:pt x="313" y="303"/>
                    <a:pt x="310" y="306"/>
                    <a:pt x="308" y="306"/>
                  </a:cubicBezTo>
                  <a:cubicBezTo>
                    <a:pt x="307" y="306"/>
                    <a:pt x="303" y="304"/>
                    <a:pt x="297" y="300"/>
                  </a:cubicBezTo>
                  <a:cubicBezTo>
                    <a:pt x="295" y="299"/>
                    <a:pt x="293" y="298"/>
                    <a:pt x="291" y="296"/>
                  </a:cubicBezTo>
                  <a:cubicBezTo>
                    <a:pt x="285" y="293"/>
                    <a:pt x="284" y="293"/>
                    <a:pt x="283" y="293"/>
                  </a:cubicBezTo>
                  <a:cubicBezTo>
                    <a:pt x="282" y="293"/>
                    <a:pt x="281" y="293"/>
                    <a:pt x="278" y="296"/>
                  </a:cubicBezTo>
                  <a:cubicBezTo>
                    <a:pt x="277" y="296"/>
                    <a:pt x="277" y="296"/>
                    <a:pt x="277" y="296"/>
                  </a:cubicBezTo>
                  <a:cubicBezTo>
                    <a:pt x="277" y="297"/>
                    <a:pt x="277" y="297"/>
                    <a:pt x="277" y="297"/>
                  </a:cubicBezTo>
                  <a:cubicBezTo>
                    <a:pt x="274" y="299"/>
                    <a:pt x="273" y="301"/>
                    <a:pt x="273" y="302"/>
                  </a:cubicBezTo>
                  <a:cubicBezTo>
                    <a:pt x="273" y="302"/>
                    <a:pt x="273" y="302"/>
                    <a:pt x="273" y="302"/>
                  </a:cubicBezTo>
                  <a:cubicBezTo>
                    <a:pt x="273" y="302"/>
                    <a:pt x="273" y="302"/>
                    <a:pt x="273" y="302"/>
                  </a:cubicBezTo>
                  <a:cubicBezTo>
                    <a:pt x="273" y="303"/>
                    <a:pt x="274" y="304"/>
                    <a:pt x="275" y="309"/>
                  </a:cubicBezTo>
                  <a:cubicBezTo>
                    <a:pt x="276" y="311"/>
                    <a:pt x="277" y="313"/>
                    <a:pt x="278" y="316"/>
                  </a:cubicBezTo>
                  <a:cubicBezTo>
                    <a:pt x="280" y="322"/>
                    <a:pt x="282" y="327"/>
                    <a:pt x="282" y="329"/>
                  </a:cubicBezTo>
                  <a:cubicBezTo>
                    <a:pt x="281" y="330"/>
                    <a:pt x="277" y="332"/>
                    <a:pt x="276" y="332"/>
                  </a:cubicBezTo>
                  <a:cubicBezTo>
                    <a:pt x="275" y="332"/>
                    <a:pt x="271" y="329"/>
                    <a:pt x="266" y="324"/>
                  </a:cubicBezTo>
                  <a:cubicBezTo>
                    <a:pt x="264" y="322"/>
                    <a:pt x="263" y="320"/>
                    <a:pt x="261" y="319"/>
                  </a:cubicBezTo>
                  <a:cubicBezTo>
                    <a:pt x="256" y="314"/>
                    <a:pt x="256" y="314"/>
                    <a:pt x="255" y="314"/>
                  </a:cubicBezTo>
                  <a:cubicBezTo>
                    <a:pt x="254" y="313"/>
                    <a:pt x="252" y="314"/>
                    <a:pt x="249" y="316"/>
                  </a:cubicBezTo>
                  <a:cubicBezTo>
                    <a:pt x="247" y="315"/>
                    <a:pt x="247" y="315"/>
                    <a:pt x="247" y="315"/>
                  </a:cubicBezTo>
                  <a:cubicBezTo>
                    <a:pt x="247" y="316"/>
                    <a:pt x="247" y="316"/>
                    <a:pt x="247" y="316"/>
                  </a:cubicBezTo>
                  <a:cubicBezTo>
                    <a:pt x="245" y="317"/>
                    <a:pt x="243" y="319"/>
                    <a:pt x="243" y="320"/>
                  </a:cubicBezTo>
                  <a:cubicBezTo>
                    <a:pt x="243" y="320"/>
                    <a:pt x="243" y="321"/>
                    <a:pt x="243" y="321"/>
                  </a:cubicBezTo>
                  <a:cubicBezTo>
                    <a:pt x="243" y="322"/>
                    <a:pt x="243" y="324"/>
                    <a:pt x="243" y="327"/>
                  </a:cubicBezTo>
                  <a:cubicBezTo>
                    <a:pt x="243" y="329"/>
                    <a:pt x="244" y="332"/>
                    <a:pt x="244" y="335"/>
                  </a:cubicBezTo>
                  <a:cubicBezTo>
                    <a:pt x="245" y="339"/>
                    <a:pt x="245" y="343"/>
                    <a:pt x="245" y="346"/>
                  </a:cubicBezTo>
                  <a:cubicBezTo>
                    <a:pt x="245" y="347"/>
                    <a:pt x="245" y="348"/>
                    <a:pt x="245" y="348"/>
                  </a:cubicBezTo>
                  <a:cubicBezTo>
                    <a:pt x="244" y="349"/>
                    <a:pt x="240" y="351"/>
                    <a:pt x="238" y="351"/>
                  </a:cubicBezTo>
                  <a:cubicBezTo>
                    <a:pt x="238" y="350"/>
                    <a:pt x="235" y="346"/>
                    <a:pt x="231" y="340"/>
                  </a:cubicBezTo>
                  <a:cubicBezTo>
                    <a:pt x="229" y="338"/>
                    <a:pt x="228" y="336"/>
                    <a:pt x="227" y="334"/>
                  </a:cubicBezTo>
                  <a:cubicBezTo>
                    <a:pt x="224" y="328"/>
                    <a:pt x="223" y="328"/>
                    <a:pt x="222" y="327"/>
                  </a:cubicBezTo>
                  <a:cubicBezTo>
                    <a:pt x="221" y="327"/>
                    <a:pt x="220" y="327"/>
                    <a:pt x="216" y="328"/>
                  </a:cubicBezTo>
                  <a:cubicBezTo>
                    <a:pt x="214" y="327"/>
                    <a:pt x="214" y="327"/>
                    <a:pt x="214" y="327"/>
                  </a:cubicBezTo>
                  <a:cubicBezTo>
                    <a:pt x="214" y="328"/>
                    <a:pt x="214" y="328"/>
                    <a:pt x="214" y="328"/>
                  </a:cubicBezTo>
                  <a:cubicBezTo>
                    <a:pt x="211" y="329"/>
                    <a:pt x="210" y="330"/>
                    <a:pt x="209" y="331"/>
                  </a:cubicBezTo>
                  <a:cubicBezTo>
                    <a:pt x="208" y="331"/>
                    <a:pt x="208" y="332"/>
                    <a:pt x="208" y="338"/>
                  </a:cubicBezTo>
                  <a:cubicBezTo>
                    <a:pt x="207" y="340"/>
                    <a:pt x="207" y="343"/>
                    <a:pt x="207" y="346"/>
                  </a:cubicBezTo>
                  <a:cubicBezTo>
                    <a:pt x="206" y="353"/>
                    <a:pt x="205" y="357"/>
                    <a:pt x="204" y="359"/>
                  </a:cubicBezTo>
                  <a:cubicBezTo>
                    <a:pt x="203" y="359"/>
                    <a:pt x="199" y="360"/>
                    <a:pt x="198" y="359"/>
                  </a:cubicBezTo>
                  <a:cubicBezTo>
                    <a:pt x="197" y="358"/>
                    <a:pt x="195" y="354"/>
                    <a:pt x="193" y="347"/>
                  </a:cubicBezTo>
                  <a:cubicBezTo>
                    <a:pt x="192" y="345"/>
                    <a:pt x="191" y="343"/>
                    <a:pt x="190" y="341"/>
                  </a:cubicBezTo>
                  <a:cubicBezTo>
                    <a:pt x="188" y="335"/>
                    <a:pt x="188" y="334"/>
                    <a:pt x="187" y="333"/>
                  </a:cubicBezTo>
                  <a:cubicBezTo>
                    <a:pt x="187" y="333"/>
                    <a:pt x="185" y="332"/>
                    <a:pt x="181" y="332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179" y="332"/>
                    <a:pt x="179" y="332"/>
                    <a:pt x="179" y="332"/>
                  </a:cubicBezTo>
                  <a:cubicBezTo>
                    <a:pt x="175" y="332"/>
                    <a:pt x="174" y="333"/>
                    <a:pt x="173" y="333"/>
                  </a:cubicBezTo>
                  <a:cubicBezTo>
                    <a:pt x="173" y="334"/>
                    <a:pt x="172" y="335"/>
                    <a:pt x="171" y="340"/>
                  </a:cubicBezTo>
                  <a:cubicBezTo>
                    <a:pt x="170" y="342"/>
                    <a:pt x="169" y="345"/>
                    <a:pt x="168" y="347"/>
                  </a:cubicBezTo>
                  <a:cubicBezTo>
                    <a:pt x="165" y="354"/>
                    <a:pt x="163" y="358"/>
                    <a:pt x="163" y="359"/>
                  </a:cubicBezTo>
                  <a:cubicBezTo>
                    <a:pt x="161" y="360"/>
                    <a:pt x="157" y="360"/>
                    <a:pt x="156" y="359"/>
                  </a:cubicBezTo>
                  <a:cubicBezTo>
                    <a:pt x="155" y="358"/>
                    <a:pt x="155" y="353"/>
                    <a:pt x="154" y="346"/>
                  </a:cubicBezTo>
                  <a:cubicBezTo>
                    <a:pt x="153" y="343"/>
                    <a:pt x="153" y="341"/>
                    <a:pt x="153" y="339"/>
                  </a:cubicBezTo>
                  <a:cubicBezTo>
                    <a:pt x="152" y="332"/>
                    <a:pt x="152" y="331"/>
                    <a:pt x="152" y="331"/>
                  </a:cubicBezTo>
                  <a:cubicBezTo>
                    <a:pt x="151" y="330"/>
                    <a:pt x="149" y="329"/>
                    <a:pt x="146" y="329"/>
                  </a:cubicBezTo>
                  <a:cubicBezTo>
                    <a:pt x="145" y="327"/>
                    <a:pt x="145" y="327"/>
                    <a:pt x="145" y="327"/>
                  </a:cubicBezTo>
                  <a:cubicBezTo>
                    <a:pt x="144" y="328"/>
                    <a:pt x="144" y="328"/>
                    <a:pt x="144" y="328"/>
                  </a:cubicBezTo>
                  <a:cubicBezTo>
                    <a:pt x="141" y="327"/>
                    <a:pt x="139" y="327"/>
                    <a:pt x="138" y="328"/>
                  </a:cubicBezTo>
                  <a:cubicBezTo>
                    <a:pt x="138" y="328"/>
                    <a:pt x="137" y="329"/>
                    <a:pt x="134" y="334"/>
                  </a:cubicBezTo>
                  <a:cubicBezTo>
                    <a:pt x="133" y="336"/>
                    <a:pt x="131" y="338"/>
                    <a:pt x="130" y="340"/>
                  </a:cubicBezTo>
                  <a:cubicBezTo>
                    <a:pt x="126" y="346"/>
                    <a:pt x="123" y="350"/>
                    <a:pt x="122" y="351"/>
                  </a:cubicBezTo>
                  <a:cubicBezTo>
                    <a:pt x="120" y="351"/>
                    <a:pt x="116" y="349"/>
                    <a:pt x="115" y="348"/>
                  </a:cubicBezTo>
                  <a:cubicBezTo>
                    <a:pt x="115" y="348"/>
                    <a:pt x="115" y="348"/>
                    <a:pt x="115" y="347"/>
                  </a:cubicBezTo>
                  <a:cubicBezTo>
                    <a:pt x="115" y="347"/>
                    <a:pt x="115" y="347"/>
                    <a:pt x="115" y="347"/>
                  </a:cubicBezTo>
                  <a:cubicBezTo>
                    <a:pt x="115" y="345"/>
                    <a:pt x="116" y="340"/>
                    <a:pt x="116" y="335"/>
                  </a:cubicBezTo>
                  <a:cubicBezTo>
                    <a:pt x="117" y="333"/>
                    <a:pt x="117" y="330"/>
                    <a:pt x="117" y="328"/>
                  </a:cubicBezTo>
                  <a:cubicBezTo>
                    <a:pt x="118" y="325"/>
                    <a:pt x="118" y="323"/>
                    <a:pt x="118" y="322"/>
                  </a:cubicBezTo>
                  <a:cubicBezTo>
                    <a:pt x="118" y="321"/>
                    <a:pt x="118" y="321"/>
                    <a:pt x="118" y="320"/>
                  </a:cubicBezTo>
                  <a:cubicBezTo>
                    <a:pt x="117" y="319"/>
                    <a:pt x="116" y="318"/>
                    <a:pt x="113" y="317"/>
                  </a:cubicBezTo>
                  <a:cubicBezTo>
                    <a:pt x="112" y="314"/>
                    <a:pt x="112" y="314"/>
                    <a:pt x="112" y="314"/>
                  </a:cubicBezTo>
                  <a:cubicBezTo>
                    <a:pt x="111" y="316"/>
                    <a:pt x="111" y="316"/>
                    <a:pt x="111" y="316"/>
                  </a:cubicBezTo>
                  <a:cubicBezTo>
                    <a:pt x="108" y="314"/>
                    <a:pt x="107" y="314"/>
                    <a:pt x="106" y="314"/>
                  </a:cubicBezTo>
                  <a:cubicBezTo>
                    <a:pt x="105" y="315"/>
                    <a:pt x="104" y="315"/>
                    <a:pt x="100" y="319"/>
                  </a:cubicBezTo>
                  <a:cubicBezTo>
                    <a:pt x="98" y="321"/>
                    <a:pt x="96" y="322"/>
                    <a:pt x="94" y="324"/>
                  </a:cubicBezTo>
                  <a:cubicBezTo>
                    <a:pt x="89" y="329"/>
                    <a:pt x="85" y="332"/>
                    <a:pt x="84" y="333"/>
                  </a:cubicBezTo>
                  <a:cubicBezTo>
                    <a:pt x="83" y="333"/>
                    <a:pt x="79" y="330"/>
                    <a:pt x="78" y="329"/>
                  </a:cubicBezTo>
                  <a:cubicBezTo>
                    <a:pt x="79" y="328"/>
                    <a:pt x="80" y="323"/>
                    <a:pt x="82" y="316"/>
                  </a:cubicBezTo>
                  <a:cubicBezTo>
                    <a:pt x="83" y="314"/>
                    <a:pt x="84" y="312"/>
                    <a:pt x="85" y="310"/>
                  </a:cubicBezTo>
                  <a:cubicBezTo>
                    <a:pt x="87" y="305"/>
                    <a:pt x="87" y="304"/>
                    <a:pt x="87" y="303"/>
                  </a:cubicBezTo>
                  <a:cubicBezTo>
                    <a:pt x="87" y="302"/>
                    <a:pt x="87" y="302"/>
                    <a:pt x="87" y="302"/>
                  </a:cubicBezTo>
                  <a:cubicBezTo>
                    <a:pt x="87" y="302"/>
                    <a:pt x="87" y="302"/>
                    <a:pt x="87" y="302"/>
                  </a:cubicBezTo>
                  <a:cubicBezTo>
                    <a:pt x="87" y="301"/>
                    <a:pt x="86" y="300"/>
                    <a:pt x="83" y="298"/>
                  </a:cubicBezTo>
                  <a:cubicBezTo>
                    <a:pt x="83" y="296"/>
                    <a:pt x="83" y="296"/>
                    <a:pt x="83" y="296"/>
                  </a:cubicBezTo>
                  <a:cubicBezTo>
                    <a:pt x="82" y="296"/>
                    <a:pt x="82" y="296"/>
                    <a:pt x="82" y="296"/>
                  </a:cubicBezTo>
                  <a:cubicBezTo>
                    <a:pt x="79" y="294"/>
                    <a:pt x="78" y="293"/>
                    <a:pt x="77" y="294"/>
                  </a:cubicBezTo>
                  <a:cubicBezTo>
                    <a:pt x="76" y="294"/>
                    <a:pt x="75" y="294"/>
                    <a:pt x="70" y="297"/>
                  </a:cubicBezTo>
                  <a:cubicBezTo>
                    <a:pt x="68" y="298"/>
                    <a:pt x="66" y="299"/>
                    <a:pt x="63" y="301"/>
                  </a:cubicBezTo>
                  <a:cubicBezTo>
                    <a:pt x="57" y="304"/>
                    <a:pt x="53" y="306"/>
                    <a:pt x="52" y="307"/>
                  </a:cubicBezTo>
                  <a:cubicBezTo>
                    <a:pt x="50" y="306"/>
                    <a:pt x="47" y="303"/>
                    <a:pt x="47" y="302"/>
                  </a:cubicBezTo>
                  <a:cubicBezTo>
                    <a:pt x="47" y="301"/>
                    <a:pt x="50" y="296"/>
                    <a:pt x="54" y="290"/>
                  </a:cubicBezTo>
                  <a:cubicBezTo>
                    <a:pt x="55" y="288"/>
                    <a:pt x="56" y="286"/>
                    <a:pt x="58" y="285"/>
                  </a:cubicBezTo>
                  <a:cubicBezTo>
                    <a:pt x="61" y="279"/>
                    <a:pt x="62" y="279"/>
                    <a:pt x="62" y="277"/>
                  </a:cubicBezTo>
                  <a:cubicBezTo>
                    <a:pt x="62" y="276"/>
                    <a:pt x="61" y="275"/>
                    <a:pt x="59" y="272"/>
                  </a:cubicBezTo>
                  <a:cubicBezTo>
                    <a:pt x="59" y="270"/>
                    <a:pt x="59" y="270"/>
                    <a:pt x="59" y="270"/>
                  </a:cubicBezTo>
                  <a:cubicBezTo>
                    <a:pt x="58" y="270"/>
                    <a:pt x="58" y="270"/>
                    <a:pt x="58" y="270"/>
                  </a:cubicBezTo>
                  <a:cubicBezTo>
                    <a:pt x="56" y="267"/>
                    <a:pt x="54" y="267"/>
                    <a:pt x="53" y="267"/>
                  </a:cubicBezTo>
                  <a:cubicBezTo>
                    <a:pt x="53" y="267"/>
                    <a:pt x="52" y="267"/>
                    <a:pt x="46" y="268"/>
                  </a:cubicBezTo>
                  <a:cubicBezTo>
                    <a:pt x="44" y="269"/>
                    <a:pt x="41" y="270"/>
                    <a:pt x="39" y="271"/>
                  </a:cubicBezTo>
                  <a:cubicBezTo>
                    <a:pt x="32" y="273"/>
                    <a:pt x="27" y="274"/>
                    <a:pt x="26" y="274"/>
                  </a:cubicBezTo>
                  <a:cubicBezTo>
                    <a:pt x="25" y="273"/>
                    <a:pt x="23" y="269"/>
                    <a:pt x="23" y="268"/>
                  </a:cubicBezTo>
                  <a:cubicBezTo>
                    <a:pt x="23" y="267"/>
                    <a:pt x="26" y="263"/>
                    <a:pt x="32" y="258"/>
                  </a:cubicBezTo>
                  <a:cubicBezTo>
                    <a:pt x="34" y="257"/>
                    <a:pt x="35" y="255"/>
                    <a:pt x="37" y="254"/>
                  </a:cubicBezTo>
                  <a:cubicBezTo>
                    <a:pt x="42" y="249"/>
                    <a:pt x="42" y="249"/>
                    <a:pt x="43" y="248"/>
                  </a:cubicBezTo>
                  <a:cubicBezTo>
                    <a:pt x="43" y="247"/>
                    <a:pt x="43" y="247"/>
                    <a:pt x="43" y="247"/>
                  </a:cubicBezTo>
                  <a:cubicBezTo>
                    <a:pt x="43" y="246"/>
                    <a:pt x="42" y="244"/>
                    <a:pt x="41" y="242"/>
                  </a:cubicBezTo>
                  <a:cubicBezTo>
                    <a:pt x="41" y="240"/>
                    <a:pt x="41" y="240"/>
                    <a:pt x="41" y="240"/>
                  </a:cubicBezTo>
                  <a:cubicBezTo>
                    <a:pt x="40" y="240"/>
                    <a:pt x="40" y="240"/>
                    <a:pt x="40" y="240"/>
                  </a:cubicBezTo>
                  <a:cubicBezTo>
                    <a:pt x="39" y="237"/>
                    <a:pt x="38" y="236"/>
                    <a:pt x="37" y="235"/>
                  </a:cubicBezTo>
                  <a:cubicBezTo>
                    <a:pt x="36" y="235"/>
                    <a:pt x="35" y="235"/>
                    <a:pt x="30" y="235"/>
                  </a:cubicBezTo>
                  <a:cubicBezTo>
                    <a:pt x="27" y="235"/>
                    <a:pt x="25" y="236"/>
                    <a:pt x="22" y="236"/>
                  </a:cubicBezTo>
                  <a:cubicBezTo>
                    <a:pt x="15" y="236"/>
                    <a:pt x="10" y="236"/>
                    <a:pt x="9" y="236"/>
                  </a:cubicBezTo>
                  <a:cubicBezTo>
                    <a:pt x="8" y="235"/>
                    <a:pt x="7" y="232"/>
                    <a:pt x="7" y="230"/>
                  </a:cubicBezTo>
                  <a:cubicBezTo>
                    <a:pt x="7" y="229"/>
                    <a:pt x="7" y="229"/>
                    <a:pt x="7" y="229"/>
                  </a:cubicBezTo>
                  <a:cubicBezTo>
                    <a:pt x="8" y="228"/>
                    <a:pt x="11" y="226"/>
                    <a:pt x="18" y="222"/>
                  </a:cubicBezTo>
                  <a:cubicBezTo>
                    <a:pt x="20" y="221"/>
                    <a:pt x="22" y="220"/>
                    <a:pt x="24" y="219"/>
                  </a:cubicBezTo>
                  <a:cubicBezTo>
                    <a:pt x="30" y="216"/>
                    <a:pt x="30" y="215"/>
                    <a:pt x="31" y="214"/>
                  </a:cubicBezTo>
                  <a:cubicBezTo>
                    <a:pt x="31" y="214"/>
                    <a:pt x="31" y="213"/>
                    <a:pt x="31" y="212"/>
                  </a:cubicBezTo>
                  <a:cubicBezTo>
                    <a:pt x="31" y="211"/>
                    <a:pt x="31" y="209"/>
                    <a:pt x="30" y="208"/>
                  </a:cubicBezTo>
                  <a:cubicBezTo>
                    <a:pt x="31" y="206"/>
                    <a:pt x="31" y="206"/>
                    <a:pt x="31" y="206"/>
                  </a:cubicBezTo>
                  <a:cubicBezTo>
                    <a:pt x="30" y="206"/>
                    <a:pt x="30" y="206"/>
                    <a:pt x="30" y="206"/>
                  </a:cubicBezTo>
                  <a:cubicBezTo>
                    <a:pt x="30" y="203"/>
                    <a:pt x="29" y="201"/>
                    <a:pt x="28" y="201"/>
                  </a:cubicBezTo>
                  <a:cubicBezTo>
                    <a:pt x="27" y="200"/>
                    <a:pt x="27" y="200"/>
                    <a:pt x="21" y="199"/>
                  </a:cubicBezTo>
                  <a:cubicBezTo>
                    <a:pt x="19" y="199"/>
                    <a:pt x="16" y="198"/>
                    <a:pt x="13" y="198"/>
                  </a:cubicBezTo>
                  <a:cubicBezTo>
                    <a:pt x="6" y="196"/>
                    <a:pt x="2" y="195"/>
                    <a:pt x="1" y="195"/>
                  </a:cubicBezTo>
                  <a:cubicBezTo>
                    <a:pt x="0" y="194"/>
                    <a:pt x="0" y="192"/>
                    <a:pt x="0" y="190"/>
                  </a:cubicBezTo>
                  <a:close/>
                  <a:moveTo>
                    <a:pt x="288" y="180"/>
                  </a:moveTo>
                  <a:cubicBezTo>
                    <a:pt x="288" y="120"/>
                    <a:pt x="239" y="71"/>
                    <a:pt x="179" y="71"/>
                  </a:cubicBezTo>
                  <a:cubicBezTo>
                    <a:pt x="120" y="72"/>
                    <a:pt x="71" y="121"/>
                    <a:pt x="71" y="180"/>
                  </a:cubicBezTo>
                  <a:cubicBezTo>
                    <a:pt x="71" y="240"/>
                    <a:pt x="120" y="289"/>
                    <a:pt x="180" y="289"/>
                  </a:cubicBezTo>
                  <a:cubicBezTo>
                    <a:pt x="240" y="288"/>
                    <a:pt x="289" y="239"/>
                    <a:pt x="288" y="1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3"/>
            <p:cNvSpPr/>
            <p:nvPr/>
          </p:nvSpPr>
          <p:spPr bwMode="auto">
            <a:xfrm>
              <a:off x="4634971" y="3060974"/>
              <a:ext cx="1546454" cy="1544377"/>
            </a:xfrm>
            <a:custGeom>
              <a:avLst/>
              <a:gdLst>
                <a:gd name="T0" fmla="*/ 25 w 314"/>
                <a:gd name="T1" fmla="*/ 150 h 314"/>
                <a:gd name="T2" fmla="*/ 12 w 314"/>
                <a:gd name="T3" fmla="*/ 138 h 314"/>
                <a:gd name="T4" fmla="*/ 28 w 314"/>
                <a:gd name="T5" fmla="*/ 124 h 314"/>
                <a:gd name="T6" fmla="*/ 26 w 314"/>
                <a:gd name="T7" fmla="*/ 109 h 314"/>
                <a:gd name="T8" fmla="*/ 39 w 314"/>
                <a:gd name="T9" fmla="*/ 95 h 314"/>
                <a:gd name="T10" fmla="*/ 41 w 314"/>
                <a:gd name="T11" fmla="*/ 80 h 314"/>
                <a:gd name="T12" fmla="*/ 56 w 314"/>
                <a:gd name="T13" fmla="*/ 70 h 314"/>
                <a:gd name="T14" fmla="*/ 59 w 314"/>
                <a:gd name="T15" fmla="*/ 49 h 314"/>
                <a:gd name="T16" fmla="*/ 84 w 314"/>
                <a:gd name="T17" fmla="*/ 47 h 314"/>
                <a:gd name="T18" fmla="*/ 88 w 314"/>
                <a:gd name="T19" fmla="*/ 36 h 314"/>
                <a:gd name="T20" fmla="*/ 101 w 314"/>
                <a:gd name="T21" fmla="*/ 29 h 314"/>
                <a:gd name="T22" fmla="*/ 117 w 314"/>
                <a:gd name="T23" fmla="*/ 25 h 314"/>
                <a:gd name="T24" fmla="*/ 132 w 314"/>
                <a:gd name="T25" fmla="*/ 19 h 314"/>
                <a:gd name="T26" fmla="*/ 149 w 314"/>
                <a:gd name="T27" fmla="*/ 18 h 314"/>
                <a:gd name="T28" fmla="*/ 167 w 314"/>
                <a:gd name="T29" fmla="*/ 24 h 314"/>
                <a:gd name="T30" fmla="*/ 185 w 314"/>
                <a:gd name="T31" fmla="*/ 14 h 314"/>
                <a:gd name="T32" fmla="*/ 196 w 314"/>
                <a:gd name="T33" fmla="*/ 27 h 314"/>
                <a:gd name="T34" fmla="*/ 212 w 314"/>
                <a:gd name="T35" fmla="*/ 29 h 314"/>
                <a:gd name="T36" fmla="*/ 225 w 314"/>
                <a:gd name="T37" fmla="*/ 42 h 314"/>
                <a:gd name="T38" fmla="*/ 235 w 314"/>
                <a:gd name="T39" fmla="*/ 49 h 314"/>
                <a:gd name="T40" fmla="*/ 253 w 314"/>
                <a:gd name="T41" fmla="*/ 55 h 314"/>
                <a:gd name="T42" fmla="*/ 254 w 314"/>
                <a:gd name="T43" fmla="*/ 67 h 314"/>
                <a:gd name="T44" fmla="*/ 278 w 314"/>
                <a:gd name="T45" fmla="*/ 75 h 314"/>
                <a:gd name="T46" fmla="*/ 272 w 314"/>
                <a:gd name="T47" fmla="*/ 92 h 314"/>
                <a:gd name="T48" fmla="*/ 302 w 314"/>
                <a:gd name="T49" fmla="*/ 98 h 314"/>
                <a:gd name="T50" fmla="*/ 283 w 314"/>
                <a:gd name="T51" fmla="*/ 120 h 314"/>
                <a:gd name="T52" fmla="*/ 312 w 314"/>
                <a:gd name="T53" fmla="*/ 132 h 314"/>
                <a:gd name="T54" fmla="*/ 289 w 314"/>
                <a:gd name="T55" fmla="*/ 149 h 314"/>
                <a:gd name="T56" fmla="*/ 314 w 314"/>
                <a:gd name="T57" fmla="*/ 163 h 314"/>
                <a:gd name="T58" fmla="*/ 287 w 314"/>
                <a:gd name="T59" fmla="*/ 179 h 314"/>
                <a:gd name="T60" fmla="*/ 298 w 314"/>
                <a:gd name="T61" fmla="*/ 193 h 314"/>
                <a:gd name="T62" fmla="*/ 281 w 314"/>
                <a:gd name="T63" fmla="*/ 204 h 314"/>
                <a:gd name="T64" fmla="*/ 281 w 314"/>
                <a:gd name="T65" fmla="*/ 220 h 314"/>
                <a:gd name="T66" fmla="*/ 267 w 314"/>
                <a:gd name="T67" fmla="*/ 232 h 314"/>
                <a:gd name="T68" fmla="*/ 263 w 314"/>
                <a:gd name="T69" fmla="*/ 247 h 314"/>
                <a:gd name="T70" fmla="*/ 247 w 314"/>
                <a:gd name="T71" fmla="*/ 255 h 314"/>
                <a:gd name="T72" fmla="*/ 238 w 314"/>
                <a:gd name="T73" fmla="*/ 263 h 314"/>
                <a:gd name="T74" fmla="*/ 227 w 314"/>
                <a:gd name="T75" fmla="*/ 278 h 314"/>
                <a:gd name="T76" fmla="*/ 211 w 314"/>
                <a:gd name="T77" fmla="*/ 280 h 314"/>
                <a:gd name="T78" fmla="*/ 201 w 314"/>
                <a:gd name="T79" fmla="*/ 296 h 314"/>
                <a:gd name="T80" fmla="*/ 182 w 314"/>
                <a:gd name="T81" fmla="*/ 288 h 314"/>
                <a:gd name="T82" fmla="*/ 166 w 314"/>
                <a:gd name="T83" fmla="*/ 297 h 314"/>
                <a:gd name="T84" fmla="*/ 148 w 314"/>
                <a:gd name="T85" fmla="*/ 296 h 314"/>
                <a:gd name="T86" fmla="*/ 132 w 314"/>
                <a:gd name="T87" fmla="*/ 288 h 314"/>
                <a:gd name="T88" fmla="*/ 113 w 314"/>
                <a:gd name="T89" fmla="*/ 296 h 314"/>
                <a:gd name="T90" fmla="*/ 102 w 314"/>
                <a:gd name="T91" fmla="*/ 286 h 314"/>
                <a:gd name="T92" fmla="*/ 92 w 314"/>
                <a:gd name="T93" fmla="*/ 273 h 314"/>
                <a:gd name="T94" fmla="*/ 74 w 314"/>
                <a:gd name="T95" fmla="*/ 270 h 314"/>
                <a:gd name="T96" fmla="*/ 71 w 314"/>
                <a:gd name="T97" fmla="*/ 258 h 314"/>
                <a:gd name="T98" fmla="*/ 47 w 314"/>
                <a:gd name="T99" fmla="*/ 252 h 314"/>
                <a:gd name="T100" fmla="*/ 46 w 314"/>
                <a:gd name="T101" fmla="*/ 232 h 314"/>
                <a:gd name="T102" fmla="*/ 32 w 314"/>
                <a:gd name="T103" fmla="*/ 220 h 314"/>
                <a:gd name="T104" fmla="*/ 32 w 314"/>
                <a:gd name="T105" fmla="*/ 204 h 314"/>
                <a:gd name="T106" fmla="*/ 15 w 314"/>
                <a:gd name="T107" fmla="*/ 193 h 314"/>
                <a:gd name="T108" fmla="*/ 26 w 314"/>
                <a:gd name="T109" fmla="*/ 179 h 314"/>
                <a:gd name="T110" fmla="*/ 252 w 314"/>
                <a:gd name="T111" fmla="*/ 156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4" h="314">
                  <a:moveTo>
                    <a:pt x="0" y="165"/>
                  </a:moveTo>
                  <a:cubicBezTo>
                    <a:pt x="0" y="164"/>
                    <a:pt x="0" y="163"/>
                    <a:pt x="0" y="163"/>
                  </a:cubicBezTo>
                  <a:cubicBezTo>
                    <a:pt x="1" y="162"/>
                    <a:pt x="5" y="161"/>
                    <a:pt x="11" y="159"/>
                  </a:cubicBezTo>
                  <a:cubicBezTo>
                    <a:pt x="13" y="159"/>
                    <a:pt x="15" y="158"/>
                    <a:pt x="17" y="157"/>
                  </a:cubicBezTo>
                  <a:cubicBezTo>
                    <a:pt x="22" y="156"/>
                    <a:pt x="23" y="156"/>
                    <a:pt x="24" y="155"/>
                  </a:cubicBezTo>
                  <a:cubicBezTo>
                    <a:pt x="24" y="154"/>
                    <a:pt x="25" y="153"/>
                    <a:pt x="25" y="150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149"/>
                    <a:pt x="25" y="148"/>
                    <a:pt x="25" y="146"/>
                  </a:cubicBezTo>
                  <a:cubicBezTo>
                    <a:pt x="25" y="145"/>
                    <a:pt x="25" y="144"/>
                    <a:pt x="24" y="143"/>
                  </a:cubicBezTo>
                  <a:cubicBezTo>
                    <a:pt x="24" y="143"/>
                    <a:pt x="23" y="142"/>
                    <a:pt x="18" y="140"/>
                  </a:cubicBezTo>
                  <a:cubicBezTo>
                    <a:pt x="17" y="140"/>
                    <a:pt x="14" y="139"/>
                    <a:pt x="12" y="138"/>
                  </a:cubicBezTo>
                  <a:cubicBezTo>
                    <a:pt x="7" y="135"/>
                    <a:pt x="3" y="133"/>
                    <a:pt x="2" y="132"/>
                  </a:cubicBezTo>
                  <a:cubicBezTo>
                    <a:pt x="2" y="132"/>
                    <a:pt x="2" y="132"/>
                    <a:pt x="2" y="131"/>
                  </a:cubicBezTo>
                  <a:cubicBezTo>
                    <a:pt x="2" y="129"/>
                    <a:pt x="3" y="127"/>
                    <a:pt x="3" y="127"/>
                  </a:cubicBezTo>
                  <a:cubicBezTo>
                    <a:pt x="4" y="126"/>
                    <a:pt x="8" y="126"/>
                    <a:pt x="15" y="125"/>
                  </a:cubicBezTo>
                  <a:cubicBezTo>
                    <a:pt x="17" y="125"/>
                    <a:pt x="19" y="125"/>
                    <a:pt x="21" y="125"/>
                  </a:cubicBezTo>
                  <a:cubicBezTo>
                    <a:pt x="26" y="125"/>
                    <a:pt x="27" y="125"/>
                    <a:pt x="28" y="124"/>
                  </a:cubicBezTo>
                  <a:cubicBezTo>
                    <a:pt x="28" y="124"/>
                    <a:pt x="29" y="123"/>
                    <a:pt x="30" y="120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31" y="117"/>
                    <a:pt x="31" y="116"/>
                    <a:pt x="31" y="115"/>
                  </a:cubicBezTo>
                  <a:cubicBezTo>
                    <a:pt x="31" y="114"/>
                    <a:pt x="31" y="113"/>
                    <a:pt x="31" y="113"/>
                  </a:cubicBezTo>
                  <a:cubicBezTo>
                    <a:pt x="31" y="112"/>
                    <a:pt x="30" y="112"/>
                    <a:pt x="26" y="109"/>
                  </a:cubicBezTo>
                  <a:cubicBezTo>
                    <a:pt x="24" y="108"/>
                    <a:pt x="22" y="106"/>
                    <a:pt x="21" y="105"/>
                  </a:cubicBezTo>
                  <a:cubicBezTo>
                    <a:pt x="16" y="101"/>
                    <a:pt x="13" y="98"/>
                    <a:pt x="12" y="97"/>
                  </a:cubicBezTo>
                  <a:cubicBezTo>
                    <a:pt x="12" y="96"/>
                    <a:pt x="13" y="93"/>
                    <a:pt x="14" y="92"/>
                  </a:cubicBezTo>
                  <a:cubicBezTo>
                    <a:pt x="15" y="92"/>
                    <a:pt x="19" y="92"/>
                    <a:pt x="26" y="93"/>
                  </a:cubicBezTo>
                  <a:cubicBezTo>
                    <a:pt x="28" y="94"/>
                    <a:pt x="30" y="94"/>
                    <a:pt x="32" y="95"/>
                  </a:cubicBezTo>
                  <a:cubicBezTo>
                    <a:pt x="37" y="96"/>
                    <a:pt x="38" y="96"/>
                    <a:pt x="39" y="95"/>
                  </a:cubicBezTo>
                  <a:cubicBezTo>
                    <a:pt x="39" y="95"/>
                    <a:pt x="40" y="95"/>
                    <a:pt x="4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5" y="88"/>
                    <a:pt x="45" y="86"/>
                    <a:pt x="45" y="86"/>
                  </a:cubicBezTo>
                  <a:cubicBezTo>
                    <a:pt x="45" y="86"/>
                    <a:pt x="45" y="85"/>
                    <a:pt x="44" y="85"/>
                  </a:cubicBezTo>
                  <a:cubicBezTo>
                    <a:pt x="44" y="84"/>
                    <a:pt x="44" y="84"/>
                    <a:pt x="41" y="80"/>
                  </a:cubicBezTo>
                  <a:cubicBezTo>
                    <a:pt x="39" y="78"/>
                    <a:pt x="38" y="77"/>
                    <a:pt x="36" y="75"/>
                  </a:cubicBezTo>
                  <a:cubicBezTo>
                    <a:pt x="32" y="70"/>
                    <a:pt x="30" y="66"/>
                    <a:pt x="30" y="65"/>
                  </a:cubicBezTo>
                  <a:cubicBezTo>
                    <a:pt x="30" y="64"/>
                    <a:pt x="32" y="61"/>
                    <a:pt x="33" y="61"/>
                  </a:cubicBezTo>
                  <a:cubicBezTo>
                    <a:pt x="34" y="61"/>
                    <a:pt x="38" y="62"/>
                    <a:pt x="44" y="65"/>
                  </a:cubicBezTo>
                  <a:cubicBezTo>
                    <a:pt x="46" y="66"/>
                    <a:pt x="48" y="67"/>
                    <a:pt x="49" y="67"/>
                  </a:cubicBezTo>
                  <a:cubicBezTo>
                    <a:pt x="54" y="70"/>
                    <a:pt x="55" y="70"/>
                    <a:pt x="56" y="70"/>
                  </a:cubicBezTo>
                  <a:cubicBezTo>
                    <a:pt x="57" y="70"/>
                    <a:pt x="58" y="69"/>
                    <a:pt x="60" y="67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3" y="64"/>
                    <a:pt x="64" y="62"/>
                    <a:pt x="64" y="61"/>
                  </a:cubicBezTo>
                  <a:cubicBezTo>
                    <a:pt x="64" y="60"/>
                    <a:pt x="64" y="60"/>
                    <a:pt x="62" y="55"/>
                  </a:cubicBezTo>
                  <a:cubicBezTo>
                    <a:pt x="61" y="54"/>
                    <a:pt x="60" y="51"/>
                    <a:pt x="59" y="49"/>
                  </a:cubicBezTo>
                  <a:cubicBezTo>
                    <a:pt x="56" y="43"/>
                    <a:pt x="54" y="40"/>
                    <a:pt x="54" y="39"/>
                  </a:cubicBezTo>
                  <a:cubicBezTo>
                    <a:pt x="55" y="37"/>
                    <a:pt x="57" y="35"/>
                    <a:pt x="59" y="35"/>
                  </a:cubicBezTo>
                  <a:cubicBezTo>
                    <a:pt x="59" y="35"/>
                    <a:pt x="63" y="37"/>
                    <a:pt x="68" y="41"/>
                  </a:cubicBezTo>
                  <a:cubicBezTo>
                    <a:pt x="70" y="43"/>
                    <a:pt x="71" y="44"/>
                    <a:pt x="73" y="45"/>
                  </a:cubicBezTo>
                  <a:cubicBezTo>
                    <a:pt x="77" y="48"/>
                    <a:pt x="78" y="49"/>
                    <a:pt x="79" y="49"/>
                  </a:cubicBezTo>
                  <a:cubicBezTo>
                    <a:pt x="80" y="49"/>
                    <a:pt x="81" y="49"/>
                    <a:pt x="84" y="47"/>
                  </a:cubicBezTo>
                  <a:cubicBezTo>
                    <a:pt x="85" y="47"/>
                    <a:pt x="85" y="47"/>
                    <a:pt x="85" y="47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8" y="44"/>
                    <a:pt x="88" y="43"/>
                    <a:pt x="89" y="42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9" y="41"/>
                    <a:pt x="88" y="39"/>
                    <a:pt x="88" y="36"/>
                  </a:cubicBezTo>
                  <a:cubicBezTo>
                    <a:pt x="87" y="34"/>
                    <a:pt x="87" y="32"/>
                    <a:pt x="86" y="29"/>
                  </a:cubicBezTo>
                  <a:cubicBezTo>
                    <a:pt x="85" y="24"/>
                    <a:pt x="84" y="20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5" y="17"/>
                    <a:pt x="88" y="15"/>
                    <a:pt x="89" y="15"/>
                  </a:cubicBezTo>
                  <a:cubicBezTo>
                    <a:pt x="90" y="16"/>
                    <a:pt x="93" y="19"/>
                    <a:pt x="97" y="24"/>
                  </a:cubicBezTo>
                  <a:cubicBezTo>
                    <a:pt x="99" y="26"/>
                    <a:pt x="100" y="27"/>
                    <a:pt x="101" y="29"/>
                  </a:cubicBezTo>
                  <a:cubicBezTo>
                    <a:pt x="104" y="33"/>
                    <a:pt x="105" y="34"/>
                    <a:pt x="106" y="34"/>
                  </a:cubicBezTo>
                  <a:cubicBezTo>
                    <a:pt x="107" y="34"/>
                    <a:pt x="108" y="34"/>
                    <a:pt x="111" y="33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5" y="32"/>
                    <a:pt x="116" y="31"/>
                    <a:pt x="117" y="30"/>
                  </a:cubicBezTo>
                  <a:cubicBezTo>
                    <a:pt x="117" y="29"/>
                    <a:pt x="117" y="28"/>
                    <a:pt x="117" y="25"/>
                  </a:cubicBezTo>
                  <a:cubicBezTo>
                    <a:pt x="117" y="22"/>
                    <a:pt x="117" y="22"/>
                    <a:pt x="117" y="22"/>
                  </a:cubicBezTo>
                  <a:cubicBezTo>
                    <a:pt x="117" y="20"/>
                    <a:pt x="117" y="18"/>
                    <a:pt x="117" y="16"/>
                  </a:cubicBezTo>
                  <a:cubicBezTo>
                    <a:pt x="117" y="10"/>
                    <a:pt x="118" y="6"/>
                    <a:pt x="118" y="5"/>
                  </a:cubicBezTo>
                  <a:cubicBezTo>
                    <a:pt x="119" y="4"/>
                    <a:pt x="123" y="3"/>
                    <a:pt x="124" y="4"/>
                  </a:cubicBezTo>
                  <a:cubicBezTo>
                    <a:pt x="125" y="4"/>
                    <a:pt x="127" y="8"/>
                    <a:pt x="129" y="14"/>
                  </a:cubicBezTo>
                  <a:cubicBezTo>
                    <a:pt x="130" y="16"/>
                    <a:pt x="131" y="18"/>
                    <a:pt x="132" y="19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36" y="26"/>
                    <a:pt x="138" y="26"/>
                    <a:pt x="141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2" y="25"/>
                    <a:pt x="142" y="25"/>
                    <a:pt x="142" y="25"/>
                  </a:cubicBezTo>
                  <a:cubicBezTo>
                    <a:pt x="146" y="25"/>
                    <a:pt x="147" y="24"/>
                    <a:pt x="147" y="24"/>
                  </a:cubicBezTo>
                  <a:cubicBezTo>
                    <a:pt x="148" y="23"/>
                    <a:pt x="148" y="22"/>
                    <a:pt x="149" y="18"/>
                  </a:cubicBezTo>
                  <a:cubicBezTo>
                    <a:pt x="150" y="16"/>
                    <a:pt x="150" y="14"/>
                    <a:pt x="151" y="11"/>
                  </a:cubicBezTo>
                  <a:cubicBezTo>
                    <a:pt x="152" y="5"/>
                    <a:pt x="154" y="1"/>
                    <a:pt x="154" y="0"/>
                  </a:cubicBezTo>
                  <a:cubicBezTo>
                    <a:pt x="155" y="0"/>
                    <a:pt x="159" y="0"/>
                    <a:pt x="160" y="0"/>
                  </a:cubicBezTo>
                  <a:cubicBezTo>
                    <a:pt x="161" y="1"/>
                    <a:pt x="162" y="5"/>
                    <a:pt x="163" y="11"/>
                  </a:cubicBezTo>
                  <a:cubicBezTo>
                    <a:pt x="164" y="13"/>
                    <a:pt x="164" y="15"/>
                    <a:pt x="165" y="17"/>
                  </a:cubicBezTo>
                  <a:cubicBezTo>
                    <a:pt x="166" y="23"/>
                    <a:pt x="166" y="23"/>
                    <a:pt x="167" y="24"/>
                  </a:cubicBezTo>
                  <a:cubicBezTo>
                    <a:pt x="167" y="25"/>
                    <a:pt x="168" y="25"/>
                    <a:pt x="172" y="25"/>
                  </a:cubicBezTo>
                  <a:cubicBezTo>
                    <a:pt x="172" y="26"/>
                    <a:pt x="172" y="26"/>
                    <a:pt x="172" y="26"/>
                  </a:cubicBezTo>
                  <a:cubicBezTo>
                    <a:pt x="173" y="26"/>
                    <a:pt x="173" y="26"/>
                    <a:pt x="173" y="26"/>
                  </a:cubicBezTo>
                  <a:cubicBezTo>
                    <a:pt x="176" y="26"/>
                    <a:pt x="178" y="26"/>
                    <a:pt x="178" y="25"/>
                  </a:cubicBezTo>
                  <a:cubicBezTo>
                    <a:pt x="179" y="25"/>
                    <a:pt x="179" y="24"/>
                    <a:pt x="182" y="20"/>
                  </a:cubicBezTo>
                  <a:cubicBezTo>
                    <a:pt x="182" y="18"/>
                    <a:pt x="183" y="16"/>
                    <a:pt x="185" y="14"/>
                  </a:cubicBezTo>
                  <a:cubicBezTo>
                    <a:pt x="188" y="8"/>
                    <a:pt x="190" y="5"/>
                    <a:pt x="190" y="4"/>
                  </a:cubicBezTo>
                  <a:cubicBezTo>
                    <a:pt x="192" y="4"/>
                    <a:pt x="195" y="4"/>
                    <a:pt x="196" y="5"/>
                  </a:cubicBezTo>
                  <a:cubicBezTo>
                    <a:pt x="196" y="6"/>
                    <a:pt x="197" y="9"/>
                    <a:pt x="197" y="15"/>
                  </a:cubicBezTo>
                  <a:cubicBezTo>
                    <a:pt x="197" y="15"/>
                    <a:pt x="197" y="16"/>
                    <a:pt x="197" y="17"/>
                  </a:cubicBezTo>
                  <a:cubicBezTo>
                    <a:pt x="197" y="19"/>
                    <a:pt x="197" y="21"/>
                    <a:pt x="197" y="23"/>
                  </a:cubicBezTo>
                  <a:cubicBezTo>
                    <a:pt x="197" y="24"/>
                    <a:pt x="196" y="26"/>
                    <a:pt x="196" y="27"/>
                  </a:cubicBezTo>
                  <a:cubicBezTo>
                    <a:pt x="196" y="29"/>
                    <a:pt x="197" y="29"/>
                    <a:pt x="197" y="30"/>
                  </a:cubicBezTo>
                  <a:cubicBezTo>
                    <a:pt x="197" y="31"/>
                    <a:pt x="198" y="31"/>
                    <a:pt x="202" y="32"/>
                  </a:cubicBezTo>
                  <a:cubicBezTo>
                    <a:pt x="203" y="34"/>
                    <a:pt x="203" y="34"/>
                    <a:pt x="203" y="34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6" y="34"/>
                    <a:pt x="207" y="34"/>
                    <a:pt x="208" y="34"/>
                  </a:cubicBezTo>
                  <a:cubicBezTo>
                    <a:pt x="209" y="33"/>
                    <a:pt x="209" y="33"/>
                    <a:pt x="212" y="29"/>
                  </a:cubicBezTo>
                  <a:cubicBezTo>
                    <a:pt x="214" y="28"/>
                    <a:pt x="215" y="26"/>
                    <a:pt x="217" y="24"/>
                  </a:cubicBezTo>
                  <a:cubicBezTo>
                    <a:pt x="221" y="19"/>
                    <a:pt x="224" y="16"/>
                    <a:pt x="225" y="16"/>
                  </a:cubicBezTo>
                  <a:cubicBezTo>
                    <a:pt x="226" y="16"/>
                    <a:pt x="229" y="17"/>
                    <a:pt x="230" y="18"/>
                  </a:cubicBezTo>
                  <a:cubicBezTo>
                    <a:pt x="230" y="20"/>
                    <a:pt x="229" y="24"/>
                    <a:pt x="228" y="30"/>
                  </a:cubicBezTo>
                  <a:cubicBezTo>
                    <a:pt x="227" y="32"/>
                    <a:pt x="227" y="34"/>
                    <a:pt x="226" y="36"/>
                  </a:cubicBezTo>
                  <a:cubicBezTo>
                    <a:pt x="225" y="39"/>
                    <a:pt x="225" y="41"/>
                    <a:pt x="225" y="42"/>
                  </a:cubicBezTo>
                  <a:cubicBezTo>
                    <a:pt x="225" y="42"/>
                    <a:pt x="225" y="42"/>
                    <a:pt x="225" y="42"/>
                  </a:cubicBezTo>
                  <a:cubicBezTo>
                    <a:pt x="225" y="43"/>
                    <a:pt x="225" y="43"/>
                    <a:pt x="225" y="43"/>
                  </a:cubicBezTo>
                  <a:cubicBezTo>
                    <a:pt x="225" y="43"/>
                    <a:pt x="226" y="44"/>
                    <a:pt x="229" y="46"/>
                  </a:cubicBezTo>
                  <a:cubicBezTo>
                    <a:pt x="230" y="47"/>
                    <a:pt x="230" y="47"/>
                    <a:pt x="230" y="47"/>
                  </a:cubicBezTo>
                  <a:cubicBezTo>
                    <a:pt x="230" y="47"/>
                    <a:pt x="230" y="47"/>
                    <a:pt x="230" y="47"/>
                  </a:cubicBezTo>
                  <a:cubicBezTo>
                    <a:pt x="233" y="49"/>
                    <a:pt x="234" y="49"/>
                    <a:pt x="235" y="49"/>
                  </a:cubicBezTo>
                  <a:cubicBezTo>
                    <a:pt x="236" y="49"/>
                    <a:pt x="237" y="48"/>
                    <a:pt x="240" y="45"/>
                  </a:cubicBezTo>
                  <a:cubicBezTo>
                    <a:pt x="242" y="44"/>
                    <a:pt x="244" y="43"/>
                    <a:pt x="246" y="41"/>
                  </a:cubicBezTo>
                  <a:cubicBezTo>
                    <a:pt x="251" y="38"/>
                    <a:pt x="255" y="36"/>
                    <a:pt x="256" y="35"/>
                  </a:cubicBezTo>
                  <a:cubicBezTo>
                    <a:pt x="257" y="36"/>
                    <a:pt x="260" y="38"/>
                    <a:pt x="260" y="39"/>
                  </a:cubicBezTo>
                  <a:cubicBezTo>
                    <a:pt x="260" y="40"/>
                    <a:pt x="258" y="44"/>
                    <a:pt x="255" y="49"/>
                  </a:cubicBezTo>
                  <a:cubicBezTo>
                    <a:pt x="254" y="51"/>
                    <a:pt x="253" y="53"/>
                    <a:pt x="253" y="55"/>
                  </a:cubicBezTo>
                  <a:cubicBezTo>
                    <a:pt x="250" y="59"/>
                    <a:pt x="250" y="60"/>
                    <a:pt x="250" y="61"/>
                  </a:cubicBezTo>
                  <a:cubicBezTo>
                    <a:pt x="250" y="61"/>
                    <a:pt x="250" y="61"/>
                    <a:pt x="250" y="61"/>
                  </a:cubicBezTo>
                  <a:cubicBezTo>
                    <a:pt x="250" y="61"/>
                    <a:pt x="250" y="61"/>
                    <a:pt x="250" y="61"/>
                  </a:cubicBezTo>
                  <a:cubicBezTo>
                    <a:pt x="250" y="62"/>
                    <a:pt x="251" y="64"/>
                    <a:pt x="253" y="66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4" y="67"/>
                    <a:pt x="254" y="67"/>
                    <a:pt x="254" y="67"/>
                  </a:cubicBezTo>
                  <a:cubicBezTo>
                    <a:pt x="256" y="69"/>
                    <a:pt x="257" y="70"/>
                    <a:pt x="258" y="70"/>
                  </a:cubicBezTo>
                  <a:cubicBezTo>
                    <a:pt x="259" y="70"/>
                    <a:pt x="259" y="70"/>
                    <a:pt x="264" y="68"/>
                  </a:cubicBezTo>
                  <a:cubicBezTo>
                    <a:pt x="266" y="67"/>
                    <a:pt x="268" y="66"/>
                    <a:pt x="270" y="65"/>
                  </a:cubicBezTo>
                  <a:cubicBezTo>
                    <a:pt x="276" y="63"/>
                    <a:pt x="280" y="61"/>
                    <a:pt x="281" y="61"/>
                  </a:cubicBezTo>
                  <a:cubicBezTo>
                    <a:pt x="282" y="62"/>
                    <a:pt x="284" y="65"/>
                    <a:pt x="285" y="66"/>
                  </a:cubicBezTo>
                  <a:cubicBezTo>
                    <a:pt x="284" y="67"/>
                    <a:pt x="282" y="70"/>
                    <a:pt x="278" y="75"/>
                  </a:cubicBezTo>
                  <a:cubicBezTo>
                    <a:pt x="276" y="77"/>
                    <a:pt x="275" y="78"/>
                    <a:pt x="274" y="80"/>
                  </a:cubicBezTo>
                  <a:cubicBezTo>
                    <a:pt x="270" y="84"/>
                    <a:pt x="269" y="84"/>
                    <a:pt x="269" y="85"/>
                  </a:cubicBezTo>
                  <a:cubicBezTo>
                    <a:pt x="269" y="86"/>
                    <a:pt x="269" y="86"/>
                    <a:pt x="269" y="86"/>
                  </a:cubicBezTo>
                  <a:cubicBezTo>
                    <a:pt x="269" y="87"/>
                    <a:pt x="270" y="88"/>
                    <a:pt x="271" y="9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72" y="92"/>
                    <a:pt x="272" y="92"/>
                    <a:pt x="272" y="92"/>
                  </a:cubicBezTo>
                  <a:cubicBezTo>
                    <a:pt x="274" y="95"/>
                    <a:pt x="275" y="95"/>
                    <a:pt x="275" y="96"/>
                  </a:cubicBezTo>
                  <a:cubicBezTo>
                    <a:pt x="276" y="96"/>
                    <a:pt x="277" y="96"/>
                    <a:pt x="282" y="95"/>
                  </a:cubicBezTo>
                  <a:cubicBezTo>
                    <a:pt x="284" y="94"/>
                    <a:pt x="286" y="94"/>
                    <a:pt x="288" y="94"/>
                  </a:cubicBezTo>
                  <a:cubicBezTo>
                    <a:pt x="295" y="93"/>
                    <a:pt x="299" y="92"/>
                    <a:pt x="300" y="92"/>
                  </a:cubicBezTo>
                  <a:cubicBezTo>
                    <a:pt x="301" y="93"/>
                    <a:pt x="302" y="96"/>
                    <a:pt x="302" y="98"/>
                  </a:cubicBezTo>
                  <a:cubicBezTo>
                    <a:pt x="302" y="98"/>
                    <a:pt x="302" y="98"/>
                    <a:pt x="302" y="98"/>
                  </a:cubicBezTo>
                  <a:cubicBezTo>
                    <a:pt x="301" y="99"/>
                    <a:pt x="298" y="101"/>
                    <a:pt x="293" y="105"/>
                  </a:cubicBezTo>
                  <a:cubicBezTo>
                    <a:pt x="292" y="106"/>
                    <a:pt x="290" y="108"/>
                    <a:pt x="288" y="109"/>
                  </a:cubicBezTo>
                  <a:cubicBezTo>
                    <a:pt x="284" y="112"/>
                    <a:pt x="283" y="112"/>
                    <a:pt x="283" y="113"/>
                  </a:cubicBezTo>
                  <a:cubicBezTo>
                    <a:pt x="283" y="113"/>
                    <a:pt x="283" y="114"/>
                    <a:pt x="283" y="114"/>
                  </a:cubicBezTo>
                  <a:cubicBezTo>
                    <a:pt x="283" y="115"/>
                    <a:pt x="283" y="117"/>
                    <a:pt x="284" y="118"/>
                  </a:cubicBezTo>
                  <a:cubicBezTo>
                    <a:pt x="283" y="120"/>
                    <a:pt x="283" y="120"/>
                    <a:pt x="283" y="12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85" y="123"/>
                    <a:pt x="286" y="124"/>
                    <a:pt x="286" y="124"/>
                  </a:cubicBezTo>
                  <a:cubicBezTo>
                    <a:pt x="287" y="125"/>
                    <a:pt x="288" y="125"/>
                    <a:pt x="293" y="125"/>
                  </a:cubicBezTo>
                  <a:cubicBezTo>
                    <a:pt x="295" y="125"/>
                    <a:pt x="297" y="125"/>
                    <a:pt x="299" y="126"/>
                  </a:cubicBezTo>
                  <a:cubicBezTo>
                    <a:pt x="306" y="126"/>
                    <a:pt x="310" y="127"/>
                    <a:pt x="311" y="127"/>
                  </a:cubicBezTo>
                  <a:cubicBezTo>
                    <a:pt x="311" y="128"/>
                    <a:pt x="312" y="130"/>
                    <a:pt x="312" y="132"/>
                  </a:cubicBezTo>
                  <a:cubicBezTo>
                    <a:pt x="312" y="132"/>
                    <a:pt x="312" y="133"/>
                    <a:pt x="312" y="133"/>
                  </a:cubicBezTo>
                  <a:cubicBezTo>
                    <a:pt x="311" y="134"/>
                    <a:pt x="307" y="135"/>
                    <a:pt x="301" y="138"/>
                  </a:cubicBezTo>
                  <a:cubicBezTo>
                    <a:pt x="300" y="139"/>
                    <a:pt x="298" y="139"/>
                    <a:pt x="296" y="140"/>
                  </a:cubicBezTo>
                  <a:cubicBezTo>
                    <a:pt x="291" y="142"/>
                    <a:pt x="290" y="143"/>
                    <a:pt x="289" y="143"/>
                  </a:cubicBezTo>
                  <a:cubicBezTo>
                    <a:pt x="289" y="144"/>
                    <a:pt x="289" y="145"/>
                    <a:pt x="289" y="146"/>
                  </a:cubicBezTo>
                  <a:cubicBezTo>
                    <a:pt x="289" y="147"/>
                    <a:pt x="289" y="148"/>
                    <a:pt x="289" y="149"/>
                  </a:cubicBezTo>
                  <a:cubicBezTo>
                    <a:pt x="288" y="150"/>
                    <a:pt x="288" y="150"/>
                    <a:pt x="288" y="150"/>
                  </a:cubicBezTo>
                  <a:cubicBezTo>
                    <a:pt x="289" y="151"/>
                    <a:pt x="289" y="151"/>
                    <a:pt x="289" y="151"/>
                  </a:cubicBezTo>
                  <a:cubicBezTo>
                    <a:pt x="289" y="153"/>
                    <a:pt x="289" y="154"/>
                    <a:pt x="290" y="155"/>
                  </a:cubicBezTo>
                  <a:cubicBezTo>
                    <a:pt x="291" y="156"/>
                    <a:pt x="292" y="156"/>
                    <a:pt x="296" y="157"/>
                  </a:cubicBezTo>
                  <a:cubicBezTo>
                    <a:pt x="298" y="158"/>
                    <a:pt x="301" y="159"/>
                    <a:pt x="303" y="159"/>
                  </a:cubicBezTo>
                  <a:cubicBezTo>
                    <a:pt x="309" y="161"/>
                    <a:pt x="313" y="163"/>
                    <a:pt x="314" y="163"/>
                  </a:cubicBezTo>
                  <a:cubicBezTo>
                    <a:pt x="314" y="164"/>
                    <a:pt x="314" y="165"/>
                    <a:pt x="314" y="166"/>
                  </a:cubicBezTo>
                  <a:cubicBezTo>
                    <a:pt x="314" y="168"/>
                    <a:pt x="314" y="169"/>
                    <a:pt x="313" y="169"/>
                  </a:cubicBezTo>
                  <a:cubicBezTo>
                    <a:pt x="312" y="170"/>
                    <a:pt x="308" y="171"/>
                    <a:pt x="302" y="172"/>
                  </a:cubicBezTo>
                  <a:cubicBezTo>
                    <a:pt x="300" y="172"/>
                    <a:pt x="298" y="172"/>
                    <a:pt x="296" y="173"/>
                  </a:cubicBezTo>
                  <a:cubicBezTo>
                    <a:pt x="290" y="174"/>
                    <a:pt x="290" y="174"/>
                    <a:pt x="289" y="174"/>
                  </a:cubicBezTo>
                  <a:cubicBezTo>
                    <a:pt x="288" y="175"/>
                    <a:pt x="288" y="176"/>
                    <a:pt x="287" y="179"/>
                  </a:cubicBezTo>
                  <a:cubicBezTo>
                    <a:pt x="287" y="179"/>
                    <a:pt x="287" y="179"/>
                    <a:pt x="287" y="179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7" y="182"/>
                    <a:pt x="287" y="183"/>
                    <a:pt x="287" y="184"/>
                  </a:cubicBezTo>
                  <a:cubicBezTo>
                    <a:pt x="287" y="185"/>
                    <a:pt x="287" y="185"/>
                    <a:pt x="287" y="186"/>
                  </a:cubicBezTo>
                  <a:cubicBezTo>
                    <a:pt x="288" y="187"/>
                    <a:pt x="288" y="187"/>
                    <a:pt x="292" y="189"/>
                  </a:cubicBezTo>
                  <a:cubicBezTo>
                    <a:pt x="294" y="190"/>
                    <a:pt x="296" y="192"/>
                    <a:pt x="298" y="193"/>
                  </a:cubicBezTo>
                  <a:cubicBezTo>
                    <a:pt x="304" y="196"/>
                    <a:pt x="307" y="199"/>
                    <a:pt x="308" y="199"/>
                  </a:cubicBezTo>
                  <a:cubicBezTo>
                    <a:pt x="308" y="199"/>
                    <a:pt x="308" y="200"/>
                    <a:pt x="308" y="200"/>
                  </a:cubicBezTo>
                  <a:cubicBezTo>
                    <a:pt x="308" y="202"/>
                    <a:pt x="307" y="204"/>
                    <a:pt x="306" y="205"/>
                  </a:cubicBezTo>
                  <a:cubicBezTo>
                    <a:pt x="305" y="205"/>
                    <a:pt x="301" y="205"/>
                    <a:pt x="295" y="205"/>
                  </a:cubicBezTo>
                  <a:cubicBezTo>
                    <a:pt x="293" y="205"/>
                    <a:pt x="290" y="204"/>
                    <a:pt x="289" y="204"/>
                  </a:cubicBezTo>
                  <a:cubicBezTo>
                    <a:pt x="283" y="204"/>
                    <a:pt x="282" y="204"/>
                    <a:pt x="281" y="204"/>
                  </a:cubicBezTo>
                  <a:cubicBezTo>
                    <a:pt x="281" y="205"/>
                    <a:pt x="280" y="206"/>
                    <a:pt x="279" y="209"/>
                  </a:cubicBezTo>
                  <a:cubicBezTo>
                    <a:pt x="278" y="209"/>
                    <a:pt x="278" y="209"/>
                    <a:pt x="278" y="209"/>
                  </a:cubicBezTo>
                  <a:cubicBezTo>
                    <a:pt x="278" y="210"/>
                    <a:pt x="278" y="210"/>
                    <a:pt x="278" y="210"/>
                  </a:cubicBezTo>
                  <a:cubicBezTo>
                    <a:pt x="277" y="212"/>
                    <a:pt x="277" y="213"/>
                    <a:pt x="277" y="214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6"/>
                    <a:pt x="278" y="217"/>
                    <a:pt x="281" y="220"/>
                  </a:cubicBezTo>
                  <a:cubicBezTo>
                    <a:pt x="283" y="221"/>
                    <a:pt x="285" y="223"/>
                    <a:pt x="286" y="225"/>
                  </a:cubicBezTo>
                  <a:cubicBezTo>
                    <a:pt x="291" y="229"/>
                    <a:pt x="293" y="232"/>
                    <a:pt x="294" y="233"/>
                  </a:cubicBezTo>
                  <a:cubicBezTo>
                    <a:pt x="294" y="234"/>
                    <a:pt x="292" y="238"/>
                    <a:pt x="291" y="238"/>
                  </a:cubicBezTo>
                  <a:cubicBezTo>
                    <a:pt x="290" y="238"/>
                    <a:pt x="286" y="237"/>
                    <a:pt x="280" y="235"/>
                  </a:cubicBezTo>
                  <a:cubicBezTo>
                    <a:pt x="278" y="235"/>
                    <a:pt x="276" y="234"/>
                    <a:pt x="274" y="233"/>
                  </a:cubicBezTo>
                  <a:cubicBezTo>
                    <a:pt x="269" y="232"/>
                    <a:pt x="268" y="231"/>
                    <a:pt x="267" y="232"/>
                  </a:cubicBezTo>
                  <a:cubicBezTo>
                    <a:pt x="266" y="232"/>
                    <a:pt x="265" y="233"/>
                    <a:pt x="263" y="236"/>
                  </a:cubicBezTo>
                  <a:cubicBezTo>
                    <a:pt x="263" y="236"/>
                    <a:pt x="263" y="236"/>
                    <a:pt x="263" y="236"/>
                  </a:cubicBezTo>
                  <a:cubicBezTo>
                    <a:pt x="263" y="236"/>
                    <a:pt x="263" y="236"/>
                    <a:pt x="263" y="236"/>
                  </a:cubicBezTo>
                  <a:cubicBezTo>
                    <a:pt x="260" y="239"/>
                    <a:pt x="260" y="241"/>
                    <a:pt x="260" y="241"/>
                  </a:cubicBezTo>
                  <a:cubicBezTo>
                    <a:pt x="260" y="241"/>
                    <a:pt x="260" y="241"/>
                    <a:pt x="260" y="241"/>
                  </a:cubicBezTo>
                  <a:cubicBezTo>
                    <a:pt x="260" y="242"/>
                    <a:pt x="261" y="243"/>
                    <a:pt x="263" y="247"/>
                  </a:cubicBezTo>
                  <a:cubicBezTo>
                    <a:pt x="265" y="249"/>
                    <a:pt x="266" y="251"/>
                    <a:pt x="267" y="253"/>
                  </a:cubicBezTo>
                  <a:cubicBezTo>
                    <a:pt x="270" y="258"/>
                    <a:pt x="272" y="262"/>
                    <a:pt x="273" y="263"/>
                  </a:cubicBezTo>
                  <a:cubicBezTo>
                    <a:pt x="272" y="264"/>
                    <a:pt x="270" y="267"/>
                    <a:pt x="269" y="267"/>
                  </a:cubicBezTo>
                  <a:cubicBezTo>
                    <a:pt x="268" y="267"/>
                    <a:pt x="264" y="265"/>
                    <a:pt x="259" y="262"/>
                  </a:cubicBezTo>
                  <a:cubicBezTo>
                    <a:pt x="257" y="260"/>
                    <a:pt x="255" y="259"/>
                    <a:pt x="253" y="258"/>
                  </a:cubicBezTo>
                  <a:cubicBezTo>
                    <a:pt x="249" y="255"/>
                    <a:pt x="248" y="255"/>
                    <a:pt x="247" y="255"/>
                  </a:cubicBezTo>
                  <a:cubicBezTo>
                    <a:pt x="246" y="255"/>
                    <a:pt x="245" y="256"/>
                    <a:pt x="242" y="258"/>
                  </a:cubicBezTo>
                  <a:cubicBezTo>
                    <a:pt x="241" y="258"/>
                    <a:pt x="241" y="258"/>
                    <a:pt x="241" y="258"/>
                  </a:cubicBezTo>
                  <a:cubicBezTo>
                    <a:pt x="241" y="259"/>
                    <a:pt x="241" y="259"/>
                    <a:pt x="241" y="259"/>
                  </a:cubicBezTo>
                  <a:cubicBezTo>
                    <a:pt x="239" y="261"/>
                    <a:pt x="238" y="262"/>
                    <a:pt x="238" y="263"/>
                  </a:cubicBezTo>
                  <a:cubicBezTo>
                    <a:pt x="238" y="263"/>
                    <a:pt x="238" y="263"/>
                    <a:pt x="238" y="263"/>
                  </a:cubicBezTo>
                  <a:cubicBezTo>
                    <a:pt x="238" y="263"/>
                    <a:pt x="238" y="263"/>
                    <a:pt x="238" y="263"/>
                  </a:cubicBezTo>
                  <a:cubicBezTo>
                    <a:pt x="238" y="264"/>
                    <a:pt x="238" y="265"/>
                    <a:pt x="240" y="269"/>
                  </a:cubicBezTo>
                  <a:cubicBezTo>
                    <a:pt x="241" y="271"/>
                    <a:pt x="241" y="273"/>
                    <a:pt x="242" y="275"/>
                  </a:cubicBezTo>
                  <a:cubicBezTo>
                    <a:pt x="244" y="281"/>
                    <a:pt x="245" y="285"/>
                    <a:pt x="245" y="287"/>
                  </a:cubicBezTo>
                  <a:cubicBezTo>
                    <a:pt x="245" y="288"/>
                    <a:pt x="242" y="290"/>
                    <a:pt x="240" y="290"/>
                  </a:cubicBezTo>
                  <a:cubicBezTo>
                    <a:pt x="239" y="289"/>
                    <a:pt x="236" y="287"/>
                    <a:pt x="232" y="282"/>
                  </a:cubicBezTo>
                  <a:cubicBezTo>
                    <a:pt x="230" y="281"/>
                    <a:pt x="229" y="279"/>
                    <a:pt x="227" y="278"/>
                  </a:cubicBezTo>
                  <a:cubicBezTo>
                    <a:pt x="223" y="274"/>
                    <a:pt x="223" y="273"/>
                    <a:pt x="222" y="273"/>
                  </a:cubicBezTo>
                  <a:cubicBezTo>
                    <a:pt x="221" y="273"/>
                    <a:pt x="220" y="273"/>
                    <a:pt x="217" y="275"/>
                  </a:cubicBezTo>
                  <a:cubicBezTo>
                    <a:pt x="215" y="275"/>
                    <a:pt x="215" y="275"/>
                    <a:pt x="215" y="275"/>
                  </a:cubicBezTo>
                  <a:cubicBezTo>
                    <a:pt x="215" y="276"/>
                    <a:pt x="215" y="276"/>
                    <a:pt x="215" y="276"/>
                  </a:cubicBezTo>
                  <a:cubicBezTo>
                    <a:pt x="213" y="277"/>
                    <a:pt x="212" y="278"/>
                    <a:pt x="211" y="279"/>
                  </a:cubicBezTo>
                  <a:cubicBezTo>
                    <a:pt x="211" y="279"/>
                    <a:pt x="211" y="279"/>
                    <a:pt x="211" y="280"/>
                  </a:cubicBezTo>
                  <a:cubicBezTo>
                    <a:pt x="211" y="281"/>
                    <a:pt x="211" y="283"/>
                    <a:pt x="212" y="285"/>
                  </a:cubicBezTo>
                  <a:cubicBezTo>
                    <a:pt x="212" y="287"/>
                    <a:pt x="212" y="289"/>
                    <a:pt x="212" y="292"/>
                  </a:cubicBezTo>
                  <a:cubicBezTo>
                    <a:pt x="213" y="296"/>
                    <a:pt x="213" y="299"/>
                    <a:pt x="213" y="302"/>
                  </a:cubicBezTo>
                  <a:cubicBezTo>
                    <a:pt x="213" y="303"/>
                    <a:pt x="213" y="303"/>
                    <a:pt x="213" y="303"/>
                  </a:cubicBezTo>
                  <a:cubicBezTo>
                    <a:pt x="212" y="304"/>
                    <a:pt x="209" y="306"/>
                    <a:pt x="208" y="305"/>
                  </a:cubicBezTo>
                  <a:cubicBezTo>
                    <a:pt x="207" y="305"/>
                    <a:pt x="204" y="302"/>
                    <a:pt x="201" y="296"/>
                  </a:cubicBezTo>
                  <a:cubicBezTo>
                    <a:pt x="200" y="294"/>
                    <a:pt x="199" y="292"/>
                    <a:pt x="198" y="291"/>
                  </a:cubicBezTo>
                  <a:cubicBezTo>
                    <a:pt x="195" y="286"/>
                    <a:pt x="194" y="285"/>
                    <a:pt x="193" y="285"/>
                  </a:cubicBezTo>
                  <a:cubicBezTo>
                    <a:pt x="193" y="285"/>
                    <a:pt x="191" y="285"/>
                    <a:pt x="188" y="286"/>
                  </a:cubicBezTo>
                  <a:cubicBezTo>
                    <a:pt x="186" y="285"/>
                    <a:pt x="186" y="285"/>
                    <a:pt x="186" y="285"/>
                  </a:cubicBezTo>
                  <a:cubicBezTo>
                    <a:pt x="186" y="286"/>
                    <a:pt x="186" y="286"/>
                    <a:pt x="186" y="286"/>
                  </a:cubicBezTo>
                  <a:cubicBezTo>
                    <a:pt x="184" y="286"/>
                    <a:pt x="182" y="287"/>
                    <a:pt x="182" y="288"/>
                  </a:cubicBezTo>
                  <a:cubicBezTo>
                    <a:pt x="181" y="289"/>
                    <a:pt x="181" y="289"/>
                    <a:pt x="181" y="294"/>
                  </a:cubicBezTo>
                  <a:cubicBezTo>
                    <a:pt x="180" y="296"/>
                    <a:pt x="180" y="299"/>
                    <a:pt x="180" y="301"/>
                  </a:cubicBezTo>
                  <a:cubicBezTo>
                    <a:pt x="179" y="307"/>
                    <a:pt x="178" y="311"/>
                    <a:pt x="178" y="312"/>
                  </a:cubicBezTo>
                  <a:cubicBezTo>
                    <a:pt x="177" y="313"/>
                    <a:pt x="173" y="314"/>
                    <a:pt x="172" y="313"/>
                  </a:cubicBezTo>
                  <a:cubicBezTo>
                    <a:pt x="171" y="312"/>
                    <a:pt x="170" y="309"/>
                    <a:pt x="168" y="302"/>
                  </a:cubicBezTo>
                  <a:cubicBezTo>
                    <a:pt x="167" y="300"/>
                    <a:pt x="166" y="298"/>
                    <a:pt x="166" y="297"/>
                  </a:cubicBezTo>
                  <a:cubicBezTo>
                    <a:pt x="164" y="291"/>
                    <a:pt x="164" y="291"/>
                    <a:pt x="163" y="290"/>
                  </a:cubicBezTo>
                  <a:cubicBezTo>
                    <a:pt x="162" y="290"/>
                    <a:pt x="161" y="289"/>
                    <a:pt x="158" y="289"/>
                  </a:cubicBezTo>
                  <a:cubicBezTo>
                    <a:pt x="157" y="289"/>
                    <a:pt x="157" y="289"/>
                    <a:pt x="157" y="289"/>
                  </a:cubicBezTo>
                  <a:cubicBezTo>
                    <a:pt x="156" y="289"/>
                    <a:pt x="156" y="289"/>
                    <a:pt x="156" y="289"/>
                  </a:cubicBezTo>
                  <a:cubicBezTo>
                    <a:pt x="153" y="289"/>
                    <a:pt x="152" y="290"/>
                    <a:pt x="151" y="290"/>
                  </a:cubicBezTo>
                  <a:cubicBezTo>
                    <a:pt x="150" y="291"/>
                    <a:pt x="150" y="292"/>
                    <a:pt x="148" y="296"/>
                  </a:cubicBezTo>
                  <a:cubicBezTo>
                    <a:pt x="148" y="298"/>
                    <a:pt x="147" y="300"/>
                    <a:pt x="146" y="302"/>
                  </a:cubicBezTo>
                  <a:cubicBezTo>
                    <a:pt x="144" y="308"/>
                    <a:pt x="142" y="312"/>
                    <a:pt x="141" y="313"/>
                  </a:cubicBezTo>
                  <a:cubicBezTo>
                    <a:pt x="140" y="313"/>
                    <a:pt x="136" y="313"/>
                    <a:pt x="136" y="312"/>
                  </a:cubicBezTo>
                  <a:cubicBezTo>
                    <a:pt x="135" y="311"/>
                    <a:pt x="134" y="307"/>
                    <a:pt x="134" y="301"/>
                  </a:cubicBezTo>
                  <a:cubicBezTo>
                    <a:pt x="133" y="299"/>
                    <a:pt x="133" y="297"/>
                    <a:pt x="133" y="295"/>
                  </a:cubicBezTo>
                  <a:cubicBezTo>
                    <a:pt x="133" y="289"/>
                    <a:pt x="132" y="289"/>
                    <a:pt x="132" y="288"/>
                  </a:cubicBezTo>
                  <a:cubicBezTo>
                    <a:pt x="131" y="287"/>
                    <a:pt x="130" y="286"/>
                    <a:pt x="127" y="286"/>
                  </a:cubicBezTo>
                  <a:cubicBezTo>
                    <a:pt x="126" y="285"/>
                    <a:pt x="126" y="285"/>
                    <a:pt x="126" y="285"/>
                  </a:cubicBezTo>
                  <a:cubicBezTo>
                    <a:pt x="126" y="286"/>
                    <a:pt x="126" y="286"/>
                    <a:pt x="126" y="286"/>
                  </a:cubicBezTo>
                  <a:cubicBezTo>
                    <a:pt x="122" y="284"/>
                    <a:pt x="121" y="285"/>
                    <a:pt x="120" y="285"/>
                  </a:cubicBezTo>
                  <a:cubicBezTo>
                    <a:pt x="120" y="286"/>
                    <a:pt x="119" y="286"/>
                    <a:pt x="117" y="290"/>
                  </a:cubicBezTo>
                  <a:cubicBezTo>
                    <a:pt x="115" y="292"/>
                    <a:pt x="114" y="294"/>
                    <a:pt x="113" y="296"/>
                  </a:cubicBezTo>
                  <a:cubicBezTo>
                    <a:pt x="109" y="301"/>
                    <a:pt x="107" y="304"/>
                    <a:pt x="106" y="305"/>
                  </a:cubicBezTo>
                  <a:cubicBezTo>
                    <a:pt x="104" y="305"/>
                    <a:pt x="101" y="304"/>
                    <a:pt x="100" y="303"/>
                  </a:cubicBezTo>
                  <a:cubicBezTo>
                    <a:pt x="100" y="303"/>
                    <a:pt x="100" y="303"/>
                    <a:pt x="100" y="302"/>
                  </a:cubicBezTo>
                  <a:cubicBezTo>
                    <a:pt x="100" y="302"/>
                    <a:pt x="100" y="302"/>
                    <a:pt x="100" y="302"/>
                  </a:cubicBezTo>
                  <a:cubicBezTo>
                    <a:pt x="100" y="300"/>
                    <a:pt x="101" y="296"/>
                    <a:pt x="101" y="292"/>
                  </a:cubicBezTo>
                  <a:cubicBezTo>
                    <a:pt x="101" y="290"/>
                    <a:pt x="102" y="288"/>
                    <a:pt x="102" y="286"/>
                  </a:cubicBezTo>
                  <a:cubicBezTo>
                    <a:pt x="102" y="283"/>
                    <a:pt x="103" y="281"/>
                    <a:pt x="103" y="280"/>
                  </a:cubicBezTo>
                  <a:cubicBezTo>
                    <a:pt x="103" y="279"/>
                    <a:pt x="103" y="279"/>
                    <a:pt x="102" y="279"/>
                  </a:cubicBezTo>
                  <a:cubicBezTo>
                    <a:pt x="102" y="278"/>
                    <a:pt x="101" y="277"/>
                    <a:pt x="98" y="276"/>
                  </a:cubicBezTo>
                  <a:cubicBezTo>
                    <a:pt x="97" y="274"/>
                    <a:pt x="97" y="274"/>
                    <a:pt x="97" y="274"/>
                  </a:cubicBezTo>
                  <a:cubicBezTo>
                    <a:pt x="96" y="275"/>
                    <a:pt x="96" y="275"/>
                    <a:pt x="96" y="275"/>
                  </a:cubicBezTo>
                  <a:cubicBezTo>
                    <a:pt x="94" y="273"/>
                    <a:pt x="93" y="273"/>
                    <a:pt x="92" y="273"/>
                  </a:cubicBezTo>
                  <a:cubicBezTo>
                    <a:pt x="91" y="274"/>
                    <a:pt x="90" y="274"/>
                    <a:pt x="87" y="277"/>
                  </a:cubicBezTo>
                  <a:cubicBezTo>
                    <a:pt x="85" y="279"/>
                    <a:pt x="84" y="280"/>
                    <a:pt x="82" y="282"/>
                  </a:cubicBezTo>
                  <a:cubicBezTo>
                    <a:pt x="77" y="286"/>
                    <a:pt x="74" y="289"/>
                    <a:pt x="73" y="289"/>
                  </a:cubicBezTo>
                  <a:cubicBezTo>
                    <a:pt x="72" y="289"/>
                    <a:pt x="69" y="287"/>
                    <a:pt x="68" y="286"/>
                  </a:cubicBezTo>
                  <a:cubicBezTo>
                    <a:pt x="68" y="285"/>
                    <a:pt x="69" y="281"/>
                    <a:pt x="72" y="275"/>
                  </a:cubicBezTo>
                  <a:cubicBezTo>
                    <a:pt x="72" y="273"/>
                    <a:pt x="73" y="271"/>
                    <a:pt x="74" y="270"/>
                  </a:cubicBezTo>
                  <a:cubicBezTo>
                    <a:pt x="75" y="265"/>
                    <a:pt x="76" y="264"/>
                    <a:pt x="76" y="263"/>
                  </a:cubicBezTo>
                  <a:cubicBezTo>
                    <a:pt x="76" y="263"/>
                    <a:pt x="76" y="263"/>
                    <a:pt x="76" y="263"/>
                  </a:cubicBezTo>
                  <a:cubicBezTo>
                    <a:pt x="76" y="263"/>
                    <a:pt x="76" y="263"/>
                    <a:pt x="76" y="263"/>
                  </a:cubicBezTo>
                  <a:cubicBezTo>
                    <a:pt x="76" y="262"/>
                    <a:pt x="75" y="261"/>
                    <a:pt x="72" y="259"/>
                  </a:cubicBezTo>
                  <a:cubicBezTo>
                    <a:pt x="72" y="258"/>
                    <a:pt x="72" y="258"/>
                    <a:pt x="72" y="258"/>
                  </a:cubicBezTo>
                  <a:cubicBezTo>
                    <a:pt x="71" y="258"/>
                    <a:pt x="71" y="258"/>
                    <a:pt x="71" y="258"/>
                  </a:cubicBezTo>
                  <a:cubicBezTo>
                    <a:pt x="69" y="255"/>
                    <a:pt x="68" y="255"/>
                    <a:pt x="67" y="255"/>
                  </a:cubicBezTo>
                  <a:cubicBezTo>
                    <a:pt x="66" y="255"/>
                    <a:pt x="65" y="256"/>
                    <a:pt x="61" y="258"/>
                  </a:cubicBezTo>
                  <a:cubicBezTo>
                    <a:pt x="59" y="259"/>
                    <a:pt x="57" y="260"/>
                    <a:pt x="55" y="261"/>
                  </a:cubicBezTo>
                  <a:cubicBezTo>
                    <a:pt x="50" y="264"/>
                    <a:pt x="46" y="266"/>
                    <a:pt x="45" y="266"/>
                  </a:cubicBezTo>
                  <a:cubicBezTo>
                    <a:pt x="43" y="266"/>
                    <a:pt x="41" y="263"/>
                    <a:pt x="41" y="262"/>
                  </a:cubicBezTo>
                  <a:cubicBezTo>
                    <a:pt x="41" y="261"/>
                    <a:pt x="43" y="258"/>
                    <a:pt x="47" y="252"/>
                  </a:cubicBezTo>
                  <a:cubicBezTo>
                    <a:pt x="48" y="251"/>
                    <a:pt x="49" y="249"/>
                    <a:pt x="50" y="247"/>
                  </a:cubicBezTo>
                  <a:cubicBezTo>
                    <a:pt x="53" y="243"/>
                    <a:pt x="54" y="242"/>
                    <a:pt x="54" y="241"/>
                  </a:cubicBezTo>
                  <a:cubicBezTo>
                    <a:pt x="54" y="240"/>
                    <a:pt x="53" y="239"/>
                    <a:pt x="51" y="236"/>
                  </a:cubicBezTo>
                  <a:cubicBezTo>
                    <a:pt x="51" y="235"/>
                    <a:pt x="51" y="235"/>
                    <a:pt x="51" y="235"/>
                  </a:cubicBezTo>
                  <a:cubicBezTo>
                    <a:pt x="50" y="235"/>
                    <a:pt x="50" y="235"/>
                    <a:pt x="50" y="235"/>
                  </a:cubicBezTo>
                  <a:cubicBezTo>
                    <a:pt x="48" y="232"/>
                    <a:pt x="47" y="232"/>
                    <a:pt x="46" y="232"/>
                  </a:cubicBezTo>
                  <a:cubicBezTo>
                    <a:pt x="46" y="232"/>
                    <a:pt x="45" y="232"/>
                    <a:pt x="40" y="233"/>
                  </a:cubicBezTo>
                  <a:cubicBezTo>
                    <a:pt x="38" y="234"/>
                    <a:pt x="36" y="234"/>
                    <a:pt x="34" y="235"/>
                  </a:cubicBezTo>
                  <a:cubicBezTo>
                    <a:pt x="28" y="237"/>
                    <a:pt x="24" y="238"/>
                    <a:pt x="22" y="238"/>
                  </a:cubicBezTo>
                  <a:cubicBezTo>
                    <a:pt x="21" y="237"/>
                    <a:pt x="20" y="234"/>
                    <a:pt x="19" y="233"/>
                  </a:cubicBezTo>
                  <a:cubicBezTo>
                    <a:pt x="20" y="232"/>
                    <a:pt x="23" y="229"/>
                    <a:pt x="28" y="224"/>
                  </a:cubicBezTo>
                  <a:cubicBezTo>
                    <a:pt x="29" y="223"/>
                    <a:pt x="31" y="221"/>
                    <a:pt x="32" y="220"/>
                  </a:cubicBezTo>
                  <a:cubicBezTo>
                    <a:pt x="36" y="216"/>
                    <a:pt x="37" y="216"/>
                    <a:pt x="37" y="215"/>
                  </a:cubicBezTo>
                  <a:cubicBezTo>
                    <a:pt x="37" y="215"/>
                    <a:pt x="37" y="215"/>
                    <a:pt x="37" y="214"/>
                  </a:cubicBezTo>
                  <a:cubicBezTo>
                    <a:pt x="37" y="213"/>
                    <a:pt x="37" y="212"/>
                    <a:pt x="36" y="210"/>
                  </a:cubicBezTo>
                  <a:cubicBezTo>
                    <a:pt x="36" y="208"/>
                    <a:pt x="36" y="208"/>
                    <a:pt x="36" y="208"/>
                  </a:cubicBezTo>
                  <a:cubicBezTo>
                    <a:pt x="35" y="208"/>
                    <a:pt x="35" y="208"/>
                    <a:pt x="35" y="208"/>
                  </a:cubicBezTo>
                  <a:cubicBezTo>
                    <a:pt x="34" y="205"/>
                    <a:pt x="33" y="205"/>
                    <a:pt x="32" y="204"/>
                  </a:cubicBezTo>
                  <a:cubicBezTo>
                    <a:pt x="31" y="204"/>
                    <a:pt x="31" y="204"/>
                    <a:pt x="26" y="204"/>
                  </a:cubicBezTo>
                  <a:cubicBezTo>
                    <a:pt x="24" y="204"/>
                    <a:pt x="21" y="205"/>
                    <a:pt x="19" y="205"/>
                  </a:cubicBezTo>
                  <a:cubicBezTo>
                    <a:pt x="13" y="205"/>
                    <a:pt x="9" y="205"/>
                    <a:pt x="7" y="204"/>
                  </a:cubicBezTo>
                  <a:cubicBezTo>
                    <a:pt x="7" y="204"/>
                    <a:pt x="6" y="201"/>
                    <a:pt x="6" y="199"/>
                  </a:cubicBezTo>
                  <a:cubicBezTo>
                    <a:pt x="6" y="199"/>
                    <a:pt x="6" y="199"/>
                    <a:pt x="6" y="199"/>
                  </a:cubicBezTo>
                  <a:cubicBezTo>
                    <a:pt x="6" y="198"/>
                    <a:pt x="10" y="196"/>
                    <a:pt x="15" y="193"/>
                  </a:cubicBezTo>
                  <a:cubicBezTo>
                    <a:pt x="17" y="192"/>
                    <a:pt x="19" y="191"/>
                    <a:pt x="21" y="190"/>
                  </a:cubicBezTo>
                  <a:cubicBezTo>
                    <a:pt x="26" y="187"/>
                    <a:pt x="26" y="187"/>
                    <a:pt x="27" y="186"/>
                  </a:cubicBezTo>
                  <a:cubicBezTo>
                    <a:pt x="27" y="185"/>
                    <a:pt x="27" y="185"/>
                    <a:pt x="27" y="184"/>
                  </a:cubicBezTo>
                  <a:cubicBezTo>
                    <a:pt x="27" y="183"/>
                    <a:pt x="27" y="181"/>
                    <a:pt x="27" y="181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26" y="176"/>
                    <a:pt x="25" y="175"/>
                    <a:pt x="25" y="174"/>
                  </a:cubicBezTo>
                  <a:cubicBezTo>
                    <a:pt x="24" y="174"/>
                    <a:pt x="23" y="174"/>
                    <a:pt x="18" y="173"/>
                  </a:cubicBezTo>
                  <a:cubicBezTo>
                    <a:pt x="16" y="172"/>
                    <a:pt x="14" y="172"/>
                    <a:pt x="12" y="172"/>
                  </a:cubicBezTo>
                  <a:cubicBezTo>
                    <a:pt x="6" y="170"/>
                    <a:pt x="2" y="169"/>
                    <a:pt x="1" y="169"/>
                  </a:cubicBezTo>
                  <a:cubicBezTo>
                    <a:pt x="0" y="168"/>
                    <a:pt x="0" y="167"/>
                    <a:pt x="0" y="165"/>
                  </a:cubicBezTo>
                  <a:close/>
                  <a:moveTo>
                    <a:pt x="252" y="156"/>
                  </a:moveTo>
                  <a:cubicBezTo>
                    <a:pt x="252" y="104"/>
                    <a:pt x="209" y="62"/>
                    <a:pt x="157" y="62"/>
                  </a:cubicBezTo>
                  <a:cubicBezTo>
                    <a:pt x="105" y="62"/>
                    <a:pt x="62" y="104"/>
                    <a:pt x="62" y="156"/>
                  </a:cubicBezTo>
                  <a:cubicBezTo>
                    <a:pt x="62" y="209"/>
                    <a:pt x="105" y="251"/>
                    <a:pt x="157" y="251"/>
                  </a:cubicBezTo>
                  <a:cubicBezTo>
                    <a:pt x="209" y="251"/>
                    <a:pt x="252" y="209"/>
                    <a:pt x="252" y="1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4"/>
            <p:cNvSpPr/>
            <p:nvPr/>
          </p:nvSpPr>
          <p:spPr bwMode="auto">
            <a:xfrm>
              <a:off x="5481888" y="4250394"/>
              <a:ext cx="1772713" cy="1770638"/>
            </a:xfrm>
            <a:custGeom>
              <a:avLst/>
              <a:gdLst>
                <a:gd name="T0" fmla="*/ 30 w 360"/>
                <a:gd name="T1" fmla="*/ 152 h 360"/>
                <a:gd name="T2" fmla="*/ 18 w 360"/>
                <a:gd name="T3" fmla="*/ 137 h 360"/>
                <a:gd name="T4" fmla="*/ 37 w 360"/>
                <a:gd name="T5" fmla="*/ 124 h 360"/>
                <a:gd name="T6" fmla="*/ 38 w 360"/>
                <a:gd name="T7" fmla="*/ 106 h 360"/>
                <a:gd name="T8" fmla="*/ 54 w 360"/>
                <a:gd name="T9" fmla="*/ 93 h 360"/>
                <a:gd name="T10" fmla="*/ 59 w 360"/>
                <a:gd name="T11" fmla="*/ 75 h 360"/>
                <a:gd name="T12" fmla="*/ 78 w 360"/>
                <a:gd name="T13" fmla="*/ 66 h 360"/>
                <a:gd name="T14" fmla="*/ 84 w 360"/>
                <a:gd name="T15" fmla="*/ 43 h 360"/>
                <a:gd name="T16" fmla="*/ 112 w 360"/>
                <a:gd name="T17" fmla="*/ 44 h 360"/>
                <a:gd name="T18" fmla="*/ 118 w 360"/>
                <a:gd name="T19" fmla="*/ 32 h 360"/>
                <a:gd name="T20" fmla="*/ 135 w 360"/>
                <a:gd name="T21" fmla="*/ 26 h 360"/>
                <a:gd name="T22" fmla="*/ 154 w 360"/>
                <a:gd name="T23" fmla="*/ 24 h 360"/>
                <a:gd name="T24" fmla="*/ 172 w 360"/>
                <a:gd name="T25" fmla="*/ 20 h 360"/>
                <a:gd name="T26" fmla="*/ 191 w 360"/>
                <a:gd name="T27" fmla="*/ 21 h 360"/>
                <a:gd name="T28" fmla="*/ 210 w 360"/>
                <a:gd name="T29" fmla="*/ 30 h 360"/>
                <a:gd name="T30" fmla="*/ 232 w 360"/>
                <a:gd name="T31" fmla="*/ 21 h 360"/>
                <a:gd name="T32" fmla="*/ 244 w 360"/>
                <a:gd name="T33" fmla="*/ 38 h 360"/>
                <a:gd name="T34" fmla="*/ 261 w 360"/>
                <a:gd name="T35" fmla="*/ 43 h 360"/>
                <a:gd name="T36" fmla="*/ 274 w 360"/>
                <a:gd name="T37" fmla="*/ 59 h 360"/>
                <a:gd name="T38" fmla="*/ 284 w 360"/>
                <a:gd name="T39" fmla="*/ 69 h 360"/>
                <a:gd name="T40" fmla="*/ 303 w 360"/>
                <a:gd name="T41" fmla="*/ 78 h 360"/>
                <a:gd name="T42" fmla="*/ 303 w 360"/>
                <a:gd name="T43" fmla="*/ 92 h 360"/>
                <a:gd name="T44" fmla="*/ 329 w 360"/>
                <a:gd name="T45" fmla="*/ 105 h 360"/>
                <a:gd name="T46" fmla="*/ 320 w 360"/>
                <a:gd name="T47" fmla="*/ 123 h 360"/>
                <a:gd name="T48" fmla="*/ 353 w 360"/>
                <a:gd name="T49" fmla="*/ 134 h 360"/>
                <a:gd name="T50" fmla="*/ 328 w 360"/>
                <a:gd name="T51" fmla="*/ 157 h 360"/>
                <a:gd name="T52" fmla="*/ 360 w 360"/>
                <a:gd name="T53" fmla="*/ 174 h 360"/>
                <a:gd name="T54" fmla="*/ 331 w 360"/>
                <a:gd name="T55" fmla="*/ 190 h 360"/>
                <a:gd name="T56" fmla="*/ 357 w 360"/>
                <a:gd name="T57" fmla="*/ 210 h 360"/>
                <a:gd name="T58" fmla="*/ 325 w 360"/>
                <a:gd name="T59" fmla="*/ 225 h 360"/>
                <a:gd name="T60" fmla="*/ 335 w 360"/>
                <a:gd name="T61" fmla="*/ 242 h 360"/>
                <a:gd name="T62" fmla="*/ 314 w 360"/>
                <a:gd name="T63" fmla="*/ 252 h 360"/>
                <a:gd name="T64" fmla="*/ 312 w 360"/>
                <a:gd name="T65" fmla="*/ 270 h 360"/>
                <a:gd name="T66" fmla="*/ 294 w 360"/>
                <a:gd name="T67" fmla="*/ 281 h 360"/>
                <a:gd name="T68" fmla="*/ 287 w 360"/>
                <a:gd name="T69" fmla="*/ 298 h 360"/>
                <a:gd name="T70" fmla="*/ 267 w 360"/>
                <a:gd name="T71" fmla="*/ 305 h 360"/>
                <a:gd name="T72" fmla="*/ 256 w 360"/>
                <a:gd name="T73" fmla="*/ 313 h 360"/>
                <a:gd name="T74" fmla="*/ 242 w 360"/>
                <a:gd name="T75" fmla="*/ 328 h 360"/>
                <a:gd name="T76" fmla="*/ 223 w 360"/>
                <a:gd name="T77" fmla="*/ 328 h 360"/>
                <a:gd name="T78" fmla="*/ 209 w 360"/>
                <a:gd name="T79" fmla="*/ 345 h 360"/>
                <a:gd name="T80" fmla="*/ 188 w 360"/>
                <a:gd name="T81" fmla="*/ 333 h 360"/>
                <a:gd name="T82" fmla="*/ 169 w 360"/>
                <a:gd name="T83" fmla="*/ 340 h 360"/>
                <a:gd name="T84" fmla="*/ 149 w 360"/>
                <a:gd name="T85" fmla="*/ 337 h 360"/>
                <a:gd name="T86" fmla="*/ 132 w 360"/>
                <a:gd name="T87" fmla="*/ 325 h 360"/>
                <a:gd name="T88" fmla="*/ 109 w 360"/>
                <a:gd name="T89" fmla="*/ 332 h 360"/>
                <a:gd name="T90" fmla="*/ 98 w 360"/>
                <a:gd name="T91" fmla="*/ 318 h 360"/>
                <a:gd name="T92" fmla="*/ 88 w 360"/>
                <a:gd name="T93" fmla="*/ 303 h 360"/>
                <a:gd name="T94" fmla="*/ 68 w 360"/>
                <a:gd name="T95" fmla="*/ 296 h 360"/>
                <a:gd name="T96" fmla="*/ 67 w 360"/>
                <a:gd name="T97" fmla="*/ 282 h 360"/>
                <a:gd name="T98" fmla="*/ 40 w 360"/>
                <a:gd name="T99" fmla="*/ 272 h 360"/>
                <a:gd name="T100" fmla="*/ 43 w 360"/>
                <a:gd name="T101" fmla="*/ 249 h 360"/>
                <a:gd name="T102" fmla="*/ 28 w 360"/>
                <a:gd name="T103" fmla="*/ 234 h 360"/>
                <a:gd name="T104" fmla="*/ 31 w 360"/>
                <a:gd name="T105" fmla="*/ 215 h 360"/>
                <a:gd name="T106" fmla="*/ 13 w 360"/>
                <a:gd name="T107" fmla="*/ 200 h 360"/>
                <a:gd name="T108" fmla="*/ 28 w 360"/>
                <a:gd name="T109" fmla="*/ 185 h 360"/>
                <a:gd name="T110" fmla="*/ 287 w 360"/>
                <a:gd name="T111" fmla="*/ 193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0" h="360">
                  <a:moveTo>
                    <a:pt x="0" y="166"/>
                  </a:moveTo>
                  <a:cubicBezTo>
                    <a:pt x="0" y="165"/>
                    <a:pt x="0" y="164"/>
                    <a:pt x="0" y="164"/>
                  </a:cubicBezTo>
                  <a:cubicBezTo>
                    <a:pt x="1" y="163"/>
                    <a:pt x="6" y="162"/>
                    <a:pt x="13" y="161"/>
                  </a:cubicBezTo>
                  <a:cubicBezTo>
                    <a:pt x="16" y="161"/>
                    <a:pt x="18" y="160"/>
                    <a:pt x="20" y="160"/>
                  </a:cubicBezTo>
                  <a:cubicBezTo>
                    <a:pt x="27" y="159"/>
                    <a:pt x="28" y="159"/>
                    <a:pt x="28" y="158"/>
                  </a:cubicBezTo>
                  <a:cubicBezTo>
                    <a:pt x="29" y="157"/>
                    <a:pt x="30" y="156"/>
                    <a:pt x="30" y="152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31" y="151"/>
                    <a:pt x="31" y="150"/>
                    <a:pt x="31" y="148"/>
                  </a:cubicBezTo>
                  <a:cubicBezTo>
                    <a:pt x="31" y="147"/>
                    <a:pt x="31" y="146"/>
                    <a:pt x="31" y="145"/>
                  </a:cubicBezTo>
                  <a:cubicBezTo>
                    <a:pt x="30" y="144"/>
                    <a:pt x="29" y="143"/>
                    <a:pt x="24" y="141"/>
                  </a:cubicBezTo>
                  <a:cubicBezTo>
                    <a:pt x="22" y="139"/>
                    <a:pt x="20" y="138"/>
                    <a:pt x="18" y="137"/>
                  </a:cubicBezTo>
                  <a:cubicBezTo>
                    <a:pt x="12" y="133"/>
                    <a:pt x="8" y="130"/>
                    <a:pt x="7" y="129"/>
                  </a:cubicBezTo>
                  <a:cubicBezTo>
                    <a:pt x="7" y="129"/>
                    <a:pt x="7" y="129"/>
                    <a:pt x="7" y="128"/>
                  </a:cubicBezTo>
                  <a:cubicBezTo>
                    <a:pt x="7" y="126"/>
                    <a:pt x="8" y="123"/>
                    <a:pt x="9" y="123"/>
                  </a:cubicBezTo>
                  <a:cubicBezTo>
                    <a:pt x="10" y="123"/>
                    <a:pt x="15" y="122"/>
                    <a:pt x="22" y="123"/>
                  </a:cubicBezTo>
                  <a:cubicBezTo>
                    <a:pt x="25" y="123"/>
                    <a:pt x="27" y="124"/>
                    <a:pt x="29" y="124"/>
                  </a:cubicBezTo>
                  <a:cubicBezTo>
                    <a:pt x="36" y="124"/>
                    <a:pt x="36" y="124"/>
                    <a:pt x="37" y="124"/>
                  </a:cubicBezTo>
                  <a:cubicBezTo>
                    <a:pt x="38" y="123"/>
                    <a:pt x="39" y="122"/>
                    <a:pt x="41" y="119"/>
                  </a:cubicBezTo>
                  <a:cubicBezTo>
                    <a:pt x="41" y="119"/>
                    <a:pt x="41" y="119"/>
                    <a:pt x="41" y="119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42" y="116"/>
                    <a:pt x="43" y="114"/>
                    <a:pt x="43" y="113"/>
                  </a:cubicBezTo>
                  <a:cubicBezTo>
                    <a:pt x="43" y="113"/>
                    <a:pt x="43" y="112"/>
                    <a:pt x="43" y="111"/>
                  </a:cubicBezTo>
                  <a:cubicBezTo>
                    <a:pt x="42" y="111"/>
                    <a:pt x="42" y="110"/>
                    <a:pt x="38" y="106"/>
                  </a:cubicBezTo>
                  <a:cubicBezTo>
                    <a:pt x="36" y="104"/>
                    <a:pt x="34" y="103"/>
                    <a:pt x="32" y="101"/>
                  </a:cubicBezTo>
                  <a:cubicBezTo>
                    <a:pt x="27" y="95"/>
                    <a:pt x="24" y="92"/>
                    <a:pt x="23" y="91"/>
                  </a:cubicBezTo>
                  <a:cubicBezTo>
                    <a:pt x="24" y="89"/>
                    <a:pt x="26" y="86"/>
                    <a:pt x="27" y="85"/>
                  </a:cubicBezTo>
                  <a:cubicBezTo>
                    <a:pt x="28" y="85"/>
                    <a:pt x="32" y="86"/>
                    <a:pt x="40" y="88"/>
                  </a:cubicBezTo>
                  <a:cubicBezTo>
                    <a:pt x="42" y="89"/>
                    <a:pt x="44" y="90"/>
                    <a:pt x="46" y="91"/>
                  </a:cubicBezTo>
                  <a:cubicBezTo>
                    <a:pt x="52" y="93"/>
                    <a:pt x="53" y="93"/>
                    <a:pt x="54" y="93"/>
                  </a:cubicBezTo>
                  <a:cubicBezTo>
                    <a:pt x="55" y="92"/>
                    <a:pt x="56" y="92"/>
                    <a:pt x="58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62" y="84"/>
                    <a:pt x="62" y="83"/>
                    <a:pt x="62" y="83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62" y="81"/>
                    <a:pt x="62" y="80"/>
                    <a:pt x="59" y="75"/>
                  </a:cubicBezTo>
                  <a:cubicBezTo>
                    <a:pt x="57" y="73"/>
                    <a:pt x="56" y="71"/>
                    <a:pt x="54" y="69"/>
                  </a:cubicBezTo>
                  <a:cubicBezTo>
                    <a:pt x="51" y="63"/>
                    <a:pt x="49" y="58"/>
                    <a:pt x="48" y="57"/>
                  </a:cubicBezTo>
                  <a:cubicBezTo>
                    <a:pt x="49" y="56"/>
                    <a:pt x="52" y="53"/>
                    <a:pt x="53" y="52"/>
                  </a:cubicBezTo>
                  <a:cubicBezTo>
                    <a:pt x="54" y="53"/>
                    <a:pt x="58" y="55"/>
                    <a:pt x="64" y="59"/>
                  </a:cubicBezTo>
                  <a:cubicBezTo>
                    <a:pt x="67" y="60"/>
                    <a:pt x="69" y="61"/>
                    <a:pt x="70" y="62"/>
                  </a:cubicBezTo>
                  <a:cubicBezTo>
                    <a:pt x="76" y="66"/>
                    <a:pt x="77" y="66"/>
                    <a:pt x="78" y="66"/>
                  </a:cubicBezTo>
                  <a:cubicBezTo>
                    <a:pt x="79" y="66"/>
                    <a:pt x="80" y="65"/>
                    <a:pt x="83" y="63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7" y="60"/>
                    <a:pt x="88" y="59"/>
                    <a:pt x="88" y="57"/>
                  </a:cubicBezTo>
                  <a:cubicBezTo>
                    <a:pt x="88" y="56"/>
                    <a:pt x="88" y="56"/>
                    <a:pt x="86" y="50"/>
                  </a:cubicBezTo>
                  <a:cubicBezTo>
                    <a:pt x="85" y="48"/>
                    <a:pt x="84" y="46"/>
                    <a:pt x="84" y="43"/>
                  </a:cubicBezTo>
                  <a:cubicBezTo>
                    <a:pt x="81" y="36"/>
                    <a:pt x="80" y="31"/>
                    <a:pt x="80" y="30"/>
                  </a:cubicBezTo>
                  <a:cubicBezTo>
                    <a:pt x="81" y="29"/>
                    <a:pt x="84" y="27"/>
                    <a:pt x="86" y="27"/>
                  </a:cubicBezTo>
                  <a:cubicBezTo>
                    <a:pt x="87" y="27"/>
                    <a:pt x="90" y="30"/>
                    <a:pt x="96" y="35"/>
                  </a:cubicBezTo>
                  <a:cubicBezTo>
                    <a:pt x="97" y="37"/>
                    <a:pt x="99" y="39"/>
                    <a:pt x="100" y="40"/>
                  </a:cubicBezTo>
                  <a:cubicBezTo>
                    <a:pt x="105" y="45"/>
                    <a:pt x="106" y="45"/>
                    <a:pt x="107" y="46"/>
                  </a:cubicBezTo>
                  <a:cubicBezTo>
                    <a:pt x="108" y="46"/>
                    <a:pt x="109" y="46"/>
                    <a:pt x="112" y="44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8" y="42"/>
                    <a:pt x="118" y="40"/>
                    <a:pt x="119" y="40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8"/>
                    <a:pt x="119" y="36"/>
                    <a:pt x="118" y="32"/>
                  </a:cubicBezTo>
                  <a:cubicBezTo>
                    <a:pt x="118" y="30"/>
                    <a:pt x="118" y="27"/>
                    <a:pt x="118" y="24"/>
                  </a:cubicBezTo>
                  <a:cubicBezTo>
                    <a:pt x="117" y="19"/>
                    <a:pt x="117" y="13"/>
                    <a:pt x="117" y="11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8" y="10"/>
                    <a:pt x="122" y="9"/>
                    <a:pt x="124" y="9"/>
                  </a:cubicBezTo>
                  <a:cubicBezTo>
                    <a:pt x="124" y="10"/>
                    <a:pt x="127" y="14"/>
                    <a:pt x="131" y="20"/>
                  </a:cubicBezTo>
                  <a:cubicBezTo>
                    <a:pt x="132" y="22"/>
                    <a:pt x="134" y="24"/>
                    <a:pt x="135" y="26"/>
                  </a:cubicBezTo>
                  <a:cubicBezTo>
                    <a:pt x="138" y="31"/>
                    <a:pt x="139" y="32"/>
                    <a:pt x="140" y="32"/>
                  </a:cubicBezTo>
                  <a:cubicBezTo>
                    <a:pt x="140" y="33"/>
                    <a:pt x="142" y="33"/>
                    <a:pt x="146" y="32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8" y="32"/>
                    <a:pt x="148" y="32"/>
                    <a:pt x="148" y="32"/>
                  </a:cubicBezTo>
                  <a:cubicBezTo>
                    <a:pt x="150" y="31"/>
                    <a:pt x="152" y="30"/>
                    <a:pt x="153" y="29"/>
                  </a:cubicBezTo>
                  <a:cubicBezTo>
                    <a:pt x="153" y="29"/>
                    <a:pt x="153" y="28"/>
                    <a:pt x="154" y="24"/>
                  </a:cubicBezTo>
                  <a:cubicBezTo>
                    <a:pt x="154" y="20"/>
                    <a:pt x="154" y="20"/>
                    <a:pt x="154" y="20"/>
                  </a:cubicBezTo>
                  <a:cubicBezTo>
                    <a:pt x="155" y="18"/>
                    <a:pt x="155" y="16"/>
                    <a:pt x="155" y="14"/>
                  </a:cubicBezTo>
                  <a:cubicBezTo>
                    <a:pt x="156" y="7"/>
                    <a:pt x="157" y="3"/>
                    <a:pt x="158" y="1"/>
                  </a:cubicBezTo>
                  <a:cubicBezTo>
                    <a:pt x="159" y="1"/>
                    <a:pt x="163" y="0"/>
                    <a:pt x="164" y="1"/>
                  </a:cubicBezTo>
                  <a:cubicBezTo>
                    <a:pt x="165" y="2"/>
                    <a:pt x="167" y="6"/>
                    <a:pt x="169" y="13"/>
                  </a:cubicBezTo>
                  <a:cubicBezTo>
                    <a:pt x="170" y="15"/>
                    <a:pt x="171" y="18"/>
                    <a:pt x="172" y="20"/>
                  </a:cubicBezTo>
                  <a:cubicBezTo>
                    <a:pt x="173" y="26"/>
                    <a:pt x="174" y="27"/>
                    <a:pt x="175" y="27"/>
                  </a:cubicBezTo>
                  <a:cubicBezTo>
                    <a:pt x="175" y="28"/>
                    <a:pt x="177" y="28"/>
                    <a:pt x="181" y="28"/>
                  </a:cubicBezTo>
                  <a:cubicBezTo>
                    <a:pt x="181" y="29"/>
                    <a:pt x="181" y="29"/>
                    <a:pt x="181" y="29"/>
                  </a:cubicBezTo>
                  <a:cubicBezTo>
                    <a:pt x="182" y="28"/>
                    <a:pt x="182" y="28"/>
                    <a:pt x="182" y="28"/>
                  </a:cubicBezTo>
                  <a:cubicBezTo>
                    <a:pt x="187" y="29"/>
                    <a:pt x="188" y="28"/>
                    <a:pt x="188" y="27"/>
                  </a:cubicBezTo>
                  <a:cubicBezTo>
                    <a:pt x="189" y="27"/>
                    <a:pt x="189" y="26"/>
                    <a:pt x="191" y="21"/>
                  </a:cubicBezTo>
                  <a:cubicBezTo>
                    <a:pt x="192" y="18"/>
                    <a:pt x="193" y="16"/>
                    <a:pt x="194" y="13"/>
                  </a:cubicBezTo>
                  <a:cubicBezTo>
                    <a:pt x="197" y="7"/>
                    <a:pt x="199" y="2"/>
                    <a:pt x="200" y="1"/>
                  </a:cubicBezTo>
                  <a:cubicBezTo>
                    <a:pt x="201" y="1"/>
                    <a:pt x="205" y="1"/>
                    <a:pt x="206" y="2"/>
                  </a:cubicBezTo>
                  <a:cubicBezTo>
                    <a:pt x="207" y="3"/>
                    <a:pt x="207" y="8"/>
                    <a:pt x="208" y="15"/>
                  </a:cubicBezTo>
                  <a:cubicBezTo>
                    <a:pt x="208" y="18"/>
                    <a:pt x="209" y="20"/>
                    <a:pt x="209" y="22"/>
                  </a:cubicBezTo>
                  <a:cubicBezTo>
                    <a:pt x="209" y="29"/>
                    <a:pt x="209" y="30"/>
                    <a:pt x="210" y="30"/>
                  </a:cubicBezTo>
                  <a:cubicBezTo>
                    <a:pt x="211" y="31"/>
                    <a:pt x="212" y="32"/>
                    <a:pt x="216" y="33"/>
                  </a:cubicBezTo>
                  <a:cubicBezTo>
                    <a:pt x="216" y="33"/>
                    <a:pt x="216" y="33"/>
                    <a:pt x="216" y="33"/>
                  </a:cubicBezTo>
                  <a:cubicBezTo>
                    <a:pt x="217" y="33"/>
                    <a:pt x="217" y="33"/>
                    <a:pt x="217" y="33"/>
                  </a:cubicBezTo>
                  <a:cubicBezTo>
                    <a:pt x="221" y="34"/>
                    <a:pt x="222" y="34"/>
                    <a:pt x="223" y="33"/>
                  </a:cubicBezTo>
                  <a:cubicBezTo>
                    <a:pt x="224" y="33"/>
                    <a:pt x="225" y="32"/>
                    <a:pt x="228" y="28"/>
                  </a:cubicBezTo>
                  <a:cubicBezTo>
                    <a:pt x="229" y="26"/>
                    <a:pt x="230" y="23"/>
                    <a:pt x="232" y="21"/>
                  </a:cubicBezTo>
                  <a:cubicBezTo>
                    <a:pt x="236" y="15"/>
                    <a:pt x="239" y="12"/>
                    <a:pt x="240" y="11"/>
                  </a:cubicBezTo>
                  <a:cubicBezTo>
                    <a:pt x="242" y="11"/>
                    <a:pt x="246" y="12"/>
                    <a:pt x="247" y="13"/>
                  </a:cubicBezTo>
                  <a:cubicBezTo>
                    <a:pt x="247" y="14"/>
                    <a:pt x="247" y="18"/>
                    <a:pt x="246" y="24"/>
                  </a:cubicBezTo>
                  <a:cubicBezTo>
                    <a:pt x="246" y="25"/>
                    <a:pt x="245" y="26"/>
                    <a:pt x="245" y="26"/>
                  </a:cubicBezTo>
                  <a:cubicBezTo>
                    <a:pt x="245" y="29"/>
                    <a:pt x="245" y="31"/>
                    <a:pt x="244" y="33"/>
                  </a:cubicBezTo>
                  <a:cubicBezTo>
                    <a:pt x="244" y="35"/>
                    <a:pt x="244" y="37"/>
                    <a:pt x="244" y="38"/>
                  </a:cubicBezTo>
                  <a:cubicBezTo>
                    <a:pt x="243" y="40"/>
                    <a:pt x="243" y="41"/>
                    <a:pt x="244" y="41"/>
                  </a:cubicBezTo>
                  <a:cubicBezTo>
                    <a:pt x="244" y="42"/>
                    <a:pt x="245" y="43"/>
                    <a:pt x="249" y="45"/>
                  </a:cubicBezTo>
                  <a:cubicBezTo>
                    <a:pt x="249" y="47"/>
                    <a:pt x="249" y="47"/>
                    <a:pt x="249" y="47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3" y="48"/>
                    <a:pt x="255" y="48"/>
                    <a:pt x="256" y="47"/>
                  </a:cubicBezTo>
                  <a:cubicBezTo>
                    <a:pt x="257" y="47"/>
                    <a:pt x="257" y="47"/>
                    <a:pt x="261" y="43"/>
                  </a:cubicBezTo>
                  <a:cubicBezTo>
                    <a:pt x="263" y="41"/>
                    <a:pt x="265" y="39"/>
                    <a:pt x="267" y="38"/>
                  </a:cubicBezTo>
                  <a:cubicBezTo>
                    <a:pt x="273" y="33"/>
                    <a:pt x="276" y="30"/>
                    <a:pt x="278" y="29"/>
                  </a:cubicBezTo>
                  <a:cubicBezTo>
                    <a:pt x="279" y="30"/>
                    <a:pt x="283" y="32"/>
                    <a:pt x="283" y="33"/>
                  </a:cubicBezTo>
                  <a:cubicBezTo>
                    <a:pt x="283" y="35"/>
                    <a:pt x="281" y="40"/>
                    <a:pt x="279" y="46"/>
                  </a:cubicBezTo>
                  <a:cubicBezTo>
                    <a:pt x="278" y="48"/>
                    <a:pt x="277" y="50"/>
                    <a:pt x="276" y="52"/>
                  </a:cubicBezTo>
                  <a:cubicBezTo>
                    <a:pt x="275" y="56"/>
                    <a:pt x="274" y="58"/>
                    <a:pt x="274" y="59"/>
                  </a:cubicBezTo>
                  <a:cubicBezTo>
                    <a:pt x="274" y="59"/>
                    <a:pt x="274" y="59"/>
                    <a:pt x="274" y="59"/>
                  </a:cubicBezTo>
                  <a:cubicBezTo>
                    <a:pt x="274" y="60"/>
                    <a:pt x="274" y="60"/>
                    <a:pt x="274" y="60"/>
                  </a:cubicBezTo>
                  <a:cubicBezTo>
                    <a:pt x="274" y="61"/>
                    <a:pt x="275" y="62"/>
                    <a:pt x="278" y="64"/>
                  </a:cubicBezTo>
                  <a:cubicBezTo>
                    <a:pt x="278" y="66"/>
                    <a:pt x="278" y="66"/>
                    <a:pt x="278" y="66"/>
                  </a:cubicBezTo>
                  <a:cubicBezTo>
                    <a:pt x="279" y="66"/>
                    <a:pt x="279" y="66"/>
                    <a:pt x="279" y="66"/>
                  </a:cubicBezTo>
                  <a:cubicBezTo>
                    <a:pt x="282" y="68"/>
                    <a:pt x="283" y="69"/>
                    <a:pt x="284" y="69"/>
                  </a:cubicBezTo>
                  <a:cubicBezTo>
                    <a:pt x="285" y="69"/>
                    <a:pt x="286" y="68"/>
                    <a:pt x="291" y="65"/>
                  </a:cubicBezTo>
                  <a:cubicBezTo>
                    <a:pt x="293" y="64"/>
                    <a:pt x="295" y="63"/>
                    <a:pt x="298" y="62"/>
                  </a:cubicBezTo>
                  <a:cubicBezTo>
                    <a:pt x="304" y="58"/>
                    <a:pt x="308" y="56"/>
                    <a:pt x="310" y="56"/>
                  </a:cubicBezTo>
                  <a:cubicBezTo>
                    <a:pt x="311" y="57"/>
                    <a:pt x="314" y="60"/>
                    <a:pt x="314" y="61"/>
                  </a:cubicBezTo>
                  <a:cubicBezTo>
                    <a:pt x="314" y="62"/>
                    <a:pt x="312" y="66"/>
                    <a:pt x="307" y="72"/>
                  </a:cubicBezTo>
                  <a:cubicBezTo>
                    <a:pt x="306" y="74"/>
                    <a:pt x="305" y="76"/>
                    <a:pt x="303" y="78"/>
                  </a:cubicBezTo>
                  <a:cubicBezTo>
                    <a:pt x="300" y="83"/>
                    <a:pt x="299" y="84"/>
                    <a:pt x="299" y="85"/>
                  </a:cubicBezTo>
                  <a:cubicBezTo>
                    <a:pt x="299" y="85"/>
                    <a:pt x="299" y="85"/>
                    <a:pt x="299" y="85"/>
                  </a:cubicBezTo>
                  <a:cubicBezTo>
                    <a:pt x="299" y="85"/>
                    <a:pt x="299" y="85"/>
                    <a:pt x="299" y="85"/>
                  </a:cubicBezTo>
                  <a:cubicBezTo>
                    <a:pt x="299" y="86"/>
                    <a:pt x="300" y="88"/>
                    <a:pt x="302" y="90"/>
                  </a:cubicBezTo>
                  <a:cubicBezTo>
                    <a:pt x="302" y="93"/>
                    <a:pt x="302" y="93"/>
                    <a:pt x="302" y="93"/>
                  </a:cubicBezTo>
                  <a:cubicBezTo>
                    <a:pt x="303" y="92"/>
                    <a:pt x="303" y="92"/>
                    <a:pt x="303" y="92"/>
                  </a:cubicBezTo>
                  <a:cubicBezTo>
                    <a:pt x="305" y="95"/>
                    <a:pt x="306" y="96"/>
                    <a:pt x="307" y="96"/>
                  </a:cubicBezTo>
                  <a:cubicBezTo>
                    <a:pt x="308" y="96"/>
                    <a:pt x="309" y="96"/>
                    <a:pt x="314" y="94"/>
                  </a:cubicBezTo>
                  <a:cubicBezTo>
                    <a:pt x="317" y="94"/>
                    <a:pt x="319" y="93"/>
                    <a:pt x="322" y="92"/>
                  </a:cubicBezTo>
                  <a:cubicBezTo>
                    <a:pt x="329" y="90"/>
                    <a:pt x="334" y="89"/>
                    <a:pt x="335" y="89"/>
                  </a:cubicBezTo>
                  <a:cubicBezTo>
                    <a:pt x="336" y="90"/>
                    <a:pt x="338" y="94"/>
                    <a:pt x="338" y="95"/>
                  </a:cubicBezTo>
                  <a:cubicBezTo>
                    <a:pt x="337" y="96"/>
                    <a:pt x="335" y="99"/>
                    <a:pt x="329" y="105"/>
                  </a:cubicBezTo>
                  <a:cubicBezTo>
                    <a:pt x="327" y="106"/>
                    <a:pt x="325" y="108"/>
                    <a:pt x="324" y="109"/>
                  </a:cubicBezTo>
                  <a:cubicBezTo>
                    <a:pt x="319" y="113"/>
                    <a:pt x="318" y="114"/>
                    <a:pt x="318" y="115"/>
                  </a:cubicBezTo>
                  <a:cubicBezTo>
                    <a:pt x="318" y="115"/>
                    <a:pt x="318" y="115"/>
                    <a:pt x="318" y="115"/>
                  </a:cubicBezTo>
                  <a:cubicBezTo>
                    <a:pt x="318" y="117"/>
                    <a:pt x="318" y="118"/>
                    <a:pt x="319" y="121"/>
                  </a:cubicBezTo>
                  <a:cubicBezTo>
                    <a:pt x="319" y="123"/>
                    <a:pt x="319" y="123"/>
                    <a:pt x="319" y="123"/>
                  </a:cubicBezTo>
                  <a:cubicBezTo>
                    <a:pt x="320" y="123"/>
                    <a:pt x="320" y="123"/>
                    <a:pt x="320" y="123"/>
                  </a:cubicBezTo>
                  <a:cubicBezTo>
                    <a:pt x="321" y="126"/>
                    <a:pt x="322" y="127"/>
                    <a:pt x="323" y="128"/>
                  </a:cubicBezTo>
                  <a:cubicBezTo>
                    <a:pt x="324" y="128"/>
                    <a:pt x="325" y="128"/>
                    <a:pt x="331" y="128"/>
                  </a:cubicBezTo>
                  <a:cubicBezTo>
                    <a:pt x="333" y="128"/>
                    <a:pt x="336" y="127"/>
                    <a:pt x="338" y="127"/>
                  </a:cubicBezTo>
                  <a:cubicBezTo>
                    <a:pt x="346" y="127"/>
                    <a:pt x="350" y="127"/>
                    <a:pt x="352" y="128"/>
                  </a:cubicBezTo>
                  <a:cubicBezTo>
                    <a:pt x="352" y="129"/>
                    <a:pt x="354" y="132"/>
                    <a:pt x="353" y="134"/>
                  </a:cubicBezTo>
                  <a:cubicBezTo>
                    <a:pt x="353" y="134"/>
                    <a:pt x="353" y="134"/>
                    <a:pt x="353" y="134"/>
                  </a:cubicBezTo>
                  <a:cubicBezTo>
                    <a:pt x="352" y="135"/>
                    <a:pt x="349" y="138"/>
                    <a:pt x="342" y="141"/>
                  </a:cubicBezTo>
                  <a:cubicBezTo>
                    <a:pt x="340" y="142"/>
                    <a:pt x="338" y="143"/>
                    <a:pt x="336" y="144"/>
                  </a:cubicBezTo>
                  <a:cubicBezTo>
                    <a:pt x="330" y="147"/>
                    <a:pt x="329" y="148"/>
                    <a:pt x="329" y="149"/>
                  </a:cubicBezTo>
                  <a:cubicBezTo>
                    <a:pt x="329" y="149"/>
                    <a:pt x="329" y="149"/>
                    <a:pt x="329" y="150"/>
                  </a:cubicBezTo>
                  <a:cubicBezTo>
                    <a:pt x="329" y="151"/>
                    <a:pt x="329" y="153"/>
                    <a:pt x="329" y="155"/>
                  </a:cubicBezTo>
                  <a:cubicBezTo>
                    <a:pt x="328" y="157"/>
                    <a:pt x="328" y="157"/>
                    <a:pt x="328" y="157"/>
                  </a:cubicBezTo>
                  <a:cubicBezTo>
                    <a:pt x="329" y="157"/>
                    <a:pt x="329" y="157"/>
                    <a:pt x="329" y="157"/>
                  </a:cubicBezTo>
                  <a:cubicBezTo>
                    <a:pt x="330" y="160"/>
                    <a:pt x="331" y="162"/>
                    <a:pt x="331" y="162"/>
                  </a:cubicBezTo>
                  <a:cubicBezTo>
                    <a:pt x="332" y="163"/>
                    <a:pt x="333" y="163"/>
                    <a:pt x="339" y="164"/>
                  </a:cubicBezTo>
                  <a:cubicBezTo>
                    <a:pt x="341" y="164"/>
                    <a:pt x="343" y="165"/>
                    <a:pt x="346" y="165"/>
                  </a:cubicBezTo>
                  <a:cubicBezTo>
                    <a:pt x="353" y="167"/>
                    <a:pt x="358" y="168"/>
                    <a:pt x="359" y="169"/>
                  </a:cubicBezTo>
                  <a:cubicBezTo>
                    <a:pt x="359" y="170"/>
                    <a:pt x="360" y="172"/>
                    <a:pt x="360" y="174"/>
                  </a:cubicBezTo>
                  <a:cubicBezTo>
                    <a:pt x="359" y="175"/>
                    <a:pt x="359" y="175"/>
                    <a:pt x="359" y="175"/>
                  </a:cubicBezTo>
                  <a:cubicBezTo>
                    <a:pt x="358" y="176"/>
                    <a:pt x="354" y="178"/>
                    <a:pt x="347" y="180"/>
                  </a:cubicBezTo>
                  <a:cubicBezTo>
                    <a:pt x="344" y="180"/>
                    <a:pt x="342" y="181"/>
                    <a:pt x="340" y="181"/>
                  </a:cubicBezTo>
                  <a:cubicBezTo>
                    <a:pt x="334" y="183"/>
                    <a:pt x="333" y="183"/>
                    <a:pt x="332" y="184"/>
                  </a:cubicBezTo>
                  <a:cubicBezTo>
                    <a:pt x="332" y="185"/>
                    <a:pt x="331" y="186"/>
                    <a:pt x="331" y="187"/>
                  </a:cubicBezTo>
                  <a:cubicBezTo>
                    <a:pt x="331" y="188"/>
                    <a:pt x="331" y="189"/>
                    <a:pt x="331" y="190"/>
                  </a:cubicBezTo>
                  <a:cubicBezTo>
                    <a:pt x="329" y="192"/>
                    <a:pt x="329" y="192"/>
                    <a:pt x="329" y="192"/>
                  </a:cubicBezTo>
                  <a:cubicBezTo>
                    <a:pt x="331" y="192"/>
                    <a:pt x="331" y="192"/>
                    <a:pt x="331" y="192"/>
                  </a:cubicBezTo>
                  <a:cubicBezTo>
                    <a:pt x="330" y="195"/>
                    <a:pt x="331" y="197"/>
                    <a:pt x="331" y="198"/>
                  </a:cubicBezTo>
                  <a:cubicBezTo>
                    <a:pt x="332" y="198"/>
                    <a:pt x="333" y="199"/>
                    <a:pt x="338" y="201"/>
                  </a:cubicBezTo>
                  <a:cubicBezTo>
                    <a:pt x="340" y="202"/>
                    <a:pt x="343" y="203"/>
                    <a:pt x="345" y="204"/>
                  </a:cubicBezTo>
                  <a:cubicBezTo>
                    <a:pt x="352" y="207"/>
                    <a:pt x="356" y="210"/>
                    <a:pt x="357" y="210"/>
                  </a:cubicBezTo>
                  <a:cubicBezTo>
                    <a:pt x="357" y="211"/>
                    <a:pt x="357" y="212"/>
                    <a:pt x="357" y="213"/>
                  </a:cubicBezTo>
                  <a:cubicBezTo>
                    <a:pt x="356" y="215"/>
                    <a:pt x="356" y="217"/>
                    <a:pt x="355" y="217"/>
                  </a:cubicBezTo>
                  <a:cubicBezTo>
                    <a:pt x="354" y="217"/>
                    <a:pt x="350" y="218"/>
                    <a:pt x="342" y="218"/>
                  </a:cubicBezTo>
                  <a:cubicBezTo>
                    <a:pt x="340" y="218"/>
                    <a:pt x="337" y="218"/>
                    <a:pt x="335" y="218"/>
                  </a:cubicBezTo>
                  <a:cubicBezTo>
                    <a:pt x="329" y="218"/>
                    <a:pt x="328" y="219"/>
                    <a:pt x="327" y="219"/>
                  </a:cubicBezTo>
                  <a:cubicBezTo>
                    <a:pt x="326" y="220"/>
                    <a:pt x="325" y="221"/>
                    <a:pt x="325" y="225"/>
                  </a:cubicBezTo>
                  <a:cubicBezTo>
                    <a:pt x="324" y="225"/>
                    <a:pt x="324" y="225"/>
                    <a:pt x="324" y="225"/>
                  </a:cubicBezTo>
                  <a:cubicBezTo>
                    <a:pt x="324" y="225"/>
                    <a:pt x="324" y="225"/>
                    <a:pt x="324" y="225"/>
                  </a:cubicBezTo>
                  <a:cubicBezTo>
                    <a:pt x="324" y="227"/>
                    <a:pt x="323" y="229"/>
                    <a:pt x="323" y="230"/>
                  </a:cubicBezTo>
                  <a:cubicBezTo>
                    <a:pt x="323" y="231"/>
                    <a:pt x="323" y="232"/>
                    <a:pt x="323" y="232"/>
                  </a:cubicBezTo>
                  <a:cubicBezTo>
                    <a:pt x="324" y="233"/>
                    <a:pt x="324" y="234"/>
                    <a:pt x="329" y="237"/>
                  </a:cubicBezTo>
                  <a:cubicBezTo>
                    <a:pt x="331" y="238"/>
                    <a:pt x="333" y="240"/>
                    <a:pt x="335" y="242"/>
                  </a:cubicBezTo>
                  <a:cubicBezTo>
                    <a:pt x="341" y="246"/>
                    <a:pt x="344" y="249"/>
                    <a:pt x="345" y="250"/>
                  </a:cubicBezTo>
                  <a:cubicBezTo>
                    <a:pt x="345" y="251"/>
                    <a:pt x="345" y="251"/>
                    <a:pt x="345" y="251"/>
                  </a:cubicBezTo>
                  <a:cubicBezTo>
                    <a:pt x="345" y="253"/>
                    <a:pt x="343" y="256"/>
                    <a:pt x="342" y="257"/>
                  </a:cubicBezTo>
                  <a:cubicBezTo>
                    <a:pt x="341" y="257"/>
                    <a:pt x="336" y="256"/>
                    <a:pt x="329" y="255"/>
                  </a:cubicBezTo>
                  <a:cubicBezTo>
                    <a:pt x="327" y="254"/>
                    <a:pt x="324" y="254"/>
                    <a:pt x="322" y="253"/>
                  </a:cubicBezTo>
                  <a:cubicBezTo>
                    <a:pt x="316" y="252"/>
                    <a:pt x="315" y="252"/>
                    <a:pt x="314" y="252"/>
                  </a:cubicBezTo>
                  <a:cubicBezTo>
                    <a:pt x="313" y="253"/>
                    <a:pt x="312" y="254"/>
                    <a:pt x="310" y="257"/>
                  </a:cubicBezTo>
                  <a:cubicBezTo>
                    <a:pt x="310" y="257"/>
                    <a:pt x="310" y="257"/>
                    <a:pt x="310" y="257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08" y="260"/>
                    <a:pt x="307" y="261"/>
                    <a:pt x="307" y="263"/>
                  </a:cubicBezTo>
                  <a:cubicBezTo>
                    <a:pt x="307" y="263"/>
                    <a:pt x="307" y="264"/>
                    <a:pt x="307" y="264"/>
                  </a:cubicBezTo>
                  <a:cubicBezTo>
                    <a:pt x="308" y="265"/>
                    <a:pt x="308" y="266"/>
                    <a:pt x="312" y="270"/>
                  </a:cubicBezTo>
                  <a:cubicBezTo>
                    <a:pt x="313" y="272"/>
                    <a:pt x="315" y="274"/>
                    <a:pt x="317" y="276"/>
                  </a:cubicBezTo>
                  <a:cubicBezTo>
                    <a:pt x="321" y="282"/>
                    <a:pt x="324" y="286"/>
                    <a:pt x="324" y="287"/>
                  </a:cubicBezTo>
                  <a:cubicBezTo>
                    <a:pt x="324" y="288"/>
                    <a:pt x="321" y="292"/>
                    <a:pt x="320" y="292"/>
                  </a:cubicBezTo>
                  <a:cubicBezTo>
                    <a:pt x="319" y="292"/>
                    <a:pt x="315" y="290"/>
                    <a:pt x="308" y="287"/>
                  </a:cubicBezTo>
                  <a:cubicBezTo>
                    <a:pt x="306" y="286"/>
                    <a:pt x="303" y="285"/>
                    <a:pt x="302" y="284"/>
                  </a:cubicBezTo>
                  <a:cubicBezTo>
                    <a:pt x="296" y="281"/>
                    <a:pt x="295" y="281"/>
                    <a:pt x="294" y="281"/>
                  </a:cubicBezTo>
                  <a:cubicBezTo>
                    <a:pt x="293" y="281"/>
                    <a:pt x="292" y="282"/>
                    <a:pt x="289" y="285"/>
                  </a:cubicBezTo>
                  <a:cubicBezTo>
                    <a:pt x="288" y="285"/>
                    <a:pt x="288" y="285"/>
                    <a:pt x="288" y="285"/>
                  </a:cubicBezTo>
                  <a:cubicBezTo>
                    <a:pt x="288" y="286"/>
                    <a:pt x="288" y="286"/>
                    <a:pt x="288" y="286"/>
                  </a:cubicBezTo>
                  <a:cubicBezTo>
                    <a:pt x="285" y="289"/>
                    <a:pt x="285" y="290"/>
                    <a:pt x="285" y="291"/>
                  </a:cubicBezTo>
                  <a:cubicBezTo>
                    <a:pt x="284" y="291"/>
                    <a:pt x="284" y="291"/>
                    <a:pt x="284" y="291"/>
                  </a:cubicBezTo>
                  <a:cubicBezTo>
                    <a:pt x="285" y="292"/>
                    <a:pt x="285" y="293"/>
                    <a:pt x="287" y="298"/>
                  </a:cubicBezTo>
                  <a:cubicBezTo>
                    <a:pt x="288" y="300"/>
                    <a:pt x="290" y="302"/>
                    <a:pt x="291" y="305"/>
                  </a:cubicBezTo>
                  <a:cubicBezTo>
                    <a:pt x="294" y="311"/>
                    <a:pt x="295" y="316"/>
                    <a:pt x="296" y="317"/>
                  </a:cubicBezTo>
                  <a:cubicBezTo>
                    <a:pt x="295" y="319"/>
                    <a:pt x="292" y="321"/>
                    <a:pt x="290" y="321"/>
                  </a:cubicBezTo>
                  <a:cubicBezTo>
                    <a:pt x="289" y="321"/>
                    <a:pt x="285" y="318"/>
                    <a:pt x="280" y="314"/>
                  </a:cubicBezTo>
                  <a:cubicBezTo>
                    <a:pt x="278" y="312"/>
                    <a:pt x="276" y="311"/>
                    <a:pt x="274" y="310"/>
                  </a:cubicBezTo>
                  <a:cubicBezTo>
                    <a:pt x="269" y="305"/>
                    <a:pt x="268" y="305"/>
                    <a:pt x="267" y="305"/>
                  </a:cubicBezTo>
                  <a:cubicBezTo>
                    <a:pt x="266" y="305"/>
                    <a:pt x="265" y="305"/>
                    <a:pt x="262" y="307"/>
                  </a:cubicBezTo>
                  <a:cubicBezTo>
                    <a:pt x="261" y="307"/>
                    <a:pt x="261" y="307"/>
                    <a:pt x="261" y="307"/>
                  </a:cubicBezTo>
                  <a:cubicBezTo>
                    <a:pt x="260" y="308"/>
                    <a:pt x="260" y="308"/>
                    <a:pt x="260" y="308"/>
                  </a:cubicBezTo>
                  <a:cubicBezTo>
                    <a:pt x="257" y="310"/>
                    <a:pt x="256" y="311"/>
                    <a:pt x="256" y="312"/>
                  </a:cubicBezTo>
                  <a:cubicBezTo>
                    <a:pt x="256" y="312"/>
                    <a:pt x="256" y="312"/>
                    <a:pt x="256" y="312"/>
                  </a:cubicBezTo>
                  <a:cubicBezTo>
                    <a:pt x="256" y="313"/>
                    <a:pt x="256" y="313"/>
                    <a:pt x="256" y="313"/>
                  </a:cubicBezTo>
                  <a:cubicBezTo>
                    <a:pt x="256" y="313"/>
                    <a:pt x="256" y="315"/>
                    <a:pt x="257" y="320"/>
                  </a:cubicBezTo>
                  <a:cubicBezTo>
                    <a:pt x="258" y="322"/>
                    <a:pt x="258" y="325"/>
                    <a:pt x="259" y="327"/>
                  </a:cubicBezTo>
                  <a:cubicBezTo>
                    <a:pt x="260" y="334"/>
                    <a:pt x="261" y="339"/>
                    <a:pt x="261" y="340"/>
                  </a:cubicBezTo>
                  <a:cubicBezTo>
                    <a:pt x="260" y="341"/>
                    <a:pt x="256" y="343"/>
                    <a:pt x="255" y="343"/>
                  </a:cubicBezTo>
                  <a:cubicBezTo>
                    <a:pt x="254" y="343"/>
                    <a:pt x="251" y="339"/>
                    <a:pt x="246" y="333"/>
                  </a:cubicBezTo>
                  <a:cubicBezTo>
                    <a:pt x="244" y="331"/>
                    <a:pt x="243" y="330"/>
                    <a:pt x="242" y="328"/>
                  </a:cubicBezTo>
                  <a:cubicBezTo>
                    <a:pt x="238" y="323"/>
                    <a:pt x="237" y="322"/>
                    <a:pt x="236" y="322"/>
                  </a:cubicBezTo>
                  <a:cubicBezTo>
                    <a:pt x="235" y="322"/>
                    <a:pt x="234" y="322"/>
                    <a:pt x="230" y="323"/>
                  </a:cubicBezTo>
                  <a:cubicBezTo>
                    <a:pt x="229" y="323"/>
                    <a:pt x="229" y="323"/>
                    <a:pt x="229" y="323"/>
                  </a:cubicBezTo>
                  <a:cubicBezTo>
                    <a:pt x="228" y="324"/>
                    <a:pt x="228" y="324"/>
                    <a:pt x="228" y="324"/>
                  </a:cubicBezTo>
                  <a:cubicBezTo>
                    <a:pt x="226" y="324"/>
                    <a:pt x="224" y="325"/>
                    <a:pt x="223" y="326"/>
                  </a:cubicBezTo>
                  <a:cubicBezTo>
                    <a:pt x="223" y="327"/>
                    <a:pt x="223" y="327"/>
                    <a:pt x="223" y="328"/>
                  </a:cubicBezTo>
                  <a:cubicBezTo>
                    <a:pt x="223" y="329"/>
                    <a:pt x="223" y="331"/>
                    <a:pt x="223" y="334"/>
                  </a:cubicBezTo>
                  <a:cubicBezTo>
                    <a:pt x="223" y="336"/>
                    <a:pt x="223" y="339"/>
                    <a:pt x="223" y="342"/>
                  </a:cubicBezTo>
                  <a:cubicBezTo>
                    <a:pt x="223" y="346"/>
                    <a:pt x="222" y="350"/>
                    <a:pt x="222" y="353"/>
                  </a:cubicBezTo>
                  <a:cubicBezTo>
                    <a:pt x="222" y="354"/>
                    <a:pt x="222" y="355"/>
                    <a:pt x="222" y="355"/>
                  </a:cubicBezTo>
                  <a:cubicBezTo>
                    <a:pt x="220" y="356"/>
                    <a:pt x="216" y="357"/>
                    <a:pt x="215" y="356"/>
                  </a:cubicBezTo>
                  <a:cubicBezTo>
                    <a:pt x="214" y="355"/>
                    <a:pt x="212" y="351"/>
                    <a:pt x="209" y="345"/>
                  </a:cubicBezTo>
                  <a:cubicBezTo>
                    <a:pt x="208" y="342"/>
                    <a:pt x="207" y="340"/>
                    <a:pt x="206" y="338"/>
                  </a:cubicBezTo>
                  <a:cubicBezTo>
                    <a:pt x="203" y="332"/>
                    <a:pt x="203" y="332"/>
                    <a:pt x="202" y="331"/>
                  </a:cubicBezTo>
                  <a:cubicBezTo>
                    <a:pt x="201" y="331"/>
                    <a:pt x="200" y="330"/>
                    <a:pt x="196" y="331"/>
                  </a:cubicBezTo>
                  <a:cubicBezTo>
                    <a:pt x="194" y="329"/>
                    <a:pt x="194" y="329"/>
                    <a:pt x="194" y="329"/>
                  </a:cubicBezTo>
                  <a:cubicBezTo>
                    <a:pt x="194" y="331"/>
                    <a:pt x="194" y="331"/>
                    <a:pt x="194" y="331"/>
                  </a:cubicBezTo>
                  <a:cubicBezTo>
                    <a:pt x="191" y="331"/>
                    <a:pt x="189" y="332"/>
                    <a:pt x="188" y="333"/>
                  </a:cubicBezTo>
                  <a:cubicBezTo>
                    <a:pt x="188" y="333"/>
                    <a:pt x="188" y="334"/>
                    <a:pt x="186" y="340"/>
                  </a:cubicBezTo>
                  <a:cubicBezTo>
                    <a:pt x="186" y="342"/>
                    <a:pt x="185" y="345"/>
                    <a:pt x="184" y="347"/>
                  </a:cubicBezTo>
                  <a:cubicBezTo>
                    <a:pt x="182" y="354"/>
                    <a:pt x="181" y="359"/>
                    <a:pt x="180" y="360"/>
                  </a:cubicBezTo>
                  <a:cubicBezTo>
                    <a:pt x="179" y="360"/>
                    <a:pt x="175" y="360"/>
                    <a:pt x="174" y="360"/>
                  </a:cubicBezTo>
                  <a:cubicBezTo>
                    <a:pt x="173" y="359"/>
                    <a:pt x="172" y="354"/>
                    <a:pt x="170" y="347"/>
                  </a:cubicBezTo>
                  <a:cubicBezTo>
                    <a:pt x="170" y="345"/>
                    <a:pt x="169" y="342"/>
                    <a:pt x="169" y="340"/>
                  </a:cubicBezTo>
                  <a:cubicBezTo>
                    <a:pt x="167" y="334"/>
                    <a:pt x="167" y="333"/>
                    <a:pt x="167" y="332"/>
                  </a:cubicBezTo>
                  <a:cubicBezTo>
                    <a:pt x="166" y="332"/>
                    <a:pt x="165" y="331"/>
                    <a:pt x="161" y="331"/>
                  </a:cubicBezTo>
                  <a:cubicBezTo>
                    <a:pt x="160" y="330"/>
                    <a:pt x="160" y="330"/>
                    <a:pt x="160" y="330"/>
                  </a:cubicBezTo>
                  <a:cubicBezTo>
                    <a:pt x="159" y="330"/>
                    <a:pt x="159" y="330"/>
                    <a:pt x="159" y="330"/>
                  </a:cubicBezTo>
                  <a:cubicBezTo>
                    <a:pt x="155" y="329"/>
                    <a:pt x="154" y="330"/>
                    <a:pt x="153" y="331"/>
                  </a:cubicBezTo>
                  <a:cubicBezTo>
                    <a:pt x="152" y="331"/>
                    <a:pt x="152" y="332"/>
                    <a:pt x="149" y="337"/>
                  </a:cubicBezTo>
                  <a:cubicBezTo>
                    <a:pt x="148" y="339"/>
                    <a:pt x="147" y="341"/>
                    <a:pt x="146" y="344"/>
                  </a:cubicBezTo>
                  <a:cubicBezTo>
                    <a:pt x="142" y="350"/>
                    <a:pt x="140" y="354"/>
                    <a:pt x="139" y="355"/>
                  </a:cubicBezTo>
                  <a:cubicBezTo>
                    <a:pt x="137" y="355"/>
                    <a:pt x="133" y="354"/>
                    <a:pt x="132" y="354"/>
                  </a:cubicBezTo>
                  <a:cubicBezTo>
                    <a:pt x="132" y="352"/>
                    <a:pt x="132" y="348"/>
                    <a:pt x="132" y="340"/>
                  </a:cubicBezTo>
                  <a:cubicBezTo>
                    <a:pt x="132" y="338"/>
                    <a:pt x="132" y="335"/>
                    <a:pt x="132" y="333"/>
                  </a:cubicBezTo>
                  <a:cubicBezTo>
                    <a:pt x="132" y="327"/>
                    <a:pt x="132" y="326"/>
                    <a:pt x="132" y="325"/>
                  </a:cubicBezTo>
                  <a:cubicBezTo>
                    <a:pt x="131" y="324"/>
                    <a:pt x="129" y="323"/>
                    <a:pt x="126" y="322"/>
                  </a:cubicBezTo>
                  <a:cubicBezTo>
                    <a:pt x="126" y="321"/>
                    <a:pt x="126" y="321"/>
                    <a:pt x="126" y="321"/>
                  </a:cubicBezTo>
                  <a:cubicBezTo>
                    <a:pt x="125" y="322"/>
                    <a:pt x="125" y="322"/>
                    <a:pt x="125" y="322"/>
                  </a:cubicBezTo>
                  <a:cubicBezTo>
                    <a:pt x="121" y="320"/>
                    <a:pt x="120" y="320"/>
                    <a:pt x="119" y="320"/>
                  </a:cubicBezTo>
                  <a:cubicBezTo>
                    <a:pt x="118" y="321"/>
                    <a:pt x="117" y="322"/>
                    <a:pt x="114" y="326"/>
                  </a:cubicBezTo>
                  <a:cubicBezTo>
                    <a:pt x="112" y="328"/>
                    <a:pt x="111" y="330"/>
                    <a:pt x="109" y="332"/>
                  </a:cubicBezTo>
                  <a:cubicBezTo>
                    <a:pt x="104" y="337"/>
                    <a:pt x="100" y="340"/>
                    <a:pt x="99" y="341"/>
                  </a:cubicBezTo>
                  <a:cubicBezTo>
                    <a:pt x="98" y="341"/>
                    <a:pt x="94" y="339"/>
                    <a:pt x="93" y="338"/>
                  </a:cubicBezTo>
                  <a:cubicBezTo>
                    <a:pt x="93" y="338"/>
                    <a:pt x="94" y="337"/>
                    <a:pt x="94" y="337"/>
                  </a:cubicBezTo>
                  <a:cubicBezTo>
                    <a:pt x="94" y="337"/>
                    <a:pt x="94" y="337"/>
                    <a:pt x="94" y="337"/>
                  </a:cubicBezTo>
                  <a:cubicBezTo>
                    <a:pt x="94" y="334"/>
                    <a:pt x="95" y="330"/>
                    <a:pt x="96" y="325"/>
                  </a:cubicBezTo>
                  <a:cubicBezTo>
                    <a:pt x="97" y="323"/>
                    <a:pt x="97" y="320"/>
                    <a:pt x="98" y="318"/>
                  </a:cubicBezTo>
                  <a:cubicBezTo>
                    <a:pt x="99" y="315"/>
                    <a:pt x="100" y="313"/>
                    <a:pt x="100" y="312"/>
                  </a:cubicBezTo>
                  <a:cubicBezTo>
                    <a:pt x="100" y="311"/>
                    <a:pt x="100" y="311"/>
                    <a:pt x="100" y="310"/>
                  </a:cubicBezTo>
                  <a:cubicBezTo>
                    <a:pt x="99" y="309"/>
                    <a:pt x="98" y="308"/>
                    <a:pt x="95" y="306"/>
                  </a:cubicBezTo>
                  <a:cubicBezTo>
                    <a:pt x="94" y="304"/>
                    <a:pt x="94" y="304"/>
                    <a:pt x="94" y="304"/>
                  </a:cubicBezTo>
                  <a:cubicBezTo>
                    <a:pt x="93" y="305"/>
                    <a:pt x="93" y="305"/>
                    <a:pt x="93" y="305"/>
                  </a:cubicBezTo>
                  <a:cubicBezTo>
                    <a:pt x="91" y="303"/>
                    <a:pt x="90" y="303"/>
                    <a:pt x="88" y="303"/>
                  </a:cubicBezTo>
                  <a:cubicBezTo>
                    <a:pt x="87" y="303"/>
                    <a:pt x="87" y="303"/>
                    <a:pt x="82" y="307"/>
                  </a:cubicBezTo>
                  <a:cubicBezTo>
                    <a:pt x="80" y="308"/>
                    <a:pt x="78" y="310"/>
                    <a:pt x="76" y="311"/>
                  </a:cubicBezTo>
                  <a:cubicBezTo>
                    <a:pt x="70" y="315"/>
                    <a:pt x="66" y="318"/>
                    <a:pt x="64" y="318"/>
                  </a:cubicBezTo>
                  <a:cubicBezTo>
                    <a:pt x="63" y="318"/>
                    <a:pt x="60" y="315"/>
                    <a:pt x="59" y="314"/>
                  </a:cubicBezTo>
                  <a:cubicBezTo>
                    <a:pt x="60" y="313"/>
                    <a:pt x="62" y="308"/>
                    <a:pt x="65" y="302"/>
                  </a:cubicBezTo>
                  <a:cubicBezTo>
                    <a:pt x="66" y="300"/>
                    <a:pt x="67" y="298"/>
                    <a:pt x="68" y="296"/>
                  </a:cubicBezTo>
                  <a:cubicBezTo>
                    <a:pt x="71" y="291"/>
                    <a:pt x="72" y="290"/>
                    <a:pt x="72" y="289"/>
                  </a:cubicBezTo>
                  <a:cubicBezTo>
                    <a:pt x="72" y="289"/>
                    <a:pt x="72" y="289"/>
                    <a:pt x="72" y="289"/>
                  </a:cubicBezTo>
                  <a:cubicBezTo>
                    <a:pt x="72" y="288"/>
                    <a:pt x="72" y="288"/>
                    <a:pt x="72" y="288"/>
                  </a:cubicBezTo>
                  <a:cubicBezTo>
                    <a:pt x="72" y="287"/>
                    <a:pt x="71" y="286"/>
                    <a:pt x="68" y="283"/>
                  </a:cubicBezTo>
                  <a:cubicBezTo>
                    <a:pt x="68" y="282"/>
                    <a:pt x="68" y="282"/>
                    <a:pt x="68" y="282"/>
                  </a:cubicBezTo>
                  <a:cubicBezTo>
                    <a:pt x="67" y="282"/>
                    <a:pt x="67" y="282"/>
                    <a:pt x="67" y="282"/>
                  </a:cubicBezTo>
                  <a:cubicBezTo>
                    <a:pt x="65" y="279"/>
                    <a:pt x="63" y="278"/>
                    <a:pt x="62" y="278"/>
                  </a:cubicBezTo>
                  <a:cubicBezTo>
                    <a:pt x="61" y="278"/>
                    <a:pt x="61" y="279"/>
                    <a:pt x="55" y="281"/>
                  </a:cubicBezTo>
                  <a:cubicBezTo>
                    <a:pt x="53" y="282"/>
                    <a:pt x="51" y="283"/>
                    <a:pt x="48" y="284"/>
                  </a:cubicBezTo>
                  <a:cubicBezTo>
                    <a:pt x="42" y="286"/>
                    <a:pt x="37" y="288"/>
                    <a:pt x="36" y="288"/>
                  </a:cubicBezTo>
                  <a:cubicBezTo>
                    <a:pt x="34" y="287"/>
                    <a:pt x="32" y="284"/>
                    <a:pt x="32" y="283"/>
                  </a:cubicBezTo>
                  <a:cubicBezTo>
                    <a:pt x="32" y="281"/>
                    <a:pt x="35" y="278"/>
                    <a:pt x="40" y="272"/>
                  </a:cubicBezTo>
                  <a:cubicBezTo>
                    <a:pt x="42" y="270"/>
                    <a:pt x="43" y="269"/>
                    <a:pt x="45" y="267"/>
                  </a:cubicBezTo>
                  <a:cubicBezTo>
                    <a:pt x="49" y="262"/>
                    <a:pt x="49" y="262"/>
                    <a:pt x="50" y="260"/>
                  </a:cubicBezTo>
                  <a:cubicBezTo>
                    <a:pt x="50" y="260"/>
                    <a:pt x="50" y="258"/>
                    <a:pt x="47" y="255"/>
                  </a:cubicBezTo>
                  <a:cubicBezTo>
                    <a:pt x="48" y="253"/>
                    <a:pt x="48" y="253"/>
                    <a:pt x="48" y="253"/>
                  </a:cubicBezTo>
                  <a:cubicBezTo>
                    <a:pt x="46" y="253"/>
                    <a:pt x="46" y="253"/>
                    <a:pt x="46" y="253"/>
                  </a:cubicBezTo>
                  <a:cubicBezTo>
                    <a:pt x="45" y="250"/>
                    <a:pt x="44" y="249"/>
                    <a:pt x="43" y="249"/>
                  </a:cubicBezTo>
                  <a:cubicBezTo>
                    <a:pt x="42" y="248"/>
                    <a:pt x="41" y="249"/>
                    <a:pt x="36" y="249"/>
                  </a:cubicBezTo>
                  <a:cubicBezTo>
                    <a:pt x="33" y="250"/>
                    <a:pt x="31" y="250"/>
                    <a:pt x="28" y="251"/>
                  </a:cubicBezTo>
                  <a:cubicBezTo>
                    <a:pt x="21" y="252"/>
                    <a:pt x="16" y="252"/>
                    <a:pt x="15" y="252"/>
                  </a:cubicBezTo>
                  <a:cubicBezTo>
                    <a:pt x="14" y="251"/>
                    <a:pt x="12" y="247"/>
                    <a:pt x="12" y="246"/>
                  </a:cubicBezTo>
                  <a:cubicBezTo>
                    <a:pt x="13" y="245"/>
                    <a:pt x="16" y="242"/>
                    <a:pt x="22" y="237"/>
                  </a:cubicBezTo>
                  <a:cubicBezTo>
                    <a:pt x="24" y="236"/>
                    <a:pt x="26" y="235"/>
                    <a:pt x="28" y="234"/>
                  </a:cubicBezTo>
                  <a:cubicBezTo>
                    <a:pt x="33" y="230"/>
                    <a:pt x="34" y="229"/>
                    <a:pt x="35" y="228"/>
                  </a:cubicBezTo>
                  <a:cubicBezTo>
                    <a:pt x="35" y="228"/>
                    <a:pt x="35" y="228"/>
                    <a:pt x="35" y="228"/>
                  </a:cubicBezTo>
                  <a:cubicBezTo>
                    <a:pt x="35" y="226"/>
                    <a:pt x="35" y="225"/>
                    <a:pt x="34" y="222"/>
                  </a:cubicBezTo>
                  <a:cubicBezTo>
                    <a:pt x="34" y="221"/>
                    <a:pt x="34" y="221"/>
                    <a:pt x="34" y="221"/>
                  </a:cubicBezTo>
                  <a:cubicBezTo>
                    <a:pt x="33" y="220"/>
                    <a:pt x="33" y="220"/>
                    <a:pt x="33" y="220"/>
                  </a:cubicBezTo>
                  <a:cubicBezTo>
                    <a:pt x="32" y="217"/>
                    <a:pt x="31" y="216"/>
                    <a:pt x="31" y="215"/>
                  </a:cubicBezTo>
                  <a:cubicBezTo>
                    <a:pt x="30" y="215"/>
                    <a:pt x="29" y="215"/>
                    <a:pt x="23" y="214"/>
                  </a:cubicBezTo>
                  <a:cubicBezTo>
                    <a:pt x="21" y="214"/>
                    <a:pt x="18" y="214"/>
                    <a:pt x="16" y="214"/>
                  </a:cubicBezTo>
                  <a:cubicBezTo>
                    <a:pt x="8" y="213"/>
                    <a:pt x="4" y="212"/>
                    <a:pt x="3" y="212"/>
                  </a:cubicBezTo>
                  <a:cubicBezTo>
                    <a:pt x="2" y="211"/>
                    <a:pt x="1" y="208"/>
                    <a:pt x="1" y="206"/>
                  </a:cubicBezTo>
                  <a:cubicBezTo>
                    <a:pt x="1" y="206"/>
                    <a:pt x="1" y="205"/>
                    <a:pt x="1" y="205"/>
                  </a:cubicBezTo>
                  <a:cubicBezTo>
                    <a:pt x="2" y="205"/>
                    <a:pt x="7" y="202"/>
                    <a:pt x="13" y="200"/>
                  </a:cubicBezTo>
                  <a:cubicBezTo>
                    <a:pt x="16" y="199"/>
                    <a:pt x="18" y="198"/>
                    <a:pt x="20" y="197"/>
                  </a:cubicBezTo>
                  <a:cubicBezTo>
                    <a:pt x="26" y="195"/>
                    <a:pt x="27" y="195"/>
                    <a:pt x="27" y="194"/>
                  </a:cubicBezTo>
                  <a:cubicBezTo>
                    <a:pt x="28" y="193"/>
                    <a:pt x="28" y="193"/>
                    <a:pt x="28" y="192"/>
                  </a:cubicBezTo>
                  <a:cubicBezTo>
                    <a:pt x="28" y="190"/>
                    <a:pt x="28" y="189"/>
                    <a:pt x="28" y="188"/>
                  </a:cubicBezTo>
                  <a:cubicBezTo>
                    <a:pt x="29" y="186"/>
                    <a:pt x="29" y="186"/>
                    <a:pt x="29" y="186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28" y="182"/>
                    <a:pt x="27" y="181"/>
                    <a:pt x="26" y="180"/>
                  </a:cubicBezTo>
                  <a:cubicBezTo>
                    <a:pt x="26" y="179"/>
                    <a:pt x="25" y="179"/>
                    <a:pt x="20" y="177"/>
                  </a:cubicBezTo>
                  <a:cubicBezTo>
                    <a:pt x="17" y="177"/>
                    <a:pt x="15" y="176"/>
                    <a:pt x="12" y="175"/>
                  </a:cubicBezTo>
                  <a:cubicBezTo>
                    <a:pt x="5" y="173"/>
                    <a:pt x="1" y="171"/>
                    <a:pt x="0" y="170"/>
                  </a:cubicBezTo>
                  <a:cubicBezTo>
                    <a:pt x="0" y="170"/>
                    <a:pt x="0" y="168"/>
                    <a:pt x="0" y="166"/>
                  </a:cubicBezTo>
                  <a:close/>
                  <a:moveTo>
                    <a:pt x="287" y="193"/>
                  </a:moveTo>
                  <a:cubicBezTo>
                    <a:pt x="295" y="134"/>
                    <a:pt x="253" y="79"/>
                    <a:pt x="193" y="72"/>
                  </a:cubicBezTo>
                  <a:cubicBezTo>
                    <a:pt x="134" y="64"/>
                    <a:pt x="80" y="106"/>
                    <a:pt x="72" y="165"/>
                  </a:cubicBezTo>
                  <a:cubicBezTo>
                    <a:pt x="64" y="225"/>
                    <a:pt x="106" y="279"/>
                    <a:pt x="166" y="287"/>
                  </a:cubicBezTo>
                  <a:cubicBezTo>
                    <a:pt x="225" y="295"/>
                    <a:pt x="280" y="253"/>
                    <a:pt x="287" y="1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5"/>
            <p:cNvSpPr/>
            <p:nvPr/>
          </p:nvSpPr>
          <p:spPr bwMode="auto">
            <a:xfrm>
              <a:off x="4900670" y="1113896"/>
              <a:ext cx="1886881" cy="1878578"/>
            </a:xfrm>
            <a:custGeom>
              <a:avLst/>
              <a:gdLst>
                <a:gd name="T0" fmla="*/ 31 w 383"/>
                <a:gd name="T1" fmla="*/ 183 h 382"/>
                <a:gd name="T2" fmla="*/ 15 w 383"/>
                <a:gd name="T3" fmla="*/ 168 h 382"/>
                <a:gd name="T4" fmla="*/ 34 w 383"/>
                <a:gd name="T5" fmla="*/ 152 h 382"/>
                <a:gd name="T6" fmla="*/ 32 w 383"/>
                <a:gd name="T7" fmla="*/ 133 h 382"/>
                <a:gd name="T8" fmla="*/ 48 w 383"/>
                <a:gd name="T9" fmla="*/ 117 h 382"/>
                <a:gd name="T10" fmla="*/ 50 w 383"/>
                <a:gd name="T11" fmla="*/ 98 h 382"/>
                <a:gd name="T12" fmla="*/ 69 w 383"/>
                <a:gd name="T13" fmla="*/ 85 h 382"/>
                <a:gd name="T14" fmla="*/ 72 w 383"/>
                <a:gd name="T15" fmla="*/ 60 h 382"/>
                <a:gd name="T16" fmla="*/ 102 w 383"/>
                <a:gd name="T17" fmla="*/ 57 h 382"/>
                <a:gd name="T18" fmla="*/ 107 w 383"/>
                <a:gd name="T19" fmla="*/ 44 h 382"/>
                <a:gd name="T20" fmla="*/ 123 w 383"/>
                <a:gd name="T21" fmla="*/ 35 h 382"/>
                <a:gd name="T22" fmla="*/ 143 w 383"/>
                <a:gd name="T23" fmla="*/ 30 h 382"/>
                <a:gd name="T24" fmla="*/ 161 w 383"/>
                <a:gd name="T25" fmla="*/ 24 h 382"/>
                <a:gd name="T26" fmla="*/ 182 w 383"/>
                <a:gd name="T27" fmla="*/ 22 h 382"/>
                <a:gd name="T28" fmla="*/ 203 w 383"/>
                <a:gd name="T29" fmla="*/ 30 h 382"/>
                <a:gd name="T30" fmla="*/ 225 w 383"/>
                <a:gd name="T31" fmla="*/ 17 h 382"/>
                <a:gd name="T32" fmla="*/ 240 w 383"/>
                <a:gd name="T33" fmla="*/ 33 h 382"/>
                <a:gd name="T34" fmla="*/ 259 w 383"/>
                <a:gd name="T35" fmla="*/ 36 h 382"/>
                <a:gd name="T36" fmla="*/ 274 w 383"/>
                <a:gd name="T37" fmla="*/ 51 h 382"/>
                <a:gd name="T38" fmla="*/ 287 w 383"/>
                <a:gd name="T39" fmla="*/ 60 h 382"/>
                <a:gd name="T40" fmla="*/ 308 w 383"/>
                <a:gd name="T41" fmla="*/ 67 h 382"/>
                <a:gd name="T42" fmla="*/ 310 w 383"/>
                <a:gd name="T43" fmla="*/ 82 h 382"/>
                <a:gd name="T44" fmla="*/ 338 w 383"/>
                <a:gd name="T45" fmla="*/ 92 h 382"/>
                <a:gd name="T46" fmla="*/ 332 w 383"/>
                <a:gd name="T47" fmla="*/ 112 h 382"/>
                <a:gd name="T48" fmla="*/ 368 w 383"/>
                <a:gd name="T49" fmla="*/ 119 h 382"/>
                <a:gd name="T50" fmla="*/ 345 w 383"/>
                <a:gd name="T51" fmla="*/ 147 h 382"/>
                <a:gd name="T52" fmla="*/ 380 w 383"/>
                <a:gd name="T53" fmla="*/ 161 h 382"/>
                <a:gd name="T54" fmla="*/ 352 w 383"/>
                <a:gd name="T55" fmla="*/ 181 h 382"/>
                <a:gd name="T56" fmla="*/ 382 w 383"/>
                <a:gd name="T57" fmla="*/ 199 h 382"/>
                <a:gd name="T58" fmla="*/ 350 w 383"/>
                <a:gd name="T59" fmla="*/ 219 h 382"/>
                <a:gd name="T60" fmla="*/ 364 w 383"/>
                <a:gd name="T61" fmla="*/ 235 h 382"/>
                <a:gd name="T62" fmla="*/ 343 w 383"/>
                <a:gd name="T63" fmla="*/ 249 h 382"/>
                <a:gd name="T64" fmla="*/ 343 w 383"/>
                <a:gd name="T65" fmla="*/ 268 h 382"/>
                <a:gd name="T66" fmla="*/ 326 w 383"/>
                <a:gd name="T67" fmla="*/ 283 h 382"/>
                <a:gd name="T68" fmla="*/ 321 w 383"/>
                <a:gd name="T69" fmla="*/ 301 h 382"/>
                <a:gd name="T70" fmla="*/ 301 w 383"/>
                <a:gd name="T71" fmla="*/ 311 h 382"/>
                <a:gd name="T72" fmla="*/ 290 w 383"/>
                <a:gd name="T73" fmla="*/ 321 h 382"/>
                <a:gd name="T74" fmla="*/ 277 w 383"/>
                <a:gd name="T75" fmla="*/ 339 h 382"/>
                <a:gd name="T76" fmla="*/ 258 w 383"/>
                <a:gd name="T77" fmla="*/ 341 h 382"/>
                <a:gd name="T78" fmla="*/ 245 w 383"/>
                <a:gd name="T79" fmla="*/ 361 h 382"/>
                <a:gd name="T80" fmla="*/ 222 w 383"/>
                <a:gd name="T81" fmla="*/ 351 h 382"/>
                <a:gd name="T82" fmla="*/ 202 w 383"/>
                <a:gd name="T83" fmla="*/ 362 h 382"/>
                <a:gd name="T84" fmla="*/ 181 w 383"/>
                <a:gd name="T85" fmla="*/ 361 h 382"/>
                <a:gd name="T86" fmla="*/ 161 w 383"/>
                <a:gd name="T87" fmla="*/ 351 h 382"/>
                <a:gd name="T88" fmla="*/ 138 w 383"/>
                <a:gd name="T89" fmla="*/ 361 h 382"/>
                <a:gd name="T90" fmla="*/ 125 w 383"/>
                <a:gd name="T91" fmla="*/ 348 h 382"/>
                <a:gd name="T92" fmla="*/ 112 w 383"/>
                <a:gd name="T93" fmla="*/ 333 h 382"/>
                <a:gd name="T94" fmla="*/ 90 w 383"/>
                <a:gd name="T95" fmla="*/ 329 h 382"/>
                <a:gd name="T96" fmla="*/ 87 w 383"/>
                <a:gd name="T97" fmla="*/ 314 h 382"/>
                <a:gd name="T98" fmla="*/ 57 w 383"/>
                <a:gd name="T99" fmla="*/ 308 h 382"/>
                <a:gd name="T100" fmla="*/ 57 w 383"/>
                <a:gd name="T101" fmla="*/ 283 h 382"/>
                <a:gd name="T102" fmla="*/ 39 w 383"/>
                <a:gd name="T103" fmla="*/ 269 h 382"/>
                <a:gd name="T104" fmla="*/ 40 w 383"/>
                <a:gd name="T105" fmla="*/ 249 h 382"/>
                <a:gd name="T106" fmla="*/ 19 w 383"/>
                <a:gd name="T107" fmla="*/ 235 h 382"/>
                <a:gd name="T108" fmla="*/ 33 w 383"/>
                <a:gd name="T109" fmla="*/ 218 h 382"/>
                <a:gd name="T110" fmla="*/ 307 w 383"/>
                <a:gd name="T111" fmla="*/ 19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3" h="382">
                  <a:moveTo>
                    <a:pt x="0" y="201"/>
                  </a:moveTo>
                  <a:cubicBezTo>
                    <a:pt x="0" y="200"/>
                    <a:pt x="1" y="199"/>
                    <a:pt x="1" y="199"/>
                  </a:cubicBezTo>
                  <a:cubicBezTo>
                    <a:pt x="2" y="198"/>
                    <a:pt x="6" y="196"/>
                    <a:pt x="14" y="194"/>
                  </a:cubicBezTo>
                  <a:cubicBezTo>
                    <a:pt x="16" y="193"/>
                    <a:pt x="19" y="193"/>
                    <a:pt x="21" y="192"/>
                  </a:cubicBezTo>
                  <a:cubicBezTo>
                    <a:pt x="28" y="190"/>
                    <a:pt x="29" y="190"/>
                    <a:pt x="29" y="189"/>
                  </a:cubicBezTo>
                  <a:cubicBezTo>
                    <a:pt x="30" y="188"/>
                    <a:pt x="31" y="187"/>
                    <a:pt x="31" y="183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1" y="177"/>
                    <a:pt x="31" y="176"/>
                    <a:pt x="30" y="175"/>
                  </a:cubicBezTo>
                  <a:cubicBezTo>
                    <a:pt x="29" y="174"/>
                    <a:pt x="28" y="174"/>
                    <a:pt x="23" y="171"/>
                  </a:cubicBezTo>
                  <a:cubicBezTo>
                    <a:pt x="21" y="170"/>
                    <a:pt x="18" y="169"/>
                    <a:pt x="15" y="168"/>
                  </a:cubicBezTo>
                  <a:cubicBezTo>
                    <a:pt x="8" y="165"/>
                    <a:pt x="4" y="162"/>
                    <a:pt x="3" y="162"/>
                  </a:cubicBezTo>
                  <a:cubicBezTo>
                    <a:pt x="3" y="161"/>
                    <a:pt x="3" y="161"/>
                    <a:pt x="3" y="160"/>
                  </a:cubicBezTo>
                  <a:cubicBezTo>
                    <a:pt x="3" y="158"/>
                    <a:pt x="4" y="155"/>
                    <a:pt x="4" y="155"/>
                  </a:cubicBezTo>
                  <a:cubicBezTo>
                    <a:pt x="5" y="154"/>
                    <a:pt x="10" y="153"/>
                    <a:pt x="18" y="153"/>
                  </a:cubicBezTo>
                  <a:cubicBezTo>
                    <a:pt x="21" y="153"/>
                    <a:pt x="23" y="153"/>
                    <a:pt x="25" y="153"/>
                  </a:cubicBezTo>
                  <a:cubicBezTo>
                    <a:pt x="32" y="153"/>
                    <a:pt x="33" y="153"/>
                    <a:pt x="34" y="152"/>
                  </a:cubicBezTo>
                  <a:cubicBezTo>
                    <a:pt x="35" y="151"/>
                    <a:pt x="36" y="150"/>
                    <a:pt x="37" y="146"/>
                  </a:cubicBezTo>
                  <a:cubicBezTo>
                    <a:pt x="37" y="146"/>
                    <a:pt x="37" y="146"/>
                    <a:pt x="37" y="146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8" y="143"/>
                    <a:pt x="38" y="141"/>
                    <a:pt x="38" y="140"/>
                  </a:cubicBezTo>
                  <a:cubicBezTo>
                    <a:pt x="38" y="139"/>
                    <a:pt x="38" y="139"/>
                    <a:pt x="38" y="138"/>
                  </a:cubicBezTo>
                  <a:cubicBezTo>
                    <a:pt x="38" y="137"/>
                    <a:pt x="37" y="136"/>
                    <a:pt x="32" y="133"/>
                  </a:cubicBezTo>
                  <a:cubicBezTo>
                    <a:pt x="30" y="131"/>
                    <a:pt x="28" y="130"/>
                    <a:pt x="26" y="128"/>
                  </a:cubicBezTo>
                  <a:cubicBezTo>
                    <a:pt x="19" y="123"/>
                    <a:pt x="16" y="120"/>
                    <a:pt x="15" y="119"/>
                  </a:cubicBezTo>
                  <a:cubicBezTo>
                    <a:pt x="15" y="117"/>
                    <a:pt x="17" y="113"/>
                    <a:pt x="18" y="112"/>
                  </a:cubicBezTo>
                  <a:cubicBezTo>
                    <a:pt x="19" y="112"/>
                    <a:pt x="24" y="113"/>
                    <a:pt x="32" y="114"/>
                  </a:cubicBezTo>
                  <a:cubicBezTo>
                    <a:pt x="34" y="115"/>
                    <a:pt x="37" y="115"/>
                    <a:pt x="39" y="116"/>
                  </a:cubicBezTo>
                  <a:cubicBezTo>
                    <a:pt x="46" y="117"/>
                    <a:pt x="47" y="117"/>
                    <a:pt x="48" y="117"/>
                  </a:cubicBezTo>
                  <a:cubicBezTo>
                    <a:pt x="48" y="116"/>
                    <a:pt x="49" y="116"/>
                    <a:pt x="52" y="112"/>
                  </a:cubicBezTo>
                  <a:cubicBezTo>
                    <a:pt x="52" y="111"/>
                    <a:pt x="52" y="111"/>
                    <a:pt x="52" y="111"/>
                  </a:cubicBezTo>
                  <a:cubicBezTo>
                    <a:pt x="52" y="111"/>
                    <a:pt x="52" y="111"/>
                    <a:pt x="52" y="111"/>
                  </a:cubicBezTo>
                  <a:cubicBezTo>
                    <a:pt x="55" y="107"/>
                    <a:pt x="55" y="105"/>
                    <a:pt x="55" y="105"/>
                  </a:cubicBezTo>
                  <a:cubicBezTo>
                    <a:pt x="55" y="105"/>
                    <a:pt x="55" y="104"/>
                    <a:pt x="55" y="104"/>
                  </a:cubicBezTo>
                  <a:cubicBezTo>
                    <a:pt x="54" y="103"/>
                    <a:pt x="54" y="102"/>
                    <a:pt x="50" y="98"/>
                  </a:cubicBezTo>
                  <a:cubicBezTo>
                    <a:pt x="48" y="96"/>
                    <a:pt x="46" y="94"/>
                    <a:pt x="45" y="91"/>
                  </a:cubicBezTo>
                  <a:cubicBezTo>
                    <a:pt x="40" y="85"/>
                    <a:pt x="37" y="81"/>
                    <a:pt x="36" y="80"/>
                  </a:cubicBezTo>
                  <a:cubicBezTo>
                    <a:pt x="37" y="79"/>
                    <a:pt x="39" y="75"/>
                    <a:pt x="41" y="74"/>
                  </a:cubicBezTo>
                  <a:cubicBezTo>
                    <a:pt x="42" y="75"/>
                    <a:pt x="47" y="76"/>
                    <a:pt x="54" y="79"/>
                  </a:cubicBezTo>
                  <a:cubicBezTo>
                    <a:pt x="56" y="80"/>
                    <a:pt x="58" y="81"/>
                    <a:pt x="61" y="82"/>
                  </a:cubicBezTo>
                  <a:cubicBezTo>
                    <a:pt x="67" y="85"/>
                    <a:pt x="68" y="86"/>
                    <a:pt x="69" y="85"/>
                  </a:cubicBezTo>
                  <a:cubicBezTo>
                    <a:pt x="70" y="85"/>
                    <a:pt x="72" y="84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7" y="78"/>
                    <a:pt x="78" y="76"/>
                    <a:pt x="78" y="75"/>
                  </a:cubicBezTo>
                  <a:cubicBezTo>
                    <a:pt x="78" y="74"/>
                    <a:pt x="78" y="73"/>
                    <a:pt x="75" y="68"/>
                  </a:cubicBezTo>
                  <a:cubicBezTo>
                    <a:pt x="74" y="66"/>
                    <a:pt x="73" y="63"/>
                    <a:pt x="72" y="60"/>
                  </a:cubicBezTo>
                  <a:cubicBezTo>
                    <a:pt x="68" y="53"/>
                    <a:pt x="67" y="49"/>
                    <a:pt x="66" y="47"/>
                  </a:cubicBezTo>
                  <a:cubicBezTo>
                    <a:pt x="67" y="46"/>
                    <a:pt x="70" y="43"/>
                    <a:pt x="72" y="43"/>
                  </a:cubicBezTo>
                  <a:cubicBezTo>
                    <a:pt x="73" y="43"/>
                    <a:pt x="77" y="46"/>
                    <a:pt x="83" y="51"/>
                  </a:cubicBezTo>
                  <a:cubicBezTo>
                    <a:pt x="85" y="52"/>
                    <a:pt x="87" y="54"/>
                    <a:pt x="89" y="55"/>
                  </a:cubicBezTo>
                  <a:cubicBezTo>
                    <a:pt x="95" y="59"/>
                    <a:pt x="95" y="60"/>
                    <a:pt x="97" y="60"/>
                  </a:cubicBezTo>
                  <a:cubicBezTo>
                    <a:pt x="97" y="60"/>
                    <a:pt x="99" y="60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07" y="54"/>
                    <a:pt x="108" y="53"/>
                    <a:pt x="108" y="52"/>
                  </a:cubicBezTo>
                  <a:cubicBezTo>
                    <a:pt x="108" y="52"/>
                    <a:pt x="108" y="52"/>
                    <a:pt x="108" y="52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50"/>
                    <a:pt x="108" y="48"/>
                    <a:pt x="107" y="44"/>
                  </a:cubicBezTo>
                  <a:cubicBezTo>
                    <a:pt x="106" y="42"/>
                    <a:pt x="106" y="39"/>
                    <a:pt x="105" y="36"/>
                  </a:cubicBezTo>
                  <a:cubicBezTo>
                    <a:pt x="104" y="30"/>
                    <a:pt x="103" y="24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4" y="21"/>
                    <a:pt x="108" y="19"/>
                    <a:pt x="109" y="19"/>
                  </a:cubicBezTo>
                  <a:cubicBezTo>
                    <a:pt x="110" y="20"/>
                    <a:pt x="114" y="23"/>
                    <a:pt x="119" y="29"/>
                  </a:cubicBezTo>
                  <a:cubicBezTo>
                    <a:pt x="120" y="31"/>
                    <a:pt x="122" y="33"/>
                    <a:pt x="123" y="35"/>
                  </a:cubicBezTo>
                  <a:cubicBezTo>
                    <a:pt x="128" y="41"/>
                    <a:pt x="128" y="41"/>
                    <a:pt x="129" y="42"/>
                  </a:cubicBezTo>
                  <a:cubicBezTo>
                    <a:pt x="130" y="42"/>
                    <a:pt x="132" y="42"/>
                    <a:pt x="136" y="40"/>
                  </a:cubicBezTo>
                  <a:cubicBezTo>
                    <a:pt x="138" y="41"/>
                    <a:pt x="138" y="41"/>
                    <a:pt x="138" y="41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41" y="39"/>
                    <a:pt x="142" y="38"/>
                    <a:pt x="143" y="36"/>
                  </a:cubicBezTo>
                  <a:cubicBezTo>
                    <a:pt x="143" y="36"/>
                    <a:pt x="143" y="35"/>
                    <a:pt x="143" y="30"/>
                  </a:cubicBezTo>
                  <a:cubicBezTo>
                    <a:pt x="143" y="27"/>
                    <a:pt x="143" y="27"/>
                    <a:pt x="143" y="27"/>
                  </a:cubicBezTo>
                  <a:cubicBezTo>
                    <a:pt x="143" y="25"/>
                    <a:pt x="143" y="23"/>
                    <a:pt x="143" y="20"/>
                  </a:cubicBezTo>
                  <a:cubicBezTo>
                    <a:pt x="143" y="13"/>
                    <a:pt x="144" y="8"/>
                    <a:pt x="144" y="6"/>
                  </a:cubicBezTo>
                  <a:cubicBezTo>
                    <a:pt x="146" y="5"/>
                    <a:pt x="150" y="4"/>
                    <a:pt x="151" y="5"/>
                  </a:cubicBezTo>
                  <a:cubicBezTo>
                    <a:pt x="152" y="6"/>
                    <a:pt x="155" y="10"/>
                    <a:pt x="158" y="17"/>
                  </a:cubicBezTo>
                  <a:cubicBezTo>
                    <a:pt x="159" y="19"/>
                    <a:pt x="160" y="22"/>
                    <a:pt x="161" y="24"/>
                  </a:cubicBezTo>
                  <a:cubicBezTo>
                    <a:pt x="164" y="30"/>
                    <a:pt x="165" y="31"/>
                    <a:pt x="166" y="31"/>
                  </a:cubicBezTo>
                  <a:cubicBezTo>
                    <a:pt x="166" y="32"/>
                    <a:pt x="168" y="32"/>
                    <a:pt x="172" y="31"/>
                  </a:cubicBezTo>
                  <a:cubicBezTo>
                    <a:pt x="173" y="32"/>
                    <a:pt x="173" y="32"/>
                    <a:pt x="173" y="32"/>
                  </a:cubicBezTo>
                  <a:cubicBezTo>
                    <a:pt x="173" y="31"/>
                    <a:pt x="173" y="31"/>
                    <a:pt x="173" y="31"/>
                  </a:cubicBezTo>
                  <a:cubicBezTo>
                    <a:pt x="178" y="31"/>
                    <a:pt x="179" y="30"/>
                    <a:pt x="180" y="30"/>
                  </a:cubicBezTo>
                  <a:cubicBezTo>
                    <a:pt x="181" y="29"/>
                    <a:pt x="181" y="28"/>
                    <a:pt x="182" y="22"/>
                  </a:cubicBezTo>
                  <a:cubicBezTo>
                    <a:pt x="183" y="20"/>
                    <a:pt x="183" y="17"/>
                    <a:pt x="184" y="14"/>
                  </a:cubicBezTo>
                  <a:cubicBezTo>
                    <a:pt x="186" y="7"/>
                    <a:pt x="188" y="2"/>
                    <a:pt x="188" y="1"/>
                  </a:cubicBezTo>
                  <a:cubicBezTo>
                    <a:pt x="190" y="0"/>
                    <a:pt x="194" y="0"/>
                    <a:pt x="195" y="1"/>
                  </a:cubicBezTo>
                  <a:cubicBezTo>
                    <a:pt x="196" y="2"/>
                    <a:pt x="198" y="6"/>
                    <a:pt x="199" y="14"/>
                  </a:cubicBezTo>
                  <a:cubicBezTo>
                    <a:pt x="200" y="17"/>
                    <a:pt x="200" y="19"/>
                    <a:pt x="201" y="21"/>
                  </a:cubicBezTo>
                  <a:cubicBezTo>
                    <a:pt x="202" y="28"/>
                    <a:pt x="202" y="29"/>
                    <a:pt x="203" y="30"/>
                  </a:cubicBezTo>
                  <a:cubicBezTo>
                    <a:pt x="204" y="30"/>
                    <a:pt x="205" y="31"/>
                    <a:pt x="209" y="31"/>
                  </a:cubicBezTo>
                  <a:cubicBezTo>
                    <a:pt x="210" y="32"/>
                    <a:pt x="210" y="32"/>
                    <a:pt x="210" y="32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5" y="32"/>
                    <a:pt x="217" y="32"/>
                    <a:pt x="218" y="31"/>
                  </a:cubicBezTo>
                  <a:cubicBezTo>
                    <a:pt x="218" y="31"/>
                    <a:pt x="219" y="30"/>
                    <a:pt x="221" y="24"/>
                  </a:cubicBezTo>
                  <a:cubicBezTo>
                    <a:pt x="223" y="22"/>
                    <a:pt x="224" y="20"/>
                    <a:pt x="225" y="17"/>
                  </a:cubicBezTo>
                  <a:cubicBezTo>
                    <a:pt x="229" y="10"/>
                    <a:pt x="232" y="6"/>
                    <a:pt x="232" y="5"/>
                  </a:cubicBezTo>
                  <a:cubicBezTo>
                    <a:pt x="234" y="5"/>
                    <a:pt x="238" y="6"/>
                    <a:pt x="239" y="7"/>
                  </a:cubicBezTo>
                  <a:cubicBezTo>
                    <a:pt x="240" y="8"/>
                    <a:pt x="240" y="11"/>
                    <a:pt x="240" y="18"/>
                  </a:cubicBezTo>
                  <a:cubicBezTo>
                    <a:pt x="240" y="19"/>
                    <a:pt x="240" y="20"/>
                    <a:pt x="240" y="21"/>
                  </a:cubicBezTo>
                  <a:cubicBezTo>
                    <a:pt x="240" y="23"/>
                    <a:pt x="240" y="26"/>
                    <a:pt x="240" y="28"/>
                  </a:cubicBezTo>
                  <a:cubicBezTo>
                    <a:pt x="240" y="30"/>
                    <a:pt x="240" y="32"/>
                    <a:pt x="240" y="33"/>
                  </a:cubicBezTo>
                  <a:cubicBezTo>
                    <a:pt x="240" y="35"/>
                    <a:pt x="240" y="36"/>
                    <a:pt x="240" y="37"/>
                  </a:cubicBezTo>
                  <a:cubicBezTo>
                    <a:pt x="241" y="38"/>
                    <a:pt x="242" y="39"/>
                    <a:pt x="246" y="40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8" y="41"/>
                    <a:pt x="248" y="41"/>
                    <a:pt x="248" y="41"/>
                  </a:cubicBezTo>
                  <a:cubicBezTo>
                    <a:pt x="251" y="42"/>
                    <a:pt x="253" y="42"/>
                    <a:pt x="254" y="41"/>
                  </a:cubicBezTo>
                  <a:cubicBezTo>
                    <a:pt x="255" y="41"/>
                    <a:pt x="255" y="40"/>
                    <a:pt x="259" y="36"/>
                  </a:cubicBezTo>
                  <a:cubicBezTo>
                    <a:pt x="261" y="34"/>
                    <a:pt x="263" y="32"/>
                    <a:pt x="265" y="30"/>
                  </a:cubicBezTo>
                  <a:cubicBezTo>
                    <a:pt x="270" y="24"/>
                    <a:pt x="273" y="20"/>
                    <a:pt x="274" y="19"/>
                  </a:cubicBezTo>
                  <a:cubicBezTo>
                    <a:pt x="276" y="19"/>
                    <a:pt x="280" y="21"/>
                    <a:pt x="281" y="23"/>
                  </a:cubicBezTo>
                  <a:cubicBezTo>
                    <a:pt x="281" y="25"/>
                    <a:pt x="280" y="30"/>
                    <a:pt x="278" y="36"/>
                  </a:cubicBezTo>
                  <a:cubicBezTo>
                    <a:pt x="277" y="39"/>
                    <a:pt x="277" y="41"/>
                    <a:pt x="276" y="44"/>
                  </a:cubicBezTo>
                  <a:cubicBezTo>
                    <a:pt x="275" y="48"/>
                    <a:pt x="274" y="50"/>
                    <a:pt x="274" y="51"/>
                  </a:cubicBezTo>
                  <a:cubicBezTo>
                    <a:pt x="274" y="52"/>
                    <a:pt x="274" y="52"/>
                    <a:pt x="274" y="52"/>
                  </a:cubicBezTo>
                  <a:cubicBezTo>
                    <a:pt x="275" y="52"/>
                    <a:pt x="275" y="52"/>
                    <a:pt x="275" y="52"/>
                  </a:cubicBezTo>
                  <a:cubicBezTo>
                    <a:pt x="275" y="53"/>
                    <a:pt x="276" y="54"/>
                    <a:pt x="279" y="56"/>
                  </a:cubicBezTo>
                  <a:cubicBezTo>
                    <a:pt x="280" y="58"/>
                    <a:pt x="280" y="58"/>
                    <a:pt x="280" y="58"/>
                  </a:cubicBezTo>
                  <a:cubicBezTo>
                    <a:pt x="281" y="58"/>
                    <a:pt x="281" y="58"/>
                    <a:pt x="281" y="58"/>
                  </a:cubicBezTo>
                  <a:cubicBezTo>
                    <a:pt x="284" y="60"/>
                    <a:pt x="286" y="60"/>
                    <a:pt x="287" y="60"/>
                  </a:cubicBezTo>
                  <a:cubicBezTo>
                    <a:pt x="288" y="60"/>
                    <a:pt x="289" y="59"/>
                    <a:pt x="293" y="56"/>
                  </a:cubicBezTo>
                  <a:cubicBezTo>
                    <a:pt x="295" y="54"/>
                    <a:pt x="298" y="52"/>
                    <a:pt x="300" y="51"/>
                  </a:cubicBezTo>
                  <a:cubicBezTo>
                    <a:pt x="306" y="46"/>
                    <a:pt x="311" y="44"/>
                    <a:pt x="312" y="43"/>
                  </a:cubicBezTo>
                  <a:cubicBezTo>
                    <a:pt x="313" y="44"/>
                    <a:pt x="317" y="46"/>
                    <a:pt x="317" y="48"/>
                  </a:cubicBezTo>
                  <a:cubicBezTo>
                    <a:pt x="317" y="49"/>
                    <a:pt x="315" y="53"/>
                    <a:pt x="311" y="61"/>
                  </a:cubicBezTo>
                  <a:cubicBezTo>
                    <a:pt x="310" y="63"/>
                    <a:pt x="309" y="65"/>
                    <a:pt x="308" y="67"/>
                  </a:cubicBezTo>
                  <a:cubicBezTo>
                    <a:pt x="305" y="73"/>
                    <a:pt x="304" y="74"/>
                    <a:pt x="304" y="75"/>
                  </a:cubicBezTo>
                  <a:cubicBezTo>
                    <a:pt x="304" y="75"/>
                    <a:pt x="304" y="75"/>
                    <a:pt x="304" y="75"/>
                  </a:cubicBezTo>
                  <a:cubicBezTo>
                    <a:pt x="304" y="75"/>
                    <a:pt x="304" y="75"/>
                    <a:pt x="304" y="75"/>
                  </a:cubicBezTo>
                  <a:cubicBezTo>
                    <a:pt x="305" y="76"/>
                    <a:pt x="306" y="78"/>
                    <a:pt x="308" y="80"/>
                  </a:cubicBezTo>
                  <a:cubicBezTo>
                    <a:pt x="309" y="83"/>
                    <a:pt x="309" y="83"/>
                    <a:pt x="309" y="83"/>
                  </a:cubicBezTo>
                  <a:cubicBezTo>
                    <a:pt x="310" y="82"/>
                    <a:pt x="310" y="82"/>
                    <a:pt x="310" y="82"/>
                  </a:cubicBezTo>
                  <a:cubicBezTo>
                    <a:pt x="312" y="84"/>
                    <a:pt x="313" y="85"/>
                    <a:pt x="315" y="85"/>
                  </a:cubicBezTo>
                  <a:cubicBezTo>
                    <a:pt x="316" y="86"/>
                    <a:pt x="316" y="85"/>
                    <a:pt x="322" y="83"/>
                  </a:cubicBezTo>
                  <a:cubicBezTo>
                    <a:pt x="324" y="82"/>
                    <a:pt x="327" y="81"/>
                    <a:pt x="329" y="80"/>
                  </a:cubicBezTo>
                  <a:cubicBezTo>
                    <a:pt x="337" y="77"/>
                    <a:pt x="341" y="75"/>
                    <a:pt x="343" y="75"/>
                  </a:cubicBezTo>
                  <a:cubicBezTo>
                    <a:pt x="344" y="76"/>
                    <a:pt x="347" y="79"/>
                    <a:pt x="347" y="81"/>
                  </a:cubicBezTo>
                  <a:cubicBezTo>
                    <a:pt x="346" y="82"/>
                    <a:pt x="344" y="85"/>
                    <a:pt x="338" y="92"/>
                  </a:cubicBezTo>
                  <a:cubicBezTo>
                    <a:pt x="337" y="94"/>
                    <a:pt x="335" y="96"/>
                    <a:pt x="334" y="97"/>
                  </a:cubicBezTo>
                  <a:cubicBezTo>
                    <a:pt x="329" y="102"/>
                    <a:pt x="328" y="103"/>
                    <a:pt x="328" y="104"/>
                  </a:cubicBezTo>
                  <a:cubicBezTo>
                    <a:pt x="328" y="105"/>
                    <a:pt x="328" y="105"/>
                    <a:pt x="328" y="105"/>
                  </a:cubicBezTo>
                  <a:cubicBezTo>
                    <a:pt x="328" y="106"/>
                    <a:pt x="329" y="108"/>
                    <a:pt x="331" y="110"/>
                  </a:cubicBezTo>
                  <a:cubicBezTo>
                    <a:pt x="331" y="113"/>
                    <a:pt x="331" y="113"/>
                    <a:pt x="331" y="113"/>
                  </a:cubicBezTo>
                  <a:cubicBezTo>
                    <a:pt x="332" y="112"/>
                    <a:pt x="332" y="112"/>
                    <a:pt x="332" y="112"/>
                  </a:cubicBezTo>
                  <a:cubicBezTo>
                    <a:pt x="333" y="116"/>
                    <a:pt x="335" y="116"/>
                    <a:pt x="336" y="117"/>
                  </a:cubicBezTo>
                  <a:cubicBezTo>
                    <a:pt x="337" y="117"/>
                    <a:pt x="338" y="117"/>
                    <a:pt x="344" y="116"/>
                  </a:cubicBezTo>
                  <a:cubicBezTo>
                    <a:pt x="346" y="115"/>
                    <a:pt x="349" y="115"/>
                    <a:pt x="352" y="114"/>
                  </a:cubicBezTo>
                  <a:cubicBezTo>
                    <a:pt x="359" y="113"/>
                    <a:pt x="364" y="113"/>
                    <a:pt x="366" y="113"/>
                  </a:cubicBezTo>
                  <a:cubicBezTo>
                    <a:pt x="367" y="114"/>
                    <a:pt x="368" y="118"/>
                    <a:pt x="368" y="119"/>
                  </a:cubicBezTo>
                  <a:cubicBezTo>
                    <a:pt x="368" y="119"/>
                    <a:pt x="368" y="119"/>
                    <a:pt x="368" y="119"/>
                  </a:cubicBezTo>
                  <a:cubicBezTo>
                    <a:pt x="368" y="120"/>
                    <a:pt x="364" y="124"/>
                    <a:pt x="357" y="128"/>
                  </a:cubicBezTo>
                  <a:cubicBezTo>
                    <a:pt x="355" y="130"/>
                    <a:pt x="353" y="131"/>
                    <a:pt x="352" y="133"/>
                  </a:cubicBezTo>
                  <a:cubicBezTo>
                    <a:pt x="346" y="137"/>
                    <a:pt x="345" y="137"/>
                    <a:pt x="345" y="138"/>
                  </a:cubicBezTo>
                  <a:cubicBezTo>
                    <a:pt x="345" y="139"/>
                    <a:pt x="345" y="139"/>
                    <a:pt x="345" y="139"/>
                  </a:cubicBezTo>
                  <a:cubicBezTo>
                    <a:pt x="345" y="141"/>
                    <a:pt x="345" y="142"/>
                    <a:pt x="346" y="144"/>
                  </a:cubicBezTo>
                  <a:cubicBezTo>
                    <a:pt x="345" y="147"/>
                    <a:pt x="345" y="147"/>
                    <a:pt x="345" y="147"/>
                  </a:cubicBezTo>
                  <a:cubicBezTo>
                    <a:pt x="346" y="147"/>
                    <a:pt x="346" y="147"/>
                    <a:pt x="346" y="147"/>
                  </a:cubicBezTo>
                  <a:cubicBezTo>
                    <a:pt x="347" y="150"/>
                    <a:pt x="348" y="151"/>
                    <a:pt x="349" y="152"/>
                  </a:cubicBezTo>
                  <a:cubicBezTo>
                    <a:pt x="350" y="152"/>
                    <a:pt x="351" y="153"/>
                    <a:pt x="357" y="153"/>
                  </a:cubicBezTo>
                  <a:cubicBezTo>
                    <a:pt x="359" y="153"/>
                    <a:pt x="362" y="153"/>
                    <a:pt x="365" y="153"/>
                  </a:cubicBezTo>
                  <a:cubicBezTo>
                    <a:pt x="373" y="154"/>
                    <a:pt x="378" y="155"/>
                    <a:pt x="379" y="155"/>
                  </a:cubicBezTo>
                  <a:cubicBezTo>
                    <a:pt x="380" y="156"/>
                    <a:pt x="380" y="159"/>
                    <a:pt x="380" y="161"/>
                  </a:cubicBezTo>
                  <a:cubicBezTo>
                    <a:pt x="380" y="162"/>
                    <a:pt x="380" y="162"/>
                    <a:pt x="380" y="162"/>
                  </a:cubicBezTo>
                  <a:cubicBezTo>
                    <a:pt x="379" y="163"/>
                    <a:pt x="375" y="165"/>
                    <a:pt x="368" y="168"/>
                  </a:cubicBezTo>
                  <a:cubicBezTo>
                    <a:pt x="365" y="169"/>
                    <a:pt x="363" y="170"/>
                    <a:pt x="361" y="171"/>
                  </a:cubicBezTo>
                  <a:cubicBezTo>
                    <a:pt x="354" y="174"/>
                    <a:pt x="354" y="174"/>
                    <a:pt x="353" y="175"/>
                  </a:cubicBezTo>
                  <a:cubicBezTo>
                    <a:pt x="352" y="176"/>
                    <a:pt x="352" y="177"/>
                    <a:pt x="352" y="178"/>
                  </a:cubicBezTo>
                  <a:cubicBezTo>
                    <a:pt x="352" y="179"/>
                    <a:pt x="352" y="181"/>
                    <a:pt x="352" y="181"/>
                  </a:cubicBezTo>
                  <a:cubicBezTo>
                    <a:pt x="351" y="184"/>
                    <a:pt x="351" y="184"/>
                    <a:pt x="351" y="184"/>
                  </a:cubicBezTo>
                  <a:cubicBezTo>
                    <a:pt x="352" y="184"/>
                    <a:pt x="352" y="184"/>
                    <a:pt x="352" y="184"/>
                  </a:cubicBezTo>
                  <a:cubicBezTo>
                    <a:pt x="352" y="187"/>
                    <a:pt x="353" y="188"/>
                    <a:pt x="354" y="189"/>
                  </a:cubicBezTo>
                  <a:cubicBezTo>
                    <a:pt x="355" y="190"/>
                    <a:pt x="356" y="190"/>
                    <a:pt x="361" y="192"/>
                  </a:cubicBezTo>
                  <a:cubicBezTo>
                    <a:pt x="364" y="193"/>
                    <a:pt x="366" y="194"/>
                    <a:pt x="369" y="194"/>
                  </a:cubicBezTo>
                  <a:cubicBezTo>
                    <a:pt x="376" y="197"/>
                    <a:pt x="381" y="199"/>
                    <a:pt x="382" y="199"/>
                  </a:cubicBezTo>
                  <a:cubicBezTo>
                    <a:pt x="382" y="200"/>
                    <a:pt x="383" y="201"/>
                    <a:pt x="383" y="202"/>
                  </a:cubicBezTo>
                  <a:cubicBezTo>
                    <a:pt x="383" y="204"/>
                    <a:pt x="382" y="206"/>
                    <a:pt x="382" y="207"/>
                  </a:cubicBezTo>
                  <a:cubicBezTo>
                    <a:pt x="381" y="207"/>
                    <a:pt x="376" y="208"/>
                    <a:pt x="368" y="210"/>
                  </a:cubicBezTo>
                  <a:cubicBezTo>
                    <a:pt x="366" y="210"/>
                    <a:pt x="363" y="210"/>
                    <a:pt x="361" y="211"/>
                  </a:cubicBezTo>
                  <a:cubicBezTo>
                    <a:pt x="354" y="212"/>
                    <a:pt x="353" y="212"/>
                    <a:pt x="352" y="213"/>
                  </a:cubicBezTo>
                  <a:cubicBezTo>
                    <a:pt x="352" y="213"/>
                    <a:pt x="351" y="215"/>
                    <a:pt x="350" y="219"/>
                  </a:cubicBezTo>
                  <a:cubicBezTo>
                    <a:pt x="350" y="219"/>
                    <a:pt x="350" y="219"/>
                    <a:pt x="350" y="219"/>
                  </a:cubicBezTo>
                  <a:cubicBezTo>
                    <a:pt x="350" y="220"/>
                    <a:pt x="350" y="220"/>
                    <a:pt x="350" y="220"/>
                  </a:cubicBezTo>
                  <a:cubicBezTo>
                    <a:pt x="350" y="222"/>
                    <a:pt x="349" y="223"/>
                    <a:pt x="349" y="224"/>
                  </a:cubicBezTo>
                  <a:cubicBezTo>
                    <a:pt x="349" y="225"/>
                    <a:pt x="350" y="226"/>
                    <a:pt x="350" y="227"/>
                  </a:cubicBezTo>
                  <a:cubicBezTo>
                    <a:pt x="351" y="228"/>
                    <a:pt x="351" y="228"/>
                    <a:pt x="357" y="231"/>
                  </a:cubicBezTo>
                  <a:cubicBezTo>
                    <a:pt x="359" y="232"/>
                    <a:pt x="361" y="234"/>
                    <a:pt x="364" y="235"/>
                  </a:cubicBezTo>
                  <a:cubicBezTo>
                    <a:pt x="370" y="239"/>
                    <a:pt x="374" y="242"/>
                    <a:pt x="375" y="243"/>
                  </a:cubicBezTo>
                  <a:cubicBezTo>
                    <a:pt x="375" y="243"/>
                    <a:pt x="375" y="243"/>
                    <a:pt x="375" y="244"/>
                  </a:cubicBezTo>
                  <a:cubicBezTo>
                    <a:pt x="375" y="246"/>
                    <a:pt x="374" y="249"/>
                    <a:pt x="373" y="250"/>
                  </a:cubicBezTo>
                  <a:cubicBezTo>
                    <a:pt x="372" y="250"/>
                    <a:pt x="367" y="250"/>
                    <a:pt x="359" y="250"/>
                  </a:cubicBezTo>
                  <a:cubicBezTo>
                    <a:pt x="357" y="250"/>
                    <a:pt x="354" y="249"/>
                    <a:pt x="352" y="249"/>
                  </a:cubicBezTo>
                  <a:cubicBezTo>
                    <a:pt x="345" y="249"/>
                    <a:pt x="344" y="249"/>
                    <a:pt x="343" y="249"/>
                  </a:cubicBezTo>
                  <a:cubicBezTo>
                    <a:pt x="342" y="250"/>
                    <a:pt x="341" y="252"/>
                    <a:pt x="340" y="255"/>
                  </a:cubicBezTo>
                  <a:cubicBezTo>
                    <a:pt x="339" y="255"/>
                    <a:pt x="339" y="255"/>
                    <a:pt x="339" y="255"/>
                  </a:cubicBezTo>
                  <a:cubicBezTo>
                    <a:pt x="339" y="256"/>
                    <a:pt x="339" y="256"/>
                    <a:pt x="339" y="256"/>
                  </a:cubicBezTo>
                  <a:cubicBezTo>
                    <a:pt x="338" y="258"/>
                    <a:pt x="337" y="260"/>
                    <a:pt x="337" y="261"/>
                  </a:cubicBezTo>
                  <a:cubicBezTo>
                    <a:pt x="337" y="262"/>
                    <a:pt x="338" y="262"/>
                    <a:pt x="338" y="262"/>
                  </a:cubicBezTo>
                  <a:cubicBezTo>
                    <a:pt x="338" y="263"/>
                    <a:pt x="339" y="264"/>
                    <a:pt x="343" y="268"/>
                  </a:cubicBezTo>
                  <a:cubicBezTo>
                    <a:pt x="345" y="270"/>
                    <a:pt x="347" y="272"/>
                    <a:pt x="349" y="274"/>
                  </a:cubicBezTo>
                  <a:cubicBezTo>
                    <a:pt x="354" y="279"/>
                    <a:pt x="358" y="283"/>
                    <a:pt x="358" y="284"/>
                  </a:cubicBezTo>
                  <a:cubicBezTo>
                    <a:pt x="358" y="286"/>
                    <a:pt x="356" y="290"/>
                    <a:pt x="355" y="290"/>
                  </a:cubicBezTo>
                  <a:cubicBezTo>
                    <a:pt x="354" y="290"/>
                    <a:pt x="349" y="289"/>
                    <a:pt x="341" y="287"/>
                  </a:cubicBezTo>
                  <a:cubicBezTo>
                    <a:pt x="339" y="286"/>
                    <a:pt x="336" y="285"/>
                    <a:pt x="334" y="285"/>
                  </a:cubicBezTo>
                  <a:cubicBezTo>
                    <a:pt x="328" y="282"/>
                    <a:pt x="327" y="282"/>
                    <a:pt x="326" y="283"/>
                  </a:cubicBezTo>
                  <a:cubicBezTo>
                    <a:pt x="325" y="283"/>
                    <a:pt x="324" y="284"/>
                    <a:pt x="321" y="287"/>
                  </a:cubicBezTo>
                  <a:cubicBezTo>
                    <a:pt x="320" y="287"/>
                    <a:pt x="320" y="287"/>
                    <a:pt x="320" y="287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17" y="292"/>
                    <a:pt x="317" y="293"/>
                    <a:pt x="317" y="294"/>
                  </a:cubicBezTo>
                  <a:cubicBezTo>
                    <a:pt x="317" y="294"/>
                    <a:pt x="317" y="294"/>
                    <a:pt x="317" y="294"/>
                  </a:cubicBezTo>
                  <a:cubicBezTo>
                    <a:pt x="317" y="295"/>
                    <a:pt x="318" y="296"/>
                    <a:pt x="321" y="301"/>
                  </a:cubicBezTo>
                  <a:cubicBezTo>
                    <a:pt x="323" y="303"/>
                    <a:pt x="324" y="305"/>
                    <a:pt x="326" y="308"/>
                  </a:cubicBezTo>
                  <a:cubicBezTo>
                    <a:pt x="330" y="314"/>
                    <a:pt x="332" y="319"/>
                    <a:pt x="333" y="320"/>
                  </a:cubicBezTo>
                  <a:cubicBezTo>
                    <a:pt x="332" y="322"/>
                    <a:pt x="329" y="325"/>
                    <a:pt x="328" y="325"/>
                  </a:cubicBezTo>
                  <a:cubicBezTo>
                    <a:pt x="326" y="325"/>
                    <a:pt x="322" y="323"/>
                    <a:pt x="315" y="319"/>
                  </a:cubicBezTo>
                  <a:cubicBezTo>
                    <a:pt x="313" y="318"/>
                    <a:pt x="311" y="316"/>
                    <a:pt x="309" y="315"/>
                  </a:cubicBezTo>
                  <a:cubicBezTo>
                    <a:pt x="303" y="311"/>
                    <a:pt x="302" y="311"/>
                    <a:pt x="301" y="311"/>
                  </a:cubicBezTo>
                  <a:cubicBezTo>
                    <a:pt x="300" y="311"/>
                    <a:pt x="299" y="312"/>
                    <a:pt x="296" y="315"/>
                  </a:cubicBezTo>
                  <a:cubicBezTo>
                    <a:pt x="294" y="315"/>
                    <a:pt x="294" y="315"/>
                    <a:pt x="294" y="315"/>
                  </a:cubicBezTo>
                  <a:cubicBezTo>
                    <a:pt x="294" y="316"/>
                    <a:pt x="294" y="316"/>
                    <a:pt x="294" y="316"/>
                  </a:cubicBezTo>
                  <a:cubicBezTo>
                    <a:pt x="291" y="318"/>
                    <a:pt x="290" y="319"/>
                    <a:pt x="290" y="321"/>
                  </a:cubicBezTo>
                  <a:cubicBezTo>
                    <a:pt x="290" y="321"/>
                    <a:pt x="290" y="321"/>
                    <a:pt x="290" y="321"/>
                  </a:cubicBezTo>
                  <a:cubicBezTo>
                    <a:pt x="290" y="321"/>
                    <a:pt x="290" y="321"/>
                    <a:pt x="290" y="321"/>
                  </a:cubicBezTo>
                  <a:cubicBezTo>
                    <a:pt x="290" y="322"/>
                    <a:pt x="291" y="323"/>
                    <a:pt x="292" y="328"/>
                  </a:cubicBezTo>
                  <a:cubicBezTo>
                    <a:pt x="293" y="330"/>
                    <a:pt x="294" y="333"/>
                    <a:pt x="295" y="336"/>
                  </a:cubicBezTo>
                  <a:cubicBezTo>
                    <a:pt x="298" y="342"/>
                    <a:pt x="299" y="348"/>
                    <a:pt x="299" y="349"/>
                  </a:cubicBezTo>
                  <a:cubicBezTo>
                    <a:pt x="298" y="351"/>
                    <a:pt x="295" y="353"/>
                    <a:pt x="293" y="353"/>
                  </a:cubicBezTo>
                  <a:cubicBezTo>
                    <a:pt x="292" y="353"/>
                    <a:pt x="288" y="350"/>
                    <a:pt x="283" y="344"/>
                  </a:cubicBezTo>
                  <a:cubicBezTo>
                    <a:pt x="281" y="342"/>
                    <a:pt x="279" y="340"/>
                    <a:pt x="277" y="339"/>
                  </a:cubicBezTo>
                  <a:cubicBezTo>
                    <a:pt x="272" y="334"/>
                    <a:pt x="272" y="333"/>
                    <a:pt x="271" y="333"/>
                  </a:cubicBezTo>
                  <a:cubicBezTo>
                    <a:pt x="270" y="333"/>
                    <a:pt x="268" y="333"/>
                    <a:pt x="265" y="335"/>
                  </a:cubicBezTo>
                  <a:cubicBezTo>
                    <a:pt x="263" y="335"/>
                    <a:pt x="263" y="335"/>
                    <a:pt x="263" y="335"/>
                  </a:cubicBezTo>
                  <a:cubicBezTo>
                    <a:pt x="263" y="336"/>
                    <a:pt x="263" y="336"/>
                    <a:pt x="263" y="336"/>
                  </a:cubicBezTo>
                  <a:cubicBezTo>
                    <a:pt x="260" y="337"/>
                    <a:pt x="258" y="338"/>
                    <a:pt x="258" y="340"/>
                  </a:cubicBezTo>
                  <a:cubicBezTo>
                    <a:pt x="258" y="340"/>
                    <a:pt x="258" y="341"/>
                    <a:pt x="258" y="341"/>
                  </a:cubicBezTo>
                  <a:cubicBezTo>
                    <a:pt x="258" y="342"/>
                    <a:pt x="258" y="344"/>
                    <a:pt x="258" y="348"/>
                  </a:cubicBezTo>
                  <a:cubicBezTo>
                    <a:pt x="259" y="350"/>
                    <a:pt x="259" y="353"/>
                    <a:pt x="259" y="356"/>
                  </a:cubicBezTo>
                  <a:cubicBezTo>
                    <a:pt x="260" y="360"/>
                    <a:pt x="260" y="365"/>
                    <a:pt x="260" y="368"/>
                  </a:cubicBezTo>
                  <a:cubicBezTo>
                    <a:pt x="260" y="369"/>
                    <a:pt x="260" y="370"/>
                    <a:pt x="260" y="370"/>
                  </a:cubicBezTo>
                  <a:cubicBezTo>
                    <a:pt x="259" y="371"/>
                    <a:pt x="255" y="373"/>
                    <a:pt x="253" y="372"/>
                  </a:cubicBezTo>
                  <a:cubicBezTo>
                    <a:pt x="252" y="371"/>
                    <a:pt x="249" y="368"/>
                    <a:pt x="245" y="361"/>
                  </a:cubicBezTo>
                  <a:cubicBezTo>
                    <a:pt x="244" y="359"/>
                    <a:pt x="242" y="357"/>
                    <a:pt x="241" y="355"/>
                  </a:cubicBezTo>
                  <a:cubicBezTo>
                    <a:pt x="237" y="349"/>
                    <a:pt x="237" y="348"/>
                    <a:pt x="236" y="348"/>
                  </a:cubicBezTo>
                  <a:cubicBezTo>
                    <a:pt x="235" y="347"/>
                    <a:pt x="233" y="347"/>
                    <a:pt x="229" y="348"/>
                  </a:cubicBezTo>
                  <a:cubicBezTo>
                    <a:pt x="227" y="347"/>
                    <a:pt x="227" y="347"/>
                    <a:pt x="227" y="347"/>
                  </a:cubicBezTo>
                  <a:cubicBezTo>
                    <a:pt x="227" y="349"/>
                    <a:pt x="227" y="349"/>
                    <a:pt x="227" y="349"/>
                  </a:cubicBezTo>
                  <a:cubicBezTo>
                    <a:pt x="224" y="349"/>
                    <a:pt x="223" y="350"/>
                    <a:pt x="222" y="351"/>
                  </a:cubicBezTo>
                  <a:cubicBezTo>
                    <a:pt x="221" y="352"/>
                    <a:pt x="221" y="353"/>
                    <a:pt x="221" y="359"/>
                  </a:cubicBezTo>
                  <a:cubicBezTo>
                    <a:pt x="220" y="361"/>
                    <a:pt x="220" y="364"/>
                    <a:pt x="220" y="367"/>
                  </a:cubicBezTo>
                  <a:cubicBezTo>
                    <a:pt x="218" y="375"/>
                    <a:pt x="217" y="380"/>
                    <a:pt x="217" y="381"/>
                  </a:cubicBezTo>
                  <a:cubicBezTo>
                    <a:pt x="215" y="382"/>
                    <a:pt x="211" y="382"/>
                    <a:pt x="210" y="382"/>
                  </a:cubicBezTo>
                  <a:cubicBezTo>
                    <a:pt x="209" y="381"/>
                    <a:pt x="207" y="376"/>
                    <a:pt x="204" y="369"/>
                  </a:cubicBezTo>
                  <a:cubicBezTo>
                    <a:pt x="204" y="366"/>
                    <a:pt x="203" y="364"/>
                    <a:pt x="202" y="362"/>
                  </a:cubicBezTo>
                  <a:cubicBezTo>
                    <a:pt x="200" y="355"/>
                    <a:pt x="200" y="354"/>
                    <a:pt x="199" y="354"/>
                  </a:cubicBezTo>
                  <a:cubicBezTo>
                    <a:pt x="198" y="353"/>
                    <a:pt x="197" y="352"/>
                    <a:pt x="192" y="353"/>
                  </a:cubicBezTo>
                  <a:cubicBezTo>
                    <a:pt x="191" y="352"/>
                    <a:pt x="191" y="352"/>
                    <a:pt x="191" y="352"/>
                  </a:cubicBezTo>
                  <a:cubicBezTo>
                    <a:pt x="190" y="353"/>
                    <a:pt x="190" y="353"/>
                    <a:pt x="190" y="353"/>
                  </a:cubicBezTo>
                  <a:cubicBezTo>
                    <a:pt x="186" y="352"/>
                    <a:pt x="185" y="353"/>
                    <a:pt x="184" y="354"/>
                  </a:cubicBezTo>
                  <a:cubicBezTo>
                    <a:pt x="183" y="354"/>
                    <a:pt x="183" y="355"/>
                    <a:pt x="181" y="361"/>
                  </a:cubicBezTo>
                  <a:cubicBezTo>
                    <a:pt x="180" y="363"/>
                    <a:pt x="179" y="366"/>
                    <a:pt x="178" y="369"/>
                  </a:cubicBezTo>
                  <a:cubicBezTo>
                    <a:pt x="175" y="376"/>
                    <a:pt x="173" y="380"/>
                    <a:pt x="173" y="382"/>
                  </a:cubicBezTo>
                  <a:cubicBezTo>
                    <a:pt x="171" y="382"/>
                    <a:pt x="167" y="382"/>
                    <a:pt x="165" y="381"/>
                  </a:cubicBezTo>
                  <a:cubicBezTo>
                    <a:pt x="165" y="380"/>
                    <a:pt x="164" y="375"/>
                    <a:pt x="163" y="367"/>
                  </a:cubicBezTo>
                  <a:cubicBezTo>
                    <a:pt x="163" y="364"/>
                    <a:pt x="163" y="362"/>
                    <a:pt x="163" y="360"/>
                  </a:cubicBezTo>
                  <a:cubicBezTo>
                    <a:pt x="162" y="353"/>
                    <a:pt x="162" y="352"/>
                    <a:pt x="161" y="351"/>
                  </a:cubicBezTo>
                  <a:cubicBezTo>
                    <a:pt x="160" y="350"/>
                    <a:pt x="158" y="349"/>
                    <a:pt x="155" y="349"/>
                  </a:cubicBezTo>
                  <a:cubicBezTo>
                    <a:pt x="154" y="347"/>
                    <a:pt x="154" y="347"/>
                    <a:pt x="154" y="347"/>
                  </a:cubicBezTo>
                  <a:cubicBezTo>
                    <a:pt x="153" y="348"/>
                    <a:pt x="153" y="348"/>
                    <a:pt x="153" y="348"/>
                  </a:cubicBezTo>
                  <a:cubicBezTo>
                    <a:pt x="149" y="347"/>
                    <a:pt x="148" y="347"/>
                    <a:pt x="147" y="348"/>
                  </a:cubicBezTo>
                  <a:cubicBezTo>
                    <a:pt x="146" y="348"/>
                    <a:pt x="146" y="349"/>
                    <a:pt x="142" y="354"/>
                  </a:cubicBezTo>
                  <a:cubicBezTo>
                    <a:pt x="141" y="356"/>
                    <a:pt x="139" y="359"/>
                    <a:pt x="138" y="361"/>
                  </a:cubicBezTo>
                  <a:cubicBezTo>
                    <a:pt x="133" y="367"/>
                    <a:pt x="130" y="371"/>
                    <a:pt x="129" y="372"/>
                  </a:cubicBezTo>
                  <a:cubicBezTo>
                    <a:pt x="128" y="372"/>
                    <a:pt x="123" y="371"/>
                    <a:pt x="122" y="370"/>
                  </a:cubicBezTo>
                  <a:cubicBezTo>
                    <a:pt x="122" y="369"/>
                    <a:pt x="122" y="369"/>
                    <a:pt x="122" y="368"/>
                  </a:cubicBezTo>
                  <a:cubicBezTo>
                    <a:pt x="122" y="368"/>
                    <a:pt x="122" y="368"/>
                    <a:pt x="122" y="368"/>
                  </a:cubicBezTo>
                  <a:cubicBezTo>
                    <a:pt x="122" y="366"/>
                    <a:pt x="123" y="361"/>
                    <a:pt x="124" y="356"/>
                  </a:cubicBezTo>
                  <a:cubicBezTo>
                    <a:pt x="124" y="353"/>
                    <a:pt x="124" y="351"/>
                    <a:pt x="125" y="348"/>
                  </a:cubicBezTo>
                  <a:cubicBezTo>
                    <a:pt x="125" y="344"/>
                    <a:pt x="125" y="342"/>
                    <a:pt x="125" y="341"/>
                  </a:cubicBezTo>
                  <a:cubicBezTo>
                    <a:pt x="125" y="341"/>
                    <a:pt x="125" y="340"/>
                    <a:pt x="125" y="340"/>
                  </a:cubicBezTo>
                  <a:cubicBezTo>
                    <a:pt x="124" y="338"/>
                    <a:pt x="123" y="337"/>
                    <a:pt x="120" y="336"/>
                  </a:cubicBezTo>
                  <a:cubicBezTo>
                    <a:pt x="119" y="334"/>
                    <a:pt x="119" y="334"/>
                    <a:pt x="119" y="334"/>
                  </a:cubicBezTo>
                  <a:cubicBezTo>
                    <a:pt x="118" y="335"/>
                    <a:pt x="118" y="335"/>
                    <a:pt x="118" y="335"/>
                  </a:cubicBezTo>
                  <a:cubicBezTo>
                    <a:pt x="115" y="333"/>
                    <a:pt x="114" y="333"/>
                    <a:pt x="112" y="333"/>
                  </a:cubicBezTo>
                  <a:cubicBezTo>
                    <a:pt x="111" y="334"/>
                    <a:pt x="110" y="334"/>
                    <a:pt x="106" y="338"/>
                  </a:cubicBezTo>
                  <a:cubicBezTo>
                    <a:pt x="104" y="340"/>
                    <a:pt x="102" y="342"/>
                    <a:pt x="100" y="344"/>
                  </a:cubicBezTo>
                  <a:cubicBezTo>
                    <a:pt x="94" y="349"/>
                    <a:pt x="90" y="352"/>
                    <a:pt x="89" y="353"/>
                  </a:cubicBezTo>
                  <a:cubicBezTo>
                    <a:pt x="88" y="353"/>
                    <a:pt x="84" y="350"/>
                    <a:pt x="83" y="349"/>
                  </a:cubicBezTo>
                  <a:cubicBezTo>
                    <a:pt x="83" y="347"/>
                    <a:pt x="85" y="342"/>
                    <a:pt x="88" y="335"/>
                  </a:cubicBezTo>
                  <a:cubicBezTo>
                    <a:pt x="88" y="333"/>
                    <a:pt x="89" y="331"/>
                    <a:pt x="90" y="329"/>
                  </a:cubicBezTo>
                  <a:cubicBezTo>
                    <a:pt x="92" y="323"/>
                    <a:pt x="93" y="322"/>
                    <a:pt x="93" y="321"/>
                  </a:cubicBezTo>
                  <a:cubicBezTo>
                    <a:pt x="93" y="321"/>
                    <a:pt x="93" y="321"/>
                    <a:pt x="93" y="321"/>
                  </a:cubicBezTo>
                  <a:cubicBezTo>
                    <a:pt x="93" y="320"/>
                    <a:pt x="93" y="320"/>
                    <a:pt x="93" y="320"/>
                  </a:cubicBezTo>
                  <a:cubicBezTo>
                    <a:pt x="93" y="319"/>
                    <a:pt x="92" y="318"/>
                    <a:pt x="88" y="315"/>
                  </a:cubicBezTo>
                  <a:cubicBezTo>
                    <a:pt x="88" y="314"/>
                    <a:pt x="88" y="314"/>
                    <a:pt x="88" y="314"/>
                  </a:cubicBezTo>
                  <a:cubicBezTo>
                    <a:pt x="87" y="314"/>
                    <a:pt x="87" y="314"/>
                    <a:pt x="87" y="314"/>
                  </a:cubicBezTo>
                  <a:cubicBezTo>
                    <a:pt x="84" y="311"/>
                    <a:pt x="83" y="311"/>
                    <a:pt x="82" y="311"/>
                  </a:cubicBezTo>
                  <a:cubicBezTo>
                    <a:pt x="81" y="311"/>
                    <a:pt x="80" y="312"/>
                    <a:pt x="75" y="315"/>
                  </a:cubicBezTo>
                  <a:cubicBezTo>
                    <a:pt x="73" y="316"/>
                    <a:pt x="70" y="317"/>
                    <a:pt x="67" y="319"/>
                  </a:cubicBezTo>
                  <a:cubicBezTo>
                    <a:pt x="61" y="322"/>
                    <a:pt x="56" y="325"/>
                    <a:pt x="55" y="325"/>
                  </a:cubicBezTo>
                  <a:cubicBezTo>
                    <a:pt x="53" y="324"/>
                    <a:pt x="50" y="321"/>
                    <a:pt x="50" y="320"/>
                  </a:cubicBezTo>
                  <a:cubicBezTo>
                    <a:pt x="50" y="319"/>
                    <a:pt x="53" y="314"/>
                    <a:pt x="57" y="308"/>
                  </a:cubicBezTo>
                  <a:cubicBezTo>
                    <a:pt x="59" y="305"/>
                    <a:pt x="60" y="303"/>
                    <a:pt x="61" y="302"/>
                  </a:cubicBezTo>
                  <a:cubicBezTo>
                    <a:pt x="65" y="296"/>
                    <a:pt x="66" y="295"/>
                    <a:pt x="66" y="294"/>
                  </a:cubicBezTo>
                  <a:cubicBezTo>
                    <a:pt x="66" y="293"/>
                    <a:pt x="65" y="292"/>
                    <a:pt x="63" y="288"/>
                  </a:cubicBezTo>
                  <a:cubicBezTo>
                    <a:pt x="63" y="286"/>
                    <a:pt x="63" y="286"/>
                    <a:pt x="63" y="286"/>
                  </a:cubicBezTo>
                  <a:cubicBezTo>
                    <a:pt x="61" y="286"/>
                    <a:pt x="61" y="286"/>
                    <a:pt x="61" y="286"/>
                  </a:cubicBezTo>
                  <a:cubicBezTo>
                    <a:pt x="59" y="283"/>
                    <a:pt x="58" y="283"/>
                    <a:pt x="57" y="283"/>
                  </a:cubicBezTo>
                  <a:cubicBezTo>
                    <a:pt x="56" y="282"/>
                    <a:pt x="55" y="283"/>
                    <a:pt x="49" y="284"/>
                  </a:cubicBezTo>
                  <a:cubicBezTo>
                    <a:pt x="47" y="285"/>
                    <a:pt x="44" y="286"/>
                    <a:pt x="41" y="287"/>
                  </a:cubicBezTo>
                  <a:cubicBezTo>
                    <a:pt x="34" y="289"/>
                    <a:pt x="29" y="290"/>
                    <a:pt x="28" y="290"/>
                  </a:cubicBezTo>
                  <a:cubicBezTo>
                    <a:pt x="27" y="289"/>
                    <a:pt x="24" y="285"/>
                    <a:pt x="24" y="284"/>
                  </a:cubicBezTo>
                  <a:cubicBezTo>
                    <a:pt x="25" y="283"/>
                    <a:pt x="28" y="279"/>
                    <a:pt x="34" y="274"/>
                  </a:cubicBezTo>
                  <a:cubicBezTo>
                    <a:pt x="36" y="272"/>
                    <a:pt x="38" y="270"/>
                    <a:pt x="39" y="269"/>
                  </a:cubicBezTo>
                  <a:cubicBezTo>
                    <a:pt x="45" y="264"/>
                    <a:pt x="45" y="263"/>
                    <a:pt x="45" y="262"/>
                  </a:cubicBezTo>
                  <a:cubicBezTo>
                    <a:pt x="46" y="262"/>
                    <a:pt x="46" y="262"/>
                    <a:pt x="46" y="261"/>
                  </a:cubicBezTo>
                  <a:cubicBezTo>
                    <a:pt x="46" y="260"/>
                    <a:pt x="45" y="259"/>
                    <a:pt x="44" y="256"/>
                  </a:cubicBezTo>
                  <a:cubicBezTo>
                    <a:pt x="44" y="254"/>
                    <a:pt x="44" y="254"/>
                    <a:pt x="44" y="254"/>
                  </a:cubicBezTo>
                  <a:cubicBezTo>
                    <a:pt x="43" y="254"/>
                    <a:pt x="43" y="254"/>
                    <a:pt x="43" y="254"/>
                  </a:cubicBezTo>
                  <a:cubicBezTo>
                    <a:pt x="42" y="250"/>
                    <a:pt x="41" y="250"/>
                    <a:pt x="40" y="249"/>
                  </a:cubicBezTo>
                  <a:cubicBezTo>
                    <a:pt x="39" y="249"/>
                    <a:pt x="38" y="249"/>
                    <a:pt x="32" y="249"/>
                  </a:cubicBezTo>
                  <a:cubicBezTo>
                    <a:pt x="29" y="249"/>
                    <a:pt x="26" y="249"/>
                    <a:pt x="24" y="250"/>
                  </a:cubicBezTo>
                  <a:cubicBezTo>
                    <a:pt x="16" y="250"/>
                    <a:pt x="11" y="250"/>
                    <a:pt x="9" y="249"/>
                  </a:cubicBezTo>
                  <a:cubicBezTo>
                    <a:pt x="9" y="248"/>
                    <a:pt x="7" y="245"/>
                    <a:pt x="7" y="243"/>
                  </a:cubicBezTo>
                  <a:cubicBezTo>
                    <a:pt x="7" y="243"/>
                    <a:pt x="7" y="243"/>
                    <a:pt x="7" y="243"/>
                  </a:cubicBezTo>
                  <a:cubicBezTo>
                    <a:pt x="8" y="242"/>
                    <a:pt x="12" y="239"/>
                    <a:pt x="19" y="235"/>
                  </a:cubicBezTo>
                  <a:cubicBezTo>
                    <a:pt x="22" y="234"/>
                    <a:pt x="24" y="233"/>
                    <a:pt x="26" y="231"/>
                  </a:cubicBezTo>
                  <a:cubicBezTo>
                    <a:pt x="32" y="228"/>
                    <a:pt x="33" y="228"/>
                    <a:pt x="33" y="227"/>
                  </a:cubicBezTo>
                  <a:cubicBezTo>
                    <a:pt x="33" y="226"/>
                    <a:pt x="33" y="225"/>
                    <a:pt x="33" y="225"/>
                  </a:cubicBezTo>
                  <a:cubicBezTo>
                    <a:pt x="33" y="223"/>
                    <a:pt x="33" y="221"/>
                    <a:pt x="33" y="220"/>
                  </a:cubicBezTo>
                  <a:cubicBezTo>
                    <a:pt x="34" y="218"/>
                    <a:pt x="34" y="218"/>
                    <a:pt x="34" y="218"/>
                  </a:cubicBezTo>
                  <a:cubicBezTo>
                    <a:pt x="33" y="218"/>
                    <a:pt x="33" y="218"/>
                    <a:pt x="33" y="218"/>
                  </a:cubicBezTo>
                  <a:cubicBezTo>
                    <a:pt x="32" y="214"/>
                    <a:pt x="31" y="213"/>
                    <a:pt x="30" y="213"/>
                  </a:cubicBezTo>
                  <a:cubicBezTo>
                    <a:pt x="30" y="212"/>
                    <a:pt x="29" y="212"/>
                    <a:pt x="23" y="211"/>
                  </a:cubicBezTo>
                  <a:cubicBezTo>
                    <a:pt x="20" y="210"/>
                    <a:pt x="18" y="210"/>
                    <a:pt x="15" y="209"/>
                  </a:cubicBezTo>
                  <a:cubicBezTo>
                    <a:pt x="7" y="208"/>
                    <a:pt x="2" y="206"/>
                    <a:pt x="1" y="206"/>
                  </a:cubicBezTo>
                  <a:cubicBezTo>
                    <a:pt x="1" y="205"/>
                    <a:pt x="0" y="203"/>
                    <a:pt x="0" y="201"/>
                  </a:cubicBezTo>
                  <a:close/>
                  <a:moveTo>
                    <a:pt x="307" y="191"/>
                  </a:moveTo>
                  <a:cubicBezTo>
                    <a:pt x="307" y="127"/>
                    <a:pt x="255" y="76"/>
                    <a:pt x="191" y="76"/>
                  </a:cubicBezTo>
                  <a:cubicBezTo>
                    <a:pt x="128" y="76"/>
                    <a:pt x="76" y="127"/>
                    <a:pt x="76" y="191"/>
                  </a:cubicBezTo>
                  <a:cubicBezTo>
                    <a:pt x="76" y="255"/>
                    <a:pt x="128" y="306"/>
                    <a:pt x="191" y="306"/>
                  </a:cubicBezTo>
                  <a:cubicBezTo>
                    <a:pt x="255" y="306"/>
                    <a:pt x="307" y="255"/>
                    <a:pt x="307" y="1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TextBox 6"/>
            <p:cNvSpPr txBox="1"/>
            <p:nvPr/>
          </p:nvSpPr>
          <p:spPr>
            <a:xfrm>
              <a:off x="7048400" y="1405263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600" b="1"/>
                <a:t>标题文本预设</a:t>
              </a:r>
            </a:p>
          </p:txBody>
        </p:sp>
        <p:sp>
          <p:nvSpPr>
            <p:cNvPr id="9" name="Rectangle 7"/>
            <p:cNvSpPr/>
            <p:nvPr/>
          </p:nvSpPr>
          <p:spPr>
            <a:xfrm>
              <a:off x="7048400" y="1828769"/>
              <a:ext cx="2756000" cy="600164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/>
                <a:t>此部分内容作为文字排版占位显示（建议使用主题字体）</a:t>
              </a:r>
            </a:p>
          </p:txBody>
        </p:sp>
        <p:sp>
          <p:nvSpPr>
            <p:cNvPr id="10" name="TextBox 8"/>
            <p:cNvSpPr txBox="1"/>
            <p:nvPr/>
          </p:nvSpPr>
          <p:spPr>
            <a:xfrm>
              <a:off x="3147761" y="3369529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r"/>
              <a:r>
                <a:rPr lang="zh-CN" altLang="en-US" sz="1600" b="1"/>
                <a:t>标题文本预设</a:t>
              </a:r>
            </a:p>
          </p:txBody>
        </p:sp>
        <p:sp>
          <p:nvSpPr>
            <p:cNvPr id="11" name="Rectangle 9"/>
            <p:cNvSpPr/>
            <p:nvPr/>
          </p:nvSpPr>
          <p:spPr>
            <a:xfrm>
              <a:off x="1807533" y="3793035"/>
              <a:ext cx="2756000" cy="600164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/>
                <a:t>此部分内容作为文字排版占位显示（建议使用主题字体）</a:t>
              </a:r>
            </a:p>
          </p:txBody>
        </p:sp>
        <p:sp>
          <p:nvSpPr>
            <p:cNvPr id="12" name="TextBox 10"/>
            <p:cNvSpPr txBox="1"/>
            <p:nvPr/>
          </p:nvSpPr>
          <p:spPr>
            <a:xfrm>
              <a:off x="7988200" y="2971595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600" b="1"/>
                <a:t>标题文本预设</a:t>
              </a:r>
            </a:p>
          </p:txBody>
        </p:sp>
        <p:sp>
          <p:nvSpPr>
            <p:cNvPr id="13" name="Rectangle 11"/>
            <p:cNvSpPr/>
            <p:nvPr/>
          </p:nvSpPr>
          <p:spPr>
            <a:xfrm>
              <a:off x="7988200" y="3395101"/>
              <a:ext cx="2756000" cy="600164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/>
                <a:t>此部分内容作为文字排版占位显示（建议使用主题字体）</a:t>
              </a:r>
            </a:p>
          </p:txBody>
        </p:sp>
        <p:sp>
          <p:nvSpPr>
            <p:cNvPr id="14" name="TextBox 12"/>
            <p:cNvSpPr txBox="1"/>
            <p:nvPr/>
          </p:nvSpPr>
          <p:spPr>
            <a:xfrm>
              <a:off x="3867428" y="4885062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r"/>
              <a:r>
                <a:rPr lang="zh-CN" altLang="en-US" sz="1600" b="1"/>
                <a:t>标题文本预设</a:t>
              </a:r>
            </a:p>
          </p:txBody>
        </p:sp>
        <p:sp>
          <p:nvSpPr>
            <p:cNvPr id="15" name="Rectangle 13"/>
            <p:cNvSpPr/>
            <p:nvPr/>
          </p:nvSpPr>
          <p:spPr>
            <a:xfrm>
              <a:off x="2527200" y="5308568"/>
              <a:ext cx="2756000" cy="600164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/>
                <a:t>此部分内容作为文字排版占位显示（建议使用主题字体）</a:t>
              </a:r>
            </a:p>
          </p:txBody>
        </p:sp>
        <p:grpSp>
          <p:nvGrpSpPr>
            <p:cNvPr id="16" name="Group 14"/>
            <p:cNvGrpSpPr/>
            <p:nvPr/>
          </p:nvGrpSpPr>
          <p:grpSpPr>
            <a:xfrm>
              <a:off x="5655734" y="1755779"/>
              <a:ext cx="374651" cy="580504"/>
              <a:chOff x="619125" y="4081463"/>
              <a:chExt cx="288925" cy="447675"/>
            </a:xfrm>
            <a:solidFill>
              <a:schemeClr val="accent1"/>
            </a:solidFill>
          </p:grpSpPr>
          <p:sp>
            <p:nvSpPr>
              <p:cNvPr id="29" name="Freeform: Shape 27"/>
              <p:cNvSpPr/>
              <p:nvPr/>
            </p:nvSpPr>
            <p:spPr bwMode="auto">
              <a:xfrm>
                <a:off x="619125" y="4081463"/>
                <a:ext cx="288925" cy="331788"/>
              </a:xfrm>
              <a:custGeom>
                <a:avLst/>
                <a:gdLst>
                  <a:gd name="T0" fmla="*/ 39 w 77"/>
                  <a:gd name="T1" fmla="*/ 0 h 88"/>
                  <a:gd name="T2" fmla="*/ 0 w 77"/>
                  <a:gd name="T3" fmla="*/ 38 h 88"/>
                  <a:gd name="T4" fmla="*/ 7 w 77"/>
                  <a:gd name="T5" fmla="*/ 60 h 88"/>
                  <a:gd name="T6" fmla="*/ 11 w 77"/>
                  <a:gd name="T7" fmla="*/ 67 h 88"/>
                  <a:gd name="T8" fmla="*/ 13 w 77"/>
                  <a:gd name="T9" fmla="*/ 73 h 88"/>
                  <a:gd name="T10" fmla="*/ 18 w 77"/>
                  <a:gd name="T11" fmla="*/ 87 h 88"/>
                  <a:gd name="T12" fmla="*/ 18 w 77"/>
                  <a:gd name="T13" fmla="*/ 88 h 88"/>
                  <a:gd name="T14" fmla="*/ 25 w 77"/>
                  <a:gd name="T15" fmla="*/ 88 h 88"/>
                  <a:gd name="T16" fmla="*/ 25 w 77"/>
                  <a:gd name="T17" fmla="*/ 85 h 88"/>
                  <a:gd name="T18" fmla="*/ 20 w 77"/>
                  <a:gd name="T19" fmla="*/ 71 h 88"/>
                  <a:gd name="T20" fmla="*/ 17 w 77"/>
                  <a:gd name="T21" fmla="*/ 64 h 88"/>
                  <a:gd name="T22" fmla="*/ 14 w 77"/>
                  <a:gd name="T23" fmla="*/ 57 h 88"/>
                  <a:gd name="T24" fmla="*/ 14 w 77"/>
                  <a:gd name="T25" fmla="*/ 57 h 88"/>
                  <a:gd name="T26" fmla="*/ 8 w 77"/>
                  <a:gd name="T27" fmla="*/ 38 h 88"/>
                  <a:gd name="T28" fmla="*/ 39 w 77"/>
                  <a:gd name="T29" fmla="*/ 7 h 88"/>
                  <a:gd name="T30" fmla="*/ 70 w 77"/>
                  <a:gd name="T31" fmla="*/ 38 h 88"/>
                  <a:gd name="T32" fmla="*/ 64 w 77"/>
                  <a:gd name="T33" fmla="*/ 57 h 88"/>
                  <a:gd name="T34" fmla="*/ 61 w 77"/>
                  <a:gd name="T35" fmla="*/ 64 h 88"/>
                  <a:gd name="T36" fmla="*/ 58 w 77"/>
                  <a:gd name="T37" fmla="*/ 71 h 88"/>
                  <a:gd name="T38" fmla="*/ 53 w 77"/>
                  <a:gd name="T39" fmla="*/ 85 h 88"/>
                  <a:gd name="T40" fmla="*/ 52 w 77"/>
                  <a:gd name="T41" fmla="*/ 88 h 88"/>
                  <a:gd name="T42" fmla="*/ 60 w 77"/>
                  <a:gd name="T43" fmla="*/ 88 h 88"/>
                  <a:gd name="T44" fmla="*/ 60 w 77"/>
                  <a:gd name="T45" fmla="*/ 87 h 88"/>
                  <a:gd name="T46" fmla="*/ 64 w 77"/>
                  <a:gd name="T47" fmla="*/ 73 h 88"/>
                  <a:gd name="T48" fmla="*/ 67 w 77"/>
                  <a:gd name="T49" fmla="*/ 67 h 88"/>
                  <a:gd name="T50" fmla="*/ 71 w 77"/>
                  <a:gd name="T51" fmla="*/ 60 h 88"/>
                  <a:gd name="T52" fmla="*/ 77 w 77"/>
                  <a:gd name="T53" fmla="*/ 38 h 88"/>
                  <a:gd name="T54" fmla="*/ 39 w 77"/>
                  <a:gd name="T5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7" h="88">
                    <a:moveTo>
                      <a:pt x="39" y="0"/>
                    </a:moveTo>
                    <a:cubicBezTo>
                      <a:pt x="18" y="0"/>
                      <a:pt x="0" y="17"/>
                      <a:pt x="0" y="38"/>
                    </a:cubicBezTo>
                    <a:cubicBezTo>
                      <a:pt x="0" y="47"/>
                      <a:pt x="4" y="54"/>
                      <a:pt x="7" y="60"/>
                    </a:cubicBezTo>
                    <a:cubicBezTo>
                      <a:pt x="7" y="60"/>
                      <a:pt x="10" y="65"/>
                      <a:pt x="11" y="67"/>
                    </a:cubicBezTo>
                    <a:cubicBezTo>
                      <a:pt x="12" y="69"/>
                      <a:pt x="12" y="71"/>
                      <a:pt x="13" y="73"/>
                    </a:cubicBezTo>
                    <a:cubicBezTo>
                      <a:pt x="15" y="78"/>
                      <a:pt x="16" y="82"/>
                      <a:pt x="18" y="87"/>
                    </a:cubicBezTo>
                    <a:cubicBezTo>
                      <a:pt x="18" y="87"/>
                      <a:pt x="18" y="88"/>
                      <a:pt x="18" y="88"/>
                    </a:cubicBezTo>
                    <a:cubicBezTo>
                      <a:pt x="25" y="88"/>
                      <a:pt x="25" y="88"/>
                      <a:pt x="25" y="88"/>
                    </a:cubicBezTo>
                    <a:cubicBezTo>
                      <a:pt x="25" y="87"/>
                      <a:pt x="25" y="86"/>
                      <a:pt x="25" y="85"/>
                    </a:cubicBezTo>
                    <a:cubicBezTo>
                      <a:pt x="23" y="80"/>
                      <a:pt x="22" y="75"/>
                      <a:pt x="20" y="71"/>
                    </a:cubicBezTo>
                    <a:cubicBezTo>
                      <a:pt x="19" y="68"/>
                      <a:pt x="18" y="66"/>
                      <a:pt x="17" y="64"/>
                    </a:cubicBezTo>
                    <a:cubicBezTo>
                      <a:pt x="16" y="61"/>
                      <a:pt x="14" y="57"/>
                      <a:pt x="14" y="57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0" y="50"/>
                      <a:pt x="8" y="44"/>
                      <a:pt x="8" y="38"/>
                    </a:cubicBezTo>
                    <a:cubicBezTo>
                      <a:pt x="8" y="21"/>
                      <a:pt x="22" y="7"/>
                      <a:pt x="39" y="7"/>
                    </a:cubicBezTo>
                    <a:cubicBezTo>
                      <a:pt x="56" y="7"/>
                      <a:pt x="70" y="21"/>
                      <a:pt x="70" y="38"/>
                    </a:cubicBezTo>
                    <a:cubicBezTo>
                      <a:pt x="70" y="45"/>
                      <a:pt x="68" y="50"/>
                      <a:pt x="64" y="57"/>
                    </a:cubicBezTo>
                    <a:cubicBezTo>
                      <a:pt x="64" y="57"/>
                      <a:pt x="62" y="61"/>
                      <a:pt x="61" y="64"/>
                    </a:cubicBezTo>
                    <a:cubicBezTo>
                      <a:pt x="60" y="66"/>
                      <a:pt x="59" y="68"/>
                      <a:pt x="58" y="71"/>
                    </a:cubicBezTo>
                    <a:cubicBezTo>
                      <a:pt x="56" y="75"/>
                      <a:pt x="54" y="80"/>
                      <a:pt x="53" y="85"/>
                    </a:cubicBezTo>
                    <a:cubicBezTo>
                      <a:pt x="53" y="86"/>
                      <a:pt x="53" y="87"/>
                      <a:pt x="52" y="88"/>
                    </a:cubicBezTo>
                    <a:cubicBezTo>
                      <a:pt x="60" y="88"/>
                      <a:pt x="60" y="88"/>
                      <a:pt x="60" y="88"/>
                    </a:cubicBezTo>
                    <a:cubicBezTo>
                      <a:pt x="60" y="88"/>
                      <a:pt x="60" y="87"/>
                      <a:pt x="60" y="87"/>
                    </a:cubicBezTo>
                    <a:cubicBezTo>
                      <a:pt x="61" y="82"/>
                      <a:pt x="63" y="78"/>
                      <a:pt x="64" y="73"/>
                    </a:cubicBezTo>
                    <a:cubicBezTo>
                      <a:pt x="65" y="71"/>
                      <a:pt x="66" y="69"/>
                      <a:pt x="67" y="67"/>
                    </a:cubicBezTo>
                    <a:cubicBezTo>
                      <a:pt x="68" y="65"/>
                      <a:pt x="70" y="60"/>
                      <a:pt x="71" y="60"/>
                    </a:cubicBezTo>
                    <a:cubicBezTo>
                      <a:pt x="75" y="53"/>
                      <a:pt x="77" y="46"/>
                      <a:pt x="77" y="38"/>
                    </a:cubicBezTo>
                    <a:cubicBezTo>
                      <a:pt x="77" y="17"/>
                      <a:pt x="60" y="0"/>
                      <a:pt x="3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28"/>
              <p:cNvSpPr/>
              <p:nvPr/>
            </p:nvSpPr>
            <p:spPr bwMode="auto">
              <a:xfrm>
                <a:off x="685800" y="4457700"/>
                <a:ext cx="158750" cy="71438"/>
              </a:xfrm>
              <a:custGeom>
                <a:avLst/>
                <a:gdLst>
                  <a:gd name="T0" fmla="*/ 0 w 42"/>
                  <a:gd name="T1" fmla="*/ 3 h 19"/>
                  <a:gd name="T2" fmla="*/ 8 w 42"/>
                  <a:gd name="T3" fmla="*/ 11 h 19"/>
                  <a:gd name="T4" fmla="*/ 10 w 42"/>
                  <a:gd name="T5" fmla="*/ 11 h 19"/>
                  <a:gd name="T6" fmla="*/ 10 w 42"/>
                  <a:gd name="T7" fmla="*/ 11 h 19"/>
                  <a:gd name="T8" fmla="*/ 17 w 42"/>
                  <a:gd name="T9" fmla="*/ 19 h 19"/>
                  <a:gd name="T10" fmla="*/ 24 w 42"/>
                  <a:gd name="T11" fmla="*/ 19 h 19"/>
                  <a:gd name="T12" fmla="*/ 32 w 42"/>
                  <a:gd name="T13" fmla="*/ 11 h 19"/>
                  <a:gd name="T14" fmla="*/ 32 w 42"/>
                  <a:gd name="T15" fmla="*/ 11 h 19"/>
                  <a:gd name="T16" fmla="*/ 34 w 42"/>
                  <a:gd name="T17" fmla="*/ 11 h 19"/>
                  <a:gd name="T18" fmla="*/ 42 w 42"/>
                  <a:gd name="T19" fmla="*/ 3 h 19"/>
                  <a:gd name="T20" fmla="*/ 42 w 42"/>
                  <a:gd name="T21" fmla="*/ 0 h 19"/>
                  <a:gd name="T22" fmla="*/ 0 w 42"/>
                  <a:gd name="T23" fmla="*/ 0 h 19"/>
                  <a:gd name="T24" fmla="*/ 0 w 42"/>
                  <a:gd name="T2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19">
                    <a:moveTo>
                      <a:pt x="0" y="3"/>
                    </a:moveTo>
                    <a:cubicBezTo>
                      <a:pt x="0" y="7"/>
                      <a:pt x="3" y="11"/>
                      <a:pt x="8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5"/>
                      <a:pt x="13" y="19"/>
                      <a:pt x="17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8" y="19"/>
                      <a:pt x="32" y="15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8" y="11"/>
                      <a:pt x="42" y="7"/>
                      <a:pt x="42" y="3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Rectangle 29"/>
              <p:cNvSpPr/>
              <p:nvPr/>
            </p:nvSpPr>
            <p:spPr bwMode="auto">
              <a:xfrm>
                <a:off x="685800" y="4427538"/>
                <a:ext cx="158750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30"/>
              <p:cNvSpPr/>
              <p:nvPr/>
            </p:nvSpPr>
            <p:spPr bwMode="auto">
              <a:xfrm>
                <a:off x="679450" y="4251325"/>
                <a:ext cx="173038" cy="161925"/>
              </a:xfrm>
              <a:custGeom>
                <a:avLst/>
                <a:gdLst>
                  <a:gd name="T0" fmla="*/ 31 w 46"/>
                  <a:gd name="T1" fmla="*/ 43 h 43"/>
                  <a:gd name="T2" fmla="*/ 44 w 46"/>
                  <a:gd name="T3" fmla="*/ 5 h 43"/>
                  <a:gd name="T4" fmla="*/ 46 w 46"/>
                  <a:gd name="T5" fmla="*/ 1 h 43"/>
                  <a:gd name="T6" fmla="*/ 43 w 46"/>
                  <a:gd name="T7" fmla="*/ 0 h 43"/>
                  <a:gd name="T8" fmla="*/ 43 w 46"/>
                  <a:gd name="T9" fmla="*/ 0 h 43"/>
                  <a:gd name="T10" fmla="*/ 38 w 46"/>
                  <a:gd name="T11" fmla="*/ 4 h 43"/>
                  <a:gd name="T12" fmla="*/ 36 w 46"/>
                  <a:gd name="T13" fmla="*/ 6 h 43"/>
                  <a:gd name="T14" fmla="*/ 34 w 46"/>
                  <a:gd name="T15" fmla="*/ 4 h 43"/>
                  <a:gd name="T16" fmla="*/ 30 w 46"/>
                  <a:gd name="T17" fmla="*/ 0 h 43"/>
                  <a:gd name="T18" fmla="*/ 25 w 46"/>
                  <a:gd name="T19" fmla="*/ 4 h 43"/>
                  <a:gd name="T20" fmla="*/ 23 w 46"/>
                  <a:gd name="T21" fmla="*/ 6 h 43"/>
                  <a:gd name="T22" fmla="*/ 21 w 46"/>
                  <a:gd name="T23" fmla="*/ 4 h 43"/>
                  <a:gd name="T24" fmla="*/ 16 w 46"/>
                  <a:gd name="T25" fmla="*/ 0 h 43"/>
                  <a:gd name="T26" fmla="*/ 11 w 46"/>
                  <a:gd name="T27" fmla="*/ 4 h 43"/>
                  <a:gd name="T28" fmla="*/ 10 w 46"/>
                  <a:gd name="T29" fmla="*/ 6 h 43"/>
                  <a:gd name="T30" fmla="*/ 8 w 46"/>
                  <a:gd name="T31" fmla="*/ 4 h 43"/>
                  <a:gd name="T32" fmla="*/ 3 w 46"/>
                  <a:gd name="T33" fmla="*/ 0 h 43"/>
                  <a:gd name="T34" fmla="*/ 2 w 46"/>
                  <a:gd name="T35" fmla="*/ 0 h 43"/>
                  <a:gd name="T36" fmla="*/ 0 w 46"/>
                  <a:gd name="T37" fmla="*/ 1 h 43"/>
                  <a:gd name="T38" fmla="*/ 1 w 46"/>
                  <a:gd name="T39" fmla="*/ 5 h 43"/>
                  <a:gd name="T40" fmla="*/ 16 w 46"/>
                  <a:gd name="T41" fmla="*/ 43 h 43"/>
                  <a:gd name="T42" fmla="*/ 19 w 46"/>
                  <a:gd name="T43" fmla="*/ 43 h 43"/>
                  <a:gd name="T44" fmla="*/ 5 w 46"/>
                  <a:gd name="T45" fmla="*/ 7 h 43"/>
                  <a:gd name="T46" fmla="*/ 10 w 46"/>
                  <a:gd name="T47" fmla="*/ 10 h 43"/>
                  <a:gd name="T48" fmla="*/ 14 w 46"/>
                  <a:gd name="T49" fmla="*/ 6 h 43"/>
                  <a:gd name="T50" fmla="*/ 16 w 46"/>
                  <a:gd name="T51" fmla="*/ 3 h 43"/>
                  <a:gd name="T52" fmla="*/ 18 w 46"/>
                  <a:gd name="T53" fmla="*/ 6 h 43"/>
                  <a:gd name="T54" fmla="*/ 23 w 46"/>
                  <a:gd name="T55" fmla="*/ 10 h 43"/>
                  <a:gd name="T56" fmla="*/ 28 w 46"/>
                  <a:gd name="T57" fmla="*/ 6 h 43"/>
                  <a:gd name="T58" fmla="*/ 30 w 46"/>
                  <a:gd name="T59" fmla="*/ 3 h 43"/>
                  <a:gd name="T60" fmla="*/ 31 w 46"/>
                  <a:gd name="T61" fmla="*/ 6 h 43"/>
                  <a:gd name="T62" fmla="*/ 36 w 46"/>
                  <a:gd name="T63" fmla="*/ 10 h 43"/>
                  <a:gd name="T64" fmla="*/ 40 w 46"/>
                  <a:gd name="T65" fmla="*/ 7 h 43"/>
                  <a:gd name="T66" fmla="*/ 27 w 46"/>
                  <a:gd name="T67" fmla="*/ 43 h 43"/>
                  <a:gd name="T68" fmla="*/ 31 w 46"/>
                  <a:gd name="T6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" h="43">
                    <a:moveTo>
                      <a:pt x="31" y="43"/>
                    </a:moveTo>
                    <a:cubicBezTo>
                      <a:pt x="44" y="5"/>
                      <a:pt x="44" y="5"/>
                      <a:pt x="44" y="5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5" y="1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0" y="0"/>
                      <a:pt x="39" y="2"/>
                      <a:pt x="38" y="4"/>
                    </a:cubicBezTo>
                    <a:cubicBezTo>
                      <a:pt x="37" y="6"/>
                      <a:pt x="37" y="6"/>
                      <a:pt x="36" y="6"/>
                    </a:cubicBezTo>
                    <a:cubicBezTo>
                      <a:pt x="36" y="6"/>
                      <a:pt x="35" y="6"/>
                      <a:pt x="34" y="4"/>
                    </a:cubicBezTo>
                    <a:cubicBezTo>
                      <a:pt x="33" y="2"/>
                      <a:pt x="32" y="0"/>
                      <a:pt x="30" y="0"/>
                    </a:cubicBezTo>
                    <a:cubicBezTo>
                      <a:pt x="27" y="0"/>
                      <a:pt x="26" y="2"/>
                      <a:pt x="25" y="4"/>
                    </a:cubicBezTo>
                    <a:cubicBezTo>
                      <a:pt x="24" y="6"/>
                      <a:pt x="23" y="6"/>
                      <a:pt x="23" y="6"/>
                    </a:cubicBezTo>
                    <a:cubicBezTo>
                      <a:pt x="22" y="6"/>
                      <a:pt x="22" y="6"/>
                      <a:pt x="21" y="4"/>
                    </a:cubicBezTo>
                    <a:cubicBezTo>
                      <a:pt x="20" y="2"/>
                      <a:pt x="19" y="0"/>
                      <a:pt x="16" y="0"/>
                    </a:cubicBezTo>
                    <a:cubicBezTo>
                      <a:pt x="14" y="0"/>
                      <a:pt x="12" y="2"/>
                      <a:pt x="11" y="4"/>
                    </a:cubicBezTo>
                    <a:cubicBezTo>
                      <a:pt x="11" y="6"/>
                      <a:pt x="10" y="6"/>
                      <a:pt x="10" y="6"/>
                    </a:cubicBezTo>
                    <a:cubicBezTo>
                      <a:pt x="9" y="6"/>
                      <a:pt x="8" y="6"/>
                      <a:pt x="8" y="4"/>
                    </a:cubicBezTo>
                    <a:cubicBezTo>
                      <a:pt x="7" y="2"/>
                      <a:pt x="5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9" y="43"/>
                      <a:pt x="19" y="43"/>
                      <a:pt x="19" y="43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8"/>
                      <a:pt x="7" y="10"/>
                      <a:pt x="10" y="10"/>
                    </a:cubicBezTo>
                    <a:cubicBezTo>
                      <a:pt x="12" y="10"/>
                      <a:pt x="13" y="7"/>
                      <a:pt x="14" y="6"/>
                    </a:cubicBezTo>
                    <a:cubicBezTo>
                      <a:pt x="15" y="4"/>
                      <a:pt x="16" y="3"/>
                      <a:pt x="16" y="3"/>
                    </a:cubicBezTo>
                    <a:cubicBezTo>
                      <a:pt x="17" y="3"/>
                      <a:pt x="17" y="4"/>
                      <a:pt x="18" y="6"/>
                    </a:cubicBezTo>
                    <a:cubicBezTo>
                      <a:pt x="19" y="7"/>
                      <a:pt x="20" y="10"/>
                      <a:pt x="23" y="10"/>
                    </a:cubicBezTo>
                    <a:cubicBezTo>
                      <a:pt x="26" y="10"/>
                      <a:pt x="27" y="7"/>
                      <a:pt x="28" y="6"/>
                    </a:cubicBezTo>
                    <a:cubicBezTo>
                      <a:pt x="28" y="4"/>
                      <a:pt x="29" y="3"/>
                      <a:pt x="30" y="3"/>
                    </a:cubicBezTo>
                    <a:cubicBezTo>
                      <a:pt x="30" y="3"/>
                      <a:pt x="31" y="4"/>
                      <a:pt x="31" y="6"/>
                    </a:cubicBezTo>
                    <a:cubicBezTo>
                      <a:pt x="32" y="7"/>
                      <a:pt x="34" y="10"/>
                      <a:pt x="36" y="10"/>
                    </a:cubicBezTo>
                    <a:cubicBezTo>
                      <a:pt x="38" y="10"/>
                      <a:pt x="40" y="8"/>
                      <a:pt x="40" y="7"/>
                    </a:cubicBezTo>
                    <a:cubicBezTo>
                      <a:pt x="27" y="43"/>
                      <a:pt x="27" y="43"/>
                      <a:pt x="27" y="43"/>
                    </a:cubicBezTo>
                    <a:lnTo>
                      <a:pt x="3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7" name="Group 15"/>
            <p:cNvGrpSpPr/>
            <p:nvPr/>
          </p:nvGrpSpPr>
          <p:grpSpPr>
            <a:xfrm>
              <a:off x="6687080" y="3080809"/>
              <a:ext cx="504825" cy="531813"/>
              <a:chOff x="2513013" y="2098675"/>
              <a:chExt cx="504825" cy="531813"/>
            </a:xfrm>
            <a:solidFill>
              <a:schemeClr val="accent2"/>
            </a:solidFill>
          </p:grpSpPr>
          <p:sp>
            <p:nvSpPr>
              <p:cNvPr id="26" name="Freeform: Shape 24"/>
              <p:cNvSpPr/>
              <p:nvPr/>
            </p:nvSpPr>
            <p:spPr bwMode="auto">
              <a:xfrm>
                <a:off x="2513013" y="2287588"/>
                <a:ext cx="342900" cy="342900"/>
              </a:xfrm>
              <a:custGeom>
                <a:avLst/>
                <a:gdLst>
                  <a:gd name="T0" fmla="*/ 76 w 91"/>
                  <a:gd name="T1" fmla="*/ 63 h 91"/>
                  <a:gd name="T2" fmla="*/ 79 w 91"/>
                  <a:gd name="T3" fmla="*/ 56 h 91"/>
                  <a:gd name="T4" fmla="*/ 91 w 91"/>
                  <a:gd name="T5" fmla="*/ 52 h 91"/>
                  <a:gd name="T6" fmla="*/ 91 w 91"/>
                  <a:gd name="T7" fmla="*/ 46 h 91"/>
                  <a:gd name="T8" fmla="*/ 91 w 91"/>
                  <a:gd name="T9" fmla="*/ 40 h 91"/>
                  <a:gd name="T10" fmla="*/ 79 w 91"/>
                  <a:gd name="T11" fmla="*/ 36 h 91"/>
                  <a:gd name="T12" fmla="*/ 76 w 91"/>
                  <a:gd name="T13" fmla="*/ 29 h 91"/>
                  <a:gd name="T14" fmla="*/ 82 w 91"/>
                  <a:gd name="T15" fmla="*/ 18 h 91"/>
                  <a:gd name="T16" fmla="*/ 73 w 91"/>
                  <a:gd name="T17" fmla="*/ 10 h 91"/>
                  <a:gd name="T18" fmla="*/ 63 w 91"/>
                  <a:gd name="T19" fmla="*/ 15 h 91"/>
                  <a:gd name="T20" fmla="*/ 55 w 91"/>
                  <a:gd name="T21" fmla="*/ 12 h 91"/>
                  <a:gd name="T22" fmla="*/ 51 w 91"/>
                  <a:gd name="T23" fmla="*/ 1 h 91"/>
                  <a:gd name="T24" fmla="*/ 45 w 91"/>
                  <a:gd name="T25" fmla="*/ 0 h 91"/>
                  <a:gd name="T26" fmla="*/ 40 w 91"/>
                  <a:gd name="T27" fmla="*/ 1 h 91"/>
                  <a:gd name="T28" fmla="*/ 36 w 91"/>
                  <a:gd name="T29" fmla="*/ 12 h 91"/>
                  <a:gd name="T30" fmla="*/ 28 w 91"/>
                  <a:gd name="T31" fmla="*/ 15 h 91"/>
                  <a:gd name="T32" fmla="*/ 18 w 91"/>
                  <a:gd name="T33" fmla="*/ 10 h 91"/>
                  <a:gd name="T34" fmla="*/ 9 w 91"/>
                  <a:gd name="T35" fmla="*/ 18 h 91"/>
                  <a:gd name="T36" fmla="*/ 14 w 91"/>
                  <a:gd name="T37" fmla="*/ 29 h 91"/>
                  <a:gd name="T38" fmla="*/ 11 w 91"/>
                  <a:gd name="T39" fmla="*/ 36 h 91"/>
                  <a:gd name="T40" fmla="*/ 0 w 91"/>
                  <a:gd name="T41" fmla="*/ 40 h 91"/>
                  <a:gd name="T42" fmla="*/ 0 w 91"/>
                  <a:gd name="T43" fmla="*/ 46 h 91"/>
                  <a:gd name="T44" fmla="*/ 0 w 91"/>
                  <a:gd name="T45" fmla="*/ 52 h 91"/>
                  <a:gd name="T46" fmla="*/ 11 w 91"/>
                  <a:gd name="T47" fmla="*/ 56 h 91"/>
                  <a:gd name="T48" fmla="*/ 14 w 91"/>
                  <a:gd name="T49" fmla="*/ 63 h 91"/>
                  <a:gd name="T50" fmla="*/ 9 w 91"/>
                  <a:gd name="T51" fmla="*/ 74 h 91"/>
                  <a:gd name="T52" fmla="*/ 18 w 91"/>
                  <a:gd name="T53" fmla="*/ 82 h 91"/>
                  <a:gd name="T54" fmla="*/ 28 w 91"/>
                  <a:gd name="T55" fmla="*/ 77 h 91"/>
                  <a:gd name="T56" fmla="*/ 36 w 91"/>
                  <a:gd name="T57" fmla="*/ 80 h 91"/>
                  <a:gd name="T58" fmla="*/ 40 w 91"/>
                  <a:gd name="T59" fmla="*/ 91 h 91"/>
                  <a:gd name="T60" fmla="*/ 45 w 91"/>
                  <a:gd name="T61" fmla="*/ 91 h 91"/>
                  <a:gd name="T62" fmla="*/ 51 w 91"/>
                  <a:gd name="T63" fmla="*/ 91 h 91"/>
                  <a:gd name="T64" fmla="*/ 55 w 91"/>
                  <a:gd name="T65" fmla="*/ 80 h 91"/>
                  <a:gd name="T66" fmla="*/ 63 w 91"/>
                  <a:gd name="T67" fmla="*/ 77 h 91"/>
                  <a:gd name="T68" fmla="*/ 73 w 91"/>
                  <a:gd name="T69" fmla="*/ 82 h 91"/>
                  <a:gd name="T70" fmla="*/ 82 w 91"/>
                  <a:gd name="T71" fmla="*/ 74 h 91"/>
                  <a:gd name="T72" fmla="*/ 76 w 91"/>
                  <a:gd name="T73" fmla="*/ 63 h 91"/>
                  <a:gd name="T74" fmla="*/ 45 w 91"/>
                  <a:gd name="T75" fmla="*/ 62 h 91"/>
                  <a:gd name="T76" fmla="*/ 29 w 91"/>
                  <a:gd name="T77" fmla="*/ 46 h 91"/>
                  <a:gd name="T78" fmla="*/ 45 w 91"/>
                  <a:gd name="T79" fmla="*/ 30 h 91"/>
                  <a:gd name="T80" fmla="*/ 61 w 91"/>
                  <a:gd name="T81" fmla="*/ 46 h 91"/>
                  <a:gd name="T82" fmla="*/ 45 w 91"/>
                  <a:gd name="T83" fmla="*/ 6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1" h="91">
                    <a:moveTo>
                      <a:pt x="76" y="63"/>
                    </a:moveTo>
                    <a:cubicBezTo>
                      <a:pt x="78" y="61"/>
                      <a:pt x="79" y="58"/>
                      <a:pt x="79" y="56"/>
                    </a:cubicBezTo>
                    <a:cubicBezTo>
                      <a:pt x="91" y="52"/>
                      <a:pt x="91" y="52"/>
                      <a:pt x="91" y="52"/>
                    </a:cubicBezTo>
                    <a:cubicBezTo>
                      <a:pt x="91" y="50"/>
                      <a:pt x="91" y="48"/>
                      <a:pt x="91" y="46"/>
                    </a:cubicBezTo>
                    <a:cubicBezTo>
                      <a:pt x="91" y="44"/>
                      <a:pt x="91" y="42"/>
                      <a:pt x="91" y="40"/>
                    </a:cubicBezTo>
                    <a:cubicBezTo>
                      <a:pt x="79" y="36"/>
                      <a:pt x="79" y="36"/>
                      <a:pt x="79" y="36"/>
                    </a:cubicBezTo>
                    <a:cubicBezTo>
                      <a:pt x="79" y="33"/>
                      <a:pt x="78" y="31"/>
                      <a:pt x="76" y="29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79" y="15"/>
                      <a:pt x="76" y="12"/>
                      <a:pt x="73" y="10"/>
                    </a:cubicBezTo>
                    <a:cubicBezTo>
                      <a:pt x="63" y="15"/>
                      <a:pt x="63" y="15"/>
                      <a:pt x="63" y="15"/>
                    </a:cubicBezTo>
                    <a:cubicBezTo>
                      <a:pt x="60" y="14"/>
                      <a:pt x="58" y="13"/>
                      <a:pt x="55" y="12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49" y="0"/>
                      <a:pt x="47" y="0"/>
                      <a:pt x="45" y="0"/>
                    </a:cubicBezTo>
                    <a:cubicBezTo>
                      <a:pt x="43" y="0"/>
                      <a:pt x="42" y="0"/>
                      <a:pt x="40" y="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3" y="13"/>
                      <a:pt x="31" y="14"/>
                      <a:pt x="28" y="15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4" y="12"/>
                      <a:pt x="12" y="15"/>
                      <a:pt x="9" y="18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3" y="31"/>
                      <a:pt x="12" y="33"/>
                      <a:pt x="11" y="3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2"/>
                      <a:pt x="0" y="44"/>
                      <a:pt x="0" y="46"/>
                    </a:cubicBezTo>
                    <a:cubicBezTo>
                      <a:pt x="0" y="48"/>
                      <a:pt x="0" y="50"/>
                      <a:pt x="0" y="52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12" y="58"/>
                      <a:pt x="13" y="61"/>
                      <a:pt x="14" y="63"/>
                    </a:cubicBezTo>
                    <a:cubicBezTo>
                      <a:pt x="9" y="74"/>
                      <a:pt x="9" y="74"/>
                      <a:pt x="9" y="74"/>
                    </a:cubicBezTo>
                    <a:cubicBezTo>
                      <a:pt x="12" y="77"/>
                      <a:pt x="14" y="79"/>
                      <a:pt x="18" y="82"/>
                    </a:cubicBezTo>
                    <a:cubicBezTo>
                      <a:pt x="28" y="77"/>
                      <a:pt x="28" y="77"/>
                      <a:pt x="28" y="77"/>
                    </a:cubicBezTo>
                    <a:cubicBezTo>
                      <a:pt x="31" y="78"/>
                      <a:pt x="33" y="79"/>
                      <a:pt x="36" y="80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2" y="91"/>
                      <a:pt x="43" y="91"/>
                      <a:pt x="45" y="91"/>
                    </a:cubicBezTo>
                    <a:cubicBezTo>
                      <a:pt x="47" y="91"/>
                      <a:pt x="49" y="91"/>
                      <a:pt x="51" y="91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8" y="79"/>
                      <a:pt x="60" y="78"/>
                      <a:pt x="63" y="77"/>
                    </a:cubicBezTo>
                    <a:cubicBezTo>
                      <a:pt x="73" y="82"/>
                      <a:pt x="73" y="82"/>
                      <a:pt x="73" y="82"/>
                    </a:cubicBezTo>
                    <a:cubicBezTo>
                      <a:pt x="76" y="79"/>
                      <a:pt x="79" y="77"/>
                      <a:pt x="82" y="74"/>
                    </a:cubicBezTo>
                    <a:lnTo>
                      <a:pt x="76" y="63"/>
                    </a:lnTo>
                    <a:close/>
                    <a:moveTo>
                      <a:pt x="45" y="62"/>
                    </a:moveTo>
                    <a:cubicBezTo>
                      <a:pt x="37" y="62"/>
                      <a:pt x="29" y="55"/>
                      <a:pt x="29" y="46"/>
                    </a:cubicBezTo>
                    <a:cubicBezTo>
                      <a:pt x="29" y="37"/>
                      <a:pt x="37" y="30"/>
                      <a:pt x="45" y="30"/>
                    </a:cubicBezTo>
                    <a:cubicBezTo>
                      <a:pt x="54" y="30"/>
                      <a:pt x="61" y="37"/>
                      <a:pt x="61" y="46"/>
                    </a:cubicBezTo>
                    <a:cubicBezTo>
                      <a:pt x="61" y="55"/>
                      <a:pt x="54" y="62"/>
                      <a:pt x="45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25"/>
              <p:cNvSpPr/>
              <p:nvPr/>
            </p:nvSpPr>
            <p:spPr bwMode="auto">
              <a:xfrm>
                <a:off x="2674938" y="2098675"/>
                <a:ext cx="225425" cy="227013"/>
              </a:xfrm>
              <a:custGeom>
                <a:avLst/>
                <a:gdLst>
                  <a:gd name="T0" fmla="*/ 3 w 60"/>
                  <a:gd name="T1" fmla="*/ 45 h 60"/>
                  <a:gd name="T2" fmla="*/ 11 w 60"/>
                  <a:gd name="T3" fmla="*/ 45 h 60"/>
                  <a:gd name="T4" fmla="*/ 15 w 60"/>
                  <a:gd name="T5" fmla="*/ 49 h 60"/>
                  <a:gd name="T6" fmla="*/ 14 w 60"/>
                  <a:gd name="T7" fmla="*/ 57 h 60"/>
                  <a:gd name="T8" fmla="*/ 18 w 60"/>
                  <a:gd name="T9" fmla="*/ 59 h 60"/>
                  <a:gd name="T10" fmla="*/ 22 w 60"/>
                  <a:gd name="T11" fmla="*/ 60 h 60"/>
                  <a:gd name="T12" fmla="*/ 27 w 60"/>
                  <a:gd name="T13" fmla="*/ 54 h 60"/>
                  <a:gd name="T14" fmla="*/ 33 w 60"/>
                  <a:gd name="T15" fmla="*/ 54 h 60"/>
                  <a:gd name="T16" fmla="*/ 38 w 60"/>
                  <a:gd name="T17" fmla="*/ 60 h 60"/>
                  <a:gd name="T18" fmla="*/ 45 w 60"/>
                  <a:gd name="T19" fmla="*/ 57 h 60"/>
                  <a:gd name="T20" fmla="*/ 45 w 60"/>
                  <a:gd name="T21" fmla="*/ 49 h 60"/>
                  <a:gd name="T22" fmla="*/ 49 w 60"/>
                  <a:gd name="T23" fmla="*/ 45 h 60"/>
                  <a:gd name="T24" fmla="*/ 57 w 60"/>
                  <a:gd name="T25" fmla="*/ 46 h 60"/>
                  <a:gd name="T26" fmla="*/ 59 w 60"/>
                  <a:gd name="T27" fmla="*/ 42 h 60"/>
                  <a:gd name="T28" fmla="*/ 60 w 60"/>
                  <a:gd name="T29" fmla="*/ 39 h 60"/>
                  <a:gd name="T30" fmla="*/ 54 w 60"/>
                  <a:gd name="T31" fmla="*/ 33 h 60"/>
                  <a:gd name="T32" fmla="*/ 54 w 60"/>
                  <a:gd name="T33" fmla="*/ 28 h 60"/>
                  <a:gd name="T34" fmla="*/ 60 w 60"/>
                  <a:gd name="T35" fmla="*/ 22 h 60"/>
                  <a:gd name="T36" fmla="*/ 57 w 60"/>
                  <a:gd name="T37" fmla="*/ 15 h 60"/>
                  <a:gd name="T38" fmla="*/ 49 w 60"/>
                  <a:gd name="T39" fmla="*/ 15 h 60"/>
                  <a:gd name="T40" fmla="*/ 46 w 60"/>
                  <a:gd name="T41" fmla="*/ 12 h 60"/>
                  <a:gd name="T42" fmla="*/ 46 w 60"/>
                  <a:gd name="T43" fmla="*/ 4 h 60"/>
                  <a:gd name="T44" fmla="*/ 43 w 60"/>
                  <a:gd name="T45" fmla="*/ 2 h 60"/>
                  <a:gd name="T46" fmla="*/ 39 w 60"/>
                  <a:gd name="T47" fmla="*/ 0 h 60"/>
                  <a:gd name="T48" fmla="*/ 33 w 60"/>
                  <a:gd name="T49" fmla="*/ 6 h 60"/>
                  <a:gd name="T50" fmla="*/ 28 w 60"/>
                  <a:gd name="T51" fmla="*/ 6 h 60"/>
                  <a:gd name="T52" fmla="*/ 23 w 60"/>
                  <a:gd name="T53" fmla="*/ 0 h 60"/>
                  <a:gd name="T54" fmla="*/ 15 w 60"/>
                  <a:gd name="T55" fmla="*/ 3 h 60"/>
                  <a:gd name="T56" fmla="*/ 16 w 60"/>
                  <a:gd name="T57" fmla="*/ 11 h 60"/>
                  <a:gd name="T58" fmla="*/ 12 w 60"/>
                  <a:gd name="T59" fmla="*/ 15 h 60"/>
                  <a:gd name="T60" fmla="*/ 4 w 60"/>
                  <a:gd name="T61" fmla="*/ 14 h 60"/>
                  <a:gd name="T62" fmla="*/ 2 w 60"/>
                  <a:gd name="T63" fmla="*/ 18 h 60"/>
                  <a:gd name="T64" fmla="*/ 1 w 60"/>
                  <a:gd name="T65" fmla="*/ 22 h 60"/>
                  <a:gd name="T66" fmla="*/ 6 w 60"/>
                  <a:gd name="T67" fmla="*/ 27 h 60"/>
                  <a:gd name="T68" fmla="*/ 6 w 60"/>
                  <a:gd name="T69" fmla="*/ 32 h 60"/>
                  <a:gd name="T70" fmla="*/ 0 w 60"/>
                  <a:gd name="T71" fmla="*/ 38 h 60"/>
                  <a:gd name="T72" fmla="*/ 3 w 60"/>
                  <a:gd name="T73" fmla="*/ 45 h 60"/>
                  <a:gd name="T74" fmla="*/ 20 w 60"/>
                  <a:gd name="T75" fmla="*/ 26 h 60"/>
                  <a:gd name="T76" fmla="*/ 35 w 60"/>
                  <a:gd name="T77" fmla="*/ 20 h 60"/>
                  <a:gd name="T78" fmla="*/ 40 w 60"/>
                  <a:gd name="T79" fmla="*/ 34 h 60"/>
                  <a:gd name="T80" fmla="*/ 26 w 60"/>
                  <a:gd name="T81" fmla="*/ 40 h 60"/>
                  <a:gd name="T82" fmla="*/ 20 w 60"/>
                  <a:gd name="T83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0" h="60">
                    <a:moveTo>
                      <a:pt x="3" y="45"/>
                    </a:move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6"/>
                      <a:pt x="14" y="47"/>
                      <a:pt x="15" y="49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6" y="57"/>
                      <a:pt x="17" y="58"/>
                      <a:pt x="18" y="59"/>
                    </a:cubicBezTo>
                    <a:cubicBezTo>
                      <a:pt x="19" y="59"/>
                      <a:pt x="20" y="59"/>
                      <a:pt x="22" y="60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9" y="54"/>
                      <a:pt x="31" y="54"/>
                      <a:pt x="33" y="54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40" y="59"/>
                      <a:pt x="43" y="58"/>
                      <a:pt x="45" y="57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6" y="48"/>
                      <a:pt x="48" y="47"/>
                      <a:pt x="49" y="45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8" y="45"/>
                      <a:pt x="58" y="44"/>
                      <a:pt x="59" y="42"/>
                    </a:cubicBezTo>
                    <a:cubicBezTo>
                      <a:pt x="59" y="41"/>
                      <a:pt x="60" y="40"/>
                      <a:pt x="60" y="39"/>
                    </a:cubicBezTo>
                    <a:cubicBezTo>
                      <a:pt x="54" y="33"/>
                      <a:pt x="54" y="33"/>
                      <a:pt x="54" y="33"/>
                    </a:cubicBezTo>
                    <a:cubicBezTo>
                      <a:pt x="54" y="31"/>
                      <a:pt x="54" y="30"/>
                      <a:pt x="54" y="28"/>
                    </a:cubicBezTo>
                    <a:cubicBezTo>
                      <a:pt x="60" y="22"/>
                      <a:pt x="60" y="22"/>
                      <a:pt x="60" y="22"/>
                    </a:cubicBezTo>
                    <a:cubicBezTo>
                      <a:pt x="60" y="20"/>
                      <a:pt x="59" y="17"/>
                      <a:pt x="57" y="15"/>
                    </a:cubicBezTo>
                    <a:cubicBezTo>
                      <a:pt x="49" y="15"/>
                      <a:pt x="49" y="15"/>
                      <a:pt x="49" y="15"/>
                    </a:cubicBezTo>
                    <a:cubicBezTo>
                      <a:pt x="48" y="14"/>
                      <a:pt x="47" y="13"/>
                      <a:pt x="46" y="12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3"/>
                      <a:pt x="44" y="2"/>
                      <a:pt x="43" y="2"/>
                    </a:cubicBezTo>
                    <a:cubicBezTo>
                      <a:pt x="41" y="1"/>
                      <a:pt x="40" y="1"/>
                      <a:pt x="39" y="0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2" y="6"/>
                      <a:pt x="30" y="6"/>
                      <a:pt x="28" y="6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0" y="1"/>
                      <a:pt x="18" y="2"/>
                      <a:pt x="15" y="3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4" y="12"/>
                      <a:pt x="13" y="13"/>
                      <a:pt x="12" y="1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3" y="15"/>
                      <a:pt x="2" y="17"/>
                      <a:pt x="2" y="18"/>
                    </a:cubicBezTo>
                    <a:cubicBezTo>
                      <a:pt x="1" y="19"/>
                      <a:pt x="1" y="20"/>
                      <a:pt x="1" y="2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9"/>
                      <a:pt x="6" y="31"/>
                      <a:pt x="6" y="3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" y="40"/>
                      <a:pt x="2" y="43"/>
                      <a:pt x="3" y="45"/>
                    </a:cubicBezTo>
                    <a:close/>
                    <a:moveTo>
                      <a:pt x="20" y="26"/>
                    </a:moveTo>
                    <a:cubicBezTo>
                      <a:pt x="23" y="20"/>
                      <a:pt x="29" y="18"/>
                      <a:pt x="35" y="20"/>
                    </a:cubicBezTo>
                    <a:cubicBezTo>
                      <a:pt x="40" y="23"/>
                      <a:pt x="43" y="29"/>
                      <a:pt x="40" y="34"/>
                    </a:cubicBezTo>
                    <a:cubicBezTo>
                      <a:pt x="38" y="40"/>
                      <a:pt x="31" y="42"/>
                      <a:pt x="26" y="40"/>
                    </a:cubicBezTo>
                    <a:cubicBezTo>
                      <a:pt x="21" y="38"/>
                      <a:pt x="18" y="31"/>
                      <a:pt x="20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26"/>
              <p:cNvSpPr/>
              <p:nvPr/>
            </p:nvSpPr>
            <p:spPr bwMode="auto">
              <a:xfrm>
                <a:off x="2833688" y="2257425"/>
                <a:ext cx="184150" cy="184150"/>
              </a:xfrm>
              <a:custGeom>
                <a:avLst/>
                <a:gdLst>
                  <a:gd name="T0" fmla="*/ 43 w 49"/>
                  <a:gd name="T1" fmla="*/ 29 h 49"/>
                  <a:gd name="T2" fmla="*/ 49 w 49"/>
                  <a:gd name="T3" fmla="*/ 27 h 49"/>
                  <a:gd name="T4" fmla="*/ 49 w 49"/>
                  <a:gd name="T5" fmla="*/ 24 h 49"/>
                  <a:gd name="T6" fmla="*/ 48 w 49"/>
                  <a:gd name="T7" fmla="*/ 21 h 49"/>
                  <a:gd name="T8" fmla="*/ 42 w 49"/>
                  <a:gd name="T9" fmla="*/ 19 h 49"/>
                  <a:gd name="T10" fmla="*/ 41 w 49"/>
                  <a:gd name="T11" fmla="*/ 15 h 49"/>
                  <a:gd name="T12" fmla="*/ 43 w 49"/>
                  <a:gd name="T13" fmla="*/ 9 h 49"/>
                  <a:gd name="T14" fmla="*/ 39 w 49"/>
                  <a:gd name="T15" fmla="*/ 5 h 49"/>
                  <a:gd name="T16" fmla="*/ 33 w 49"/>
                  <a:gd name="T17" fmla="*/ 8 h 49"/>
                  <a:gd name="T18" fmla="*/ 29 w 49"/>
                  <a:gd name="T19" fmla="*/ 6 h 49"/>
                  <a:gd name="T20" fmla="*/ 27 w 49"/>
                  <a:gd name="T21" fmla="*/ 1 h 49"/>
                  <a:gd name="T22" fmla="*/ 24 w 49"/>
                  <a:gd name="T23" fmla="*/ 0 h 49"/>
                  <a:gd name="T24" fmla="*/ 21 w 49"/>
                  <a:gd name="T25" fmla="*/ 1 h 49"/>
                  <a:gd name="T26" fmla="*/ 19 w 49"/>
                  <a:gd name="T27" fmla="*/ 7 h 49"/>
                  <a:gd name="T28" fmla="*/ 15 w 49"/>
                  <a:gd name="T29" fmla="*/ 8 h 49"/>
                  <a:gd name="T30" fmla="*/ 9 w 49"/>
                  <a:gd name="T31" fmla="*/ 6 h 49"/>
                  <a:gd name="T32" fmla="*/ 5 w 49"/>
                  <a:gd name="T33" fmla="*/ 10 h 49"/>
                  <a:gd name="T34" fmla="*/ 8 w 49"/>
                  <a:gd name="T35" fmla="*/ 16 h 49"/>
                  <a:gd name="T36" fmla="*/ 6 w 49"/>
                  <a:gd name="T37" fmla="*/ 20 h 49"/>
                  <a:gd name="T38" fmla="*/ 0 w 49"/>
                  <a:gd name="T39" fmla="*/ 22 h 49"/>
                  <a:gd name="T40" fmla="*/ 0 w 49"/>
                  <a:gd name="T41" fmla="*/ 25 h 49"/>
                  <a:gd name="T42" fmla="*/ 1 w 49"/>
                  <a:gd name="T43" fmla="*/ 28 h 49"/>
                  <a:gd name="T44" fmla="*/ 7 w 49"/>
                  <a:gd name="T45" fmla="*/ 30 h 49"/>
                  <a:gd name="T46" fmla="*/ 8 w 49"/>
                  <a:gd name="T47" fmla="*/ 34 h 49"/>
                  <a:gd name="T48" fmla="*/ 6 w 49"/>
                  <a:gd name="T49" fmla="*/ 40 h 49"/>
                  <a:gd name="T50" fmla="*/ 10 w 49"/>
                  <a:gd name="T51" fmla="*/ 44 h 49"/>
                  <a:gd name="T52" fmla="*/ 16 w 49"/>
                  <a:gd name="T53" fmla="*/ 41 h 49"/>
                  <a:gd name="T54" fmla="*/ 20 w 49"/>
                  <a:gd name="T55" fmla="*/ 43 h 49"/>
                  <a:gd name="T56" fmla="*/ 22 w 49"/>
                  <a:gd name="T57" fmla="*/ 49 h 49"/>
                  <a:gd name="T58" fmla="*/ 25 w 49"/>
                  <a:gd name="T59" fmla="*/ 49 h 49"/>
                  <a:gd name="T60" fmla="*/ 28 w 49"/>
                  <a:gd name="T61" fmla="*/ 48 h 49"/>
                  <a:gd name="T62" fmla="*/ 30 w 49"/>
                  <a:gd name="T63" fmla="*/ 42 h 49"/>
                  <a:gd name="T64" fmla="*/ 34 w 49"/>
                  <a:gd name="T65" fmla="*/ 41 h 49"/>
                  <a:gd name="T66" fmla="*/ 40 w 49"/>
                  <a:gd name="T67" fmla="*/ 43 h 49"/>
                  <a:gd name="T68" fmla="*/ 44 w 49"/>
                  <a:gd name="T69" fmla="*/ 39 h 49"/>
                  <a:gd name="T70" fmla="*/ 41 w 49"/>
                  <a:gd name="T71" fmla="*/ 33 h 49"/>
                  <a:gd name="T72" fmla="*/ 43 w 49"/>
                  <a:gd name="T73" fmla="*/ 29 h 49"/>
                  <a:gd name="T74" fmla="*/ 25 w 49"/>
                  <a:gd name="T75" fmla="*/ 33 h 49"/>
                  <a:gd name="T76" fmla="*/ 16 w 49"/>
                  <a:gd name="T77" fmla="*/ 25 h 49"/>
                  <a:gd name="T78" fmla="*/ 24 w 49"/>
                  <a:gd name="T79" fmla="*/ 16 h 49"/>
                  <a:gd name="T80" fmla="*/ 33 w 49"/>
                  <a:gd name="T81" fmla="*/ 24 h 49"/>
                  <a:gd name="T82" fmla="*/ 25 w 49"/>
                  <a:gd name="T83" fmla="*/ 3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9" h="49">
                    <a:moveTo>
                      <a:pt x="43" y="29"/>
                    </a:moveTo>
                    <a:cubicBezTo>
                      <a:pt x="49" y="27"/>
                      <a:pt x="49" y="27"/>
                      <a:pt x="49" y="27"/>
                    </a:cubicBezTo>
                    <a:cubicBezTo>
                      <a:pt x="49" y="26"/>
                      <a:pt x="49" y="25"/>
                      <a:pt x="49" y="24"/>
                    </a:cubicBezTo>
                    <a:cubicBezTo>
                      <a:pt x="49" y="23"/>
                      <a:pt x="49" y="22"/>
                      <a:pt x="48" y="21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8"/>
                      <a:pt x="41" y="16"/>
                      <a:pt x="41" y="15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2" y="8"/>
                      <a:pt x="40" y="6"/>
                      <a:pt x="39" y="5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2" y="7"/>
                      <a:pt x="31" y="7"/>
                      <a:pt x="29" y="6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23" y="0"/>
                      <a:pt x="22" y="1"/>
                      <a:pt x="21" y="1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7"/>
                      <a:pt x="16" y="8"/>
                      <a:pt x="15" y="8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7"/>
                      <a:pt x="6" y="9"/>
                      <a:pt x="5" y="10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7"/>
                      <a:pt x="7" y="18"/>
                      <a:pt x="6" y="2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0" y="24"/>
                      <a:pt x="0" y="25"/>
                    </a:cubicBezTo>
                    <a:cubicBezTo>
                      <a:pt x="0" y="26"/>
                      <a:pt x="0" y="27"/>
                      <a:pt x="1" y="2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1"/>
                      <a:pt x="8" y="33"/>
                      <a:pt x="8" y="34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7" y="41"/>
                      <a:pt x="8" y="43"/>
                      <a:pt x="10" y="44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7" y="42"/>
                      <a:pt x="18" y="42"/>
                      <a:pt x="20" y="43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26" y="49"/>
                      <a:pt x="27" y="49"/>
                      <a:pt x="28" y="48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1" y="42"/>
                      <a:pt x="33" y="41"/>
                      <a:pt x="34" y="41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1" y="42"/>
                      <a:pt x="43" y="41"/>
                      <a:pt x="44" y="39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42" y="32"/>
                      <a:pt x="42" y="31"/>
                      <a:pt x="43" y="29"/>
                    </a:cubicBezTo>
                    <a:close/>
                    <a:moveTo>
                      <a:pt x="25" y="33"/>
                    </a:moveTo>
                    <a:cubicBezTo>
                      <a:pt x="20" y="33"/>
                      <a:pt x="16" y="29"/>
                      <a:pt x="16" y="25"/>
                    </a:cubicBezTo>
                    <a:cubicBezTo>
                      <a:pt x="16" y="20"/>
                      <a:pt x="20" y="16"/>
                      <a:pt x="24" y="16"/>
                    </a:cubicBezTo>
                    <a:cubicBezTo>
                      <a:pt x="29" y="16"/>
                      <a:pt x="33" y="20"/>
                      <a:pt x="33" y="24"/>
                    </a:cubicBezTo>
                    <a:cubicBezTo>
                      <a:pt x="33" y="29"/>
                      <a:pt x="29" y="33"/>
                      <a:pt x="2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8" name="Group 16"/>
            <p:cNvGrpSpPr/>
            <p:nvPr/>
          </p:nvGrpSpPr>
          <p:grpSpPr>
            <a:xfrm>
              <a:off x="6052077" y="4892674"/>
              <a:ext cx="619126" cy="482600"/>
              <a:chOff x="6094412" y="4918075"/>
              <a:chExt cx="619126" cy="482600"/>
            </a:xfrm>
            <a:solidFill>
              <a:schemeClr val="accent4"/>
            </a:solidFill>
          </p:grpSpPr>
          <p:sp>
            <p:nvSpPr>
              <p:cNvPr id="23" name="Freeform: Shape 21"/>
              <p:cNvSpPr/>
              <p:nvPr/>
            </p:nvSpPr>
            <p:spPr bwMode="auto">
              <a:xfrm>
                <a:off x="6443663" y="4918075"/>
                <a:ext cx="269875" cy="285750"/>
              </a:xfrm>
              <a:custGeom>
                <a:avLst/>
                <a:gdLst>
                  <a:gd name="T0" fmla="*/ 95 w 123"/>
                  <a:gd name="T1" fmla="*/ 78 h 130"/>
                  <a:gd name="T2" fmla="*/ 84 w 123"/>
                  <a:gd name="T3" fmla="*/ 46 h 130"/>
                  <a:gd name="T4" fmla="*/ 62 w 123"/>
                  <a:gd name="T5" fmla="*/ 19 h 130"/>
                  <a:gd name="T6" fmla="*/ 32 w 123"/>
                  <a:gd name="T7" fmla="*/ 4 h 130"/>
                  <a:gd name="T8" fmla="*/ 0 w 123"/>
                  <a:gd name="T9" fmla="*/ 1 h 130"/>
                  <a:gd name="T10" fmla="*/ 0 w 123"/>
                  <a:gd name="T11" fmla="*/ 2 h 130"/>
                  <a:gd name="T12" fmla="*/ 29 w 123"/>
                  <a:gd name="T13" fmla="*/ 11 h 130"/>
                  <a:gd name="T14" fmla="*/ 50 w 123"/>
                  <a:gd name="T15" fmla="*/ 30 h 130"/>
                  <a:gd name="T16" fmla="*/ 62 w 123"/>
                  <a:gd name="T17" fmla="*/ 55 h 130"/>
                  <a:gd name="T18" fmla="*/ 64 w 123"/>
                  <a:gd name="T19" fmla="*/ 78 h 130"/>
                  <a:gd name="T20" fmla="*/ 36 w 123"/>
                  <a:gd name="T21" fmla="*/ 78 h 130"/>
                  <a:gd name="T22" fmla="*/ 57 w 123"/>
                  <a:gd name="T23" fmla="*/ 104 h 130"/>
                  <a:gd name="T24" fmla="*/ 79 w 123"/>
                  <a:gd name="T25" fmla="*/ 130 h 130"/>
                  <a:gd name="T26" fmla="*/ 101 w 123"/>
                  <a:gd name="T27" fmla="*/ 104 h 130"/>
                  <a:gd name="T28" fmla="*/ 123 w 123"/>
                  <a:gd name="T29" fmla="*/ 78 h 130"/>
                  <a:gd name="T30" fmla="*/ 95 w 123"/>
                  <a:gd name="T31" fmla="*/ 78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3" h="130">
                    <a:moveTo>
                      <a:pt x="95" y="78"/>
                    </a:moveTo>
                    <a:cubicBezTo>
                      <a:pt x="93" y="67"/>
                      <a:pt x="90" y="56"/>
                      <a:pt x="84" y="46"/>
                    </a:cubicBezTo>
                    <a:cubicBezTo>
                      <a:pt x="78" y="35"/>
                      <a:pt x="71" y="26"/>
                      <a:pt x="62" y="19"/>
                    </a:cubicBezTo>
                    <a:cubicBezTo>
                      <a:pt x="53" y="12"/>
                      <a:pt x="42" y="7"/>
                      <a:pt x="32" y="4"/>
                    </a:cubicBezTo>
                    <a:cubicBezTo>
                      <a:pt x="21" y="1"/>
                      <a:pt x="10" y="0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0" y="3"/>
                      <a:pt x="20" y="6"/>
                      <a:pt x="29" y="11"/>
                    </a:cubicBezTo>
                    <a:cubicBezTo>
                      <a:pt x="37" y="16"/>
                      <a:pt x="45" y="23"/>
                      <a:pt x="50" y="30"/>
                    </a:cubicBezTo>
                    <a:cubicBezTo>
                      <a:pt x="56" y="38"/>
                      <a:pt x="60" y="46"/>
                      <a:pt x="62" y="55"/>
                    </a:cubicBezTo>
                    <a:cubicBezTo>
                      <a:pt x="64" y="63"/>
                      <a:pt x="65" y="71"/>
                      <a:pt x="64" y="78"/>
                    </a:cubicBezTo>
                    <a:cubicBezTo>
                      <a:pt x="36" y="78"/>
                      <a:pt x="36" y="78"/>
                      <a:pt x="36" y="78"/>
                    </a:cubicBezTo>
                    <a:cubicBezTo>
                      <a:pt x="57" y="104"/>
                      <a:pt x="57" y="104"/>
                      <a:pt x="57" y="104"/>
                    </a:cubicBezTo>
                    <a:cubicBezTo>
                      <a:pt x="79" y="130"/>
                      <a:pt x="79" y="130"/>
                      <a:pt x="79" y="130"/>
                    </a:cubicBezTo>
                    <a:cubicBezTo>
                      <a:pt x="101" y="104"/>
                      <a:pt x="101" y="104"/>
                      <a:pt x="101" y="104"/>
                    </a:cubicBezTo>
                    <a:cubicBezTo>
                      <a:pt x="123" y="78"/>
                      <a:pt x="123" y="78"/>
                      <a:pt x="123" y="78"/>
                    </a:cubicBezTo>
                    <a:lnTo>
                      <a:pt x="95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Freeform: Shape 22"/>
              <p:cNvSpPr/>
              <p:nvPr/>
            </p:nvSpPr>
            <p:spPr bwMode="auto">
              <a:xfrm>
                <a:off x="6094412" y="5114925"/>
                <a:ext cx="268288" cy="285750"/>
              </a:xfrm>
              <a:custGeom>
                <a:avLst/>
                <a:gdLst>
                  <a:gd name="T0" fmla="*/ 72 w 123"/>
                  <a:gd name="T1" fmla="*/ 100 h 130"/>
                  <a:gd name="T2" fmla="*/ 60 w 123"/>
                  <a:gd name="T3" fmla="*/ 75 h 130"/>
                  <a:gd name="T4" fmla="*/ 59 w 123"/>
                  <a:gd name="T5" fmla="*/ 52 h 130"/>
                  <a:gd name="T6" fmla="*/ 87 w 123"/>
                  <a:gd name="T7" fmla="*/ 52 h 130"/>
                  <a:gd name="T8" fmla="*/ 65 w 123"/>
                  <a:gd name="T9" fmla="*/ 26 h 130"/>
                  <a:gd name="T10" fmla="*/ 43 w 123"/>
                  <a:gd name="T11" fmla="*/ 0 h 130"/>
                  <a:gd name="T12" fmla="*/ 22 w 123"/>
                  <a:gd name="T13" fmla="*/ 26 h 130"/>
                  <a:gd name="T14" fmla="*/ 0 w 123"/>
                  <a:gd name="T15" fmla="*/ 52 h 130"/>
                  <a:gd name="T16" fmla="*/ 28 w 123"/>
                  <a:gd name="T17" fmla="*/ 52 h 130"/>
                  <a:gd name="T18" fmla="*/ 39 w 123"/>
                  <a:gd name="T19" fmla="*/ 84 h 130"/>
                  <a:gd name="T20" fmla="*/ 61 w 123"/>
                  <a:gd name="T21" fmla="*/ 111 h 130"/>
                  <a:gd name="T22" fmla="*/ 91 w 123"/>
                  <a:gd name="T23" fmla="*/ 126 h 130"/>
                  <a:gd name="T24" fmla="*/ 123 w 123"/>
                  <a:gd name="T25" fmla="*/ 129 h 130"/>
                  <a:gd name="T26" fmla="*/ 123 w 123"/>
                  <a:gd name="T27" fmla="*/ 128 h 130"/>
                  <a:gd name="T28" fmla="*/ 94 w 123"/>
                  <a:gd name="T29" fmla="*/ 119 h 130"/>
                  <a:gd name="T30" fmla="*/ 72 w 123"/>
                  <a:gd name="T31" fmla="*/ 10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3" h="130">
                    <a:moveTo>
                      <a:pt x="72" y="100"/>
                    </a:moveTo>
                    <a:cubicBezTo>
                      <a:pt x="67" y="92"/>
                      <a:pt x="63" y="84"/>
                      <a:pt x="60" y="75"/>
                    </a:cubicBezTo>
                    <a:cubicBezTo>
                      <a:pt x="58" y="67"/>
                      <a:pt x="58" y="59"/>
                      <a:pt x="59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65" y="26"/>
                      <a:pt x="65" y="26"/>
                      <a:pt x="65" y="26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30" y="63"/>
                      <a:pt x="33" y="74"/>
                      <a:pt x="39" y="84"/>
                    </a:cubicBezTo>
                    <a:cubicBezTo>
                      <a:pt x="44" y="94"/>
                      <a:pt x="52" y="104"/>
                      <a:pt x="61" y="111"/>
                    </a:cubicBezTo>
                    <a:cubicBezTo>
                      <a:pt x="70" y="118"/>
                      <a:pt x="80" y="123"/>
                      <a:pt x="91" y="126"/>
                    </a:cubicBezTo>
                    <a:cubicBezTo>
                      <a:pt x="102" y="129"/>
                      <a:pt x="113" y="130"/>
                      <a:pt x="123" y="129"/>
                    </a:cubicBezTo>
                    <a:cubicBezTo>
                      <a:pt x="123" y="128"/>
                      <a:pt x="123" y="128"/>
                      <a:pt x="123" y="128"/>
                    </a:cubicBezTo>
                    <a:cubicBezTo>
                      <a:pt x="113" y="127"/>
                      <a:pt x="103" y="124"/>
                      <a:pt x="94" y="119"/>
                    </a:cubicBezTo>
                    <a:cubicBezTo>
                      <a:pt x="85" y="114"/>
                      <a:pt x="78" y="107"/>
                      <a:pt x="72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23"/>
              <p:cNvSpPr/>
              <p:nvPr/>
            </p:nvSpPr>
            <p:spPr bwMode="auto">
              <a:xfrm>
                <a:off x="6305550" y="4970463"/>
                <a:ext cx="204788" cy="377825"/>
              </a:xfrm>
              <a:custGeom>
                <a:avLst/>
                <a:gdLst>
                  <a:gd name="T0" fmla="*/ 59 w 93"/>
                  <a:gd name="T1" fmla="*/ 71 h 171"/>
                  <a:gd name="T2" fmla="*/ 33 w 93"/>
                  <a:gd name="T3" fmla="*/ 54 h 171"/>
                  <a:gd name="T4" fmla="*/ 51 w 93"/>
                  <a:gd name="T5" fmla="*/ 42 h 171"/>
                  <a:gd name="T6" fmla="*/ 81 w 93"/>
                  <a:gd name="T7" fmla="*/ 49 h 171"/>
                  <a:gd name="T8" fmla="*/ 88 w 93"/>
                  <a:gd name="T9" fmla="*/ 25 h 171"/>
                  <a:gd name="T10" fmla="*/ 57 w 93"/>
                  <a:gd name="T11" fmla="*/ 18 h 171"/>
                  <a:gd name="T12" fmla="*/ 57 w 93"/>
                  <a:gd name="T13" fmla="*/ 0 h 171"/>
                  <a:gd name="T14" fmla="*/ 37 w 93"/>
                  <a:gd name="T15" fmla="*/ 0 h 171"/>
                  <a:gd name="T16" fmla="*/ 37 w 93"/>
                  <a:gd name="T17" fmla="*/ 20 h 171"/>
                  <a:gd name="T18" fmla="*/ 1 w 93"/>
                  <a:gd name="T19" fmla="*/ 57 h 171"/>
                  <a:gd name="T20" fmla="*/ 39 w 93"/>
                  <a:gd name="T21" fmla="*/ 96 h 171"/>
                  <a:gd name="T22" fmla="*/ 61 w 93"/>
                  <a:gd name="T23" fmla="*/ 114 h 171"/>
                  <a:gd name="T24" fmla="*/ 41 w 93"/>
                  <a:gd name="T25" fmla="*/ 127 h 171"/>
                  <a:gd name="T26" fmla="*/ 6 w 93"/>
                  <a:gd name="T27" fmla="*/ 118 h 171"/>
                  <a:gd name="T28" fmla="*/ 0 w 93"/>
                  <a:gd name="T29" fmla="*/ 142 h 171"/>
                  <a:gd name="T30" fmla="*/ 35 w 93"/>
                  <a:gd name="T31" fmla="*/ 151 h 171"/>
                  <a:gd name="T32" fmla="*/ 35 w 93"/>
                  <a:gd name="T33" fmla="*/ 171 h 171"/>
                  <a:gd name="T34" fmla="*/ 56 w 93"/>
                  <a:gd name="T35" fmla="*/ 171 h 171"/>
                  <a:gd name="T36" fmla="*/ 56 w 93"/>
                  <a:gd name="T37" fmla="*/ 149 h 171"/>
                  <a:gd name="T38" fmla="*/ 93 w 93"/>
                  <a:gd name="T39" fmla="*/ 111 h 171"/>
                  <a:gd name="T40" fmla="*/ 59 w 93"/>
                  <a:gd name="T41" fmla="*/ 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3" h="171">
                    <a:moveTo>
                      <a:pt x="59" y="71"/>
                    </a:moveTo>
                    <a:cubicBezTo>
                      <a:pt x="41" y="65"/>
                      <a:pt x="33" y="60"/>
                      <a:pt x="33" y="54"/>
                    </a:cubicBezTo>
                    <a:cubicBezTo>
                      <a:pt x="33" y="48"/>
                      <a:pt x="38" y="42"/>
                      <a:pt x="51" y="42"/>
                    </a:cubicBezTo>
                    <a:cubicBezTo>
                      <a:pt x="66" y="42"/>
                      <a:pt x="76" y="47"/>
                      <a:pt x="81" y="49"/>
                    </a:cubicBezTo>
                    <a:cubicBezTo>
                      <a:pt x="88" y="25"/>
                      <a:pt x="88" y="25"/>
                      <a:pt x="88" y="25"/>
                    </a:cubicBezTo>
                    <a:cubicBezTo>
                      <a:pt x="80" y="22"/>
                      <a:pt x="71" y="19"/>
                      <a:pt x="57" y="18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14" y="24"/>
                      <a:pt x="1" y="39"/>
                      <a:pt x="1" y="57"/>
                    </a:cubicBezTo>
                    <a:cubicBezTo>
                      <a:pt x="1" y="78"/>
                      <a:pt x="16" y="88"/>
                      <a:pt x="39" y="96"/>
                    </a:cubicBezTo>
                    <a:cubicBezTo>
                      <a:pt x="55" y="101"/>
                      <a:pt x="61" y="106"/>
                      <a:pt x="61" y="114"/>
                    </a:cubicBezTo>
                    <a:cubicBezTo>
                      <a:pt x="61" y="122"/>
                      <a:pt x="53" y="127"/>
                      <a:pt x="41" y="127"/>
                    </a:cubicBezTo>
                    <a:cubicBezTo>
                      <a:pt x="27" y="127"/>
                      <a:pt x="15" y="122"/>
                      <a:pt x="6" y="118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8" y="146"/>
                      <a:pt x="21" y="150"/>
                      <a:pt x="35" y="151"/>
                    </a:cubicBezTo>
                    <a:cubicBezTo>
                      <a:pt x="35" y="171"/>
                      <a:pt x="35" y="171"/>
                      <a:pt x="35" y="171"/>
                    </a:cubicBezTo>
                    <a:cubicBezTo>
                      <a:pt x="56" y="171"/>
                      <a:pt x="56" y="171"/>
                      <a:pt x="56" y="171"/>
                    </a:cubicBezTo>
                    <a:cubicBezTo>
                      <a:pt x="56" y="149"/>
                      <a:pt x="56" y="149"/>
                      <a:pt x="56" y="149"/>
                    </a:cubicBezTo>
                    <a:cubicBezTo>
                      <a:pt x="80" y="145"/>
                      <a:pt x="93" y="129"/>
                      <a:pt x="93" y="111"/>
                    </a:cubicBezTo>
                    <a:cubicBezTo>
                      <a:pt x="93" y="92"/>
                      <a:pt x="83" y="80"/>
                      <a:pt x="5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9" name="Group 17"/>
            <p:cNvGrpSpPr/>
            <p:nvPr/>
          </p:nvGrpSpPr>
          <p:grpSpPr>
            <a:xfrm>
              <a:off x="5219689" y="3645952"/>
              <a:ext cx="368299" cy="366541"/>
              <a:chOff x="7886700" y="4848225"/>
              <a:chExt cx="665163" cy="661988"/>
            </a:xfrm>
            <a:solidFill>
              <a:schemeClr val="accent3"/>
            </a:solidFill>
          </p:grpSpPr>
          <p:sp>
            <p:nvSpPr>
              <p:cNvPr id="20" name="Freeform: Shape 18"/>
              <p:cNvSpPr/>
              <p:nvPr/>
            </p:nvSpPr>
            <p:spPr bwMode="auto">
              <a:xfrm>
                <a:off x="7886700" y="5243513"/>
                <a:ext cx="266700" cy="266700"/>
              </a:xfrm>
              <a:custGeom>
                <a:avLst/>
                <a:gdLst>
                  <a:gd name="T0" fmla="*/ 168 w 168"/>
                  <a:gd name="T1" fmla="*/ 86 h 168"/>
                  <a:gd name="T2" fmla="*/ 0 w 168"/>
                  <a:gd name="T3" fmla="*/ 168 h 168"/>
                  <a:gd name="T4" fmla="*/ 82 w 168"/>
                  <a:gd name="T5" fmla="*/ 0 h 168"/>
                  <a:gd name="T6" fmla="*/ 168 w 168"/>
                  <a:gd name="T7" fmla="*/ 8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8" h="168">
                    <a:moveTo>
                      <a:pt x="168" y="86"/>
                    </a:moveTo>
                    <a:lnTo>
                      <a:pt x="0" y="168"/>
                    </a:lnTo>
                    <a:lnTo>
                      <a:pt x="82" y="0"/>
                    </a:lnTo>
                    <a:lnTo>
                      <a:pt x="168" y="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Freeform: Shape 19"/>
              <p:cNvSpPr/>
              <p:nvPr/>
            </p:nvSpPr>
            <p:spPr bwMode="auto">
              <a:xfrm>
                <a:off x="8355013" y="4848225"/>
                <a:ext cx="196850" cy="193675"/>
              </a:xfrm>
              <a:custGeom>
                <a:avLst/>
                <a:gdLst>
                  <a:gd name="T0" fmla="*/ 43 w 62"/>
                  <a:gd name="T1" fmla="*/ 61 h 61"/>
                  <a:gd name="T2" fmla="*/ 0 w 62"/>
                  <a:gd name="T3" fmla="*/ 18 h 61"/>
                  <a:gd name="T4" fmla="*/ 14 w 62"/>
                  <a:gd name="T5" fmla="*/ 5 h 61"/>
                  <a:gd name="T6" fmla="*/ 33 w 62"/>
                  <a:gd name="T7" fmla="*/ 5 h 61"/>
                  <a:gd name="T8" fmla="*/ 56 w 62"/>
                  <a:gd name="T9" fmla="*/ 28 h 61"/>
                  <a:gd name="T10" fmla="*/ 56 w 62"/>
                  <a:gd name="T11" fmla="*/ 48 h 61"/>
                  <a:gd name="T12" fmla="*/ 43 w 62"/>
                  <a:gd name="T1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61">
                    <a:moveTo>
                      <a:pt x="43" y="61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9" y="0"/>
                      <a:pt x="27" y="0"/>
                      <a:pt x="33" y="5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62" y="34"/>
                      <a:pt x="62" y="42"/>
                      <a:pt x="56" y="48"/>
                    </a:cubicBezTo>
                    <a:lnTo>
                      <a:pt x="43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Freeform: Shape 20"/>
              <p:cNvSpPr/>
              <p:nvPr/>
            </p:nvSpPr>
            <p:spPr bwMode="auto">
              <a:xfrm>
                <a:off x="8039100" y="4937125"/>
                <a:ext cx="420688" cy="423863"/>
              </a:xfrm>
              <a:custGeom>
                <a:avLst/>
                <a:gdLst>
                  <a:gd name="T0" fmla="*/ 65 w 133"/>
                  <a:gd name="T1" fmla="*/ 91 h 134"/>
                  <a:gd name="T2" fmla="*/ 65 w 133"/>
                  <a:gd name="T3" fmla="*/ 80 h 134"/>
                  <a:gd name="T4" fmla="*/ 117 w 133"/>
                  <a:gd name="T5" fmla="*/ 28 h 134"/>
                  <a:gd name="T6" fmla="*/ 89 w 133"/>
                  <a:gd name="T7" fmla="*/ 0 h 134"/>
                  <a:gd name="T8" fmla="*/ 0 w 133"/>
                  <a:gd name="T9" fmla="*/ 90 h 134"/>
                  <a:gd name="T10" fmla="*/ 43 w 133"/>
                  <a:gd name="T11" fmla="*/ 134 h 134"/>
                  <a:gd name="T12" fmla="*/ 133 w 133"/>
                  <a:gd name="T13" fmla="*/ 44 h 134"/>
                  <a:gd name="T14" fmla="*/ 128 w 133"/>
                  <a:gd name="T15" fmla="*/ 39 h 134"/>
                  <a:gd name="T16" fmla="*/ 75 w 133"/>
                  <a:gd name="T17" fmla="*/ 91 h 134"/>
                  <a:gd name="T18" fmla="*/ 65 w 133"/>
                  <a:gd name="T19" fmla="*/ 91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3" h="134">
                    <a:moveTo>
                      <a:pt x="65" y="91"/>
                    </a:moveTo>
                    <a:cubicBezTo>
                      <a:pt x="62" y="88"/>
                      <a:pt x="62" y="83"/>
                      <a:pt x="65" y="80"/>
                    </a:cubicBezTo>
                    <a:cubicBezTo>
                      <a:pt x="117" y="28"/>
                      <a:pt x="117" y="28"/>
                      <a:pt x="117" y="28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43" y="134"/>
                      <a:pt x="43" y="134"/>
                      <a:pt x="43" y="134"/>
                    </a:cubicBezTo>
                    <a:cubicBezTo>
                      <a:pt x="133" y="44"/>
                      <a:pt x="133" y="44"/>
                      <a:pt x="133" y="44"/>
                    </a:cubicBezTo>
                    <a:cubicBezTo>
                      <a:pt x="128" y="39"/>
                      <a:pt x="128" y="39"/>
                      <a:pt x="128" y="39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73" y="94"/>
                      <a:pt x="68" y="94"/>
                      <a:pt x="65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 userDrawn="1">
            <p:custDataLst>
              <p:tags r:id="rId3"/>
            </p:custDataLst>
          </p:nvPr>
        </p:nvSpPr>
        <p:spPr>
          <a:xfrm>
            <a:off x="8395064" y="2875133"/>
            <a:ext cx="2272937" cy="780159"/>
          </a:xfrm>
          <a:custGeom>
            <a:avLst/>
            <a:gdLst>
              <a:gd name="connsiteX0" fmla="*/ 0 w 2272937"/>
              <a:gd name="connsiteY0" fmla="*/ 478971 h 478971"/>
              <a:gd name="connsiteX1" fmla="*/ 2272937 w 2272937"/>
              <a:gd name="connsiteY1" fmla="*/ 478971 h 478971"/>
              <a:gd name="connsiteX2" fmla="*/ 2272937 w 2272937"/>
              <a:gd name="connsiteY2" fmla="*/ 0 h 478971"/>
              <a:gd name="connsiteX3" fmla="*/ 1271452 w 2272937"/>
              <a:gd name="connsiteY3" fmla="*/ 0 h 478971"/>
              <a:gd name="connsiteX4" fmla="*/ 17417 w 2272937"/>
              <a:gd name="connsiteY4" fmla="*/ 0 h 478971"/>
              <a:gd name="connsiteX5" fmla="*/ 0 w 2272937"/>
              <a:gd name="connsiteY5" fmla="*/ 478971 h 47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2937" h="478971">
                <a:moveTo>
                  <a:pt x="0" y="478971"/>
                </a:moveTo>
                <a:lnTo>
                  <a:pt x="2272937" y="478971"/>
                </a:lnTo>
                <a:lnTo>
                  <a:pt x="2272937" y="0"/>
                </a:lnTo>
                <a:lnTo>
                  <a:pt x="1271452" y="0"/>
                </a:lnTo>
                <a:lnTo>
                  <a:pt x="17417" y="0"/>
                </a:lnTo>
                <a:lnTo>
                  <a:pt x="0" y="47897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1524000" y="2610725"/>
            <a:ext cx="8125098" cy="818398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80000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LOREM IPSUM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9" name="任意多边形 8"/>
          <p:cNvSpPr/>
          <p:nvPr userDrawn="1">
            <p:custDataLst>
              <p:tags r:id="rId5"/>
            </p:custDataLst>
          </p:nvPr>
        </p:nvSpPr>
        <p:spPr>
          <a:xfrm>
            <a:off x="8360230" y="3429131"/>
            <a:ext cx="1306285" cy="226633"/>
          </a:xfrm>
          <a:custGeom>
            <a:avLst/>
            <a:gdLst>
              <a:gd name="connsiteX0" fmla="*/ 0 w 1306285"/>
              <a:gd name="connsiteY0" fmla="*/ 0 h 156754"/>
              <a:gd name="connsiteX1" fmla="*/ 1306285 w 1306285"/>
              <a:gd name="connsiteY1" fmla="*/ 0 h 156754"/>
              <a:gd name="connsiteX2" fmla="*/ 17417 w 1306285"/>
              <a:gd name="connsiteY2" fmla="*/ 156754 h 156754"/>
              <a:gd name="connsiteX3" fmla="*/ 0 w 1306285"/>
              <a:gd name="connsiteY3" fmla="*/ 0 h 15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6285" h="156754">
                <a:moveTo>
                  <a:pt x="0" y="0"/>
                </a:moveTo>
                <a:lnTo>
                  <a:pt x="1306285" y="0"/>
                </a:lnTo>
                <a:lnTo>
                  <a:pt x="17417" y="15675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14" name="文本占位符 6"/>
          <p:cNvSpPr txBox="1"/>
          <p:nvPr>
            <p:custDataLst>
              <p:tags r:id="rId6"/>
            </p:custDataLst>
          </p:nvPr>
        </p:nvSpPr>
        <p:spPr>
          <a:xfrm>
            <a:off x="3230351" y="3494363"/>
            <a:ext cx="5129878" cy="399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60000"/>
              <a:buFont typeface="Wingdings" panose="05000000000000000000" pitchFamily="2" charset="2"/>
              <a:buNone/>
              <a:defRPr sz="1600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  <a:ea typeface="华文中宋" panose="02010600040101010101" pitchFamily="2" charset="-122"/>
                <a:cs typeface="+mn-cs"/>
              </a:defRPr>
            </a:lvl1pPr>
            <a:lvl2pPr marL="457200" indent="0" algn="just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anose="02010509060101010101" charset="-122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幼圆" panose="02010509060101010101" charset="-122"/>
                <a:ea typeface="幼圆" panose="02010509060101010101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76AA30">
                  <a:lumMod val="50000"/>
                </a:srgbClr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da-DK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Baskerville Old Face" panose="02020602080505020303" pitchFamily="18" charset="0"/>
                <a:ea typeface="华文中宋" panose="02010600040101010101" pitchFamily="2" charset="-122"/>
                <a:cs typeface="+mn-cs"/>
              </a:rPr>
              <a:t>Lorem ipsum dolor sit amet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Baskerville Old Face" panose="02020602080505020303" pitchFamily="18" charset="0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15" name="文本占位符 4"/>
          <p:cNvSpPr txBox="1"/>
          <p:nvPr>
            <p:custDataLst>
              <p:tags r:id="rId7"/>
            </p:custDataLst>
          </p:nvPr>
        </p:nvSpPr>
        <p:spPr>
          <a:xfrm>
            <a:off x="1549581" y="913994"/>
            <a:ext cx="1568089" cy="3509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60000"/>
              <a:buFont typeface="Wingdings" panose="05000000000000000000" pitchFamily="2" charset="2"/>
              <a:buNone/>
              <a:defRPr sz="23900" i="1" kern="1200" baseline="0">
                <a:ln w="19050">
                  <a:solidFill>
                    <a:schemeClr val="bg1"/>
                  </a:solidFill>
                </a:ln>
                <a:solidFill>
                  <a:schemeClr val="accent1"/>
                </a:solidFill>
                <a:latin typeface="Baskerville Old Face" panose="02020602080505020303" pitchFamily="18" charset="0"/>
                <a:ea typeface="华文中宋" panose="02010600040101010101" pitchFamily="2" charset="-122"/>
                <a:cs typeface="+mn-cs"/>
              </a:defRPr>
            </a:lvl1pPr>
            <a:lvl2pPr marL="357505" indent="-357505" algn="just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anose="02010509060101010101" charset="-122"/>
              <a:buChar char=" "/>
              <a:defRPr sz="1600" kern="1200" baseline="0">
                <a:solidFill>
                  <a:srgbClr val="7D7D7D"/>
                </a:solidFill>
                <a:latin typeface="幼圆" panose="02010509060101010101" charset="-122"/>
                <a:ea typeface="幼圆" panose="02010509060101010101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76AA30">
                  <a:lumMod val="50000"/>
                </a:srgbClr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n-US" altLang="zh-CN" sz="23900" b="0" i="1" u="none" strike="noStrike" kern="1200" cap="none" spc="0" normalizeH="0" baseline="0" noProof="0" dirty="0">
                <a:ln w="19050">
                  <a:solidFill>
                    <a:srgbClr val="FFFFFF"/>
                  </a:solidFill>
                </a:ln>
                <a:solidFill>
                  <a:srgbClr val="606A74"/>
                </a:solidFill>
                <a:effectLst/>
                <a:uLnTx/>
                <a:uFillTx/>
                <a:latin typeface="Baskerville Old Face" panose="02020602080505020303" pitchFamily="18" charset="0"/>
                <a:ea typeface="华文中宋" panose="02010600040101010101" pitchFamily="2" charset="-122"/>
                <a:cs typeface="+mn-cs"/>
              </a:rPr>
              <a:t>4</a:t>
            </a:r>
            <a:endParaRPr kumimoji="0" lang="zh-CN" altLang="en-US" sz="23900" b="0" i="1" u="none" strike="noStrike" kern="1200" cap="none" spc="0" normalizeH="0" baseline="0" noProof="0" dirty="0">
              <a:ln w="19050">
                <a:solidFill>
                  <a:srgbClr val="FFFFFF"/>
                </a:solidFill>
              </a:ln>
              <a:solidFill>
                <a:srgbClr val="606A74"/>
              </a:solidFill>
              <a:effectLst/>
              <a:uLnTx/>
              <a:uFillTx/>
              <a:latin typeface="Baskerville Old Face" panose="02020602080505020303" pitchFamily="18" charset="0"/>
              <a:ea typeface="华文中宋" panose="02010600040101010101" pitchFamily="2" charset="-122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Entry_1"/>
          <p:cNvSpPr/>
          <p:nvPr>
            <p:custDataLst>
              <p:tags r:id="rId2"/>
            </p:custDataLst>
          </p:nvPr>
        </p:nvSpPr>
        <p:spPr>
          <a:xfrm>
            <a:off x="5399314" y="1916338"/>
            <a:ext cx="4140001" cy="46063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2520280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solidFill>
              <a:schemeClr val="accent1">
                <a:lumMod val="60000"/>
                <a:lumOff val="4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76000" tIns="0" rIns="0" bIns="36000" rtlCol="0" anchor="ctr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请在这里输入您的标题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" name="MH_Number_1"/>
          <p:cNvSpPr/>
          <p:nvPr>
            <p:custDataLst>
              <p:tags r:id="rId3"/>
            </p:custDataLst>
          </p:nvPr>
        </p:nvSpPr>
        <p:spPr>
          <a:xfrm>
            <a:off x="5399314" y="1945528"/>
            <a:ext cx="397934" cy="397934"/>
          </a:xfrm>
          <a:custGeom>
            <a:avLst/>
            <a:gdLst>
              <a:gd name="connsiteX0" fmla="*/ 0 w 397934"/>
              <a:gd name="connsiteY0" fmla="*/ 0 h 397934"/>
              <a:gd name="connsiteX1" fmla="*/ 397934 w 397934"/>
              <a:gd name="connsiteY1" fmla="*/ 0 h 397934"/>
              <a:gd name="connsiteX2" fmla="*/ 0 w 397934"/>
              <a:gd name="connsiteY2" fmla="*/ 397934 h 39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934" h="397934">
                <a:moveTo>
                  <a:pt x="0" y="0"/>
                </a:moveTo>
                <a:lnTo>
                  <a:pt x="397934" y="0"/>
                </a:lnTo>
                <a:lnTo>
                  <a:pt x="0" y="3979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432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</a:rPr>
              <a:t>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MH_Entry_2"/>
          <p:cNvSpPr/>
          <p:nvPr>
            <p:custDataLst>
              <p:tags r:id="rId4"/>
            </p:custDataLst>
          </p:nvPr>
        </p:nvSpPr>
        <p:spPr>
          <a:xfrm>
            <a:off x="5399314" y="2774221"/>
            <a:ext cx="4140001" cy="46063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2520280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solidFill>
              <a:schemeClr val="accent1">
                <a:lumMod val="60000"/>
                <a:lumOff val="4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76000" tIns="0" rIns="0" bIns="36000" rtlCol="0" anchor="ctr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请在这里输入您的标题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MH_Number_2"/>
          <p:cNvSpPr/>
          <p:nvPr>
            <p:custDataLst>
              <p:tags r:id="rId5"/>
            </p:custDataLst>
          </p:nvPr>
        </p:nvSpPr>
        <p:spPr>
          <a:xfrm>
            <a:off x="5399314" y="2803411"/>
            <a:ext cx="397934" cy="397934"/>
          </a:xfrm>
          <a:custGeom>
            <a:avLst/>
            <a:gdLst>
              <a:gd name="connsiteX0" fmla="*/ 0 w 397934"/>
              <a:gd name="connsiteY0" fmla="*/ 0 h 397934"/>
              <a:gd name="connsiteX1" fmla="*/ 397934 w 397934"/>
              <a:gd name="connsiteY1" fmla="*/ 0 h 397934"/>
              <a:gd name="connsiteX2" fmla="*/ 0 w 397934"/>
              <a:gd name="connsiteY2" fmla="*/ 397934 h 39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934" h="397934">
                <a:moveTo>
                  <a:pt x="0" y="0"/>
                </a:moveTo>
                <a:lnTo>
                  <a:pt x="397934" y="0"/>
                </a:lnTo>
                <a:lnTo>
                  <a:pt x="0" y="3979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432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</a:rPr>
              <a:t>2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MH_Entry_3"/>
          <p:cNvSpPr/>
          <p:nvPr>
            <p:custDataLst>
              <p:tags r:id="rId6"/>
            </p:custDataLst>
          </p:nvPr>
        </p:nvSpPr>
        <p:spPr>
          <a:xfrm>
            <a:off x="5399314" y="3632104"/>
            <a:ext cx="4140001" cy="46063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2520280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solidFill>
              <a:schemeClr val="accent1">
                <a:lumMod val="60000"/>
                <a:lumOff val="4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76000" tIns="0" rIns="0" bIns="36000" rtlCol="0" anchor="ctr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请在这里输入您的标题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MH_Number_3"/>
          <p:cNvSpPr/>
          <p:nvPr>
            <p:custDataLst>
              <p:tags r:id="rId7"/>
            </p:custDataLst>
          </p:nvPr>
        </p:nvSpPr>
        <p:spPr>
          <a:xfrm>
            <a:off x="5399314" y="3661294"/>
            <a:ext cx="397934" cy="397934"/>
          </a:xfrm>
          <a:custGeom>
            <a:avLst/>
            <a:gdLst>
              <a:gd name="connsiteX0" fmla="*/ 0 w 397934"/>
              <a:gd name="connsiteY0" fmla="*/ 0 h 397934"/>
              <a:gd name="connsiteX1" fmla="*/ 397934 w 397934"/>
              <a:gd name="connsiteY1" fmla="*/ 0 h 397934"/>
              <a:gd name="connsiteX2" fmla="*/ 0 w 397934"/>
              <a:gd name="connsiteY2" fmla="*/ 397934 h 39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934" h="397934">
                <a:moveTo>
                  <a:pt x="0" y="0"/>
                </a:moveTo>
                <a:lnTo>
                  <a:pt x="397934" y="0"/>
                </a:lnTo>
                <a:lnTo>
                  <a:pt x="0" y="3979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432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</a:rPr>
              <a:t>3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MH_Entry_4"/>
          <p:cNvSpPr/>
          <p:nvPr>
            <p:custDataLst>
              <p:tags r:id="rId8"/>
            </p:custDataLst>
          </p:nvPr>
        </p:nvSpPr>
        <p:spPr>
          <a:xfrm>
            <a:off x="5399314" y="4489987"/>
            <a:ext cx="4140001" cy="46063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2520280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solidFill>
              <a:schemeClr val="accent1">
                <a:lumMod val="60000"/>
                <a:lumOff val="4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76000" tIns="0" rIns="0" bIns="36000" rtlCol="0" anchor="ctr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请在这里输入您的标题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9" name="MH_Number_4"/>
          <p:cNvSpPr/>
          <p:nvPr>
            <p:custDataLst>
              <p:tags r:id="rId9"/>
            </p:custDataLst>
          </p:nvPr>
        </p:nvSpPr>
        <p:spPr>
          <a:xfrm>
            <a:off x="5399314" y="4519177"/>
            <a:ext cx="397934" cy="397934"/>
          </a:xfrm>
          <a:custGeom>
            <a:avLst/>
            <a:gdLst>
              <a:gd name="connsiteX0" fmla="*/ 0 w 397934"/>
              <a:gd name="connsiteY0" fmla="*/ 0 h 397934"/>
              <a:gd name="connsiteX1" fmla="*/ 397934 w 397934"/>
              <a:gd name="connsiteY1" fmla="*/ 0 h 397934"/>
              <a:gd name="connsiteX2" fmla="*/ 0 w 397934"/>
              <a:gd name="connsiteY2" fmla="*/ 397934 h 39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934" h="397934">
                <a:moveTo>
                  <a:pt x="0" y="0"/>
                </a:moveTo>
                <a:lnTo>
                  <a:pt x="397934" y="0"/>
                </a:lnTo>
                <a:lnTo>
                  <a:pt x="0" y="3979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432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</a:rPr>
              <a:t>4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MH_Others_1"/>
          <p:cNvSpPr txBox="1"/>
          <p:nvPr>
            <p:custDataLst>
              <p:tags r:id="rId10"/>
            </p:custDataLst>
          </p:nvPr>
        </p:nvSpPr>
        <p:spPr>
          <a:xfrm>
            <a:off x="1636805" y="2057400"/>
            <a:ext cx="1435100" cy="27559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</a:t>
            </a:r>
            <a:endParaRPr kumimoji="0" lang="en-US" altLang="zh-CN" sz="6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录</a:t>
            </a:r>
          </a:p>
        </p:txBody>
      </p:sp>
      <p:sp>
        <p:nvSpPr>
          <p:cNvPr id="11" name="MH_Others_2"/>
          <p:cNvSpPr txBox="1"/>
          <p:nvPr>
            <p:custDataLst>
              <p:tags r:id="rId11"/>
            </p:custDataLst>
          </p:nvPr>
        </p:nvSpPr>
        <p:spPr>
          <a:xfrm rot="5400000">
            <a:off x="-152555" y="3167165"/>
            <a:ext cx="36934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40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CONTENTS</a:t>
            </a:r>
            <a:endParaRPr kumimoji="0" lang="zh-CN" altLang="en-US" sz="2800" b="0" i="0" u="none" strike="noStrike" kern="1200" cap="none" spc="40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5409f50c-0adf-4fbc-8d37-e57640f52bdd"/>
          <p:cNvGrpSpPr>
            <a:grpSpLocks noChangeAspect="1"/>
          </p:cNvGrpSpPr>
          <p:nvPr/>
        </p:nvGrpSpPr>
        <p:grpSpPr>
          <a:xfrm>
            <a:off x="2012364" y="1520789"/>
            <a:ext cx="8167272" cy="4474656"/>
            <a:chOff x="2211182" y="1807733"/>
            <a:chExt cx="8167272" cy="4474656"/>
          </a:xfrm>
        </p:grpSpPr>
        <p:sp>
          <p:nvSpPr>
            <p:cNvPr id="4" name="Freeform: Shape 1"/>
            <p:cNvSpPr/>
            <p:nvPr/>
          </p:nvSpPr>
          <p:spPr>
            <a:xfrm>
              <a:off x="4685995" y="1960954"/>
              <a:ext cx="5692459" cy="4277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255"/>
                  </a:moveTo>
                  <a:lnTo>
                    <a:pt x="13489" y="2255"/>
                  </a:lnTo>
                  <a:cubicBezTo>
                    <a:pt x="17046" y="2255"/>
                    <a:pt x="19922" y="6077"/>
                    <a:pt x="19922" y="10811"/>
                  </a:cubicBezTo>
                  <a:cubicBezTo>
                    <a:pt x="19922" y="15545"/>
                    <a:pt x="17023" y="19367"/>
                    <a:pt x="13474" y="19367"/>
                  </a:cubicBezTo>
                  <a:lnTo>
                    <a:pt x="13474" y="21600"/>
                  </a:lnTo>
                  <a:cubicBezTo>
                    <a:pt x="17951" y="21600"/>
                    <a:pt x="21600" y="16767"/>
                    <a:pt x="21600" y="10800"/>
                  </a:cubicBezTo>
                  <a:cubicBezTo>
                    <a:pt x="21600" y="4833"/>
                    <a:pt x="17974" y="0"/>
                    <a:pt x="13490" y="0"/>
                  </a:cubicBezTo>
                  <a:lnTo>
                    <a:pt x="0" y="0"/>
                  </a:lnTo>
                  <a:cubicBezTo>
                    <a:pt x="0" y="0"/>
                    <a:pt x="0" y="2255"/>
                    <a:pt x="0" y="225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1"/>
              </a:solidFill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2"/>
            <p:cNvSpPr/>
            <p:nvPr/>
          </p:nvSpPr>
          <p:spPr>
            <a:xfrm>
              <a:off x="5547122" y="2407464"/>
              <a:ext cx="4389077" cy="3388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44" y="2814"/>
                  </a:moveTo>
                  <a:cubicBezTo>
                    <a:pt x="16649" y="2814"/>
                    <a:pt x="19406" y="6380"/>
                    <a:pt x="19406" y="10790"/>
                  </a:cubicBezTo>
                  <a:cubicBezTo>
                    <a:pt x="19406" y="15201"/>
                    <a:pt x="16638" y="18767"/>
                    <a:pt x="13237" y="18767"/>
                  </a:cubicBezTo>
                  <a:lnTo>
                    <a:pt x="13237" y="21600"/>
                  </a:lnTo>
                  <a:cubicBezTo>
                    <a:pt x="17841" y="21600"/>
                    <a:pt x="21600" y="16775"/>
                    <a:pt x="21600" y="10800"/>
                  </a:cubicBezTo>
                  <a:cubicBezTo>
                    <a:pt x="21600" y="4825"/>
                    <a:pt x="17871" y="0"/>
                    <a:pt x="13258" y="0"/>
                  </a:cubicBezTo>
                  <a:lnTo>
                    <a:pt x="0" y="0"/>
                  </a:lnTo>
                  <a:lnTo>
                    <a:pt x="0" y="2846"/>
                  </a:lnTo>
                  <a:lnTo>
                    <a:pt x="13237" y="2846"/>
                  </a:lnTo>
                </a:path>
              </a:pathLst>
            </a:custGeom>
            <a:solidFill>
              <a:schemeClr val="accent2"/>
            </a:solidFill>
            <a:ln w="12700" cap="flat">
              <a:solidFill>
                <a:schemeClr val="bg1"/>
              </a:solidFill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3"/>
            <p:cNvSpPr/>
            <p:nvPr/>
          </p:nvSpPr>
          <p:spPr>
            <a:xfrm>
              <a:off x="6472036" y="2843344"/>
              <a:ext cx="3024172" cy="2505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129"/>
                  </a:moveTo>
                  <a:lnTo>
                    <a:pt x="12646" y="4129"/>
                  </a:lnTo>
                  <a:cubicBezTo>
                    <a:pt x="15699" y="4129"/>
                    <a:pt x="18178" y="7116"/>
                    <a:pt x="18178" y="10800"/>
                  </a:cubicBezTo>
                  <a:cubicBezTo>
                    <a:pt x="18178" y="14484"/>
                    <a:pt x="15693" y="17471"/>
                    <a:pt x="12655" y="17471"/>
                  </a:cubicBezTo>
                  <a:lnTo>
                    <a:pt x="12655" y="21600"/>
                  </a:lnTo>
                  <a:cubicBezTo>
                    <a:pt x="17591" y="21600"/>
                    <a:pt x="21600" y="16765"/>
                    <a:pt x="21600" y="10800"/>
                  </a:cubicBezTo>
                  <a:cubicBezTo>
                    <a:pt x="21600" y="4835"/>
                    <a:pt x="17591" y="0"/>
                    <a:pt x="12649" y="0"/>
                  </a:cubicBezTo>
                  <a:lnTo>
                    <a:pt x="0" y="0"/>
                  </a:lnTo>
                  <a:cubicBezTo>
                    <a:pt x="0" y="0"/>
                    <a:pt x="0" y="4129"/>
                    <a:pt x="0" y="4129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solidFill>
                <a:schemeClr val="bg1"/>
              </a:solidFill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4"/>
            <p:cNvSpPr/>
            <p:nvPr/>
          </p:nvSpPr>
          <p:spPr>
            <a:xfrm>
              <a:off x="7289025" y="3323362"/>
              <a:ext cx="1732710" cy="1540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112"/>
                  </a:moveTo>
                  <a:lnTo>
                    <a:pt x="11978" y="6112"/>
                  </a:lnTo>
                  <a:cubicBezTo>
                    <a:pt x="14317" y="6112"/>
                    <a:pt x="16189" y="8181"/>
                    <a:pt x="16189" y="10813"/>
                  </a:cubicBezTo>
                  <a:cubicBezTo>
                    <a:pt x="16189" y="13445"/>
                    <a:pt x="14313" y="15513"/>
                    <a:pt x="11928" y="15513"/>
                  </a:cubicBezTo>
                  <a:lnTo>
                    <a:pt x="11928" y="21600"/>
                  </a:lnTo>
                  <a:cubicBezTo>
                    <a:pt x="17229" y="21600"/>
                    <a:pt x="21600" y="16780"/>
                    <a:pt x="21600" y="10786"/>
                  </a:cubicBezTo>
                  <a:cubicBezTo>
                    <a:pt x="21600" y="4792"/>
                    <a:pt x="17277" y="0"/>
                    <a:pt x="11948" y="0"/>
                  </a:cubicBezTo>
                  <a:lnTo>
                    <a:pt x="0" y="0"/>
                  </a:lnTo>
                  <a:cubicBezTo>
                    <a:pt x="0" y="0"/>
                    <a:pt x="0" y="6112"/>
                    <a:pt x="0" y="611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solidFill>
                <a:schemeClr val="bg1"/>
              </a:solidFill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8" name="Group 5"/>
            <p:cNvGrpSpPr/>
            <p:nvPr/>
          </p:nvGrpSpPr>
          <p:grpSpPr>
            <a:xfrm>
              <a:off x="2570808" y="4425492"/>
              <a:ext cx="6792333" cy="1856897"/>
              <a:chOff x="0" y="76200"/>
              <a:chExt cx="13584663" cy="3713794"/>
            </a:xfrm>
          </p:grpSpPr>
          <p:sp>
            <p:nvSpPr>
              <p:cNvPr id="25" name="Freeform: Shape 6"/>
              <p:cNvSpPr/>
              <p:nvPr/>
            </p:nvSpPr>
            <p:spPr>
              <a:xfrm>
                <a:off x="0" y="3330160"/>
                <a:ext cx="13584663" cy="4598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05" y="5452"/>
                    </a:moveTo>
                    <a:lnTo>
                      <a:pt x="19610" y="5452"/>
                    </a:lnTo>
                    <a:lnTo>
                      <a:pt x="10800" y="5452"/>
                    </a:lnTo>
                    <a:lnTo>
                      <a:pt x="1990" y="5452"/>
                    </a:lnTo>
                    <a:lnTo>
                      <a:pt x="995" y="5452"/>
                    </a:lnTo>
                    <a:cubicBezTo>
                      <a:pt x="995" y="5452"/>
                      <a:pt x="265" y="5109"/>
                      <a:pt x="0" y="0"/>
                    </a:cubicBezTo>
                    <a:cubicBezTo>
                      <a:pt x="0" y="0"/>
                      <a:pt x="0" y="3560"/>
                      <a:pt x="0" y="5452"/>
                    </a:cubicBezTo>
                    <a:cubicBezTo>
                      <a:pt x="0" y="14363"/>
                      <a:pt x="445" y="21600"/>
                      <a:pt x="995" y="21600"/>
                    </a:cubicBezTo>
                    <a:lnTo>
                      <a:pt x="10800" y="21600"/>
                    </a:lnTo>
                    <a:lnTo>
                      <a:pt x="20605" y="21600"/>
                    </a:lnTo>
                    <a:cubicBezTo>
                      <a:pt x="21155" y="21600"/>
                      <a:pt x="21600" y="14363"/>
                      <a:pt x="21600" y="5452"/>
                    </a:cubicBezTo>
                    <a:cubicBezTo>
                      <a:pt x="21600" y="3560"/>
                      <a:pt x="21600" y="0"/>
                      <a:pt x="21600" y="0"/>
                    </a:cubicBezTo>
                    <a:cubicBezTo>
                      <a:pt x="21335" y="5109"/>
                      <a:pt x="20605" y="5452"/>
                      <a:pt x="20605" y="5452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7"/>
              <p:cNvSpPr/>
              <p:nvPr/>
            </p:nvSpPr>
            <p:spPr>
              <a:xfrm>
                <a:off x="0" y="3252714"/>
                <a:ext cx="13584663" cy="1876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05" y="13353"/>
                    </a:moveTo>
                    <a:lnTo>
                      <a:pt x="19610" y="13353"/>
                    </a:lnTo>
                    <a:lnTo>
                      <a:pt x="10800" y="13353"/>
                    </a:lnTo>
                    <a:lnTo>
                      <a:pt x="10800" y="13353"/>
                    </a:lnTo>
                    <a:lnTo>
                      <a:pt x="1990" y="13353"/>
                    </a:lnTo>
                    <a:lnTo>
                      <a:pt x="995" y="13353"/>
                    </a:lnTo>
                    <a:cubicBezTo>
                      <a:pt x="995" y="13353"/>
                      <a:pt x="265" y="12486"/>
                      <a:pt x="0" y="0"/>
                    </a:cubicBezTo>
                    <a:cubicBezTo>
                      <a:pt x="0" y="0"/>
                      <a:pt x="0" y="4161"/>
                      <a:pt x="0" y="8243"/>
                    </a:cubicBezTo>
                    <a:cubicBezTo>
                      <a:pt x="265" y="20760"/>
                      <a:pt x="995" y="21600"/>
                      <a:pt x="995" y="21600"/>
                    </a:cubicBezTo>
                    <a:lnTo>
                      <a:pt x="1990" y="21600"/>
                    </a:lnTo>
                    <a:lnTo>
                      <a:pt x="10800" y="21600"/>
                    </a:lnTo>
                    <a:lnTo>
                      <a:pt x="10800" y="21600"/>
                    </a:lnTo>
                    <a:lnTo>
                      <a:pt x="19610" y="21600"/>
                    </a:lnTo>
                    <a:lnTo>
                      <a:pt x="20605" y="21600"/>
                    </a:lnTo>
                    <a:cubicBezTo>
                      <a:pt x="20605" y="21600"/>
                      <a:pt x="21335" y="20760"/>
                      <a:pt x="21600" y="8243"/>
                    </a:cubicBezTo>
                    <a:cubicBezTo>
                      <a:pt x="21600" y="4161"/>
                      <a:pt x="21600" y="0"/>
                      <a:pt x="21600" y="0"/>
                    </a:cubicBezTo>
                    <a:cubicBezTo>
                      <a:pt x="21335" y="12486"/>
                      <a:pt x="20605" y="13353"/>
                      <a:pt x="20605" y="13353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8"/>
              <p:cNvSpPr/>
              <p:nvPr/>
            </p:nvSpPr>
            <p:spPr>
              <a:xfrm>
                <a:off x="6466705" y="3562497"/>
                <a:ext cx="615445" cy="1366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8"/>
                    </a:moveTo>
                    <a:cubicBezTo>
                      <a:pt x="21600" y="16789"/>
                      <a:pt x="20525" y="21600"/>
                      <a:pt x="19198" y="21600"/>
                    </a:cubicBezTo>
                    <a:lnTo>
                      <a:pt x="2402" y="21600"/>
                    </a:lnTo>
                    <a:cubicBezTo>
                      <a:pt x="1076" y="21600"/>
                      <a:pt x="0" y="16789"/>
                      <a:pt x="0" y="10818"/>
                    </a:cubicBezTo>
                    <a:lnTo>
                      <a:pt x="0" y="10818"/>
                    </a:lnTo>
                    <a:cubicBezTo>
                      <a:pt x="0" y="4853"/>
                      <a:pt x="1076" y="0"/>
                      <a:pt x="2402" y="0"/>
                    </a:cubicBezTo>
                    <a:lnTo>
                      <a:pt x="19198" y="0"/>
                    </a:lnTo>
                    <a:cubicBezTo>
                      <a:pt x="20525" y="0"/>
                      <a:pt x="21600" y="4853"/>
                      <a:pt x="21600" y="10818"/>
                    </a:cubicBezTo>
                    <a:cubicBezTo>
                      <a:pt x="21600" y="10818"/>
                      <a:pt x="21600" y="10818"/>
                      <a:pt x="21600" y="108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9"/>
              <p:cNvSpPr/>
              <p:nvPr/>
            </p:nvSpPr>
            <p:spPr>
              <a:xfrm>
                <a:off x="0" y="76200"/>
                <a:ext cx="13584663" cy="3300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67" y="20201"/>
                    </a:moveTo>
                    <a:lnTo>
                      <a:pt x="21567" y="20201"/>
                    </a:lnTo>
                    <a:lnTo>
                      <a:pt x="21467" y="19600"/>
                    </a:lnTo>
                    <a:lnTo>
                      <a:pt x="18189" y="174"/>
                    </a:lnTo>
                    <a:lnTo>
                      <a:pt x="18180" y="117"/>
                    </a:lnTo>
                    <a:cubicBezTo>
                      <a:pt x="18173" y="81"/>
                      <a:pt x="18164" y="52"/>
                      <a:pt x="18153" y="32"/>
                    </a:cubicBezTo>
                    <a:cubicBezTo>
                      <a:pt x="18143" y="12"/>
                      <a:pt x="18132" y="0"/>
                      <a:pt x="18119" y="0"/>
                    </a:cubicBezTo>
                    <a:lnTo>
                      <a:pt x="10800" y="0"/>
                    </a:lnTo>
                    <a:lnTo>
                      <a:pt x="3481" y="0"/>
                    </a:lnTo>
                    <a:cubicBezTo>
                      <a:pt x="3468" y="0"/>
                      <a:pt x="3455" y="14"/>
                      <a:pt x="3444" y="37"/>
                    </a:cubicBezTo>
                    <a:cubicBezTo>
                      <a:pt x="3433" y="61"/>
                      <a:pt x="3424" y="95"/>
                      <a:pt x="3417" y="136"/>
                    </a:cubicBezTo>
                    <a:lnTo>
                      <a:pt x="3414" y="153"/>
                    </a:lnTo>
                    <a:lnTo>
                      <a:pt x="132" y="19600"/>
                    </a:lnTo>
                    <a:lnTo>
                      <a:pt x="33" y="20201"/>
                    </a:lnTo>
                    <a:lnTo>
                      <a:pt x="33" y="20201"/>
                    </a:lnTo>
                    <a:cubicBezTo>
                      <a:pt x="22" y="20303"/>
                      <a:pt x="14" y="20408"/>
                      <a:pt x="9" y="20515"/>
                    </a:cubicBezTo>
                    <a:cubicBezTo>
                      <a:pt x="3" y="20622"/>
                      <a:pt x="0" y="20731"/>
                      <a:pt x="0" y="20840"/>
                    </a:cubicBezTo>
                    <a:cubicBezTo>
                      <a:pt x="132" y="21196"/>
                      <a:pt x="381" y="21386"/>
                      <a:pt x="597" y="21487"/>
                    </a:cubicBezTo>
                    <a:cubicBezTo>
                      <a:pt x="812" y="21588"/>
                      <a:pt x="995" y="21600"/>
                      <a:pt x="995" y="21600"/>
                    </a:cubicBezTo>
                    <a:lnTo>
                      <a:pt x="1990" y="21600"/>
                    </a:lnTo>
                    <a:lnTo>
                      <a:pt x="2114" y="21600"/>
                    </a:lnTo>
                    <a:lnTo>
                      <a:pt x="10800" y="21600"/>
                    </a:lnTo>
                    <a:lnTo>
                      <a:pt x="19486" y="21600"/>
                    </a:lnTo>
                    <a:lnTo>
                      <a:pt x="19610" y="21600"/>
                    </a:lnTo>
                    <a:lnTo>
                      <a:pt x="20605" y="21600"/>
                    </a:lnTo>
                    <a:cubicBezTo>
                      <a:pt x="20605" y="21600"/>
                      <a:pt x="20788" y="21588"/>
                      <a:pt x="21003" y="21487"/>
                    </a:cubicBezTo>
                    <a:cubicBezTo>
                      <a:pt x="21219" y="21386"/>
                      <a:pt x="21468" y="21196"/>
                      <a:pt x="21600" y="20840"/>
                    </a:cubicBezTo>
                    <a:cubicBezTo>
                      <a:pt x="21600" y="20731"/>
                      <a:pt x="21597" y="20622"/>
                      <a:pt x="21591" y="20515"/>
                    </a:cubicBezTo>
                    <a:cubicBezTo>
                      <a:pt x="21586" y="20408"/>
                      <a:pt x="21577" y="20303"/>
                      <a:pt x="21567" y="20201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10"/>
              <p:cNvSpPr/>
              <p:nvPr/>
            </p:nvSpPr>
            <p:spPr>
              <a:xfrm>
                <a:off x="968070" y="232337"/>
                <a:ext cx="11585621" cy="2707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06" y="0"/>
                    </a:moveTo>
                    <a:lnTo>
                      <a:pt x="10836" y="0"/>
                    </a:lnTo>
                    <a:lnTo>
                      <a:pt x="10764" y="0"/>
                    </a:lnTo>
                    <a:lnTo>
                      <a:pt x="2894" y="0"/>
                    </a:lnTo>
                    <a:lnTo>
                      <a:pt x="0" y="21600"/>
                    </a:lnTo>
                    <a:lnTo>
                      <a:pt x="10764" y="21600"/>
                    </a:lnTo>
                    <a:lnTo>
                      <a:pt x="10836" y="21600"/>
                    </a:lnTo>
                    <a:lnTo>
                      <a:pt x="21600" y="21600"/>
                    </a:lnTo>
                    <a:cubicBezTo>
                      <a:pt x="21600" y="21600"/>
                      <a:pt x="18706" y="0"/>
                      <a:pt x="1870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" name="Group 11"/>
            <p:cNvGrpSpPr/>
            <p:nvPr/>
          </p:nvGrpSpPr>
          <p:grpSpPr>
            <a:xfrm>
              <a:off x="5012734" y="2252564"/>
              <a:ext cx="740721" cy="740721"/>
              <a:chOff x="0" y="0"/>
              <a:chExt cx="1481440" cy="1481440"/>
            </a:xfrm>
          </p:grpSpPr>
          <p:sp>
            <p:nvSpPr>
              <p:cNvPr id="23" name="Rectangle: Rounded Corners 12"/>
              <p:cNvSpPr/>
              <p:nvPr/>
            </p:nvSpPr>
            <p:spPr>
              <a:xfrm>
                <a:off x="0" y="0"/>
                <a:ext cx="1481440" cy="148144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Freeform: Shape 13"/>
              <p:cNvSpPr/>
              <p:nvPr/>
            </p:nvSpPr>
            <p:spPr>
              <a:xfrm>
                <a:off x="453950" y="453952"/>
                <a:ext cx="609980" cy="609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14" h="20814" extrusionOk="0">
                    <a:moveTo>
                      <a:pt x="16063" y="4751"/>
                    </a:moveTo>
                    <a:cubicBezTo>
                      <a:pt x="14562" y="3251"/>
                      <a:pt x="14186" y="1270"/>
                      <a:pt x="14318" y="1137"/>
                    </a:cubicBezTo>
                    <a:cubicBezTo>
                      <a:pt x="14452" y="1003"/>
                      <a:pt x="16354" y="1458"/>
                      <a:pt x="17856" y="2959"/>
                    </a:cubicBezTo>
                    <a:cubicBezTo>
                      <a:pt x="19356" y="4460"/>
                      <a:pt x="19807" y="6366"/>
                      <a:pt x="19677" y="6496"/>
                    </a:cubicBezTo>
                    <a:cubicBezTo>
                      <a:pt x="19548" y="6625"/>
                      <a:pt x="17564" y="6252"/>
                      <a:pt x="16063" y="4751"/>
                    </a:cubicBezTo>
                    <a:close/>
                    <a:moveTo>
                      <a:pt x="8257" y="11610"/>
                    </a:moveTo>
                    <a:cubicBezTo>
                      <a:pt x="7827" y="11179"/>
                      <a:pt x="7967" y="10342"/>
                      <a:pt x="8569" y="9739"/>
                    </a:cubicBezTo>
                    <a:cubicBezTo>
                      <a:pt x="9172" y="9137"/>
                      <a:pt x="10009" y="8997"/>
                      <a:pt x="10440" y="9428"/>
                    </a:cubicBezTo>
                    <a:cubicBezTo>
                      <a:pt x="10869" y="9858"/>
                      <a:pt x="10730" y="10696"/>
                      <a:pt x="10128" y="11298"/>
                    </a:cubicBezTo>
                    <a:cubicBezTo>
                      <a:pt x="9526" y="11900"/>
                      <a:pt x="8687" y="12040"/>
                      <a:pt x="8257" y="11610"/>
                    </a:cubicBezTo>
                    <a:close/>
                    <a:moveTo>
                      <a:pt x="18634" y="2180"/>
                    </a:moveTo>
                    <a:cubicBezTo>
                      <a:pt x="16698" y="243"/>
                      <a:pt x="14265" y="-466"/>
                      <a:pt x="13491" y="308"/>
                    </a:cubicBezTo>
                    <a:lnTo>
                      <a:pt x="10372" y="3426"/>
                    </a:lnTo>
                    <a:cubicBezTo>
                      <a:pt x="9900" y="3899"/>
                      <a:pt x="9488" y="5482"/>
                      <a:pt x="9676" y="7085"/>
                    </a:cubicBezTo>
                    <a:lnTo>
                      <a:pt x="240" y="16521"/>
                    </a:lnTo>
                    <a:cubicBezTo>
                      <a:pt x="-320" y="17081"/>
                      <a:pt x="134" y="18442"/>
                      <a:pt x="1253" y="19561"/>
                    </a:cubicBezTo>
                    <a:cubicBezTo>
                      <a:pt x="2373" y="20681"/>
                      <a:pt x="3733" y="21134"/>
                      <a:pt x="4293" y="20574"/>
                    </a:cubicBezTo>
                    <a:lnTo>
                      <a:pt x="13729" y="11138"/>
                    </a:lnTo>
                    <a:cubicBezTo>
                      <a:pt x="15332" y="11327"/>
                      <a:pt x="16915" y="10914"/>
                      <a:pt x="17388" y="10442"/>
                    </a:cubicBezTo>
                    <a:lnTo>
                      <a:pt x="20506" y="7324"/>
                    </a:lnTo>
                    <a:cubicBezTo>
                      <a:pt x="21280" y="6549"/>
                      <a:pt x="20573" y="4116"/>
                      <a:pt x="18634" y="2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Group 14"/>
            <p:cNvGrpSpPr/>
            <p:nvPr/>
          </p:nvGrpSpPr>
          <p:grpSpPr>
            <a:xfrm>
              <a:off x="5970894" y="2710353"/>
              <a:ext cx="740721" cy="740721"/>
              <a:chOff x="0" y="0"/>
              <a:chExt cx="1481440" cy="1481440"/>
            </a:xfrm>
          </p:grpSpPr>
          <p:sp>
            <p:nvSpPr>
              <p:cNvPr id="21" name="Rectangle: Rounded Corners 15"/>
              <p:cNvSpPr/>
              <p:nvPr/>
            </p:nvSpPr>
            <p:spPr>
              <a:xfrm>
                <a:off x="0" y="0"/>
                <a:ext cx="1481440" cy="148144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Freeform: Shape 16"/>
              <p:cNvSpPr/>
              <p:nvPr/>
            </p:nvSpPr>
            <p:spPr>
              <a:xfrm>
                <a:off x="423016" y="423031"/>
                <a:ext cx="660808" cy="609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92" y="12333"/>
                    </a:moveTo>
                    <a:cubicBezTo>
                      <a:pt x="19528" y="12511"/>
                      <a:pt x="19333" y="12600"/>
                      <a:pt x="19107" y="12600"/>
                    </a:cubicBezTo>
                    <a:cubicBezTo>
                      <a:pt x="18882" y="12600"/>
                      <a:pt x="18688" y="12511"/>
                      <a:pt x="18524" y="12333"/>
                    </a:cubicBezTo>
                    <a:cubicBezTo>
                      <a:pt x="18360" y="12155"/>
                      <a:pt x="18277" y="11944"/>
                      <a:pt x="18277" y="11700"/>
                    </a:cubicBezTo>
                    <a:cubicBezTo>
                      <a:pt x="18277" y="11456"/>
                      <a:pt x="18360" y="11245"/>
                      <a:pt x="18524" y="11067"/>
                    </a:cubicBezTo>
                    <a:cubicBezTo>
                      <a:pt x="18688" y="10889"/>
                      <a:pt x="18882" y="10800"/>
                      <a:pt x="19107" y="10800"/>
                    </a:cubicBezTo>
                    <a:cubicBezTo>
                      <a:pt x="19333" y="10800"/>
                      <a:pt x="19528" y="10889"/>
                      <a:pt x="19692" y="11067"/>
                    </a:cubicBezTo>
                    <a:cubicBezTo>
                      <a:pt x="19857" y="11245"/>
                      <a:pt x="19938" y="11456"/>
                      <a:pt x="19938" y="11700"/>
                    </a:cubicBezTo>
                    <a:cubicBezTo>
                      <a:pt x="19938" y="11944"/>
                      <a:pt x="19857" y="12155"/>
                      <a:pt x="19692" y="12333"/>
                    </a:cubicBezTo>
                    <a:cubicBezTo>
                      <a:pt x="19692" y="12333"/>
                      <a:pt x="19692" y="12333"/>
                      <a:pt x="19692" y="12333"/>
                    </a:cubicBezTo>
                    <a:close/>
                    <a:moveTo>
                      <a:pt x="16616" y="10800"/>
                    </a:moveTo>
                    <a:lnTo>
                      <a:pt x="4984" y="10800"/>
                    </a:lnTo>
                    <a:lnTo>
                      <a:pt x="4984" y="1800"/>
                    </a:lnTo>
                    <a:lnTo>
                      <a:pt x="13292" y="1800"/>
                    </a:lnTo>
                    <a:lnTo>
                      <a:pt x="13292" y="4050"/>
                    </a:lnTo>
                    <a:cubicBezTo>
                      <a:pt x="13292" y="4425"/>
                      <a:pt x="13414" y="4744"/>
                      <a:pt x="13655" y="5006"/>
                    </a:cubicBezTo>
                    <a:cubicBezTo>
                      <a:pt x="13898" y="5269"/>
                      <a:pt x="14192" y="5400"/>
                      <a:pt x="14538" y="5400"/>
                    </a:cubicBezTo>
                    <a:lnTo>
                      <a:pt x="16616" y="5400"/>
                    </a:lnTo>
                    <a:cubicBezTo>
                      <a:pt x="16616" y="5400"/>
                      <a:pt x="16616" y="10800"/>
                      <a:pt x="16616" y="10800"/>
                    </a:cubicBezTo>
                    <a:close/>
                    <a:moveTo>
                      <a:pt x="16616" y="19800"/>
                    </a:moveTo>
                    <a:lnTo>
                      <a:pt x="4984" y="19800"/>
                    </a:lnTo>
                    <a:lnTo>
                      <a:pt x="4984" y="16200"/>
                    </a:lnTo>
                    <a:lnTo>
                      <a:pt x="16616" y="16200"/>
                    </a:lnTo>
                    <a:cubicBezTo>
                      <a:pt x="16616" y="16200"/>
                      <a:pt x="16616" y="19800"/>
                      <a:pt x="16616" y="19800"/>
                    </a:cubicBezTo>
                    <a:close/>
                    <a:moveTo>
                      <a:pt x="20867" y="9795"/>
                    </a:moveTo>
                    <a:cubicBezTo>
                      <a:pt x="20378" y="9265"/>
                      <a:pt x="19791" y="9000"/>
                      <a:pt x="19107" y="9000"/>
                    </a:cubicBezTo>
                    <a:lnTo>
                      <a:pt x="18277" y="9000"/>
                    </a:lnTo>
                    <a:lnTo>
                      <a:pt x="18277" y="5400"/>
                    </a:lnTo>
                    <a:cubicBezTo>
                      <a:pt x="18277" y="5025"/>
                      <a:pt x="18190" y="4613"/>
                      <a:pt x="18018" y="4163"/>
                    </a:cubicBezTo>
                    <a:cubicBezTo>
                      <a:pt x="17844" y="3712"/>
                      <a:pt x="17637" y="3356"/>
                      <a:pt x="17394" y="3094"/>
                    </a:cubicBezTo>
                    <a:lnTo>
                      <a:pt x="15421" y="957"/>
                    </a:lnTo>
                    <a:cubicBezTo>
                      <a:pt x="15179" y="694"/>
                      <a:pt x="14850" y="469"/>
                      <a:pt x="14435" y="281"/>
                    </a:cubicBezTo>
                    <a:cubicBezTo>
                      <a:pt x="14020" y="94"/>
                      <a:pt x="13638" y="0"/>
                      <a:pt x="13292" y="0"/>
                    </a:cubicBezTo>
                    <a:lnTo>
                      <a:pt x="4569" y="0"/>
                    </a:lnTo>
                    <a:cubicBezTo>
                      <a:pt x="4223" y="0"/>
                      <a:pt x="3929" y="132"/>
                      <a:pt x="3687" y="394"/>
                    </a:cubicBezTo>
                    <a:cubicBezTo>
                      <a:pt x="3444" y="656"/>
                      <a:pt x="3323" y="975"/>
                      <a:pt x="3323" y="1350"/>
                    </a:cubicBezTo>
                    <a:lnTo>
                      <a:pt x="3323" y="9000"/>
                    </a:lnTo>
                    <a:lnTo>
                      <a:pt x="2493" y="9000"/>
                    </a:lnTo>
                    <a:cubicBezTo>
                      <a:pt x="1809" y="9000"/>
                      <a:pt x="1222" y="9265"/>
                      <a:pt x="734" y="9795"/>
                    </a:cubicBezTo>
                    <a:cubicBezTo>
                      <a:pt x="244" y="10324"/>
                      <a:pt x="0" y="10960"/>
                      <a:pt x="0" y="11700"/>
                    </a:cubicBezTo>
                    <a:lnTo>
                      <a:pt x="0" y="17550"/>
                    </a:lnTo>
                    <a:cubicBezTo>
                      <a:pt x="0" y="17673"/>
                      <a:pt x="41" y="17777"/>
                      <a:pt x="124" y="17866"/>
                    </a:cubicBezTo>
                    <a:cubicBezTo>
                      <a:pt x="205" y="17956"/>
                      <a:pt x="303" y="18000"/>
                      <a:pt x="415" y="18000"/>
                    </a:cubicBezTo>
                    <a:lnTo>
                      <a:pt x="3323" y="18000"/>
                    </a:lnTo>
                    <a:lnTo>
                      <a:pt x="3323" y="20250"/>
                    </a:lnTo>
                    <a:cubicBezTo>
                      <a:pt x="3323" y="20625"/>
                      <a:pt x="3444" y="20944"/>
                      <a:pt x="3687" y="21206"/>
                    </a:cubicBezTo>
                    <a:cubicBezTo>
                      <a:pt x="3929" y="21468"/>
                      <a:pt x="4223" y="21600"/>
                      <a:pt x="4569" y="21600"/>
                    </a:cubicBezTo>
                    <a:lnTo>
                      <a:pt x="17031" y="21600"/>
                    </a:lnTo>
                    <a:cubicBezTo>
                      <a:pt x="17377" y="21600"/>
                      <a:pt x="17671" y="21468"/>
                      <a:pt x="17913" y="21206"/>
                    </a:cubicBezTo>
                    <a:cubicBezTo>
                      <a:pt x="18156" y="20943"/>
                      <a:pt x="18277" y="20625"/>
                      <a:pt x="18277" y="20250"/>
                    </a:cubicBezTo>
                    <a:lnTo>
                      <a:pt x="18277" y="18000"/>
                    </a:lnTo>
                    <a:lnTo>
                      <a:pt x="21185" y="18000"/>
                    </a:lnTo>
                    <a:cubicBezTo>
                      <a:pt x="21297" y="18000"/>
                      <a:pt x="21395" y="17956"/>
                      <a:pt x="21476" y="17866"/>
                    </a:cubicBezTo>
                    <a:cubicBezTo>
                      <a:pt x="21559" y="17777"/>
                      <a:pt x="21600" y="17673"/>
                      <a:pt x="21600" y="17550"/>
                    </a:cubicBezTo>
                    <a:lnTo>
                      <a:pt x="21600" y="11700"/>
                    </a:lnTo>
                    <a:cubicBezTo>
                      <a:pt x="21600" y="10960"/>
                      <a:pt x="21356" y="10324"/>
                      <a:pt x="20867" y="9795"/>
                    </a:cubicBezTo>
                    <a:cubicBezTo>
                      <a:pt x="20867" y="9795"/>
                      <a:pt x="20867" y="9795"/>
                      <a:pt x="20867" y="979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Group 17"/>
            <p:cNvGrpSpPr/>
            <p:nvPr/>
          </p:nvGrpSpPr>
          <p:grpSpPr>
            <a:xfrm>
              <a:off x="4054573" y="1807733"/>
              <a:ext cx="740721" cy="740721"/>
              <a:chOff x="0" y="0"/>
              <a:chExt cx="1481440" cy="1481440"/>
            </a:xfrm>
          </p:grpSpPr>
          <p:sp>
            <p:nvSpPr>
              <p:cNvPr id="19" name="Rectangle: Rounded Corners 18"/>
              <p:cNvSpPr/>
              <p:nvPr/>
            </p:nvSpPr>
            <p:spPr>
              <a:xfrm>
                <a:off x="0" y="0"/>
                <a:ext cx="1481440" cy="148144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Freeform: Shape 19"/>
              <p:cNvSpPr/>
              <p:nvPr/>
            </p:nvSpPr>
            <p:spPr>
              <a:xfrm>
                <a:off x="515087" y="418389"/>
                <a:ext cx="451265" cy="644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57" h="21276" extrusionOk="0">
                    <a:moveTo>
                      <a:pt x="1877" y="21023"/>
                    </a:moveTo>
                    <a:cubicBezTo>
                      <a:pt x="2335" y="19958"/>
                      <a:pt x="3030" y="18458"/>
                      <a:pt x="3960" y="16288"/>
                    </a:cubicBezTo>
                    <a:cubicBezTo>
                      <a:pt x="8011" y="15823"/>
                      <a:pt x="9689" y="16658"/>
                      <a:pt x="12261" y="13325"/>
                    </a:cubicBezTo>
                    <a:cubicBezTo>
                      <a:pt x="10172" y="13789"/>
                      <a:pt x="7654" y="12465"/>
                      <a:pt x="7789" y="11892"/>
                    </a:cubicBezTo>
                    <a:cubicBezTo>
                      <a:pt x="7924" y="11318"/>
                      <a:pt x="13647" y="12306"/>
                      <a:pt x="17393" y="8447"/>
                    </a:cubicBezTo>
                    <a:cubicBezTo>
                      <a:pt x="12670" y="9202"/>
                      <a:pt x="11160" y="7540"/>
                      <a:pt x="11769" y="7289"/>
                    </a:cubicBezTo>
                    <a:cubicBezTo>
                      <a:pt x="13175" y="6708"/>
                      <a:pt x="17348" y="7048"/>
                      <a:pt x="19572" y="5477"/>
                    </a:cubicBezTo>
                    <a:cubicBezTo>
                      <a:pt x="20719" y="4669"/>
                      <a:pt x="21256" y="2702"/>
                      <a:pt x="20789" y="2000"/>
                    </a:cubicBezTo>
                    <a:cubicBezTo>
                      <a:pt x="20229" y="1153"/>
                      <a:pt x="16813" y="-111"/>
                      <a:pt x="14931" y="7"/>
                    </a:cubicBezTo>
                    <a:cubicBezTo>
                      <a:pt x="13047" y="126"/>
                      <a:pt x="10093" y="5208"/>
                      <a:pt x="9217" y="5168"/>
                    </a:cubicBezTo>
                    <a:cubicBezTo>
                      <a:pt x="8341" y="5128"/>
                      <a:pt x="8166" y="2892"/>
                      <a:pt x="9694" y="813"/>
                    </a:cubicBezTo>
                    <a:cubicBezTo>
                      <a:pt x="8081" y="1330"/>
                      <a:pt x="5127" y="2940"/>
                      <a:pt x="4200" y="4315"/>
                    </a:cubicBezTo>
                    <a:cubicBezTo>
                      <a:pt x="2475" y="6874"/>
                      <a:pt x="4362" y="12744"/>
                      <a:pt x="3757" y="12953"/>
                    </a:cubicBezTo>
                    <a:cubicBezTo>
                      <a:pt x="3151" y="13163"/>
                      <a:pt x="1114" y="10259"/>
                      <a:pt x="505" y="8944"/>
                    </a:cubicBezTo>
                    <a:cubicBezTo>
                      <a:pt x="-324" y="10961"/>
                      <a:pt x="-344" y="12982"/>
                      <a:pt x="2082" y="15667"/>
                    </a:cubicBezTo>
                    <a:cubicBezTo>
                      <a:pt x="1167" y="17429"/>
                      <a:pt x="667" y="19457"/>
                      <a:pt x="592" y="20487"/>
                    </a:cubicBezTo>
                    <a:cubicBezTo>
                      <a:pt x="557" y="21312"/>
                      <a:pt x="1675" y="21489"/>
                      <a:pt x="1877" y="210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2" name="Group 20"/>
            <p:cNvGrpSpPr/>
            <p:nvPr/>
          </p:nvGrpSpPr>
          <p:grpSpPr>
            <a:xfrm>
              <a:off x="6929054" y="3152475"/>
              <a:ext cx="740721" cy="740721"/>
              <a:chOff x="6929054" y="3152475"/>
              <a:chExt cx="740721" cy="740721"/>
            </a:xfrm>
          </p:grpSpPr>
          <p:sp>
            <p:nvSpPr>
              <p:cNvPr id="17" name="Rectangle: Rounded Corners 21"/>
              <p:cNvSpPr/>
              <p:nvPr/>
            </p:nvSpPr>
            <p:spPr>
              <a:xfrm>
                <a:off x="6929054" y="3152475"/>
                <a:ext cx="740721" cy="740721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A6AAA9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Freeform: Shape 22"/>
              <p:cNvSpPr/>
              <p:nvPr/>
            </p:nvSpPr>
            <p:spPr>
              <a:xfrm>
                <a:off x="7137070" y="3360491"/>
                <a:ext cx="324689" cy="3246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5" h="21474" extrusionOk="0">
                    <a:moveTo>
                      <a:pt x="2578" y="8409"/>
                    </a:moveTo>
                    <a:cubicBezTo>
                      <a:pt x="2578" y="5193"/>
                      <a:pt x="5174" y="2587"/>
                      <a:pt x="8376" y="2587"/>
                    </a:cubicBezTo>
                    <a:cubicBezTo>
                      <a:pt x="11580" y="2587"/>
                      <a:pt x="14435" y="5451"/>
                      <a:pt x="14435" y="8666"/>
                    </a:cubicBezTo>
                    <a:cubicBezTo>
                      <a:pt x="14435" y="11882"/>
                      <a:pt x="11838" y="14488"/>
                      <a:pt x="8635" y="14488"/>
                    </a:cubicBezTo>
                    <a:cubicBezTo>
                      <a:pt x="5431" y="14488"/>
                      <a:pt x="2578" y="11624"/>
                      <a:pt x="2578" y="8409"/>
                    </a:cubicBezTo>
                    <a:close/>
                    <a:moveTo>
                      <a:pt x="20914" y="18167"/>
                    </a:moveTo>
                    <a:lnTo>
                      <a:pt x="15797" y="13032"/>
                    </a:lnTo>
                    <a:cubicBezTo>
                      <a:pt x="16568" y="11759"/>
                      <a:pt x="17013" y="10265"/>
                      <a:pt x="17013" y="8666"/>
                    </a:cubicBezTo>
                    <a:cubicBezTo>
                      <a:pt x="17013" y="4023"/>
                      <a:pt x="13004" y="0"/>
                      <a:pt x="8376" y="0"/>
                    </a:cubicBezTo>
                    <a:cubicBezTo>
                      <a:pt x="3750" y="0"/>
                      <a:pt x="0" y="3765"/>
                      <a:pt x="0" y="8409"/>
                    </a:cubicBezTo>
                    <a:cubicBezTo>
                      <a:pt x="0" y="13052"/>
                      <a:pt x="4008" y="17075"/>
                      <a:pt x="8635" y="17075"/>
                    </a:cubicBezTo>
                    <a:cubicBezTo>
                      <a:pt x="10173" y="17075"/>
                      <a:pt x="11614" y="16657"/>
                      <a:pt x="12852" y="15931"/>
                    </a:cubicBezTo>
                    <a:lnTo>
                      <a:pt x="17996" y="21094"/>
                    </a:lnTo>
                    <a:cubicBezTo>
                      <a:pt x="18500" y="21600"/>
                      <a:pt x="19317" y="21600"/>
                      <a:pt x="19819" y="21094"/>
                    </a:cubicBezTo>
                    <a:lnTo>
                      <a:pt x="21096" y="19815"/>
                    </a:lnTo>
                    <a:cubicBezTo>
                      <a:pt x="21600" y="19309"/>
                      <a:pt x="21417" y="18672"/>
                      <a:pt x="20914" y="181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Rectangle 23"/>
            <p:cNvSpPr/>
            <p:nvPr/>
          </p:nvSpPr>
          <p:spPr>
            <a:xfrm>
              <a:off x="2211182" y="2151162"/>
              <a:ext cx="1645001" cy="25873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400"/>
                <a:t>标题文本预设</a:t>
              </a:r>
            </a:p>
          </p:txBody>
        </p:sp>
        <p:sp>
          <p:nvSpPr>
            <p:cNvPr id="14" name="Rectangle 24"/>
            <p:cNvSpPr/>
            <p:nvPr/>
          </p:nvSpPr>
          <p:spPr>
            <a:xfrm>
              <a:off x="3177878" y="2600768"/>
              <a:ext cx="1645001" cy="25873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400"/>
                <a:t>标题文本预设</a:t>
              </a:r>
            </a:p>
          </p:txBody>
        </p:sp>
        <p:sp>
          <p:nvSpPr>
            <p:cNvPr id="15" name="Rectangle 25"/>
            <p:cNvSpPr/>
            <p:nvPr/>
          </p:nvSpPr>
          <p:spPr>
            <a:xfrm>
              <a:off x="4145728" y="3075774"/>
              <a:ext cx="1645002" cy="25873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400"/>
                <a:t>标题文本预设</a:t>
              </a:r>
            </a:p>
          </p:txBody>
        </p:sp>
        <p:sp>
          <p:nvSpPr>
            <p:cNvPr id="16" name="Rectangle 26"/>
            <p:cNvSpPr/>
            <p:nvPr/>
          </p:nvSpPr>
          <p:spPr>
            <a:xfrm>
              <a:off x="5102591" y="3506478"/>
              <a:ext cx="1645002" cy="25873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400"/>
                <a:t>标题文本预设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7a096fb9-08ea-4b8b-a64a-d63309795769"/>
          <p:cNvGrpSpPr>
            <a:grpSpLocks noChangeAspect="1"/>
          </p:cNvGrpSpPr>
          <p:nvPr/>
        </p:nvGrpSpPr>
        <p:grpSpPr>
          <a:xfrm>
            <a:off x="1487488" y="1713442"/>
            <a:ext cx="9610502" cy="3728795"/>
            <a:chOff x="1487488" y="1713442"/>
            <a:chExt cx="9610502" cy="3728795"/>
          </a:xfrm>
        </p:grpSpPr>
        <p:sp>
          <p:nvSpPr>
            <p:cNvPr id="4" name="Freeform: Shape 2"/>
            <p:cNvSpPr/>
            <p:nvPr/>
          </p:nvSpPr>
          <p:spPr bwMode="auto">
            <a:xfrm>
              <a:off x="1487488" y="1844824"/>
              <a:ext cx="1908179" cy="3553761"/>
            </a:xfrm>
            <a:custGeom>
              <a:avLst/>
              <a:gdLst/>
              <a:ahLst/>
              <a:cxnLst>
                <a:cxn ang="0">
                  <a:pos x="440" y="1690"/>
                </a:cxn>
                <a:cxn ang="0">
                  <a:pos x="440" y="1690"/>
                </a:cxn>
                <a:cxn ang="0">
                  <a:pos x="494" y="1636"/>
                </a:cxn>
                <a:cxn ang="0">
                  <a:pos x="547" y="1690"/>
                </a:cxn>
                <a:cxn ang="0">
                  <a:pos x="547" y="1690"/>
                </a:cxn>
                <a:cxn ang="0">
                  <a:pos x="547" y="1690"/>
                </a:cxn>
                <a:cxn ang="0">
                  <a:pos x="494" y="1743"/>
                </a:cxn>
                <a:cxn ang="0">
                  <a:pos x="440" y="1690"/>
                </a:cxn>
                <a:cxn ang="0">
                  <a:pos x="440" y="1690"/>
                </a:cxn>
                <a:cxn ang="0">
                  <a:pos x="65" y="274"/>
                </a:cxn>
                <a:cxn ang="0">
                  <a:pos x="65" y="274"/>
                </a:cxn>
                <a:cxn ang="0">
                  <a:pos x="922" y="274"/>
                </a:cxn>
                <a:cxn ang="0">
                  <a:pos x="922" y="1543"/>
                </a:cxn>
                <a:cxn ang="0">
                  <a:pos x="65" y="1543"/>
                </a:cxn>
                <a:cxn ang="0">
                  <a:pos x="65" y="274"/>
                </a:cxn>
                <a:cxn ang="0">
                  <a:pos x="355" y="143"/>
                </a:cxn>
                <a:cxn ang="0">
                  <a:pos x="355" y="143"/>
                </a:cxn>
                <a:cxn ang="0">
                  <a:pos x="632" y="143"/>
                </a:cxn>
                <a:cxn ang="0">
                  <a:pos x="632" y="163"/>
                </a:cxn>
                <a:cxn ang="0">
                  <a:pos x="355" y="163"/>
                </a:cxn>
                <a:cxn ang="0">
                  <a:pos x="355" y="143"/>
                </a:cxn>
                <a:cxn ang="0">
                  <a:pos x="891" y="0"/>
                </a:cxn>
                <a:cxn ang="0">
                  <a:pos x="96" y="0"/>
                </a:cxn>
                <a:cxn ang="0">
                  <a:pos x="0" y="92"/>
                </a:cxn>
                <a:cxn ang="0">
                  <a:pos x="0" y="1748"/>
                </a:cxn>
                <a:cxn ang="0">
                  <a:pos x="96" y="1840"/>
                </a:cxn>
                <a:cxn ang="0">
                  <a:pos x="891" y="1840"/>
                </a:cxn>
                <a:cxn ang="0">
                  <a:pos x="987" y="1748"/>
                </a:cxn>
                <a:cxn ang="0">
                  <a:pos x="987" y="92"/>
                </a:cxn>
                <a:cxn ang="0">
                  <a:pos x="891" y="0"/>
                </a:cxn>
              </a:cxnLst>
              <a:rect l="0" t="0" r="r" b="b"/>
              <a:pathLst>
                <a:path w="987" h="1840">
                  <a:moveTo>
                    <a:pt x="440" y="1690"/>
                  </a:moveTo>
                  <a:cubicBezTo>
                    <a:pt x="440" y="1690"/>
                    <a:pt x="440" y="1690"/>
                    <a:pt x="440" y="1690"/>
                  </a:cubicBezTo>
                  <a:cubicBezTo>
                    <a:pt x="440" y="1660"/>
                    <a:pt x="464" y="1636"/>
                    <a:pt x="494" y="1636"/>
                  </a:cubicBezTo>
                  <a:cubicBezTo>
                    <a:pt x="523" y="1636"/>
                    <a:pt x="547" y="1660"/>
                    <a:pt x="547" y="1690"/>
                  </a:cubicBezTo>
                  <a:cubicBezTo>
                    <a:pt x="547" y="1690"/>
                    <a:pt x="547" y="1690"/>
                    <a:pt x="547" y="1690"/>
                  </a:cubicBezTo>
                  <a:cubicBezTo>
                    <a:pt x="547" y="1690"/>
                    <a:pt x="547" y="1690"/>
                    <a:pt x="547" y="1690"/>
                  </a:cubicBezTo>
                  <a:cubicBezTo>
                    <a:pt x="547" y="1719"/>
                    <a:pt x="523" y="1743"/>
                    <a:pt x="494" y="1743"/>
                  </a:cubicBezTo>
                  <a:cubicBezTo>
                    <a:pt x="464" y="1743"/>
                    <a:pt x="440" y="1719"/>
                    <a:pt x="440" y="1690"/>
                  </a:cubicBezTo>
                  <a:cubicBezTo>
                    <a:pt x="440" y="1690"/>
                    <a:pt x="440" y="1690"/>
                    <a:pt x="440" y="1690"/>
                  </a:cubicBezTo>
                  <a:moveTo>
                    <a:pt x="65" y="274"/>
                  </a:moveTo>
                  <a:cubicBezTo>
                    <a:pt x="65" y="274"/>
                    <a:pt x="65" y="274"/>
                    <a:pt x="65" y="274"/>
                  </a:cubicBezTo>
                  <a:cubicBezTo>
                    <a:pt x="922" y="274"/>
                    <a:pt x="922" y="274"/>
                    <a:pt x="922" y="274"/>
                  </a:cubicBezTo>
                  <a:cubicBezTo>
                    <a:pt x="922" y="1543"/>
                    <a:pt x="922" y="1543"/>
                    <a:pt x="922" y="1543"/>
                  </a:cubicBezTo>
                  <a:cubicBezTo>
                    <a:pt x="65" y="1543"/>
                    <a:pt x="65" y="1543"/>
                    <a:pt x="65" y="1543"/>
                  </a:cubicBezTo>
                  <a:cubicBezTo>
                    <a:pt x="65" y="274"/>
                    <a:pt x="65" y="274"/>
                    <a:pt x="65" y="274"/>
                  </a:cubicBezTo>
                  <a:moveTo>
                    <a:pt x="355" y="143"/>
                  </a:moveTo>
                  <a:cubicBezTo>
                    <a:pt x="355" y="143"/>
                    <a:pt x="355" y="143"/>
                    <a:pt x="355" y="143"/>
                  </a:cubicBezTo>
                  <a:cubicBezTo>
                    <a:pt x="632" y="143"/>
                    <a:pt x="632" y="143"/>
                    <a:pt x="632" y="143"/>
                  </a:cubicBezTo>
                  <a:cubicBezTo>
                    <a:pt x="632" y="163"/>
                    <a:pt x="632" y="163"/>
                    <a:pt x="632" y="163"/>
                  </a:cubicBezTo>
                  <a:cubicBezTo>
                    <a:pt x="355" y="163"/>
                    <a:pt x="355" y="163"/>
                    <a:pt x="355" y="163"/>
                  </a:cubicBezTo>
                  <a:cubicBezTo>
                    <a:pt x="355" y="143"/>
                    <a:pt x="355" y="143"/>
                    <a:pt x="355" y="143"/>
                  </a:cubicBezTo>
                  <a:moveTo>
                    <a:pt x="891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2"/>
                    <a:pt x="0" y="92"/>
                  </a:cubicBezTo>
                  <a:cubicBezTo>
                    <a:pt x="0" y="1748"/>
                    <a:pt x="0" y="1748"/>
                    <a:pt x="0" y="1748"/>
                  </a:cubicBezTo>
                  <a:cubicBezTo>
                    <a:pt x="0" y="1798"/>
                    <a:pt x="43" y="1840"/>
                    <a:pt x="96" y="1840"/>
                  </a:cubicBezTo>
                  <a:cubicBezTo>
                    <a:pt x="891" y="1840"/>
                    <a:pt x="891" y="1840"/>
                    <a:pt x="891" y="1840"/>
                  </a:cubicBezTo>
                  <a:cubicBezTo>
                    <a:pt x="944" y="1840"/>
                    <a:pt x="987" y="1798"/>
                    <a:pt x="987" y="1748"/>
                  </a:cubicBezTo>
                  <a:cubicBezTo>
                    <a:pt x="987" y="92"/>
                    <a:pt x="987" y="92"/>
                    <a:pt x="987" y="92"/>
                  </a:cubicBezTo>
                  <a:cubicBezTo>
                    <a:pt x="987" y="41"/>
                    <a:pt x="944" y="0"/>
                    <a:pt x="891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grpSp>
          <p:nvGrpSpPr>
            <p:cNvPr id="5" name="Group 3"/>
            <p:cNvGrpSpPr/>
            <p:nvPr/>
          </p:nvGrpSpPr>
          <p:grpSpPr>
            <a:xfrm>
              <a:off x="3694099" y="1844824"/>
              <a:ext cx="1908179" cy="3553761"/>
              <a:chOff x="6140449" y="1116114"/>
              <a:chExt cx="1927226" cy="3589236"/>
            </a:xfrm>
            <a:solidFill>
              <a:schemeClr val="bg1">
                <a:lumMod val="95000"/>
              </a:schemeClr>
            </a:solidFill>
            <a:effectLst/>
          </p:grpSpPr>
          <p:sp>
            <p:nvSpPr>
              <p:cNvPr id="26" name="Rectangle 4"/>
              <p:cNvSpPr/>
              <p:nvPr/>
            </p:nvSpPr>
            <p:spPr>
              <a:xfrm>
                <a:off x="6211887" y="1630479"/>
                <a:ext cx="1784351" cy="25398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5"/>
              <p:cNvSpPr/>
              <p:nvPr/>
            </p:nvSpPr>
            <p:spPr bwMode="auto">
              <a:xfrm>
                <a:off x="6140449" y="1116114"/>
                <a:ext cx="1927226" cy="3589236"/>
              </a:xfrm>
              <a:custGeom>
                <a:avLst/>
                <a:gdLst/>
                <a:ahLst/>
                <a:cxnLst>
                  <a:cxn ang="0">
                    <a:pos x="440" y="1690"/>
                  </a:cxn>
                  <a:cxn ang="0">
                    <a:pos x="440" y="1690"/>
                  </a:cxn>
                  <a:cxn ang="0">
                    <a:pos x="494" y="1636"/>
                  </a:cxn>
                  <a:cxn ang="0">
                    <a:pos x="547" y="1690"/>
                  </a:cxn>
                  <a:cxn ang="0">
                    <a:pos x="547" y="1690"/>
                  </a:cxn>
                  <a:cxn ang="0">
                    <a:pos x="547" y="1690"/>
                  </a:cxn>
                  <a:cxn ang="0">
                    <a:pos x="494" y="1743"/>
                  </a:cxn>
                  <a:cxn ang="0">
                    <a:pos x="440" y="1690"/>
                  </a:cxn>
                  <a:cxn ang="0">
                    <a:pos x="440" y="1690"/>
                  </a:cxn>
                  <a:cxn ang="0">
                    <a:pos x="65" y="274"/>
                  </a:cxn>
                  <a:cxn ang="0">
                    <a:pos x="65" y="274"/>
                  </a:cxn>
                  <a:cxn ang="0">
                    <a:pos x="922" y="274"/>
                  </a:cxn>
                  <a:cxn ang="0">
                    <a:pos x="922" y="1543"/>
                  </a:cxn>
                  <a:cxn ang="0">
                    <a:pos x="65" y="1543"/>
                  </a:cxn>
                  <a:cxn ang="0">
                    <a:pos x="65" y="274"/>
                  </a:cxn>
                  <a:cxn ang="0">
                    <a:pos x="355" y="143"/>
                  </a:cxn>
                  <a:cxn ang="0">
                    <a:pos x="355" y="143"/>
                  </a:cxn>
                  <a:cxn ang="0">
                    <a:pos x="632" y="143"/>
                  </a:cxn>
                  <a:cxn ang="0">
                    <a:pos x="632" y="163"/>
                  </a:cxn>
                  <a:cxn ang="0">
                    <a:pos x="355" y="163"/>
                  </a:cxn>
                  <a:cxn ang="0">
                    <a:pos x="355" y="143"/>
                  </a:cxn>
                  <a:cxn ang="0">
                    <a:pos x="891" y="0"/>
                  </a:cxn>
                  <a:cxn ang="0">
                    <a:pos x="96" y="0"/>
                  </a:cxn>
                  <a:cxn ang="0">
                    <a:pos x="0" y="92"/>
                  </a:cxn>
                  <a:cxn ang="0">
                    <a:pos x="0" y="1748"/>
                  </a:cxn>
                  <a:cxn ang="0">
                    <a:pos x="96" y="1840"/>
                  </a:cxn>
                  <a:cxn ang="0">
                    <a:pos x="891" y="1840"/>
                  </a:cxn>
                  <a:cxn ang="0">
                    <a:pos x="987" y="1748"/>
                  </a:cxn>
                  <a:cxn ang="0">
                    <a:pos x="987" y="92"/>
                  </a:cxn>
                  <a:cxn ang="0">
                    <a:pos x="891" y="0"/>
                  </a:cxn>
                </a:cxnLst>
                <a:rect l="0" t="0" r="r" b="b"/>
                <a:pathLst>
                  <a:path w="987" h="1840">
                    <a:moveTo>
                      <a:pt x="440" y="1690"/>
                    </a:moveTo>
                    <a:cubicBezTo>
                      <a:pt x="440" y="1690"/>
                      <a:pt x="440" y="1690"/>
                      <a:pt x="440" y="1690"/>
                    </a:cubicBezTo>
                    <a:cubicBezTo>
                      <a:pt x="440" y="1660"/>
                      <a:pt x="464" y="1636"/>
                      <a:pt x="494" y="1636"/>
                    </a:cubicBezTo>
                    <a:cubicBezTo>
                      <a:pt x="523" y="1636"/>
                      <a:pt x="547" y="1660"/>
                      <a:pt x="547" y="1690"/>
                    </a:cubicBezTo>
                    <a:cubicBezTo>
                      <a:pt x="547" y="1690"/>
                      <a:pt x="547" y="1690"/>
                      <a:pt x="547" y="1690"/>
                    </a:cubicBezTo>
                    <a:cubicBezTo>
                      <a:pt x="547" y="1690"/>
                      <a:pt x="547" y="1690"/>
                      <a:pt x="547" y="1690"/>
                    </a:cubicBezTo>
                    <a:cubicBezTo>
                      <a:pt x="547" y="1719"/>
                      <a:pt x="523" y="1743"/>
                      <a:pt x="494" y="1743"/>
                    </a:cubicBezTo>
                    <a:cubicBezTo>
                      <a:pt x="464" y="1743"/>
                      <a:pt x="440" y="1719"/>
                      <a:pt x="440" y="1690"/>
                    </a:cubicBezTo>
                    <a:cubicBezTo>
                      <a:pt x="440" y="1690"/>
                      <a:pt x="440" y="1690"/>
                      <a:pt x="440" y="1690"/>
                    </a:cubicBezTo>
                    <a:moveTo>
                      <a:pt x="65" y="274"/>
                    </a:moveTo>
                    <a:cubicBezTo>
                      <a:pt x="65" y="274"/>
                      <a:pt x="65" y="274"/>
                      <a:pt x="65" y="274"/>
                    </a:cubicBezTo>
                    <a:cubicBezTo>
                      <a:pt x="922" y="274"/>
                      <a:pt x="922" y="274"/>
                      <a:pt x="922" y="274"/>
                    </a:cubicBezTo>
                    <a:cubicBezTo>
                      <a:pt x="922" y="1543"/>
                      <a:pt x="922" y="1543"/>
                      <a:pt x="922" y="1543"/>
                    </a:cubicBezTo>
                    <a:cubicBezTo>
                      <a:pt x="65" y="1543"/>
                      <a:pt x="65" y="1543"/>
                      <a:pt x="65" y="1543"/>
                    </a:cubicBezTo>
                    <a:cubicBezTo>
                      <a:pt x="65" y="274"/>
                      <a:pt x="65" y="274"/>
                      <a:pt x="65" y="274"/>
                    </a:cubicBezTo>
                    <a:moveTo>
                      <a:pt x="355" y="143"/>
                    </a:moveTo>
                    <a:cubicBezTo>
                      <a:pt x="355" y="143"/>
                      <a:pt x="355" y="143"/>
                      <a:pt x="355" y="143"/>
                    </a:cubicBezTo>
                    <a:cubicBezTo>
                      <a:pt x="632" y="143"/>
                      <a:pt x="632" y="143"/>
                      <a:pt x="632" y="143"/>
                    </a:cubicBezTo>
                    <a:cubicBezTo>
                      <a:pt x="632" y="163"/>
                      <a:pt x="632" y="163"/>
                      <a:pt x="632" y="163"/>
                    </a:cubicBezTo>
                    <a:cubicBezTo>
                      <a:pt x="355" y="163"/>
                      <a:pt x="355" y="163"/>
                      <a:pt x="355" y="163"/>
                    </a:cubicBezTo>
                    <a:cubicBezTo>
                      <a:pt x="355" y="143"/>
                      <a:pt x="355" y="143"/>
                      <a:pt x="355" y="143"/>
                    </a:cubicBezTo>
                    <a:moveTo>
                      <a:pt x="891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43" y="0"/>
                      <a:pt x="0" y="42"/>
                      <a:pt x="0" y="92"/>
                    </a:cubicBezTo>
                    <a:cubicBezTo>
                      <a:pt x="0" y="1748"/>
                      <a:pt x="0" y="1748"/>
                      <a:pt x="0" y="1748"/>
                    </a:cubicBezTo>
                    <a:cubicBezTo>
                      <a:pt x="0" y="1798"/>
                      <a:pt x="43" y="1840"/>
                      <a:pt x="96" y="1840"/>
                    </a:cubicBezTo>
                    <a:cubicBezTo>
                      <a:pt x="891" y="1840"/>
                      <a:pt x="891" y="1840"/>
                      <a:pt x="891" y="1840"/>
                    </a:cubicBezTo>
                    <a:cubicBezTo>
                      <a:pt x="944" y="1840"/>
                      <a:pt x="987" y="1798"/>
                      <a:pt x="987" y="1748"/>
                    </a:cubicBezTo>
                    <a:cubicBezTo>
                      <a:pt x="987" y="92"/>
                      <a:pt x="987" y="92"/>
                      <a:pt x="987" y="92"/>
                    </a:cubicBezTo>
                    <a:cubicBezTo>
                      <a:pt x="987" y="41"/>
                      <a:pt x="944" y="0"/>
                      <a:pt x="89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8"/>
            <p:cNvGrpSpPr/>
            <p:nvPr/>
          </p:nvGrpSpPr>
          <p:grpSpPr>
            <a:xfrm>
              <a:off x="6431399" y="1766258"/>
              <a:ext cx="657827" cy="638993"/>
              <a:chOff x="5205677" y="1309828"/>
              <a:chExt cx="493370" cy="479245"/>
            </a:xfrm>
          </p:grpSpPr>
          <p:sp>
            <p:nvSpPr>
              <p:cNvPr id="24" name="Rectangle: Rounded Corners 9"/>
              <p:cNvSpPr/>
              <p:nvPr/>
            </p:nvSpPr>
            <p:spPr>
              <a:xfrm>
                <a:off x="5205677" y="1309828"/>
                <a:ext cx="493370" cy="47924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10"/>
              <p:cNvSpPr/>
              <p:nvPr/>
            </p:nvSpPr>
            <p:spPr bwMode="auto">
              <a:xfrm>
                <a:off x="5317181" y="1414269"/>
                <a:ext cx="270363" cy="270363"/>
              </a:xfrm>
              <a:custGeom>
                <a:avLst/>
                <a:gdLst/>
                <a:ahLst/>
                <a:cxnLst>
                  <a:cxn ang="0">
                    <a:pos x="56" y="51"/>
                  </a:cxn>
                  <a:cxn ang="0">
                    <a:pos x="51" y="55"/>
                  </a:cxn>
                  <a:cxn ang="0">
                    <a:pos x="43" y="57"/>
                  </a:cxn>
                  <a:cxn ang="0">
                    <a:pos x="33" y="54"/>
                  </a:cxn>
                  <a:cxn ang="0">
                    <a:pos x="26" y="51"/>
                  </a:cxn>
                  <a:cxn ang="0">
                    <a:pos x="7" y="32"/>
                  </a:cxn>
                  <a:cxn ang="0">
                    <a:pos x="3" y="25"/>
                  </a:cxn>
                  <a:cxn ang="0">
                    <a:pos x="0" y="14"/>
                  </a:cxn>
                  <a:cxn ang="0">
                    <a:pos x="3" y="7"/>
                  </a:cxn>
                  <a:cxn ang="0">
                    <a:pos x="7" y="2"/>
                  </a:cxn>
                  <a:cxn ang="0">
                    <a:pos x="12" y="0"/>
                  </a:cxn>
                  <a:cxn ang="0">
                    <a:pos x="13" y="1"/>
                  </a:cxn>
                  <a:cxn ang="0">
                    <a:pos x="15" y="4"/>
                  </a:cxn>
                  <a:cxn ang="0">
                    <a:pos x="19" y="10"/>
                  </a:cxn>
                  <a:cxn ang="0">
                    <a:pos x="21" y="14"/>
                  </a:cxn>
                  <a:cxn ang="0">
                    <a:pos x="14" y="22"/>
                  </a:cxn>
                  <a:cxn ang="0">
                    <a:pos x="15" y="26"/>
                  </a:cxn>
                  <a:cxn ang="0">
                    <a:pos x="32" y="42"/>
                  </a:cxn>
                  <a:cxn ang="0">
                    <a:pos x="35" y="44"/>
                  </a:cxn>
                  <a:cxn ang="0">
                    <a:pos x="43" y="36"/>
                  </a:cxn>
                  <a:cxn ang="0">
                    <a:pos x="47" y="38"/>
                  </a:cxn>
                  <a:cxn ang="0">
                    <a:pos x="54" y="42"/>
                  </a:cxn>
                  <a:cxn ang="0">
                    <a:pos x="57" y="44"/>
                  </a:cxn>
                  <a:cxn ang="0">
                    <a:pos x="57" y="45"/>
                  </a:cxn>
                  <a:cxn ang="0">
                    <a:pos x="56" y="51"/>
                  </a:cxn>
                </a:cxnLst>
                <a:rect l="0" t="0" r="r" b="b"/>
                <a:pathLst>
                  <a:path w="57" h="57">
                    <a:moveTo>
                      <a:pt x="56" y="51"/>
                    </a:moveTo>
                    <a:cubicBezTo>
                      <a:pt x="55" y="53"/>
                      <a:pt x="53" y="54"/>
                      <a:pt x="51" y="55"/>
                    </a:cubicBezTo>
                    <a:cubicBezTo>
                      <a:pt x="49" y="56"/>
                      <a:pt x="46" y="57"/>
                      <a:pt x="43" y="57"/>
                    </a:cubicBezTo>
                    <a:cubicBezTo>
                      <a:pt x="40" y="57"/>
                      <a:pt x="36" y="55"/>
                      <a:pt x="33" y="54"/>
                    </a:cubicBezTo>
                    <a:cubicBezTo>
                      <a:pt x="30" y="53"/>
                      <a:pt x="28" y="52"/>
                      <a:pt x="26" y="51"/>
                    </a:cubicBezTo>
                    <a:cubicBezTo>
                      <a:pt x="19" y="47"/>
                      <a:pt x="11" y="38"/>
                      <a:pt x="7" y="32"/>
                    </a:cubicBezTo>
                    <a:cubicBezTo>
                      <a:pt x="5" y="29"/>
                      <a:pt x="4" y="27"/>
                      <a:pt x="3" y="25"/>
                    </a:cubicBezTo>
                    <a:cubicBezTo>
                      <a:pt x="2" y="21"/>
                      <a:pt x="0" y="18"/>
                      <a:pt x="0" y="14"/>
                    </a:cubicBezTo>
                    <a:cubicBezTo>
                      <a:pt x="0" y="11"/>
                      <a:pt x="1" y="9"/>
                      <a:pt x="3" y="7"/>
                    </a:cubicBezTo>
                    <a:cubicBezTo>
                      <a:pt x="4" y="5"/>
                      <a:pt x="5" y="3"/>
                      <a:pt x="7" y="2"/>
                    </a:cubicBezTo>
                    <a:cubicBezTo>
                      <a:pt x="8" y="1"/>
                      <a:pt x="11" y="0"/>
                      <a:pt x="12" y="0"/>
                    </a:cubicBezTo>
                    <a:cubicBezTo>
                      <a:pt x="13" y="0"/>
                      <a:pt x="13" y="0"/>
                      <a:pt x="13" y="1"/>
                    </a:cubicBezTo>
                    <a:cubicBezTo>
                      <a:pt x="14" y="1"/>
                      <a:pt x="15" y="3"/>
                      <a:pt x="15" y="4"/>
                    </a:cubicBezTo>
                    <a:cubicBezTo>
                      <a:pt x="17" y="6"/>
                      <a:pt x="18" y="8"/>
                      <a:pt x="19" y="10"/>
                    </a:cubicBezTo>
                    <a:cubicBezTo>
                      <a:pt x="20" y="12"/>
                      <a:pt x="21" y="13"/>
                      <a:pt x="21" y="14"/>
                    </a:cubicBezTo>
                    <a:cubicBezTo>
                      <a:pt x="21" y="17"/>
                      <a:pt x="14" y="20"/>
                      <a:pt x="14" y="22"/>
                    </a:cubicBezTo>
                    <a:cubicBezTo>
                      <a:pt x="14" y="23"/>
                      <a:pt x="15" y="25"/>
                      <a:pt x="15" y="26"/>
                    </a:cubicBezTo>
                    <a:cubicBezTo>
                      <a:pt x="19" y="33"/>
                      <a:pt x="24" y="38"/>
                      <a:pt x="32" y="42"/>
                    </a:cubicBezTo>
                    <a:cubicBezTo>
                      <a:pt x="33" y="43"/>
                      <a:pt x="34" y="44"/>
                      <a:pt x="35" y="44"/>
                    </a:cubicBezTo>
                    <a:cubicBezTo>
                      <a:pt x="37" y="44"/>
                      <a:pt x="41" y="36"/>
                      <a:pt x="43" y="36"/>
                    </a:cubicBezTo>
                    <a:cubicBezTo>
                      <a:pt x="45" y="36"/>
                      <a:pt x="46" y="38"/>
                      <a:pt x="47" y="38"/>
                    </a:cubicBezTo>
                    <a:cubicBezTo>
                      <a:pt x="49" y="40"/>
                      <a:pt x="52" y="41"/>
                      <a:pt x="54" y="42"/>
                    </a:cubicBezTo>
                    <a:cubicBezTo>
                      <a:pt x="55" y="43"/>
                      <a:pt x="57" y="43"/>
                      <a:pt x="57" y="44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7" y="47"/>
                      <a:pt x="56" y="49"/>
                      <a:pt x="56" y="5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12"/>
            <p:cNvGrpSpPr/>
            <p:nvPr/>
          </p:nvGrpSpPr>
          <p:grpSpPr>
            <a:xfrm>
              <a:off x="6431399" y="3284751"/>
              <a:ext cx="657827" cy="638993"/>
              <a:chOff x="5205677" y="1966548"/>
              <a:chExt cx="493370" cy="479245"/>
            </a:xfrm>
          </p:grpSpPr>
          <p:sp>
            <p:nvSpPr>
              <p:cNvPr id="22" name="Rectangle: Rounded Corners 13"/>
              <p:cNvSpPr/>
              <p:nvPr/>
            </p:nvSpPr>
            <p:spPr>
              <a:xfrm>
                <a:off x="5205677" y="1966548"/>
                <a:ext cx="493370" cy="479245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14"/>
              <p:cNvSpPr/>
              <p:nvPr/>
            </p:nvSpPr>
            <p:spPr bwMode="auto">
              <a:xfrm>
                <a:off x="5317181" y="2059372"/>
                <a:ext cx="270363" cy="293597"/>
              </a:xfrm>
              <a:custGeom>
                <a:avLst/>
                <a:gdLst/>
                <a:ahLst/>
                <a:cxnLst>
                  <a:cxn ang="0">
                    <a:pos x="55" y="64"/>
                  </a:cxn>
                  <a:cxn ang="0">
                    <a:pos x="0" y="59"/>
                  </a:cxn>
                  <a:cxn ang="0">
                    <a:pos x="4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3" y="9"/>
                  </a:cxn>
                  <a:cxn ang="0">
                    <a:pos x="36" y="5"/>
                  </a:cxn>
                  <a:cxn ang="0">
                    <a:pos x="44" y="0"/>
                  </a:cxn>
                  <a:cxn ang="0">
                    <a:pos x="50" y="9"/>
                  </a:cxn>
                  <a:cxn ang="0">
                    <a:pos x="59" y="13"/>
                  </a:cxn>
                  <a:cxn ang="0">
                    <a:pos x="15" y="33"/>
                  </a:cxn>
                  <a:cxn ang="0">
                    <a:pos x="4" y="23"/>
                  </a:cxn>
                  <a:cxn ang="0">
                    <a:pos x="15" y="33"/>
                  </a:cxn>
                  <a:cxn ang="0">
                    <a:pos x="15" y="35"/>
                  </a:cxn>
                  <a:cxn ang="0">
                    <a:pos x="4" y="47"/>
                  </a:cxn>
                  <a:cxn ang="0">
                    <a:pos x="15" y="59"/>
                  </a:cxn>
                  <a:cxn ang="0">
                    <a:pos x="4" y="49"/>
                  </a:cxn>
                  <a:cxn ang="0">
                    <a:pos x="15" y="59"/>
                  </a:cxn>
                  <a:cxn ang="0">
                    <a:pos x="17" y="4"/>
                  </a:cxn>
                  <a:cxn ang="0">
                    <a:pos x="13" y="5"/>
                  </a:cxn>
                  <a:cxn ang="0">
                    <a:pos x="15" y="17"/>
                  </a:cxn>
                  <a:cxn ang="0">
                    <a:pos x="18" y="16"/>
                  </a:cxn>
                  <a:cxn ang="0">
                    <a:pos x="28" y="33"/>
                  </a:cxn>
                  <a:cxn ang="0">
                    <a:pos x="17" y="23"/>
                  </a:cxn>
                  <a:cxn ang="0">
                    <a:pos x="28" y="33"/>
                  </a:cxn>
                  <a:cxn ang="0">
                    <a:pos x="28" y="35"/>
                  </a:cxn>
                  <a:cxn ang="0">
                    <a:pos x="17" y="47"/>
                  </a:cxn>
                  <a:cxn ang="0">
                    <a:pos x="28" y="59"/>
                  </a:cxn>
                  <a:cxn ang="0">
                    <a:pos x="17" y="49"/>
                  </a:cxn>
                  <a:cxn ang="0">
                    <a:pos x="28" y="59"/>
                  </a:cxn>
                  <a:cxn ang="0">
                    <a:pos x="42" y="23"/>
                  </a:cxn>
                  <a:cxn ang="0">
                    <a:pos x="31" y="33"/>
                  </a:cxn>
                  <a:cxn ang="0">
                    <a:pos x="42" y="47"/>
                  </a:cxn>
                  <a:cxn ang="0">
                    <a:pos x="31" y="35"/>
                  </a:cxn>
                  <a:cxn ang="0">
                    <a:pos x="42" y="47"/>
                  </a:cxn>
                  <a:cxn ang="0">
                    <a:pos x="42" y="49"/>
                  </a:cxn>
                  <a:cxn ang="0">
                    <a:pos x="31" y="59"/>
                  </a:cxn>
                  <a:cxn ang="0">
                    <a:pos x="45" y="5"/>
                  </a:cxn>
                  <a:cxn ang="0">
                    <a:pos x="42" y="4"/>
                  </a:cxn>
                  <a:cxn ang="0">
                    <a:pos x="41" y="16"/>
                  </a:cxn>
                  <a:cxn ang="0">
                    <a:pos x="44" y="17"/>
                  </a:cxn>
                  <a:cxn ang="0">
                    <a:pos x="45" y="5"/>
                  </a:cxn>
                  <a:cxn ang="0">
                    <a:pos x="55" y="23"/>
                  </a:cxn>
                  <a:cxn ang="0">
                    <a:pos x="44" y="33"/>
                  </a:cxn>
                  <a:cxn ang="0">
                    <a:pos x="55" y="47"/>
                  </a:cxn>
                  <a:cxn ang="0">
                    <a:pos x="44" y="35"/>
                  </a:cxn>
                  <a:cxn ang="0">
                    <a:pos x="55" y="47"/>
                  </a:cxn>
                  <a:cxn ang="0">
                    <a:pos x="55" y="49"/>
                  </a:cxn>
                  <a:cxn ang="0">
                    <a:pos x="44" y="59"/>
                  </a:cxn>
                </a:cxnLst>
                <a:rect l="0" t="0" r="r" b="b"/>
                <a:pathLst>
                  <a:path w="59" h="64">
                    <a:moveTo>
                      <a:pt x="59" y="59"/>
                    </a:moveTo>
                    <a:cubicBezTo>
                      <a:pt x="59" y="62"/>
                      <a:pt x="57" y="64"/>
                      <a:pt x="55" y="64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2" y="64"/>
                      <a:pt x="0" y="62"/>
                      <a:pt x="0" y="5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2"/>
                      <a:pt x="11" y="0"/>
                      <a:pt x="15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0" y="0"/>
                      <a:pt x="23" y="2"/>
                      <a:pt x="23" y="5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2"/>
                      <a:pt x="39" y="0"/>
                      <a:pt x="42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7" y="0"/>
                      <a:pt x="50" y="2"/>
                      <a:pt x="50" y="5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7" y="9"/>
                      <a:pt x="59" y="11"/>
                      <a:pt x="59" y="13"/>
                    </a:cubicBezTo>
                    <a:lnTo>
                      <a:pt x="59" y="59"/>
                    </a:lnTo>
                    <a:close/>
                    <a:moveTo>
                      <a:pt x="15" y="3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33"/>
                      <a:pt x="4" y="33"/>
                      <a:pt x="4" y="33"/>
                    </a:cubicBezTo>
                    <a:lnTo>
                      <a:pt x="15" y="33"/>
                    </a:lnTo>
                    <a:close/>
                    <a:moveTo>
                      <a:pt x="15" y="47"/>
                    </a:moveTo>
                    <a:cubicBezTo>
                      <a:pt x="15" y="35"/>
                      <a:pt x="15" y="35"/>
                      <a:pt x="15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47"/>
                      <a:pt x="4" y="47"/>
                      <a:pt x="4" y="47"/>
                    </a:cubicBezTo>
                    <a:lnTo>
                      <a:pt x="15" y="47"/>
                    </a:lnTo>
                    <a:close/>
                    <a:moveTo>
                      <a:pt x="15" y="59"/>
                    </a:moveTo>
                    <a:cubicBezTo>
                      <a:pt x="15" y="49"/>
                      <a:pt x="15" y="49"/>
                      <a:pt x="15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59"/>
                      <a:pt x="4" y="59"/>
                      <a:pt x="4" y="59"/>
                    </a:cubicBezTo>
                    <a:lnTo>
                      <a:pt x="15" y="59"/>
                    </a:lnTo>
                    <a:close/>
                    <a:moveTo>
                      <a:pt x="18" y="5"/>
                    </a:moveTo>
                    <a:cubicBezTo>
                      <a:pt x="18" y="5"/>
                      <a:pt x="18" y="4"/>
                      <a:pt x="17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4"/>
                      <a:pt x="13" y="5"/>
                      <a:pt x="13" y="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4" y="17"/>
                      <a:pt x="15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6"/>
                      <a:pt x="18" y="16"/>
                    </a:cubicBezTo>
                    <a:lnTo>
                      <a:pt x="18" y="5"/>
                    </a:lnTo>
                    <a:close/>
                    <a:moveTo>
                      <a:pt x="28" y="33"/>
                    </a:moveTo>
                    <a:cubicBezTo>
                      <a:pt x="28" y="23"/>
                      <a:pt x="28" y="23"/>
                      <a:pt x="28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33"/>
                      <a:pt x="17" y="33"/>
                      <a:pt x="17" y="33"/>
                    </a:cubicBezTo>
                    <a:lnTo>
                      <a:pt x="28" y="33"/>
                    </a:lnTo>
                    <a:close/>
                    <a:moveTo>
                      <a:pt x="28" y="47"/>
                    </a:moveTo>
                    <a:cubicBezTo>
                      <a:pt x="28" y="35"/>
                      <a:pt x="28" y="35"/>
                      <a:pt x="28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47"/>
                      <a:pt x="17" y="47"/>
                      <a:pt x="17" y="47"/>
                    </a:cubicBezTo>
                    <a:lnTo>
                      <a:pt x="28" y="47"/>
                    </a:lnTo>
                    <a:close/>
                    <a:moveTo>
                      <a:pt x="28" y="59"/>
                    </a:moveTo>
                    <a:cubicBezTo>
                      <a:pt x="28" y="49"/>
                      <a:pt x="28" y="49"/>
                      <a:pt x="28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59"/>
                      <a:pt x="17" y="59"/>
                      <a:pt x="17" y="59"/>
                    </a:cubicBezTo>
                    <a:lnTo>
                      <a:pt x="28" y="59"/>
                    </a:lnTo>
                    <a:close/>
                    <a:moveTo>
                      <a:pt x="42" y="33"/>
                    </a:moveTo>
                    <a:cubicBezTo>
                      <a:pt x="42" y="23"/>
                      <a:pt x="42" y="23"/>
                      <a:pt x="42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33"/>
                      <a:pt x="31" y="33"/>
                      <a:pt x="31" y="33"/>
                    </a:cubicBezTo>
                    <a:lnTo>
                      <a:pt x="42" y="33"/>
                    </a:lnTo>
                    <a:close/>
                    <a:moveTo>
                      <a:pt x="42" y="47"/>
                    </a:moveTo>
                    <a:cubicBezTo>
                      <a:pt x="42" y="35"/>
                      <a:pt x="42" y="35"/>
                      <a:pt x="42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1" y="47"/>
                      <a:pt x="31" y="47"/>
                      <a:pt x="31" y="47"/>
                    </a:cubicBezTo>
                    <a:lnTo>
                      <a:pt x="42" y="47"/>
                    </a:lnTo>
                    <a:close/>
                    <a:moveTo>
                      <a:pt x="42" y="59"/>
                    </a:moveTo>
                    <a:cubicBezTo>
                      <a:pt x="42" y="49"/>
                      <a:pt x="42" y="49"/>
                      <a:pt x="42" y="49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59"/>
                      <a:pt x="31" y="59"/>
                      <a:pt x="31" y="59"/>
                    </a:cubicBezTo>
                    <a:lnTo>
                      <a:pt x="42" y="59"/>
                    </a:lnTo>
                    <a:close/>
                    <a:moveTo>
                      <a:pt x="45" y="5"/>
                    </a:moveTo>
                    <a:cubicBezTo>
                      <a:pt x="45" y="5"/>
                      <a:pt x="45" y="4"/>
                      <a:pt x="44" y="4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1" y="4"/>
                      <a:pt x="41" y="5"/>
                      <a:pt x="41" y="5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6"/>
                      <a:pt x="41" y="17"/>
                      <a:pt x="42" y="17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5" y="17"/>
                      <a:pt x="45" y="16"/>
                      <a:pt x="45" y="16"/>
                    </a:cubicBezTo>
                    <a:lnTo>
                      <a:pt x="45" y="5"/>
                    </a:lnTo>
                    <a:close/>
                    <a:moveTo>
                      <a:pt x="55" y="33"/>
                    </a:moveTo>
                    <a:cubicBezTo>
                      <a:pt x="55" y="23"/>
                      <a:pt x="55" y="23"/>
                      <a:pt x="55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33"/>
                      <a:pt x="44" y="33"/>
                      <a:pt x="44" y="33"/>
                    </a:cubicBezTo>
                    <a:lnTo>
                      <a:pt x="55" y="33"/>
                    </a:lnTo>
                    <a:close/>
                    <a:moveTo>
                      <a:pt x="55" y="47"/>
                    </a:moveTo>
                    <a:cubicBezTo>
                      <a:pt x="55" y="35"/>
                      <a:pt x="55" y="35"/>
                      <a:pt x="55" y="35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44" y="47"/>
                      <a:pt x="44" y="47"/>
                      <a:pt x="44" y="47"/>
                    </a:cubicBezTo>
                    <a:lnTo>
                      <a:pt x="55" y="47"/>
                    </a:lnTo>
                    <a:close/>
                    <a:moveTo>
                      <a:pt x="55" y="59"/>
                    </a:moveTo>
                    <a:cubicBezTo>
                      <a:pt x="55" y="49"/>
                      <a:pt x="55" y="49"/>
                      <a:pt x="55" y="49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4" y="59"/>
                      <a:pt x="44" y="59"/>
                      <a:pt x="44" y="59"/>
                    </a:cubicBezTo>
                    <a:lnTo>
                      <a:pt x="55" y="5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16"/>
            <p:cNvGrpSpPr/>
            <p:nvPr/>
          </p:nvGrpSpPr>
          <p:grpSpPr>
            <a:xfrm>
              <a:off x="6431399" y="4803244"/>
              <a:ext cx="657827" cy="638993"/>
              <a:chOff x="5205677" y="2623268"/>
              <a:chExt cx="493370" cy="479245"/>
            </a:xfrm>
          </p:grpSpPr>
          <p:sp>
            <p:nvSpPr>
              <p:cNvPr id="20" name="Rectangle: Rounded Corners 17"/>
              <p:cNvSpPr/>
              <p:nvPr/>
            </p:nvSpPr>
            <p:spPr>
              <a:xfrm>
                <a:off x="5205677" y="2623268"/>
                <a:ext cx="493370" cy="479245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18"/>
              <p:cNvSpPr/>
              <p:nvPr/>
            </p:nvSpPr>
            <p:spPr bwMode="auto">
              <a:xfrm>
                <a:off x="5301275" y="2711803"/>
                <a:ext cx="302175" cy="302175"/>
              </a:xfrm>
              <a:custGeom>
                <a:avLst/>
                <a:gdLst/>
                <a:ahLst/>
                <a:cxnLst>
                  <a:cxn ang="0">
                    <a:pos x="60" y="40"/>
                  </a:cxn>
                  <a:cxn ang="0">
                    <a:pos x="40" y="60"/>
                  </a:cxn>
                  <a:cxn ang="0">
                    <a:pos x="36" y="61"/>
                  </a:cxn>
                  <a:cxn ang="0">
                    <a:pos x="33" y="60"/>
                  </a:cxn>
                  <a:cxn ang="0">
                    <a:pos x="4" y="31"/>
                  </a:cxn>
                  <a:cxn ang="0">
                    <a:pos x="0" y="22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22" y="0"/>
                  </a:cxn>
                  <a:cxn ang="0">
                    <a:pos x="31" y="4"/>
                  </a:cxn>
                  <a:cxn ang="0">
                    <a:pos x="60" y="33"/>
                  </a:cxn>
                  <a:cxn ang="0">
                    <a:pos x="61" y="36"/>
                  </a:cxn>
                  <a:cxn ang="0">
                    <a:pos x="60" y="40"/>
                  </a:cxn>
                  <a:cxn ang="0">
                    <a:pos x="13" y="8"/>
                  </a:cxn>
                  <a:cxn ang="0">
                    <a:pos x="8" y="13"/>
                  </a:cxn>
                  <a:cxn ang="0">
                    <a:pos x="13" y="18"/>
                  </a:cxn>
                  <a:cxn ang="0">
                    <a:pos x="18" y="13"/>
                  </a:cxn>
                  <a:cxn ang="0">
                    <a:pos x="13" y="8"/>
                  </a:cxn>
                </a:cxnLst>
                <a:rect l="0" t="0" r="r" b="b"/>
                <a:pathLst>
                  <a:path w="61" h="61">
                    <a:moveTo>
                      <a:pt x="60" y="40"/>
                    </a:moveTo>
                    <a:cubicBezTo>
                      <a:pt x="40" y="60"/>
                      <a:pt x="40" y="60"/>
                      <a:pt x="40" y="60"/>
                    </a:cubicBezTo>
                    <a:cubicBezTo>
                      <a:pt x="39" y="61"/>
                      <a:pt x="38" y="61"/>
                      <a:pt x="36" y="61"/>
                    </a:cubicBezTo>
                    <a:cubicBezTo>
                      <a:pt x="35" y="61"/>
                      <a:pt x="34" y="61"/>
                      <a:pt x="33" y="60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2" y="29"/>
                      <a:pt x="0" y="25"/>
                      <a:pt x="0" y="2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5" y="0"/>
                      <a:pt x="29" y="2"/>
                      <a:pt x="31" y="4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61" y="34"/>
                      <a:pt x="61" y="35"/>
                      <a:pt x="61" y="36"/>
                    </a:cubicBezTo>
                    <a:cubicBezTo>
                      <a:pt x="61" y="38"/>
                      <a:pt x="61" y="39"/>
                      <a:pt x="60" y="40"/>
                    </a:cubicBezTo>
                    <a:close/>
                    <a:moveTo>
                      <a:pt x="13" y="8"/>
                    </a:moveTo>
                    <a:cubicBezTo>
                      <a:pt x="10" y="8"/>
                      <a:pt x="8" y="10"/>
                      <a:pt x="8" y="13"/>
                    </a:cubicBezTo>
                    <a:cubicBezTo>
                      <a:pt x="8" y="16"/>
                      <a:pt x="10" y="18"/>
                      <a:pt x="13" y="18"/>
                    </a:cubicBezTo>
                    <a:cubicBezTo>
                      <a:pt x="16" y="18"/>
                      <a:pt x="18" y="16"/>
                      <a:pt x="18" y="13"/>
                    </a:cubicBezTo>
                    <a:cubicBezTo>
                      <a:pt x="18" y="10"/>
                      <a:pt x="16" y="8"/>
                      <a:pt x="13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"/>
            <p:cNvGrpSpPr/>
            <p:nvPr/>
          </p:nvGrpSpPr>
          <p:grpSpPr>
            <a:xfrm>
              <a:off x="7089226" y="1713442"/>
              <a:ext cx="4008764" cy="671850"/>
              <a:chOff x="7132902" y="1713442"/>
              <a:chExt cx="4008764" cy="671850"/>
            </a:xfrm>
          </p:grpSpPr>
          <p:sp>
            <p:nvSpPr>
              <p:cNvPr id="18" name="TextBox 7"/>
              <p:cNvSpPr txBox="1"/>
              <p:nvPr/>
            </p:nvSpPr>
            <p:spPr>
              <a:xfrm>
                <a:off x="7132902" y="1713442"/>
                <a:ext cx="4008764" cy="307777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606A74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19" name="TextBox 22"/>
              <p:cNvSpPr txBox="1"/>
              <p:nvPr/>
            </p:nvSpPr>
            <p:spPr>
              <a:xfrm>
                <a:off x="7132902" y="2090468"/>
                <a:ext cx="4008764" cy="294824"/>
              </a:xfrm>
              <a:prstGeom prst="rect">
                <a:avLst/>
              </a:prstGeom>
              <a:noFill/>
            </p:spPr>
            <p:txBody>
              <a:bodyPr wrap="square">
                <a:normAutofit lnSpcReduction="1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  <a:t>此部分内容作为文字排版占位显示（建议使用主题字体）</a:t>
                </a:r>
              </a:p>
            </p:txBody>
          </p:sp>
        </p:grpSp>
        <p:grpSp>
          <p:nvGrpSpPr>
            <p:cNvPr id="12" name="Group 23"/>
            <p:cNvGrpSpPr/>
            <p:nvPr/>
          </p:nvGrpSpPr>
          <p:grpSpPr>
            <a:xfrm>
              <a:off x="7089226" y="3247547"/>
              <a:ext cx="4008764" cy="671850"/>
              <a:chOff x="7132902" y="1713442"/>
              <a:chExt cx="4008764" cy="671850"/>
            </a:xfrm>
          </p:grpSpPr>
          <p:sp>
            <p:nvSpPr>
              <p:cNvPr id="16" name="TextBox 24"/>
              <p:cNvSpPr txBox="1"/>
              <p:nvPr/>
            </p:nvSpPr>
            <p:spPr>
              <a:xfrm>
                <a:off x="7132902" y="1713442"/>
                <a:ext cx="4008764" cy="307777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6A757F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17" name="TextBox 25"/>
              <p:cNvSpPr txBox="1"/>
              <p:nvPr/>
            </p:nvSpPr>
            <p:spPr>
              <a:xfrm>
                <a:off x="7132902" y="2090468"/>
                <a:ext cx="4008764" cy="294824"/>
              </a:xfrm>
              <a:prstGeom prst="rect">
                <a:avLst/>
              </a:prstGeom>
              <a:noFill/>
            </p:spPr>
            <p:txBody>
              <a:bodyPr wrap="square">
                <a:normAutofit lnSpcReduction="1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  <a:t>此部分内容作为文字排版占位显示（建议使用主题字体）</a:t>
                </a:r>
              </a:p>
            </p:txBody>
          </p:sp>
        </p:grpSp>
        <p:grpSp>
          <p:nvGrpSpPr>
            <p:cNvPr id="13" name="Group 26"/>
            <p:cNvGrpSpPr/>
            <p:nvPr/>
          </p:nvGrpSpPr>
          <p:grpSpPr>
            <a:xfrm>
              <a:off x="7089226" y="4766040"/>
              <a:ext cx="4008764" cy="671850"/>
              <a:chOff x="7132902" y="1713442"/>
              <a:chExt cx="4008764" cy="671850"/>
            </a:xfrm>
          </p:grpSpPr>
          <p:sp>
            <p:nvSpPr>
              <p:cNvPr id="14" name="TextBox 27"/>
              <p:cNvSpPr txBox="1"/>
              <p:nvPr/>
            </p:nvSpPr>
            <p:spPr>
              <a:xfrm>
                <a:off x="7132902" y="1713442"/>
                <a:ext cx="4008764" cy="307777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212930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15" name="TextBox 28"/>
              <p:cNvSpPr txBox="1"/>
              <p:nvPr/>
            </p:nvSpPr>
            <p:spPr>
              <a:xfrm>
                <a:off x="7132902" y="2090468"/>
                <a:ext cx="4008764" cy="294824"/>
              </a:xfrm>
              <a:prstGeom prst="rect">
                <a:avLst/>
              </a:prstGeom>
              <a:noFill/>
            </p:spPr>
            <p:txBody>
              <a:bodyPr wrap="square">
                <a:normAutofit lnSpcReduction="1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  <a:t>此部分内容作为文字排版占位显示（建议使用主题字体）</a:t>
                </a:r>
              </a:p>
            </p:txBody>
          </p:sp>
        </p:grpSp>
      </p:grpSp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8" r="24968"/>
          <a:stretch>
            <a:fillRect/>
          </a:stretch>
        </p:blipFill>
        <p:spPr/>
      </p:pic>
      <p:pic>
        <p:nvPicPr>
          <p:cNvPr id="30" name="图片占位符 29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0" r="16950"/>
          <a:stretch>
            <a:fillRect/>
          </a:stretch>
        </p:blipFill>
        <p:spPr/>
      </p:pic>
      <p:grpSp>
        <p:nvGrpSpPr>
          <p:cNvPr id="31" name="组合 30"/>
          <p:cNvGrpSpPr/>
          <p:nvPr/>
        </p:nvGrpSpPr>
        <p:grpSpPr>
          <a:xfrm>
            <a:off x="4772561" y="318255"/>
            <a:ext cx="2646878" cy="629704"/>
            <a:chOff x="457200" y="184826"/>
            <a:chExt cx="2646878" cy="629704"/>
          </a:xfrm>
        </p:grpSpPr>
        <p:sp>
          <p:nvSpPr>
            <p:cNvPr id="32" name="文本框 31"/>
            <p:cNvSpPr txBox="1"/>
            <p:nvPr/>
          </p:nvSpPr>
          <p:spPr>
            <a:xfrm>
              <a:off x="457200" y="184826"/>
              <a:ext cx="2646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/>
                <a:t>标题文字添加此处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466928" y="537531"/>
              <a:ext cx="25886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BIAO TI WEN ZI TIAN JIA CI CHU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8ba13ab7-0b95-4c35-9551-e13e7c622b4a"/>
          <p:cNvGrpSpPr>
            <a:grpSpLocks noChangeAspect="1"/>
          </p:cNvGrpSpPr>
          <p:nvPr/>
        </p:nvGrpSpPr>
        <p:grpSpPr>
          <a:xfrm>
            <a:off x="1220662" y="1825331"/>
            <a:ext cx="10162047" cy="4254419"/>
            <a:chOff x="1220662" y="1825331"/>
            <a:chExt cx="10162047" cy="4254419"/>
          </a:xfrm>
        </p:grpSpPr>
        <p:sp>
          <p:nvSpPr>
            <p:cNvPr id="4" name="Freeform: Shape 62"/>
            <p:cNvSpPr/>
            <p:nvPr/>
          </p:nvSpPr>
          <p:spPr bwMode="auto">
            <a:xfrm flipH="1">
              <a:off x="5454069" y="2243672"/>
              <a:ext cx="703262" cy="3667125"/>
            </a:xfrm>
            <a:custGeom>
              <a:avLst/>
              <a:gdLst>
                <a:gd name="T0" fmla="*/ 0 w 443"/>
                <a:gd name="T1" fmla="*/ 158 h 2310"/>
                <a:gd name="T2" fmla="*/ 0 w 443"/>
                <a:gd name="T3" fmla="*/ 2310 h 2310"/>
                <a:gd name="T4" fmla="*/ 443 w 443"/>
                <a:gd name="T5" fmla="*/ 2152 h 2310"/>
                <a:gd name="T6" fmla="*/ 443 w 443"/>
                <a:gd name="T7" fmla="*/ 0 h 2310"/>
                <a:gd name="T8" fmla="*/ 0 w 443"/>
                <a:gd name="T9" fmla="*/ 158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2310">
                  <a:moveTo>
                    <a:pt x="0" y="158"/>
                  </a:moveTo>
                  <a:lnTo>
                    <a:pt x="0" y="2310"/>
                  </a:lnTo>
                  <a:lnTo>
                    <a:pt x="443" y="2152"/>
                  </a:lnTo>
                  <a:lnTo>
                    <a:pt x="443" y="0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63"/>
            <p:cNvSpPr/>
            <p:nvPr/>
          </p:nvSpPr>
          <p:spPr bwMode="auto">
            <a:xfrm flipH="1">
              <a:off x="6157331" y="2248208"/>
              <a:ext cx="703262" cy="3667125"/>
            </a:xfrm>
            <a:custGeom>
              <a:avLst/>
              <a:gdLst>
                <a:gd name="T0" fmla="*/ 0 w 443"/>
                <a:gd name="T1" fmla="*/ 0 h 2310"/>
                <a:gd name="T2" fmla="*/ 0 w 443"/>
                <a:gd name="T3" fmla="*/ 2152 h 2310"/>
                <a:gd name="T4" fmla="*/ 443 w 443"/>
                <a:gd name="T5" fmla="*/ 2310 h 2310"/>
                <a:gd name="T6" fmla="*/ 443 w 443"/>
                <a:gd name="T7" fmla="*/ 158 h 2310"/>
                <a:gd name="T8" fmla="*/ 0 w 443"/>
                <a:gd name="T9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2310">
                  <a:moveTo>
                    <a:pt x="0" y="0"/>
                  </a:moveTo>
                  <a:lnTo>
                    <a:pt x="0" y="2152"/>
                  </a:lnTo>
                  <a:lnTo>
                    <a:pt x="443" y="2310"/>
                  </a:lnTo>
                  <a:lnTo>
                    <a:pt x="443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64"/>
            <p:cNvSpPr/>
            <p:nvPr/>
          </p:nvSpPr>
          <p:spPr bwMode="auto">
            <a:xfrm flipH="1">
              <a:off x="6147806" y="2502887"/>
              <a:ext cx="19050" cy="3371850"/>
            </a:xfrm>
            <a:custGeom>
              <a:avLst/>
              <a:gdLst>
                <a:gd name="T0" fmla="*/ 12 w 12"/>
                <a:gd name="T1" fmla="*/ 2121 h 2124"/>
                <a:gd name="T2" fmla="*/ 6 w 12"/>
                <a:gd name="T3" fmla="*/ 2124 h 2124"/>
                <a:gd name="T4" fmla="*/ 0 w 12"/>
                <a:gd name="T5" fmla="*/ 2121 h 2124"/>
                <a:gd name="T6" fmla="*/ 0 w 12"/>
                <a:gd name="T7" fmla="*/ 0 h 2124"/>
                <a:gd name="T8" fmla="*/ 12 w 12"/>
                <a:gd name="T9" fmla="*/ 0 h 2124"/>
                <a:gd name="T10" fmla="*/ 12 w 12"/>
                <a:gd name="T11" fmla="*/ 2121 h 2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124">
                  <a:moveTo>
                    <a:pt x="12" y="2121"/>
                  </a:moveTo>
                  <a:lnTo>
                    <a:pt x="6" y="2124"/>
                  </a:lnTo>
                  <a:lnTo>
                    <a:pt x="0" y="212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121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65"/>
            <p:cNvSpPr/>
            <p:nvPr/>
          </p:nvSpPr>
          <p:spPr bwMode="auto">
            <a:xfrm flipH="1">
              <a:off x="4750806" y="3444275"/>
              <a:ext cx="1406525" cy="504825"/>
            </a:xfrm>
            <a:custGeom>
              <a:avLst/>
              <a:gdLst>
                <a:gd name="T0" fmla="*/ 443 w 886"/>
                <a:gd name="T1" fmla="*/ 0 h 318"/>
                <a:gd name="T2" fmla="*/ 0 w 886"/>
                <a:gd name="T3" fmla="*/ 160 h 318"/>
                <a:gd name="T4" fmla="*/ 443 w 886"/>
                <a:gd name="T5" fmla="*/ 318 h 318"/>
                <a:gd name="T6" fmla="*/ 886 w 886"/>
                <a:gd name="T7" fmla="*/ 160 h 318"/>
                <a:gd name="T8" fmla="*/ 443 w 886"/>
                <a:gd name="T9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318">
                  <a:moveTo>
                    <a:pt x="443" y="0"/>
                  </a:moveTo>
                  <a:lnTo>
                    <a:pt x="0" y="160"/>
                  </a:lnTo>
                  <a:lnTo>
                    <a:pt x="443" y="318"/>
                  </a:lnTo>
                  <a:lnTo>
                    <a:pt x="886" y="160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66"/>
            <p:cNvSpPr/>
            <p:nvPr/>
          </p:nvSpPr>
          <p:spPr bwMode="auto">
            <a:xfrm flipH="1">
              <a:off x="6157331" y="3198212"/>
              <a:ext cx="703262" cy="2462213"/>
            </a:xfrm>
            <a:custGeom>
              <a:avLst/>
              <a:gdLst>
                <a:gd name="T0" fmla="*/ 0 w 443"/>
                <a:gd name="T1" fmla="*/ 160 h 1551"/>
                <a:gd name="T2" fmla="*/ 0 w 443"/>
                <a:gd name="T3" fmla="*/ 1551 h 1551"/>
                <a:gd name="T4" fmla="*/ 443 w 443"/>
                <a:gd name="T5" fmla="*/ 1392 h 1551"/>
                <a:gd name="T6" fmla="*/ 443 w 443"/>
                <a:gd name="T7" fmla="*/ 0 h 1551"/>
                <a:gd name="T8" fmla="*/ 0 w 443"/>
                <a:gd name="T9" fmla="*/ 16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1551">
                  <a:moveTo>
                    <a:pt x="0" y="160"/>
                  </a:moveTo>
                  <a:lnTo>
                    <a:pt x="0" y="1551"/>
                  </a:lnTo>
                  <a:lnTo>
                    <a:pt x="443" y="1392"/>
                  </a:lnTo>
                  <a:lnTo>
                    <a:pt x="443" y="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67"/>
            <p:cNvSpPr/>
            <p:nvPr/>
          </p:nvSpPr>
          <p:spPr bwMode="auto">
            <a:xfrm flipH="1">
              <a:off x="5454069" y="3703264"/>
              <a:ext cx="703262" cy="1971675"/>
            </a:xfrm>
            <a:custGeom>
              <a:avLst/>
              <a:gdLst>
                <a:gd name="T0" fmla="*/ 0 w 443"/>
                <a:gd name="T1" fmla="*/ 0 h 1242"/>
                <a:gd name="T2" fmla="*/ 0 w 443"/>
                <a:gd name="T3" fmla="*/ 1083 h 1242"/>
                <a:gd name="T4" fmla="*/ 443 w 443"/>
                <a:gd name="T5" fmla="*/ 1242 h 1242"/>
                <a:gd name="T6" fmla="*/ 443 w 443"/>
                <a:gd name="T7" fmla="*/ 158 h 1242"/>
                <a:gd name="T8" fmla="*/ 0 w 443"/>
                <a:gd name="T9" fmla="*/ 0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1242">
                  <a:moveTo>
                    <a:pt x="0" y="0"/>
                  </a:moveTo>
                  <a:lnTo>
                    <a:pt x="0" y="1083"/>
                  </a:lnTo>
                  <a:lnTo>
                    <a:pt x="443" y="1242"/>
                  </a:lnTo>
                  <a:lnTo>
                    <a:pt x="443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68"/>
            <p:cNvSpPr/>
            <p:nvPr/>
          </p:nvSpPr>
          <p:spPr bwMode="auto">
            <a:xfrm flipH="1">
              <a:off x="4750806" y="3698275"/>
              <a:ext cx="703262" cy="1971675"/>
            </a:xfrm>
            <a:custGeom>
              <a:avLst/>
              <a:gdLst>
                <a:gd name="T0" fmla="*/ 0 w 443"/>
                <a:gd name="T1" fmla="*/ 158 h 1242"/>
                <a:gd name="T2" fmla="*/ 0 w 443"/>
                <a:gd name="T3" fmla="*/ 1242 h 1242"/>
                <a:gd name="T4" fmla="*/ 443 w 443"/>
                <a:gd name="T5" fmla="*/ 1077 h 1242"/>
                <a:gd name="T6" fmla="*/ 443 w 443"/>
                <a:gd name="T7" fmla="*/ 0 h 1242"/>
                <a:gd name="T8" fmla="*/ 0 w 443"/>
                <a:gd name="T9" fmla="*/ 158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1242">
                  <a:moveTo>
                    <a:pt x="0" y="158"/>
                  </a:moveTo>
                  <a:lnTo>
                    <a:pt x="0" y="1242"/>
                  </a:lnTo>
                  <a:lnTo>
                    <a:pt x="443" y="1077"/>
                  </a:lnTo>
                  <a:lnTo>
                    <a:pt x="443" y="0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69"/>
            <p:cNvSpPr/>
            <p:nvPr/>
          </p:nvSpPr>
          <p:spPr bwMode="auto">
            <a:xfrm flipH="1">
              <a:off x="5444543" y="3947512"/>
              <a:ext cx="19050" cy="1722438"/>
            </a:xfrm>
            <a:custGeom>
              <a:avLst/>
              <a:gdLst>
                <a:gd name="T0" fmla="*/ 12 w 12"/>
                <a:gd name="T1" fmla="*/ 1083 h 1085"/>
                <a:gd name="T2" fmla="*/ 6 w 12"/>
                <a:gd name="T3" fmla="*/ 1085 h 1085"/>
                <a:gd name="T4" fmla="*/ 0 w 12"/>
                <a:gd name="T5" fmla="*/ 1083 h 1085"/>
                <a:gd name="T6" fmla="*/ 0 w 12"/>
                <a:gd name="T7" fmla="*/ 0 h 1085"/>
                <a:gd name="T8" fmla="*/ 12 w 12"/>
                <a:gd name="T9" fmla="*/ 0 h 1085"/>
                <a:gd name="T10" fmla="*/ 12 w 12"/>
                <a:gd name="T11" fmla="*/ 1083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85">
                  <a:moveTo>
                    <a:pt x="12" y="1083"/>
                  </a:moveTo>
                  <a:lnTo>
                    <a:pt x="6" y="1085"/>
                  </a:lnTo>
                  <a:lnTo>
                    <a:pt x="0" y="1083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083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70"/>
            <p:cNvSpPr/>
            <p:nvPr/>
          </p:nvSpPr>
          <p:spPr bwMode="auto">
            <a:xfrm flipH="1">
              <a:off x="6157331" y="2955325"/>
              <a:ext cx="1406525" cy="506413"/>
            </a:xfrm>
            <a:custGeom>
              <a:avLst/>
              <a:gdLst>
                <a:gd name="T0" fmla="*/ 443 w 886"/>
                <a:gd name="T1" fmla="*/ 0 h 319"/>
                <a:gd name="T2" fmla="*/ 0 w 886"/>
                <a:gd name="T3" fmla="*/ 159 h 319"/>
                <a:gd name="T4" fmla="*/ 443 w 886"/>
                <a:gd name="T5" fmla="*/ 319 h 319"/>
                <a:gd name="T6" fmla="*/ 886 w 886"/>
                <a:gd name="T7" fmla="*/ 159 h 319"/>
                <a:gd name="T8" fmla="*/ 443 w 886"/>
                <a:gd name="T9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319">
                  <a:moveTo>
                    <a:pt x="443" y="0"/>
                  </a:moveTo>
                  <a:lnTo>
                    <a:pt x="0" y="159"/>
                  </a:lnTo>
                  <a:lnTo>
                    <a:pt x="443" y="319"/>
                  </a:lnTo>
                  <a:lnTo>
                    <a:pt x="886" y="159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71"/>
            <p:cNvSpPr/>
            <p:nvPr/>
          </p:nvSpPr>
          <p:spPr bwMode="auto">
            <a:xfrm flipH="1">
              <a:off x="6860594" y="3198212"/>
              <a:ext cx="703262" cy="2459038"/>
            </a:xfrm>
            <a:custGeom>
              <a:avLst/>
              <a:gdLst>
                <a:gd name="T0" fmla="*/ 0 w 443"/>
                <a:gd name="T1" fmla="*/ 0 h 1549"/>
                <a:gd name="T2" fmla="*/ 0 w 443"/>
                <a:gd name="T3" fmla="*/ 1386 h 1549"/>
                <a:gd name="T4" fmla="*/ 443 w 443"/>
                <a:gd name="T5" fmla="*/ 1549 h 1549"/>
                <a:gd name="T6" fmla="*/ 443 w 443"/>
                <a:gd name="T7" fmla="*/ 158 h 1549"/>
                <a:gd name="T8" fmla="*/ 0 w 443"/>
                <a:gd name="T9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1549">
                  <a:moveTo>
                    <a:pt x="0" y="0"/>
                  </a:moveTo>
                  <a:lnTo>
                    <a:pt x="0" y="1386"/>
                  </a:lnTo>
                  <a:lnTo>
                    <a:pt x="443" y="1549"/>
                  </a:lnTo>
                  <a:lnTo>
                    <a:pt x="443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72"/>
            <p:cNvSpPr/>
            <p:nvPr/>
          </p:nvSpPr>
          <p:spPr bwMode="auto">
            <a:xfrm flipH="1">
              <a:off x="6851068" y="3458562"/>
              <a:ext cx="19050" cy="2211388"/>
            </a:xfrm>
            <a:custGeom>
              <a:avLst/>
              <a:gdLst>
                <a:gd name="T0" fmla="*/ 12 w 12"/>
                <a:gd name="T1" fmla="*/ 1390 h 1393"/>
                <a:gd name="T2" fmla="*/ 6 w 12"/>
                <a:gd name="T3" fmla="*/ 1393 h 1393"/>
                <a:gd name="T4" fmla="*/ 0 w 12"/>
                <a:gd name="T5" fmla="*/ 1390 h 1393"/>
                <a:gd name="T6" fmla="*/ 0 w 12"/>
                <a:gd name="T7" fmla="*/ 0 h 1393"/>
                <a:gd name="T8" fmla="*/ 12 w 12"/>
                <a:gd name="T9" fmla="*/ 0 h 1393"/>
                <a:gd name="T10" fmla="*/ 12 w 12"/>
                <a:gd name="T11" fmla="*/ 1390 h 1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393">
                  <a:moveTo>
                    <a:pt x="12" y="1390"/>
                  </a:moveTo>
                  <a:lnTo>
                    <a:pt x="6" y="1393"/>
                  </a:lnTo>
                  <a:lnTo>
                    <a:pt x="0" y="139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39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73"/>
            <p:cNvSpPr/>
            <p:nvPr/>
          </p:nvSpPr>
          <p:spPr bwMode="auto">
            <a:xfrm flipH="1">
              <a:off x="5454068" y="1991259"/>
              <a:ext cx="1406525" cy="503238"/>
            </a:xfrm>
            <a:custGeom>
              <a:avLst/>
              <a:gdLst>
                <a:gd name="T0" fmla="*/ 443 w 886"/>
                <a:gd name="T1" fmla="*/ 0 h 317"/>
                <a:gd name="T2" fmla="*/ 0 w 886"/>
                <a:gd name="T3" fmla="*/ 159 h 317"/>
                <a:gd name="T4" fmla="*/ 443 w 886"/>
                <a:gd name="T5" fmla="*/ 317 h 317"/>
                <a:gd name="T6" fmla="*/ 886 w 886"/>
                <a:gd name="T7" fmla="*/ 159 h 317"/>
                <a:gd name="T8" fmla="*/ 443 w 886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317">
                  <a:moveTo>
                    <a:pt x="443" y="0"/>
                  </a:moveTo>
                  <a:lnTo>
                    <a:pt x="0" y="159"/>
                  </a:lnTo>
                  <a:lnTo>
                    <a:pt x="443" y="317"/>
                  </a:lnTo>
                  <a:lnTo>
                    <a:pt x="886" y="159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74"/>
            <p:cNvSpPr/>
            <p:nvPr/>
          </p:nvSpPr>
          <p:spPr bwMode="auto">
            <a:xfrm flipH="1">
              <a:off x="5454068" y="4560965"/>
              <a:ext cx="1406525" cy="504825"/>
            </a:xfrm>
            <a:custGeom>
              <a:avLst/>
              <a:gdLst>
                <a:gd name="T0" fmla="*/ 443 w 886"/>
                <a:gd name="T1" fmla="*/ 0 h 318"/>
                <a:gd name="T2" fmla="*/ 0 w 886"/>
                <a:gd name="T3" fmla="*/ 159 h 318"/>
                <a:gd name="T4" fmla="*/ 443 w 886"/>
                <a:gd name="T5" fmla="*/ 318 h 318"/>
                <a:gd name="T6" fmla="*/ 886 w 886"/>
                <a:gd name="T7" fmla="*/ 159 h 318"/>
                <a:gd name="T8" fmla="*/ 443 w 886"/>
                <a:gd name="T9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318">
                  <a:moveTo>
                    <a:pt x="443" y="0"/>
                  </a:moveTo>
                  <a:lnTo>
                    <a:pt x="0" y="159"/>
                  </a:lnTo>
                  <a:lnTo>
                    <a:pt x="443" y="318"/>
                  </a:lnTo>
                  <a:lnTo>
                    <a:pt x="886" y="159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75"/>
            <p:cNvSpPr/>
            <p:nvPr/>
          </p:nvSpPr>
          <p:spPr bwMode="auto">
            <a:xfrm flipH="1">
              <a:off x="6157331" y="4811337"/>
              <a:ext cx="703262" cy="1254125"/>
            </a:xfrm>
            <a:custGeom>
              <a:avLst/>
              <a:gdLst>
                <a:gd name="T0" fmla="*/ 0 w 443"/>
                <a:gd name="T1" fmla="*/ 0 h 790"/>
                <a:gd name="T2" fmla="*/ 0 w 443"/>
                <a:gd name="T3" fmla="*/ 630 h 790"/>
                <a:gd name="T4" fmla="*/ 443 w 443"/>
                <a:gd name="T5" fmla="*/ 790 h 790"/>
                <a:gd name="T6" fmla="*/ 443 w 443"/>
                <a:gd name="T7" fmla="*/ 160 h 790"/>
                <a:gd name="T8" fmla="*/ 0 w 443"/>
                <a:gd name="T9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790">
                  <a:moveTo>
                    <a:pt x="0" y="0"/>
                  </a:moveTo>
                  <a:lnTo>
                    <a:pt x="0" y="630"/>
                  </a:lnTo>
                  <a:lnTo>
                    <a:pt x="443" y="790"/>
                  </a:lnTo>
                  <a:lnTo>
                    <a:pt x="443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76"/>
            <p:cNvSpPr/>
            <p:nvPr/>
          </p:nvSpPr>
          <p:spPr bwMode="auto">
            <a:xfrm flipH="1">
              <a:off x="5454069" y="4811337"/>
              <a:ext cx="703262" cy="1254125"/>
            </a:xfrm>
            <a:custGeom>
              <a:avLst/>
              <a:gdLst>
                <a:gd name="T0" fmla="*/ 0 w 443"/>
                <a:gd name="T1" fmla="*/ 160 h 790"/>
                <a:gd name="T2" fmla="*/ 0 w 443"/>
                <a:gd name="T3" fmla="*/ 790 h 790"/>
                <a:gd name="T4" fmla="*/ 443 w 443"/>
                <a:gd name="T5" fmla="*/ 630 h 790"/>
                <a:gd name="T6" fmla="*/ 443 w 443"/>
                <a:gd name="T7" fmla="*/ 0 h 790"/>
                <a:gd name="T8" fmla="*/ 0 w 443"/>
                <a:gd name="T9" fmla="*/ 16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790">
                  <a:moveTo>
                    <a:pt x="0" y="160"/>
                  </a:moveTo>
                  <a:lnTo>
                    <a:pt x="0" y="790"/>
                  </a:lnTo>
                  <a:lnTo>
                    <a:pt x="443" y="630"/>
                  </a:lnTo>
                  <a:lnTo>
                    <a:pt x="443" y="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77"/>
            <p:cNvSpPr/>
            <p:nvPr/>
          </p:nvSpPr>
          <p:spPr bwMode="auto">
            <a:xfrm flipH="1">
              <a:off x="6166856" y="2253650"/>
              <a:ext cx="693737" cy="261938"/>
            </a:xfrm>
            <a:custGeom>
              <a:avLst/>
              <a:gdLst>
                <a:gd name="T0" fmla="*/ 0 w 437"/>
                <a:gd name="T1" fmla="*/ 0 h 165"/>
                <a:gd name="T2" fmla="*/ 0 w 437"/>
                <a:gd name="T3" fmla="*/ 7 h 165"/>
                <a:gd name="T4" fmla="*/ 437 w 437"/>
                <a:gd name="T5" fmla="*/ 165 h 165"/>
                <a:gd name="T6" fmla="*/ 437 w 437"/>
                <a:gd name="T7" fmla="*/ 157 h 165"/>
                <a:gd name="T8" fmla="*/ 437 w 437"/>
                <a:gd name="T9" fmla="*/ 157 h 165"/>
                <a:gd name="T10" fmla="*/ 0 w 437"/>
                <a:gd name="T1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165">
                  <a:moveTo>
                    <a:pt x="0" y="0"/>
                  </a:moveTo>
                  <a:lnTo>
                    <a:pt x="0" y="7"/>
                  </a:lnTo>
                  <a:lnTo>
                    <a:pt x="437" y="165"/>
                  </a:lnTo>
                  <a:lnTo>
                    <a:pt x="437" y="157"/>
                  </a:lnTo>
                  <a:lnTo>
                    <a:pt x="437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78"/>
            <p:cNvSpPr/>
            <p:nvPr/>
          </p:nvSpPr>
          <p:spPr bwMode="auto">
            <a:xfrm flipH="1">
              <a:off x="6157331" y="3207737"/>
              <a:ext cx="695325" cy="265113"/>
            </a:xfrm>
            <a:custGeom>
              <a:avLst/>
              <a:gdLst>
                <a:gd name="T0" fmla="*/ 438 w 438"/>
                <a:gd name="T1" fmla="*/ 0 h 167"/>
                <a:gd name="T2" fmla="*/ 0 w 438"/>
                <a:gd name="T3" fmla="*/ 158 h 167"/>
                <a:gd name="T4" fmla="*/ 1 w 438"/>
                <a:gd name="T5" fmla="*/ 158 h 167"/>
                <a:gd name="T6" fmla="*/ 1 w 438"/>
                <a:gd name="T7" fmla="*/ 167 h 167"/>
                <a:gd name="T8" fmla="*/ 438 w 438"/>
                <a:gd name="T9" fmla="*/ 7 h 167"/>
                <a:gd name="T10" fmla="*/ 438 w 438"/>
                <a:gd name="T1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167">
                  <a:moveTo>
                    <a:pt x="438" y="0"/>
                  </a:moveTo>
                  <a:lnTo>
                    <a:pt x="0" y="158"/>
                  </a:lnTo>
                  <a:lnTo>
                    <a:pt x="1" y="158"/>
                  </a:lnTo>
                  <a:lnTo>
                    <a:pt x="1" y="167"/>
                  </a:lnTo>
                  <a:lnTo>
                    <a:pt x="438" y="7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79"/>
            <p:cNvSpPr/>
            <p:nvPr/>
          </p:nvSpPr>
          <p:spPr bwMode="auto">
            <a:xfrm flipH="1">
              <a:off x="6870119" y="3207737"/>
              <a:ext cx="693737" cy="265113"/>
            </a:xfrm>
            <a:custGeom>
              <a:avLst/>
              <a:gdLst>
                <a:gd name="T0" fmla="*/ 0 w 437"/>
                <a:gd name="T1" fmla="*/ 0 h 167"/>
                <a:gd name="T2" fmla="*/ 0 w 437"/>
                <a:gd name="T3" fmla="*/ 7 h 167"/>
                <a:gd name="T4" fmla="*/ 437 w 437"/>
                <a:gd name="T5" fmla="*/ 167 h 167"/>
                <a:gd name="T6" fmla="*/ 437 w 437"/>
                <a:gd name="T7" fmla="*/ 158 h 167"/>
                <a:gd name="T8" fmla="*/ 437 w 437"/>
                <a:gd name="T9" fmla="*/ 158 h 167"/>
                <a:gd name="T10" fmla="*/ 0 w 437"/>
                <a:gd name="T1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167">
                  <a:moveTo>
                    <a:pt x="0" y="0"/>
                  </a:moveTo>
                  <a:lnTo>
                    <a:pt x="0" y="7"/>
                  </a:lnTo>
                  <a:lnTo>
                    <a:pt x="437" y="167"/>
                  </a:lnTo>
                  <a:lnTo>
                    <a:pt x="437" y="158"/>
                  </a:lnTo>
                  <a:lnTo>
                    <a:pt x="437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80"/>
            <p:cNvSpPr/>
            <p:nvPr/>
          </p:nvSpPr>
          <p:spPr bwMode="auto">
            <a:xfrm flipH="1">
              <a:off x="5463594" y="3698275"/>
              <a:ext cx="693737" cy="263525"/>
            </a:xfrm>
            <a:custGeom>
              <a:avLst/>
              <a:gdLst>
                <a:gd name="T0" fmla="*/ 0 w 437"/>
                <a:gd name="T1" fmla="*/ 0 h 166"/>
                <a:gd name="T2" fmla="*/ 0 w 437"/>
                <a:gd name="T3" fmla="*/ 6 h 166"/>
                <a:gd name="T4" fmla="*/ 437 w 437"/>
                <a:gd name="T5" fmla="*/ 166 h 166"/>
                <a:gd name="T6" fmla="*/ 437 w 437"/>
                <a:gd name="T7" fmla="*/ 157 h 166"/>
                <a:gd name="T8" fmla="*/ 0 w 437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66">
                  <a:moveTo>
                    <a:pt x="0" y="0"/>
                  </a:moveTo>
                  <a:lnTo>
                    <a:pt x="0" y="6"/>
                  </a:lnTo>
                  <a:lnTo>
                    <a:pt x="437" y="166"/>
                  </a:lnTo>
                  <a:lnTo>
                    <a:pt x="437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81"/>
            <p:cNvSpPr/>
            <p:nvPr/>
          </p:nvSpPr>
          <p:spPr bwMode="auto">
            <a:xfrm flipH="1">
              <a:off x="4750806" y="3698275"/>
              <a:ext cx="693737" cy="263525"/>
            </a:xfrm>
            <a:custGeom>
              <a:avLst/>
              <a:gdLst>
                <a:gd name="T0" fmla="*/ 437 w 437"/>
                <a:gd name="T1" fmla="*/ 0 h 166"/>
                <a:gd name="T2" fmla="*/ 0 w 437"/>
                <a:gd name="T3" fmla="*/ 157 h 166"/>
                <a:gd name="T4" fmla="*/ 0 w 437"/>
                <a:gd name="T5" fmla="*/ 166 h 166"/>
                <a:gd name="T6" fmla="*/ 437 w 437"/>
                <a:gd name="T7" fmla="*/ 6 h 166"/>
                <a:gd name="T8" fmla="*/ 437 w 437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66">
                  <a:moveTo>
                    <a:pt x="437" y="0"/>
                  </a:moveTo>
                  <a:lnTo>
                    <a:pt x="0" y="157"/>
                  </a:lnTo>
                  <a:lnTo>
                    <a:pt x="0" y="166"/>
                  </a:lnTo>
                  <a:lnTo>
                    <a:pt x="437" y="6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82"/>
            <p:cNvSpPr/>
            <p:nvPr/>
          </p:nvSpPr>
          <p:spPr bwMode="auto">
            <a:xfrm flipH="1">
              <a:off x="6166856" y="4813377"/>
              <a:ext cx="693737" cy="263525"/>
            </a:xfrm>
            <a:custGeom>
              <a:avLst/>
              <a:gdLst>
                <a:gd name="T0" fmla="*/ 0 w 437"/>
                <a:gd name="T1" fmla="*/ 0 h 166"/>
                <a:gd name="T2" fmla="*/ 0 w 437"/>
                <a:gd name="T3" fmla="*/ 8 h 166"/>
                <a:gd name="T4" fmla="*/ 437 w 437"/>
                <a:gd name="T5" fmla="*/ 166 h 166"/>
                <a:gd name="T6" fmla="*/ 437 w 437"/>
                <a:gd name="T7" fmla="*/ 157 h 166"/>
                <a:gd name="T8" fmla="*/ 0 w 437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66">
                  <a:moveTo>
                    <a:pt x="0" y="0"/>
                  </a:moveTo>
                  <a:lnTo>
                    <a:pt x="0" y="8"/>
                  </a:lnTo>
                  <a:lnTo>
                    <a:pt x="437" y="166"/>
                  </a:lnTo>
                  <a:lnTo>
                    <a:pt x="437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83"/>
            <p:cNvSpPr/>
            <p:nvPr/>
          </p:nvSpPr>
          <p:spPr bwMode="auto">
            <a:xfrm flipH="1">
              <a:off x="5454069" y="4813377"/>
              <a:ext cx="693737" cy="263525"/>
            </a:xfrm>
            <a:custGeom>
              <a:avLst/>
              <a:gdLst>
                <a:gd name="T0" fmla="*/ 437 w 437"/>
                <a:gd name="T1" fmla="*/ 0 h 166"/>
                <a:gd name="T2" fmla="*/ 0 w 437"/>
                <a:gd name="T3" fmla="*/ 157 h 166"/>
                <a:gd name="T4" fmla="*/ 0 w 437"/>
                <a:gd name="T5" fmla="*/ 166 h 166"/>
                <a:gd name="T6" fmla="*/ 437 w 437"/>
                <a:gd name="T7" fmla="*/ 8 h 166"/>
                <a:gd name="T8" fmla="*/ 437 w 437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66">
                  <a:moveTo>
                    <a:pt x="437" y="0"/>
                  </a:moveTo>
                  <a:lnTo>
                    <a:pt x="0" y="157"/>
                  </a:lnTo>
                  <a:lnTo>
                    <a:pt x="0" y="166"/>
                  </a:lnTo>
                  <a:lnTo>
                    <a:pt x="437" y="8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84"/>
            <p:cNvSpPr/>
            <p:nvPr/>
          </p:nvSpPr>
          <p:spPr bwMode="auto">
            <a:xfrm flipH="1">
              <a:off x="4750806" y="5401662"/>
              <a:ext cx="693737" cy="269875"/>
            </a:xfrm>
            <a:custGeom>
              <a:avLst/>
              <a:gdLst>
                <a:gd name="T0" fmla="*/ 437 w 437"/>
                <a:gd name="T1" fmla="*/ 0 h 170"/>
                <a:gd name="T2" fmla="*/ 0 w 437"/>
                <a:gd name="T3" fmla="*/ 157 h 170"/>
                <a:gd name="T4" fmla="*/ 0 w 437"/>
                <a:gd name="T5" fmla="*/ 170 h 170"/>
                <a:gd name="T6" fmla="*/ 437 w 437"/>
                <a:gd name="T7" fmla="*/ 10 h 170"/>
                <a:gd name="T8" fmla="*/ 437 w 437"/>
                <a:gd name="T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70">
                  <a:moveTo>
                    <a:pt x="437" y="0"/>
                  </a:moveTo>
                  <a:lnTo>
                    <a:pt x="0" y="157"/>
                  </a:lnTo>
                  <a:lnTo>
                    <a:pt x="0" y="170"/>
                  </a:lnTo>
                  <a:lnTo>
                    <a:pt x="437" y="10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85"/>
            <p:cNvSpPr/>
            <p:nvPr/>
          </p:nvSpPr>
          <p:spPr bwMode="auto">
            <a:xfrm flipH="1">
              <a:off x="6870119" y="5392137"/>
              <a:ext cx="693737" cy="269875"/>
            </a:xfrm>
            <a:custGeom>
              <a:avLst/>
              <a:gdLst>
                <a:gd name="T0" fmla="*/ 0 w 437"/>
                <a:gd name="T1" fmla="*/ 0 h 170"/>
                <a:gd name="T2" fmla="*/ 0 w 437"/>
                <a:gd name="T3" fmla="*/ 10 h 170"/>
                <a:gd name="T4" fmla="*/ 2 w 437"/>
                <a:gd name="T5" fmla="*/ 10 h 170"/>
                <a:gd name="T6" fmla="*/ 88 w 437"/>
                <a:gd name="T7" fmla="*/ 43 h 170"/>
                <a:gd name="T8" fmla="*/ 178 w 437"/>
                <a:gd name="T9" fmla="*/ 75 h 170"/>
                <a:gd name="T10" fmla="*/ 437 w 437"/>
                <a:gd name="T11" fmla="*/ 170 h 170"/>
                <a:gd name="T12" fmla="*/ 437 w 437"/>
                <a:gd name="T13" fmla="*/ 157 h 170"/>
                <a:gd name="T14" fmla="*/ 0 w 437"/>
                <a:gd name="T1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7" h="170">
                  <a:moveTo>
                    <a:pt x="0" y="0"/>
                  </a:moveTo>
                  <a:lnTo>
                    <a:pt x="0" y="10"/>
                  </a:lnTo>
                  <a:lnTo>
                    <a:pt x="2" y="10"/>
                  </a:lnTo>
                  <a:lnTo>
                    <a:pt x="88" y="43"/>
                  </a:lnTo>
                  <a:lnTo>
                    <a:pt x="178" y="75"/>
                  </a:lnTo>
                  <a:lnTo>
                    <a:pt x="437" y="170"/>
                  </a:lnTo>
                  <a:lnTo>
                    <a:pt x="437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86"/>
            <p:cNvSpPr/>
            <p:nvPr/>
          </p:nvSpPr>
          <p:spPr bwMode="auto">
            <a:xfrm flipH="1">
              <a:off x="6166856" y="5808287"/>
              <a:ext cx="693737" cy="271463"/>
            </a:xfrm>
            <a:custGeom>
              <a:avLst/>
              <a:gdLst>
                <a:gd name="T0" fmla="*/ 0 w 437"/>
                <a:gd name="T1" fmla="*/ 0 h 171"/>
                <a:gd name="T2" fmla="*/ 0 w 437"/>
                <a:gd name="T3" fmla="*/ 13 h 171"/>
                <a:gd name="T4" fmla="*/ 266 w 437"/>
                <a:gd name="T5" fmla="*/ 109 h 171"/>
                <a:gd name="T6" fmla="*/ 437 w 437"/>
                <a:gd name="T7" fmla="*/ 171 h 171"/>
                <a:gd name="T8" fmla="*/ 437 w 437"/>
                <a:gd name="T9" fmla="*/ 156 h 171"/>
                <a:gd name="T10" fmla="*/ 0 w 437"/>
                <a:gd name="T1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171">
                  <a:moveTo>
                    <a:pt x="0" y="0"/>
                  </a:moveTo>
                  <a:lnTo>
                    <a:pt x="0" y="13"/>
                  </a:lnTo>
                  <a:lnTo>
                    <a:pt x="266" y="109"/>
                  </a:lnTo>
                  <a:lnTo>
                    <a:pt x="437" y="171"/>
                  </a:lnTo>
                  <a:lnTo>
                    <a:pt x="437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87"/>
            <p:cNvSpPr/>
            <p:nvPr/>
          </p:nvSpPr>
          <p:spPr bwMode="auto">
            <a:xfrm flipH="1">
              <a:off x="5454069" y="5808287"/>
              <a:ext cx="693737" cy="271463"/>
            </a:xfrm>
            <a:custGeom>
              <a:avLst/>
              <a:gdLst>
                <a:gd name="T0" fmla="*/ 437 w 437"/>
                <a:gd name="T1" fmla="*/ 0 h 171"/>
                <a:gd name="T2" fmla="*/ 0 w 437"/>
                <a:gd name="T3" fmla="*/ 156 h 171"/>
                <a:gd name="T4" fmla="*/ 0 w 437"/>
                <a:gd name="T5" fmla="*/ 171 h 171"/>
                <a:gd name="T6" fmla="*/ 172 w 437"/>
                <a:gd name="T7" fmla="*/ 109 h 171"/>
                <a:gd name="T8" fmla="*/ 437 w 437"/>
                <a:gd name="T9" fmla="*/ 13 h 171"/>
                <a:gd name="T10" fmla="*/ 437 w 437"/>
                <a:gd name="T1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171">
                  <a:moveTo>
                    <a:pt x="437" y="0"/>
                  </a:moveTo>
                  <a:lnTo>
                    <a:pt x="0" y="156"/>
                  </a:lnTo>
                  <a:lnTo>
                    <a:pt x="0" y="171"/>
                  </a:lnTo>
                  <a:lnTo>
                    <a:pt x="172" y="109"/>
                  </a:lnTo>
                  <a:lnTo>
                    <a:pt x="437" y="13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TextBox 88"/>
            <p:cNvSpPr txBox="1"/>
            <p:nvPr/>
          </p:nvSpPr>
          <p:spPr>
            <a:xfrm rot="21180000">
              <a:off x="5733147" y="1985484"/>
              <a:ext cx="853119" cy="4924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BottomDown"/>
              <a:lightRig rig="threePt" dir="t"/>
            </a:scene3d>
          </p:spPr>
          <p:txBody>
            <a:bodyPr wrap="none">
              <a:normAutofit/>
            </a:bodyPr>
            <a:lstStyle/>
            <a:p>
              <a:r>
                <a:rPr lang="id-ID" sz="2600" b="1">
                  <a:solidFill>
                    <a:schemeClr val="bg1"/>
                  </a:solidFill>
                </a:rPr>
                <a:t>80%</a:t>
              </a:r>
            </a:p>
          </p:txBody>
        </p:sp>
        <p:sp>
          <p:nvSpPr>
            <p:cNvPr id="31" name="TextBox 89"/>
            <p:cNvSpPr txBox="1"/>
            <p:nvPr/>
          </p:nvSpPr>
          <p:spPr>
            <a:xfrm rot="21180000">
              <a:off x="5719840" y="4571134"/>
              <a:ext cx="853119" cy="4924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BottomDown"/>
              <a:lightRig rig="threePt" dir="t"/>
            </a:scene3d>
          </p:spPr>
          <p:txBody>
            <a:bodyPr wrap="none">
              <a:normAutofit/>
            </a:bodyPr>
            <a:lstStyle/>
            <a:p>
              <a:r>
                <a:rPr lang="id-ID" sz="2600" b="1">
                  <a:solidFill>
                    <a:schemeClr val="bg1"/>
                  </a:solidFill>
                </a:rPr>
                <a:t>30%</a:t>
              </a:r>
            </a:p>
          </p:txBody>
        </p:sp>
        <p:sp>
          <p:nvSpPr>
            <p:cNvPr id="32" name="TextBox 90"/>
            <p:cNvSpPr txBox="1"/>
            <p:nvPr/>
          </p:nvSpPr>
          <p:spPr>
            <a:xfrm rot="21180000">
              <a:off x="6415492" y="2949806"/>
              <a:ext cx="853119" cy="4924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BottomDown"/>
              <a:lightRig rig="threePt" dir="t"/>
            </a:scene3d>
          </p:spPr>
          <p:txBody>
            <a:bodyPr wrap="none">
              <a:normAutofit/>
            </a:bodyPr>
            <a:lstStyle/>
            <a:p>
              <a:r>
                <a:rPr lang="id-ID" sz="2600" b="1">
                  <a:solidFill>
                    <a:schemeClr val="bg1"/>
                  </a:solidFill>
                </a:rPr>
                <a:t>60%</a:t>
              </a:r>
            </a:p>
          </p:txBody>
        </p:sp>
        <p:sp>
          <p:nvSpPr>
            <p:cNvPr id="33" name="TextBox 91"/>
            <p:cNvSpPr txBox="1"/>
            <p:nvPr/>
          </p:nvSpPr>
          <p:spPr>
            <a:xfrm rot="21180000">
              <a:off x="5029895" y="3441782"/>
              <a:ext cx="853119" cy="4924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BottomDown"/>
              <a:lightRig rig="threePt" dir="t"/>
            </a:scene3d>
          </p:spPr>
          <p:txBody>
            <a:bodyPr wrap="none">
              <a:normAutofit/>
            </a:bodyPr>
            <a:lstStyle/>
            <a:p>
              <a:r>
                <a:rPr lang="id-ID" sz="2600" b="1">
                  <a:solidFill>
                    <a:schemeClr val="bg1"/>
                  </a:solidFill>
                </a:rPr>
                <a:t>50%</a:t>
              </a:r>
            </a:p>
          </p:txBody>
        </p:sp>
        <p:sp>
          <p:nvSpPr>
            <p:cNvPr id="34" name="TextBox 94"/>
            <p:cNvSpPr txBox="1"/>
            <p:nvPr/>
          </p:nvSpPr>
          <p:spPr>
            <a:xfrm rot="540000">
              <a:off x="5613856" y="2634783"/>
              <a:ext cx="466794" cy="261610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>
              <a:normAutofit/>
            </a:bodyPr>
            <a:lstStyle/>
            <a:p>
              <a:r>
                <a:rPr lang="zh-CN" altLang="en-US" sz="1100" b="1">
                  <a:solidFill>
                    <a:schemeClr val="bg1"/>
                  </a:solidFill>
                </a:rPr>
                <a:t>标题</a:t>
              </a:r>
            </a:p>
          </p:txBody>
        </p:sp>
        <p:sp>
          <p:nvSpPr>
            <p:cNvPr id="35" name="TextBox 97"/>
            <p:cNvSpPr txBox="1"/>
            <p:nvPr/>
          </p:nvSpPr>
          <p:spPr>
            <a:xfrm rot="540000">
              <a:off x="4901886" y="4145601"/>
              <a:ext cx="466794" cy="261610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>
              <a:normAutofit/>
            </a:bodyPr>
            <a:lstStyle/>
            <a:p>
              <a:r>
                <a:rPr lang="zh-CN" altLang="en-US" sz="1100" b="1">
                  <a:solidFill>
                    <a:schemeClr val="bg1"/>
                  </a:solidFill>
                </a:rPr>
                <a:t>标题</a:t>
              </a:r>
            </a:p>
          </p:txBody>
        </p:sp>
        <p:sp>
          <p:nvSpPr>
            <p:cNvPr id="36" name="TextBox 100"/>
            <p:cNvSpPr txBox="1"/>
            <p:nvPr/>
          </p:nvSpPr>
          <p:spPr>
            <a:xfrm rot="540000">
              <a:off x="6320858" y="3785082"/>
              <a:ext cx="466794" cy="261610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>
              <a:normAutofit/>
            </a:bodyPr>
            <a:lstStyle/>
            <a:p>
              <a:r>
                <a:rPr lang="zh-CN" altLang="en-US" sz="1100" b="1">
                  <a:solidFill>
                    <a:schemeClr val="bg1"/>
                  </a:solidFill>
                </a:rPr>
                <a:t>标题</a:t>
              </a:r>
            </a:p>
          </p:txBody>
        </p:sp>
        <p:sp>
          <p:nvSpPr>
            <p:cNvPr id="37" name="TextBox 103"/>
            <p:cNvSpPr txBox="1"/>
            <p:nvPr/>
          </p:nvSpPr>
          <p:spPr>
            <a:xfrm rot="540000">
              <a:off x="5586403" y="5295908"/>
              <a:ext cx="466794" cy="261610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100" b="1">
                  <a:solidFill>
                    <a:schemeClr val="bg1"/>
                  </a:solidFill>
                </a:rPr>
                <a:t>标题</a:t>
              </a:r>
            </a:p>
          </p:txBody>
        </p:sp>
        <p:sp>
          <p:nvSpPr>
            <p:cNvPr id="38" name="TextBox 120"/>
            <p:cNvSpPr txBox="1"/>
            <p:nvPr/>
          </p:nvSpPr>
          <p:spPr>
            <a:xfrm>
              <a:off x="1220662" y="2808725"/>
              <a:ext cx="3173599" cy="682143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3200" b="1"/>
                <a:t>标题文本预设</a:t>
              </a:r>
            </a:p>
          </p:txBody>
        </p:sp>
        <p:sp>
          <p:nvSpPr>
            <p:cNvPr id="39" name="Rectangle 121"/>
            <p:cNvSpPr/>
            <p:nvPr/>
          </p:nvSpPr>
          <p:spPr>
            <a:xfrm>
              <a:off x="1220662" y="3490868"/>
              <a:ext cx="3173599" cy="722201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/>
                <a:t>此部分内容作为文字排版占位显示</a:t>
              </a:r>
              <a:br>
                <a:rPr lang="zh-CN" altLang="en-US" sz="1200"/>
              </a:br>
              <a:r>
                <a:rPr lang="zh-CN" altLang="en-US" sz="1200"/>
                <a:t> （建议使用主题字体）</a:t>
              </a:r>
            </a:p>
          </p:txBody>
        </p:sp>
        <p:grpSp>
          <p:nvGrpSpPr>
            <p:cNvPr id="40" name="Group 51"/>
            <p:cNvGrpSpPr/>
            <p:nvPr/>
          </p:nvGrpSpPr>
          <p:grpSpPr>
            <a:xfrm>
              <a:off x="8112224" y="1825331"/>
              <a:ext cx="3270485" cy="856637"/>
              <a:chOff x="1218959" y="1970204"/>
              <a:chExt cx="3270485" cy="856637"/>
            </a:xfrm>
          </p:grpSpPr>
          <p:sp>
            <p:nvSpPr>
              <p:cNvPr id="56" name="Isosceles Triangle 52"/>
              <p:cNvSpPr/>
              <p:nvPr/>
            </p:nvSpPr>
            <p:spPr>
              <a:xfrm rot="5400000">
                <a:off x="1192491" y="2233109"/>
                <a:ext cx="383762" cy="330826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57" name="Group 53"/>
              <p:cNvGrpSpPr/>
              <p:nvPr/>
            </p:nvGrpSpPr>
            <p:grpSpPr>
              <a:xfrm>
                <a:off x="1576253" y="1970204"/>
                <a:ext cx="2913191" cy="856637"/>
                <a:chOff x="2596817" y="1530523"/>
                <a:chExt cx="2913191" cy="856637"/>
              </a:xfrm>
            </p:grpSpPr>
            <p:sp>
              <p:nvSpPr>
                <p:cNvPr id="58" name="TextBox 54"/>
                <p:cNvSpPr txBox="1"/>
                <p:nvPr/>
              </p:nvSpPr>
              <p:spPr bwMode="auto">
                <a:xfrm>
                  <a:off x="2596817" y="1530523"/>
                  <a:ext cx="2913191" cy="309958"/>
                </a:xfrm>
                <a:prstGeom prst="rect">
                  <a:avLst/>
                </a:prstGeom>
                <a:noFill/>
              </p:spPr>
              <p:txBody>
                <a:bodyPr wrap="none" lIns="540000" tIns="0" rIns="0" bIns="0" anchor="b" anchorCtr="0">
                  <a:normAutofit/>
                </a:bodyPr>
                <a:lstStyle/>
                <a:p>
                  <a:pPr algn="l" latinLnBrk="0"/>
                  <a:r>
                    <a:rPr lang="zh-CN" altLang="en-US" sz="1400">
                      <a:solidFill>
                        <a:schemeClr val="accent1">
                          <a:lumMod val="100000"/>
                        </a:schemeClr>
                      </a:solidFill>
                      <a:effectLst/>
                    </a:rPr>
                    <a:t>标题文本预设</a:t>
                  </a:r>
                </a:p>
              </p:txBody>
            </p:sp>
            <p:sp>
              <p:nvSpPr>
                <p:cNvPr id="59" name="TextBox 55"/>
                <p:cNvSpPr txBox="1"/>
                <p:nvPr/>
              </p:nvSpPr>
              <p:spPr bwMode="auto">
                <a:xfrm>
                  <a:off x="2596817" y="1830981"/>
                  <a:ext cx="2913191" cy="556179"/>
                </a:xfrm>
                <a:prstGeom prst="rect">
                  <a:avLst/>
                </a:prstGeom>
                <a:noFill/>
              </p:spPr>
              <p:txBody>
                <a:bodyPr wrap="square" lIns="540000" tIns="0" rIns="0" bIns="0" anchor="t" anchorCtr="0">
                  <a:normAutofit/>
                </a:bodyPr>
                <a:lstStyle/>
                <a:p>
                  <a:pPr algn="l" latinLnBrk="0">
                    <a:lnSpc>
                      <a:spcPct val="120000"/>
                    </a:lnSpc>
                  </a:pPr>
                  <a:r>
                    <a:rPr lang="zh-CN" altLang="en-US" sz="1000" b="0">
                      <a:solidFill>
                        <a:schemeClr val="tx1"/>
                      </a:solidFill>
                      <a:effectLst/>
                    </a:rPr>
                    <a:t>此部分内容作为文字排版占位显示 </a:t>
                  </a:r>
                  <a:br>
                    <a:rPr lang="zh-CN" altLang="en-US" sz="1000" b="0">
                      <a:solidFill>
                        <a:schemeClr val="tx1"/>
                      </a:solidFill>
                      <a:effectLst/>
                    </a:rPr>
                  </a:br>
                  <a:r>
                    <a:rPr lang="zh-CN" altLang="en-US" sz="1000" b="0">
                      <a:solidFill>
                        <a:schemeClr val="tx1"/>
                      </a:solidFill>
                      <a:effectLst/>
                    </a:rPr>
                    <a:t>（建议使用主题字体）</a:t>
                  </a:r>
                </a:p>
              </p:txBody>
            </p:sp>
          </p:grpSp>
        </p:grpSp>
        <p:grpSp>
          <p:nvGrpSpPr>
            <p:cNvPr id="41" name="Group 56"/>
            <p:cNvGrpSpPr/>
            <p:nvPr/>
          </p:nvGrpSpPr>
          <p:grpSpPr>
            <a:xfrm>
              <a:off x="8112224" y="2792659"/>
              <a:ext cx="3270485" cy="856637"/>
              <a:chOff x="1218959" y="2832640"/>
              <a:chExt cx="3270485" cy="856637"/>
            </a:xfrm>
          </p:grpSpPr>
          <p:sp>
            <p:nvSpPr>
              <p:cNvPr id="52" name="Isosceles Triangle 57"/>
              <p:cNvSpPr/>
              <p:nvPr/>
            </p:nvSpPr>
            <p:spPr>
              <a:xfrm rot="5400000">
                <a:off x="1192491" y="3095545"/>
                <a:ext cx="383762" cy="330826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53" name="Group 58"/>
              <p:cNvGrpSpPr/>
              <p:nvPr/>
            </p:nvGrpSpPr>
            <p:grpSpPr>
              <a:xfrm>
                <a:off x="1576253" y="2832640"/>
                <a:ext cx="2913191" cy="856637"/>
                <a:chOff x="2596817" y="1530523"/>
                <a:chExt cx="2913191" cy="856637"/>
              </a:xfrm>
            </p:grpSpPr>
            <p:sp>
              <p:nvSpPr>
                <p:cNvPr id="54" name="TextBox 59"/>
                <p:cNvSpPr txBox="1"/>
                <p:nvPr/>
              </p:nvSpPr>
              <p:spPr bwMode="auto">
                <a:xfrm>
                  <a:off x="2596817" y="1530523"/>
                  <a:ext cx="2913191" cy="309958"/>
                </a:xfrm>
                <a:prstGeom prst="rect">
                  <a:avLst/>
                </a:prstGeom>
                <a:noFill/>
              </p:spPr>
              <p:txBody>
                <a:bodyPr wrap="none" lIns="540000" tIns="0" rIns="0" bIns="0" anchor="b" anchorCtr="0">
                  <a:normAutofit/>
                </a:bodyPr>
                <a:lstStyle/>
                <a:p>
                  <a:pPr algn="l" latinLnBrk="0"/>
                  <a:r>
                    <a:rPr lang="zh-CN" altLang="en-US" sz="1400">
                      <a:solidFill>
                        <a:schemeClr val="accent2">
                          <a:lumMod val="100000"/>
                        </a:schemeClr>
                      </a:solidFill>
                      <a:effectLst/>
                    </a:rPr>
                    <a:t>标题文本预设</a:t>
                  </a:r>
                </a:p>
              </p:txBody>
            </p:sp>
            <p:sp>
              <p:nvSpPr>
                <p:cNvPr id="55" name="TextBox 60"/>
                <p:cNvSpPr txBox="1"/>
                <p:nvPr/>
              </p:nvSpPr>
              <p:spPr bwMode="auto">
                <a:xfrm>
                  <a:off x="2596817" y="1830981"/>
                  <a:ext cx="2913191" cy="556179"/>
                </a:xfrm>
                <a:prstGeom prst="rect">
                  <a:avLst/>
                </a:prstGeom>
                <a:noFill/>
              </p:spPr>
              <p:txBody>
                <a:bodyPr wrap="square" lIns="540000" tIns="0" rIns="0" bIns="0" anchor="t" anchorCtr="0">
                  <a:normAutofit/>
                </a:bodyPr>
                <a:lstStyle/>
                <a:p>
                  <a:pPr algn="l" latinLnBrk="0">
                    <a:lnSpc>
                      <a:spcPct val="120000"/>
                    </a:lnSpc>
                  </a:pPr>
                  <a:r>
                    <a:rPr lang="zh-CN" altLang="en-US" sz="1000" b="0">
                      <a:solidFill>
                        <a:schemeClr val="tx1"/>
                      </a:solidFill>
                      <a:effectLst/>
                    </a:rPr>
                    <a:t>此部分内容作为文字排版占位显示 </a:t>
                  </a:r>
                  <a:br>
                    <a:rPr lang="zh-CN" altLang="en-US" sz="1000" b="0">
                      <a:solidFill>
                        <a:schemeClr val="tx1"/>
                      </a:solidFill>
                      <a:effectLst/>
                    </a:rPr>
                  </a:br>
                  <a:r>
                    <a:rPr lang="zh-CN" altLang="en-US" sz="1000" b="0">
                      <a:solidFill>
                        <a:schemeClr val="tx1"/>
                      </a:solidFill>
                      <a:effectLst/>
                    </a:rPr>
                    <a:t>（建议使用主题字体）</a:t>
                  </a:r>
                </a:p>
              </p:txBody>
            </p:sp>
          </p:grpSp>
        </p:grpSp>
        <p:grpSp>
          <p:nvGrpSpPr>
            <p:cNvPr id="42" name="Group 61"/>
            <p:cNvGrpSpPr/>
            <p:nvPr/>
          </p:nvGrpSpPr>
          <p:grpSpPr>
            <a:xfrm>
              <a:off x="8112224" y="3759987"/>
              <a:ext cx="3270485" cy="856637"/>
              <a:chOff x="1218959" y="3671213"/>
              <a:chExt cx="3270485" cy="856637"/>
            </a:xfrm>
          </p:grpSpPr>
          <p:sp>
            <p:nvSpPr>
              <p:cNvPr id="48" name="Isosceles Triangle 92"/>
              <p:cNvSpPr/>
              <p:nvPr/>
            </p:nvSpPr>
            <p:spPr>
              <a:xfrm rot="5400000">
                <a:off x="1192491" y="3934118"/>
                <a:ext cx="383762" cy="330826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9" name="Group 93"/>
              <p:cNvGrpSpPr/>
              <p:nvPr/>
            </p:nvGrpSpPr>
            <p:grpSpPr>
              <a:xfrm>
                <a:off x="1576253" y="3671213"/>
                <a:ext cx="2913191" cy="856637"/>
                <a:chOff x="2596817" y="1530523"/>
                <a:chExt cx="2913191" cy="856637"/>
              </a:xfrm>
            </p:grpSpPr>
            <p:sp>
              <p:nvSpPr>
                <p:cNvPr id="50" name="TextBox 95"/>
                <p:cNvSpPr txBox="1"/>
                <p:nvPr/>
              </p:nvSpPr>
              <p:spPr bwMode="auto">
                <a:xfrm>
                  <a:off x="2596817" y="1530523"/>
                  <a:ext cx="2913191" cy="309958"/>
                </a:xfrm>
                <a:prstGeom prst="rect">
                  <a:avLst/>
                </a:prstGeom>
                <a:noFill/>
              </p:spPr>
              <p:txBody>
                <a:bodyPr wrap="none" lIns="540000" tIns="0" rIns="0" bIns="0" anchor="b" anchorCtr="0">
                  <a:normAutofit/>
                </a:bodyPr>
                <a:lstStyle/>
                <a:p>
                  <a:pPr algn="l" latinLnBrk="0"/>
                  <a:r>
                    <a:rPr lang="zh-CN" altLang="en-US" sz="1400">
                      <a:solidFill>
                        <a:schemeClr val="accent3">
                          <a:lumMod val="100000"/>
                        </a:schemeClr>
                      </a:solidFill>
                      <a:effectLst/>
                    </a:rPr>
                    <a:t>标题文本预设</a:t>
                  </a:r>
                </a:p>
              </p:txBody>
            </p:sp>
            <p:sp>
              <p:nvSpPr>
                <p:cNvPr id="51" name="TextBox 96"/>
                <p:cNvSpPr txBox="1"/>
                <p:nvPr/>
              </p:nvSpPr>
              <p:spPr bwMode="auto">
                <a:xfrm>
                  <a:off x="2596817" y="1830981"/>
                  <a:ext cx="2913191" cy="556179"/>
                </a:xfrm>
                <a:prstGeom prst="rect">
                  <a:avLst/>
                </a:prstGeom>
                <a:noFill/>
              </p:spPr>
              <p:txBody>
                <a:bodyPr wrap="square" lIns="540000" tIns="0" rIns="0" bIns="0" anchor="t" anchorCtr="0">
                  <a:normAutofit/>
                </a:bodyPr>
                <a:lstStyle/>
                <a:p>
                  <a:pPr algn="l" latinLnBrk="0">
                    <a:lnSpc>
                      <a:spcPct val="120000"/>
                    </a:lnSpc>
                  </a:pPr>
                  <a:r>
                    <a:rPr lang="zh-CN" altLang="en-US" sz="1000" b="0">
                      <a:solidFill>
                        <a:schemeClr val="tx1"/>
                      </a:solidFill>
                      <a:effectLst/>
                    </a:rPr>
                    <a:t>此部分内容作为文字排版占位显示 </a:t>
                  </a:r>
                  <a:br>
                    <a:rPr lang="zh-CN" altLang="en-US" sz="1000" b="0">
                      <a:solidFill>
                        <a:schemeClr val="tx1"/>
                      </a:solidFill>
                      <a:effectLst/>
                    </a:rPr>
                  </a:br>
                  <a:r>
                    <a:rPr lang="zh-CN" altLang="en-US" sz="1000" b="0">
                      <a:solidFill>
                        <a:schemeClr val="tx1"/>
                      </a:solidFill>
                      <a:effectLst/>
                    </a:rPr>
                    <a:t>（建议使用主题字体）</a:t>
                  </a:r>
                </a:p>
              </p:txBody>
            </p:sp>
          </p:grpSp>
        </p:grpSp>
        <p:grpSp>
          <p:nvGrpSpPr>
            <p:cNvPr id="43" name="Group 98"/>
            <p:cNvGrpSpPr/>
            <p:nvPr/>
          </p:nvGrpSpPr>
          <p:grpSpPr>
            <a:xfrm>
              <a:off x="8115372" y="4727316"/>
              <a:ext cx="3267337" cy="856637"/>
              <a:chOff x="1222107" y="4558408"/>
              <a:chExt cx="3267337" cy="856637"/>
            </a:xfrm>
          </p:grpSpPr>
          <p:sp>
            <p:nvSpPr>
              <p:cNvPr id="44" name="Isosceles Triangle 99"/>
              <p:cNvSpPr/>
              <p:nvPr/>
            </p:nvSpPr>
            <p:spPr>
              <a:xfrm rot="5400000">
                <a:off x="1195639" y="4821313"/>
                <a:ext cx="383762" cy="330826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5" name="Group 101"/>
              <p:cNvGrpSpPr/>
              <p:nvPr/>
            </p:nvGrpSpPr>
            <p:grpSpPr>
              <a:xfrm>
                <a:off x="1576253" y="4558408"/>
                <a:ext cx="2913191" cy="856637"/>
                <a:chOff x="2596817" y="1530523"/>
                <a:chExt cx="2913191" cy="856637"/>
              </a:xfrm>
            </p:grpSpPr>
            <p:sp>
              <p:nvSpPr>
                <p:cNvPr id="46" name="TextBox 102"/>
                <p:cNvSpPr txBox="1"/>
                <p:nvPr/>
              </p:nvSpPr>
              <p:spPr bwMode="auto">
                <a:xfrm>
                  <a:off x="2596817" y="1530523"/>
                  <a:ext cx="2913191" cy="309958"/>
                </a:xfrm>
                <a:prstGeom prst="rect">
                  <a:avLst/>
                </a:prstGeom>
                <a:noFill/>
              </p:spPr>
              <p:txBody>
                <a:bodyPr wrap="none" lIns="540000" tIns="0" rIns="0" bIns="0" anchor="b" anchorCtr="0">
                  <a:normAutofit/>
                </a:bodyPr>
                <a:lstStyle/>
                <a:p>
                  <a:pPr algn="l" latinLnBrk="0"/>
                  <a:r>
                    <a:rPr lang="zh-CN" altLang="en-US" sz="1400">
                      <a:solidFill>
                        <a:schemeClr val="accent4">
                          <a:lumMod val="100000"/>
                        </a:schemeClr>
                      </a:solidFill>
                      <a:effectLst/>
                    </a:rPr>
                    <a:t>标题文本预设</a:t>
                  </a:r>
                </a:p>
              </p:txBody>
            </p:sp>
            <p:sp>
              <p:nvSpPr>
                <p:cNvPr id="47" name="TextBox 116"/>
                <p:cNvSpPr txBox="1"/>
                <p:nvPr/>
              </p:nvSpPr>
              <p:spPr bwMode="auto">
                <a:xfrm>
                  <a:off x="2596817" y="1830981"/>
                  <a:ext cx="2913191" cy="556179"/>
                </a:xfrm>
                <a:prstGeom prst="rect">
                  <a:avLst/>
                </a:prstGeom>
                <a:noFill/>
              </p:spPr>
              <p:txBody>
                <a:bodyPr wrap="square" lIns="540000" tIns="0" rIns="0" bIns="0" anchor="t" anchorCtr="0">
                  <a:normAutofit/>
                </a:bodyPr>
                <a:lstStyle/>
                <a:p>
                  <a:pPr algn="l" latinLnBrk="0">
                    <a:lnSpc>
                      <a:spcPct val="120000"/>
                    </a:lnSpc>
                  </a:pPr>
                  <a:r>
                    <a:rPr lang="zh-CN" altLang="en-US" sz="1000" b="0">
                      <a:solidFill>
                        <a:schemeClr val="tx1"/>
                      </a:solidFill>
                      <a:effectLst/>
                    </a:rPr>
                    <a:t>此部分内容作为文字排版占位显示 </a:t>
                  </a:r>
                  <a:br>
                    <a:rPr lang="zh-CN" altLang="en-US" sz="1000" b="0">
                      <a:solidFill>
                        <a:schemeClr val="tx1"/>
                      </a:solidFill>
                      <a:effectLst/>
                    </a:rPr>
                  </a:br>
                  <a:r>
                    <a:rPr lang="zh-CN" altLang="en-US" sz="1000" b="0">
                      <a:solidFill>
                        <a:schemeClr val="tx1"/>
                      </a:solidFill>
                      <a:effectLst/>
                    </a:rPr>
                    <a:t>（建议使用主题字体）</a:t>
                  </a: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b9b7fce1-a7d8-406d-8c50-d228202e7df1"/>
          <p:cNvGrpSpPr>
            <a:grpSpLocks noChangeAspect="1"/>
          </p:cNvGrpSpPr>
          <p:nvPr/>
        </p:nvGrpSpPr>
        <p:grpSpPr>
          <a:xfrm>
            <a:off x="1" y="1123949"/>
            <a:ext cx="12191999" cy="4992689"/>
            <a:chOff x="1" y="1123949"/>
            <a:chExt cx="12191999" cy="4992689"/>
          </a:xfrm>
        </p:grpSpPr>
        <p:sp>
          <p:nvSpPr>
            <p:cNvPr id="6" name="Freeform: Shape 18"/>
            <p:cNvSpPr/>
            <p:nvPr/>
          </p:nvSpPr>
          <p:spPr>
            <a:xfrm rot="5400000">
              <a:off x="968580" y="155370"/>
              <a:ext cx="2399085" cy="4336244"/>
            </a:xfrm>
            <a:custGeom>
              <a:avLst/>
              <a:gdLst>
                <a:gd name="connsiteX0" fmla="*/ 940182 w 2399085"/>
                <a:gd name="connsiteY0" fmla="*/ 259836 h 4336244"/>
                <a:gd name="connsiteX1" fmla="*/ 1199543 w 2399085"/>
                <a:gd name="connsiteY1" fmla="*/ 0 h 4336244"/>
                <a:gd name="connsiteX2" fmla="*/ 1458903 w 2399085"/>
                <a:gd name="connsiteY2" fmla="*/ 259836 h 4336244"/>
                <a:gd name="connsiteX3" fmla="*/ 0 w 2399085"/>
                <a:gd name="connsiteY3" fmla="*/ 4336244 h 4336244"/>
                <a:gd name="connsiteX4" fmla="*/ 0 w 2399085"/>
                <a:gd name="connsiteY4" fmla="*/ 259837 h 4336244"/>
                <a:gd name="connsiteX5" fmla="*/ 2399085 w 2399085"/>
                <a:gd name="connsiteY5" fmla="*/ 259837 h 4336244"/>
                <a:gd name="connsiteX6" fmla="*/ 2399084 w 2399085"/>
                <a:gd name="connsiteY6" fmla="*/ 4336244 h 4336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9085" h="4336244">
                  <a:moveTo>
                    <a:pt x="940182" y="259836"/>
                  </a:moveTo>
                  <a:lnTo>
                    <a:pt x="1199543" y="0"/>
                  </a:lnTo>
                  <a:lnTo>
                    <a:pt x="1458903" y="259836"/>
                  </a:lnTo>
                  <a:close/>
                  <a:moveTo>
                    <a:pt x="0" y="4336244"/>
                  </a:moveTo>
                  <a:lnTo>
                    <a:pt x="0" y="259837"/>
                  </a:lnTo>
                  <a:lnTo>
                    <a:pt x="2399085" y="259837"/>
                  </a:lnTo>
                  <a:lnTo>
                    <a:pt x="2399084" y="43362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7" name="Freeform: Shape 19"/>
            <p:cNvSpPr/>
            <p:nvPr/>
          </p:nvSpPr>
          <p:spPr>
            <a:xfrm>
              <a:off x="7857869" y="3717554"/>
              <a:ext cx="4334131" cy="2399084"/>
            </a:xfrm>
            <a:custGeom>
              <a:avLst/>
              <a:gdLst>
                <a:gd name="connsiteX0" fmla="*/ 257723 w 4334131"/>
                <a:gd name="connsiteY0" fmla="*/ 0 h 2399084"/>
                <a:gd name="connsiteX1" fmla="*/ 4334131 w 4334131"/>
                <a:gd name="connsiteY1" fmla="*/ 0 h 2399084"/>
                <a:gd name="connsiteX2" fmla="*/ 4334131 w 4334131"/>
                <a:gd name="connsiteY2" fmla="*/ 2399084 h 2399084"/>
                <a:gd name="connsiteX3" fmla="*/ 257723 w 4334131"/>
                <a:gd name="connsiteY3" fmla="*/ 2399084 h 2399084"/>
                <a:gd name="connsiteX4" fmla="*/ 257723 w 4334131"/>
                <a:gd name="connsiteY4" fmla="*/ 1456794 h 2399084"/>
                <a:gd name="connsiteX5" fmla="*/ 0 w 4334131"/>
                <a:gd name="connsiteY5" fmla="*/ 1199543 h 2399084"/>
                <a:gd name="connsiteX6" fmla="*/ 257723 w 4334131"/>
                <a:gd name="connsiteY6" fmla="*/ 942292 h 23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34131" h="2399084">
                  <a:moveTo>
                    <a:pt x="257723" y="0"/>
                  </a:moveTo>
                  <a:lnTo>
                    <a:pt x="4334131" y="0"/>
                  </a:lnTo>
                  <a:lnTo>
                    <a:pt x="4334131" y="2399084"/>
                  </a:lnTo>
                  <a:lnTo>
                    <a:pt x="257723" y="2399084"/>
                  </a:lnTo>
                  <a:lnTo>
                    <a:pt x="257723" y="1456794"/>
                  </a:lnTo>
                  <a:lnTo>
                    <a:pt x="0" y="1199543"/>
                  </a:lnTo>
                  <a:lnTo>
                    <a:pt x="257723" y="9422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17500" sx="1000" sy="1000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8" name="Rectangle: Rounded Corners 23"/>
            <p:cNvSpPr/>
            <p:nvPr/>
          </p:nvSpPr>
          <p:spPr>
            <a:xfrm>
              <a:off x="9716234" y="3996730"/>
              <a:ext cx="875122" cy="875122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9" name="Freeform: Shape 24"/>
            <p:cNvSpPr/>
            <p:nvPr/>
          </p:nvSpPr>
          <p:spPr bwMode="auto">
            <a:xfrm>
              <a:off x="9878739" y="4161566"/>
              <a:ext cx="545448" cy="545448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10" name="Rectangle: Rounded Corners 26"/>
            <p:cNvSpPr/>
            <p:nvPr/>
          </p:nvSpPr>
          <p:spPr>
            <a:xfrm>
              <a:off x="1600642" y="1376772"/>
              <a:ext cx="875122" cy="875122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11" name="Freeform: Shape 27"/>
            <p:cNvSpPr/>
            <p:nvPr/>
          </p:nvSpPr>
          <p:spPr bwMode="auto">
            <a:xfrm>
              <a:off x="1761982" y="1541608"/>
              <a:ext cx="545448" cy="545448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12" name="TextBox 14"/>
            <p:cNvSpPr txBox="1"/>
            <p:nvPr/>
          </p:nvSpPr>
          <p:spPr>
            <a:xfrm>
              <a:off x="763863" y="2398488"/>
              <a:ext cx="2548680" cy="283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72000" tIns="0" rIns="72000" bIns="0" anchor="b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rPr>
                <a:t>标题文本预设</a:t>
              </a:r>
            </a:p>
          </p:txBody>
        </p:sp>
        <p:sp>
          <p:nvSpPr>
            <p:cNvPr id="13" name="TextBox 15"/>
            <p:cNvSpPr txBox="1"/>
            <p:nvPr/>
          </p:nvSpPr>
          <p:spPr>
            <a:xfrm>
              <a:off x="763863" y="2681510"/>
              <a:ext cx="2548680" cy="622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square" lIns="72000" tIns="0" rIns="72000" bIns="0" anchor="t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rPr>
                <a:t>此部分内容作为文字排版占位显示</a:t>
              </a:r>
              <a:br>
                <a: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rPr>
              </a:br>
              <a:r>
                <a: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rPr>
                <a:t>（建议使用主题字体）</a:t>
              </a:r>
            </a:p>
          </p:txBody>
        </p:sp>
        <p:sp>
          <p:nvSpPr>
            <p:cNvPr id="14" name="TextBox 29"/>
            <p:cNvSpPr txBox="1"/>
            <p:nvPr/>
          </p:nvSpPr>
          <p:spPr>
            <a:xfrm>
              <a:off x="8877123" y="5066372"/>
              <a:ext cx="2548680" cy="283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72000" tIns="0" rIns="72000" bIns="0" anchor="b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rPr>
                <a:t>标题文本预设</a:t>
              </a:r>
            </a:p>
          </p:txBody>
        </p:sp>
        <p:sp>
          <p:nvSpPr>
            <p:cNvPr id="15" name="TextBox 30"/>
            <p:cNvSpPr txBox="1"/>
            <p:nvPr/>
          </p:nvSpPr>
          <p:spPr>
            <a:xfrm>
              <a:off x="8877123" y="5349394"/>
              <a:ext cx="2548680" cy="622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square" lIns="72000" tIns="0" rIns="72000" bIns="0" anchor="t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rPr>
                <a:t>此部分内容作为文字排版占位显示</a:t>
              </a:r>
              <a:br>
                <a: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rPr>
              </a:br>
              <a:r>
                <a: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rPr>
                <a:t>（建议使用主题字体）</a:t>
              </a:r>
            </a:p>
          </p:txBody>
        </p:sp>
      </p:grpSp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6" b="29006"/>
          <a:stretch>
            <a:fillRect/>
          </a:stretch>
        </p:blipFill>
        <p:spPr/>
      </p:pic>
      <p:pic>
        <p:nvPicPr>
          <p:cNvPr id="18" name="图片占位符 17"/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31" b="27931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000488"/>
            <a:ext cx="5562600" cy="38575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3302"/>
            <a:ext cx="12192000" cy="54469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277821" y="1753851"/>
            <a:ext cx="46987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谢谢观看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815651" y="3227549"/>
            <a:ext cx="1623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BY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：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xiazaii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 userDrawn="1">
            <p:custDataLst>
              <p:tags r:id="rId3"/>
            </p:custDataLst>
          </p:nvPr>
        </p:nvSpPr>
        <p:spPr>
          <a:xfrm>
            <a:off x="8395064" y="2875133"/>
            <a:ext cx="2272937" cy="780159"/>
          </a:xfrm>
          <a:custGeom>
            <a:avLst/>
            <a:gdLst>
              <a:gd name="connsiteX0" fmla="*/ 0 w 2272937"/>
              <a:gd name="connsiteY0" fmla="*/ 478971 h 478971"/>
              <a:gd name="connsiteX1" fmla="*/ 2272937 w 2272937"/>
              <a:gd name="connsiteY1" fmla="*/ 478971 h 478971"/>
              <a:gd name="connsiteX2" fmla="*/ 2272937 w 2272937"/>
              <a:gd name="connsiteY2" fmla="*/ 0 h 478971"/>
              <a:gd name="connsiteX3" fmla="*/ 1271452 w 2272937"/>
              <a:gd name="connsiteY3" fmla="*/ 0 h 478971"/>
              <a:gd name="connsiteX4" fmla="*/ 17417 w 2272937"/>
              <a:gd name="connsiteY4" fmla="*/ 0 h 478971"/>
              <a:gd name="connsiteX5" fmla="*/ 0 w 2272937"/>
              <a:gd name="connsiteY5" fmla="*/ 478971 h 47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2937" h="478971">
                <a:moveTo>
                  <a:pt x="0" y="478971"/>
                </a:moveTo>
                <a:lnTo>
                  <a:pt x="2272937" y="478971"/>
                </a:lnTo>
                <a:lnTo>
                  <a:pt x="2272937" y="0"/>
                </a:lnTo>
                <a:lnTo>
                  <a:pt x="1271452" y="0"/>
                </a:lnTo>
                <a:lnTo>
                  <a:pt x="17417" y="0"/>
                </a:lnTo>
                <a:lnTo>
                  <a:pt x="0" y="47897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1524000" y="2610725"/>
            <a:ext cx="8125098" cy="818398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80000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LOREM IPSUM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9" name="任意多边形 8"/>
          <p:cNvSpPr/>
          <p:nvPr userDrawn="1">
            <p:custDataLst>
              <p:tags r:id="rId5"/>
            </p:custDataLst>
          </p:nvPr>
        </p:nvSpPr>
        <p:spPr>
          <a:xfrm>
            <a:off x="8360230" y="3429131"/>
            <a:ext cx="1306285" cy="226633"/>
          </a:xfrm>
          <a:custGeom>
            <a:avLst/>
            <a:gdLst>
              <a:gd name="connsiteX0" fmla="*/ 0 w 1306285"/>
              <a:gd name="connsiteY0" fmla="*/ 0 h 156754"/>
              <a:gd name="connsiteX1" fmla="*/ 1306285 w 1306285"/>
              <a:gd name="connsiteY1" fmla="*/ 0 h 156754"/>
              <a:gd name="connsiteX2" fmla="*/ 17417 w 1306285"/>
              <a:gd name="connsiteY2" fmla="*/ 156754 h 156754"/>
              <a:gd name="connsiteX3" fmla="*/ 0 w 1306285"/>
              <a:gd name="connsiteY3" fmla="*/ 0 h 15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6285" h="156754">
                <a:moveTo>
                  <a:pt x="0" y="0"/>
                </a:moveTo>
                <a:lnTo>
                  <a:pt x="1306285" y="0"/>
                </a:lnTo>
                <a:lnTo>
                  <a:pt x="17417" y="15675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14" name="文本占位符 6"/>
          <p:cNvSpPr txBox="1"/>
          <p:nvPr>
            <p:custDataLst>
              <p:tags r:id="rId6"/>
            </p:custDataLst>
          </p:nvPr>
        </p:nvSpPr>
        <p:spPr>
          <a:xfrm>
            <a:off x="3230351" y="3494363"/>
            <a:ext cx="5129878" cy="399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60000"/>
              <a:buFont typeface="Wingdings" panose="05000000000000000000" pitchFamily="2" charset="2"/>
              <a:buNone/>
              <a:defRPr sz="1600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  <a:ea typeface="华文中宋" panose="02010600040101010101" pitchFamily="2" charset="-122"/>
                <a:cs typeface="+mn-cs"/>
              </a:defRPr>
            </a:lvl1pPr>
            <a:lvl2pPr marL="457200" indent="0" algn="just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anose="02010509060101010101" charset="-122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幼圆" panose="02010509060101010101" charset="-122"/>
                <a:ea typeface="幼圆" panose="02010509060101010101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76AA30">
                  <a:lumMod val="50000"/>
                </a:srgbClr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da-DK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Baskerville Old Face" panose="02020602080505020303" pitchFamily="18" charset="0"/>
                <a:ea typeface="华文中宋" panose="02010600040101010101" pitchFamily="2" charset="-122"/>
                <a:cs typeface="+mn-cs"/>
              </a:rPr>
              <a:t>Lorem ipsum dolor sit amet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Baskerville Old Face" panose="02020602080505020303" pitchFamily="18" charset="0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15" name="文本占位符 4"/>
          <p:cNvSpPr txBox="1"/>
          <p:nvPr>
            <p:custDataLst>
              <p:tags r:id="rId7"/>
            </p:custDataLst>
          </p:nvPr>
        </p:nvSpPr>
        <p:spPr>
          <a:xfrm>
            <a:off x="1549581" y="913994"/>
            <a:ext cx="1568089" cy="3509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60000"/>
              <a:buFont typeface="Wingdings" panose="05000000000000000000" pitchFamily="2" charset="2"/>
              <a:buNone/>
              <a:defRPr sz="23900" i="1" kern="1200" baseline="0">
                <a:ln w="19050">
                  <a:solidFill>
                    <a:schemeClr val="bg1"/>
                  </a:solidFill>
                </a:ln>
                <a:solidFill>
                  <a:schemeClr val="accent1"/>
                </a:solidFill>
                <a:latin typeface="Baskerville Old Face" panose="02020602080505020303" pitchFamily="18" charset="0"/>
                <a:ea typeface="华文中宋" panose="02010600040101010101" pitchFamily="2" charset="-122"/>
                <a:cs typeface="+mn-cs"/>
              </a:defRPr>
            </a:lvl1pPr>
            <a:lvl2pPr marL="357505" indent="-357505" algn="just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anose="02010509060101010101" charset="-122"/>
              <a:buChar char=" "/>
              <a:defRPr sz="1600" kern="1200" baseline="0">
                <a:solidFill>
                  <a:srgbClr val="7D7D7D"/>
                </a:solidFill>
                <a:latin typeface="幼圆" panose="02010509060101010101" charset="-122"/>
                <a:ea typeface="幼圆" panose="02010509060101010101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76AA30">
                  <a:lumMod val="50000"/>
                </a:srgbClr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n-US" altLang="zh-CN" sz="23900" b="0" i="1" u="none" strike="noStrike" kern="1200" cap="none" spc="0" normalizeH="0" baseline="0" noProof="0" dirty="0">
                <a:ln w="19050">
                  <a:solidFill>
                    <a:srgbClr val="FFFFFF"/>
                  </a:solidFill>
                </a:ln>
                <a:solidFill>
                  <a:srgbClr val="606A74"/>
                </a:solidFill>
                <a:effectLst/>
                <a:uLnTx/>
                <a:uFillTx/>
                <a:latin typeface="Baskerville Old Face" panose="02020602080505020303" pitchFamily="18" charset="0"/>
                <a:ea typeface="华文中宋" panose="02010600040101010101" pitchFamily="2" charset="-122"/>
                <a:cs typeface="+mn-cs"/>
              </a:rPr>
              <a:t>1</a:t>
            </a:r>
            <a:endParaRPr kumimoji="0" lang="zh-CN" altLang="en-US" sz="23900" b="0" i="1" u="none" strike="noStrike" kern="1200" cap="none" spc="0" normalizeH="0" baseline="0" noProof="0" dirty="0">
              <a:ln w="19050">
                <a:solidFill>
                  <a:srgbClr val="FFFFFF"/>
                </a:solidFill>
              </a:ln>
              <a:solidFill>
                <a:srgbClr val="606A74"/>
              </a:solidFill>
              <a:effectLst/>
              <a:uLnTx/>
              <a:uFillTx/>
              <a:latin typeface="Baskerville Old Face" panose="02020602080505020303" pitchFamily="18" charset="0"/>
              <a:ea typeface="华文中宋" panose="02010600040101010101" pitchFamily="2" charset="-122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80f999fe-b500-4bb4-a248-cf3ae5c012a0"/>
          <p:cNvGrpSpPr>
            <a:grpSpLocks noChangeAspect="1"/>
          </p:cNvGrpSpPr>
          <p:nvPr/>
        </p:nvGrpSpPr>
        <p:grpSpPr>
          <a:xfrm>
            <a:off x="1218317" y="1623074"/>
            <a:ext cx="9755366" cy="3825227"/>
            <a:chOff x="806236" y="1844824"/>
            <a:chExt cx="10579528" cy="4148391"/>
          </a:xfrm>
        </p:grpSpPr>
        <p:grpSp>
          <p:nvGrpSpPr>
            <p:cNvPr id="4" name="Group 1"/>
            <p:cNvGrpSpPr/>
            <p:nvPr/>
          </p:nvGrpSpPr>
          <p:grpSpPr>
            <a:xfrm>
              <a:off x="972271" y="4640580"/>
              <a:ext cx="2559011" cy="1352635"/>
              <a:chOff x="972271" y="4640580"/>
              <a:chExt cx="2559011" cy="1352635"/>
            </a:xfrm>
          </p:grpSpPr>
          <p:sp>
            <p:nvSpPr>
              <p:cNvPr id="57" name="TextBox 5"/>
              <p:cNvSpPr txBox="1"/>
              <p:nvPr/>
            </p:nvSpPr>
            <p:spPr bwMode="auto">
              <a:xfrm>
                <a:off x="1043004" y="4640580"/>
                <a:ext cx="2417546" cy="2769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t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6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58" name="TextBox 6"/>
              <p:cNvSpPr txBox="1"/>
              <p:nvPr/>
            </p:nvSpPr>
            <p:spPr bwMode="auto">
              <a:xfrm>
                <a:off x="972271" y="4917579"/>
                <a:ext cx="2559011" cy="107563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t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100">
                    <a:solidFill>
                      <a:schemeClr val="tx1"/>
                    </a:solidFill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tx1"/>
                    </a:solidFill>
                  </a:rPr>
                </a:br>
                <a:r>
                  <a:rPr lang="zh-CN" altLang="en-US" sz="1100">
                    <a:solidFill>
                      <a:schemeClr val="tx1"/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5" name="Group 7"/>
            <p:cNvGrpSpPr/>
            <p:nvPr/>
          </p:nvGrpSpPr>
          <p:grpSpPr>
            <a:xfrm>
              <a:off x="806236" y="1844824"/>
              <a:ext cx="2977406" cy="2566727"/>
              <a:chOff x="806236" y="1844824"/>
              <a:chExt cx="2977406" cy="2566727"/>
            </a:xfrm>
          </p:grpSpPr>
          <p:sp>
            <p:nvSpPr>
              <p:cNvPr id="48" name="Hexagon 12"/>
              <p:cNvSpPr/>
              <p:nvPr/>
            </p:nvSpPr>
            <p:spPr>
              <a:xfrm>
                <a:off x="806236" y="1844824"/>
                <a:ext cx="2977406" cy="2566727"/>
              </a:xfrm>
              <a:prstGeom prst="hexagon">
                <a:avLst>
                  <a:gd name="adj" fmla="val 28930"/>
                  <a:gd name="vf" fmla="val 115470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9" name="Group 16"/>
              <p:cNvGrpSpPr/>
              <p:nvPr/>
            </p:nvGrpSpPr>
            <p:grpSpPr>
              <a:xfrm>
                <a:off x="1957634" y="2307234"/>
                <a:ext cx="674611" cy="1064681"/>
                <a:chOff x="-3248025" y="803275"/>
                <a:chExt cx="669925" cy="1057275"/>
              </a:xfrm>
              <a:solidFill>
                <a:schemeClr val="bg1"/>
              </a:solidFill>
            </p:grpSpPr>
            <p:sp>
              <p:nvSpPr>
                <p:cNvPr id="51" name="Freeform: Shape 39"/>
                <p:cNvSpPr/>
                <p:nvPr/>
              </p:nvSpPr>
              <p:spPr bwMode="auto">
                <a:xfrm>
                  <a:off x="-2940050" y="1489075"/>
                  <a:ext cx="361950" cy="53975"/>
                </a:xfrm>
                <a:custGeom>
                  <a:avLst/>
                  <a:gdLst>
                    <a:gd name="T0" fmla="*/ 228 w 228"/>
                    <a:gd name="T1" fmla="*/ 24 h 34"/>
                    <a:gd name="T2" fmla="*/ 228 w 228"/>
                    <a:gd name="T3" fmla="*/ 24 h 34"/>
                    <a:gd name="T4" fmla="*/ 228 w 228"/>
                    <a:gd name="T5" fmla="*/ 28 h 34"/>
                    <a:gd name="T6" fmla="*/ 224 w 228"/>
                    <a:gd name="T7" fmla="*/ 32 h 34"/>
                    <a:gd name="T8" fmla="*/ 222 w 228"/>
                    <a:gd name="T9" fmla="*/ 34 h 34"/>
                    <a:gd name="T10" fmla="*/ 218 w 228"/>
                    <a:gd name="T11" fmla="*/ 34 h 34"/>
                    <a:gd name="T12" fmla="*/ 12 w 228"/>
                    <a:gd name="T13" fmla="*/ 34 h 34"/>
                    <a:gd name="T14" fmla="*/ 12 w 228"/>
                    <a:gd name="T15" fmla="*/ 34 h 34"/>
                    <a:gd name="T16" fmla="*/ 8 w 228"/>
                    <a:gd name="T17" fmla="*/ 34 h 34"/>
                    <a:gd name="T18" fmla="*/ 4 w 228"/>
                    <a:gd name="T19" fmla="*/ 32 h 34"/>
                    <a:gd name="T20" fmla="*/ 2 w 228"/>
                    <a:gd name="T21" fmla="*/ 28 h 34"/>
                    <a:gd name="T22" fmla="*/ 0 w 228"/>
                    <a:gd name="T23" fmla="*/ 24 h 34"/>
                    <a:gd name="T24" fmla="*/ 0 w 228"/>
                    <a:gd name="T25" fmla="*/ 10 h 34"/>
                    <a:gd name="T26" fmla="*/ 0 w 228"/>
                    <a:gd name="T27" fmla="*/ 10 h 34"/>
                    <a:gd name="T28" fmla="*/ 2 w 228"/>
                    <a:gd name="T29" fmla="*/ 6 h 34"/>
                    <a:gd name="T30" fmla="*/ 4 w 228"/>
                    <a:gd name="T31" fmla="*/ 2 h 34"/>
                    <a:gd name="T32" fmla="*/ 8 w 228"/>
                    <a:gd name="T33" fmla="*/ 0 h 34"/>
                    <a:gd name="T34" fmla="*/ 12 w 228"/>
                    <a:gd name="T35" fmla="*/ 0 h 34"/>
                    <a:gd name="T36" fmla="*/ 218 w 228"/>
                    <a:gd name="T37" fmla="*/ 0 h 34"/>
                    <a:gd name="T38" fmla="*/ 218 w 228"/>
                    <a:gd name="T39" fmla="*/ 0 h 34"/>
                    <a:gd name="T40" fmla="*/ 222 w 228"/>
                    <a:gd name="T41" fmla="*/ 0 h 34"/>
                    <a:gd name="T42" fmla="*/ 224 w 228"/>
                    <a:gd name="T43" fmla="*/ 2 h 34"/>
                    <a:gd name="T44" fmla="*/ 228 w 228"/>
                    <a:gd name="T45" fmla="*/ 6 h 34"/>
                    <a:gd name="T46" fmla="*/ 228 w 228"/>
                    <a:gd name="T47" fmla="*/ 10 h 34"/>
                    <a:gd name="T48" fmla="*/ 228 w 228"/>
                    <a:gd name="T49" fmla="*/ 2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28" h="34">
                      <a:moveTo>
                        <a:pt x="228" y="24"/>
                      </a:moveTo>
                      <a:lnTo>
                        <a:pt x="228" y="24"/>
                      </a:lnTo>
                      <a:lnTo>
                        <a:pt x="228" y="28"/>
                      </a:lnTo>
                      <a:lnTo>
                        <a:pt x="224" y="32"/>
                      </a:lnTo>
                      <a:lnTo>
                        <a:pt x="222" y="34"/>
                      </a:lnTo>
                      <a:lnTo>
                        <a:pt x="218" y="34"/>
                      </a:lnTo>
                      <a:lnTo>
                        <a:pt x="12" y="34"/>
                      </a:lnTo>
                      <a:lnTo>
                        <a:pt x="12" y="34"/>
                      </a:lnTo>
                      <a:lnTo>
                        <a:pt x="8" y="34"/>
                      </a:lnTo>
                      <a:lnTo>
                        <a:pt x="4" y="32"/>
                      </a:lnTo>
                      <a:lnTo>
                        <a:pt x="2" y="28"/>
                      </a:lnTo>
                      <a:lnTo>
                        <a:pt x="0" y="24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4" y="2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218" y="0"/>
                      </a:lnTo>
                      <a:lnTo>
                        <a:pt x="218" y="0"/>
                      </a:lnTo>
                      <a:lnTo>
                        <a:pt x="222" y="0"/>
                      </a:lnTo>
                      <a:lnTo>
                        <a:pt x="224" y="2"/>
                      </a:lnTo>
                      <a:lnTo>
                        <a:pt x="228" y="6"/>
                      </a:lnTo>
                      <a:lnTo>
                        <a:pt x="228" y="10"/>
                      </a:lnTo>
                      <a:lnTo>
                        <a:pt x="228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2" name="Freeform: Shape 40"/>
                <p:cNvSpPr/>
                <p:nvPr/>
              </p:nvSpPr>
              <p:spPr bwMode="auto">
                <a:xfrm>
                  <a:off x="-2841625" y="1279525"/>
                  <a:ext cx="158750" cy="107950"/>
                </a:xfrm>
                <a:custGeom>
                  <a:avLst/>
                  <a:gdLst>
                    <a:gd name="T0" fmla="*/ 88 w 100"/>
                    <a:gd name="T1" fmla="*/ 28 h 68"/>
                    <a:gd name="T2" fmla="*/ 88 w 100"/>
                    <a:gd name="T3" fmla="*/ 28 h 68"/>
                    <a:gd name="T4" fmla="*/ 94 w 100"/>
                    <a:gd name="T5" fmla="*/ 24 h 68"/>
                    <a:gd name="T6" fmla="*/ 98 w 100"/>
                    <a:gd name="T7" fmla="*/ 18 h 68"/>
                    <a:gd name="T8" fmla="*/ 100 w 100"/>
                    <a:gd name="T9" fmla="*/ 12 h 68"/>
                    <a:gd name="T10" fmla="*/ 98 w 100"/>
                    <a:gd name="T11" fmla="*/ 6 h 68"/>
                    <a:gd name="T12" fmla="*/ 98 w 100"/>
                    <a:gd name="T13" fmla="*/ 6 h 68"/>
                    <a:gd name="T14" fmla="*/ 94 w 100"/>
                    <a:gd name="T15" fmla="*/ 2 h 68"/>
                    <a:gd name="T16" fmla="*/ 88 w 100"/>
                    <a:gd name="T17" fmla="*/ 0 h 68"/>
                    <a:gd name="T18" fmla="*/ 80 w 100"/>
                    <a:gd name="T19" fmla="*/ 0 h 68"/>
                    <a:gd name="T20" fmla="*/ 74 w 100"/>
                    <a:gd name="T21" fmla="*/ 2 h 68"/>
                    <a:gd name="T22" fmla="*/ 10 w 100"/>
                    <a:gd name="T23" fmla="*/ 38 h 68"/>
                    <a:gd name="T24" fmla="*/ 10 w 100"/>
                    <a:gd name="T25" fmla="*/ 38 h 68"/>
                    <a:gd name="T26" fmla="*/ 4 w 100"/>
                    <a:gd name="T27" fmla="*/ 44 h 68"/>
                    <a:gd name="T28" fmla="*/ 2 w 100"/>
                    <a:gd name="T29" fmla="*/ 50 h 68"/>
                    <a:gd name="T30" fmla="*/ 0 w 100"/>
                    <a:gd name="T31" fmla="*/ 56 h 68"/>
                    <a:gd name="T32" fmla="*/ 2 w 100"/>
                    <a:gd name="T33" fmla="*/ 62 h 68"/>
                    <a:gd name="T34" fmla="*/ 2 w 100"/>
                    <a:gd name="T35" fmla="*/ 62 h 68"/>
                    <a:gd name="T36" fmla="*/ 6 w 100"/>
                    <a:gd name="T37" fmla="*/ 66 h 68"/>
                    <a:gd name="T38" fmla="*/ 12 w 100"/>
                    <a:gd name="T39" fmla="*/ 68 h 68"/>
                    <a:gd name="T40" fmla="*/ 18 w 100"/>
                    <a:gd name="T41" fmla="*/ 66 h 68"/>
                    <a:gd name="T42" fmla="*/ 26 w 100"/>
                    <a:gd name="T43" fmla="*/ 64 h 68"/>
                    <a:gd name="T44" fmla="*/ 88 w 100"/>
                    <a:gd name="T45" fmla="*/ 2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00" h="68">
                      <a:moveTo>
                        <a:pt x="88" y="28"/>
                      </a:moveTo>
                      <a:lnTo>
                        <a:pt x="88" y="28"/>
                      </a:lnTo>
                      <a:lnTo>
                        <a:pt x="94" y="24"/>
                      </a:lnTo>
                      <a:lnTo>
                        <a:pt x="98" y="18"/>
                      </a:lnTo>
                      <a:lnTo>
                        <a:pt x="100" y="12"/>
                      </a:lnTo>
                      <a:lnTo>
                        <a:pt x="98" y="6"/>
                      </a:lnTo>
                      <a:lnTo>
                        <a:pt x="98" y="6"/>
                      </a:lnTo>
                      <a:lnTo>
                        <a:pt x="94" y="2"/>
                      </a:lnTo>
                      <a:lnTo>
                        <a:pt x="88" y="0"/>
                      </a:lnTo>
                      <a:lnTo>
                        <a:pt x="80" y="0"/>
                      </a:lnTo>
                      <a:lnTo>
                        <a:pt x="74" y="2"/>
                      </a:lnTo>
                      <a:lnTo>
                        <a:pt x="10" y="38"/>
                      </a:lnTo>
                      <a:lnTo>
                        <a:pt x="10" y="38"/>
                      </a:lnTo>
                      <a:lnTo>
                        <a:pt x="4" y="44"/>
                      </a:lnTo>
                      <a:lnTo>
                        <a:pt x="2" y="50"/>
                      </a:lnTo>
                      <a:lnTo>
                        <a:pt x="0" y="56"/>
                      </a:lnTo>
                      <a:lnTo>
                        <a:pt x="2" y="62"/>
                      </a:lnTo>
                      <a:lnTo>
                        <a:pt x="2" y="62"/>
                      </a:lnTo>
                      <a:lnTo>
                        <a:pt x="6" y="66"/>
                      </a:lnTo>
                      <a:lnTo>
                        <a:pt x="12" y="68"/>
                      </a:lnTo>
                      <a:lnTo>
                        <a:pt x="18" y="66"/>
                      </a:lnTo>
                      <a:lnTo>
                        <a:pt x="26" y="64"/>
                      </a:lnTo>
                      <a:lnTo>
                        <a:pt x="88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Freeform: Shape 41"/>
                <p:cNvSpPr/>
                <p:nvPr/>
              </p:nvSpPr>
              <p:spPr bwMode="auto">
                <a:xfrm>
                  <a:off x="-3095625" y="803275"/>
                  <a:ext cx="101600" cy="79375"/>
                </a:xfrm>
                <a:custGeom>
                  <a:avLst/>
                  <a:gdLst>
                    <a:gd name="T0" fmla="*/ 58 w 64"/>
                    <a:gd name="T1" fmla="*/ 28 h 50"/>
                    <a:gd name="T2" fmla="*/ 58 w 64"/>
                    <a:gd name="T3" fmla="*/ 28 h 50"/>
                    <a:gd name="T4" fmla="*/ 62 w 64"/>
                    <a:gd name="T5" fmla="*/ 24 h 50"/>
                    <a:gd name="T6" fmla="*/ 64 w 64"/>
                    <a:gd name="T7" fmla="*/ 20 h 50"/>
                    <a:gd name="T8" fmla="*/ 64 w 64"/>
                    <a:gd name="T9" fmla="*/ 16 h 50"/>
                    <a:gd name="T10" fmla="*/ 62 w 64"/>
                    <a:gd name="T11" fmla="*/ 12 h 50"/>
                    <a:gd name="T12" fmla="*/ 58 w 64"/>
                    <a:gd name="T13" fmla="*/ 4 h 50"/>
                    <a:gd name="T14" fmla="*/ 58 w 64"/>
                    <a:gd name="T15" fmla="*/ 4 h 50"/>
                    <a:gd name="T16" fmla="*/ 54 w 64"/>
                    <a:gd name="T17" fmla="*/ 2 h 50"/>
                    <a:gd name="T18" fmla="*/ 50 w 64"/>
                    <a:gd name="T19" fmla="*/ 0 h 50"/>
                    <a:gd name="T20" fmla="*/ 46 w 64"/>
                    <a:gd name="T21" fmla="*/ 0 h 50"/>
                    <a:gd name="T22" fmla="*/ 42 w 64"/>
                    <a:gd name="T23" fmla="*/ 0 h 50"/>
                    <a:gd name="T24" fmla="*/ 4 w 64"/>
                    <a:gd name="T25" fmla="*/ 22 h 50"/>
                    <a:gd name="T26" fmla="*/ 4 w 64"/>
                    <a:gd name="T27" fmla="*/ 22 h 50"/>
                    <a:gd name="T28" fmla="*/ 2 w 64"/>
                    <a:gd name="T29" fmla="*/ 26 h 50"/>
                    <a:gd name="T30" fmla="*/ 0 w 64"/>
                    <a:gd name="T31" fmla="*/ 30 h 50"/>
                    <a:gd name="T32" fmla="*/ 0 w 64"/>
                    <a:gd name="T33" fmla="*/ 34 h 50"/>
                    <a:gd name="T34" fmla="*/ 0 w 64"/>
                    <a:gd name="T35" fmla="*/ 38 h 50"/>
                    <a:gd name="T36" fmla="*/ 4 w 64"/>
                    <a:gd name="T37" fmla="*/ 46 h 50"/>
                    <a:gd name="T38" fmla="*/ 4 w 64"/>
                    <a:gd name="T39" fmla="*/ 46 h 50"/>
                    <a:gd name="T40" fmla="*/ 8 w 64"/>
                    <a:gd name="T41" fmla="*/ 48 h 50"/>
                    <a:gd name="T42" fmla="*/ 12 w 64"/>
                    <a:gd name="T43" fmla="*/ 50 h 50"/>
                    <a:gd name="T44" fmla="*/ 16 w 64"/>
                    <a:gd name="T45" fmla="*/ 50 h 50"/>
                    <a:gd name="T46" fmla="*/ 20 w 64"/>
                    <a:gd name="T47" fmla="*/ 50 h 50"/>
                    <a:gd name="T48" fmla="*/ 58 w 64"/>
                    <a:gd name="T49" fmla="*/ 2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" h="50">
                      <a:moveTo>
                        <a:pt x="58" y="28"/>
                      </a:moveTo>
                      <a:lnTo>
                        <a:pt x="58" y="28"/>
                      </a:lnTo>
                      <a:lnTo>
                        <a:pt x="62" y="24"/>
                      </a:lnTo>
                      <a:lnTo>
                        <a:pt x="64" y="20"/>
                      </a:lnTo>
                      <a:lnTo>
                        <a:pt x="64" y="16"/>
                      </a:lnTo>
                      <a:lnTo>
                        <a:pt x="62" y="12"/>
                      </a:lnTo>
                      <a:lnTo>
                        <a:pt x="58" y="4"/>
                      </a:lnTo>
                      <a:lnTo>
                        <a:pt x="58" y="4"/>
                      </a:lnTo>
                      <a:lnTo>
                        <a:pt x="54" y="2"/>
                      </a:lnTo>
                      <a:lnTo>
                        <a:pt x="50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2" y="26"/>
                      </a:lnTo>
                      <a:lnTo>
                        <a:pt x="0" y="30"/>
                      </a:lnTo>
                      <a:lnTo>
                        <a:pt x="0" y="34"/>
                      </a:lnTo>
                      <a:lnTo>
                        <a:pt x="0" y="38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8" y="48"/>
                      </a:lnTo>
                      <a:lnTo>
                        <a:pt x="12" y="50"/>
                      </a:lnTo>
                      <a:lnTo>
                        <a:pt x="16" y="50"/>
                      </a:lnTo>
                      <a:lnTo>
                        <a:pt x="20" y="50"/>
                      </a:lnTo>
                      <a:lnTo>
                        <a:pt x="58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Freeform: Shape 42"/>
                <p:cNvSpPr/>
                <p:nvPr/>
              </p:nvSpPr>
              <p:spPr bwMode="auto">
                <a:xfrm>
                  <a:off x="-3130550" y="1771650"/>
                  <a:ext cx="396875" cy="88900"/>
                </a:xfrm>
                <a:custGeom>
                  <a:avLst/>
                  <a:gdLst>
                    <a:gd name="T0" fmla="*/ 250 w 250"/>
                    <a:gd name="T1" fmla="*/ 42 h 56"/>
                    <a:gd name="T2" fmla="*/ 250 w 250"/>
                    <a:gd name="T3" fmla="*/ 42 h 56"/>
                    <a:gd name="T4" fmla="*/ 248 w 250"/>
                    <a:gd name="T5" fmla="*/ 48 h 56"/>
                    <a:gd name="T6" fmla="*/ 244 w 250"/>
                    <a:gd name="T7" fmla="*/ 52 h 56"/>
                    <a:gd name="T8" fmla="*/ 240 w 250"/>
                    <a:gd name="T9" fmla="*/ 56 h 56"/>
                    <a:gd name="T10" fmla="*/ 234 w 250"/>
                    <a:gd name="T11" fmla="*/ 56 h 56"/>
                    <a:gd name="T12" fmla="*/ 14 w 250"/>
                    <a:gd name="T13" fmla="*/ 56 h 56"/>
                    <a:gd name="T14" fmla="*/ 14 w 250"/>
                    <a:gd name="T15" fmla="*/ 56 h 56"/>
                    <a:gd name="T16" fmla="*/ 8 w 250"/>
                    <a:gd name="T17" fmla="*/ 56 h 56"/>
                    <a:gd name="T18" fmla="*/ 4 w 250"/>
                    <a:gd name="T19" fmla="*/ 52 h 56"/>
                    <a:gd name="T20" fmla="*/ 0 w 250"/>
                    <a:gd name="T21" fmla="*/ 48 h 56"/>
                    <a:gd name="T22" fmla="*/ 0 w 250"/>
                    <a:gd name="T23" fmla="*/ 42 h 56"/>
                    <a:gd name="T24" fmla="*/ 0 w 250"/>
                    <a:gd name="T25" fmla="*/ 42 h 56"/>
                    <a:gd name="T26" fmla="*/ 0 w 250"/>
                    <a:gd name="T27" fmla="*/ 36 h 56"/>
                    <a:gd name="T28" fmla="*/ 6 w 250"/>
                    <a:gd name="T29" fmla="*/ 30 h 56"/>
                    <a:gd name="T30" fmla="*/ 12 w 250"/>
                    <a:gd name="T31" fmla="*/ 24 h 56"/>
                    <a:gd name="T32" fmla="*/ 22 w 250"/>
                    <a:gd name="T33" fmla="*/ 18 h 56"/>
                    <a:gd name="T34" fmla="*/ 46 w 250"/>
                    <a:gd name="T35" fmla="*/ 8 h 56"/>
                    <a:gd name="T36" fmla="*/ 74 w 250"/>
                    <a:gd name="T37" fmla="*/ 0 h 56"/>
                    <a:gd name="T38" fmla="*/ 74 w 250"/>
                    <a:gd name="T39" fmla="*/ 0 h 56"/>
                    <a:gd name="T40" fmla="*/ 84 w 250"/>
                    <a:gd name="T41" fmla="*/ 12 h 56"/>
                    <a:gd name="T42" fmla="*/ 96 w 250"/>
                    <a:gd name="T43" fmla="*/ 22 h 56"/>
                    <a:gd name="T44" fmla="*/ 112 w 250"/>
                    <a:gd name="T45" fmla="*/ 28 h 56"/>
                    <a:gd name="T46" fmla="*/ 128 w 250"/>
                    <a:gd name="T47" fmla="*/ 30 h 56"/>
                    <a:gd name="T48" fmla="*/ 128 w 250"/>
                    <a:gd name="T49" fmla="*/ 30 h 56"/>
                    <a:gd name="T50" fmla="*/ 144 w 250"/>
                    <a:gd name="T51" fmla="*/ 28 h 56"/>
                    <a:gd name="T52" fmla="*/ 158 w 250"/>
                    <a:gd name="T53" fmla="*/ 22 h 56"/>
                    <a:gd name="T54" fmla="*/ 172 w 250"/>
                    <a:gd name="T55" fmla="*/ 12 h 56"/>
                    <a:gd name="T56" fmla="*/ 180 w 250"/>
                    <a:gd name="T57" fmla="*/ 0 h 56"/>
                    <a:gd name="T58" fmla="*/ 180 w 250"/>
                    <a:gd name="T59" fmla="*/ 0 h 56"/>
                    <a:gd name="T60" fmla="*/ 208 w 250"/>
                    <a:gd name="T61" fmla="*/ 10 h 56"/>
                    <a:gd name="T62" fmla="*/ 230 w 250"/>
                    <a:gd name="T63" fmla="*/ 20 h 56"/>
                    <a:gd name="T64" fmla="*/ 238 w 250"/>
                    <a:gd name="T65" fmla="*/ 26 h 56"/>
                    <a:gd name="T66" fmla="*/ 244 w 250"/>
                    <a:gd name="T67" fmla="*/ 32 h 56"/>
                    <a:gd name="T68" fmla="*/ 248 w 250"/>
                    <a:gd name="T69" fmla="*/ 36 h 56"/>
                    <a:gd name="T70" fmla="*/ 250 w 250"/>
                    <a:gd name="T71" fmla="*/ 42 h 56"/>
                    <a:gd name="T72" fmla="*/ 250 w 250"/>
                    <a:gd name="T73" fmla="*/ 42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50" h="56">
                      <a:moveTo>
                        <a:pt x="250" y="42"/>
                      </a:moveTo>
                      <a:lnTo>
                        <a:pt x="250" y="42"/>
                      </a:lnTo>
                      <a:lnTo>
                        <a:pt x="248" y="48"/>
                      </a:lnTo>
                      <a:lnTo>
                        <a:pt x="244" y="52"/>
                      </a:lnTo>
                      <a:lnTo>
                        <a:pt x="240" y="56"/>
                      </a:lnTo>
                      <a:lnTo>
                        <a:pt x="234" y="56"/>
                      </a:lnTo>
                      <a:lnTo>
                        <a:pt x="14" y="56"/>
                      </a:lnTo>
                      <a:lnTo>
                        <a:pt x="14" y="56"/>
                      </a:lnTo>
                      <a:lnTo>
                        <a:pt x="8" y="56"/>
                      </a:lnTo>
                      <a:lnTo>
                        <a:pt x="4" y="52"/>
                      </a:lnTo>
                      <a:lnTo>
                        <a:pt x="0" y="48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36"/>
                      </a:lnTo>
                      <a:lnTo>
                        <a:pt x="6" y="30"/>
                      </a:lnTo>
                      <a:lnTo>
                        <a:pt x="12" y="24"/>
                      </a:lnTo>
                      <a:lnTo>
                        <a:pt x="22" y="18"/>
                      </a:lnTo>
                      <a:lnTo>
                        <a:pt x="46" y="8"/>
                      </a:lnTo>
                      <a:lnTo>
                        <a:pt x="74" y="0"/>
                      </a:lnTo>
                      <a:lnTo>
                        <a:pt x="74" y="0"/>
                      </a:lnTo>
                      <a:lnTo>
                        <a:pt x="84" y="12"/>
                      </a:lnTo>
                      <a:lnTo>
                        <a:pt x="96" y="22"/>
                      </a:lnTo>
                      <a:lnTo>
                        <a:pt x="112" y="28"/>
                      </a:lnTo>
                      <a:lnTo>
                        <a:pt x="128" y="30"/>
                      </a:lnTo>
                      <a:lnTo>
                        <a:pt x="128" y="30"/>
                      </a:lnTo>
                      <a:lnTo>
                        <a:pt x="144" y="28"/>
                      </a:lnTo>
                      <a:lnTo>
                        <a:pt x="158" y="22"/>
                      </a:lnTo>
                      <a:lnTo>
                        <a:pt x="172" y="12"/>
                      </a:lnTo>
                      <a:lnTo>
                        <a:pt x="180" y="0"/>
                      </a:lnTo>
                      <a:lnTo>
                        <a:pt x="180" y="0"/>
                      </a:lnTo>
                      <a:lnTo>
                        <a:pt x="208" y="10"/>
                      </a:lnTo>
                      <a:lnTo>
                        <a:pt x="230" y="20"/>
                      </a:lnTo>
                      <a:lnTo>
                        <a:pt x="238" y="26"/>
                      </a:lnTo>
                      <a:lnTo>
                        <a:pt x="244" y="32"/>
                      </a:lnTo>
                      <a:lnTo>
                        <a:pt x="248" y="36"/>
                      </a:lnTo>
                      <a:lnTo>
                        <a:pt x="250" y="42"/>
                      </a:lnTo>
                      <a:lnTo>
                        <a:pt x="250" y="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Freeform: Shape 43"/>
                <p:cNvSpPr/>
                <p:nvPr/>
              </p:nvSpPr>
              <p:spPr bwMode="auto">
                <a:xfrm>
                  <a:off x="-2994025" y="1657350"/>
                  <a:ext cx="133350" cy="133350"/>
                </a:xfrm>
                <a:custGeom>
                  <a:avLst/>
                  <a:gdLst>
                    <a:gd name="T0" fmla="*/ 42 w 84"/>
                    <a:gd name="T1" fmla="*/ 0 h 84"/>
                    <a:gd name="T2" fmla="*/ 42 w 84"/>
                    <a:gd name="T3" fmla="*/ 0 h 84"/>
                    <a:gd name="T4" fmla="*/ 34 w 84"/>
                    <a:gd name="T5" fmla="*/ 2 h 84"/>
                    <a:gd name="T6" fmla="*/ 26 w 84"/>
                    <a:gd name="T7" fmla="*/ 4 h 84"/>
                    <a:gd name="T8" fmla="*/ 18 w 84"/>
                    <a:gd name="T9" fmla="*/ 8 h 84"/>
                    <a:gd name="T10" fmla="*/ 12 w 84"/>
                    <a:gd name="T11" fmla="*/ 12 h 84"/>
                    <a:gd name="T12" fmla="*/ 8 w 84"/>
                    <a:gd name="T13" fmla="*/ 18 h 84"/>
                    <a:gd name="T14" fmla="*/ 4 w 84"/>
                    <a:gd name="T15" fmla="*/ 26 h 84"/>
                    <a:gd name="T16" fmla="*/ 2 w 84"/>
                    <a:gd name="T17" fmla="*/ 34 h 84"/>
                    <a:gd name="T18" fmla="*/ 0 w 84"/>
                    <a:gd name="T19" fmla="*/ 42 h 84"/>
                    <a:gd name="T20" fmla="*/ 0 w 84"/>
                    <a:gd name="T21" fmla="*/ 42 h 84"/>
                    <a:gd name="T22" fmla="*/ 2 w 84"/>
                    <a:gd name="T23" fmla="*/ 50 h 84"/>
                    <a:gd name="T24" fmla="*/ 4 w 84"/>
                    <a:gd name="T25" fmla="*/ 58 h 84"/>
                    <a:gd name="T26" fmla="*/ 8 w 84"/>
                    <a:gd name="T27" fmla="*/ 64 h 84"/>
                    <a:gd name="T28" fmla="*/ 12 w 84"/>
                    <a:gd name="T29" fmla="*/ 70 h 84"/>
                    <a:gd name="T30" fmla="*/ 18 w 84"/>
                    <a:gd name="T31" fmla="*/ 76 h 84"/>
                    <a:gd name="T32" fmla="*/ 26 w 84"/>
                    <a:gd name="T33" fmla="*/ 80 h 84"/>
                    <a:gd name="T34" fmla="*/ 34 w 84"/>
                    <a:gd name="T35" fmla="*/ 82 h 84"/>
                    <a:gd name="T36" fmla="*/ 42 w 84"/>
                    <a:gd name="T37" fmla="*/ 84 h 84"/>
                    <a:gd name="T38" fmla="*/ 42 w 84"/>
                    <a:gd name="T39" fmla="*/ 84 h 84"/>
                    <a:gd name="T40" fmla="*/ 50 w 84"/>
                    <a:gd name="T41" fmla="*/ 82 h 84"/>
                    <a:gd name="T42" fmla="*/ 58 w 84"/>
                    <a:gd name="T43" fmla="*/ 80 h 84"/>
                    <a:gd name="T44" fmla="*/ 66 w 84"/>
                    <a:gd name="T45" fmla="*/ 76 h 84"/>
                    <a:gd name="T46" fmla="*/ 72 w 84"/>
                    <a:gd name="T47" fmla="*/ 70 h 84"/>
                    <a:gd name="T48" fmla="*/ 76 w 84"/>
                    <a:gd name="T49" fmla="*/ 64 h 84"/>
                    <a:gd name="T50" fmla="*/ 80 w 84"/>
                    <a:gd name="T51" fmla="*/ 58 h 84"/>
                    <a:gd name="T52" fmla="*/ 82 w 84"/>
                    <a:gd name="T53" fmla="*/ 50 h 84"/>
                    <a:gd name="T54" fmla="*/ 84 w 84"/>
                    <a:gd name="T55" fmla="*/ 42 h 84"/>
                    <a:gd name="T56" fmla="*/ 84 w 84"/>
                    <a:gd name="T57" fmla="*/ 42 h 84"/>
                    <a:gd name="T58" fmla="*/ 82 w 84"/>
                    <a:gd name="T59" fmla="*/ 34 h 84"/>
                    <a:gd name="T60" fmla="*/ 80 w 84"/>
                    <a:gd name="T61" fmla="*/ 26 h 84"/>
                    <a:gd name="T62" fmla="*/ 76 w 84"/>
                    <a:gd name="T63" fmla="*/ 18 h 84"/>
                    <a:gd name="T64" fmla="*/ 72 w 84"/>
                    <a:gd name="T65" fmla="*/ 12 h 84"/>
                    <a:gd name="T66" fmla="*/ 66 w 84"/>
                    <a:gd name="T67" fmla="*/ 8 h 84"/>
                    <a:gd name="T68" fmla="*/ 58 w 84"/>
                    <a:gd name="T69" fmla="*/ 4 h 84"/>
                    <a:gd name="T70" fmla="*/ 50 w 84"/>
                    <a:gd name="T71" fmla="*/ 2 h 84"/>
                    <a:gd name="T72" fmla="*/ 42 w 84"/>
                    <a:gd name="T73" fmla="*/ 0 h 84"/>
                    <a:gd name="T74" fmla="*/ 42 w 84"/>
                    <a:gd name="T75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4" h="84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34" y="2"/>
                      </a:lnTo>
                      <a:lnTo>
                        <a:pt x="26" y="4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8" y="18"/>
                      </a:lnTo>
                      <a:lnTo>
                        <a:pt x="4" y="26"/>
                      </a:lnTo>
                      <a:lnTo>
                        <a:pt x="2" y="34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2" y="50"/>
                      </a:lnTo>
                      <a:lnTo>
                        <a:pt x="4" y="58"/>
                      </a:lnTo>
                      <a:lnTo>
                        <a:pt x="8" y="64"/>
                      </a:lnTo>
                      <a:lnTo>
                        <a:pt x="12" y="70"/>
                      </a:lnTo>
                      <a:lnTo>
                        <a:pt x="18" y="76"/>
                      </a:lnTo>
                      <a:lnTo>
                        <a:pt x="26" y="80"/>
                      </a:lnTo>
                      <a:lnTo>
                        <a:pt x="34" y="82"/>
                      </a:lnTo>
                      <a:lnTo>
                        <a:pt x="42" y="84"/>
                      </a:lnTo>
                      <a:lnTo>
                        <a:pt x="42" y="84"/>
                      </a:lnTo>
                      <a:lnTo>
                        <a:pt x="50" y="82"/>
                      </a:lnTo>
                      <a:lnTo>
                        <a:pt x="58" y="80"/>
                      </a:lnTo>
                      <a:lnTo>
                        <a:pt x="66" y="76"/>
                      </a:lnTo>
                      <a:lnTo>
                        <a:pt x="72" y="70"/>
                      </a:lnTo>
                      <a:lnTo>
                        <a:pt x="76" y="64"/>
                      </a:lnTo>
                      <a:lnTo>
                        <a:pt x="80" y="58"/>
                      </a:lnTo>
                      <a:lnTo>
                        <a:pt x="82" y="50"/>
                      </a:lnTo>
                      <a:lnTo>
                        <a:pt x="84" y="42"/>
                      </a:lnTo>
                      <a:lnTo>
                        <a:pt x="84" y="42"/>
                      </a:lnTo>
                      <a:lnTo>
                        <a:pt x="82" y="34"/>
                      </a:lnTo>
                      <a:lnTo>
                        <a:pt x="80" y="26"/>
                      </a:lnTo>
                      <a:lnTo>
                        <a:pt x="76" y="18"/>
                      </a:lnTo>
                      <a:lnTo>
                        <a:pt x="72" y="12"/>
                      </a:lnTo>
                      <a:lnTo>
                        <a:pt x="66" y="8"/>
                      </a:lnTo>
                      <a:lnTo>
                        <a:pt x="58" y="4"/>
                      </a:lnTo>
                      <a:lnTo>
                        <a:pt x="50" y="2"/>
                      </a:lnTo>
                      <a:lnTo>
                        <a:pt x="42" y="0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6" name="Freeform: Shape 44"/>
                <p:cNvSpPr/>
                <p:nvPr/>
              </p:nvSpPr>
              <p:spPr bwMode="auto">
                <a:xfrm>
                  <a:off x="-3248025" y="854075"/>
                  <a:ext cx="584200" cy="847725"/>
                </a:xfrm>
                <a:custGeom>
                  <a:avLst/>
                  <a:gdLst>
                    <a:gd name="T0" fmla="*/ 358 w 368"/>
                    <a:gd name="T1" fmla="*/ 470 h 534"/>
                    <a:gd name="T2" fmla="*/ 322 w 368"/>
                    <a:gd name="T3" fmla="*/ 504 h 534"/>
                    <a:gd name="T4" fmla="*/ 278 w 368"/>
                    <a:gd name="T5" fmla="*/ 528 h 534"/>
                    <a:gd name="T6" fmla="*/ 258 w 368"/>
                    <a:gd name="T7" fmla="*/ 524 h 534"/>
                    <a:gd name="T8" fmla="*/ 240 w 368"/>
                    <a:gd name="T9" fmla="*/ 500 h 534"/>
                    <a:gd name="T10" fmla="*/ 212 w 368"/>
                    <a:gd name="T11" fmla="*/ 488 h 534"/>
                    <a:gd name="T12" fmla="*/ 192 w 368"/>
                    <a:gd name="T13" fmla="*/ 488 h 534"/>
                    <a:gd name="T14" fmla="*/ 164 w 368"/>
                    <a:gd name="T15" fmla="*/ 500 h 534"/>
                    <a:gd name="T16" fmla="*/ 146 w 368"/>
                    <a:gd name="T17" fmla="*/ 524 h 534"/>
                    <a:gd name="T18" fmla="*/ 128 w 368"/>
                    <a:gd name="T19" fmla="*/ 530 h 534"/>
                    <a:gd name="T20" fmla="*/ 86 w 368"/>
                    <a:gd name="T21" fmla="*/ 506 h 534"/>
                    <a:gd name="T22" fmla="*/ 50 w 368"/>
                    <a:gd name="T23" fmla="*/ 474 h 534"/>
                    <a:gd name="T24" fmla="*/ 22 w 368"/>
                    <a:gd name="T25" fmla="*/ 436 h 534"/>
                    <a:gd name="T26" fmla="*/ 6 w 368"/>
                    <a:gd name="T27" fmla="*/ 390 h 534"/>
                    <a:gd name="T28" fmla="*/ 0 w 368"/>
                    <a:gd name="T29" fmla="*/ 342 h 534"/>
                    <a:gd name="T30" fmla="*/ 2 w 368"/>
                    <a:gd name="T31" fmla="*/ 306 h 534"/>
                    <a:gd name="T32" fmla="*/ 18 w 368"/>
                    <a:gd name="T33" fmla="*/ 258 h 534"/>
                    <a:gd name="T34" fmla="*/ 42 w 368"/>
                    <a:gd name="T35" fmla="*/ 216 h 534"/>
                    <a:gd name="T36" fmla="*/ 78 w 368"/>
                    <a:gd name="T37" fmla="*/ 182 h 534"/>
                    <a:gd name="T38" fmla="*/ 120 w 368"/>
                    <a:gd name="T39" fmla="*/ 156 h 534"/>
                    <a:gd name="T40" fmla="*/ 106 w 368"/>
                    <a:gd name="T41" fmla="*/ 66 h 534"/>
                    <a:gd name="T42" fmla="*/ 104 w 368"/>
                    <a:gd name="T43" fmla="*/ 52 h 534"/>
                    <a:gd name="T44" fmla="*/ 174 w 368"/>
                    <a:gd name="T45" fmla="*/ 4 h 534"/>
                    <a:gd name="T46" fmla="*/ 190 w 368"/>
                    <a:gd name="T47" fmla="*/ 2 h 534"/>
                    <a:gd name="T48" fmla="*/ 328 w 368"/>
                    <a:gd name="T49" fmla="*/ 228 h 534"/>
                    <a:gd name="T50" fmla="*/ 330 w 368"/>
                    <a:gd name="T51" fmla="*/ 244 h 534"/>
                    <a:gd name="T52" fmla="*/ 258 w 368"/>
                    <a:gd name="T53" fmla="*/ 292 h 534"/>
                    <a:gd name="T54" fmla="*/ 244 w 368"/>
                    <a:gd name="T55" fmla="*/ 294 h 534"/>
                    <a:gd name="T56" fmla="*/ 180 w 368"/>
                    <a:gd name="T57" fmla="*/ 196 h 534"/>
                    <a:gd name="T58" fmla="*/ 154 w 368"/>
                    <a:gd name="T59" fmla="*/ 200 h 534"/>
                    <a:gd name="T60" fmla="*/ 92 w 368"/>
                    <a:gd name="T61" fmla="*/ 238 h 534"/>
                    <a:gd name="T62" fmla="*/ 62 w 368"/>
                    <a:gd name="T63" fmla="*/ 290 h 534"/>
                    <a:gd name="T64" fmla="*/ 56 w 368"/>
                    <a:gd name="T65" fmla="*/ 328 h 534"/>
                    <a:gd name="T66" fmla="*/ 58 w 368"/>
                    <a:gd name="T67" fmla="*/ 356 h 534"/>
                    <a:gd name="T68" fmla="*/ 72 w 368"/>
                    <a:gd name="T69" fmla="*/ 392 h 534"/>
                    <a:gd name="T70" fmla="*/ 96 w 368"/>
                    <a:gd name="T71" fmla="*/ 424 h 534"/>
                    <a:gd name="T72" fmla="*/ 126 w 368"/>
                    <a:gd name="T73" fmla="*/ 446 h 534"/>
                    <a:gd name="T74" fmla="*/ 162 w 368"/>
                    <a:gd name="T75" fmla="*/ 460 h 534"/>
                    <a:gd name="T76" fmla="*/ 190 w 368"/>
                    <a:gd name="T77" fmla="*/ 462 h 534"/>
                    <a:gd name="T78" fmla="*/ 368 w 368"/>
                    <a:gd name="T79" fmla="*/ 456 h 534"/>
                    <a:gd name="T80" fmla="*/ 258 w 368"/>
                    <a:gd name="T81" fmla="*/ 212 h 534"/>
                    <a:gd name="T82" fmla="*/ 268 w 368"/>
                    <a:gd name="T83" fmla="*/ 218 h 534"/>
                    <a:gd name="T84" fmla="*/ 276 w 368"/>
                    <a:gd name="T85" fmla="*/ 214 h 534"/>
                    <a:gd name="T86" fmla="*/ 278 w 368"/>
                    <a:gd name="T87" fmla="*/ 200 h 534"/>
                    <a:gd name="T88" fmla="*/ 198 w 368"/>
                    <a:gd name="T89" fmla="*/ 62 h 534"/>
                    <a:gd name="T90" fmla="*/ 186 w 368"/>
                    <a:gd name="T91" fmla="*/ 60 h 534"/>
                    <a:gd name="T92" fmla="*/ 180 w 368"/>
                    <a:gd name="T93" fmla="*/ 68 h 534"/>
                    <a:gd name="T94" fmla="*/ 182 w 368"/>
                    <a:gd name="T95" fmla="*/ 76 h 5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68" h="534">
                      <a:moveTo>
                        <a:pt x="368" y="456"/>
                      </a:moveTo>
                      <a:lnTo>
                        <a:pt x="368" y="456"/>
                      </a:lnTo>
                      <a:lnTo>
                        <a:pt x="358" y="470"/>
                      </a:lnTo>
                      <a:lnTo>
                        <a:pt x="346" y="482"/>
                      </a:lnTo>
                      <a:lnTo>
                        <a:pt x="334" y="494"/>
                      </a:lnTo>
                      <a:lnTo>
                        <a:pt x="322" y="504"/>
                      </a:lnTo>
                      <a:lnTo>
                        <a:pt x="308" y="514"/>
                      </a:lnTo>
                      <a:lnTo>
                        <a:pt x="292" y="522"/>
                      </a:lnTo>
                      <a:lnTo>
                        <a:pt x="278" y="528"/>
                      </a:lnTo>
                      <a:lnTo>
                        <a:pt x="262" y="534"/>
                      </a:lnTo>
                      <a:lnTo>
                        <a:pt x="262" y="534"/>
                      </a:lnTo>
                      <a:lnTo>
                        <a:pt x="258" y="524"/>
                      </a:lnTo>
                      <a:lnTo>
                        <a:pt x="254" y="516"/>
                      </a:lnTo>
                      <a:lnTo>
                        <a:pt x="248" y="508"/>
                      </a:lnTo>
                      <a:lnTo>
                        <a:pt x="240" y="500"/>
                      </a:lnTo>
                      <a:lnTo>
                        <a:pt x="232" y="494"/>
                      </a:lnTo>
                      <a:lnTo>
                        <a:pt x="222" y="490"/>
                      </a:lnTo>
                      <a:lnTo>
                        <a:pt x="212" y="488"/>
                      </a:lnTo>
                      <a:lnTo>
                        <a:pt x="202" y="486"/>
                      </a:lnTo>
                      <a:lnTo>
                        <a:pt x="202" y="486"/>
                      </a:lnTo>
                      <a:lnTo>
                        <a:pt x="192" y="488"/>
                      </a:lnTo>
                      <a:lnTo>
                        <a:pt x="182" y="490"/>
                      </a:lnTo>
                      <a:lnTo>
                        <a:pt x="172" y="494"/>
                      </a:lnTo>
                      <a:lnTo>
                        <a:pt x="164" y="500"/>
                      </a:lnTo>
                      <a:lnTo>
                        <a:pt x="156" y="508"/>
                      </a:lnTo>
                      <a:lnTo>
                        <a:pt x="150" y="516"/>
                      </a:lnTo>
                      <a:lnTo>
                        <a:pt x="146" y="524"/>
                      </a:lnTo>
                      <a:lnTo>
                        <a:pt x="142" y="534"/>
                      </a:lnTo>
                      <a:lnTo>
                        <a:pt x="142" y="534"/>
                      </a:lnTo>
                      <a:lnTo>
                        <a:pt x="128" y="530"/>
                      </a:lnTo>
                      <a:lnTo>
                        <a:pt x="112" y="522"/>
                      </a:lnTo>
                      <a:lnTo>
                        <a:pt x="98" y="516"/>
                      </a:lnTo>
                      <a:lnTo>
                        <a:pt x="86" y="506"/>
                      </a:lnTo>
                      <a:lnTo>
                        <a:pt x="72" y="496"/>
                      </a:lnTo>
                      <a:lnTo>
                        <a:pt x="60" y="486"/>
                      </a:lnTo>
                      <a:lnTo>
                        <a:pt x="50" y="474"/>
                      </a:lnTo>
                      <a:lnTo>
                        <a:pt x="40" y="462"/>
                      </a:lnTo>
                      <a:lnTo>
                        <a:pt x="30" y="450"/>
                      </a:lnTo>
                      <a:lnTo>
                        <a:pt x="22" y="436"/>
                      </a:lnTo>
                      <a:lnTo>
                        <a:pt x="16" y="422"/>
                      </a:lnTo>
                      <a:lnTo>
                        <a:pt x="10" y="406"/>
                      </a:lnTo>
                      <a:lnTo>
                        <a:pt x="6" y="390"/>
                      </a:lnTo>
                      <a:lnTo>
                        <a:pt x="2" y="374"/>
                      </a:lnTo>
                      <a:lnTo>
                        <a:pt x="0" y="35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24"/>
                      </a:lnTo>
                      <a:lnTo>
                        <a:pt x="2" y="306"/>
                      </a:lnTo>
                      <a:lnTo>
                        <a:pt x="6" y="290"/>
                      </a:lnTo>
                      <a:lnTo>
                        <a:pt x="10" y="274"/>
                      </a:lnTo>
                      <a:lnTo>
                        <a:pt x="18" y="258"/>
                      </a:lnTo>
                      <a:lnTo>
                        <a:pt x="24" y="244"/>
                      </a:lnTo>
                      <a:lnTo>
                        <a:pt x="32" y="230"/>
                      </a:lnTo>
                      <a:lnTo>
                        <a:pt x="42" y="216"/>
                      </a:lnTo>
                      <a:lnTo>
                        <a:pt x="54" y="204"/>
                      </a:lnTo>
                      <a:lnTo>
                        <a:pt x="64" y="192"/>
                      </a:lnTo>
                      <a:lnTo>
                        <a:pt x="78" y="182"/>
                      </a:lnTo>
                      <a:lnTo>
                        <a:pt x="90" y="172"/>
                      </a:lnTo>
                      <a:lnTo>
                        <a:pt x="104" y="164"/>
                      </a:lnTo>
                      <a:lnTo>
                        <a:pt x="120" y="156"/>
                      </a:lnTo>
                      <a:lnTo>
                        <a:pt x="134" y="150"/>
                      </a:lnTo>
                      <a:lnTo>
                        <a:pt x="152" y="146"/>
                      </a:lnTo>
                      <a:lnTo>
                        <a:pt x="106" y="66"/>
                      </a:lnTo>
                      <a:lnTo>
                        <a:pt x="106" y="66"/>
                      </a:lnTo>
                      <a:lnTo>
                        <a:pt x="102" y="58"/>
                      </a:lnTo>
                      <a:lnTo>
                        <a:pt x="104" y="52"/>
                      </a:lnTo>
                      <a:lnTo>
                        <a:pt x="106" y="44"/>
                      </a:lnTo>
                      <a:lnTo>
                        <a:pt x="112" y="40"/>
                      </a:lnTo>
                      <a:lnTo>
                        <a:pt x="174" y="4"/>
                      </a:lnTo>
                      <a:lnTo>
                        <a:pt x="174" y="4"/>
                      </a:lnTo>
                      <a:lnTo>
                        <a:pt x="182" y="0"/>
                      </a:lnTo>
                      <a:lnTo>
                        <a:pt x="190" y="2"/>
                      </a:lnTo>
                      <a:lnTo>
                        <a:pt x="196" y="4"/>
                      </a:lnTo>
                      <a:lnTo>
                        <a:pt x="202" y="10"/>
                      </a:lnTo>
                      <a:lnTo>
                        <a:pt x="328" y="228"/>
                      </a:lnTo>
                      <a:lnTo>
                        <a:pt x="328" y="228"/>
                      </a:lnTo>
                      <a:lnTo>
                        <a:pt x="330" y="236"/>
                      </a:lnTo>
                      <a:lnTo>
                        <a:pt x="330" y="244"/>
                      </a:lnTo>
                      <a:lnTo>
                        <a:pt x="326" y="250"/>
                      </a:lnTo>
                      <a:lnTo>
                        <a:pt x="320" y="256"/>
                      </a:lnTo>
                      <a:lnTo>
                        <a:pt x="258" y="292"/>
                      </a:lnTo>
                      <a:lnTo>
                        <a:pt x="258" y="292"/>
                      </a:lnTo>
                      <a:lnTo>
                        <a:pt x="250" y="294"/>
                      </a:lnTo>
                      <a:lnTo>
                        <a:pt x="244" y="294"/>
                      </a:lnTo>
                      <a:lnTo>
                        <a:pt x="236" y="290"/>
                      </a:lnTo>
                      <a:lnTo>
                        <a:pt x="232" y="284"/>
                      </a:lnTo>
                      <a:lnTo>
                        <a:pt x="180" y="196"/>
                      </a:lnTo>
                      <a:lnTo>
                        <a:pt x="180" y="196"/>
                      </a:lnTo>
                      <a:lnTo>
                        <a:pt x="168" y="198"/>
                      </a:lnTo>
                      <a:lnTo>
                        <a:pt x="154" y="200"/>
                      </a:lnTo>
                      <a:lnTo>
                        <a:pt x="132" y="208"/>
                      </a:lnTo>
                      <a:lnTo>
                        <a:pt x="110" y="222"/>
                      </a:lnTo>
                      <a:lnTo>
                        <a:pt x="92" y="238"/>
                      </a:lnTo>
                      <a:lnTo>
                        <a:pt x="76" y="258"/>
                      </a:lnTo>
                      <a:lnTo>
                        <a:pt x="66" y="280"/>
                      </a:lnTo>
                      <a:lnTo>
                        <a:pt x="62" y="290"/>
                      </a:lnTo>
                      <a:lnTo>
                        <a:pt x="58" y="304"/>
                      </a:lnTo>
                      <a:lnTo>
                        <a:pt x="56" y="316"/>
                      </a:lnTo>
                      <a:lnTo>
                        <a:pt x="56" y="328"/>
                      </a:lnTo>
                      <a:lnTo>
                        <a:pt x="56" y="328"/>
                      </a:lnTo>
                      <a:lnTo>
                        <a:pt x="56" y="342"/>
                      </a:lnTo>
                      <a:lnTo>
                        <a:pt x="58" y="356"/>
                      </a:lnTo>
                      <a:lnTo>
                        <a:pt x="62" y="368"/>
                      </a:lnTo>
                      <a:lnTo>
                        <a:pt x="66" y="380"/>
                      </a:lnTo>
                      <a:lnTo>
                        <a:pt x="72" y="392"/>
                      </a:lnTo>
                      <a:lnTo>
                        <a:pt x="78" y="404"/>
                      </a:lnTo>
                      <a:lnTo>
                        <a:pt x="86" y="414"/>
                      </a:lnTo>
                      <a:lnTo>
                        <a:pt x="96" y="424"/>
                      </a:lnTo>
                      <a:lnTo>
                        <a:pt x="104" y="432"/>
                      </a:lnTo>
                      <a:lnTo>
                        <a:pt x="114" y="440"/>
                      </a:lnTo>
                      <a:lnTo>
                        <a:pt x="126" y="446"/>
                      </a:lnTo>
                      <a:lnTo>
                        <a:pt x="138" y="452"/>
                      </a:lnTo>
                      <a:lnTo>
                        <a:pt x="150" y="456"/>
                      </a:lnTo>
                      <a:lnTo>
                        <a:pt x="162" y="460"/>
                      </a:lnTo>
                      <a:lnTo>
                        <a:pt x="176" y="462"/>
                      </a:lnTo>
                      <a:lnTo>
                        <a:pt x="190" y="462"/>
                      </a:lnTo>
                      <a:lnTo>
                        <a:pt x="190" y="462"/>
                      </a:lnTo>
                      <a:lnTo>
                        <a:pt x="210" y="462"/>
                      </a:lnTo>
                      <a:lnTo>
                        <a:pt x="228" y="456"/>
                      </a:lnTo>
                      <a:lnTo>
                        <a:pt x="368" y="456"/>
                      </a:lnTo>
                      <a:close/>
                      <a:moveTo>
                        <a:pt x="182" y="76"/>
                      </a:moveTo>
                      <a:lnTo>
                        <a:pt x="258" y="212"/>
                      </a:lnTo>
                      <a:lnTo>
                        <a:pt x="258" y="212"/>
                      </a:lnTo>
                      <a:lnTo>
                        <a:pt x="262" y="216"/>
                      </a:lnTo>
                      <a:lnTo>
                        <a:pt x="268" y="218"/>
                      </a:lnTo>
                      <a:lnTo>
                        <a:pt x="268" y="218"/>
                      </a:lnTo>
                      <a:lnTo>
                        <a:pt x="274" y="216"/>
                      </a:lnTo>
                      <a:lnTo>
                        <a:pt x="274" y="216"/>
                      </a:lnTo>
                      <a:lnTo>
                        <a:pt x="276" y="214"/>
                      </a:lnTo>
                      <a:lnTo>
                        <a:pt x="278" y="210"/>
                      </a:lnTo>
                      <a:lnTo>
                        <a:pt x="278" y="206"/>
                      </a:lnTo>
                      <a:lnTo>
                        <a:pt x="278" y="200"/>
                      </a:lnTo>
                      <a:lnTo>
                        <a:pt x="202" y="64"/>
                      </a:lnTo>
                      <a:lnTo>
                        <a:pt x="202" y="64"/>
                      </a:lnTo>
                      <a:lnTo>
                        <a:pt x="198" y="62"/>
                      </a:lnTo>
                      <a:lnTo>
                        <a:pt x="194" y="60"/>
                      </a:lnTo>
                      <a:lnTo>
                        <a:pt x="190" y="60"/>
                      </a:lnTo>
                      <a:lnTo>
                        <a:pt x="186" y="60"/>
                      </a:lnTo>
                      <a:lnTo>
                        <a:pt x="186" y="60"/>
                      </a:lnTo>
                      <a:lnTo>
                        <a:pt x="182" y="64"/>
                      </a:lnTo>
                      <a:lnTo>
                        <a:pt x="180" y="68"/>
                      </a:lnTo>
                      <a:lnTo>
                        <a:pt x="180" y="72"/>
                      </a:lnTo>
                      <a:lnTo>
                        <a:pt x="182" y="76"/>
                      </a:lnTo>
                      <a:lnTo>
                        <a:pt x="182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50" name="TextBox 19"/>
              <p:cNvSpPr txBox="1"/>
              <p:nvPr/>
            </p:nvSpPr>
            <p:spPr bwMode="auto">
              <a:xfrm>
                <a:off x="1691643" y="3675746"/>
                <a:ext cx="1168225" cy="23364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t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6" name="Group 8"/>
            <p:cNvGrpSpPr/>
            <p:nvPr/>
          </p:nvGrpSpPr>
          <p:grpSpPr>
            <a:xfrm>
              <a:off x="3348269" y="1844824"/>
              <a:ext cx="2977406" cy="2566727"/>
              <a:chOff x="3348269" y="1844824"/>
              <a:chExt cx="2977406" cy="2566727"/>
            </a:xfrm>
          </p:grpSpPr>
          <p:sp>
            <p:nvSpPr>
              <p:cNvPr id="40" name="Hexagon 13"/>
              <p:cNvSpPr/>
              <p:nvPr/>
            </p:nvSpPr>
            <p:spPr>
              <a:xfrm>
                <a:off x="3348269" y="1844824"/>
                <a:ext cx="2977406" cy="2566727"/>
              </a:xfrm>
              <a:prstGeom prst="hexagon">
                <a:avLst>
                  <a:gd name="adj" fmla="val 28930"/>
                  <a:gd name="vf" fmla="val 115470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1" name="Group 15"/>
              <p:cNvGrpSpPr/>
              <p:nvPr/>
            </p:nvGrpSpPr>
            <p:grpSpPr>
              <a:xfrm>
                <a:off x="4282259" y="2355186"/>
                <a:ext cx="1093444" cy="968755"/>
                <a:chOff x="-3276600" y="2438400"/>
                <a:chExt cx="1085850" cy="962025"/>
              </a:xfrm>
              <a:solidFill>
                <a:schemeClr val="bg1"/>
              </a:solidFill>
            </p:grpSpPr>
            <p:sp>
              <p:nvSpPr>
                <p:cNvPr id="43" name="Freeform: Shape 45"/>
                <p:cNvSpPr/>
                <p:nvPr/>
              </p:nvSpPr>
              <p:spPr bwMode="auto">
                <a:xfrm>
                  <a:off x="-2825750" y="2813050"/>
                  <a:ext cx="200025" cy="196850"/>
                </a:xfrm>
                <a:custGeom>
                  <a:avLst/>
                  <a:gdLst>
                    <a:gd name="T0" fmla="*/ 126 w 126"/>
                    <a:gd name="T1" fmla="*/ 62 h 124"/>
                    <a:gd name="T2" fmla="*/ 126 w 126"/>
                    <a:gd name="T3" fmla="*/ 62 h 124"/>
                    <a:gd name="T4" fmla="*/ 124 w 126"/>
                    <a:gd name="T5" fmla="*/ 74 h 124"/>
                    <a:gd name="T6" fmla="*/ 120 w 126"/>
                    <a:gd name="T7" fmla="*/ 86 h 124"/>
                    <a:gd name="T8" fmla="*/ 114 w 126"/>
                    <a:gd name="T9" fmla="*/ 96 h 124"/>
                    <a:gd name="T10" fmla="*/ 108 w 126"/>
                    <a:gd name="T11" fmla="*/ 106 h 124"/>
                    <a:gd name="T12" fmla="*/ 98 w 126"/>
                    <a:gd name="T13" fmla="*/ 114 h 124"/>
                    <a:gd name="T14" fmla="*/ 88 w 126"/>
                    <a:gd name="T15" fmla="*/ 120 h 124"/>
                    <a:gd name="T16" fmla="*/ 76 w 126"/>
                    <a:gd name="T17" fmla="*/ 124 h 124"/>
                    <a:gd name="T18" fmla="*/ 64 w 126"/>
                    <a:gd name="T19" fmla="*/ 124 h 124"/>
                    <a:gd name="T20" fmla="*/ 64 w 126"/>
                    <a:gd name="T21" fmla="*/ 124 h 124"/>
                    <a:gd name="T22" fmla="*/ 50 w 126"/>
                    <a:gd name="T23" fmla="*/ 124 h 124"/>
                    <a:gd name="T24" fmla="*/ 40 w 126"/>
                    <a:gd name="T25" fmla="*/ 120 h 124"/>
                    <a:gd name="T26" fmla="*/ 28 w 126"/>
                    <a:gd name="T27" fmla="*/ 114 h 124"/>
                    <a:gd name="T28" fmla="*/ 20 w 126"/>
                    <a:gd name="T29" fmla="*/ 106 h 124"/>
                    <a:gd name="T30" fmla="*/ 12 w 126"/>
                    <a:gd name="T31" fmla="*/ 96 h 124"/>
                    <a:gd name="T32" fmla="*/ 6 w 126"/>
                    <a:gd name="T33" fmla="*/ 86 h 124"/>
                    <a:gd name="T34" fmla="*/ 2 w 126"/>
                    <a:gd name="T35" fmla="*/ 74 h 124"/>
                    <a:gd name="T36" fmla="*/ 0 w 126"/>
                    <a:gd name="T37" fmla="*/ 62 h 124"/>
                    <a:gd name="T38" fmla="*/ 0 w 126"/>
                    <a:gd name="T39" fmla="*/ 62 h 124"/>
                    <a:gd name="T40" fmla="*/ 2 w 126"/>
                    <a:gd name="T41" fmla="*/ 50 h 124"/>
                    <a:gd name="T42" fmla="*/ 6 w 126"/>
                    <a:gd name="T43" fmla="*/ 38 h 124"/>
                    <a:gd name="T44" fmla="*/ 12 w 126"/>
                    <a:gd name="T45" fmla="*/ 28 h 124"/>
                    <a:gd name="T46" fmla="*/ 20 w 126"/>
                    <a:gd name="T47" fmla="*/ 18 h 124"/>
                    <a:gd name="T48" fmla="*/ 28 w 126"/>
                    <a:gd name="T49" fmla="*/ 10 h 124"/>
                    <a:gd name="T50" fmla="*/ 40 w 126"/>
                    <a:gd name="T51" fmla="*/ 4 h 124"/>
                    <a:gd name="T52" fmla="*/ 50 w 126"/>
                    <a:gd name="T53" fmla="*/ 0 h 124"/>
                    <a:gd name="T54" fmla="*/ 64 w 126"/>
                    <a:gd name="T55" fmla="*/ 0 h 124"/>
                    <a:gd name="T56" fmla="*/ 64 w 126"/>
                    <a:gd name="T57" fmla="*/ 0 h 124"/>
                    <a:gd name="T58" fmla="*/ 76 w 126"/>
                    <a:gd name="T59" fmla="*/ 0 h 124"/>
                    <a:gd name="T60" fmla="*/ 88 w 126"/>
                    <a:gd name="T61" fmla="*/ 4 h 124"/>
                    <a:gd name="T62" fmla="*/ 98 w 126"/>
                    <a:gd name="T63" fmla="*/ 10 h 124"/>
                    <a:gd name="T64" fmla="*/ 108 w 126"/>
                    <a:gd name="T65" fmla="*/ 18 h 124"/>
                    <a:gd name="T66" fmla="*/ 114 w 126"/>
                    <a:gd name="T67" fmla="*/ 28 h 124"/>
                    <a:gd name="T68" fmla="*/ 120 w 126"/>
                    <a:gd name="T69" fmla="*/ 38 h 124"/>
                    <a:gd name="T70" fmla="*/ 124 w 126"/>
                    <a:gd name="T71" fmla="*/ 50 h 124"/>
                    <a:gd name="T72" fmla="*/ 126 w 126"/>
                    <a:gd name="T73" fmla="*/ 62 h 124"/>
                    <a:gd name="T74" fmla="*/ 126 w 126"/>
                    <a:gd name="T75" fmla="*/ 6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6" h="124">
                      <a:moveTo>
                        <a:pt x="126" y="62"/>
                      </a:moveTo>
                      <a:lnTo>
                        <a:pt x="126" y="62"/>
                      </a:lnTo>
                      <a:lnTo>
                        <a:pt x="124" y="74"/>
                      </a:lnTo>
                      <a:lnTo>
                        <a:pt x="120" y="86"/>
                      </a:lnTo>
                      <a:lnTo>
                        <a:pt x="114" y="96"/>
                      </a:lnTo>
                      <a:lnTo>
                        <a:pt x="108" y="106"/>
                      </a:lnTo>
                      <a:lnTo>
                        <a:pt x="98" y="114"/>
                      </a:lnTo>
                      <a:lnTo>
                        <a:pt x="88" y="120"/>
                      </a:lnTo>
                      <a:lnTo>
                        <a:pt x="76" y="124"/>
                      </a:lnTo>
                      <a:lnTo>
                        <a:pt x="64" y="124"/>
                      </a:lnTo>
                      <a:lnTo>
                        <a:pt x="64" y="124"/>
                      </a:lnTo>
                      <a:lnTo>
                        <a:pt x="50" y="124"/>
                      </a:lnTo>
                      <a:lnTo>
                        <a:pt x="40" y="120"/>
                      </a:lnTo>
                      <a:lnTo>
                        <a:pt x="28" y="114"/>
                      </a:lnTo>
                      <a:lnTo>
                        <a:pt x="20" y="106"/>
                      </a:lnTo>
                      <a:lnTo>
                        <a:pt x="12" y="96"/>
                      </a:lnTo>
                      <a:lnTo>
                        <a:pt x="6" y="86"/>
                      </a:lnTo>
                      <a:lnTo>
                        <a:pt x="2" y="74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2" y="50"/>
                      </a:lnTo>
                      <a:lnTo>
                        <a:pt x="6" y="38"/>
                      </a:lnTo>
                      <a:lnTo>
                        <a:pt x="12" y="28"/>
                      </a:lnTo>
                      <a:lnTo>
                        <a:pt x="20" y="18"/>
                      </a:lnTo>
                      <a:lnTo>
                        <a:pt x="28" y="10"/>
                      </a:lnTo>
                      <a:lnTo>
                        <a:pt x="40" y="4"/>
                      </a:lnTo>
                      <a:lnTo>
                        <a:pt x="50" y="0"/>
                      </a:lnTo>
                      <a:lnTo>
                        <a:pt x="64" y="0"/>
                      </a:lnTo>
                      <a:lnTo>
                        <a:pt x="64" y="0"/>
                      </a:lnTo>
                      <a:lnTo>
                        <a:pt x="76" y="0"/>
                      </a:lnTo>
                      <a:lnTo>
                        <a:pt x="88" y="4"/>
                      </a:lnTo>
                      <a:lnTo>
                        <a:pt x="98" y="10"/>
                      </a:lnTo>
                      <a:lnTo>
                        <a:pt x="108" y="18"/>
                      </a:lnTo>
                      <a:lnTo>
                        <a:pt x="114" y="28"/>
                      </a:lnTo>
                      <a:lnTo>
                        <a:pt x="120" y="38"/>
                      </a:lnTo>
                      <a:lnTo>
                        <a:pt x="124" y="50"/>
                      </a:lnTo>
                      <a:lnTo>
                        <a:pt x="126" y="62"/>
                      </a:lnTo>
                      <a:lnTo>
                        <a:pt x="126" y="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Freeform: Shape 46"/>
                <p:cNvSpPr/>
                <p:nvPr/>
              </p:nvSpPr>
              <p:spPr bwMode="auto">
                <a:xfrm>
                  <a:off x="-2549525" y="2438400"/>
                  <a:ext cx="120650" cy="123825"/>
                </a:xfrm>
                <a:custGeom>
                  <a:avLst/>
                  <a:gdLst>
                    <a:gd name="T0" fmla="*/ 38 w 76"/>
                    <a:gd name="T1" fmla="*/ 0 h 78"/>
                    <a:gd name="T2" fmla="*/ 38 w 76"/>
                    <a:gd name="T3" fmla="*/ 0 h 78"/>
                    <a:gd name="T4" fmla="*/ 30 w 76"/>
                    <a:gd name="T5" fmla="*/ 2 h 78"/>
                    <a:gd name="T6" fmla="*/ 22 w 76"/>
                    <a:gd name="T7" fmla="*/ 4 h 78"/>
                    <a:gd name="T8" fmla="*/ 16 w 76"/>
                    <a:gd name="T9" fmla="*/ 8 h 78"/>
                    <a:gd name="T10" fmla="*/ 10 w 76"/>
                    <a:gd name="T11" fmla="*/ 12 h 78"/>
                    <a:gd name="T12" fmla="*/ 6 w 76"/>
                    <a:gd name="T13" fmla="*/ 18 h 78"/>
                    <a:gd name="T14" fmla="*/ 2 w 76"/>
                    <a:gd name="T15" fmla="*/ 24 h 78"/>
                    <a:gd name="T16" fmla="*/ 0 w 76"/>
                    <a:gd name="T17" fmla="*/ 32 h 78"/>
                    <a:gd name="T18" fmla="*/ 0 w 76"/>
                    <a:gd name="T19" fmla="*/ 38 h 78"/>
                    <a:gd name="T20" fmla="*/ 0 w 76"/>
                    <a:gd name="T21" fmla="*/ 38 h 78"/>
                    <a:gd name="T22" fmla="*/ 0 w 76"/>
                    <a:gd name="T23" fmla="*/ 46 h 78"/>
                    <a:gd name="T24" fmla="*/ 2 w 76"/>
                    <a:gd name="T25" fmla="*/ 54 h 78"/>
                    <a:gd name="T26" fmla="*/ 6 w 76"/>
                    <a:gd name="T27" fmla="*/ 60 h 78"/>
                    <a:gd name="T28" fmla="*/ 10 w 76"/>
                    <a:gd name="T29" fmla="*/ 66 h 78"/>
                    <a:gd name="T30" fmla="*/ 16 w 76"/>
                    <a:gd name="T31" fmla="*/ 70 h 78"/>
                    <a:gd name="T32" fmla="*/ 22 w 76"/>
                    <a:gd name="T33" fmla="*/ 74 h 78"/>
                    <a:gd name="T34" fmla="*/ 30 w 76"/>
                    <a:gd name="T35" fmla="*/ 76 h 78"/>
                    <a:gd name="T36" fmla="*/ 38 w 76"/>
                    <a:gd name="T37" fmla="*/ 78 h 78"/>
                    <a:gd name="T38" fmla="*/ 38 w 76"/>
                    <a:gd name="T39" fmla="*/ 78 h 78"/>
                    <a:gd name="T40" fmla="*/ 46 w 76"/>
                    <a:gd name="T41" fmla="*/ 76 h 78"/>
                    <a:gd name="T42" fmla="*/ 52 w 76"/>
                    <a:gd name="T43" fmla="*/ 74 h 78"/>
                    <a:gd name="T44" fmla="*/ 60 w 76"/>
                    <a:gd name="T45" fmla="*/ 70 h 78"/>
                    <a:gd name="T46" fmla="*/ 64 w 76"/>
                    <a:gd name="T47" fmla="*/ 66 h 78"/>
                    <a:gd name="T48" fmla="*/ 70 w 76"/>
                    <a:gd name="T49" fmla="*/ 60 h 78"/>
                    <a:gd name="T50" fmla="*/ 72 w 76"/>
                    <a:gd name="T51" fmla="*/ 54 h 78"/>
                    <a:gd name="T52" fmla="*/ 76 w 76"/>
                    <a:gd name="T53" fmla="*/ 46 h 78"/>
                    <a:gd name="T54" fmla="*/ 76 w 76"/>
                    <a:gd name="T55" fmla="*/ 38 h 78"/>
                    <a:gd name="T56" fmla="*/ 76 w 76"/>
                    <a:gd name="T57" fmla="*/ 38 h 78"/>
                    <a:gd name="T58" fmla="*/ 76 w 76"/>
                    <a:gd name="T59" fmla="*/ 32 h 78"/>
                    <a:gd name="T60" fmla="*/ 72 w 76"/>
                    <a:gd name="T61" fmla="*/ 24 h 78"/>
                    <a:gd name="T62" fmla="*/ 70 w 76"/>
                    <a:gd name="T63" fmla="*/ 18 h 78"/>
                    <a:gd name="T64" fmla="*/ 64 w 76"/>
                    <a:gd name="T65" fmla="*/ 12 h 78"/>
                    <a:gd name="T66" fmla="*/ 60 w 76"/>
                    <a:gd name="T67" fmla="*/ 8 h 78"/>
                    <a:gd name="T68" fmla="*/ 52 w 76"/>
                    <a:gd name="T69" fmla="*/ 4 h 78"/>
                    <a:gd name="T70" fmla="*/ 46 w 76"/>
                    <a:gd name="T71" fmla="*/ 2 h 78"/>
                    <a:gd name="T72" fmla="*/ 38 w 76"/>
                    <a:gd name="T73" fmla="*/ 0 h 78"/>
                    <a:gd name="T74" fmla="*/ 38 w 76"/>
                    <a:gd name="T75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6" h="78">
                      <a:moveTo>
                        <a:pt x="38" y="0"/>
                      </a:moveTo>
                      <a:lnTo>
                        <a:pt x="38" y="0"/>
                      </a:lnTo>
                      <a:lnTo>
                        <a:pt x="30" y="2"/>
                      </a:lnTo>
                      <a:lnTo>
                        <a:pt x="22" y="4"/>
                      </a:lnTo>
                      <a:lnTo>
                        <a:pt x="16" y="8"/>
                      </a:lnTo>
                      <a:lnTo>
                        <a:pt x="10" y="12"/>
                      </a:lnTo>
                      <a:lnTo>
                        <a:pt x="6" y="18"/>
                      </a:lnTo>
                      <a:lnTo>
                        <a:pt x="2" y="24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6"/>
                      </a:lnTo>
                      <a:lnTo>
                        <a:pt x="2" y="54"/>
                      </a:lnTo>
                      <a:lnTo>
                        <a:pt x="6" y="60"/>
                      </a:lnTo>
                      <a:lnTo>
                        <a:pt x="10" y="66"/>
                      </a:lnTo>
                      <a:lnTo>
                        <a:pt x="16" y="70"/>
                      </a:lnTo>
                      <a:lnTo>
                        <a:pt x="22" y="74"/>
                      </a:lnTo>
                      <a:lnTo>
                        <a:pt x="30" y="76"/>
                      </a:lnTo>
                      <a:lnTo>
                        <a:pt x="38" y="78"/>
                      </a:lnTo>
                      <a:lnTo>
                        <a:pt x="38" y="78"/>
                      </a:lnTo>
                      <a:lnTo>
                        <a:pt x="46" y="76"/>
                      </a:lnTo>
                      <a:lnTo>
                        <a:pt x="52" y="74"/>
                      </a:lnTo>
                      <a:lnTo>
                        <a:pt x="60" y="70"/>
                      </a:lnTo>
                      <a:lnTo>
                        <a:pt x="64" y="66"/>
                      </a:lnTo>
                      <a:lnTo>
                        <a:pt x="70" y="60"/>
                      </a:lnTo>
                      <a:lnTo>
                        <a:pt x="72" y="54"/>
                      </a:lnTo>
                      <a:lnTo>
                        <a:pt x="76" y="46"/>
                      </a:lnTo>
                      <a:lnTo>
                        <a:pt x="76" y="38"/>
                      </a:lnTo>
                      <a:lnTo>
                        <a:pt x="76" y="38"/>
                      </a:lnTo>
                      <a:lnTo>
                        <a:pt x="76" y="32"/>
                      </a:lnTo>
                      <a:lnTo>
                        <a:pt x="72" y="24"/>
                      </a:lnTo>
                      <a:lnTo>
                        <a:pt x="70" y="18"/>
                      </a:lnTo>
                      <a:lnTo>
                        <a:pt x="64" y="12"/>
                      </a:lnTo>
                      <a:lnTo>
                        <a:pt x="60" y="8"/>
                      </a:lnTo>
                      <a:lnTo>
                        <a:pt x="52" y="4"/>
                      </a:lnTo>
                      <a:lnTo>
                        <a:pt x="46" y="2"/>
                      </a:lnTo>
                      <a:lnTo>
                        <a:pt x="38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Freeform: Shape 47"/>
                <p:cNvSpPr/>
                <p:nvPr/>
              </p:nvSpPr>
              <p:spPr bwMode="auto">
                <a:xfrm>
                  <a:off x="-3152775" y="2968625"/>
                  <a:ext cx="120650" cy="120650"/>
                </a:xfrm>
                <a:custGeom>
                  <a:avLst/>
                  <a:gdLst>
                    <a:gd name="T0" fmla="*/ 38 w 76"/>
                    <a:gd name="T1" fmla="*/ 0 h 76"/>
                    <a:gd name="T2" fmla="*/ 38 w 76"/>
                    <a:gd name="T3" fmla="*/ 0 h 76"/>
                    <a:gd name="T4" fmla="*/ 30 w 76"/>
                    <a:gd name="T5" fmla="*/ 0 h 76"/>
                    <a:gd name="T6" fmla="*/ 24 w 76"/>
                    <a:gd name="T7" fmla="*/ 2 h 76"/>
                    <a:gd name="T8" fmla="*/ 18 w 76"/>
                    <a:gd name="T9" fmla="*/ 6 h 76"/>
                    <a:gd name="T10" fmla="*/ 12 w 76"/>
                    <a:gd name="T11" fmla="*/ 10 h 76"/>
                    <a:gd name="T12" fmla="*/ 6 w 76"/>
                    <a:gd name="T13" fmla="*/ 16 h 76"/>
                    <a:gd name="T14" fmla="*/ 4 w 76"/>
                    <a:gd name="T15" fmla="*/ 24 h 76"/>
                    <a:gd name="T16" fmla="*/ 2 w 76"/>
                    <a:gd name="T17" fmla="*/ 30 h 76"/>
                    <a:gd name="T18" fmla="*/ 0 w 76"/>
                    <a:gd name="T19" fmla="*/ 38 h 76"/>
                    <a:gd name="T20" fmla="*/ 0 w 76"/>
                    <a:gd name="T21" fmla="*/ 38 h 76"/>
                    <a:gd name="T22" fmla="*/ 2 w 76"/>
                    <a:gd name="T23" fmla="*/ 46 h 76"/>
                    <a:gd name="T24" fmla="*/ 4 w 76"/>
                    <a:gd name="T25" fmla="*/ 52 h 76"/>
                    <a:gd name="T26" fmla="*/ 6 w 76"/>
                    <a:gd name="T27" fmla="*/ 60 h 76"/>
                    <a:gd name="T28" fmla="*/ 12 w 76"/>
                    <a:gd name="T29" fmla="*/ 64 h 76"/>
                    <a:gd name="T30" fmla="*/ 18 w 76"/>
                    <a:gd name="T31" fmla="*/ 70 h 76"/>
                    <a:gd name="T32" fmla="*/ 24 w 76"/>
                    <a:gd name="T33" fmla="*/ 72 h 76"/>
                    <a:gd name="T34" fmla="*/ 30 w 76"/>
                    <a:gd name="T35" fmla="*/ 76 h 76"/>
                    <a:gd name="T36" fmla="*/ 38 w 76"/>
                    <a:gd name="T37" fmla="*/ 76 h 76"/>
                    <a:gd name="T38" fmla="*/ 38 w 76"/>
                    <a:gd name="T39" fmla="*/ 76 h 76"/>
                    <a:gd name="T40" fmla="*/ 46 w 76"/>
                    <a:gd name="T41" fmla="*/ 76 h 76"/>
                    <a:gd name="T42" fmla="*/ 54 w 76"/>
                    <a:gd name="T43" fmla="*/ 72 h 76"/>
                    <a:gd name="T44" fmla="*/ 60 w 76"/>
                    <a:gd name="T45" fmla="*/ 70 h 76"/>
                    <a:gd name="T46" fmla="*/ 66 w 76"/>
                    <a:gd name="T47" fmla="*/ 64 h 76"/>
                    <a:gd name="T48" fmla="*/ 70 w 76"/>
                    <a:gd name="T49" fmla="*/ 60 h 76"/>
                    <a:gd name="T50" fmla="*/ 74 w 76"/>
                    <a:gd name="T51" fmla="*/ 52 h 76"/>
                    <a:gd name="T52" fmla="*/ 76 w 76"/>
                    <a:gd name="T53" fmla="*/ 46 h 76"/>
                    <a:gd name="T54" fmla="*/ 76 w 76"/>
                    <a:gd name="T55" fmla="*/ 38 h 76"/>
                    <a:gd name="T56" fmla="*/ 76 w 76"/>
                    <a:gd name="T57" fmla="*/ 38 h 76"/>
                    <a:gd name="T58" fmla="*/ 76 w 76"/>
                    <a:gd name="T59" fmla="*/ 30 h 76"/>
                    <a:gd name="T60" fmla="*/ 74 w 76"/>
                    <a:gd name="T61" fmla="*/ 24 h 76"/>
                    <a:gd name="T62" fmla="*/ 70 w 76"/>
                    <a:gd name="T63" fmla="*/ 16 h 76"/>
                    <a:gd name="T64" fmla="*/ 66 w 76"/>
                    <a:gd name="T65" fmla="*/ 10 h 76"/>
                    <a:gd name="T66" fmla="*/ 60 w 76"/>
                    <a:gd name="T67" fmla="*/ 6 h 76"/>
                    <a:gd name="T68" fmla="*/ 54 w 76"/>
                    <a:gd name="T69" fmla="*/ 2 h 76"/>
                    <a:gd name="T70" fmla="*/ 46 w 76"/>
                    <a:gd name="T71" fmla="*/ 0 h 76"/>
                    <a:gd name="T72" fmla="*/ 38 w 76"/>
                    <a:gd name="T73" fmla="*/ 0 h 76"/>
                    <a:gd name="T74" fmla="*/ 38 w 76"/>
                    <a:gd name="T75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6" h="76">
                      <a:moveTo>
                        <a:pt x="38" y="0"/>
                      </a:moveTo>
                      <a:lnTo>
                        <a:pt x="38" y="0"/>
                      </a:lnTo>
                      <a:lnTo>
                        <a:pt x="30" y="0"/>
                      </a:lnTo>
                      <a:lnTo>
                        <a:pt x="24" y="2"/>
                      </a:lnTo>
                      <a:lnTo>
                        <a:pt x="18" y="6"/>
                      </a:lnTo>
                      <a:lnTo>
                        <a:pt x="12" y="10"/>
                      </a:lnTo>
                      <a:lnTo>
                        <a:pt x="6" y="16"/>
                      </a:lnTo>
                      <a:lnTo>
                        <a:pt x="4" y="24"/>
                      </a:lnTo>
                      <a:lnTo>
                        <a:pt x="2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2" y="46"/>
                      </a:lnTo>
                      <a:lnTo>
                        <a:pt x="4" y="52"/>
                      </a:lnTo>
                      <a:lnTo>
                        <a:pt x="6" y="60"/>
                      </a:lnTo>
                      <a:lnTo>
                        <a:pt x="12" y="64"/>
                      </a:lnTo>
                      <a:lnTo>
                        <a:pt x="18" y="70"/>
                      </a:lnTo>
                      <a:lnTo>
                        <a:pt x="24" y="72"/>
                      </a:lnTo>
                      <a:lnTo>
                        <a:pt x="30" y="76"/>
                      </a:lnTo>
                      <a:lnTo>
                        <a:pt x="38" y="76"/>
                      </a:lnTo>
                      <a:lnTo>
                        <a:pt x="38" y="76"/>
                      </a:lnTo>
                      <a:lnTo>
                        <a:pt x="46" y="76"/>
                      </a:lnTo>
                      <a:lnTo>
                        <a:pt x="54" y="72"/>
                      </a:lnTo>
                      <a:lnTo>
                        <a:pt x="60" y="70"/>
                      </a:lnTo>
                      <a:lnTo>
                        <a:pt x="66" y="64"/>
                      </a:lnTo>
                      <a:lnTo>
                        <a:pt x="70" y="60"/>
                      </a:lnTo>
                      <a:lnTo>
                        <a:pt x="74" y="52"/>
                      </a:lnTo>
                      <a:lnTo>
                        <a:pt x="76" y="46"/>
                      </a:lnTo>
                      <a:lnTo>
                        <a:pt x="76" y="38"/>
                      </a:lnTo>
                      <a:lnTo>
                        <a:pt x="76" y="38"/>
                      </a:lnTo>
                      <a:lnTo>
                        <a:pt x="76" y="30"/>
                      </a:lnTo>
                      <a:lnTo>
                        <a:pt x="74" y="24"/>
                      </a:lnTo>
                      <a:lnTo>
                        <a:pt x="70" y="16"/>
                      </a:lnTo>
                      <a:lnTo>
                        <a:pt x="66" y="10"/>
                      </a:lnTo>
                      <a:lnTo>
                        <a:pt x="60" y="6"/>
                      </a:lnTo>
                      <a:lnTo>
                        <a:pt x="54" y="2"/>
                      </a:lnTo>
                      <a:lnTo>
                        <a:pt x="46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Freeform: Shape 48"/>
                <p:cNvSpPr/>
                <p:nvPr/>
              </p:nvSpPr>
              <p:spPr bwMode="auto">
                <a:xfrm>
                  <a:off x="-2514600" y="3117850"/>
                  <a:ext cx="120650" cy="120650"/>
                </a:xfrm>
                <a:custGeom>
                  <a:avLst/>
                  <a:gdLst>
                    <a:gd name="T0" fmla="*/ 38 w 76"/>
                    <a:gd name="T1" fmla="*/ 0 h 76"/>
                    <a:gd name="T2" fmla="*/ 38 w 76"/>
                    <a:gd name="T3" fmla="*/ 0 h 76"/>
                    <a:gd name="T4" fmla="*/ 30 w 76"/>
                    <a:gd name="T5" fmla="*/ 0 h 76"/>
                    <a:gd name="T6" fmla="*/ 24 w 76"/>
                    <a:gd name="T7" fmla="*/ 2 h 76"/>
                    <a:gd name="T8" fmla="*/ 16 w 76"/>
                    <a:gd name="T9" fmla="*/ 6 h 76"/>
                    <a:gd name="T10" fmla="*/ 10 w 76"/>
                    <a:gd name="T11" fmla="*/ 10 h 76"/>
                    <a:gd name="T12" fmla="*/ 6 w 76"/>
                    <a:gd name="T13" fmla="*/ 16 h 76"/>
                    <a:gd name="T14" fmla="*/ 2 w 76"/>
                    <a:gd name="T15" fmla="*/ 22 h 76"/>
                    <a:gd name="T16" fmla="*/ 0 w 76"/>
                    <a:gd name="T17" fmla="*/ 30 h 76"/>
                    <a:gd name="T18" fmla="*/ 0 w 76"/>
                    <a:gd name="T19" fmla="*/ 38 h 76"/>
                    <a:gd name="T20" fmla="*/ 0 w 76"/>
                    <a:gd name="T21" fmla="*/ 38 h 76"/>
                    <a:gd name="T22" fmla="*/ 0 w 76"/>
                    <a:gd name="T23" fmla="*/ 44 h 76"/>
                    <a:gd name="T24" fmla="*/ 2 w 76"/>
                    <a:gd name="T25" fmla="*/ 52 h 76"/>
                    <a:gd name="T26" fmla="*/ 6 w 76"/>
                    <a:gd name="T27" fmla="*/ 58 h 76"/>
                    <a:gd name="T28" fmla="*/ 10 w 76"/>
                    <a:gd name="T29" fmla="*/ 64 h 76"/>
                    <a:gd name="T30" fmla="*/ 16 w 76"/>
                    <a:gd name="T31" fmla="*/ 68 h 76"/>
                    <a:gd name="T32" fmla="*/ 24 w 76"/>
                    <a:gd name="T33" fmla="*/ 72 h 76"/>
                    <a:gd name="T34" fmla="*/ 30 w 76"/>
                    <a:gd name="T35" fmla="*/ 74 h 76"/>
                    <a:gd name="T36" fmla="*/ 38 w 76"/>
                    <a:gd name="T37" fmla="*/ 76 h 76"/>
                    <a:gd name="T38" fmla="*/ 38 w 76"/>
                    <a:gd name="T39" fmla="*/ 76 h 76"/>
                    <a:gd name="T40" fmla="*/ 46 w 76"/>
                    <a:gd name="T41" fmla="*/ 74 h 76"/>
                    <a:gd name="T42" fmla="*/ 52 w 76"/>
                    <a:gd name="T43" fmla="*/ 72 h 76"/>
                    <a:gd name="T44" fmla="*/ 60 w 76"/>
                    <a:gd name="T45" fmla="*/ 68 h 76"/>
                    <a:gd name="T46" fmla="*/ 64 w 76"/>
                    <a:gd name="T47" fmla="*/ 64 h 76"/>
                    <a:gd name="T48" fmla="*/ 70 w 76"/>
                    <a:gd name="T49" fmla="*/ 58 h 76"/>
                    <a:gd name="T50" fmla="*/ 74 w 76"/>
                    <a:gd name="T51" fmla="*/ 52 h 76"/>
                    <a:gd name="T52" fmla="*/ 76 w 76"/>
                    <a:gd name="T53" fmla="*/ 44 h 76"/>
                    <a:gd name="T54" fmla="*/ 76 w 76"/>
                    <a:gd name="T55" fmla="*/ 38 h 76"/>
                    <a:gd name="T56" fmla="*/ 76 w 76"/>
                    <a:gd name="T57" fmla="*/ 38 h 76"/>
                    <a:gd name="T58" fmla="*/ 76 w 76"/>
                    <a:gd name="T59" fmla="*/ 30 h 76"/>
                    <a:gd name="T60" fmla="*/ 74 w 76"/>
                    <a:gd name="T61" fmla="*/ 22 h 76"/>
                    <a:gd name="T62" fmla="*/ 70 w 76"/>
                    <a:gd name="T63" fmla="*/ 16 h 76"/>
                    <a:gd name="T64" fmla="*/ 64 w 76"/>
                    <a:gd name="T65" fmla="*/ 10 h 76"/>
                    <a:gd name="T66" fmla="*/ 60 w 76"/>
                    <a:gd name="T67" fmla="*/ 6 h 76"/>
                    <a:gd name="T68" fmla="*/ 52 w 76"/>
                    <a:gd name="T69" fmla="*/ 2 h 76"/>
                    <a:gd name="T70" fmla="*/ 46 w 76"/>
                    <a:gd name="T71" fmla="*/ 0 h 76"/>
                    <a:gd name="T72" fmla="*/ 38 w 76"/>
                    <a:gd name="T73" fmla="*/ 0 h 76"/>
                    <a:gd name="T74" fmla="*/ 38 w 76"/>
                    <a:gd name="T75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6" h="76">
                      <a:moveTo>
                        <a:pt x="38" y="0"/>
                      </a:moveTo>
                      <a:lnTo>
                        <a:pt x="38" y="0"/>
                      </a:lnTo>
                      <a:lnTo>
                        <a:pt x="30" y="0"/>
                      </a:lnTo>
                      <a:lnTo>
                        <a:pt x="24" y="2"/>
                      </a:lnTo>
                      <a:lnTo>
                        <a:pt x="16" y="6"/>
                      </a:lnTo>
                      <a:lnTo>
                        <a:pt x="10" y="10"/>
                      </a:lnTo>
                      <a:lnTo>
                        <a:pt x="6" y="16"/>
                      </a:lnTo>
                      <a:lnTo>
                        <a:pt x="2" y="22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4"/>
                      </a:lnTo>
                      <a:lnTo>
                        <a:pt x="2" y="52"/>
                      </a:lnTo>
                      <a:lnTo>
                        <a:pt x="6" y="58"/>
                      </a:lnTo>
                      <a:lnTo>
                        <a:pt x="10" y="64"/>
                      </a:lnTo>
                      <a:lnTo>
                        <a:pt x="16" y="68"/>
                      </a:lnTo>
                      <a:lnTo>
                        <a:pt x="24" y="72"/>
                      </a:lnTo>
                      <a:lnTo>
                        <a:pt x="30" y="74"/>
                      </a:lnTo>
                      <a:lnTo>
                        <a:pt x="38" y="76"/>
                      </a:lnTo>
                      <a:lnTo>
                        <a:pt x="38" y="76"/>
                      </a:lnTo>
                      <a:lnTo>
                        <a:pt x="46" y="74"/>
                      </a:lnTo>
                      <a:lnTo>
                        <a:pt x="52" y="72"/>
                      </a:lnTo>
                      <a:lnTo>
                        <a:pt x="60" y="68"/>
                      </a:lnTo>
                      <a:lnTo>
                        <a:pt x="64" y="64"/>
                      </a:lnTo>
                      <a:lnTo>
                        <a:pt x="70" y="58"/>
                      </a:lnTo>
                      <a:lnTo>
                        <a:pt x="74" y="52"/>
                      </a:lnTo>
                      <a:lnTo>
                        <a:pt x="76" y="44"/>
                      </a:lnTo>
                      <a:lnTo>
                        <a:pt x="76" y="38"/>
                      </a:lnTo>
                      <a:lnTo>
                        <a:pt x="76" y="38"/>
                      </a:lnTo>
                      <a:lnTo>
                        <a:pt x="76" y="30"/>
                      </a:lnTo>
                      <a:lnTo>
                        <a:pt x="74" y="22"/>
                      </a:lnTo>
                      <a:lnTo>
                        <a:pt x="70" y="16"/>
                      </a:lnTo>
                      <a:lnTo>
                        <a:pt x="64" y="10"/>
                      </a:lnTo>
                      <a:lnTo>
                        <a:pt x="60" y="6"/>
                      </a:lnTo>
                      <a:lnTo>
                        <a:pt x="52" y="2"/>
                      </a:lnTo>
                      <a:lnTo>
                        <a:pt x="46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Freeform: Shape 49"/>
                <p:cNvSpPr/>
                <p:nvPr/>
              </p:nvSpPr>
              <p:spPr bwMode="auto">
                <a:xfrm>
                  <a:off x="-3276600" y="2441575"/>
                  <a:ext cx="1085850" cy="958850"/>
                </a:xfrm>
                <a:custGeom>
                  <a:avLst/>
                  <a:gdLst>
                    <a:gd name="T0" fmla="*/ 480 w 684"/>
                    <a:gd name="T1" fmla="*/ 348 h 604"/>
                    <a:gd name="T2" fmla="*/ 424 w 684"/>
                    <a:gd name="T3" fmla="*/ 390 h 604"/>
                    <a:gd name="T4" fmla="*/ 460 w 684"/>
                    <a:gd name="T5" fmla="*/ 276 h 604"/>
                    <a:gd name="T6" fmla="*/ 416 w 684"/>
                    <a:gd name="T7" fmla="*/ 200 h 604"/>
                    <a:gd name="T8" fmla="*/ 316 w 684"/>
                    <a:gd name="T9" fmla="*/ 154 h 604"/>
                    <a:gd name="T10" fmla="*/ 392 w 684"/>
                    <a:gd name="T11" fmla="*/ 188 h 604"/>
                    <a:gd name="T12" fmla="*/ 304 w 684"/>
                    <a:gd name="T13" fmla="*/ 150 h 604"/>
                    <a:gd name="T14" fmla="*/ 262 w 684"/>
                    <a:gd name="T15" fmla="*/ 62 h 604"/>
                    <a:gd name="T16" fmla="*/ 200 w 684"/>
                    <a:gd name="T17" fmla="*/ 68 h 604"/>
                    <a:gd name="T18" fmla="*/ 190 w 684"/>
                    <a:gd name="T19" fmla="*/ 172 h 604"/>
                    <a:gd name="T20" fmla="*/ 360 w 684"/>
                    <a:gd name="T21" fmla="*/ 480 h 604"/>
                    <a:gd name="T22" fmla="*/ 446 w 684"/>
                    <a:gd name="T23" fmla="*/ 542 h 604"/>
                    <a:gd name="T24" fmla="*/ 502 w 684"/>
                    <a:gd name="T25" fmla="*/ 522 h 604"/>
                    <a:gd name="T26" fmla="*/ 540 w 684"/>
                    <a:gd name="T27" fmla="*/ 520 h 604"/>
                    <a:gd name="T28" fmla="*/ 526 w 684"/>
                    <a:gd name="T29" fmla="*/ 586 h 604"/>
                    <a:gd name="T30" fmla="*/ 490 w 684"/>
                    <a:gd name="T31" fmla="*/ 604 h 604"/>
                    <a:gd name="T32" fmla="*/ 368 w 684"/>
                    <a:gd name="T33" fmla="*/ 530 h 604"/>
                    <a:gd name="T34" fmla="*/ 244 w 684"/>
                    <a:gd name="T35" fmla="*/ 588 h 604"/>
                    <a:gd name="T36" fmla="*/ 170 w 684"/>
                    <a:gd name="T37" fmla="*/ 598 h 604"/>
                    <a:gd name="T38" fmla="*/ 144 w 684"/>
                    <a:gd name="T39" fmla="*/ 546 h 604"/>
                    <a:gd name="T40" fmla="*/ 188 w 684"/>
                    <a:gd name="T41" fmla="*/ 354 h 604"/>
                    <a:gd name="T42" fmla="*/ 150 w 684"/>
                    <a:gd name="T43" fmla="*/ 224 h 604"/>
                    <a:gd name="T44" fmla="*/ 68 w 684"/>
                    <a:gd name="T45" fmla="*/ 284 h 604"/>
                    <a:gd name="T46" fmla="*/ 76 w 684"/>
                    <a:gd name="T47" fmla="*/ 324 h 604"/>
                    <a:gd name="T48" fmla="*/ 32 w 684"/>
                    <a:gd name="T49" fmla="*/ 352 h 604"/>
                    <a:gd name="T50" fmla="*/ 0 w 684"/>
                    <a:gd name="T51" fmla="*/ 302 h 604"/>
                    <a:gd name="T52" fmla="*/ 26 w 684"/>
                    <a:gd name="T53" fmla="*/ 256 h 604"/>
                    <a:gd name="T54" fmla="*/ 170 w 684"/>
                    <a:gd name="T55" fmla="*/ 202 h 604"/>
                    <a:gd name="T56" fmla="*/ 150 w 684"/>
                    <a:gd name="T57" fmla="*/ 32 h 604"/>
                    <a:gd name="T58" fmla="*/ 178 w 684"/>
                    <a:gd name="T59" fmla="*/ 2 h 604"/>
                    <a:gd name="T60" fmla="*/ 268 w 684"/>
                    <a:gd name="T61" fmla="*/ 32 h 604"/>
                    <a:gd name="T62" fmla="*/ 392 w 684"/>
                    <a:gd name="T63" fmla="*/ 52 h 604"/>
                    <a:gd name="T64" fmla="*/ 434 w 684"/>
                    <a:gd name="T65" fmla="*/ 36 h 604"/>
                    <a:gd name="T66" fmla="*/ 376 w 684"/>
                    <a:gd name="T67" fmla="*/ 92 h 604"/>
                    <a:gd name="T68" fmla="*/ 450 w 684"/>
                    <a:gd name="T69" fmla="*/ 192 h 604"/>
                    <a:gd name="T70" fmla="*/ 498 w 684"/>
                    <a:gd name="T71" fmla="*/ 98 h 604"/>
                    <a:gd name="T72" fmla="*/ 540 w 684"/>
                    <a:gd name="T73" fmla="*/ 78 h 604"/>
                    <a:gd name="T74" fmla="*/ 552 w 684"/>
                    <a:gd name="T75" fmla="*/ 210 h 604"/>
                    <a:gd name="T76" fmla="*/ 678 w 684"/>
                    <a:gd name="T77" fmla="*/ 278 h 604"/>
                    <a:gd name="T78" fmla="*/ 680 w 684"/>
                    <a:gd name="T79" fmla="*/ 322 h 604"/>
                    <a:gd name="T80" fmla="*/ 606 w 684"/>
                    <a:gd name="T81" fmla="*/ 376 h 604"/>
                    <a:gd name="T82" fmla="*/ 290 w 684"/>
                    <a:gd name="T83" fmla="*/ 392 h 604"/>
                    <a:gd name="T84" fmla="*/ 424 w 684"/>
                    <a:gd name="T85" fmla="*/ 346 h 604"/>
                    <a:gd name="T86" fmla="*/ 434 w 684"/>
                    <a:gd name="T87" fmla="*/ 252 h 604"/>
                    <a:gd name="T88" fmla="*/ 282 w 684"/>
                    <a:gd name="T89" fmla="*/ 200 h 604"/>
                    <a:gd name="T90" fmla="*/ 246 w 684"/>
                    <a:gd name="T91" fmla="*/ 318 h 604"/>
                    <a:gd name="T92" fmla="*/ 510 w 684"/>
                    <a:gd name="T93" fmla="*/ 216 h 604"/>
                    <a:gd name="T94" fmla="*/ 506 w 684"/>
                    <a:gd name="T95" fmla="*/ 376 h 604"/>
                    <a:gd name="T96" fmla="*/ 612 w 684"/>
                    <a:gd name="T97" fmla="*/ 320 h 604"/>
                    <a:gd name="T98" fmla="*/ 602 w 684"/>
                    <a:gd name="T99" fmla="*/ 262 h 604"/>
                    <a:gd name="T100" fmla="*/ 510 w 684"/>
                    <a:gd name="T101" fmla="*/ 216 h 604"/>
                    <a:gd name="T102" fmla="*/ 268 w 684"/>
                    <a:gd name="T103" fmla="*/ 202 h 604"/>
                    <a:gd name="T104" fmla="*/ 224 w 684"/>
                    <a:gd name="T105" fmla="*/ 274 h 604"/>
                    <a:gd name="T106" fmla="*/ 224 w 684"/>
                    <a:gd name="T107" fmla="*/ 386 h 604"/>
                    <a:gd name="T108" fmla="*/ 218 w 684"/>
                    <a:gd name="T109" fmla="*/ 316 h 604"/>
                    <a:gd name="T110" fmla="*/ 230 w 684"/>
                    <a:gd name="T111" fmla="*/ 412 h 604"/>
                    <a:gd name="T112" fmla="*/ 174 w 684"/>
                    <a:gd name="T113" fmla="*/ 490 h 604"/>
                    <a:gd name="T114" fmla="*/ 210 w 684"/>
                    <a:gd name="T115" fmla="*/ 542 h 604"/>
                    <a:gd name="T116" fmla="*/ 306 w 684"/>
                    <a:gd name="T117" fmla="*/ 498 h 604"/>
                    <a:gd name="T118" fmla="*/ 342 w 684"/>
                    <a:gd name="T119" fmla="*/ 418 h 604"/>
                    <a:gd name="T120" fmla="*/ 360 w 684"/>
                    <a:gd name="T121" fmla="*/ 440 h 6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84" h="604">
                      <a:moveTo>
                        <a:pt x="424" y="390"/>
                      </a:moveTo>
                      <a:lnTo>
                        <a:pt x="424" y="390"/>
                      </a:lnTo>
                      <a:lnTo>
                        <a:pt x="460" y="386"/>
                      </a:lnTo>
                      <a:lnTo>
                        <a:pt x="492" y="380"/>
                      </a:lnTo>
                      <a:lnTo>
                        <a:pt x="492" y="380"/>
                      </a:lnTo>
                      <a:lnTo>
                        <a:pt x="480" y="348"/>
                      </a:lnTo>
                      <a:lnTo>
                        <a:pt x="466" y="316"/>
                      </a:lnTo>
                      <a:lnTo>
                        <a:pt x="466" y="316"/>
                      </a:lnTo>
                      <a:lnTo>
                        <a:pt x="442" y="360"/>
                      </a:lnTo>
                      <a:lnTo>
                        <a:pt x="442" y="360"/>
                      </a:lnTo>
                      <a:lnTo>
                        <a:pt x="424" y="390"/>
                      </a:lnTo>
                      <a:lnTo>
                        <a:pt x="424" y="390"/>
                      </a:lnTo>
                      <a:close/>
                      <a:moveTo>
                        <a:pt x="416" y="200"/>
                      </a:moveTo>
                      <a:lnTo>
                        <a:pt x="416" y="200"/>
                      </a:lnTo>
                      <a:lnTo>
                        <a:pt x="442" y="244"/>
                      </a:lnTo>
                      <a:lnTo>
                        <a:pt x="442" y="244"/>
                      </a:lnTo>
                      <a:lnTo>
                        <a:pt x="460" y="276"/>
                      </a:lnTo>
                      <a:lnTo>
                        <a:pt x="460" y="276"/>
                      </a:lnTo>
                      <a:lnTo>
                        <a:pt x="474" y="242"/>
                      </a:lnTo>
                      <a:lnTo>
                        <a:pt x="484" y="210"/>
                      </a:lnTo>
                      <a:lnTo>
                        <a:pt x="484" y="210"/>
                      </a:lnTo>
                      <a:lnTo>
                        <a:pt x="452" y="204"/>
                      </a:lnTo>
                      <a:lnTo>
                        <a:pt x="416" y="200"/>
                      </a:lnTo>
                      <a:lnTo>
                        <a:pt x="416" y="200"/>
                      </a:lnTo>
                      <a:close/>
                      <a:moveTo>
                        <a:pt x="392" y="188"/>
                      </a:moveTo>
                      <a:lnTo>
                        <a:pt x="392" y="188"/>
                      </a:lnTo>
                      <a:lnTo>
                        <a:pt x="368" y="154"/>
                      </a:lnTo>
                      <a:lnTo>
                        <a:pt x="342" y="124"/>
                      </a:lnTo>
                      <a:lnTo>
                        <a:pt x="342" y="124"/>
                      </a:lnTo>
                      <a:lnTo>
                        <a:pt x="316" y="154"/>
                      </a:lnTo>
                      <a:lnTo>
                        <a:pt x="292" y="188"/>
                      </a:lnTo>
                      <a:lnTo>
                        <a:pt x="292" y="188"/>
                      </a:lnTo>
                      <a:lnTo>
                        <a:pt x="342" y="186"/>
                      </a:lnTo>
                      <a:lnTo>
                        <a:pt x="342" y="186"/>
                      </a:lnTo>
                      <a:lnTo>
                        <a:pt x="392" y="188"/>
                      </a:lnTo>
                      <a:lnTo>
                        <a:pt x="392" y="188"/>
                      </a:lnTo>
                      <a:close/>
                      <a:moveTo>
                        <a:pt x="196" y="198"/>
                      </a:moveTo>
                      <a:lnTo>
                        <a:pt x="196" y="198"/>
                      </a:lnTo>
                      <a:lnTo>
                        <a:pt x="236" y="192"/>
                      </a:lnTo>
                      <a:lnTo>
                        <a:pt x="276" y="188"/>
                      </a:lnTo>
                      <a:lnTo>
                        <a:pt x="276" y="188"/>
                      </a:lnTo>
                      <a:lnTo>
                        <a:pt x="304" y="150"/>
                      </a:lnTo>
                      <a:lnTo>
                        <a:pt x="332" y="114"/>
                      </a:lnTo>
                      <a:lnTo>
                        <a:pt x="332" y="114"/>
                      </a:lnTo>
                      <a:lnTo>
                        <a:pt x="314" y="98"/>
                      </a:lnTo>
                      <a:lnTo>
                        <a:pt x="296" y="82"/>
                      </a:lnTo>
                      <a:lnTo>
                        <a:pt x="278" y="72"/>
                      </a:lnTo>
                      <a:lnTo>
                        <a:pt x="262" y="62"/>
                      </a:lnTo>
                      <a:lnTo>
                        <a:pt x="248" y="56"/>
                      </a:lnTo>
                      <a:lnTo>
                        <a:pt x="232" y="54"/>
                      </a:lnTo>
                      <a:lnTo>
                        <a:pt x="220" y="56"/>
                      </a:lnTo>
                      <a:lnTo>
                        <a:pt x="208" y="60"/>
                      </a:lnTo>
                      <a:lnTo>
                        <a:pt x="208" y="60"/>
                      </a:lnTo>
                      <a:lnTo>
                        <a:pt x="200" y="68"/>
                      </a:lnTo>
                      <a:lnTo>
                        <a:pt x="192" y="78"/>
                      </a:lnTo>
                      <a:lnTo>
                        <a:pt x="188" y="92"/>
                      </a:lnTo>
                      <a:lnTo>
                        <a:pt x="184" y="108"/>
                      </a:lnTo>
                      <a:lnTo>
                        <a:pt x="184" y="128"/>
                      </a:lnTo>
                      <a:lnTo>
                        <a:pt x="186" y="148"/>
                      </a:lnTo>
                      <a:lnTo>
                        <a:pt x="190" y="172"/>
                      </a:lnTo>
                      <a:lnTo>
                        <a:pt x="196" y="198"/>
                      </a:lnTo>
                      <a:lnTo>
                        <a:pt x="196" y="198"/>
                      </a:lnTo>
                      <a:close/>
                      <a:moveTo>
                        <a:pt x="408" y="416"/>
                      </a:moveTo>
                      <a:lnTo>
                        <a:pt x="408" y="416"/>
                      </a:lnTo>
                      <a:lnTo>
                        <a:pt x="384" y="450"/>
                      </a:lnTo>
                      <a:lnTo>
                        <a:pt x="360" y="480"/>
                      </a:lnTo>
                      <a:lnTo>
                        <a:pt x="360" y="480"/>
                      </a:lnTo>
                      <a:lnTo>
                        <a:pt x="378" y="498"/>
                      </a:lnTo>
                      <a:lnTo>
                        <a:pt x="396" y="514"/>
                      </a:lnTo>
                      <a:lnTo>
                        <a:pt x="414" y="526"/>
                      </a:lnTo>
                      <a:lnTo>
                        <a:pt x="430" y="536"/>
                      </a:lnTo>
                      <a:lnTo>
                        <a:pt x="446" y="542"/>
                      </a:lnTo>
                      <a:lnTo>
                        <a:pt x="460" y="544"/>
                      </a:lnTo>
                      <a:lnTo>
                        <a:pt x="474" y="544"/>
                      </a:lnTo>
                      <a:lnTo>
                        <a:pt x="486" y="538"/>
                      </a:lnTo>
                      <a:lnTo>
                        <a:pt x="486" y="538"/>
                      </a:lnTo>
                      <a:lnTo>
                        <a:pt x="494" y="532"/>
                      </a:lnTo>
                      <a:lnTo>
                        <a:pt x="502" y="522"/>
                      </a:lnTo>
                      <a:lnTo>
                        <a:pt x="502" y="522"/>
                      </a:lnTo>
                      <a:lnTo>
                        <a:pt x="510" y="524"/>
                      </a:lnTo>
                      <a:lnTo>
                        <a:pt x="518" y="524"/>
                      </a:lnTo>
                      <a:lnTo>
                        <a:pt x="518" y="524"/>
                      </a:lnTo>
                      <a:lnTo>
                        <a:pt x="530" y="524"/>
                      </a:lnTo>
                      <a:lnTo>
                        <a:pt x="540" y="520"/>
                      </a:lnTo>
                      <a:lnTo>
                        <a:pt x="540" y="520"/>
                      </a:lnTo>
                      <a:lnTo>
                        <a:pt x="540" y="546"/>
                      </a:lnTo>
                      <a:lnTo>
                        <a:pt x="538" y="558"/>
                      </a:lnTo>
                      <a:lnTo>
                        <a:pt x="534" y="570"/>
                      </a:lnTo>
                      <a:lnTo>
                        <a:pt x="532" y="578"/>
                      </a:lnTo>
                      <a:lnTo>
                        <a:pt x="526" y="586"/>
                      </a:lnTo>
                      <a:lnTo>
                        <a:pt x="520" y="594"/>
                      </a:lnTo>
                      <a:lnTo>
                        <a:pt x="514" y="598"/>
                      </a:lnTo>
                      <a:lnTo>
                        <a:pt x="514" y="598"/>
                      </a:lnTo>
                      <a:lnTo>
                        <a:pt x="506" y="602"/>
                      </a:lnTo>
                      <a:lnTo>
                        <a:pt x="498" y="604"/>
                      </a:lnTo>
                      <a:lnTo>
                        <a:pt x="490" y="604"/>
                      </a:lnTo>
                      <a:lnTo>
                        <a:pt x="480" y="604"/>
                      </a:lnTo>
                      <a:lnTo>
                        <a:pt x="460" y="598"/>
                      </a:lnTo>
                      <a:lnTo>
                        <a:pt x="440" y="588"/>
                      </a:lnTo>
                      <a:lnTo>
                        <a:pt x="416" y="572"/>
                      </a:lnTo>
                      <a:lnTo>
                        <a:pt x="392" y="552"/>
                      </a:lnTo>
                      <a:lnTo>
                        <a:pt x="368" y="530"/>
                      </a:lnTo>
                      <a:lnTo>
                        <a:pt x="342" y="502"/>
                      </a:lnTo>
                      <a:lnTo>
                        <a:pt x="342" y="502"/>
                      </a:lnTo>
                      <a:lnTo>
                        <a:pt x="316" y="530"/>
                      </a:lnTo>
                      <a:lnTo>
                        <a:pt x="292" y="552"/>
                      </a:lnTo>
                      <a:lnTo>
                        <a:pt x="268" y="572"/>
                      </a:lnTo>
                      <a:lnTo>
                        <a:pt x="244" y="588"/>
                      </a:lnTo>
                      <a:lnTo>
                        <a:pt x="224" y="598"/>
                      </a:lnTo>
                      <a:lnTo>
                        <a:pt x="204" y="604"/>
                      </a:lnTo>
                      <a:lnTo>
                        <a:pt x="194" y="604"/>
                      </a:lnTo>
                      <a:lnTo>
                        <a:pt x="186" y="604"/>
                      </a:lnTo>
                      <a:lnTo>
                        <a:pt x="178" y="602"/>
                      </a:lnTo>
                      <a:lnTo>
                        <a:pt x="170" y="598"/>
                      </a:lnTo>
                      <a:lnTo>
                        <a:pt x="170" y="598"/>
                      </a:lnTo>
                      <a:lnTo>
                        <a:pt x="162" y="592"/>
                      </a:lnTo>
                      <a:lnTo>
                        <a:pt x="156" y="584"/>
                      </a:lnTo>
                      <a:lnTo>
                        <a:pt x="150" y="572"/>
                      </a:lnTo>
                      <a:lnTo>
                        <a:pt x="146" y="560"/>
                      </a:lnTo>
                      <a:lnTo>
                        <a:pt x="144" y="546"/>
                      </a:lnTo>
                      <a:lnTo>
                        <a:pt x="144" y="530"/>
                      </a:lnTo>
                      <a:lnTo>
                        <a:pt x="144" y="512"/>
                      </a:lnTo>
                      <a:lnTo>
                        <a:pt x="146" y="492"/>
                      </a:lnTo>
                      <a:lnTo>
                        <a:pt x="154" y="450"/>
                      </a:lnTo>
                      <a:lnTo>
                        <a:pt x="168" y="404"/>
                      </a:lnTo>
                      <a:lnTo>
                        <a:pt x="188" y="354"/>
                      </a:lnTo>
                      <a:lnTo>
                        <a:pt x="210" y="302"/>
                      </a:lnTo>
                      <a:lnTo>
                        <a:pt x="210" y="302"/>
                      </a:lnTo>
                      <a:lnTo>
                        <a:pt x="190" y="258"/>
                      </a:lnTo>
                      <a:lnTo>
                        <a:pt x="174" y="218"/>
                      </a:lnTo>
                      <a:lnTo>
                        <a:pt x="174" y="218"/>
                      </a:lnTo>
                      <a:lnTo>
                        <a:pt x="150" y="224"/>
                      </a:lnTo>
                      <a:lnTo>
                        <a:pt x="130" y="232"/>
                      </a:lnTo>
                      <a:lnTo>
                        <a:pt x="110" y="242"/>
                      </a:lnTo>
                      <a:lnTo>
                        <a:pt x="94" y="252"/>
                      </a:lnTo>
                      <a:lnTo>
                        <a:pt x="82" y="262"/>
                      </a:lnTo>
                      <a:lnTo>
                        <a:pt x="74" y="272"/>
                      </a:lnTo>
                      <a:lnTo>
                        <a:pt x="68" y="284"/>
                      </a:lnTo>
                      <a:lnTo>
                        <a:pt x="66" y="296"/>
                      </a:lnTo>
                      <a:lnTo>
                        <a:pt x="66" y="296"/>
                      </a:lnTo>
                      <a:lnTo>
                        <a:pt x="66" y="304"/>
                      </a:lnTo>
                      <a:lnTo>
                        <a:pt x="68" y="310"/>
                      </a:lnTo>
                      <a:lnTo>
                        <a:pt x="76" y="324"/>
                      </a:lnTo>
                      <a:lnTo>
                        <a:pt x="76" y="324"/>
                      </a:lnTo>
                      <a:lnTo>
                        <a:pt x="68" y="332"/>
                      </a:lnTo>
                      <a:lnTo>
                        <a:pt x="62" y="342"/>
                      </a:lnTo>
                      <a:lnTo>
                        <a:pt x="58" y="354"/>
                      </a:lnTo>
                      <a:lnTo>
                        <a:pt x="56" y="366"/>
                      </a:lnTo>
                      <a:lnTo>
                        <a:pt x="56" y="366"/>
                      </a:lnTo>
                      <a:lnTo>
                        <a:pt x="32" y="352"/>
                      </a:lnTo>
                      <a:lnTo>
                        <a:pt x="22" y="344"/>
                      </a:lnTo>
                      <a:lnTo>
                        <a:pt x="14" y="336"/>
                      </a:lnTo>
                      <a:lnTo>
                        <a:pt x="8" y="328"/>
                      </a:lnTo>
                      <a:lnTo>
                        <a:pt x="4" y="320"/>
                      </a:lnTo>
                      <a:lnTo>
                        <a:pt x="0" y="310"/>
                      </a:lnTo>
                      <a:lnTo>
                        <a:pt x="0" y="302"/>
                      </a:lnTo>
                      <a:lnTo>
                        <a:pt x="0" y="302"/>
                      </a:lnTo>
                      <a:lnTo>
                        <a:pt x="0" y="294"/>
                      </a:lnTo>
                      <a:lnTo>
                        <a:pt x="2" y="286"/>
                      </a:lnTo>
                      <a:lnTo>
                        <a:pt x="6" y="278"/>
                      </a:lnTo>
                      <a:lnTo>
                        <a:pt x="12" y="272"/>
                      </a:lnTo>
                      <a:lnTo>
                        <a:pt x="26" y="256"/>
                      </a:lnTo>
                      <a:lnTo>
                        <a:pt x="46" y="244"/>
                      </a:lnTo>
                      <a:lnTo>
                        <a:pt x="70" y="232"/>
                      </a:lnTo>
                      <a:lnTo>
                        <a:pt x="100" y="220"/>
                      </a:lnTo>
                      <a:lnTo>
                        <a:pt x="132" y="210"/>
                      </a:lnTo>
                      <a:lnTo>
                        <a:pt x="170" y="202"/>
                      </a:lnTo>
                      <a:lnTo>
                        <a:pt x="170" y="202"/>
                      </a:lnTo>
                      <a:lnTo>
                        <a:pt x="158" y="166"/>
                      </a:lnTo>
                      <a:lnTo>
                        <a:pt x="150" y="134"/>
                      </a:lnTo>
                      <a:lnTo>
                        <a:pt x="146" y="102"/>
                      </a:lnTo>
                      <a:lnTo>
                        <a:pt x="144" y="74"/>
                      </a:lnTo>
                      <a:lnTo>
                        <a:pt x="146" y="52"/>
                      </a:lnTo>
                      <a:lnTo>
                        <a:pt x="150" y="32"/>
                      </a:lnTo>
                      <a:lnTo>
                        <a:pt x="154" y="22"/>
                      </a:lnTo>
                      <a:lnTo>
                        <a:pt x="158" y="16"/>
                      </a:lnTo>
                      <a:lnTo>
                        <a:pt x="164" y="10"/>
                      </a:lnTo>
                      <a:lnTo>
                        <a:pt x="170" y="6"/>
                      </a:lnTo>
                      <a:lnTo>
                        <a:pt x="170" y="6"/>
                      </a:lnTo>
                      <a:lnTo>
                        <a:pt x="178" y="2"/>
                      </a:lnTo>
                      <a:lnTo>
                        <a:pt x="186" y="0"/>
                      </a:lnTo>
                      <a:lnTo>
                        <a:pt x="194" y="0"/>
                      </a:lnTo>
                      <a:lnTo>
                        <a:pt x="204" y="0"/>
                      </a:lnTo>
                      <a:lnTo>
                        <a:pt x="224" y="6"/>
                      </a:lnTo>
                      <a:lnTo>
                        <a:pt x="244" y="16"/>
                      </a:lnTo>
                      <a:lnTo>
                        <a:pt x="268" y="32"/>
                      </a:lnTo>
                      <a:lnTo>
                        <a:pt x="292" y="52"/>
                      </a:lnTo>
                      <a:lnTo>
                        <a:pt x="316" y="74"/>
                      </a:lnTo>
                      <a:lnTo>
                        <a:pt x="342" y="102"/>
                      </a:lnTo>
                      <a:lnTo>
                        <a:pt x="342" y="102"/>
                      </a:lnTo>
                      <a:lnTo>
                        <a:pt x="368" y="76"/>
                      </a:lnTo>
                      <a:lnTo>
                        <a:pt x="392" y="52"/>
                      </a:lnTo>
                      <a:lnTo>
                        <a:pt x="416" y="32"/>
                      </a:lnTo>
                      <a:lnTo>
                        <a:pt x="438" y="18"/>
                      </a:lnTo>
                      <a:lnTo>
                        <a:pt x="438" y="18"/>
                      </a:lnTo>
                      <a:lnTo>
                        <a:pt x="436" y="26"/>
                      </a:lnTo>
                      <a:lnTo>
                        <a:pt x="434" y="36"/>
                      </a:lnTo>
                      <a:lnTo>
                        <a:pt x="434" y="36"/>
                      </a:lnTo>
                      <a:lnTo>
                        <a:pt x="436" y="46"/>
                      </a:lnTo>
                      <a:lnTo>
                        <a:pt x="438" y="56"/>
                      </a:lnTo>
                      <a:lnTo>
                        <a:pt x="438" y="56"/>
                      </a:lnTo>
                      <a:lnTo>
                        <a:pt x="418" y="64"/>
                      </a:lnTo>
                      <a:lnTo>
                        <a:pt x="398" y="76"/>
                      </a:lnTo>
                      <a:lnTo>
                        <a:pt x="376" y="92"/>
                      </a:lnTo>
                      <a:lnTo>
                        <a:pt x="352" y="114"/>
                      </a:lnTo>
                      <a:lnTo>
                        <a:pt x="352" y="114"/>
                      </a:lnTo>
                      <a:lnTo>
                        <a:pt x="380" y="150"/>
                      </a:lnTo>
                      <a:lnTo>
                        <a:pt x="408" y="188"/>
                      </a:lnTo>
                      <a:lnTo>
                        <a:pt x="408" y="188"/>
                      </a:lnTo>
                      <a:lnTo>
                        <a:pt x="450" y="192"/>
                      </a:lnTo>
                      <a:lnTo>
                        <a:pt x="488" y="198"/>
                      </a:lnTo>
                      <a:lnTo>
                        <a:pt x="488" y="198"/>
                      </a:lnTo>
                      <a:lnTo>
                        <a:pt x="496" y="168"/>
                      </a:lnTo>
                      <a:lnTo>
                        <a:pt x="500" y="142"/>
                      </a:lnTo>
                      <a:lnTo>
                        <a:pt x="500" y="118"/>
                      </a:lnTo>
                      <a:lnTo>
                        <a:pt x="498" y="98"/>
                      </a:lnTo>
                      <a:lnTo>
                        <a:pt x="498" y="98"/>
                      </a:lnTo>
                      <a:lnTo>
                        <a:pt x="510" y="96"/>
                      </a:lnTo>
                      <a:lnTo>
                        <a:pt x="522" y="92"/>
                      </a:lnTo>
                      <a:lnTo>
                        <a:pt x="532" y="86"/>
                      </a:lnTo>
                      <a:lnTo>
                        <a:pt x="540" y="78"/>
                      </a:lnTo>
                      <a:lnTo>
                        <a:pt x="540" y="78"/>
                      </a:lnTo>
                      <a:lnTo>
                        <a:pt x="538" y="106"/>
                      </a:lnTo>
                      <a:lnTo>
                        <a:pt x="534" y="136"/>
                      </a:lnTo>
                      <a:lnTo>
                        <a:pt x="526" y="168"/>
                      </a:lnTo>
                      <a:lnTo>
                        <a:pt x="516" y="202"/>
                      </a:lnTo>
                      <a:lnTo>
                        <a:pt x="516" y="202"/>
                      </a:lnTo>
                      <a:lnTo>
                        <a:pt x="552" y="210"/>
                      </a:lnTo>
                      <a:lnTo>
                        <a:pt x="584" y="220"/>
                      </a:lnTo>
                      <a:lnTo>
                        <a:pt x="614" y="232"/>
                      </a:lnTo>
                      <a:lnTo>
                        <a:pt x="638" y="244"/>
                      </a:lnTo>
                      <a:lnTo>
                        <a:pt x="658" y="256"/>
                      </a:lnTo>
                      <a:lnTo>
                        <a:pt x="672" y="272"/>
                      </a:lnTo>
                      <a:lnTo>
                        <a:pt x="678" y="278"/>
                      </a:lnTo>
                      <a:lnTo>
                        <a:pt x="682" y="286"/>
                      </a:lnTo>
                      <a:lnTo>
                        <a:pt x="684" y="294"/>
                      </a:lnTo>
                      <a:lnTo>
                        <a:pt x="684" y="302"/>
                      </a:lnTo>
                      <a:lnTo>
                        <a:pt x="684" y="302"/>
                      </a:lnTo>
                      <a:lnTo>
                        <a:pt x="684" y="312"/>
                      </a:lnTo>
                      <a:lnTo>
                        <a:pt x="680" y="322"/>
                      </a:lnTo>
                      <a:lnTo>
                        <a:pt x="672" y="332"/>
                      </a:lnTo>
                      <a:lnTo>
                        <a:pt x="664" y="342"/>
                      </a:lnTo>
                      <a:lnTo>
                        <a:pt x="652" y="352"/>
                      </a:lnTo>
                      <a:lnTo>
                        <a:pt x="638" y="360"/>
                      </a:lnTo>
                      <a:lnTo>
                        <a:pt x="622" y="368"/>
                      </a:lnTo>
                      <a:lnTo>
                        <a:pt x="606" y="376"/>
                      </a:lnTo>
                      <a:lnTo>
                        <a:pt x="564" y="390"/>
                      </a:lnTo>
                      <a:lnTo>
                        <a:pt x="518" y="402"/>
                      </a:lnTo>
                      <a:lnTo>
                        <a:pt x="464" y="410"/>
                      </a:lnTo>
                      <a:lnTo>
                        <a:pt x="408" y="416"/>
                      </a:lnTo>
                      <a:lnTo>
                        <a:pt x="408" y="416"/>
                      </a:lnTo>
                      <a:close/>
                      <a:moveTo>
                        <a:pt x="290" y="392"/>
                      </a:moveTo>
                      <a:lnTo>
                        <a:pt x="290" y="392"/>
                      </a:lnTo>
                      <a:lnTo>
                        <a:pt x="344" y="394"/>
                      </a:lnTo>
                      <a:lnTo>
                        <a:pt x="344" y="394"/>
                      </a:lnTo>
                      <a:lnTo>
                        <a:pt x="394" y="392"/>
                      </a:lnTo>
                      <a:lnTo>
                        <a:pt x="394" y="392"/>
                      </a:lnTo>
                      <a:lnTo>
                        <a:pt x="424" y="346"/>
                      </a:lnTo>
                      <a:lnTo>
                        <a:pt x="424" y="346"/>
                      </a:lnTo>
                      <a:lnTo>
                        <a:pt x="440" y="318"/>
                      </a:lnTo>
                      <a:lnTo>
                        <a:pt x="454" y="288"/>
                      </a:lnTo>
                      <a:lnTo>
                        <a:pt x="454" y="288"/>
                      </a:lnTo>
                      <a:lnTo>
                        <a:pt x="434" y="252"/>
                      </a:lnTo>
                      <a:lnTo>
                        <a:pt x="434" y="252"/>
                      </a:lnTo>
                      <a:lnTo>
                        <a:pt x="418" y="224"/>
                      </a:lnTo>
                      <a:lnTo>
                        <a:pt x="400" y="200"/>
                      </a:lnTo>
                      <a:lnTo>
                        <a:pt x="400" y="200"/>
                      </a:lnTo>
                      <a:lnTo>
                        <a:pt x="344" y="198"/>
                      </a:lnTo>
                      <a:lnTo>
                        <a:pt x="344" y="198"/>
                      </a:lnTo>
                      <a:lnTo>
                        <a:pt x="282" y="200"/>
                      </a:lnTo>
                      <a:lnTo>
                        <a:pt x="282" y="200"/>
                      </a:lnTo>
                      <a:lnTo>
                        <a:pt x="252" y="248"/>
                      </a:lnTo>
                      <a:lnTo>
                        <a:pt x="252" y="248"/>
                      </a:lnTo>
                      <a:lnTo>
                        <a:pt x="230" y="288"/>
                      </a:lnTo>
                      <a:lnTo>
                        <a:pt x="230" y="288"/>
                      </a:lnTo>
                      <a:lnTo>
                        <a:pt x="246" y="318"/>
                      </a:lnTo>
                      <a:lnTo>
                        <a:pt x="262" y="350"/>
                      </a:lnTo>
                      <a:lnTo>
                        <a:pt x="262" y="350"/>
                      </a:lnTo>
                      <a:lnTo>
                        <a:pt x="290" y="392"/>
                      </a:lnTo>
                      <a:lnTo>
                        <a:pt x="290" y="392"/>
                      </a:lnTo>
                      <a:close/>
                      <a:moveTo>
                        <a:pt x="510" y="216"/>
                      </a:moveTo>
                      <a:lnTo>
                        <a:pt x="510" y="216"/>
                      </a:lnTo>
                      <a:lnTo>
                        <a:pt x="494" y="258"/>
                      </a:lnTo>
                      <a:lnTo>
                        <a:pt x="474" y="302"/>
                      </a:lnTo>
                      <a:lnTo>
                        <a:pt x="474" y="302"/>
                      </a:lnTo>
                      <a:lnTo>
                        <a:pt x="490" y="340"/>
                      </a:lnTo>
                      <a:lnTo>
                        <a:pt x="506" y="376"/>
                      </a:lnTo>
                      <a:lnTo>
                        <a:pt x="506" y="376"/>
                      </a:lnTo>
                      <a:lnTo>
                        <a:pt x="530" y="370"/>
                      </a:lnTo>
                      <a:lnTo>
                        <a:pt x="552" y="360"/>
                      </a:lnTo>
                      <a:lnTo>
                        <a:pt x="572" y="352"/>
                      </a:lnTo>
                      <a:lnTo>
                        <a:pt x="588" y="342"/>
                      </a:lnTo>
                      <a:lnTo>
                        <a:pt x="602" y="332"/>
                      </a:lnTo>
                      <a:lnTo>
                        <a:pt x="612" y="320"/>
                      </a:lnTo>
                      <a:lnTo>
                        <a:pt x="618" y="308"/>
                      </a:lnTo>
                      <a:lnTo>
                        <a:pt x="620" y="296"/>
                      </a:lnTo>
                      <a:lnTo>
                        <a:pt x="620" y="296"/>
                      </a:lnTo>
                      <a:lnTo>
                        <a:pt x="618" y="284"/>
                      </a:lnTo>
                      <a:lnTo>
                        <a:pt x="612" y="272"/>
                      </a:lnTo>
                      <a:lnTo>
                        <a:pt x="602" y="262"/>
                      </a:lnTo>
                      <a:lnTo>
                        <a:pt x="590" y="250"/>
                      </a:lnTo>
                      <a:lnTo>
                        <a:pt x="574" y="242"/>
                      </a:lnTo>
                      <a:lnTo>
                        <a:pt x="556" y="232"/>
                      </a:lnTo>
                      <a:lnTo>
                        <a:pt x="534" y="224"/>
                      </a:lnTo>
                      <a:lnTo>
                        <a:pt x="510" y="216"/>
                      </a:lnTo>
                      <a:lnTo>
                        <a:pt x="510" y="216"/>
                      </a:lnTo>
                      <a:close/>
                      <a:moveTo>
                        <a:pt x="224" y="274"/>
                      </a:moveTo>
                      <a:lnTo>
                        <a:pt x="224" y="274"/>
                      </a:lnTo>
                      <a:lnTo>
                        <a:pt x="242" y="244"/>
                      </a:lnTo>
                      <a:lnTo>
                        <a:pt x="242" y="244"/>
                      </a:lnTo>
                      <a:lnTo>
                        <a:pt x="268" y="202"/>
                      </a:lnTo>
                      <a:lnTo>
                        <a:pt x="268" y="202"/>
                      </a:lnTo>
                      <a:lnTo>
                        <a:pt x="234" y="206"/>
                      </a:lnTo>
                      <a:lnTo>
                        <a:pt x="200" y="212"/>
                      </a:lnTo>
                      <a:lnTo>
                        <a:pt x="200" y="212"/>
                      </a:lnTo>
                      <a:lnTo>
                        <a:pt x="212" y="242"/>
                      </a:lnTo>
                      <a:lnTo>
                        <a:pt x="224" y="274"/>
                      </a:lnTo>
                      <a:lnTo>
                        <a:pt x="224" y="274"/>
                      </a:lnTo>
                      <a:close/>
                      <a:moveTo>
                        <a:pt x="218" y="316"/>
                      </a:moveTo>
                      <a:lnTo>
                        <a:pt x="218" y="316"/>
                      </a:lnTo>
                      <a:lnTo>
                        <a:pt x="204" y="348"/>
                      </a:lnTo>
                      <a:lnTo>
                        <a:pt x="192" y="380"/>
                      </a:lnTo>
                      <a:lnTo>
                        <a:pt x="192" y="380"/>
                      </a:lnTo>
                      <a:lnTo>
                        <a:pt x="224" y="386"/>
                      </a:lnTo>
                      <a:lnTo>
                        <a:pt x="260" y="390"/>
                      </a:lnTo>
                      <a:lnTo>
                        <a:pt x="260" y="390"/>
                      </a:lnTo>
                      <a:lnTo>
                        <a:pt x="242" y="360"/>
                      </a:lnTo>
                      <a:lnTo>
                        <a:pt x="242" y="360"/>
                      </a:lnTo>
                      <a:lnTo>
                        <a:pt x="218" y="316"/>
                      </a:lnTo>
                      <a:lnTo>
                        <a:pt x="218" y="316"/>
                      </a:lnTo>
                      <a:close/>
                      <a:moveTo>
                        <a:pt x="324" y="480"/>
                      </a:moveTo>
                      <a:lnTo>
                        <a:pt x="324" y="480"/>
                      </a:lnTo>
                      <a:lnTo>
                        <a:pt x="300" y="450"/>
                      </a:lnTo>
                      <a:lnTo>
                        <a:pt x="276" y="416"/>
                      </a:lnTo>
                      <a:lnTo>
                        <a:pt x="276" y="416"/>
                      </a:lnTo>
                      <a:lnTo>
                        <a:pt x="230" y="412"/>
                      </a:lnTo>
                      <a:lnTo>
                        <a:pt x="184" y="404"/>
                      </a:lnTo>
                      <a:lnTo>
                        <a:pt x="184" y="404"/>
                      </a:lnTo>
                      <a:lnTo>
                        <a:pt x="180" y="430"/>
                      </a:lnTo>
                      <a:lnTo>
                        <a:pt x="176" y="452"/>
                      </a:lnTo>
                      <a:lnTo>
                        <a:pt x="174" y="472"/>
                      </a:lnTo>
                      <a:lnTo>
                        <a:pt x="174" y="490"/>
                      </a:lnTo>
                      <a:lnTo>
                        <a:pt x="178" y="506"/>
                      </a:lnTo>
                      <a:lnTo>
                        <a:pt x="182" y="520"/>
                      </a:lnTo>
                      <a:lnTo>
                        <a:pt x="190" y="530"/>
                      </a:lnTo>
                      <a:lnTo>
                        <a:pt x="198" y="538"/>
                      </a:lnTo>
                      <a:lnTo>
                        <a:pt x="198" y="538"/>
                      </a:lnTo>
                      <a:lnTo>
                        <a:pt x="210" y="542"/>
                      </a:lnTo>
                      <a:lnTo>
                        <a:pt x="224" y="544"/>
                      </a:lnTo>
                      <a:lnTo>
                        <a:pt x="238" y="540"/>
                      </a:lnTo>
                      <a:lnTo>
                        <a:pt x="254" y="534"/>
                      </a:lnTo>
                      <a:lnTo>
                        <a:pt x="270" y="526"/>
                      </a:lnTo>
                      <a:lnTo>
                        <a:pt x="288" y="514"/>
                      </a:lnTo>
                      <a:lnTo>
                        <a:pt x="306" y="498"/>
                      </a:lnTo>
                      <a:lnTo>
                        <a:pt x="324" y="480"/>
                      </a:lnTo>
                      <a:lnTo>
                        <a:pt x="324" y="480"/>
                      </a:lnTo>
                      <a:close/>
                      <a:moveTo>
                        <a:pt x="378" y="418"/>
                      </a:moveTo>
                      <a:lnTo>
                        <a:pt x="378" y="418"/>
                      </a:lnTo>
                      <a:lnTo>
                        <a:pt x="342" y="418"/>
                      </a:lnTo>
                      <a:lnTo>
                        <a:pt x="342" y="418"/>
                      </a:lnTo>
                      <a:lnTo>
                        <a:pt x="306" y="418"/>
                      </a:lnTo>
                      <a:lnTo>
                        <a:pt x="306" y="418"/>
                      </a:lnTo>
                      <a:lnTo>
                        <a:pt x="324" y="440"/>
                      </a:lnTo>
                      <a:lnTo>
                        <a:pt x="342" y="462"/>
                      </a:lnTo>
                      <a:lnTo>
                        <a:pt x="342" y="462"/>
                      </a:lnTo>
                      <a:lnTo>
                        <a:pt x="360" y="440"/>
                      </a:lnTo>
                      <a:lnTo>
                        <a:pt x="378" y="418"/>
                      </a:lnTo>
                      <a:lnTo>
                        <a:pt x="378" y="4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42" name="TextBox 20"/>
              <p:cNvSpPr txBox="1"/>
              <p:nvPr/>
            </p:nvSpPr>
            <p:spPr bwMode="auto">
              <a:xfrm>
                <a:off x="4244865" y="3675746"/>
                <a:ext cx="1168225" cy="23364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t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7" name="Group 9"/>
            <p:cNvGrpSpPr/>
            <p:nvPr/>
          </p:nvGrpSpPr>
          <p:grpSpPr>
            <a:xfrm>
              <a:off x="5874317" y="1844824"/>
              <a:ext cx="2977406" cy="2566727"/>
              <a:chOff x="5874317" y="1844824"/>
              <a:chExt cx="2977406" cy="2566727"/>
            </a:xfrm>
          </p:grpSpPr>
          <p:sp>
            <p:nvSpPr>
              <p:cNvPr id="32" name="Hexagon 14"/>
              <p:cNvSpPr/>
              <p:nvPr/>
            </p:nvSpPr>
            <p:spPr>
              <a:xfrm>
                <a:off x="5874317" y="1844824"/>
                <a:ext cx="2977406" cy="2566727"/>
              </a:xfrm>
              <a:prstGeom prst="hexagon">
                <a:avLst>
                  <a:gd name="adj" fmla="val 28930"/>
                  <a:gd name="vf" fmla="val 115470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3" name="Group 18"/>
              <p:cNvGrpSpPr/>
              <p:nvPr/>
            </p:nvGrpSpPr>
            <p:grpSpPr>
              <a:xfrm>
                <a:off x="6835481" y="2414332"/>
                <a:ext cx="1055079" cy="850457"/>
                <a:chOff x="685800" y="622300"/>
                <a:chExt cx="1047750" cy="844550"/>
              </a:xfrm>
              <a:solidFill>
                <a:schemeClr val="bg1"/>
              </a:solidFill>
            </p:grpSpPr>
            <p:sp>
              <p:nvSpPr>
                <p:cNvPr id="35" name="Freeform: Shape 27"/>
                <p:cNvSpPr/>
                <p:nvPr/>
              </p:nvSpPr>
              <p:spPr bwMode="auto">
                <a:xfrm>
                  <a:off x="1209675" y="1089025"/>
                  <a:ext cx="454025" cy="311150"/>
                </a:xfrm>
                <a:custGeom>
                  <a:avLst/>
                  <a:gdLst>
                    <a:gd name="T0" fmla="*/ 286 w 286"/>
                    <a:gd name="T1" fmla="*/ 52 h 196"/>
                    <a:gd name="T2" fmla="*/ 286 w 286"/>
                    <a:gd name="T3" fmla="*/ 52 h 196"/>
                    <a:gd name="T4" fmla="*/ 286 w 286"/>
                    <a:gd name="T5" fmla="*/ 72 h 196"/>
                    <a:gd name="T6" fmla="*/ 282 w 286"/>
                    <a:gd name="T7" fmla="*/ 92 h 196"/>
                    <a:gd name="T8" fmla="*/ 276 w 286"/>
                    <a:gd name="T9" fmla="*/ 112 h 196"/>
                    <a:gd name="T10" fmla="*/ 268 w 286"/>
                    <a:gd name="T11" fmla="*/ 132 h 196"/>
                    <a:gd name="T12" fmla="*/ 256 w 286"/>
                    <a:gd name="T13" fmla="*/ 148 h 196"/>
                    <a:gd name="T14" fmla="*/ 244 w 286"/>
                    <a:gd name="T15" fmla="*/ 164 h 196"/>
                    <a:gd name="T16" fmla="*/ 230 w 286"/>
                    <a:gd name="T17" fmla="*/ 180 h 196"/>
                    <a:gd name="T18" fmla="*/ 214 w 286"/>
                    <a:gd name="T19" fmla="*/ 192 h 196"/>
                    <a:gd name="T20" fmla="*/ 212 w 286"/>
                    <a:gd name="T21" fmla="*/ 194 h 196"/>
                    <a:gd name="T22" fmla="*/ 210 w 286"/>
                    <a:gd name="T23" fmla="*/ 194 h 196"/>
                    <a:gd name="T24" fmla="*/ 210 w 286"/>
                    <a:gd name="T25" fmla="*/ 196 h 196"/>
                    <a:gd name="T26" fmla="*/ 112 w 286"/>
                    <a:gd name="T27" fmla="*/ 196 h 196"/>
                    <a:gd name="T28" fmla="*/ 112 w 286"/>
                    <a:gd name="T29" fmla="*/ 196 h 196"/>
                    <a:gd name="T30" fmla="*/ 108 w 286"/>
                    <a:gd name="T31" fmla="*/ 180 h 196"/>
                    <a:gd name="T32" fmla="*/ 100 w 286"/>
                    <a:gd name="T33" fmla="*/ 166 h 196"/>
                    <a:gd name="T34" fmla="*/ 0 w 286"/>
                    <a:gd name="T35" fmla="*/ 0 h 196"/>
                    <a:gd name="T36" fmla="*/ 280 w 286"/>
                    <a:gd name="T37" fmla="*/ 0 h 196"/>
                    <a:gd name="T38" fmla="*/ 280 w 286"/>
                    <a:gd name="T39" fmla="*/ 0 h 196"/>
                    <a:gd name="T40" fmla="*/ 284 w 286"/>
                    <a:gd name="T41" fmla="*/ 26 h 196"/>
                    <a:gd name="T42" fmla="*/ 286 w 286"/>
                    <a:gd name="T43" fmla="*/ 52 h 196"/>
                    <a:gd name="T44" fmla="*/ 286 w 286"/>
                    <a:gd name="T45" fmla="*/ 52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6" h="196">
                      <a:moveTo>
                        <a:pt x="286" y="52"/>
                      </a:moveTo>
                      <a:lnTo>
                        <a:pt x="286" y="52"/>
                      </a:lnTo>
                      <a:lnTo>
                        <a:pt x="286" y="72"/>
                      </a:lnTo>
                      <a:lnTo>
                        <a:pt x="282" y="92"/>
                      </a:lnTo>
                      <a:lnTo>
                        <a:pt x="276" y="112"/>
                      </a:lnTo>
                      <a:lnTo>
                        <a:pt x="268" y="132"/>
                      </a:lnTo>
                      <a:lnTo>
                        <a:pt x="256" y="148"/>
                      </a:lnTo>
                      <a:lnTo>
                        <a:pt x="244" y="164"/>
                      </a:lnTo>
                      <a:lnTo>
                        <a:pt x="230" y="180"/>
                      </a:lnTo>
                      <a:lnTo>
                        <a:pt x="214" y="192"/>
                      </a:lnTo>
                      <a:lnTo>
                        <a:pt x="212" y="194"/>
                      </a:lnTo>
                      <a:lnTo>
                        <a:pt x="210" y="194"/>
                      </a:lnTo>
                      <a:lnTo>
                        <a:pt x="210" y="196"/>
                      </a:lnTo>
                      <a:lnTo>
                        <a:pt x="112" y="196"/>
                      </a:lnTo>
                      <a:lnTo>
                        <a:pt x="112" y="196"/>
                      </a:lnTo>
                      <a:lnTo>
                        <a:pt x="108" y="180"/>
                      </a:lnTo>
                      <a:lnTo>
                        <a:pt x="100" y="166"/>
                      </a:lnTo>
                      <a:lnTo>
                        <a:pt x="0" y="0"/>
                      </a:lnTo>
                      <a:lnTo>
                        <a:pt x="280" y="0"/>
                      </a:lnTo>
                      <a:lnTo>
                        <a:pt x="280" y="0"/>
                      </a:lnTo>
                      <a:lnTo>
                        <a:pt x="284" y="26"/>
                      </a:lnTo>
                      <a:lnTo>
                        <a:pt x="286" y="52"/>
                      </a:lnTo>
                      <a:lnTo>
                        <a:pt x="286" y="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" name="Freeform: Shape 28"/>
                <p:cNvSpPr/>
                <p:nvPr/>
              </p:nvSpPr>
              <p:spPr bwMode="auto">
                <a:xfrm>
                  <a:off x="1450975" y="923925"/>
                  <a:ext cx="146050" cy="111125"/>
                </a:xfrm>
                <a:custGeom>
                  <a:avLst/>
                  <a:gdLst>
                    <a:gd name="T0" fmla="*/ 6 w 92"/>
                    <a:gd name="T1" fmla="*/ 16 h 70"/>
                    <a:gd name="T2" fmla="*/ 6 w 92"/>
                    <a:gd name="T3" fmla="*/ 16 h 70"/>
                    <a:gd name="T4" fmla="*/ 2 w 92"/>
                    <a:gd name="T5" fmla="*/ 16 h 70"/>
                    <a:gd name="T6" fmla="*/ 0 w 92"/>
                    <a:gd name="T7" fmla="*/ 12 h 70"/>
                    <a:gd name="T8" fmla="*/ 0 w 92"/>
                    <a:gd name="T9" fmla="*/ 10 h 70"/>
                    <a:gd name="T10" fmla="*/ 0 w 92"/>
                    <a:gd name="T11" fmla="*/ 6 h 70"/>
                    <a:gd name="T12" fmla="*/ 0 w 92"/>
                    <a:gd name="T13" fmla="*/ 6 h 70"/>
                    <a:gd name="T14" fmla="*/ 2 w 92"/>
                    <a:gd name="T15" fmla="*/ 4 h 70"/>
                    <a:gd name="T16" fmla="*/ 4 w 92"/>
                    <a:gd name="T17" fmla="*/ 2 h 70"/>
                    <a:gd name="T18" fmla="*/ 8 w 92"/>
                    <a:gd name="T19" fmla="*/ 0 h 70"/>
                    <a:gd name="T20" fmla="*/ 10 w 92"/>
                    <a:gd name="T21" fmla="*/ 0 h 70"/>
                    <a:gd name="T22" fmla="*/ 10 w 92"/>
                    <a:gd name="T23" fmla="*/ 0 h 70"/>
                    <a:gd name="T24" fmla="*/ 34 w 92"/>
                    <a:gd name="T25" fmla="*/ 10 h 70"/>
                    <a:gd name="T26" fmla="*/ 56 w 92"/>
                    <a:gd name="T27" fmla="*/ 22 h 70"/>
                    <a:gd name="T28" fmla="*/ 74 w 92"/>
                    <a:gd name="T29" fmla="*/ 38 h 70"/>
                    <a:gd name="T30" fmla="*/ 92 w 92"/>
                    <a:gd name="T31" fmla="*/ 56 h 70"/>
                    <a:gd name="T32" fmla="*/ 92 w 92"/>
                    <a:gd name="T33" fmla="*/ 56 h 70"/>
                    <a:gd name="T34" fmla="*/ 92 w 92"/>
                    <a:gd name="T35" fmla="*/ 60 h 70"/>
                    <a:gd name="T36" fmla="*/ 92 w 92"/>
                    <a:gd name="T37" fmla="*/ 62 h 70"/>
                    <a:gd name="T38" fmla="*/ 92 w 92"/>
                    <a:gd name="T39" fmla="*/ 66 h 70"/>
                    <a:gd name="T40" fmla="*/ 90 w 92"/>
                    <a:gd name="T41" fmla="*/ 68 h 70"/>
                    <a:gd name="T42" fmla="*/ 90 w 92"/>
                    <a:gd name="T43" fmla="*/ 68 h 70"/>
                    <a:gd name="T44" fmla="*/ 84 w 92"/>
                    <a:gd name="T45" fmla="*/ 70 h 70"/>
                    <a:gd name="T46" fmla="*/ 84 w 92"/>
                    <a:gd name="T47" fmla="*/ 70 h 70"/>
                    <a:gd name="T48" fmla="*/ 80 w 92"/>
                    <a:gd name="T49" fmla="*/ 70 h 70"/>
                    <a:gd name="T50" fmla="*/ 78 w 92"/>
                    <a:gd name="T51" fmla="*/ 66 h 70"/>
                    <a:gd name="T52" fmla="*/ 78 w 92"/>
                    <a:gd name="T53" fmla="*/ 66 h 70"/>
                    <a:gd name="T54" fmla="*/ 64 w 92"/>
                    <a:gd name="T55" fmla="*/ 50 h 70"/>
                    <a:gd name="T56" fmla="*/ 46 w 92"/>
                    <a:gd name="T57" fmla="*/ 36 h 70"/>
                    <a:gd name="T58" fmla="*/ 26 w 92"/>
                    <a:gd name="T59" fmla="*/ 26 h 70"/>
                    <a:gd name="T60" fmla="*/ 6 w 92"/>
                    <a:gd name="T61" fmla="*/ 16 h 70"/>
                    <a:gd name="T62" fmla="*/ 6 w 92"/>
                    <a:gd name="T63" fmla="*/ 1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2" h="70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2" y="16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34" y="10"/>
                      </a:lnTo>
                      <a:lnTo>
                        <a:pt x="56" y="22"/>
                      </a:lnTo>
                      <a:lnTo>
                        <a:pt x="74" y="38"/>
                      </a:lnTo>
                      <a:lnTo>
                        <a:pt x="92" y="56"/>
                      </a:lnTo>
                      <a:lnTo>
                        <a:pt x="92" y="56"/>
                      </a:lnTo>
                      <a:lnTo>
                        <a:pt x="92" y="60"/>
                      </a:lnTo>
                      <a:lnTo>
                        <a:pt x="92" y="62"/>
                      </a:lnTo>
                      <a:lnTo>
                        <a:pt x="92" y="66"/>
                      </a:lnTo>
                      <a:lnTo>
                        <a:pt x="90" y="68"/>
                      </a:lnTo>
                      <a:lnTo>
                        <a:pt x="90" y="68"/>
                      </a:lnTo>
                      <a:lnTo>
                        <a:pt x="84" y="70"/>
                      </a:lnTo>
                      <a:lnTo>
                        <a:pt x="84" y="70"/>
                      </a:lnTo>
                      <a:lnTo>
                        <a:pt x="80" y="70"/>
                      </a:lnTo>
                      <a:lnTo>
                        <a:pt x="78" y="66"/>
                      </a:lnTo>
                      <a:lnTo>
                        <a:pt x="78" y="66"/>
                      </a:lnTo>
                      <a:lnTo>
                        <a:pt x="64" y="50"/>
                      </a:lnTo>
                      <a:lnTo>
                        <a:pt x="46" y="36"/>
                      </a:lnTo>
                      <a:lnTo>
                        <a:pt x="26" y="26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" name="Freeform: Shape 29"/>
                <p:cNvSpPr/>
                <p:nvPr/>
              </p:nvSpPr>
              <p:spPr bwMode="auto">
                <a:xfrm>
                  <a:off x="1111250" y="622300"/>
                  <a:ext cx="622300" cy="841375"/>
                </a:xfrm>
                <a:custGeom>
                  <a:avLst/>
                  <a:gdLst>
                    <a:gd name="T0" fmla="*/ 392 w 392"/>
                    <a:gd name="T1" fmla="*/ 346 h 530"/>
                    <a:gd name="T2" fmla="*/ 386 w 392"/>
                    <a:gd name="T3" fmla="*/ 400 h 530"/>
                    <a:gd name="T4" fmla="*/ 366 w 392"/>
                    <a:gd name="T5" fmla="*/ 452 h 530"/>
                    <a:gd name="T6" fmla="*/ 332 w 392"/>
                    <a:gd name="T7" fmla="*/ 496 h 530"/>
                    <a:gd name="T8" fmla="*/ 288 w 392"/>
                    <a:gd name="T9" fmla="*/ 530 h 530"/>
                    <a:gd name="T10" fmla="*/ 122 w 392"/>
                    <a:gd name="T11" fmla="*/ 530 h 530"/>
                    <a:gd name="T12" fmla="*/ 140 w 392"/>
                    <a:gd name="T13" fmla="*/ 522 h 530"/>
                    <a:gd name="T14" fmla="*/ 150 w 392"/>
                    <a:gd name="T15" fmla="*/ 508 h 530"/>
                    <a:gd name="T16" fmla="*/ 282 w 392"/>
                    <a:gd name="T17" fmla="*/ 506 h 530"/>
                    <a:gd name="T18" fmla="*/ 302 w 392"/>
                    <a:gd name="T19" fmla="*/ 492 h 530"/>
                    <a:gd name="T20" fmla="*/ 334 w 392"/>
                    <a:gd name="T21" fmla="*/ 456 h 530"/>
                    <a:gd name="T22" fmla="*/ 356 w 392"/>
                    <a:gd name="T23" fmla="*/ 416 h 530"/>
                    <a:gd name="T24" fmla="*/ 368 w 392"/>
                    <a:gd name="T25" fmla="*/ 370 h 530"/>
                    <a:gd name="T26" fmla="*/ 370 w 392"/>
                    <a:gd name="T27" fmla="*/ 346 h 530"/>
                    <a:gd name="T28" fmla="*/ 368 w 392"/>
                    <a:gd name="T29" fmla="*/ 314 h 530"/>
                    <a:gd name="T30" fmla="*/ 360 w 392"/>
                    <a:gd name="T31" fmla="*/ 284 h 530"/>
                    <a:gd name="T32" fmla="*/ 348 w 392"/>
                    <a:gd name="T33" fmla="*/ 256 h 530"/>
                    <a:gd name="T34" fmla="*/ 312 w 392"/>
                    <a:gd name="T35" fmla="*/ 208 h 530"/>
                    <a:gd name="T36" fmla="*/ 290 w 392"/>
                    <a:gd name="T37" fmla="*/ 188 h 530"/>
                    <a:gd name="T38" fmla="*/ 262 w 392"/>
                    <a:gd name="T39" fmla="*/ 172 h 530"/>
                    <a:gd name="T40" fmla="*/ 234 w 392"/>
                    <a:gd name="T41" fmla="*/ 162 h 530"/>
                    <a:gd name="T42" fmla="*/ 214 w 392"/>
                    <a:gd name="T43" fmla="*/ 154 h 530"/>
                    <a:gd name="T44" fmla="*/ 124 w 392"/>
                    <a:gd name="T45" fmla="*/ 38 h 530"/>
                    <a:gd name="T46" fmla="*/ 122 w 392"/>
                    <a:gd name="T47" fmla="*/ 160 h 530"/>
                    <a:gd name="T48" fmla="*/ 106 w 392"/>
                    <a:gd name="T49" fmla="*/ 166 h 530"/>
                    <a:gd name="T50" fmla="*/ 76 w 392"/>
                    <a:gd name="T51" fmla="*/ 180 h 530"/>
                    <a:gd name="T52" fmla="*/ 50 w 392"/>
                    <a:gd name="T53" fmla="*/ 200 h 530"/>
                    <a:gd name="T54" fmla="*/ 28 w 392"/>
                    <a:gd name="T55" fmla="*/ 224 h 530"/>
                    <a:gd name="T56" fmla="*/ 10 w 392"/>
                    <a:gd name="T57" fmla="*/ 250 h 530"/>
                    <a:gd name="T58" fmla="*/ 0 w 392"/>
                    <a:gd name="T59" fmla="*/ 222 h 530"/>
                    <a:gd name="T60" fmla="*/ 20 w 392"/>
                    <a:gd name="T61" fmla="*/ 198 h 530"/>
                    <a:gd name="T62" fmla="*/ 68 w 392"/>
                    <a:gd name="T63" fmla="*/ 158 h 530"/>
                    <a:gd name="T64" fmla="*/ 98 w 392"/>
                    <a:gd name="T65" fmla="*/ 144 h 530"/>
                    <a:gd name="T66" fmla="*/ 102 w 392"/>
                    <a:gd name="T67" fmla="*/ 36 h 530"/>
                    <a:gd name="T68" fmla="*/ 92 w 392"/>
                    <a:gd name="T69" fmla="*/ 36 h 530"/>
                    <a:gd name="T70" fmla="*/ 78 w 392"/>
                    <a:gd name="T71" fmla="*/ 32 h 530"/>
                    <a:gd name="T72" fmla="*/ 72 w 392"/>
                    <a:gd name="T73" fmla="*/ 18 h 530"/>
                    <a:gd name="T74" fmla="*/ 72 w 392"/>
                    <a:gd name="T75" fmla="*/ 10 h 530"/>
                    <a:gd name="T76" fmla="*/ 86 w 392"/>
                    <a:gd name="T77" fmla="*/ 0 h 530"/>
                    <a:gd name="T78" fmla="*/ 246 w 392"/>
                    <a:gd name="T79" fmla="*/ 0 h 530"/>
                    <a:gd name="T80" fmla="*/ 254 w 392"/>
                    <a:gd name="T81" fmla="*/ 0 h 530"/>
                    <a:gd name="T82" fmla="*/ 266 w 392"/>
                    <a:gd name="T83" fmla="*/ 10 h 530"/>
                    <a:gd name="T84" fmla="*/ 268 w 392"/>
                    <a:gd name="T85" fmla="*/ 18 h 530"/>
                    <a:gd name="T86" fmla="*/ 260 w 392"/>
                    <a:gd name="T87" fmla="*/ 32 h 530"/>
                    <a:gd name="T88" fmla="*/ 246 w 392"/>
                    <a:gd name="T89" fmla="*/ 36 h 530"/>
                    <a:gd name="T90" fmla="*/ 236 w 392"/>
                    <a:gd name="T91" fmla="*/ 138 h 530"/>
                    <a:gd name="T92" fmla="*/ 240 w 392"/>
                    <a:gd name="T93" fmla="*/ 140 h 530"/>
                    <a:gd name="T94" fmla="*/ 272 w 392"/>
                    <a:gd name="T95" fmla="*/ 152 h 530"/>
                    <a:gd name="T96" fmla="*/ 302 w 392"/>
                    <a:gd name="T97" fmla="*/ 170 h 530"/>
                    <a:gd name="T98" fmla="*/ 328 w 392"/>
                    <a:gd name="T99" fmla="*/ 192 h 530"/>
                    <a:gd name="T100" fmla="*/ 350 w 392"/>
                    <a:gd name="T101" fmla="*/ 218 h 530"/>
                    <a:gd name="T102" fmla="*/ 368 w 392"/>
                    <a:gd name="T103" fmla="*/ 246 h 530"/>
                    <a:gd name="T104" fmla="*/ 382 w 392"/>
                    <a:gd name="T105" fmla="*/ 278 h 530"/>
                    <a:gd name="T106" fmla="*/ 390 w 392"/>
                    <a:gd name="T107" fmla="*/ 310 h 530"/>
                    <a:gd name="T108" fmla="*/ 392 w 392"/>
                    <a:gd name="T109" fmla="*/ 346 h 5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92" h="530">
                      <a:moveTo>
                        <a:pt x="392" y="346"/>
                      </a:moveTo>
                      <a:lnTo>
                        <a:pt x="392" y="346"/>
                      </a:lnTo>
                      <a:lnTo>
                        <a:pt x="390" y="374"/>
                      </a:lnTo>
                      <a:lnTo>
                        <a:pt x="386" y="400"/>
                      </a:lnTo>
                      <a:lnTo>
                        <a:pt x="376" y="426"/>
                      </a:lnTo>
                      <a:lnTo>
                        <a:pt x="366" y="452"/>
                      </a:lnTo>
                      <a:lnTo>
                        <a:pt x="350" y="474"/>
                      </a:lnTo>
                      <a:lnTo>
                        <a:pt x="332" y="496"/>
                      </a:lnTo>
                      <a:lnTo>
                        <a:pt x="312" y="514"/>
                      </a:lnTo>
                      <a:lnTo>
                        <a:pt x="288" y="530"/>
                      </a:lnTo>
                      <a:lnTo>
                        <a:pt x="122" y="530"/>
                      </a:lnTo>
                      <a:lnTo>
                        <a:pt x="122" y="530"/>
                      </a:lnTo>
                      <a:lnTo>
                        <a:pt x="132" y="526"/>
                      </a:lnTo>
                      <a:lnTo>
                        <a:pt x="140" y="522"/>
                      </a:lnTo>
                      <a:lnTo>
                        <a:pt x="146" y="516"/>
                      </a:lnTo>
                      <a:lnTo>
                        <a:pt x="150" y="508"/>
                      </a:lnTo>
                      <a:lnTo>
                        <a:pt x="282" y="508"/>
                      </a:lnTo>
                      <a:lnTo>
                        <a:pt x="282" y="506"/>
                      </a:lnTo>
                      <a:lnTo>
                        <a:pt x="282" y="506"/>
                      </a:lnTo>
                      <a:lnTo>
                        <a:pt x="302" y="492"/>
                      </a:lnTo>
                      <a:lnTo>
                        <a:pt x="320" y="476"/>
                      </a:lnTo>
                      <a:lnTo>
                        <a:pt x="334" y="456"/>
                      </a:lnTo>
                      <a:lnTo>
                        <a:pt x="346" y="436"/>
                      </a:lnTo>
                      <a:lnTo>
                        <a:pt x="356" y="416"/>
                      </a:lnTo>
                      <a:lnTo>
                        <a:pt x="364" y="394"/>
                      </a:lnTo>
                      <a:lnTo>
                        <a:pt x="368" y="370"/>
                      </a:lnTo>
                      <a:lnTo>
                        <a:pt x="370" y="346"/>
                      </a:lnTo>
                      <a:lnTo>
                        <a:pt x="370" y="346"/>
                      </a:lnTo>
                      <a:lnTo>
                        <a:pt x="370" y="330"/>
                      </a:lnTo>
                      <a:lnTo>
                        <a:pt x="368" y="314"/>
                      </a:lnTo>
                      <a:lnTo>
                        <a:pt x="364" y="300"/>
                      </a:lnTo>
                      <a:lnTo>
                        <a:pt x="360" y="284"/>
                      </a:lnTo>
                      <a:lnTo>
                        <a:pt x="354" y="270"/>
                      </a:lnTo>
                      <a:lnTo>
                        <a:pt x="348" y="256"/>
                      </a:lnTo>
                      <a:lnTo>
                        <a:pt x="332" y="230"/>
                      </a:lnTo>
                      <a:lnTo>
                        <a:pt x="312" y="208"/>
                      </a:lnTo>
                      <a:lnTo>
                        <a:pt x="302" y="198"/>
                      </a:lnTo>
                      <a:lnTo>
                        <a:pt x="290" y="188"/>
                      </a:lnTo>
                      <a:lnTo>
                        <a:pt x="276" y="180"/>
                      </a:lnTo>
                      <a:lnTo>
                        <a:pt x="262" y="172"/>
                      </a:lnTo>
                      <a:lnTo>
                        <a:pt x="248" y="166"/>
                      </a:lnTo>
                      <a:lnTo>
                        <a:pt x="234" y="162"/>
                      </a:lnTo>
                      <a:lnTo>
                        <a:pt x="216" y="156"/>
                      </a:lnTo>
                      <a:lnTo>
                        <a:pt x="214" y="154"/>
                      </a:lnTo>
                      <a:lnTo>
                        <a:pt x="214" y="38"/>
                      </a:lnTo>
                      <a:lnTo>
                        <a:pt x="124" y="38"/>
                      </a:lnTo>
                      <a:lnTo>
                        <a:pt x="124" y="160"/>
                      </a:lnTo>
                      <a:lnTo>
                        <a:pt x="122" y="160"/>
                      </a:lnTo>
                      <a:lnTo>
                        <a:pt x="106" y="166"/>
                      </a:lnTo>
                      <a:lnTo>
                        <a:pt x="106" y="166"/>
                      </a:lnTo>
                      <a:lnTo>
                        <a:pt x="90" y="172"/>
                      </a:lnTo>
                      <a:lnTo>
                        <a:pt x="76" y="180"/>
                      </a:lnTo>
                      <a:lnTo>
                        <a:pt x="62" y="190"/>
                      </a:lnTo>
                      <a:lnTo>
                        <a:pt x="50" y="200"/>
                      </a:lnTo>
                      <a:lnTo>
                        <a:pt x="38" y="212"/>
                      </a:lnTo>
                      <a:lnTo>
                        <a:pt x="28" y="224"/>
                      </a:lnTo>
                      <a:lnTo>
                        <a:pt x="18" y="236"/>
                      </a:lnTo>
                      <a:lnTo>
                        <a:pt x="10" y="250"/>
                      </a:lnTo>
                      <a:lnTo>
                        <a:pt x="0" y="234"/>
                      </a:lnTo>
                      <a:lnTo>
                        <a:pt x="0" y="222"/>
                      </a:lnTo>
                      <a:lnTo>
                        <a:pt x="0" y="222"/>
                      </a:lnTo>
                      <a:lnTo>
                        <a:pt x="20" y="198"/>
                      </a:lnTo>
                      <a:lnTo>
                        <a:pt x="42" y="176"/>
                      </a:lnTo>
                      <a:lnTo>
                        <a:pt x="68" y="158"/>
                      </a:lnTo>
                      <a:lnTo>
                        <a:pt x="82" y="152"/>
                      </a:lnTo>
                      <a:lnTo>
                        <a:pt x="98" y="144"/>
                      </a:lnTo>
                      <a:lnTo>
                        <a:pt x="102" y="144"/>
                      </a:lnTo>
                      <a:lnTo>
                        <a:pt x="102" y="36"/>
                      </a:lnTo>
                      <a:lnTo>
                        <a:pt x="92" y="36"/>
                      </a:lnTo>
                      <a:lnTo>
                        <a:pt x="92" y="36"/>
                      </a:lnTo>
                      <a:lnTo>
                        <a:pt x="86" y="34"/>
                      </a:lnTo>
                      <a:lnTo>
                        <a:pt x="78" y="32"/>
                      </a:lnTo>
                      <a:lnTo>
                        <a:pt x="72" y="26"/>
                      </a:lnTo>
                      <a:lnTo>
                        <a:pt x="72" y="18"/>
                      </a:lnTo>
                      <a:lnTo>
                        <a:pt x="72" y="18"/>
                      </a:lnTo>
                      <a:lnTo>
                        <a:pt x="72" y="10"/>
                      </a:lnTo>
                      <a:lnTo>
                        <a:pt x="78" y="4"/>
                      </a:lnTo>
                      <a:lnTo>
                        <a:pt x="86" y="0"/>
                      </a:lnTo>
                      <a:lnTo>
                        <a:pt x="92" y="0"/>
                      </a:lnTo>
                      <a:lnTo>
                        <a:pt x="246" y="0"/>
                      </a:lnTo>
                      <a:lnTo>
                        <a:pt x="246" y="0"/>
                      </a:lnTo>
                      <a:lnTo>
                        <a:pt x="254" y="0"/>
                      </a:lnTo>
                      <a:lnTo>
                        <a:pt x="260" y="4"/>
                      </a:lnTo>
                      <a:lnTo>
                        <a:pt x="266" y="10"/>
                      </a:lnTo>
                      <a:lnTo>
                        <a:pt x="268" y="18"/>
                      </a:lnTo>
                      <a:lnTo>
                        <a:pt x="268" y="18"/>
                      </a:lnTo>
                      <a:lnTo>
                        <a:pt x="266" y="26"/>
                      </a:lnTo>
                      <a:lnTo>
                        <a:pt x="260" y="32"/>
                      </a:lnTo>
                      <a:lnTo>
                        <a:pt x="254" y="34"/>
                      </a:lnTo>
                      <a:lnTo>
                        <a:pt x="246" y="36"/>
                      </a:lnTo>
                      <a:lnTo>
                        <a:pt x="236" y="36"/>
                      </a:lnTo>
                      <a:lnTo>
                        <a:pt x="236" y="138"/>
                      </a:lnTo>
                      <a:lnTo>
                        <a:pt x="240" y="140"/>
                      </a:lnTo>
                      <a:lnTo>
                        <a:pt x="240" y="140"/>
                      </a:lnTo>
                      <a:lnTo>
                        <a:pt x="256" y="146"/>
                      </a:lnTo>
                      <a:lnTo>
                        <a:pt x="272" y="152"/>
                      </a:lnTo>
                      <a:lnTo>
                        <a:pt x="288" y="160"/>
                      </a:lnTo>
                      <a:lnTo>
                        <a:pt x="302" y="170"/>
                      </a:lnTo>
                      <a:lnTo>
                        <a:pt x="316" y="180"/>
                      </a:lnTo>
                      <a:lnTo>
                        <a:pt x="328" y="192"/>
                      </a:lnTo>
                      <a:lnTo>
                        <a:pt x="340" y="204"/>
                      </a:lnTo>
                      <a:lnTo>
                        <a:pt x="350" y="218"/>
                      </a:lnTo>
                      <a:lnTo>
                        <a:pt x="360" y="232"/>
                      </a:lnTo>
                      <a:lnTo>
                        <a:pt x="368" y="246"/>
                      </a:lnTo>
                      <a:lnTo>
                        <a:pt x="376" y="262"/>
                      </a:lnTo>
                      <a:lnTo>
                        <a:pt x="382" y="278"/>
                      </a:lnTo>
                      <a:lnTo>
                        <a:pt x="386" y="294"/>
                      </a:lnTo>
                      <a:lnTo>
                        <a:pt x="390" y="310"/>
                      </a:lnTo>
                      <a:lnTo>
                        <a:pt x="392" y="328"/>
                      </a:lnTo>
                      <a:lnTo>
                        <a:pt x="392" y="346"/>
                      </a:lnTo>
                      <a:lnTo>
                        <a:pt x="392" y="3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Freeform: Shape 30"/>
                <p:cNvSpPr/>
                <p:nvPr/>
              </p:nvSpPr>
              <p:spPr bwMode="auto">
                <a:xfrm>
                  <a:off x="685800" y="723900"/>
                  <a:ext cx="666750" cy="742950"/>
                </a:xfrm>
                <a:custGeom>
                  <a:avLst/>
                  <a:gdLst>
                    <a:gd name="T0" fmla="*/ 42 w 420"/>
                    <a:gd name="T1" fmla="*/ 468 h 468"/>
                    <a:gd name="T2" fmla="*/ 28 w 420"/>
                    <a:gd name="T3" fmla="*/ 466 h 468"/>
                    <a:gd name="T4" fmla="*/ 10 w 420"/>
                    <a:gd name="T5" fmla="*/ 456 h 468"/>
                    <a:gd name="T6" fmla="*/ 0 w 420"/>
                    <a:gd name="T7" fmla="*/ 440 h 468"/>
                    <a:gd name="T8" fmla="*/ 2 w 420"/>
                    <a:gd name="T9" fmla="*/ 420 h 468"/>
                    <a:gd name="T10" fmla="*/ 152 w 420"/>
                    <a:gd name="T11" fmla="*/ 170 h 468"/>
                    <a:gd name="T12" fmla="*/ 146 w 420"/>
                    <a:gd name="T13" fmla="*/ 34 h 468"/>
                    <a:gd name="T14" fmla="*/ 138 w 420"/>
                    <a:gd name="T15" fmla="*/ 32 h 468"/>
                    <a:gd name="T16" fmla="*/ 128 w 420"/>
                    <a:gd name="T17" fmla="*/ 24 h 468"/>
                    <a:gd name="T18" fmla="*/ 126 w 420"/>
                    <a:gd name="T19" fmla="*/ 18 h 468"/>
                    <a:gd name="T20" fmla="*/ 132 w 420"/>
                    <a:gd name="T21" fmla="*/ 6 h 468"/>
                    <a:gd name="T22" fmla="*/ 146 w 420"/>
                    <a:gd name="T23" fmla="*/ 0 h 468"/>
                    <a:gd name="T24" fmla="*/ 274 w 420"/>
                    <a:gd name="T25" fmla="*/ 0 h 468"/>
                    <a:gd name="T26" fmla="*/ 286 w 420"/>
                    <a:gd name="T27" fmla="*/ 6 h 468"/>
                    <a:gd name="T28" fmla="*/ 292 w 420"/>
                    <a:gd name="T29" fmla="*/ 18 h 468"/>
                    <a:gd name="T30" fmla="*/ 290 w 420"/>
                    <a:gd name="T31" fmla="*/ 24 h 468"/>
                    <a:gd name="T32" fmla="*/ 280 w 420"/>
                    <a:gd name="T33" fmla="*/ 32 h 468"/>
                    <a:gd name="T34" fmla="*/ 268 w 420"/>
                    <a:gd name="T35" fmla="*/ 34 h 468"/>
                    <a:gd name="T36" fmla="*/ 412 w 420"/>
                    <a:gd name="T37" fmla="*/ 408 h 468"/>
                    <a:gd name="T38" fmla="*/ 416 w 420"/>
                    <a:gd name="T39" fmla="*/ 420 h 468"/>
                    <a:gd name="T40" fmla="*/ 420 w 420"/>
                    <a:gd name="T41" fmla="*/ 440 h 468"/>
                    <a:gd name="T42" fmla="*/ 410 w 420"/>
                    <a:gd name="T43" fmla="*/ 456 h 468"/>
                    <a:gd name="T44" fmla="*/ 390 w 420"/>
                    <a:gd name="T45" fmla="*/ 466 h 468"/>
                    <a:gd name="T46" fmla="*/ 378 w 420"/>
                    <a:gd name="T47" fmla="*/ 468 h 468"/>
                    <a:gd name="T48" fmla="*/ 250 w 420"/>
                    <a:gd name="T49" fmla="*/ 180 h 468"/>
                    <a:gd name="T50" fmla="*/ 246 w 420"/>
                    <a:gd name="T51" fmla="*/ 34 h 468"/>
                    <a:gd name="T52" fmla="*/ 174 w 420"/>
                    <a:gd name="T53" fmla="*/ 176 h 468"/>
                    <a:gd name="T54" fmla="*/ 26 w 420"/>
                    <a:gd name="T55" fmla="*/ 420 h 468"/>
                    <a:gd name="T56" fmla="*/ 24 w 420"/>
                    <a:gd name="T57" fmla="*/ 426 h 468"/>
                    <a:gd name="T58" fmla="*/ 22 w 420"/>
                    <a:gd name="T59" fmla="*/ 436 h 468"/>
                    <a:gd name="T60" fmla="*/ 22 w 420"/>
                    <a:gd name="T61" fmla="*/ 440 h 468"/>
                    <a:gd name="T62" fmla="*/ 28 w 420"/>
                    <a:gd name="T63" fmla="*/ 444 h 468"/>
                    <a:gd name="T64" fmla="*/ 42 w 420"/>
                    <a:gd name="T65" fmla="*/ 446 h 468"/>
                    <a:gd name="T66" fmla="*/ 378 w 420"/>
                    <a:gd name="T67" fmla="*/ 446 h 468"/>
                    <a:gd name="T68" fmla="*/ 392 w 420"/>
                    <a:gd name="T69" fmla="*/ 444 h 468"/>
                    <a:gd name="T70" fmla="*/ 398 w 420"/>
                    <a:gd name="T71" fmla="*/ 440 h 468"/>
                    <a:gd name="T72" fmla="*/ 398 w 420"/>
                    <a:gd name="T73" fmla="*/ 436 h 468"/>
                    <a:gd name="T74" fmla="*/ 396 w 420"/>
                    <a:gd name="T75" fmla="*/ 426 h 468"/>
                    <a:gd name="T76" fmla="*/ 392 w 420"/>
                    <a:gd name="T77" fmla="*/ 420 h 4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20" h="468">
                      <a:moveTo>
                        <a:pt x="378" y="468"/>
                      </a:moveTo>
                      <a:lnTo>
                        <a:pt x="42" y="468"/>
                      </a:lnTo>
                      <a:lnTo>
                        <a:pt x="42" y="468"/>
                      </a:lnTo>
                      <a:lnTo>
                        <a:pt x="28" y="466"/>
                      </a:lnTo>
                      <a:lnTo>
                        <a:pt x="18" y="462"/>
                      </a:lnTo>
                      <a:lnTo>
                        <a:pt x="10" y="456"/>
                      </a:lnTo>
                      <a:lnTo>
                        <a:pt x="4" y="450"/>
                      </a:lnTo>
                      <a:lnTo>
                        <a:pt x="0" y="440"/>
                      </a:lnTo>
                      <a:lnTo>
                        <a:pt x="0" y="430"/>
                      </a:lnTo>
                      <a:lnTo>
                        <a:pt x="2" y="420"/>
                      </a:lnTo>
                      <a:lnTo>
                        <a:pt x="8" y="408"/>
                      </a:lnTo>
                      <a:lnTo>
                        <a:pt x="152" y="170"/>
                      </a:lnTo>
                      <a:lnTo>
                        <a:pt x="152" y="34"/>
                      </a:lnTo>
                      <a:lnTo>
                        <a:pt x="146" y="34"/>
                      </a:lnTo>
                      <a:lnTo>
                        <a:pt x="146" y="34"/>
                      </a:lnTo>
                      <a:lnTo>
                        <a:pt x="138" y="32"/>
                      </a:lnTo>
                      <a:lnTo>
                        <a:pt x="132" y="30"/>
                      </a:lnTo>
                      <a:lnTo>
                        <a:pt x="128" y="24"/>
                      </a:lnTo>
                      <a:lnTo>
                        <a:pt x="126" y="18"/>
                      </a:lnTo>
                      <a:lnTo>
                        <a:pt x="126" y="18"/>
                      </a:lnTo>
                      <a:lnTo>
                        <a:pt x="128" y="10"/>
                      </a:lnTo>
                      <a:lnTo>
                        <a:pt x="132" y="6"/>
                      </a:lnTo>
                      <a:lnTo>
                        <a:pt x="138" y="2"/>
                      </a:lnTo>
                      <a:lnTo>
                        <a:pt x="146" y="0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280" y="2"/>
                      </a:lnTo>
                      <a:lnTo>
                        <a:pt x="286" y="6"/>
                      </a:lnTo>
                      <a:lnTo>
                        <a:pt x="290" y="10"/>
                      </a:lnTo>
                      <a:lnTo>
                        <a:pt x="292" y="18"/>
                      </a:lnTo>
                      <a:lnTo>
                        <a:pt x="292" y="18"/>
                      </a:lnTo>
                      <a:lnTo>
                        <a:pt x="290" y="24"/>
                      </a:lnTo>
                      <a:lnTo>
                        <a:pt x="286" y="30"/>
                      </a:lnTo>
                      <a:lnTo>
                        <a:pt x="280" y="32"/>
                      </a:lnTo>
                      <a:lnTo>
                        <a:pt x="274" y="34"/>
                      </a:lnTo>
                      <a:lnTo>
                        <a:pt x="268" y="34"/>
                      </a:lnTo>
                      <a:lnTo>
                        <a:pt x="268" y="170"/>
                      </a:lnTo>
                      <a:lnTo>
                        <a:pt x="412" y="408"/>
                      </a:lnTo>
                      <a:lnTo>
                        <a:pt x="412" y="408"/>
                      </a:lnTo>
                      <a:lnTo>
                        <a:pt x="416" y="420"/>
                      </a:lnTo>
                      <a:lnTo>
                        <a:pt x="420" y="430"/>
                      </a:lnTo>
                      <a:lnTo>
                        <a:pt x="420" y="440"/>
                      </a:lnTo>
                      <a:lnTo>
                        <a:pt x="416" y="450"/>
                      </a:lnTo>
                      <a:lnTo>
                        <a:pt x="410" y="456"/>
                      </a:lnTo>
                      <a:lnTo>
                        <a:pt x="402" y="462"/>
                      </a:lnTo>
                      <a:lnTo>
                        <a:pt x="390" y="466"/>
                      </a:lnTo>
                      <a:lnTo>
                        <a:pt x="378" y="468"/>
                      </a:lnTo>
                      <a:lnTo>
                        <a:pt x="378" y="468"/>
                      </a:lnTo>
                      <a:close/>
                      <a:moveTo>
                        <a:pt x="392" y="420"/>
                      </a:moveTo>
                      <a:lnTo>
                        <a:pt x="250" y="180"/>
                      </a:lnTo>
                      <a:lnTo>
                        <a:pt x="246" y="176"/>
                      </a:lnTo>
                      <a:lnTo>
                        <a:pt x="246" y="34"/>
                      </a:lnTo>
                      <a:lnTo>
                        <a:pt x="174" y="34"/>
                      </a:lnTo>
                      <a:lnTo>
                        <a:pt x="174" y="176"/>
                      </a:lnTo>
                      <a:lnTo>
                        <a:pt x="170" y="180"/>
                      </a:lnTo>
                      <a:lnTo>
                        <a:pt x="26" y="420"/>
                      </a:lnTo>
                      <a:lnTo>
                        <a:pt x="26" y="420"/>
                      </a:lnTo>
                      <a:lnTo>
                        <a:pt x="24" y="426"/>
                      </a:lnTo>
                      <a:lnTo>
                        <a:pt x="22" y="432"/>
                      </a:lnTo>
                      <a:lnTo>
                        <a:pt x="22" y="436"/>
                      </a:lnTo>
                      <a:lnTo>
                        <a:pt x="22" y="440"/>
                      </a:lnTo>
                      <a:lnTo>
                        <a:pt x="22" y="440"/>
                      </a:lnTo>
                      <a:lnTo>
                        <a:pt x="24" y="442"/>
                      </a:lnTo>
                      <a:lnTo>
                        <a:pt x="28" y="444"/>
                      </a:lnTo>
                      <a:lnTo>
                        <a:pt x="34" y="446"/>
                      </a:lnTo>
                      <a:lnTo>
                        <a:pt x="42" y="446"/>
                      </a:lnTo>
                      <a:lnTo>
                        <a:pt x="378" y="446"/>
                      </a:lnTo>
                      <a:lnTo>
                        <a:pt x="378" y="446"/>
                      </a:lnTo>
                      <a:lnTo>
                        <a:pt x="386" y="446"/>
                      </a:lnTo>
                      <a:lnTo>
                        <a:pt x="392" y="444"/>
                      </a:lnTo>
                      <a:lnTo>
                        <a:pt x="396" y="442"/>
                      </a:lnTo>
                      <a:lnTo>
                        <a:pt x="398" y="440"/>
                      </a:lnTo>
                      <a:lnTo>
                        <a:pt x="398" y="440"/>
                      </a:lnTo>
                      <a:lnTo>
                        <a:pt x="398" y="436"/>
                      </a:lnTo>
                      <a:lnTo>
                        <a:pt x="398" y="432"/>
                      </a:lnTo>
                      <a:lnTo>
                        <a:pt x="396" y="426"/>
                      </a:lnTo>
                      <a:lnTo>
                        <a:pt x="392" y="420"/>
                      </a:lnTo>
                      <a:lnTo>
                        <a:pt x="392" y="4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Freeform: Shape 31"/>
                <p:cNvSpPr/>
                <p:nvPr/>
              </p:nvSpPr>
              <p:spPr bwMode="auto">
                <a:xfrm>
                  <a:off x="762000" y="1079500"/>
                  <a:ext cx="511175" cy="317500"/>
                </a:xfrm>
                <a:custGeom>
                  <a:avLst/>
                  <a:gdLst>
                    <a:gd name="T0" fmla="*/ 0 w 322"/>
                    <a:gd name="T1" fmla="*/ 200 h 200"/>
                    <a:gd name="T2" fmla="*/ 220 w 322"/>
                    <a:gd name="T3" fmla="*/ 28 h 200"/>
                    <a:gd name="T4" fmla="*/ 140 w 322"/>
                    <a:gd name="T5" fmla="*/ 64 h 200"/>
                    <a:gd name="T6" fmla="*/ 134 w 322"/>
                    <a:gd name="T7" fmla="*/ 62 h 200"/>
                    <a:gd name="T8" fmla="*/ 124 w 322"/>
                    <a:gd name="T9" fmla="*/ 52 h 200"/>
                    <a:gd name="T10" fmla="*/ 118 w 322"/>
                    <a:gd name="T11" fmla="*/ 42 h 200"/>
                    <a:gd name="T12" fmla="*/ 116 w 322"/>
                    <a:gd name="T13" fmla="*/ 30 h 200"/>
                    <a:gd name="T14" fmla="*/ 118 w 322"/>
                    <a:gd name="T15" fmla="*/ 24 h 200"/>
                    <a:gd name="T16" fmla="*/ 124 w 322"/>
                    <a:gd name="T17" fmla="*/ 12 h 200"/>
                    <a:gd name="T18" fmla="*/ 134 w 322"/>
                    <a:gd name="T19" fmla="*/ 4 h 200"/>
                    <a:gd name="T20" fmla="*/ 146 w 322"/>
                    <a:gd name="T21" fmla="*/ 0 h 200"/>
                    <a:gd name="T22" fmla="*/ 158 w 322"/>
                    <a:gd name="T23" fmla="*/ 2 h 200"/>
                    <a:gd name="T24" fmla="*/ 164 w 322"/>
                    <a:gd name="T25" fmla="*/ 4 h 200"/>
                    <a:gd name="T26" fmla="*/ 174 w 322"/>
                    <a:gd name="T27" fmla="*/ 12 h 200"/>
                    <a:gd name="T28" fmla="*/ 180 w 322"/>
                    <a:gd name="T29" fmla="*/ 24 h 200"/>
                    <a:gd name="T30" fmla="*/ 182 w 322"/>
                    <a:gd name="T31" fmla="*/ 36 h 200"/>
                    <a:gd name="T32" fmla="*/ 180 w 322"/>
                    <a:gd name="T33" fmla="*/ 42 h 200"/>
                    <a:gd name="T34" fmla="*/ 174 w 322"/>
                    <a:gd name="T35" fmla="*/ 54 h 200"/>
                    <a:gd name="T36" fmla="*/ 164 w 322"/>
                    <a:gd name="T37" fmla="*/ 62 h 200"/>
                    <a:gd name="T38" fmla="*/ 152 w 322"/>
                    <a:gd name="T39" fmla="*/ 64 h 200"/>
                    <a:gd name="T40" fmla="*/ 140 w 322"/>
                    <a:gd name="T41" fmla="*/ 64 h 200"/>
                    <a:gd name="T42" fmla="*/ 190 w 322"/>
                    <a:gd name="T43" fmla="*/ 100 h 200"/>
                    <a:gd name="T44" fmla="*/ 182 w 322"/>
                    <a:gd name="T45" fmla="*/ 96 h 200"/>
                    <a:gd name="T46" fmla="*/ 176 w 322"/>
                    <a:gd name="T47" fmla="*/ 84 h 200"/>
                    <a:gd name="T48" fmla="*/ 178 w 322"/>
                    <a:gd name="T49" fmla="*/ 76 h 200"/>
                    <a:gd name="T50" fmla="*/ 186 w 322"/>
                    <a:gd name="T51" fmla="*/ 66 h 200"/>
                    <a:gd name="T52" fmla="*/ 200 w 322"/>
                    <a:gd name="T53" fmla="*/ 64 h 200"/>
                    <a:gd name="T54" fmla="*/ 206 w 322"/>
                    <a:gd name="T55" fmla="*/ 68 h 200"/>
                    <a:gd name="T56" fmla="*/ 212 w 322"/>
                    <a:gd name="T57" fmla="*/ 80 h 200"/>
                    <a:gd name="T58" fmla="*/ 212 w 322"/>
                    <a:gd name="T59" fmla="*/ 88 h 200"/>
                    <a:gd name="T60" fmla="*/ 204 w 322"/>
                    <a:gd name="T61" fmla="*/ 98 h 200"/>
                    <a:gd name="T62" fmla="*/ 190 w 322"/>
                    <a:gd name="T63" fmla="*/ 10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22" h="200">
                      <a:moveTo>
                        <a:pt x="104" y="28"/>
                      </a:moveTo>
                      <a:lnTo>
                        <a:pt x="0" y="200"/>
                      </a:lnTo>
                      <a:lnTo>
                        <a:pt x="322" y="200"/>
                      </a:lnTo>
                      <a:lnTo>
                        <a:pt x="220" y="28"/>
                      </a:lnTo>
                      <a:lnTo>
                        <a:pt x="104" y="28"/>
                      </a:lnTo>
                      <a:close/>
                      <a:moveTo>
                        <a:pt x="140" y="64"/>
                      </a:moveTo>
                      <a:lnTo>
                        <a:pt x="140" y="64"/>
                      </a:lnTo>
                      <a:lnTo>
                        <a:pt x="134" y="62"/>
                      </a:lnTo>
                      <a:lnTo>
                        <a:pt x="128" y="58"/>
                      </a:lnTo>
                      <a:lnTo>
                        <a:pt x="124" y="52"/>
                      </a:lnTo>
                      <a:lnTo>
                        <a:pt x="120" y="48"/>
                      </a:lnTo>
                      <a:lnTo>
                        <a:pt x="118" y="42"/>
                      </a:lnTo>
                      <a:lnTo>
                        <a:pt x="116" y="36"/>
                      </a:lnTo>
                      <a:lnTo>
                        <a:pt x="116" y="30"/>
                      </a:lnTo>
                      <a:lnTo>
                        <a:pt x="118" y="24"/>
                      </a:lnTo>
                      <a:lnTo>
                        <a:pt x="118" y="24"/>
                      </a:lnTo>
                      <a:lnTo>
                        <a:pt x="120" y="16"/>
                      </a:lnTo>
                      <a:lnTo>
                        <a:pt x="124" y="12"/>
                      </a:lnTo>
                      <a:lnTo>
                        <a:pt x="128" y="8"/>
                      </a:lnTo>
                      <a:lnTo>
                        <a:pt x="134" y="4"/>
                      </a:lnTo>
                      <a:lnTo>
                        <a:pt x="140" y="2"/>
                      </a:lnTo>
                      <a:lnTo>
                        <a:pt x="146" y="0"/>
                      </a:lnTo>
                      <a:lnTo>
                        <a:pt x="152" y="0"/>
                      </a:lnTo>
                      <a:lnTo>
                        <a:pt x="158" y="2"/>
                      </a:lnTo>
                      <a:lnTo>
                        <a:pt x="158" y="2"/>
                      </a:lnTo>
                      <a:lnTo>
                        <a:pt x="164" y="4"/>
                      </a:lnTo>
                      <a:lnTo>
                        <a:pt x="170" y="8"/>
                      </a:lnTo>
                      <a:lnTo>
                        <a:pt x="174" y="12"/>
                      </a:lnTo>
                      <a:lnTo>
                        <a:pt x="178" y="18"/>
                      </a:lnTo>
                      <a:lnTo>
                        <a:pt x="180" y="24"/>
                      </a:lnTo>
                      <a:lnTo>
                        <a:pt x="182" y="30"/>
                      </a:lnTo>
                      <a:lnTo>
                        <a:pt x="182" y="36"/>
                      </a:lnTo>
                      <a:lnTo>
                        <a:pt x="180" y="42"/>
                      </a:lnTo>
                      <a:lnTo>
                        <a:pt x="180" y="42"/>
                      </a:lnTo>
                      <a:lnTo>
                        <a:pt x="178" y="48"/>
                      </a:lnTo>
                      <a:lnTo>
                        <a:pt x="174" y="54"/>
                      </a:lnTo>
                      <a:lnTo>
                        <a:pt x="170" y="58"/>
                      </a:lnTo>
                      <a:lnTo>
                        <a:pt x="164" y="62"/>
                      </a:lnTo>
                      <a:lnTo>
                        <a:pt x="158" y="64"/>
                      </a:lnTo>
                      <a:lnTo>
                        <a:pt x="152" y="64"/>
                      </a:lnTo>
                      <a:lnTo>
                        <a:pt x="146" y="64"/>
                      </a:lnTo>
                      <a:lnTo>
                        <a:pt x="140" y="64"/>
                      </a:lnTo>
                      <a:lnTo>
                        <a:pt x="140" y="64"/>
                      </a:lnTo>
                      <a:close/>
                      <a:moveTo>
                        <a:pt x="190" y="100"/>
                      </a:moveTo>
                      <a:lnTo>
                        <a:pt x="190" y="100"/>
                      </a:lnTo>
                      <a:lnTo>
                        <a:pt x="182" y="96"/>
                      </a:lnTo>
                      <a:lnTo>
                        <a:pt x="178" y="90"/>
                      </a:lnTo>
                      <a:lnTo>
                        <a:pt x="176" y="84"/>
                      </a:lnTo>
                      <a:lnTo>
                        <a:pt x="178" y="76"/>
                      </a:lnTo>
                      <a:lnTo>
                        <a:pt x="178" y="76"/>
                      </a:lnTo>
                      <a:lnTo>
                        <a:pt x="180" y="70"/>
                      </a:lnTo>
                      <a:lnTo>
                        <a:pt x="186" y="66"/>
                      </a:lnTo>
                      <a:lnTo>
                        <a:pt x="192" y="64"/>
                      </a:lnTo>
                      <a:lnTo>
                        <a:pt x="200" y="64"/>
                      </a:lnTo>
                      <a:lnTo>
                        <a:pt x="200" y="64"/>
                      </a:lnTo>
                      <a:lnTo>
                        <a:pt x="206" y="68"/>
                      </a:lnTo>
                      <a:lnTo>
                        <a:pt x="210" y="74"/>
                      </a:lnTo>
                      <a:lnTo>
                        <a:pt x="212" y="80"/>
                      </a:lnTo>
                      <a:lnTo>
                        <a:pt x="212" y="88"/>
                      </a:lnTo>
                      <a:lnTo>
                        <a:pt x="212" y="88"/>
                      </a:lnTo>
                      <a:lnTo>
                        <a:pt x="208" y="94"/>
                      </a:lnTo>
                      <a:lnTo>
                        <a:pt x="204" y="98"/>
                      </a:lnTo>
                      <a:lnTo>
                        <a:pt x="196" y="100"/>
                      </a:lnTo>
                      <a:lnTo>
                        <a:pt x="190" y="100"/>
                      </a:lnTo>
                      <a:lnTo>
                        <a:pt x="190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4" name="TextBox 21"/>
              <p:cNvSpPr txBox="1"/>
              <p:nvPr/>
            </p:nvSpPr>
            <p:spPr bwMode="auto">
              <a:xfrm>
                <a:off x="6778905" y="3675746"/>
                <a:ext cx="1168225" cy="23364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t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8" name="Group 10"/>
            <p:cNvGrpSpPr/>
            <p:nvPr/>
          </p:nvGrpSpPr>
          <p:grpSpPr>
            <a:xfrm>
              <a:off x="8408358" y="1844824"/>
              <a:ext cx="2977406" cy="2566727"/>
              <a:chOff x="8408358" y="1844824"/>
              <a:chExt cx="2977406" cy="2566727"/>
            </a:xfrm>
          </p:grpSpPr>
          <p:sp>
            <p:nvSpPr>
              <p:cNvPr id="22" name="Hexagon 11"/>
              <p:cNvSpPr/>
              <p:nvPr/>
            </p:nvSpPr>
            <p:spPr>
              <a:xfrm>
                <a:off x="8408358" y="1844824"/>
                <a:ext cx="2977406" cy="2566727"/>
              </a:xfrm>
              <a:prstGeom prst="hexagon">
                <a:avLst>
                  <a:gd name="adj" fmla="val 28930"/>
                  <a:gd name="vf" fmla="val 115470"/>
                </a:avLst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3" name="Group 17"/>
              <p:cNvGrpSpPr/>
              <p:nvPr/>
            </p:nvGrpSpPr>
            <p:grpSpPr>
              <a:xfrm>
                <a:off x="9387107" y="2387156"/>
                <a:ext cx="1019907" cy="904810"/>
                <a:chOff x="-1165225" y="2444750"/>
                <a:chExt cx="1012825" cy="898525"/>
              </a:xfrm>
              <a:solidFill>
                <a:schemeClr val="bg1"/>
              </a:solidFill>
            </p:grpSpPr>
            <p:sp>
              <p:nvSpPr>
                <p:cNvPr id="25" name="Freeform: Shape 32"/>
                <p:cNvSpPr/>
                <p:nvPr/>
              </p:nvSpPr>
              <p:spPr bwMode="auto">
                <a:xfrm>
                  <a:off x="-923925" y="2774950"/>
                  <a:ext cx="298450" cy="301625"/>
                </a:xfrm>
                <a:custGeom>
                  <a:avLst/>
                  <a:gdLst>
                    <a:gd name="T0" fmla="*/ 180 w 188"/>
                    <a:gd name="T1" fmla="*/ 78 h 190"/>
                    <a:gd name="T2" fmla="*/ 178 w 188"/>
                    <a:gd name="T3" fmla="*/ 78 h 190"/>
                    <a:gd name="T4" fmla="*/ 170 w 188"/>
                    <a:gd name="T5" fmla="*/ 78 h 190"/>
                    <a:gd name="T6" fmla="*/ 154 w 188"/>
                    <a:gd name="T7" fmla="*/ 86 h 190"/>
                    <a:gd name="T8" fmla="*/ 144 w 188"/>
                    <a:gd name="T9" fmla="*/ 100 h 190"/>
                    <a:gd name="T10" fmla="*/ 140 w 188"/>
                    <a:gd name="T11" fmla="*/ 112 h 190"/>
                    <a:gd name="T12" fmla="*/ 140 w 188"/>
                    <a:gd name="T13" fmla="*/ 118 h 190"/>
                    <a:gd name="T14" fmla="*/ 144 w 188"/>
                    <a:gd name="T15" fmla="*/ 130 h 190"/>
                    <a:gd name="T16" fmla="*/ 148 w 188"/>
                    <a:gd name="T17" fmla="*/ 136 h 190"/>
                    <a:gd name="T18" fmla="*/ 156 w 188"/>
                    <a:gd name="T19" fmla="*/ 144 h 190"/>
                    <a:gd name="T20" fmla="*/ 170 w 188"/>
                    <a:gd name="T21" fmla="*/ 150 h 190"/>
                    <a:gd name="T22" fmla="*/ 172 w 188"/>
                    <a:gd name="T23" fmla="*/ 150 h 190"/>
                    <a:gd name="T24" fmla="*/ 158 w 188"/>
                    <a:gd name="T25" fmla="*/ 166 h 190"/>
                    <a:gd name="T26" fmla="*/ 138 w 188"/>
                    <a:gd name="T27" fmla="*/ 178 h 190"/>
                    <a:gd name="T28" fmla="*/ 118 w 188"/>
                    <a:gd name="T29" fmla="*/ 186 h 190"/>
                    <a:gd name="T30" fmla="*/ 94 w 188"/>
                    <a:gd name="T31" fmla="*/ 190 h 190"/>
                    <a:gd name="T32" fmla="*/ 76 w 188"/>
                    <a:gd name="T33" fmla="*/ 188 h 190"/>
                    <a:gd name="T34" fmla="*/ 42 w 188"/>
                    <a:gd name="T35" fmla="*/ 174 h 190"/>
                    <a:gd name="T36" fmla="*/ 16 w 188"/>
                    <a:gd name="T37" fmla="*/ 148 h 190"/>
                    <a:gd name="T38" fmla="*/ 2 w 188"/>
                    <a:gd name="T39" fmla="*/ 114 h 190"/>
                    <a:gd name="T40" fmla="*/ 0 w 188"/>
                    <a:gd name="T41" fmla="*/ 94 h 190"/>
                    <a:gd name="T42" fmla="*/ 4 w 188"/>
                    <a:gd name="T43" fmla="*/ 70 h 190"/>
                    <a:gd name="T44" fmla="*/ 14 w 188"/>
                    <a:gd name="T45" fmla="*/ 48 h 190"/>
                    <a:gd name="T46" fmla="*/ 20 w 188"/>
                    <a:gd name="T47" fmla="*/ 56 h 190"/>
                    <a:gd name="T48" fmla="*/ 32 w 188"/>
                    <a:gd name="T49" fmla="*/ 66 h 190"/>
                    <a:gd name="T50" fmla="*/ 46 w 188"/>
                    <a:gd name="T51" fmla="*/ 68 h 190"/>
                    <a:gd name="T52" fmla="*/ 56 w 188"/>
                    <a:gd name="T53" fmla="*/ 68 h 190"/>
                    <a:gd name="T54" fmla="*/ 70 w 188"/>
                    <a:gd name="T55" fmla="*/ 60 h 190"/>
                    <a:gd name="T56" fmla="*/ 74 w 188"/>
                    <a:gd name="T57" fmla="*/ 56 h 190"/>
                    <a:gd name="T58" fmla="*/ 82 w 188"/>
                    <a:gd name="T59" fmla="*/ 44 h 190"/>
                    <a:gd name="T60" fmla="*/ 82 w 188"/>
                    <a:gd name="T61" fmla="*/ 38 h 190"/>
                    <a:gd name="T62" fmla="*/ 82 w 188"/>
                    <a:gd name="T63" fmla="*/ 24 h 190"/>
                    <a:gd name="T64" fmla="*/ 76 w 188"/>
                    <a:gd name="T65" fmla="*/ 12 h 190"/>
                    <a:gd name="T66" fmla="*/ 70 w 188"/>
                    <a:gd name="T67" fmla="*/ 4 h 190"/>
                    <a:gd name="T68" fmla="*/ 94 w 188"/>
                    <a:gd name="T69" fmla="*/ 0 h 190"/>
                    <a:gd name="T70" fmla="*/ 112 w 188"/>
                    <a:gd name="T71" fmla="*/ 2 h 190"/>
                    <a:gd name="T72" fmla="*/ 144 w 188"/>
                    <a:gd name="T73" fmla="*/ 14 h 190"/>
                    <a:gd name="T74" fmla="*/ 168 w 188"/>
                    <a:gd name="T75" fmla="*/ 34 h 190"/>
                    <a:gd name="T76" fmla="*/ 184 w 188"/>
                    <a:gd name="T77" fmla="*/ 64 h 190"/>
                    <a:gd name="T78" fmla="*/ 188 w 188"/>
                    <a:gd name="T79" fmla="*/ 80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88" h="190">
                      <a:moveTo>
                        <a:pt x="188" y="80"/>
                      </a:moveTo>
                      <a:lnTo>
                        <a:pt x="180" y="78"/>
                      </a:lnTo>
                      <a:lnTo>
                        <a:pt x="180" y="78"/>
                      </a:lnTo>
                      <a:lnTo>
                        <a:pt x="178" y="78"/>
                      </a:lnTo>
                      <a:lnTo>
                        <a:pt x="178" y="78"/>
                      </a:lnTo>
                      <a:lnTo>
                        <a:pt x="170" y="78"/>
                      </a:lnTo>
                      <a:lnTo>
                        <a:pt x="164" y="80"/>
                      </a:lnTo>
                      <a:lnTo>
                        <a:pt x="154" y="86"/>
                      </a:lnTo>
                      <a:lnTo>
                        <a:pt x="146" y="94"/>
                      </a:lnTo>
                      <a:lnTo>
                        <a:pt x="144" y="100"/>
                      </a:lnTo>
                      <a:lnTo>
                        <a:pt x="142" y="106"/>
                      </a:lnTo>
                      <a:lnTo>
                        <a:pt x="140" y="112"/>
                      </a:lnTo>
                      <a:lnTo>
                        <a:pt x="140" y="112"/>
                      </a:lnTo>
                      <a:lnTo>
                        <a:pt x="140" y="118"/>
                      </a:lnTo>
                      <a:lnTo>
                        <a:pt x="142" y="124"/>
                      </a:lnTo>
                      <a:lnTo>
                        <a:pt x="144" y="130"/>
                      </a:lnTo>
                      <a:lnTo>
                        <a:pt x="148" y="136"/>
                      </a:lnTo>
                      <a:lnTo>
                        <a:pt x="148" y="136"/>
                      </a:lnTo>
                      <a:lnTo>
                        <a:pt x="152" y="142"/>
                      </a:lnTo>
                      <a:lnTo>
                        <a:pt x="156" y="144"/>
                      </a:lnTo>
                      <a:lnTo>
                        <a:pt x="162" y="148"/>
                      </a:lnTo>
                      <a:lnTo>
                        <a:pt x="170" y="150"/>
                      </a:lnTo>
                      <a:lnTo>
                        <a:pt x="172" y="150"/>
                      </a:lnTo>
                      <a:lnTo>
                        <a:pt x="172" y="150"/>
                      </a:lnTo>
                      <a:lnTo>
                        <a:pt x="164" y="158"/>
                      </a:lnTo>
                      <a:lnTo>
                        <a:pt x="158" y="166"/>
                      </a:lnTo>
                      <a:lnTo>
                        <a:pt x="148" y="172"/>
                      </a:lnTo>
                      <a:lnTo>
                        <a:pt x="138" y="178"/>
                      </a:lnTo>
                      <a:lnTo>
                        <a:pt x="128" y="184"/>
                      </a:lnTo>
                      <a:lnTo>
                        <a:pt x="118" y="186"/>
                      </a:lnTo>
                      <a:lnTo>
                        <a:pt x="106" y="188"/>
                      </a:lnTo>
                      <a:lnTo>
                        <a:pt x="94" y="190"/>
                      </a:lnTo>
                      <a:lnTo>
                        <a:pt x="94" y="190"/>
                      </a:lnTo>
                      <a:lnTo>
                        <a:pt x="76" y="188"/>
                      </a:lnTo>
                      <a:lnTo>
                        <a:pt x="58" y="182"/>
                      </a:lnTo>
                      <a:lnTo>
                        <a:pt x="42" y="174"/>
                      </a:lnTo>
                      <a:lnTo>
                        <a:pt x="28" y="162"/>
                      </a:lnTo>
                      <a:lnTo>
                        <a:pt x="16" y="148"/>
                      </a:lnTo>
                      <a:lnTo>
                        <a:pt x="8" y="132"/>
                      </a:lnTo>
                      <a:lnTo>
                        <a:pt x="2" y="11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2" y="82"/>
                      </a:lnTo>
                      <a:lnTo>
                        <a:pt x="4" y="70"/>
                      </a:lnTo>
                      <a:lnTo>
                        <a:pt x="8" y="58"/>
                      </a:lnTo>
                      <a:lnTo>
                        <a:pt x="14" y="48"/>
                      </a:lnTo>
                      <a:lnTo>
                        <a:pt x="20" y="56"/>
                      </a:lnTo>
                      <a:lnTo>
                        <a:pt x="20" y="56"/>
                      </a:lnTo>
                      <a:lnTo>
                        <a:pt x="24" y="62"/>
                      </a:lnTo>
                      <a:lnTo>
                        <a:pt x="32" y="66"/>
                      </a:lnTo>
                      <a:lnTo>
                        <a:pt x="38" y="68"/>
                      </a:lnTo>
                      <a:lnTo>
                        <a:pt x="46" y="68"/>
                      </a:lnTo>
                      <a:lnTo>
                        <a:pt x="46" y="68"/>
                      </a:lnTo>
                      <a:lnTo>
                        <a:pt x="56" y="68"/>
                      </a:lnTo>
                      <a:lnTo>
                        <a:pt x="66" y="62"/>
                      </a:lnTo>
                      <a:lnTo>
                        <a:pt x="70" y="60"/>
                      </a:lnTo>
                      <a:lnTo>
                        <a:pt x="70" y="60"/>
                      </a:lnTo>
                      <a:lnTo>
                        <a:pt x="74" y="56"/>
                      </a:lnTo>
                      <a:lnTo>
                        <a:pt x="78" y="50"/>
                      </a:lnTo>
                      <a:lnTo>
                        <a:pt x="82" y="44"/>
                      </a:lnTo>
                      <a:lnTo>
                        <a:pt x="82" y="38"/>
                      </a:lnTo>
                      <a:lnTo>
                        <a:pt x="82" y="38"/>
                      </a:lnTo>
                      <a:lnTo>
                        <a:pt x="84" y="32"/>
                      </a:lnTo>
                      <a:lnTo>
                        <a:pt x="82" y="24"/>
                      </a:lnTo>
                      <a:lnTo>
                        <a:pt x="80" y="18"/>
                      </a:lnTo>
                      <a:lnTo>
                        <a:pt x="76" y="12"/>
                      </a:lnTo>
                      <a:lnTo>
                        <a:pt x="70" y="4"/>
                      </a:lnTo>
                      <a:lnTo>
                        <a:pt x="70" y="4"/>
                      </a:lnTo>
                      <a:lnTo>
                        <a:pt x="82" y="2"/>
                      </a:lnTo>
                      <a:lnTo>
                        <a:pt x="94" y="0"/>
                      </a:lnTo>
                      <a:lnTo>
                        <a:pt x="94" y="0"/>
                      </a:lnTo>
                      <a:lnTo>
                        <a:pt x="112" y="2"/>
                      </a:lnTo>
                      <a:lnTo>
                        <a:pt x="128" y="6"/>
                      </a:lnTo>
                      <a:lnTo>
                        <a:pt x="144" y="14"/>
                      </a:lnTo>
                      <a:lnTo>
                        <a:pt x="156" y="24"/>
                      </a:lnTo>
                      <a:lnTo>
                        <a:pt x="168" y="34"/>
                      </a:lnTo>
                      <a:lnTo>
                        <a:pt x="176" y="48"/>
                      </a:lnTo>
                      <a:lnTo>
                        <a:pt x="184" y="64"/>
                      </a:lnTo>
                      <a:lnTo>
                        <a:pt x="188" y="80"/>
                      </a:lnTo>
                      <a:lnTo>
                        <a:pt x="188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" name="Freeform: Shape 33"/>
                <p:cNvSpPr/>
                <p:nvPr/>
              </p:nvSpPr>
              <p:spPr bwMode="auto">
                <a:xfrm>
                  <a:off x="-955675" y="3044825"/>
                  <a:ext cx="117475" cy="127000"/>
                </a:xfrm>
                <a:custGeom>
                  <a:avLst/>
                  <a:gdLst>
                    <a:gd name="T0" fmla="*/ 38 w 74"/>
                    <a:gd name="T1" fmla="*/ 0 h 80"/>
                    <a:gd name="T2" fmla="*/ 38 w 74"/>
                    <a:gd name="T3" fmla="*/ 0 h 80"/>
                    <a:gd name="T4" fmla="*/ 54 w 74"/>
                    <a:gd name="T5" fmla="*/ 14 h 80"/>
                    <a:gd name="T6" fmla="*/ 64 w 74"/>
                    <a:gd name="T7" fmla="*/ 20 h 80"/>
                    <a:gd name="T8" fmla="*/ 74 w 74"/>
                    <a:gd name="T9" fmla="*/ 24 h 80"/>
                    <a:gd name="T10" fmla="*/ 38 w 74"/>
                    <a:gd name="T11" fmla="*/ 72 h 80"/>
                    <a:gd name="T12" fmla="*/ 38 w 74"/>
                    <a:gd name="T13" fmla="*/ 72 h 80"/>
                    <a:gd name="T14" fmla="*/ 34 w 74"/>
                    <a:gd name="T15" fmla="*/ 78 h 80"/>
                    <a:gd name="T16" fmla="*/ 26 w 74"/>
                    <a:gd name="T17" fmla="*/ 80 h 80"/>
                    <a:gd name="T18" fmla="*/ 18 w 74"/>
                    <a:gd name="T19" fmla="*/ 80 h 80"/>
                    <a:gd name="T20" fmla="*/ 10 w 74"/>
                    <a:gd name="T21" fmla="*/ 78 h 80"/>
                    <a:gd name="T22" fmla="*/ 8 w 74"/>
                    <a:gd name="T23" fmla="*/ 74 h 80"/>
                    <a:gd name="T24" fmla="*/ 8 w 74"/>
                    <a:gd name="T25" fmla="*/ 74 h 80"/>
                    <a:gd name="T26" fmla="*/ 2 w 74"/>
                    <a:gd name="T27" fmla="*/ 68 h 80"/>
                    <a:gd name="T28" fmla="*/ 0 w 74"/>
                    <a:gd name="T29" fmla="*/ 62 h 80"/>
                    <a:gd name="T30" fmla="*/ 0 w 74"/>
                    <a:gd name="T31" fmla="*/ 54 h 80"/>
                    <a:gd name="T32" fmla="*/ 2 w 74"/>
                    <a:gd name="T33" fmla="*/ 46 h 80"/>
                    <a:gd name="T34" fmla="*/ 38 w 74"/>
                    <a:gd name="T35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4" h="80">
                      <a:moveTo>
                        <a:pt x="38" y="0"/>
                      </a:moveTo>
                      <a:lnTo>
                        <a:pt x="38" y="0"/>
                      </a:lnTo>
                      <a:lnTo>
                        <a:pt x="54" y="14"/>
                      </a:lnTo>
                      <a:lnTo>
                        <a:pt x="64" y="20"/>
                      </a:lnTo>
                      <a:lnTo>
                        <a:pt x="74" y="24"/>
                      </a:lnTo>
                      <a:lnTo>
                        <a:pt x="38" y="72"/>
                      </a:lnTo>
                      <a:lnTo>
                        <a:pt x="38" y="72"/>
                      </a:lnTo>
                      <a:lnTo>
                        <a:pt x="34" y="78"/>
                      </a:lnTo>
                      <a:lnTo>
                        <a:pt x="26" y="80"/>
                      </a:lnTo>
                      <a:lnTo>
                        <a:pt x="18" y="80"/>
                      </a:lnTo>
                      <a:lnTo>
                        <a:pt x="10" y="78"/>
                      </a:lnTo>
                      <a:lnTo>
                        <a:pt x="8" y="74"/>
                      </a:lnTo>
                      <a:lnTo>
                        <a:pt x="8" y="74"/>
                      </a:lnTo>
                      <a:lnTo>
                        <a:pt x="2" y="68"/>
                      </a:lnTo>
                      <a:lnTo>
                        <a:pt x="0" y="62"/>
                      </a:lnTo>
                      <a:lnTo>
                        <a:pt x="0" y="54"/>
                      </a:lnTo>
                      <a:lnTo>
                        <a:pt x="2" y="46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" name="Freeform: Shape 34"/>
                <p:cNvSpPr/>
                <p:nvPr/>
              </p:nvSpPr>
              <p:spPr bwMode="auto">
                <a:xfrm>
                  <a:off x="-965200" y="2689225"/>
                  <a:ext cx="152400" cy="174625"/>
                </a:xfrm>
                <a:custGeom>
                  <a:avLst/>
                  <a:gdLst>
                    <a:gd name="T0" fmla="*/ 92 w 96"/>
                    <a:gd name="T1" fmla="*/ 74 h 110"/>
                    <a:gd name="T2" fmla="*/ 92 w 96"/>
                    <a:gd name="T3" fmla="*/ 74 h 110"/>
                    <a:gd name="T4" fmla="*/ 96 w 96"/>
                    <a:gd name="T5" fmla="*/ 82 h 110"/>
                    <a:gd name="T6" fmla="*/ 96 w 96"/>
                    <a:gd name="T7" fmla="*/ 90 h 110"/>
                    <a:gd name="T8" fmla="*/ 94 w 96"/>
                    <a:gd name="T9" fmla="*/ 96 h 110"/>
                    <a:gd name="T10" fmla="*/ 88 w 96"/>
                    <a:gd name="T11" fmla="*/ 102 h 110"/>
                    <a:gd name="T12" fmla="*/ 84 w 96"/>
                    <a:gd name="T13" fmla="*/ 106 h 110"/>
                    <a:gd name="T14" fmla="*/ 84 w 96"/>
                    <a:gd name="T15" fmla="*/ 106 h 110"/>
                    <a:gd name="T16" fmla="*/ 76 w 96"/>
                    <a:gd name="T17" fmla="*/ 110 h 110"/>
                    <a:gd name="T18" fmla="*/ 70 w 96"/>
                    <a:gd name="T19" fmla="*/ 110 h 110"/>
                    <a:gd name="T20" fmla="*/ 62 w 96"/>
                    <a:gd name="T21" fmla="*/ 106 h 110"/>
                    <a:gd name="T22" fmla="*/ 56 w 96"/>
                    <a:gd name="T23" fmla="*/ 102 h 110"/>
                    <a:gd name="T24" fmla="*/ 0 w 96"/>
                    <a:gd name="T25" fmla="*/ 26 h 110"/>
                    <a:gd name="T26" fmla="*/ 0 w 96"/>
                    <a:gd name="T27" fmla="*/ 26 h 110"/>
                    <a:gd name="T28" fmla="*/ 10 w 96"/>
                    <a:gd name="T29" fmla="*/ 22 h 110"/>
                    <a:gd name="T30" fmla="*/ 20 w 96"/>
                    <a:gd name="T31" fmla="*/ 16 h 110"/>
                    <a:gd name="T32" fmla="*/ 28 w 96"/>
                    <a:gd name="T33" fmla="*/ 8 h 110"/>
                    <a:gd name="T34" fmla="*/ 36 w 96"/>
                    <a:gd name="T35" fmla="*/ 0 h 110"/>
                    <a:gd name="T36" fmla="*/ 92 w 96"/>
                    <a:gd name="T37" fmla="*/ 74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6" h="110">
                      <a:moveTo>
                        <a:pt x="92" y="74"/>
                      </a:moveTo>
                      <a:lnTo>
                        <a:pt x="92" y="74"/>
                      </a:lnTo>
                      <a:lnTo>
                        <a:pt x="96" y="82"/>
                      </a:lnTo>
                      <a:lnTo>
                        <a:pt x="96" y="90"/>
                      </a:lnTo>
                      <a:lnTo>
                        <a:pt x="94" y="96"/>
                      </a:lnTo>
                      <a:lnTo>
                        <a:pt x="88" y="102"/>
                      </a:lnTo>
                      <a:lnTo>
                        <a:pt x="84" y="106"/>
                      </a:lnTo>
                      <a:lnTo>
                        <a:pt x="84" y="106"/>
                      </a:lnTo>
                      <a:lnTo>
                        <a:pt x="76" y="110"/>
                      </a:lnTo>
                      <a:lnTo>
                        <a:pt x="70" y="110"/>
                      </a:lnTo>
                      <a:lnTo>
                        <a:pt x="62" y="106"/>
                      </a:lnTo>
                      <a:lnTo>
                        <a:pt x="56" y="102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10" y="22"/>
                      </a:lnTo>
                      <a:lnTo>
                        <a:pt x="20" y="16"/>
                      </a:lnTo>
                      <a:lnTo>
                        <a:pt x="28" y="8"/>
                      </a:lnTo>
                      <a:lnTo>
                        <a:pt x="36" y="0"/>
                      </a:lnTo>
                      <a:lnTo>
                        <a:pt x="92" y="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" name="Freeform: Shape 35"/>
                <p:cNvSpPr/>
                <p:nvPr/>
              </p:nvSpPr>
              <p:spPr bwMode="auto">
                <a:xfrm>
                  <a:off x="-679450" y="2921000"/>
                  <a:ext cx="193675" cy="92075"/>
                </a:xfrm>
                <a:custGeom>
                  <a:avLst/>
                  <a:gdLst>
                    <a:gd name="T0" fmla="*/ 122 w 122"/>
                    <a:gd name="T1" fmla="*/ 14 h 58"/>
                    <a:gd name="T2" fmla="*/ 122 w 122"/>
                    <a:gd name="T3" fmla="*/ 14 h 58"/>
                    <a:gd name="T4" fmla="*/ 116 w 122"/>
                    <a:gd name="T5" fmla="*/ 32 h 58"/>
                    <a:gd name="T6" fmla="*/ 112 w 122"/>
                    <a:gd name="T7" fmla="*/ 52 h 58"/>
                    <a:gd name="T8" fmla="*/ 112 w 122"/>
                    <a:gd name="T9" fmla="*/ 52 h 58"/>
                    <a:gd name="T10" fmla="*/ 112 w 122"/>
                    <a:gd name="T11" fmla="*/ 58 h 58"/>
                    <a:gd name="T12" fmla="*/ 18 w 122"/>
                    <a:gd name="T13" fmla="*/ 44 h 58"/>
                    <a:gd name="T14" fmla="*/ 18 w 122"/>
                    <a:gd name="T15" fmla="*/ 44 h 58"/>
                    <a:gd name="T16" fmla="*/ 10 w 122"/>
                    <a:gd name="T17" fmla="*/ 42 h 58"/>
                    <a:gd name="T18" fmla="*/ 4 w 122"/>
                    <a:gd name="T19" fmla="*/ 36 h 58"/>
                    <a:gd name="T20" fmla="*/ 0 w 122"/>
                    <a:gd name="T21" fmla="*/ 30 h 58"/>
                    <a:gd name="T22" fmla="*/ 0 w 122"/>
                    <a:gd name="T23" fmla="*/ 22 h 58"/>
                    <a:gd name="T24" fmla="*/ 0 w 122"/>
                    <a:gd name="T25" fmla="*/ 16 h 58"/>
                    <a:gd name="T26" fmla="*/ 0 w 122"/>
                    <a:gd name="T27" fmla="*/ 16 h 58"/>
                    <a:gd name="T28" fmla="*/ 4 w 122"/>
                    <a:gd name="T29" fmla="*/ 10 h 58"/>
                    <a:gd name="T30" fmla="*/ 8 w 122"/>
                    <a:gd name="T31" fmla="*/ 4 h 58"/>
                    <a:gd name="T32" fmla="*/ 16 w 122"/>
                    <a:gd name="T33" fmla="*/ 0 h 58"/>
                    <a:gd name="T34" fmla="*/ 24 w 122"/>
                    <a:gd name="T35" fmla="*/ 0 h 58"/>
                    <a:gd name="T36" fmla="*/ 122 w 122"/>
                    <a:gd name="T37" fmla="*/ 14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2" h="58">
                      <a:moveTo>
                        <a:pt x="122" y="14"/>
                      </a:moveTo>
                      <a:lnTo>
                        <a:pt x="122" y="14"/>
                      </a:lnTo>
                      <a:lnTo>
                        <a:pt x="116" y="32"/>
                      </a:lnTo>
                      <a:lnTo>
                        <a:pt x="112" y="52"/>
                      </a:lnTo>
                      <a:lnTo>
                        <a:pt x="112" y="52"/>
                      </a:lnTo>
                      <a:lnTo>
                        <a:pt x="112" y="58"/>
                      </a:lnTo>
                      <a:lnTo>
                        <a:pt x="18" y="44"/>
                      </a:lnTo>
                      <a:lnTo>
                        <a:pt x="18" y="44"/>
                      </a:lnTo>
                      <a:lnTo>
                        <a:pt x="10" y="42"/>
                      </a:lnTo>
                      <a:lnTo>
                        <a:pt x="4" y="36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4" y="10"/>
                      </a:lnTo>
                      <a:lnTo>
                        <a:pt x="8" y="4"/>
                      </a:lnTo>
                      <a:lnTo>
                        <a:pt x="16" y="0"/>
                      </a:lnTo>
                      <a:lnTo>
                        <a:pt x="24" y="0"/>
                      </a:lnTo>
                      <a:lnTo>
                        <a:pt x="122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" name="Freeform: Shape 36"/>
                <p:cNvSpPr/>
                <p:nvPr/>
              </p:nvSpPr>
              <p:spPr bwMode="auto">
                <a:xfrm>
                  <a:off x="-1095375" y="3098800"/>
                  <a:ext cx="247650" cy="244475"/>
                </a:xfrm>
                <a:custGeom>
                  <a:avLst/>
                  <a:gdLst>
                    <a:gd name="T0" fmla="*/ 138 w 156"/>
                    <a:gd name="T1" fmla="*/ 46 h 154"/>
                    <a:gd name="T2" fmla="*/ 138 w 156"/>
                    <a:gd name="T3" fmla="*/ 46 h 154"/>
                    <a:gd name="T4" fmla="*/ 132 w 156"/>
                    <a:gd name="T5" fmla="*/ 52 h 154"/>
                    <a:gd name="T6" fmla="*/ 126 w 156"/>
                    <a:gd name="T7" fmla="*/ 56 h 154"/>
                    <a:gd name="T8" fmla="*/ 118 w 156"/>
                    <a:gd name="T9" fmla="*/ 60 h 154"/>
                    <a:gd name="T10" fmla="*/ 110 w 156"/>
                    <a:gd name="T11" fmla="*/ 60 h 154"/>
                    <a:gd name="T12" fmla="*/ 110 w 156"/>
                    <a:gd name="T13" fmla="*/ 60 h 154"/>
                    <a:gd name="T14" fmla="*/ 100 w 156"/>
                    <a:gd name="T15" fmla="*/ 58 h 154"/>
                    <a:gd name="T16" fmla="*/ 92 w 156"/>
                    <a:gd name="T17" fmla="*/ 54 h 154"/>
                    <a:gd name="T18" fmla="*/ 88 w 156"/>
                    <a:gd name="T19" fmla="*/ 52 h 154"/>
                    <a:gd name="T20" fmla="*/ 88 w 156"/>
                    <a:gd name="T21" fmla="*/ 52 h 154"/>
                    <a:gd name="T22" fmla="*/ 82 w 156"/>
                    <a:gd name="T23" fmla="*/ 46 h 154"/>
                    <a:gd name="T24" fmla="*/ 78 w 156"/>
                    <a:gd name="T25" fmla="*/ 42 h 154"/>
                    <a:gd name="T26" fmla="*/ 76 w 156"/>
                    <a:gd name="T27" fmla="*/ 36 h 154"/>
                    <a:gd name="T28" fmla="*/ 74 w 156"/>
                    <a:gd name="T29" fmla="*/ 30 h 154"/>
                    <a:gd name="T30" fmla="*/ 74 w 156"/>
                    <a:gd name="T31" fmla="*/ 22 h 154"/>
                    <a:gd name="T32" fmla="*/ 74 w 156"/>
                    <a:gd name="T33" fmla="*/ 16 h 154"/>
                    <a:gd name="T34" fmla="*/ 76 w 156"/>
                    <a:gd name="T35" fmla="*/ 10 h 154"/>
                    <a:gd name="T36" fmla="*/ 80 w 156"/>
                    <a:gd name="T37" fmla="*/ 4 h 154"/>
                    <a:gd name="T38" fmla="*/ 84 w 156"/>
                    <a:gd name="T39" fmla="*/ 0 h 154"/>
                    <a:gd name="T40" fmla="*/ 84 w 156"/>
                    <a:gd name="T41" fmla="*/ 0 h 154"/>
                    <a:gd name="T42" fmla="*/ 78 w 156"/>
                    <a:gd name="T43" fmla="*/ 0 h 154"/>
                    <a:gd name="T44" fmla="*/ 78 w 156"/>
                    <a:gd name="T45" fmla="*/ 0 h 154"/>
                    <a:gd name="T46" fmla="*/ 62 w 156"/>
                    <a:gd name="T47" fmla="*/ 0 h 154"/>
                    <a:gd name="T48" fmla="*/ 48 w 156"/>
                    <a:gd name="T49" fmla="*/ 6 h 154"/>
                    <a:gd name="T50" fmla="*/ 34 w 156"/>
                    <a:gd name="T51" fmla="*/ 12 h 154"/>
                    <a:gd name="T52" fmla="*/ 24 w 156"/>
                    <a:gd name="T53" fmla="*/ 22 h 154"/>
                    <a:gd name="T54" fmla="*/ 14 w 156"/>
                    <a:gd name="T55" fmla="*/ 34 h 154"/>
                    <a:gd name="T56" fmla="*/ 6 w 156"/>
                    <a:gd name="T57" fmla="*/ 46 h 154"/>
                    <a:gd name="T58" fmla="*/ 2 w 156"/>
                    <a:gd name="T59" fmla="*/ 60 h 154"/>
                    <a:gd name="T60" fmla="*/ 0 w 156"/>
                    <a:gd name="T61" fmla="*/ 76 h 154"/>
                    <a:gd name="T62" fmla="*/ 0 w 156"/>
                    <a:gd name="T63" fmla="*/ 76 h 154"/>
                    <a:gd name="T64" fmla="*/ 2 w 156"/>
                    <a:gd name="T65" fmla="*/ 92 h 154"/>
                    <a:gd name="T66" fmla="*/ 6 w 156"/>
                    <a:gd name="T67" fmla="*/ 106 h 154"/>
                    <a:gd name="T68" fmla="*/ 14 w 156"/>
                    <a:gd name="T69" fmla="*/ 120 h 154"/>
                    <a:gd name="T70" fmla="*/ 24 w 156"/>
                    <a:gd name="T71" fmla="*/ 132 h 154"/>
                    <a:gd name="T72" fmla="*/ 34 w 156"/>
                    <a:gd name="T73" fmla="*/ 140 h 154"/>
                    <a:gd name="T74" fmla="*/ 48 w 156"/>
                    <a:gd name="T75" fmla="*/ 148 h 154"/>
                    <a:gd name="T76" fmla="*/ 62 w 156"/>
                    <a:gd name="T77" fmla="*/ 152 h 154"/>
                    <a:gd name="T78" fmla="*/ 78 w 156"/>
                    <a:gd name="T79" fmla="*/ 154 h 154"/>
                    <a:gd name="T80" fmla="*/ 78 w 156"/>
                    <a:gd name="T81" fmla="*/ 154 h 154"/>
                    <a:gd name="T82" fmla="*/ 94 w 156"/>
                    <a:gd name="T83" fmla="*/ 152 h 154"/>
                    <a:gd name="T84" fmla="*/ 108 w 156"/>
                    <a:gd name="T85" fmla="*/ 148 h 154"/>
                    <a:gd name="T86" fmla="*/ 122 w 156"/>
                    <a:gd name="T87" fmla="*/ 140 h 154"/>
                    <a:gd name="T88" fmla="*/ 132 w 156"/>
                    <a:gd name="T89" fmla="*/ 132 h 154"/>
                    <a:gd name="T90" fmla="*/ 142 w 156"/>
                    <a:gd name="T91" fmla="*/ 120 h 154"/>
                    <a:gd name="T92" fmla="*/ 150 w 156"/>
                    <a:gd name="T93" fmla="*/ 106 h 154"/>
                    <a:gd name="T94" fmla="*/ 154 w 156"/>
                    <a:gd name="T95" fmla="*/ 92 h 154"/>
                    <a:gd name="T96" fmla="*/ 156 w 156"/>
                    <a:gd name="T97" fmla="*/ 76 h 154"/>
                    <a:gd name="T98" fmla="*/ 156 w 156"/>
                    <a:gd name="T99" fmla="*/ 76 h 154"/>
                    <a:gd name="T100" fmla="*/ 154 w 156"/>
                    <a:gd name="T101" fmla="*/ 66 h 154"/>
                    <a:gd name="T102" fmla="*/ 152 w 156"/>
                    <a:gd name="T103" fmla="*/ 56 h 154"/>
                    <a:gd name="T104" fmla="*/ 150 w 156"/>
                    <a:gd name="T105" fmla="*/ 46 h 154"/>
                    <a:gd name="T106" fmla="*/ 144 w 156"/>
                    <a:gd name="T107" fmla="*/ 38 h 154"/>
                    <a:gd name="T108" fmla="*/ 138 w 156"/>
                    <a:gd name="T109" fmla="*/ 46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6" h="154">
                      <a:moveTo>
                        <a:pt x="138" y="46"/>
                      </a:moveTo>
                      <a:lnTo>
                        <a:pt x="138" y="46"/>
                      </a:lnTo>
                      <a:lnTo>
                        <a:pt x="132" y="52"/>
                      </a:lnTo>
                      <a:lnTo>
                        <a:pt x="126" y="56"/>
                      </a:lnTo>
                      <a:lnTo>
                        <a:pt x="118" y="60"/>
                      </a:lnTo>
                      <a:lnTo>
                        <a:pt x="110" y="60"/>
                      </a:lnTo>
                      <a:lnTo>
                        <a:pt x="110" y="60"/>
                      </a:lnTo>
                      <a:lnTo>
                        <a:pt x="100" y="58"/>
                      </a:lnTo>
                      <a:lnTo>
                        <a:pt x="92" y="54"/>
                      </a:lnTo>
                      <a:lnTo>
                        <a:pt x="88" y="52"/>
                      </a:lnTo>
                      <a:lnTo>
                        <a:pt x="88" y="52"/>
                      </a:lnTo>
                      <a:lnTo>
                        <a:pt x="82" y="46"/>
                      </a:lnTo>
                      <a:lnTo>
                        <a:pt x="78" y="42"/>
                      </a:lnTo>
                      <a:lnTo>
                        <a:pt x="76" y="36"/>
                      </a:lnTo>
                      <a:lnTo>
                        <a:pt x="74" y="30"/>
                      </a:lnTo>
                      <a:lnTo>
                        <a:pt x="74" y="22"/>
                      </a:lnTo>
                      <a:lnTo>
                        <a:pt x="74" y="16"/>
                      </a:lnTo>
                      <a:lnTo>
                        <a:pt x="76" y="10"/>
                      </a:lnTo>
                      <a:lnTo>
                        <a:pt x="80" y="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78" y="0"/>
                      </a:lnTo>
                      <a:lnTo>
                        <a:pt x="62" y="0"/>
                      </a:lnTo>
                      <a:lnTo>
                        <a:pt x="48" y="6"/>
                      </a:lnTo>
                      <a:lnTo>
                        <a:pt x="34" y="12"/>
                      </a:lnTo>
                      <a:lnTo>
                        <a:pt x="24" y="22"/>
                      </a:lnTo>
                      <a:lnTo>
                        <a:pt x="14" y="34"/>
                      </a:lnTo>
                      <a:lnTo>
                        <a:pt x="6" y="46"/>
                      </a:lnTo>
                      <a:lnTo>
                        <a:pt x="2" y="60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2" y="92"/>
                      </a:lnTo>
                      <a:lnTo>
                        <a:pt x="6" y="106"/>
                      </a:lnTo>
                      <a:lnTo>
                        <a:pt x="14" y="120"/>
                      </a:lnTo>
                      <a:lnTo>
                        <a:pt x="24" y="132"/>
                      </a:lnTo>
                      <a:lnTo>
                        <a:pt x="34" y="140"/>
                      </a:lnTo>
                      <a:lnTo>
                        <a:pt x="48" y="148"/>
                      </a:lnTo>
                      <a:lnTo>
                        <a:pt x="62" y="152"/>
                      </a:lnTo>
                      <a:lnTo>
                        <a:pt x="78" y="154"/>
                      </a:lnTo>
                      <a:lnTo>
                        <a:pt x="78" y="154"/>
                      </a:lnTo>
                      <a:lnTo>
                        <a:pt x="94" y="152"/>
                      </a:lnTo>
                      <a:lnTo>
                        <a:pt x="108" y="148"/>
                      </a:lnTo>
                      <a:lnTo>
                        <a:pt x="122" y="140"/>
                      </a:lnTo>
                      <a:lnTo>
                        <a:pt x="132" y="132"/>
                      </a:lnTo>
                      <a:lnTo>
                        <a:pt x="142" y="120"/>
                      </a:lnTo>
                      <a:lnTo>
                        <a:pt x="150" y="106"/>
                      </a:lnTo>
                      <a:lnTo>
                        <a:pt x="154" y="92"/>
                      </a:lnTo>
                      <a:lnTo>
                        <a:pt x="156" y="76"/>
                      </a:lnTo>
                      <a:lnTo>
                        <a:pt x="156" y="76"/>
                      </a:lnTo>
                      <a:lnTo>
                        <a:pt x="154" y="66"/>
                      </a:lnTo>
                      <a:lnTo>
                        <a:pt x="152" y="56"/>
                      </a:lnTo>
                      <a:lnTo>
                        <a:pt x="150" y="46"/>
                      </a:lnTo>
                      <a:lnTo>
                        <a:pt x="144" y="38"/>
                      </a:lnTo>
                      <a:lnTo>
                        <a:pt x="138" y="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" name="Freeform: Shape 37"/>
                <p:cNvSpPr/>
                <p:nvPr/>
              </p:nvSpPr>
              <p:spPr bwMode="auto">
                <a:xfrm>
                  <a:off x="-1165225" y="2444750"/>
                  <a:ext cx="276225" cy="276225"/>
                </a:xfrm>
                <a:custGeom>
                  <a:avLst/>
                  <a:gdLst>
                    <a:gd name="T0" fmla="*/ 88 w 174"/>
                    <a:gd name="T1" fmla="*/ 0 h 174"/>
                    <a:gd name="T2" fmla="*/ 88 w 174"/>
                    <a:gd name="T3" fmla="*/ 0 h 174"/>
                    <a:gd name="T4" fmla="*/ 70 w 174"/>
                    <a:gd name="T5" fmla="*/ 2 h 174"/>
                    <a:gd name="T6" fmla="*/ 54 w 174"/>
                    <a:gd name="T7" fmla="*/ 8 h 174"/>
                    <a:gd name="T8" fmla="*/ 38 w 174"/>
                    <a:gd name="T9" fmla="*/ 16 h 174"/>
                    <a:gd name="T10" fmla="*/ 26 w 174"/>
                    <a:gd name="T11" fmla="*/ 26 h 174"/>
                    <a:gd name="T12" fmla="*/ 16 w 174"/>
                    <a:gd name="T13" fmla="*/ 38 h 174"/>
                    <a:gd name="T14" fmla="*/ 8 w 174"/>
                    <a:gd name="T15" fmla="*/ 54 h 174"/>
                    <a:gd name="T16" fmla="*/ 2 w 174"/>
                    <a:gd name="T17" fmla="*/ 70 h 174"/>
                    <a:gd name="T18" fmla="*/ 0 w 174"/>
                    <a:gd name="T19" fmla="*/ 88 h 174"/>
                    <a:gd name="T20" fmla="*/ 0 w 174"/>
                    <a:gd name="T21" fmla="*/ 88 h 174"/>
                    <a:gd name="T22" fmla="*/ 2 w 174"/>
                    <a:gd name="T23" fmla="*/ 106 h 174"/>
                    <a:gd name="T24" fmla="*/ 8 w 174"/>
                    <a:gd name="T25" fmla="*/ 122 h 174"/>
                    <a:gd name="T26" fmla="*/ 16 w 174"/>
                    <a:gd name="T27" fmla="*/ 136 h 174"/>
                    <a:gd name="T28" fmla="*/ 26 w 174"/>
                    <a:gd name="T29" fmla="*/ 150 h 174"/>
                    <a:gd name="T30" fmla="*/ 38 w 174"/>
                    <a:gd name="T31" fmla="*/ 160 h 174"/>
                    <a:gd name="T32" fmla="*/ 54 w 174"/>
                    <a:gd name="T33" fmla="*/ 168 h 174"/>
                    <a:gd name="T34" fmla="*/ 70 w 174"/>
                    <a:gd name="T35" fmla="*/ 172 h 174"/>
                    <a:gd name="T36" fmla="*/ 88 w 174"/>
                    <a:gd name="T37" fmla="*/ 174 h 174"/>
                    <a:gd name="T38" fmla="*/ 88 w 174"/>
                    <a:gd name="T39" fmla="*/ 174 h 174"/>
                    <a:gd name="T40" fmla="*/ 104 w 174"/>
                    <a:gd name="T41" fmla="*/ 172 h 174"/>
                    <a:gd name="T42" fmla="*/ 122 w 174"/>
                    <a:gd name="T43" fmla="*/ 168 h 174"/>
                    <a:gd name="T44" fmla="*/ 136 w 174"/>
                    <a:gd name="T45" fmla="*/ 160 h 174"/>
                    <a:gd name="T46" fmla="*/ 148 w 174"/>
                    <a:gd name="T47" fmla="*/ 150 h 174"/>
                    <a:gd name="T48" fmla="*/ 160 w 174"/>
                    <a:gd name="T49" fmla="*/ 136 h 174"/>
                    <a:gd name="T50" fmla="*/ 168 w 174"/>
                    <a:gd name="T51" fmla="*/ 122 h 174"/>
                    <a:gd name="T52" fmla="*/ 172 w 174"/>
                    <a:gd name="T53" fmla="*/ 106 h 174"/>
                    <a:gd name="T54" fmla="*/ 174 w 174"/>
                    <a:gd name="T55" fmla="*/ 88 h 174"/>
                    <a:gd name="T56" fmla="*/ 174 w 174"/>
                    <a:gd name="T57" fmla="*/ 88 h 174"/>
                    <a:gd name="T58" fmla="*/ 172 w 174"/>
                    <a:gd name="T59" fmla="*/ 70 h 174"/>
                    <a:gd name="T60" fmla="*/ 168 w 174"/>
                    <a:gd name="T61" fmla="*/ 54 h 174"/>
                    <a:gd name="T62" fmla="*/ 160 w 174"/>
                    <a:gd name="T63" fmla="*/ 38 h 174"/>
                    <a:gd name="T64" fmla="*/ 148 w 174"/>
                    <a:gd name="T65" fmla="*/ 26 h 174"/>
                    <a:gd name="T66" fmla="*/ 136 w 174"/>
                    <a:gd name="T67" fmla="*/ 16 h 174"/>
                    <a:gd name="T68" fmla="*/ 122 w 174"/>
                    <a:gd name="T69" fmla="*/ 8 h 174"/>
                    <a:gd name="T70" fmla="*/ 104 w 174"/>
                    <a:gd name="T71" fmla="*/ 2 h 174"/>
                    <a:gd name="T72" fmla="*/ 88 w 174"/>
                    <a:gd name="T73" fmla="*/ 0 h 174"/>
                    <a:gd name="T74" fmla="*/ 88 w 174"/>
                    <a:gd name="T75" fmla="*/ 0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74" h="174">
                      <a:moveTo>
                        <a:pt x="88" y="0"/>
                      </a:moveTo>
                      <a:lnTo>
                        <a:pt x="88" y="0"/>
                      </a:lnTo>
                      <a:lnTo>
                        <a:pt x="70" y="2"/>
                      </a:lnTo>
                      <a:lnTo>
                        <a:pt x="54" y="8"/>
                      </a:lnTo>
                      <a:lnTo>
                        <a:pt x="38" y="16"/>
                      </a:lnTo>
                      <a:lnTo>
                        <a:pt x="26" y="26"/>
                      </a:lnTo>
                      <a:lnTo>
                        <a:pt x="16" y="38"/>
                      </a:lnTo>
                      <a:lnTo>
                        <a:pt x="8" y="54"/>
                      </a:lnTo>
                      <a:lnTo>
                        <a:pt x="2" y="70"/>
                      </a:lnTo>
                      <a:lnTo>
                        <a:pt x="0" y="88"/>
                      </a:lnTo>
                      <a:lnTo>
                        <a:pt x="0" y="88"/>
                      </a:lnTo>
                      <a:lnTo>
                        <a:pt x="2" y="106"/>
                      </a:lnTo>
                      <a:lnTo>
                        <a:pt x="8" y="122"/>
                      </a:lnTo>
                      <a:lnTo>
                        <a:pt x="16" y="136"/>
                      </a:lnTo>
                      <a:lnTo>
                        <a:pt x="26" y="150"/>
                      </a:lnTo>
                      <a:lnTo>
                        <a:pt x="38" y="160"/>
                      </a:lnTo>
                      <a:lnTo>
                        <a:pt x="54" y="168"/>
                      </a:lnTo>
                      <a:lnTo>
                        <a:pt x="70" y="172"/>
                      </a:lnTo>
                      <a:lnTo>
                        <a:pt x="88" y="174"/>
                      </a:lnTo>
                      <a:lnTo>
                        <a:pt x="88" y="174"/>
                      </a:lnTo>
                      <a:lnTo>
                        <a:pt x="104" y="172"/>
                      </a:lnTo>
                      <a:lnTo>
                        <a:pt x="122" y="168"/>
                      </a:lnTo>
                      <a:lnTo>
                        <a:pt x="136" y="160"/>
                      </a:lnTo>
                      <a:lnTo>
                        <a:pt x="148" y="150"/>
                      </a:lnTo>
                      <a:lnTo>
                        <a:pt x="160" y="136"/>
                      </a:lnTo>
                      <a:lnTo>
                        <a:pt x="168" y="122"/>
                      </a:lnTo>
                      <a:lnTo>
                        <a:pt x="172" y="106"/>
                      </a:lnTo>
                      <a:lnTo>
                        <a:pt x="174" y="88"/>
                      </a:lnTo>
                      <a:lnTo>
                        <a:pt x="174" y="88"/>
                      </a:lnTo>
                      <a:lnTo>
                        <a:pt x="172" y="70"/>
                      </a:lnTo>
                      <a:lnTo>
                        <a:pt x="168" y="54"/>
                      </a:lnTo>
                      <a:lnTo>
                        <a:pt x="160" y="38"/>
                      </a:lnTo>
                      <a:lnTo>
                        <a:pt x="148" y="26"/>
                      </a:lnTo>
                      <a:lnTo>
                        <a:pt x="136" y="16"/>
                      </a:lnTo>
                      <a:lnTo>
                        <a:pt x="122" y="8"/>
                      </a:lnTo>
                      <a:lnTo>
                        <a:pt x="104" y="2"/>
                      </a:lnTo>
                      <a:lnTo>
                        <a:pt x="88" y="0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" name="Freeform: Shape 38"/>
                <p:cNvSpPr/>
                <p:nvPr/>
              </p:nvSpPr>
              <p:spPr bwMode="auto">
                <a:xfrm>
                  <a:off x="-479425" y="2854325"/>
                  <a:ext cx="327025" cy="327025"/>
                </a:xfrm>
                <a:custGeom>
                  <a:avLst/>
                  <a:gdLst>
                    <a:gd name="T0" fmla="*/ 110 w 206"/>
                    <a:gd name="T1" fmla="*/ 0 h 206"/>
                    <a:gd name="T2" fmla="*/ 110 w 206"/>
                    <a:gd name="T3" fmla="*/ 0 h 206"/>
                    <a:gd name="T4" fmla="*/ 90 w 206"/>
                    <a:gd name="T5" fmla="*/ 0 h 206"/>
                    <a:gd name="T6" fmla="*/ 70 w 206"/>
                    <a:gd name="T7" fmla="*/ 4 h 206"/>
                    <a:gd name="T8" fmla="*/ 52 w 206"/>
                    <a:gd name="T9" fmla="*/ 12 h 206"/>
                    <a:gd name="T10" fmla="*/ 36 w 206"/>
                    <a:gd name="T11" fmla="*/ 24 h 206"/>
                    <a:gd name="T12" fmla="*/ 22 w 206"/>
                    <a:gd name="T13" fmla="*/ 38 h 206"/>
                    <a:gd name="T14" fmla="*/ 10 w 206"/>
                    <a:gd name="T15" fmla="*/ 56 h 206"/>
                    <a:gd name="T16" fmla="*/ 4 w 206"/>
                    <a:gd name="T17" fmla="*/ 74 h 206"/>
                    <a:gd name="T18" fmla="*/ 0 w 206"/>
                    <a:gd name="T19" fmla="*/ 96 h 206"/>
                    <a:gd name="T20" fmla="*/ 0 w 206"/>
                    <a:gd name="T21" fmla="*/ 96 h 206"/>
                    <a:gd name="T22" fmla="*/ 0 w 206"/>
                    <a:gd name="T23" fmla="*/ 116 h 206"/>
                    <a:gd name="T24" fmla="*/ 4 w 206"/>
                    <a:gd name="T25" fmla="*/ 136 h 206"/>
                    <a:gd name="T26" fmla="*/ 12 w 206"/>
                    <a:gd name="T27" fmla="*/ 154 h 206"/>
                    <a:gd name="T28" fmla="*/ 24 w 206"/>
                    <a:gd name="T29" fmla="*/ 170 h 206"/>
                    <a:gd name="T30" fmla="*/ 38 w 206"/>
                    <a:gd name="T31" fmla="*/ 184 h 206"/>
                    <a:gd name="T32" fmla="*/ 56 w 206"/>
                    <a:gd name="T33" fmla="*/ 196 h 206"/>
                    <a:gd name="T34" fmla="*/ 74 w 206"/>
                    <a:gd name="T35" fmla="*/ 202 h 206"/>
                    <a:gd name="T36" fmla="*/ 96 w 206"/>
                    <a:gd name="T37" fmla="*/ 206 h 206"/>
                    <a:gd name="T38" fmla="*/ 96 w 206"/>
                    <a:gd name="T39" fmla="*/ 206 h 206"/>
                    <a:gd name="T40" fmla="*/ 116 w 206"/>
                    <a:gd name="T41" fmla="*/ 206 h 206"/>
                    <a:gd name="T42" fmla="*/ 136 w 206"/>
                    <a:gd name="T43" fmla="*/ 202 h 206"/>
                    <a:gd name="T44" fmla="*/ 154 w 206"/>
                    <a:gd name="T45" fmla="*/ 192 h 206"/>
                    <a:gd name="T46" fmla="*/ 170 w 206"/>
                    <a:gd name="T47" fmla="*/ 182 h 206"/>
                    <a:gd name="T48" fmla="*/ 184 w 206"/>
                    <a:gd name="T49" fmla="*/ 166 h 206"/>
                    <a:gd name="T50" fmla="*/ 196 w 206"/>
                    <a:gd name="T51" fmla="*/ 150 h 206"/>
                    <a:gd name="T52" fmla="*/ 202 w 206"/>
                    <a:gd name="T53" fmla="*/ 132 h 206"/>
                    <a:gd name="T54" fmla="*/ 206 w 206"/>
                    <a:gd name="T55" fmla="*/ 110 h 206"/>
                    <a:gd name="T56" fmla="*/ 206 w 206"/>
                    <a:gd name="T57" fmla="*/ 110 h 206"/>
                    <a:gd name="T58" fmla="*/ 206 w 206"/>
                    <a:gd name="T59" fmla="*/ 90 h 206"/>
                    <a:gd name="T60" fmla="*/ 202 w 206"/>
                    <a:gd name="T61" fmla="*/ 70 h 206"/>
                    <a:gd name="T62" fmla="*/ 192 w 206"/>
                    <a:gd name="T63" fmla="*/ 52 h 206"/>
                    <a:gd name="T64" fmla="*/ 182 w 206"/>
                    <a:gd name="T65" fmla="*/ 36 h 206"/>
                    <a:gd name="T66" fmla="*/ 166 w 206"/>
                    <a:gd name="T67" fmla="*/ 22 h 206"/>
                    <a:gd name="T68" fmla="*/ 150 w 206"/>
                    <a:gd name="T69" fmla="*/ 10 h 206"/>
                    <a:gd name="T70" fmla="*/ 132 w 206"/>
                    <a:gd name="T71" fmla="*/ 4 h 206"/>
                    <a:gd name="T72" fmla="*/ 110 w 206"/>
                    <a:gd name="T73" fmla="*/ 0 h 206"/>
                    <a:gd name="T74" fmla="*/ 110 w 206"/>
                    <a:gd name="T75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06" h="206">
                      <a:moveTo>
                        <a:pt x="110" y="0"/>
                      </a:moveTo>
                      <a:lnTo>
                        <a:pt x="110" y="0"/>
                      </a:lnTo>
                      <a:lnTo>
                        <a:pt x="90" y="0"/>
                      </a:lnTo>
                      <a:lnTo>
                        <a:pt x="70" y="4"/>
                      </a:lnTo>
                      <a:lnTo>
                        <a:pt x="52" y="12"/>
                      </a:lnTo>
                      <a:lnTo>
                        <a:pt x="36" y="24"/>
                      </a:lnTo>
                      <a:lnTo>
                        <a:pt x="22" y="38"/>
                      </a:lnTo>
                      <a:lnTo>
                        <a:pt x="10" y="56"/>
                      </a:lnTo>
                      <a:lnTo>
                        <a:pt x="4" y="74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116"/>
                      </a:lnTo>
                      <a:lnTo>
                        <a:pt x="4" y="136"/>
                      </a:lnTo>
                      <a:lnTo>
                        <a:pt x="12" y="154"/>
                      </a:lnTo>
                      <a:lnTo>
                        <a:pt x="24" y="170"/>
                      </a:lnTo>
                      <a:lnTo>
                        <a:pt x="38" y="184"/>
                      </a:lnTo>
                      <a:lnTo>
                        <a:pt x="56" y="196"/>
                      </a:lnTo>
                      <a:lnTo>
                        <a:pt x="74" y="202"/>
                      </a:lnTo>
                      <a:lnTo>
                        <a:pt x="96" y="206"/>
                      </a:lnTo>
                      <a:lnTo>
                        <a:pt x="96" y="206"/>
                      </a:lnTo>
                      <a:lnTo>
                        <a:pt x="116" y="206"/>
                      </a:lnTo>
                      <a:lnTo>
                        <a:pt x="136" y="202"/>
                      </a:lnTo>
                      <a:lnTo>
                        <a:pt x="154" y="192"/>
                      </a:lnTo>
                      <a:lnTo>
                        <a:pt x="170" y="182"/>
                      </a:lnTo>
                      <a:lnTo>
                        <a:pt x="184" y="166"/>
                      </a:lnTo>
                      <a:lnTo>
                        <a:pt x="196" y="150"/>
                      </a:lnTo>
                      <a:lnTo>
                        <a:pt x="202" y="132"/>
                      </a:lnTo>
                      <a:lnTo>
                        <a:pt x="206" y="110"/>
                      </a:lnTo>
                      <a:lnTo>
                        <a:pt x="206" y="110"/>
                      </a:lnTo>
                      <a:lnTo>
                        <a:pt x="206" y="90"/>
                      </a:lnTo>
                      <a:lnTo>
                        <a:pt x="202" y="70"/>
                      </a:lnTo>
                      <a:lnTo>
                        <a:pt x="192" y="52"/>
                      </a:lnTo>
                      <a:lnTo>
                        <a:pt x="182" y="36"/>
                      </a:lnTo>
                      <a:lnTo>
                        <a:pt x="166" y="22"/>
                      </a:lnTo>
                      <a:lnTo>
                        <a:pt x="150" y="10"/>
                      </a:lnTo>
                      <a:lnTo>
                        <a:pt x="132" y="4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4" name="TextBox 22"/>
              <p:cNvSpPr txBox="1"/>
              <p:nvPr/>
            </p:nvSpPr>
            <p:spPr bwMode="auto">
              <a:xfrm>
                <a:off x="9312947" y="3675746"/>
                <a:ext cx="1168225" cy="23364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t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9" name="Freeform: Shape 23"/>
            <p:cNvSpPr/>
            <p:nvPr/>
          </p:nvSpPr>
          <p:spPr bwMode="auto">
            <a:xfrm>
              <a:off x="5978704" y="1930680"/>
              <a:ext cx="2768628" cy="2396457"/>
            </a:xfrm>
            <a:custGeom>
              <a:avLst/>
              <a:gdLst/>
              <a:ahLst/>
              <a:cxnLst>
                <a:cxn ang="0">
                  <a:pos x="398" y="1378"/>
                </a:cxn>
                <a:cxn ang="0">
                  <a:pos x="0" y="690"/>
                </a:cxn>
                <a:cxn ang="0">
                  <a:pos x="398" y="0"/>
                </a:cxn>
                <a:cxn ang="0">
                  <a:pos x="1194" y="0"/>
                </a:cxn>
                <a:cxn ang="0">
                  <a:pos x="1592" y="690"/>
                </a:cxn>
                <a:cxn ang="0">
                  <a:pos x="1194" y="1378"/>
                </a:cxn>
                <a:cxn ang="0">
                  <a:pos x="398" y="1378"/>
                </a:cxn>
              </a:cxnLst>
              <a:rect l="0" t="0" r="r" b="b"/>
              <a:pathLst>
                <a:path w="1592" h="1378">
                  <a:moveTo>
                    <a:pt x="398" y="1378"/>
                  </a:moveTo>
                  <a:lnTo>
                    <a:pt x="0" y="690"/>
                  </a:lnTo>
                  <a:lnTo>
                    <a:pt x="398" y="0"/>
                  </a:lnTo>
                  <a:lnTo>
                    <a:pt x="1194" y="0"/>
                  </a:lnTo>
                  <a:lnTo>
                    <a:pt x="1592" y="690"/>
                  </a:lnTo>
                  <a:lnTo>
                    <a:pt x="1194" y="1378"/>
                  </a:lnTo>
                  <a:lnTo>
                    <a:pt x="398" y="1378"/>
                  </a:lnTo>
                  <a:close/>
                </a:path>
              </a:pathLst>
            </a:custGeom>
            <a:noFill/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24"/>
            <p:cNvSpPr/>
            <p:nvPr/>
          </p:nvSpPr>
          <p:spPr bwMode="auto">
            <a:xfrm>
              <a:off x="3444664" y="1930680"/>
              <a:ext cx="2768628" cy="2396457"/>
            </a:xfrm>
            <a:custGeom>
              <a:avLst/>
              <a:gdLst/>
              <a:ahLst/>
              <a:cxnLst>
                <a:cxn ang="0">
                  <a:pos x="398" y="1378"/>
                </a:cxn>
                <a:cxn ang="0">
                  <a:pos x="0" y="690"/>
                </a:cxn>
                <a:cxn ang="0">
                  <a:pos x="398" y="0"/>
                </a:cxn>
                <a:cxn ang="0">
                  <a:pos x="1194" y="0"/>
                </a:cxn>
                <a:cxn ang="0">
                  <a:pos x="1592" y="690"/>
                </a:cxn>
                <a:cxn ang="0">
                  <a:pos x="1194" y="1378"/>
                </a:cxn>
                <a:cxn ang="0">
                  <a:pos x="398" y="1378"/>
                </a:cxn>
              </a:cxnLst>
              <a:rect l="0" t="0" r="r" b="b"/>
              <a:pathLst>
                <a:path w="1592" h="1378">
                  <a:moveTo>
                    <a:pt x="398" y="1378"/>
                  </a:moveTo>
                  <a:lnTo>
                    <a:pt x="0" y="690"/>
                  </a:lnTo>
                  <a:lnTo>
                    <a:pt x="398" y="0"/>
                  </a:lnTo>
                  <a:lnTo>
                    <a:pt x="1194" y="0"/>
                  </a:lnTo>
                  <a:lnTo>
                    <a:pt x="1592" y="690"/>
                  </a:lnTo>
                  <a:lnTo>
                    <a:pt x="1194" y="1378"/>
                  </a:lnTo>
                  <a:lnTo>
                    <a:pt x="398" y="1378"/>
                  </a:lnTo>
                  <a:close/>
                </a:path>
              </a:pathLst>
            </a:custGeom>
            <a:noFill/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25"/>
            <p:cNvSpPr/>
            <p:nvPr/>
          </p:nvSpPr>
          <p:spPr bwMode="auto">
            <a:xfrm>
              <a:off x="896237" y="1930680"/>
              <a:ext cx="2768628" cy="2396457"/>
            </a:xfrm>
            <a:custGeom>
              <a:avLst/>
              <a:gdLst/>
              <a:ahLst/>
              <a:cxnLst>
                <a:cxn ang="0">
                  <a:pos x="398" y="1378"/>
                </a:cxn>
                <a:cxn ang="0">
                  <a:pos x="0" y="690"/>
                </a:cxn>
                <a:cxn ang="0">
                  <a:pos x="398" y="0"/>
                </a:cxn>
                <a:cxn ang="0">
                  <a:pos x="1194" y="0"/>
                </a:cxn>
                <a:cxn ang="0">
                  <a:pos x="1592" y="690"/>
                </a:cxn>
                <a:cxn ang="0">
                  <a:pos x="1194" y="1378"/>
                </a:cxn>
                <a:cxn ang="0">
                  <a:pos x="398" y="1378"/>
                </a:cxn>
              </a:cxnLst>
              <a:rect l="0" t="0" r="r" b="b"/>
              <a:pathLst>
                <a:path w="1592" h="1378">
                  <a:moveTo>
                    <a:pt x="398" y="1378"/>
                  </a:moveTo>
                  <a:lnTo>
                    <a:pt x="0" y="690"/>
                  </a:lnTo>
                  <a:lnTo>
                    <a:pt x="398" y="0"/>
                  </a:lnTo>
                  <a:lnTo>
                    <a:pt x="1194" y="0"/>
                  </a:lnTo>
                  <a:lnTo>
                    <a:pt x="1592" y="690"/>
                  </a:lnTo>
                  <a:lnTo>
                    <a:pt x="1194" y="1378"/>
                  </a:lnTo>
                  <a:lnTo>
                    <a:pt x="398" y="1378"/>
                  </a:lnTo>
                  <a:close/>
                </a:path>
              </a:pathLst>
            </a:custGeom>
            <a:noFill/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26"/>
            <p:cNvSpPr/>
            <p:nvPr/>
          </p:nvSpPr>
          <p:spPr bwMode="auto">
            <a:xfrm>
              <a:off x="8512746" y="1930680"/>
              <a:ext cx="2768628" cy="2396457"/>
            </a:xfrm>
            <a:custGeom>
              <a:avLst/>
              <a:gdLst/>
              <a:ahLst/>
              <a:cxnLst>
                <a:cxn ang="0">
                  <a:pos x="398" y="1378"/>
                </a:cxn>
                <a:cxn ang="0">
                  <a:pos x="0" y="690"/>
                </a:cxn>
                <a:cxn ang="0">
                  <a:pos x="398" y="0"/>
                </a:cxn>
                <a:cxn ang="0">
                  <a:pos x="1194" y="0"/>
                </a:cxn>
                <a:cxn ang="0">
                  <a:pos x="1592" y="690"/>
                </a:cxn>
                <a:cxn ang="0">
                  <a:pos x="1194" y="1378"/>
                </a:cxn>
                <a:cxn ang="0">
                  <a:pos x="398" y="1378"/>
                </a:cxn>
              </a:cxnLst>
              <a:rect l="0" t="0" r="r" b="b"/>
              <a:pathLst>
                <a:path w="1592" h="1378">
                  <a:moveTo>
                    <a:pt x="398" y="1378"/>
                  </a:moveTo>
                  <a:lnTo>
                    <a:pt x="0" y="690"/>
                  </a:lnTo>
                  <a:lnTo>
                    <a:pt x="398" y="0"/>
                  </a:lnTo>
                  <a:lnTo>
                    <a:pt x="1194" y="0"/>
                  </a:lnTo>
                  <a:lnTo>
                    <a:pt x="1592" y="690"/>
                  </a:lnTo>
                  <a:lnTo>
                    <a:pt x="1194" y="1378"/>
                  </a:lnTo>
                  <a:lnTo>
                    <a:pt x="398" y="1378"/>
                  </a:lnTo>
                  <a:close/>
                </a:path>
              </a:pathLst>
            </a:custGeom>
            <a:noFill/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3" name="Group 60"/>
            <p:cNvGrpSpPr/>
            <p:nvPr/>
          </p:nvGrpSpPr>
          <p:grpSpPr>
            <a:xfrm>
              <a:off x="3549472" y="4640580"/>
              <a:ext cx="2559011" cy="1352635"/>
              <a:chOff x="972271" y="4640580"/>
              <a:chExt cx="2559011" cy="1352635"/>
            </a:xfrm>
          </p:grpSpPr>
          <p:sp>
            <p:nvSpPr>
              <p:cNvPr id="20" name="TextBox 61"/>
              <p:cNvSpPr txBox="1"/>
              <p:nvPr/>
            </p:nvSpPr>
            <p:spPr bwMode="auto">
              <a:xfrm>
                <a:off x="1043004" y="4640580"/>
                <a:ext cx="2417546" cy="2769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t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1" name="TextBox 62"/>
              <p:cNvSpPr txBox="1"/>
              <p:nvPr/>
            </p:nvSpPr>
            <p:spPr bwMode="auto">
              <a:xfrm>
                <a:off x="972271" y="4917579"/>
                <a:ext cx="2559011" cy="107563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t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100">
                    <a:solidFill>
                      <a:schemeClr val="tx1"/>
                    </a:solidFill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tx1"/>
                    </a:solidFill>
                  </a:rPr>
                </a:br>
                <a:r>
                  <a:rPr lang="zh-CN" altLang="en-US" sz="1100">
                    <a:solidFill>
                      <a:schemeClr val="tx1"/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14" name="Group 63"/>
            <p:cNvGrpSpPr/>
            <p:nvPr/>
          </p:nvGrpSpPr>
          <p:grpSpPr>
            <a:xfrm>
              <a:off x="6083512" y="4640580"/>
              <a:ext cx="2559011" cy="1352635"/>
              <a:chOff x="972271" y="4640580"/>
              <a:chExt cx="2559011" cy="1352635"/>
            </a:xfrm>
          </p:grpSpPr>
          <p:sp>
            <p:nvSpPr>
              <p:cNvPr id="18" name="TextBox 64"/>
              <p:cNvSpPr txBox="1"/>
              <p:nvPr/>
            </p:nvSpPr>
            <p:spPr bwMode="auto">
              <a:xfrm>
                <a:off x="1043004" y="4640580"/>
                <a:ext cx="2417546" cy="2769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t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19" name="TextBox 65"/>
              <p:cNvSpPr txBox="1"/>
              <p:nvPr/>
            </p:nvSpPr>
            <p:spPr bwMode="auto">
              <a:xfrm>
                <a:off x="972271" y="4917579"/>
                <a:ext cx="2559011" cy="107563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t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100">
                    <a:solidFill>
                      <a:schemeClr val="tx1"/>
                    </a:solidFill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tx1"/>
                    </a:solidFill>
                  </a:rPr>
                </a:br>
                <a:r>
                  <a:rPr lang="zh-CN" altLang="en-US" sz="1100">
                    <a:solidFill>
                      <a:schemeClr val="tx1"/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15" name="Group 66"/>
            <p:cNvGrpSpPr/>
            <p:nvPr/>
          </p:nvGrpSpPr>
          <p:grpSpPr>
            <a:xfrm>
              <a:off x="8617554" y="4640580"/>
              <a:ext cx="2559011" cy="1352635"/>
              <a:chOff x="972271" y="4640580"/>
              <a:chExt cx="2559011" cy="1352635"/>
            </a:xfrm>
          </p:grpSpPr>
          <p:sp>
            <p:nvSpPr>
              <p:cNvPr id="16" name="TextBox 67"/>
              <p:cNvSpPr txBox="1"/>
              <p:nvPr/>
            </p:nvSpPr>
            <p:spPr bwMode="auto">
              <a:xfrm>
                <a:off x="1043004" y="4640580"/>
                <a:ext cx="2417546" cy="2769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t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17" name="TextBox 68"/>
              <p:cNvSpPr txBox="1"/>
              <p:nvPr/>
            </p:nvSpPr>
            <p:spPr bwMode="auto">
              <a:xfrm>
                <a:off x="972271" y="4917579"/>
                <a:ext cx="2559011" cy="107563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t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100">
                    <a:solidFill>
                      <a:schemeClr val="tx1"/>
                    </a:solidFill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tx1"/>
                    </a:solidFill>
                  </a:rPr>
                </a:br>
                <a:r>
                  <a:rPr lang="zh-CN" altLang="en-US" sz="1100">
                    <a:solidFill>
                      <a:schemeClr val="tx1"/>
                    </a:solidFill>
                  </a:rPr>
                  <a:t>（建议使用主题字体）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>
            <a:fillRect/>
          </a:stretch>
        </p:blipFill>
        <p:spPr/>
      </p:pic>
      <p:grpSp>
        <p:nvGrpSpPr>
          <p:cNvPr id="3" name="7fec256f-a1fc-4478-8abd-1c2a9e32eaf0"/>
          <p:cNvGrpSpPr>
            <a:grpSpLocks noChangeAspect="1"/>
          </p:cNvGrpSpPr>
          <p:nvPr/>
        </p:nvGrpSpPr>
        <p:grpSpPr>
          <a:xfrm>
            <a:off x="1911350" y="1046838"/>
            <a:ext cx="8011811" cy="5219588"/>
            <a:chOff x="3257550" y="1402438"/>
            <a:chExt cx="8011811" cy="5219588"/>
          </a:xfrm>
        </p:grpSpPr>
        <p:sp>
          <p:nvSpPr>
            <p:cNvPr id="30" name="矩形 29"/>
            <p:cNvSpPr>
              <a:spLocks noChangeAspect="1"/>
            </p:cNvSpPr>
            <p:nvPr/>
          </p:nvSpPr>
          <p:spPr bwMode="auto">
            <a:xfrm>
              <a:off x="6998218" y="2734755"/>
              <a:ext cx="3393764" cy="3105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6049773" y="1402438"/>
              <a:ext cx="5219588" cy="5219588"/>
            </a:xfrm>
            <a:prstGeom prst="ellipse">
              <a:avLst/>
            </a:prstGeom>
            <a:noFill/>
            <a:ln w="25400">
              <a:solidFill>
                <a:schemeClr val="tx2">
                  <a:alpha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5990767" y="2385845"/>
              <a:ext cx="528580" cy="528580"/>
              <a:chOff x="6771384" y="1719732"/>
              <a:chExt cx="528580" cy="528580"/>
            </a:xfrm>
          </p:grpSpPr>
          <p:sp>
            <p:nvSpPr>
              <p:cNvPr id="24" name="椭圆 23"/>
              <p:cNvSpPr/>
              <p:nvPr/>
            </p:nvSpPr>
            <p:spPr>
              <a:xfrm rot="10800000" flipV="1">
                <a:off x="6771384" y="1719732"/>
                <a:ext cx="528580" cy="528580"/>
              </a:xfrm>
              <a:prstGeom prst="ellipse">
                <a:avLst/>
              </a:prstGeom>
              <a:solidFill>
                <a:schemeClr val="accent1"/>
              </a:solidFill>
              <a:ln w="190500">
                <a:solidFill>
                  <a:schemeClr val="bg1"/>
                </a:solidFill>
              </a:ln>
              <a:effectLst>
                <a:outerShdw blurRad="38100" dist="38100" algn="ctr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  <p:sp>
            <p:nvSpPr>
              <p:cNvPr id="25" name="任意多边形: 形状 24"/>
              <p:cNvSpPr/>
              <p:nvPr/>
            </p:nvSpPr>
            <p:spPr>
              <a:xfrm>
                <a:off x="6959269" y="1923269"/>
                <a:ext cx="152809" cy="13388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7009" y="65310"/>
                    </a:moveTo>
                    <a:lnTo>
                      <a:pt x="117009" y="65310"/>
                    </a:lnTo>
                    <a:lnTo>
                      <a:pt x="117009" y="65310"/>
                    </a:lnTo>
                    <a:cubicBezTo>
                      <a:pt x="61993" y="91073"/>
                      <a:pt x="61993" y="91073"/>
                      <a:pt x="61993" y="91073"/>
                    </a:cubicBezTo>
                    <a:lnTo>
                      <a:pt x="61993" y="91073"/>
                    </a:lnTo>
                    <a:lnTo>
                      <a:pt x="61993" y="91073"/>
                    </a:lnTo>
                    <a:lnTo>
                      <a:pt x="61993" y="91073"/>
                    </a:lnTo>
                    <a:cubicBezTo>
                      <a:pt x="61993" y="92655"/>
                      <a:pt x="60598" y="92655"/>
                      <a:pt x="60598" y="92655"/>
                    </a:cubicBezTo>
                    <a:cubicBezTo>
                      <a:pt x="59202" y="92655"/>
                      <a:pt x="59202" y="92655"/>
                      <a:pt x="57807" y="91073"/>
                    </a:cubicBezTo>
                    <a:lnTo>
                      <a:pt x="57807" y="91073"/>
                    </a:lnTo>
                    <a:lnTo>
                      <a:pt x="57807" y="91073"/>
                    </a:lnTo>
                    <a:lnTo>
                      <a:pt x="57807" y="91073"/>
                    </a:lnTo>
                    <a:cubicBezTo>
                      <a:pt x="2990" y="65310"/>
                      <a:pt x="2990" y="65310"/>
                      <a:pt x="2990" y="65310"/>
                    </a:cubicBezTo>
                    <a:lnTo>
                      <a:pt x="2990" y="65310"/>
                    </a:lnTo>
                    <a:cubicBezTo>
                      <a:pt x="1395" y="65310"/>
                      <a:pt x="0" y="62146"/>
                      <a:pt x="0" y="60564"/>
                    </a:cubicBezTo>
                    <a:cubicBezTo>
                      <a:pt x="0" y="55819"/>
                      <a:pt x="2990" y="54237"/>
                      <a:pt x="5780" y="54237"/>
                    </a:cubicBezTo>
                    <a:cubicBezTo>
                      <a:pt x="7176" y="54237"/>
                      <a:pt x="7176" y="54237"/>
                      <a:pt x="8571" y="54237"/>
                    </a:cubicBezTo>
                    <a:lnTo>
                      <a:pt x="8571" y="54237"/>
                    </a:lnTo>
                    <a:lnTo>
                      <a:pt x="8571" y="54237"/>
                    </a:lnTo>
                    <a:lnTo>
                      <a:pt x="8571" y="54237"/>
                    </a:lnTo>
                    <a:cubicBezTo>
                      <a:pt x="60598" y="78192"/>
                      <a:pt x="60598" y="78192"/>
                      <a:pt x="60598" y="78192"/>
                    </a:cubicBezTo>
                    <a:cubicBezTo>
                      <a:pt x="112823" y="54237"/>
                      <a:pt x="112823" y="54237"/>
                      <a:pt x="112823" y="54237"/>
                    </a:cubicBezTo>
                    <a:lnTo>
                      <a:pt x="112823" y="54237"/>
                    </a:lnTo>
                    <a:lnTo>
                      <a:pt x="112823" y="54237"/>
                    </a:lnTo>
                    <a:lnTo>
                      <a:pt x="112823" y="54237"/>
                    </a:lnTo>
                    <a:lnTo>
                      <a:pt x="114219" y="54237"/>
                    </a:lnTo>
                    <a:cubicBezTo>
                      <a:pt x="118405" y="54237"/>
                      <a:pt x="119800" y="55819"/>
                      <a:pt x="119800" y="60564"/>
                    </a:cubicBezTo>
                    <a:cubicBezTo>
                      <a:pt x="119800" y="62146"/>
                      <a:pt x="118405" y="65310"/>
                      <a:pt x="117009" y="65310"/>
                    </a:cubicBezTo>
                    <a:close/>
                    <a:moveTo>
                      <a:pt x="117009" y="38192"/>
                    </a:moveTo>
                    <a:lnTo>
                      <a:pt x="117009" y="38192"/>
                    </a:lnTo>
                    <a:lnTo>
                      <a:pt x="117009" y="38192"/>
                    </a:lnTo>
                    <a:cubicBezTo>
                      <a:pt x="61993" y="63728"/>
                      <a:pt x="61993" y="63728"/>
                      <a:pt x="61993" y="63728"/>
                    </a:cubicBezTo>
                    <a:lnTo>
                      <a:pt x="61993" y="63728"/>
                    </a:lnTo>
                    <a:lnTo>
                      <a:pt x="61993" y="63728"/>
                    </a:lnTo>
                    <a:lnTo>
                      <a:pt x="61993" y="63728"/>
                    </a:lnTo>
                    <a:lnTo>
                      <a:pt x="60598" y="63728"/>
                    </a:lnTo>
                    <a:cubicBezTo>
                      <a:pt x="59202" y="63728"/>
                      <a:pt x="59202" y="63728"/>
                      <a:pt x="57807" y="63728"/>
                    </a:cubicBezTo>
                    <a:lnTo>
                      <a:pt x="57807" y="63728"/>
                    </a:lnTo>
                    <a:lnTo>
                      <a:pt x="57807" y="63728"/>
                    </a:lnTo>
                    <a:lnTo>
                      <a:pt x="57807" y="63728"/>
                    </a:lnTo>
                    <a:cubicBezTo>
                      <a:pt x="2990" y="38192"/>
                      <a:pt x="2990" y="38192"/>
                      <a:pt x="2990" y="38192"/>
                    </a:cubicBezTo>
                    <a:lnTo>
                      <a:pt x="2990" y="38192"/>
                    </a:lnTo>
                    <a:cubicBezTo>
                      <a:pt x="1395" y="36610"/>
                      <a:pt x="0" y="35028"/>
                      <a:pt x="0" y="31864"/>
                    </a:cubicBezTo>
                    <a:cubicBezTo>
                      <a:pt x="0" y="30282"/>
                      <a:pt x="1395" y="27118"/>
                      <a:pt x="2990" y="27118"/>
                    </a:cubicBezTo>
                    <a:lnTo>
                      <a:pt x="2990" y="27118"/>
                    </a:lnTo>
                    <a:cubicBezTo>
                      <a:pt x="57807" y="1581"/>
                      <a:pt x="57807" y="1581"/>
                      <a:pt x="57807" y="1581"/>
                    </a:cubicBezTo>
                    <a:lnTo>
                      <a:pt x="57807" y="1581"/>
                    </a:lnTo>
                    <a:lnTo>
                      <a:pt x="57807" y="1581"/>
                    </a:lnTo>
                    <a:lnTo>
                      <a:pt x="57807" y="1581"/>
                    </a:lnTo>
                    <a:cubicBezTo>
                      <a:pt x="59202" y="0"/>
                      <a:pt x="59202" y="0"/>
                      <a:pt x="60598" y="0"/>
                    </a:cubicBezTo>
                    <a:cubicBezTo>
                      <a:pt x="60598" y="0"/>
                      <a:pt x="61993" y="0"/>
                      <a:pt x="61993" y="1581"/>
                    </a:cubicBezTo>
                    <a:lnTo>
                      <a:pt x="61993" y="1581"/>
                    </a:lnTo>
                    <a:lnTo>
                      <a:pt x="61993" y="1581"/>
                    </a:lnTo>
                    <a:lnTo>
                      <a:pt x="61993" y="1581"/>
                    </a:lnTo>
                    <a:cubicBezTo>
                      <a:pt x="117009" y="27118"/>
                      <a:pt x="117009" y="27118"/>
                      <a:pt x="117009" y="27118"/>
                    </a:cubicBezTo>
                    <a:lnTo>
                      <a:pt x="117009" y="27118"/>
                    </a:lnTo>
                    <a:cubicBezTo>
                      <a:pt x="118405" y="27118"/>
                      <a:pt x="119800" y="30282"/>
                      <a:pt x="119800" y="31864"/>
                    </a:cubicBezTo>
                    <a:cubicBezTo>
                      <a:pt x="119800" y="35028"/>
                      <a:pt x="118405" y="36610"/>
                      <a:pt x="117009" y="38192"/>
                    </a:cubicBezTo>
                    <a:close/>
                    <a:moveTo>
                      <a:pt x="5780" y="81355"/>
                    </a:moveTo>
                    <a:lnTo>
                      <a:pt x="5780" y="81355"/>
                    </a:lnTo>
                    <a:cubicBezTo>
                      <a:pt x="7176" y="81355"/>
                      <a:pt x="7176" y="81355"/>
                      <a:pt x="8571" y="81355"/>
                    </a:cubicBezTo>
                    <a:lnTo>
                      <a:pt x="8571" y="81355"/>
                    </a:lnTo>
                    <a:lnTo>
                      <a:pt x="8571" y="81355"/>
                    </a:lnTo>
                    <a:lnTo>
                      <a:pt x="8571" y="81355"/>
                    </a:lnTo>
                    <a:cubicBezTo>
                      <a:pt x="60598" y="106892"/>
                      <a:pt x="60598" y="106892"/>
                      <a:pt x="60598" y="106892"/>
                    </a:cubicBezTo>
                    <a:cubicBezTo>
                      <a:pt x="112823" y="81355"/>
                      <a:pt x="112823" y="81355"/>
                      <a:pt x="112823" y="81355"/>
                    </a:cubicBezTo>
                    <a:lnTo>
                      <a:pt x="112823" y="81355"/>
                    </a:lnTo>
                    <a:lnTo>
                      <a:pt x="112823" y="81355"/>
                    </a:lnTo>
                    <a:lnTo>
                      <a:pt x="112823" y="81355"/>
                    </a:lnTo>
                    <a:lnTo>
                      <a:pt x="114219" y="81355"/>
                    </a:lnTo>
                    <a:cubicBezTo>
                      <a:pt x="118405" y="81355"/>
                      <a:pt x="119800" y="84519"/>
                      <a:pt x="119800" y="87683"/>
                    </a:cubicBezTo>
                    <a:cubicBezTo>
                      <a:pt x="119800" y="91073"/>
                      <a:pt x="118405" y="92655"/>
                      <a:pt x="117009" y="94237"/>
                    </a:cubicBezTo>
                    <a:lnTo>
                      <a:pt x="117009" y="94237"/>
                    </a:lnTo>
                    <a:cubicBezTo>
                      <a:pt x="61993" y="119774"/>
                      <a:pt x="61993" y="119774"/>
                      <a:pt x="61993" y="119774"/>
                    </a:cubicBezTo>
                    <a:lnTo>
                      <a:pt x="61993" y="119774"/>
                    </a:lnTo>
                    <a:lnTo>
                      <a:pt x="61993" y="119774"/>
                    </a:lnTo>
                    <a:lnTo>
                      <a:pt x="61993" y="119774"/>
                    </a:lnTo>
                    <a:lnTo>
                      <a:pt x="60598" y="119774"/>
                    </a:lnTo>
                    <a:cubicBezTo>
                      <a:pt x="59202" y="119774"/>
                      <a:pt x="59202" y="119774"/>
                      <a:pt x="57807" y="119774"/>
                    </a:cubicBezTo>
                    <a:lnTo>
                      <a:pt x="57807" y="119774"/>
                    </a:lnTo>
                    <a:lnTo>
                      <a:pt x="57807" y="119774"/>
                    </a:lnTo>
                    <a:lnTo>
                      <a:pt x="57807" y="119774"/>
                    </a:lnTo>
                    <a:cubicBezTo>
                      <a:pt x="2990" y="94237"/>
                      <a:pt x="2990" y="94237"/>
                      <a:pt x="2990" y="94237"/>
                    </a:cubicBezTo>
                    <a:lnTo>
                      <a:pt x="2990" y="94237"/>
                    </a:lnTo>
                    <a:cubicBezTo>
                      <a:pt x="1395" y="92655"/>
                      <a:pt x="0" y="91073"/>
                      <a:pt x="0" y="87683"/>
                    </a:cubicBezTo>
                    <a:cubicBezTo>
                      <a:pt x="0" y="84519"/>
                      <a:pt x="2990" y="81355"/>
                      <a:pt x="5780" y="813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6011046" y="5061712"/>
              <a:ext cx="528580" cy="528580"/>
              <a:chOff x="5900489" y="4538702"/>
              <a:chExt cx="528580" cy="528580"/>
            </a:xfrm>
          </p:grpSpPr>
          <p:sp>
            <p:nvSpPr>
              <p:cNvPr id="22" name="椭圆 21"/>
              <p:cNvSpPr/>
              <p:nvPr/>
            </p:nvSpPr>
            <p:spPr>
              <a:xfrm rot="10800000" flipV="1">
                <a:off x="5900489" y="4538702"/>
                <a:ext cx="528580" cy="528580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 w="190500">
                <a:solidFill>
                  <a:schemeClr val="bg1"/>
                </a:solidFill>
              </a:ln>
              <a:effectLst>
                <a:outerShdw blurRad="38100" dist="38100" algn="ctr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  <p:sp>
            <p:nvSpPr>
              <p:cNvPr id="23" name="任意多边形: 形状 22"/>
              <p:cNvSpPr/>
              <p:nvPr/>
            </p:nvSpPr>
            <p:spPr>
              <a:xfrm>
                <a:off x="6079317" y="4733556"/>
                <a:ext cx="152811" cy="15061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5647" y="48605"/>
                    </a:moveTo>
                    <a:lnTo>
                      <a:pt x="105647" y="48605"/>
                    </a:lnTo>
                    <a:cubicBezTo>
                      <a:pt x="104252" y="50016"/>
                      <a:pt x="104252" y="58487"/>
                      <a:pt x="114219" y="64134"/>
                    </a:cubicBezTo>
                    <a:cubicBezTo>
                      <a:pt x="114219" y="64134"/>
                      <a:pt x="100066" y="66957"/>
                      <a:pt x="90299" y="54252"/>
                    </a:cubicBezTo>
                    <a:cubicBezTo>
                      <a:pt x="87308" y="54252"/>
                      <a:pt x="84518" y="55663"/>
                      <a:pt x="81727" y="55663"/>
                    </a:cubicBezTo>
                    <a:cubicBezTo>
                      <a:pt x="60598" y="55663"/>
                      <a:pt x="47840" y="42756"/>
                      <a:pt x="47840" y="27226"/>
                    </a:cubicBezTo>
                    <a:cubicBezTo>
                      <a:pt x="47840" y="12907"/>
                      <a:pt x="60598" y="0"/>
                      <a:pt x="81727" y="0"/>
                    </a:cubicBezTo>
                    <a:cubicBezTo>
                      <a:pt x="102857" y="0"/>
                      <a:pt x="119800" y="12907"/>
                      <a:pt x="119800" y="27226"/>
                    </a:cubicBezTo>
                    <a:cubicBezTo>
                      <a:pt x="119800" y="35697"/>
                      <a:pt x="114219" y="44168"/>
                      <a:pt x="105647" y="48605"/>
                    </a:cubicBezTo>
                    <a:close/>
                    <a:moveTo>
                      <a:pt x="40863" y="30050"/>
                    </a:moveTo>
                    <a:lnTo>
                      <a:pt x="40863" y="30050"/>
                    </a:lnTo>
                    <a:cubicBezTo>
                      <a:pt x="42259" y="46991"/>
                      <a:pt x="56411" y="61310"/>
                      <a:pt x="78936" y="62722"/>
                    </a:cubicBezTo>
                    <a:cubicBezTo>
                      <a:pt x="81727" y="62722"/>
                      <a:pt x="84518" y="62722"/>
                      <a:pt x="87308" y="61310"/>
                    </a:cubicBezTo>
                    <a:lnTo>
                      <a:pt x="87308" y="61310"/>
                    </a:lnTo>
                    <a:lnTo>
                      <a:pt x="87308" y="61310"/>
                    </a:lnTo>
                    <a:cubicBezTo>
                      <a:pt x="94485" y="68369"/>
                      <a:pt x="102857" y="69983"/>
                      <a:pt x="107043" y="69983"/>
                    </a:cubicBezTo>
                    <a:cubicBezTo>
                      <a:pt x="102857" y="88537"/>
                      <a:pt x="84518" y="102655"/>
                      <a:pt x="56411" y="102655"/>
                    </a:cubicBezTo>
                    <a:cubicBezTo>
                      <a:pt x="53621" y="102655"/>
                      <a:pt x="49435" y="101243"/>
                      <a:pt x="45049" y="99831"/>
                    </a:cubicBezTo>
                    <a:cubicBezTo>
                      <a:pt x="31096" y="119798"/>
                      <a:pt x="7176" y="115563"/>
                      <a:pt x="7176" y="115563"/>
                    </a:cubicBezTo>
                    <a:cubicBezTo>
                      <a:pt x="23920" y="108302"/>
                      <a:pt x="23920" y="94184"/>
                      <a:pt x="19734" y="92773"/>
                    </a:cubicBezTo>
                    <a:cubicBezTo>
                      <a:pt x="7176" y="85512"/>
                      <a:pt x="0" y="72806"/>
                      <a:pt x="0" y="59899"/>
                    </a:cubicBezTo>
                    <a:cubicBezTo>
                      <a:pt x="0" y="39932"/>
                      <a:pt x="18338" y="22789"/>
                      <a:pt x="43654" y="18554"/>
                    </a:cubicBezTo>
                    <a:cubicBezTo>
                      <a:pt x="42259" y="22789"/>
                      <a:pt x="40863" y="25815"/>
                      <a:pt x="40863" y="3005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5734964" y="3681868"/>
              <a:ext cx="528580" cy="528580"/>
              <a:chOff x="5911148" y="2943753"/>
              <a:chExt cx="528580" cy="528580"/>
            </a:xfrm>
          </p:grpSpPr>
          <p:sp>
            <p:nvSpPr>
              <p:cNvPr id="20" name="椭圆 19"/>
              <p:cNvSpPr/>
              <p:nvPr/>
            </p:nvSpPr>
            <p:spPr>
              <a:xfrm rot="10800000" flipV="1">
                <a:off x="5911148" y="2943753"/>
                <a:ext cx="528580" cy="528580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 w="190500">
                <a:solidFill>
                  <a:schemeClr val="bg1"/>
                </a:solidFill>
              </a:ln>
              <a:effectLst>
                <a:outerShdw blurRad="38100" dist="38100" algn="ctr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  <p:sp>
            <p:nvSpPr>
              <p:cNvPr id="21" name="任意多边形: 形状 20"/>
              <p:cNvSpPr/>
              <p:nvPr/>
            </p:nvSpPr>
            <p:spPr bwMode="auto">
              <a:xfrm>
                <a:off x="6097693" y="3136072"/>
                <a:ext cx="152811" cy="152851"/>
              </a:xfrm>
              <a:custGeom>
                <a:avLst/>
                <a:gdLst>
                  <a:gd name="T0" fmla="*/ 70 w 559"/>
                  <a:gd name="T1" fmla="*/ 494 h 559"/>
                  <a:gd name="T2" fmla="*/ 70 w 559"/>
                  <a:gd name="T3" fmla="*/ 494 h 559"/>
                  <a:gd name="T4" fmla="*/ 63 w 559"/>
                  <a:gd name="T5" fmla="*/ 487 h 559"/>
                  <a:gd name="T6" fmla="*/ 63 w 559"/>
                  <a:gd name="T7" fmla="*/ 254 h 559"/>
                  <a:gd name="T8" fmla="*/ 254 w 559"/>
                  <a:gd name="T9" fmla="*/ 63 h 559"/>
                  <a:gd name="T10" fmla="*/ 487 w 559"/>
                  <a:gd name="T11" fmla="*/ 63 h 559"/>
                  <a:gd name="T12" fmla="*/ 494 w 559"/>
                  <a:gd name="T13" fmla="*/ 70 h 559"/>
                  <a:gd name="T14" fmla="*/ 494 w 559"/>
                  <a:gd name="T15" fmla="*/ 303 h 559"/>
                  <a:gd name="T16" fmla="*/ 304 w 559"/>
                  <a:gd name="T17" fmla="*/ 494 h 559"/>
                  <a:gd name="T18" fmla="*/ 70 w 559"/>
                  <a:gd name="T19" fmla="*/ 494 h 559"/>
                  <a:gd name="T20" fmla="*/ 360 w 559"/>
                  <a:gd name="T21" fmla="*/ 360 h 559"/>
                  <a:gd name="T22" fmla="*/ 360 w 559"/>
                  <a:gd name="T23" fmla="*/ 360 h 559"/>
                  <a:gd name="T24" fmla="*/ 198 w 559"/>
                  <a:gd name="T25" fmla="*/ 197 h 559"/>
                  <a:gd name="T26" fmla="*/ 99 w 559"/>
                  <a:gd name="T27" fmla="*/ 296 h 559"/>
                  <a:gd name="T28" fmla="*/ 99 w 559"/>
                  <a:gd name="T29" fmla="*/ 452 h 559"/>
                  <a:gd name="T30" fmla="*/ 106 w 559"/>
                  <a:gd name="T31" fmla="*/ 459 h 559"/>
                  <a:gd name="T32" fmla="*/ 261 w 559"/>
                  <a:gd name="T33" fmla="*/ 459 h 559"/>
                  <a:gd name="T34" fmla="*/ 360 w 559"/>
                  <a:gd name="T35" fmla="*/ 360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59" h="559">
                    <a:moveTo>
                      <a:pt x="70" y="494"/>
                    </a:moveTo>
                    <a:lnTo>
                      <a:pt x="70" y="494"/>
                    </a:lnTo>
                    <a:cubicBezTo>
                      <a:pt x="63" y="487"/>
                      <a:pt x="63" y="487"/>
                      <a:pt x="63" y="487"/>
                    </a:cubicBezTo>
                    <a:cubicBezTo>
                      <a:pt x="0" y="424"/>
                      <a:pt x="0" y="318"/>
                      <a:pt x="63" y="254"/>
                    </a:cubicBezTo>
                    <a:cubicBezTo>
                      <a:pt x="254" y="63"/>
                      <a:pt x="254" y="63"/>
                      <a:pt x="254" y="63"/>
                    </a:cubicBezTo>
                    <a:cubicBezTo>
                      <a:pt x="318" y="0"/>
                      <a:pt x="424" y="0"/>
                      <a:pt x="487" y="63"/>
                    </a:cubicBezTo>
                    <a:cubicBezTo>
                      <a:pt x="494" y="70"/>
                      <a:pt x="494" y="70"/>
                      <a:pt x="494" y="70"/>
                    </a:cubicBezTo>
                    <a:cubicBezTo>
                      <a:pt x="558" y="134"/>
                      <a:pt x="558" y="240"/>
                      <a:pt x="494" y="303"/>
                    </a:cubicBezTo>
                    <a:cubicBezTo>
                      <a:pt x="304" y="494"/>
                      <a:pt x="304" y="494"/>
                      <a:pt x="304" y="494"/>
                    </a:cubicBezTo>
                    <a:cubicBezTo>
                      <a:pt x="240" y="558"/>
                      <a:pt x="134" y="558"/>
                      <a:pt x="70" y="494"/>
                    </a:cubicBezTo>
                    <a:close/>
                    <a:moveTo>
                      <a:pt x="360" y="360"/>
                    </a:moveTo>
                    <a:lnTo>
                      <a:pt x="360" y="360"/>
                    </a:lnTo>
                    <a:cubicBezTo>
                      <a:pt x="198" y="197"/>
                      <a:pt x="198" y="197"/>
                      <a:pt x="198" y="197"/>
                    </a:cubicBezTo>
                    <a:cubicBezTo>
                      <a:pt x="99" y="296"/>
                      <a:pt x="99" y="296"/>
                      <a:pt x="99" y="296"/>
                    </a:cubicBezTo>
                    <a:cubicBezTo>
                      <a:pt x="56" y="339"/>
                      <a:pt x="56" y="409"/>
                      <a:pt x="99" y="452"/>
                    </a:cubicBezTo>
                    <a:cubicBezTo>
                      <a:pt x="106" y="459"/>
                      <a:pt x="106" y="459"/>
                      <a:pt x="106" y="459"/>
                    </a:cubicBezTo>
                    <a:cubicBezTo>
                      <a:pt x="148" y="501"/>
                      <a:pt x="219" y="501"/>
                      <a:pt x="261" y="459"/>
                    </a:cubicBezTo>
                    <a:lnTo>
                      <a:pt x="360" y="3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3257550" y="2425315"/>
              <a:ext cx="2442413" cy="654626"/>
              <a:chOff x="3257550" y="2425315"/>
              <a:chExt cx="2442413" cy="654626"/>
            </a:xfrm>
          </p:grpSpPr>
          <p:sp>
            <p:nvSpPr>
              <p:cNvPr id="18" name="文本框 53"/>
              <p:cNvSpPr txBox="1"/>
              <p:nvPr/>
            </p:nvSpPr>
            <p:spPr>
              <a:xfrm>
                <a:off x="3257550" y="2425315"/>
                <a:ext cx="2442413" cy="214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606A74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19" name="文本框 54"/>
              <p:cNvSpPr txBox="1"/>
              <p:nvPr/>
            </p:nvSpPr>
            <p:spPr>
              <a:xfrm>
                <a:off x="3257550" y="2701678"/>
                <a:ext cx="2442413" cy="3782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t" anchorCtr="0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  <a:t>此部分内容作为文字排版占位显示</a:t>
                </a:r>
                <a:b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</a:b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  <a:t>（建议使用主题字体）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3257550" y="5042417"/>
              <a:ext cx="2442413" cy="654628"/>
              <a:chOff x="3257550" y="5042417"/>
              <a:chExt cx="2442413" cy="654628"/>
            </a:xfrm>
          </p:grpSpPr>
          <p:sp>
            <p:nvSpPr>
              <p:cNvPr id="16" name="文本框 55"/>
              <p:cNvSpPr txBox="1"/>
              <p:nvPr/>
            </p:nvSpPr>
            <p:spPr>
              <a:xfrm>
                <a:off x="3257550" y="5042417"/>
                <a:ext cx="2442413" cy="214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21293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17" name="文本框 56"/>
              <p:cNvSpPr txBox="1"/>
              <p:nvPr/>
            </p:nvSpPr>
            <p:spPr>
              <a:xfrm>
                <a:off x="3257550" y="5318782"/>
                <a:ext cx="2442413" cy="3782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t" anchorCtr="0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  <a:t>此部分内容作为文字排版占位显示</a:t>
                </a:r>
                <a:b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</a:b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  <a:t>（建议使用主题字体）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3380313" y="3727824"/>
              <a:ext cx="1939669" cy="654626"/>
              <a:chOff x="3150324" y="3727824"/>
              <a:chExt cx="1939669" cy="654626"/>
            </a:xfrm>
          </p:grpSpPr>
          <p:sp>
            <p:nvSpPr>
              <p:cNvPr id="14" name="文本框 57"/>
              <p:cNvSpPr txBox="1"/>
              <p:nvPr/>
            </p:nvSpPr>
            <p:spPr>
              <a:xfrm>
                <a:off x="3150324" y="3727824"/>
                <a:ext cx="1939669" cy="214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6A757F">
                        <a:lumMod val="100000"/>
                      </a:srgbClr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15" name="文本框 58"/>
              <p:cNvSpPr txBox="1"/>
              <p:nvPr/>
            </p:nvSpPr>
            <p:spPr>
              <a:xfrm>
                <a:off x="3150324" y="4004187"/>
                <a:ext cx="1939669" cy="3782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t" anchorCtr="0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  <a:t>此部分内容作为文字排版占位显示</a:t>
                </a:r>
                <a:b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</a:b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  <a:t>（建议使用主题字体）</a:t>
                </a: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4772561" y="318255"/>
            <a:ext cx="2646878" cy="629704"/>
            <a:chOff x="457200" y="184826"/>
            <a:chExt cx="2646878" cy="629704"/>
          </a:xfrm>
        </p:grpSpPr>
        <p:sp>
          <p:nvSpPr>
            <p:cNvPr id="39" name="文本框 38"/>
            <p:cNvSpPr txBox="1"/>
            <p:nvPr/>
          </p:nvSpPr>
          <p:spPr>
            <a:xfrm>
              <a:off x="457200" y="184826"/>
              <a:ext cx="2646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/>
                <a:t>标题文字添加此处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466928" y="537531"/>
              <a:ext cx="25886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BIAO TI WEN ZI TIAN JIA CI CHU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5140d57b-c213-4969-98fc-77d83f1d8c90"/>
          <p:cNvGrpSpPr>
            <a:grpSpLocks noChangeAspect="1"/>
          </p:cNvGrpSpPr>
          <p:nvPr/>
        </p:nvGrpSpPr>
        <p:grpSpPr>
          <a:xfrm>
            <a:off x="1122363" y="1252798"/>
            <a:ext cx="9008465" cy="4725939"/>
            <a:chOff x="1122363" y="1252806"/>
            <a:chExt cx="9008452" cy="4725932"/>
          </a:xfrm>
        </p:grpSpPr>
        <p:grpSp>
          <p:nvGrpSpPr>
            <p:cNvPr id="4" name="Group 40"/>
            <p:cNvGrpSpPr/>
            <p:nvPr/>
          </p:nvGrpSpPr>
          <p:grpSpPr>
            <a:xfrm>
              <a:off x="4281863" y="1252806"/>
              <a:ext cx="5848952" cy="4725932"/>
              <a:chOff x="4643709" y="906449"/>
              <a:chExt cx="6937704" cy="498951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15" name="Freeform: Shape 2"/>
              <p:cNvSpPr/>
              <p:nvPr/>
            </p:nvSpPr>
            <p:spPr bwMode="auto">
              <a:xfrm>
                <a:off x="9078837" y="5601030"/>
                <a:ext cx="375206" cy="294929"/>
              </a:xfrm>
              <a:custGeom>
                <a:avLst/>
                <a:gdLst>
                  <a:gd name="T0" fmla="*/ 553 w 673"/>
                  <a:gd name="T1" fmla="*/ 13 h 550"/>
                  <a:gd name="T2" fmla="*/ 520 w 673"/>
                  <a:gd name="T3" fmla="*/ 52 h 550"/>
                  <a:gd name="T4" fmla="*/ 454 w 673"/>
                  <a:gd name="T5" fmla="*/ 35 h 550"/>
                  <a:gd name="T6" fmla="*/ 411 w 673"/>
                  <a:gd name="T7" fmla="*/ 61 h 550"/>
                  <a:gd name="T8" fmla="*/ 358 w 673"/>
                  <a:gd name="T9" fmla="*/ 78 h 550"/>
                  <a:gd name="T10" fmla="*/ 319 w 673"/>
                  <a:gd name="T11" fmla="*/ 70 h 550"/>
                  <a:gd name="T12" fmla="*/ 284 w 673"/>
                  <a:gd name="T13" fmla="*/ 48 h 550"/>
                  <a:gd name="T14" fmla="*/ 260 w 673"/>
                  <a:gd name="T15" fmla="*/ 89 h 550"/>
                  <a:gd name="T16" fmla="*/ 232 w 673"/>
                  <a:gd name="T17" fmla="*/ 111 h 550"/>
                  <a:gd name="T18" fmla="*/ 160 w 673"/>
                  <a:gd name="T19" fmla="*/ 102 h 550"/>
                  <a:gd name="T20" fmla="*/ 175 w 673"/>
                  <a:gd name="T21" fmla="*/ 148 h 550"/>
                  <a:gd name="T22" fmla="*/ 120 w 673"/>
                  <a:gd name="T23" fmla="*/ 185 h 550"/>
                  <a:gd name="T24" fmla="*/ 53 w 673"/>
                  <a:gd name="T25" fmla="*/ 246 h 550"/>
                  <a:gd name="T26" fmla="*/ 20 w 673"/>
                  <a:gd name="T27" fmla="*/ 280 h 550"/>
                  <a:gd name="T28" fmla="*/ 33 w 673"/>
                  <a:gd name="T29" fmla="*/ 317 h 550"/>
                  <a:gd name="T30" fmla="*/ 33 w 673"/>
                  <a:gd name="T31" fmla="*/ 387 h 550"/>
                  <a:gd name="T32" fmla="*/ 55 w 673"/>
                  <a:gd name="T33" fmla="*/ 437 h 550"/>
                  <a:gd name="T34" fmla="*/ 81 w 673"/>
                  <a:gd name="T35" fmla="*/ 476 h 550"/>
                  <a:gd name="T36" fmla="*/ 138 w 673"/>
                  <a:gd name="T37" fmla="*/ 498 h 550"/>
                  <a:gd name="T38" fmla="*/ 219 w 673"/>
                  <a:gd name="T39" fmla="*/ 500 h 550"/>
                  <a:gd name="T40" fmla="*/ 341 w 673"/>
                  <a:gd name="T41" fmla="*/ 534 h 550"/>
                  <a:gd name="T42" fmla="*/ 374 w 673"/>
                  <a:gd name="T43" fmla="*/ 476 h 550"/>
                  <a:gd name="T44" fmla="*/ 459 w 673"/>
                  <a:gd name="T45" fmla="*/ 426 h 550"/>
                  <a:gd name="T46" fmla="*/ 507 w 673"/>
                  <a:gd name="T47" fmla="*/ 395 h 550"/>
                  <a:gd name="T48" fmla="*/ 568 w 673"/>
                  <a:gd name="T49" fmla="*/ 356 h 550"/>
                  <a:gd name="T50" fmla="*/ 551 w 673"/>
                  <a:gd name="T51" fmla="*/ 306 h 550"/>
                  <a:gd name="T52" fmla="*/ 592 w 673"/>
                  <a:gd name="T53" fmla="*/ 272 h 550"/>
                  <a:gd name="T54" fmla="*/ 572 w 673"/>
                  <a:gd name="T55" fmla="*/ 228 h 550"/>
                  <a:gd name="T56" fmla="*/ 633 w 673"/>
                  <a:gd name="T57" fmla="*/ 156 h 550"/>
                  <a:gd name="T58" fmla="*/ 671 w 673"/>
                  <a:gd name="T59" fmla="*/ 124 h 550"/>
                  <a:gd name="T60" fmla="*/ 649 w 673"/>
                  <a:gd name="T61" fmla="*/ 43 h 550"/>
                  <a:gd name="T62" fmla="*/ 590 w 673"/>
                  <a:gd name="T63" fmla="*/ 31 h 550"/>
                  <a:gd name="T64" fmla="*/ 553 w 673"/>
                  <a:gd name="T65" fmla="*/ 13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73" h="550">
                    <a:moveTo>
                      <a:pt x="553" y="13"/>
                    </a:moveTo>
                    <a:cubicBezTo>
                      <a:pt x="553" y="13"/>
                      <a:pt x="540" y="59"/>
                      <a:pt x="520" y="52"/>
                    </a:cubicBezTo>
                    <a:cubicBezTo>
                      <a:pt x="500" y="44"/>
                      <a:pt x="476" y="33"/>
                      <a:pt x="454" y="35"/>
                    </a:cubicBezTo>
                    <a:cubicBezTo>
                      <a:pt x="433" y="37"/>
                      <a:pt x="426" y="46"/>
                      <a:pt x="411" y="61"/>
                    </a:cubicBezTo>
                    <a:cubicBezTo>
                      <a:pt x="395" y="76"/>
                      <a:pt x="378" y="85"/>
                      <a:pt x="358" y="78"/>
                    </a:cubicBezTo>
                    <a:cubicBezTo>
                      <a:pt x="339" y="70"/>
                      <a:pt x="330" y="85"/>
                      <a:pt x="319" y="70"/>
                    </a:cubicBezTo>
                    <a:cubicBezTo>
                      <a:pt x="308" y="55"/>
                      <a:pt x="297" y="35"/>
                      <a:pt x="284" y="48"/>
                    </a:cubicBezTo>
                    <a:cubicBezTo>
                      <a:pt x="271" y="61"/>
                      <a:pt x="258" y="68"/>
                      <a:pt x="260" y="89"/>
                    </a:cubicBezTo>
                    <a:cubicBezTo>
                      <a:pt x="262" y="109"/>
                      <a:pt x="245" y="119"/>
                      <a:pt x="232" y="111"/>
                    </a:cubicBezTo>
                    <a:cubicBezTo>
                      <a:pt x="219" y="104"/>
                      <a:pt x="162" y="83"/>
                      <a:pt x="160" y="102"/>
                    </a:cubicBezTo>
                    <a:cubicBezTo>
                      <a:pt x="157" y="120"/>
                      <a:pt x="194" y="135"/>
                      <a:pt x="175" y="148"/>
                    </a:cubicBezTo>
                    <a:cubicBezTo>
                      <a:pt x="155" y="161"/>
                      <a:pt x="140" y="178"/>
                      <a:pt x="120" y="185"/>
                    </a:cubicBezTo>
                    <a:cubicBezTo>
                      <a:pt x="101" y="193"/>
                      <a:pt x="72" y="230"/>
                      <a:pt x="53" y="246"/>
                    </a:cubicBezTo>
                    <a:cubicBezTo>
                      <a:pt x="33" y="263"/>
                      <a:pt x="0" y="261"/>
                      <a:pt x="20" y="280"/>
                    </a:cubicBezTo>
                    <a:cubicBezTo>
                      <a:pt x="39" y="298"/>
                      <a:pt x="44" y="296"/>
                      <a:pt x="33" y="317"/>
                    </a:cubicBezTo>
                    <a:cubicBezTo>
                      <a:pt x="22" y="337"/>
                      <a:pt x="35" y="371"/>
                      <a:pt x="33" y="387"/>
                    </a:cubicBezTo>
                    <a:cubicBezTo>
                      <a:pt x="31" y="404"/>
                      <a:pt x="48" y="413"/>
                      <a:pt x="55" y="437"/>
                    </a:cubicBezTo>
                    <a:cubicBezTo>
                      <a:pt x="61" y="461"/>
                      <a:pt x="50" y="459"/>
                      <a:pt x="81" y="476"/>
                    </a:cubicBezTo>
                    <a:cubicBezTo>
                      <a:pt x="112" y="493"/>
                      <a:pt x="103" y="484"/>
                      <a:pt x="138" y="498"/>
                    </a:cubicBezTo>
                    <a:cubicBezTo>
                      <a:pt x="173" y="513"/>
                      <a:pt x="197" y="487"/>
                      <a:pt x="219" y="500"/>
                    </a:cubicBezTo>
                    <a:cubicBezTo>
                      <a:pt x="240" y="513"/>
                      <a:pt x="332" y="550"/>
                      <a:pt x="341" y="534"/>
                    </a:cubicBezTo>
                    <a:cubicBezTo>
                      <a:pt x="350" y="517"/>
                      <a:pt x="341" y="476"/>
                      <a:pt x="374" y="476"/>
                    </a:cubicBezTo>
                    <a:cubicBezTo>
                      <a:pt x="406" y="476"/>
                      <a:pt x="452" y="441"/>
                      <a:pt x="459" y="426"/>
                    </a:cubicBezTo>
                    <a:cubicBezTo>
                      <a:pt x="465" y="411"/>
                      <a:pt x="489" y="395"/>
                      <a:pt x="507" y="395"/>
                    </a:cubicBezTo>
                    <a:cubicBezTo>
                      <a:pt x="524" y="395"/>
                      <a:pt x="588" y="371"/>
                      <a:pt x="568" y="356"/>
                    </a:cubicBezTo>
                    <a:cubicBezTo>
                      <a:pt x="548" y="341"/>
                      <a:pt x="531" y="309"/>
                      <a:pt x="551" y="306"/>
                    </a:cubicBezTo>
                    <a:cubicBezTo>
                      <a:pt x="570" y="302"/>
                      <a:pt x="609" y="283"/>
                      <a:pt x="592" y="272"/>
                    </a:cubicBezTo>
                    <a:cubicBezTo>
                      <a:pt x="575" y="261"/>
                      <a:pt x="531" y="267"/>
                      <a:pt x="572" y="228"/>
                    </a:cubicBezTo>
                    <a:cubicBezTo>
                      <a:pt x="614" y="189"/>
                      <a:pt x="609" y="159"/>
                      <a:pt x="633" y="156"/>
                    </a:cubicBezTo>
                    <a:cubicBezTo>
                      <a:pt x="658" y="152"/>
                      <a:pt x="673" y="156"/>
                      <a:pt x="671" y="124"/>
                    </a:cubicBezTo>
                    <a:cubicBezTo>
                      <a:pt x="668" y="93"/>
                      <a:pt x="668" y="52"/>
                      <a:pt x="649" y="43"/>
                    </a:cubicBezTo>
                    <a:cubicBezTo>
                      <a:pt x="629" y="33"/>
                      <a:pt x="599" y="41"/>
                      <a:pt x="590" y="31"/>
                    </a:cubicBezTo>
                    <a:cubicBezTo>
                      <a:pt x="581" y="22"/>
                      <a:pt x="555" y="0"/>
                      <a:pt x="553" y="13"/>
                    </a:cubicBez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Freeform: Shape 3"/>
              <p:cNvSpPr/>
              <p:nvPr/>
            </p:nvSpPr>
            <p:spPr bwMode="auto">
              <a:xfrm>
                <a:off x="4643709" y="1632785"/>
                <a:ext cx="2774360" cy="1842441"/>
              </a:xfrm>
              <a:custGeom>
                <a:avLst/>
                <a:gdLst>
                  <a:gd name="T0" fmla="*/ 4317 w 4981"/>
                  <a:gd name="T1" fmla="*/ 2284 h 3440"/>
                  <a:gd name="T2" fmla="*/ 4622 w 4981"/>
                  <a:gd name="T3" fmla="*/ 2061 h 3440"/>
                  <a:gd name="T4" fmla="*/ 4946 w 4981"/>
                  <a:gd name="T5" fmla="*/ 1850 h 3440"/>
                  <a:gd name="T6" fmla="*/ 4930 w 4981"/>
                  <a:gd name="T7" fmla="*/ 1693 h 3440"/>
                  <a:gd name="T8" fmla="*/ 4812 w 4981"/>
                  <a:gd name="T9" fmla="*/ 1470 h 3440"/>
                  <a:gd name="T10" fmla="*/ 4636 w 4981"/>
                  <a:gd name="T11" fmla="*/ 1342 h 3440"/>
                  <a:gd name="T12" fmla="*/ 4488 w 4981"/>
                  <a:gd name="T13" fmla="*/ 1228 h 3440"/>
                  <a:gd name="T14" fmla="*/ 4082 w 4981"/>
                  <a:gd name="T15" fmla="*/ 1137 h 3440"/>
                  <a:gd name="T16" fmla="*/ 3931 w 4981"/>
                  <a:gd name="T17" fmla="*/ 906 h 3440"/>
                  <a:gd name="T18" fmla="*/ 3984 w 4981"/>
                  <a:gd name="T19" fmla="*/ 684 h 3440"/>
                  <a:gd name="T20" fmla="*/ 3787 w 4981"/>
                  <a:gd name="T21" fmla="*/ 408 h 3440"/>
                  <a:gd name="T22" fmla="*/ 3607 w 4981"/>
                  <a:gd name="T23" fmla="*/ 314 h 3440"/>
                  <a:gd name="T24" fmla="*/ 3476 w 4981"/>
                  <a:gd name="T25" fmla="*/ 141 h 3440"/>
                  <a:gd name="T26" fmla="*/ 3472 w 4981"/>
                  <a:gd name="T27" fmla="*/ 7 h 3440"/>
                  <a:gd name="T28" fmla="*/ 3233 w 4981"/>
                  <a:gd name="T29" fmla="*/ 27 h 3440"/>
                  <a:gd name="T30" fmla="*/ 3096 w 4981"/>
                  <a:gd name="T31" fmla="*/ 155 h 3440"/>
                  <a:gd name="T32" fmla="*/ 2965 w 4981"/>
                  <a:gd name="T33" fmla="*/ 333 h 3440"/>
                  <a:gd name="T34" fmla="*/ 2876 w 4981"/>
                  <a:gd name="T35" fmla="*/ 497 h 3440"/>
                  <a:gd name="T36" fmla="*/ 2726 w 4981"/>
                  <a:gd name="T37" fmla="*/ 478 h 3440"/>
                  <a:gd name="T38" fmla="*/ 2359 w 4981"/>
                  <a:gd name="T39" fmla="*/ 536 h 3440"/>
                  <a:gd name="T40" fmla="*/ 2224 w 4981"/>
                  <a:gd name="T41" fmla="*/ 781 h 3440"/>
                  <a:gd name="T42" fmla="*/ 2175 w 4981"/>
                  <a:gd name="T43" fmla="*/ 850 h 3440"/>
                  <a:gd name="T44" fmla="*/ 2008 w 4981"/>
                  <a:gd name="T45" fmla="*/ 809 h 3440"/>
                  <a:gd name="T46" fmla="*/ 1710 w 4981"/>
                  <a:gd name="T47" fmla="*/ 836 h 3440"/>
                  <a:gd name="T48" fmla="*/ 1759 w 4981"/>
                  <a:gd name="T49" fmla="*/ 1017 h 3440"/>
                  <a:gd name="T50" fmla="*/ 1775 w 4981"/>
                  <a:gd name="T51" fmla="*/ 1290 h 3440"/>
                  <a:gd name="T52" fmla="*/ 1674 w 4981"/>
                  <a:gd name="T53" fmla="*/ 1378 h 3440"/>
                  <a:gd name="T54" fmla="*/ 1559 w 4981"/>
                  <a:gd name="T55" fmla="*/ 1562 h 3440"/>
                  <a:gd name="T56" fmla="*/ 1287 w 4981"/>
                  <a:gd name="T57" fmla="*/ 1623 h 3440"/>
                  <a:gd name="T58" fmla="*/ 1051 w 4981"/>
                  <a:gd name="T59" fmla="*/ 1715 h 3440"/>
                  <a:gd name="T60" fmla="*/ 760 w 4981"/>
                  <a:gd name="T61" fmla="*/ 1768 h 3440"/>
                  <a:gd name="T62" fmla="*/ 563 w 4981"/>
                  <a:gd name="T63" fmla="*/ 1787 h 3440"/>
                  <a:gd name="T64" fmla="*/ 370 w 4981"/>
                  <a:gd name="T65" fmla="*/ 1723 h 3440"/>
                  <a:gd name="T66" fmla="*/ 180 w 4981"/>
                  <a:gd name="T67" fmla="*/ 1768 h 3440"/>
                  <a:gd name="T68" fmla="*/ 42 w 4981"/>
                  <a:gd name="T69" fmla="*/ 1934 h 3440"/>
                  <a:gd name="T70" fmla="*/ 23 w 4981"/>
                  <a:gd name="T71" fmla="*/ 2093 h 3440"/>
                  <a:gd name="T72" fmla="*/ 232 w 4981"/>
                  <a:gd name="T73" fmla="*/ 2199 h 3440"/>
                  <a:gd name="T74" fmla="*/ 190 w 4981"/>
                  <a:gd name="T75" fmla="*/ 2415 h 3440"/>
                  <a:gd name="T76" fmla="*/ 105 w 4981"/>
                  <a:gd name="T77" fmla="*/ 2454 h 3440"/>
                  <a:gd name="T78" fmla="*/ 53 w 4981"/>
                  <a:gd name="T79" fmla="*/ 2535 h 3440"/>
                  <a:gd name="T80" fmla="*/ 219 w 4981"/>
                  <a:gd name="T81" fmla="*/ 2595 h 3440"/>
                  <a:gd name="T82" fmla="*/ 307 w 4981"/>
                  <a:gd name="T83" fmla="*/ 2806 h 3440"/>
                  <a:gd name="T84" fmla="*/ 442 w 4981"/>
                  <a:gd name="T85" fmla="*/ 2962 h 3440"/>
                  <a:gd name="T86" fmla="*/ 717 w 4981"/>
                  <a:gd name="T87" fmla="*/ 3144 h 3440"/>
                  <a:gd name="T88" fmla="*/ 861 w 4981"/>
                  <a:gd name="T89" fmla="*/ 3385 h 3440"/>
                  <a:gd name="T90" fmla="*/ 1054 w 4981"/>
                  <a:gd name="T91" fmla="*/ 3422 h 3440"/>
                  <a:gd name="T92" fmla="*/ 1241 w 4981"/>
                  <a:gd name="T93" fmla="*/ 3196 h 3440"/>
                  <a:gd name="T94" fmla="*/ 1547 w 4981"/>
                  <a:gd name="T95" fmla="*/ 3325 h 3440"/>
                  <a:gd name="T96" fmla="*/ 1779 w 4981"/>
                  <a:gd name="T97" fmla="*/ 3247 h 3440"/>
                  <a:gd name="T98" fmla="*/ 2063 w 4981"/>
                  <a:gd name="T99" fmla="*/ 3348 h 3440"/>
                  <a:gd name="T100" fmla="*/ 2355 w 4981"/>
                  <a:gd name="T101" fmla="*/ 3325 h 3440"/>
                  <a:gd name="T102" fmla="*/ 2823 w 4981"/>
                  <a:gd name="T103" fmla="*/ 3221 h 3440"/>
                  <a:gd name="T104" fmla="*/ 3303 w 4981"/>
                  <a:gd name="T105" fmla="*/ 3314 h 3440"/>
                  <a:gd name="T106" fmla="*/ 3657 w 4981"/>
                  <a:gd name="T107" fmla="*/ 3310 h 3440"/>
                  <a:gd name="T108" fmla="*/ 3683 w 4981"/>
                  <a:gd name="T109" fmla="*/ 3162 h 3440"/>
                  <a:gd name="T110" fmla="*/ 3640 w 4981"/>
                  <a:gd name="T111" fmla="*/ 2988 h 3440"/>
                  <a:gd name="T112" fmla="*/ 3701 w 4981"/>
                  <a:gd name="T113" fmla="*/ 2721 h 3440"/>
                  <a:gd name="T114" fmla="*/ 4129 w 4981"/>
                  <a:gd name="T115" fmla="*/ 2651 h 3440"/>
                  <a:gd name="T116" fmla="*/ 4380 w 4981"/>
                  <a:gd name="T117" fmla="*/ 2630 h 3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981" h="3440">
                    <a:moveTo>
                      <a:pt x="4343" y="2565"/>
                    </a:moveTo>
                    <a:cubicBezTo>
                      <a:pt x="4365" y="2536"/>
                      <a:pt x="4347" y="2491"/>
                      <a:pt x="4343" y="2454"/>
                    </a:cubicBezTo>
                    <a:cubicBezTo>
                      <a:pt x="4339" y="2417"/>
                      <a:pt x="4317" y="2350"/>
                      <a:pt x="4317" y="2284"/>
                    </a:cubicBezTo>
                    <a:cubicBezTo>
                      <a:pt x="4317" y="2217"/>
                      <a:pt x="4391" y="2195"/>
                      <a:pt x="4430" y="2191"/>
                    </a:cubicBezTo>
                    <a:cubicBezTo>
                      <a:pt x="4470" y="2187"/>
                      <a:pt x="4500" y="2180"/>
                      <a:pt x="4513" y="2143"/>
                    </a:cubicBezTo>
                    <a:cubicBezTo>
                      <a:pt x="4526" y="2106"/>
                      <a:pt x="4592" y="2095"/>
                      <a:pt x="4622" y="2061"/>
                    </a:cubicBezTo>
                    <a:cubicBezTo>
                      <a:pt x="4653" y="2028"/>
                      <a:pt x="4701" y="2035"/>
                      <a:pt x="4745" y="2006"/>
                    </a:cubicBezTo>
                    <a:cubicBezTo>
                      <a:pt x="4788" y="1976"/>
                      <a:pt x="4841" y="1987"/>
                      <a:pt x="4911" y="1965"/>
                    </a:cubicBezTo>
                    <a:cubicBezTo>
                      <a:pt x="4981" y="1943"/>
                      <a:pt x="4933" y="1895"/>
                      <a:pt x="4946" y="1850"/>
                    </a:cubicBezTo>
                    <a:cubicBezTo>
                      <a:pt x="4951" y="1831"/>
                      <a:pt x="4965" y="1812"/>
                      <a:pt x="4978" y="1797"/>
                    </a:cubicBezTo>
                    <a:cubicBezTo>
                      <a:pt x="4972" y="1792"/>
                      <a:pt x="4980" y="1784"/>
                      <a:pt x="4976" y="1765"/>
                    </a:cubicBezTo>
                    <a:cubicBezTo>
                      <a:pt x="4970" y="1734"/>
                      <a:pt x="4947" y="1718"/>
                      <a:pt x="4930" y="1693"/>
                    </a:cubicBezTo>
                    <a:cubicBezTo>
                      <a:pt x="4914" y="1668"/>
                      <a:pt x="4891" y="1681"/>
                      <a:pt x="4885" y="1631"/>
                    </a:cubicBezTo>
                    <a:cubicBezTo>
                      <a:pt x="4878" y="1581"/>
                      <a:pt x="4852" y="1551"/>
                      <a:pt x="4845" y="1523"/>
                    </a:cubicBezTo>
                    <a:cubicBezTo>
                      <a:pt x="4839" y="1495"/>
                      <a:pt x="4852" y="1495"/>
                      <a:pt x="4812" y="1470"/>
                    </a:cubicBezTo>
                    <a:cubicBezTo>
                      <a:pt x="4773" y="1445"/>
                      <a:pt x="4803" y="1442"/>
                      <a:pt x="4796" y="1409"/>
                    </a:cubicBezTo>
                    <a:cubicBezTo>
                      <a:pt x="4790" y="1376"/>
                      <a:pt x="4757" y="1387"/>
                      <a:pt x="4721" y="1384"/>
                    </a:cubicBezTo>
                    <a:cubicBezTo>
                      <a:pt x="4685" y="1381"/>
                      <a:pt x="4675" y="1362"/>
                      <a:pt x="4636" y="1342"/>
                    </a:cubicBezTo>
                    <a:cubicBezTo>
                      <a:pt x="4596" y="1323"/>
                      <a:pt x="4629" y="1328"/>
                      <a:pt x="4596" y="1301"/>
                    </a:cubicBezTo>
                    <a:cubicBezTo>
                      <a:pt x="4563" y="1273"/>
                      <a:pt x="4560" y="1278"/>
                      <a:pt x="4524" y="1276"/>
                    </a:cubicBezTo>
                    <a:cubicBezTo>
                      <a:pt x="4488" y="1273"/>
                      <a:pt x="4495" y="1251"/>
                      <a:pt x="4488" y="1228"/>
                    </a:cubicBezTo>
                    <a:cubicBezTo>
                      <a:pt x="4482" y="1206"/>
                      <a:pt x="4452" y="1206"/>
                      <a:pt x="4416" y="1184"/>
                    </a:cubicBezTo>
                    <a:cubicBezTo>
                      <a:pt x="4380" y="1162"/>
                      <a:pt x="4252" y="1167"/>
                      <a:pt x="4210" y="1164"/>
                    </a:cubicBezTo>
                    <a:cubicBezTo>
                      <a:pt x="4167" y="1162"/>
                      <a:pt x="4147" y="1145"/>
                      <a:pt x="4082" y="1137"/>
                    </a:cubicBezTo>
                    <a:cubicBezTo>
                      <a:pt x="4016" y="1128"/>
                      <a:pt x="4056" y="1120"/>
                      <a:pt x="3957" y="1095"/>
                    </a:cubicBezTo>
                    <a:cubicBezTo>
                      <a:pt x="3859" y="1070"/>
                      <a:pt x="3885" y="1031"/>
                      <a:pt x="3879" y="1003"/>
                    </a:cubicBezTo>
                    <a:cubicBezTo>
                      <a:pt x="3872" y="975"/>
                      <a:pt x="3889" y="936"/>
                      <a:pt x="3931" y="906"/>
                    </a:cubicBezTo>
                    <a:cubicBezTo>
                      <a:pt x="3974" y="875"/>
                      <a:pt x="3974" y="850"/>
                      <a:pt x="3948" y="814"/>
                    </a:cubicBezTo>
                    <a:cubicBezTo>
                      <a:pt x="3921" y="778"/>
                      <a:pt x="3948" y="781"/>
                      <a:pt x="3977" y="753"/>
                    </a:cubicBezTo>
                    <a:cubicBezTo>
                      <a:pt x="4007" y="725"/>
                      <a:pt x="3990" y="714"/>
                      <a:pt x="3984" y="684"/>
                    </a:cubicBezTo>
                    <a:cubicBezTo>
                      <a:pt x="3977" y="653"/>
                      <a:pt x="3964" y="625"/>
                      <a:pt x="3928" y="595"/>
                    </a:cubicBezTo>
                    <a:cubicBezTo>
                      <a:pt x="3892" y="564"/>
                      <a:pt x="3885" y="481"/>
                      <a:pt x="3875" y="444"/>
                    </a:cubicBezTo>
                    <a:cubicBezTo>
                      <a:pt x="3866" y="408"/>
                      <a:pt x="3830" y="408"/>
                      <a:pt x="3787" y="408"/>
                    </a:cubicBezTo>
                    <a:cubicBezTo>
                      <a:pt x="3744" y="408"/>
                      <a:pt x="3751" y="369"/>
                      <a:pt x="3731" y="347"/>
                    </a:cubicBezTo>
                    <a:cubicBezTo>
                      <a:pt x="3712" y="325"/>
                      <a:pt x="3689" y="344"/>
                      <a:pt x="3653" y="364"/>
                    </a:cubicBezTo>
                    <a:cubicBezTo>
                      <a:pt x="3617" y="383"/>
                      <a:pt x="3626" y="358"/>
                      <a:pt x="3607" y="314"/>
                    </a:cubicBezTo>
                    <a:cubicBezTo>
                      <a:pt x="3587" y="269"/>
                      <a:pt x="3577" y="283"/>
                      <a:pt x="3564" y="239"/>
                    </a:cubicBezTo>
                    <a:cubicBezTo>
                      <a:pt x="3551" y="194"/>
                      <a:pt x="3499" y="203"/>
                      <a:pt x="3469" y="189"/>
                    </a:cubicBezTo>
                    <a:cubicBezTo>
                      <a:pt x="3440" y="175"/>
                      <a:pt x="3450" y="175"/>
                      <a:pt x="3476" y="141"/>
                    </a:cubicBezTo>
                    <a:cubicBezTo>
                      <a:pt x="3502" y="108"/>
                      <a:pt x="3450" y="108"/>
                      <a:pt x="3430" y="91"/>
                    </a:cubicBezTo>
                    <a:cubicBezTo>
                      <a:pt x="3410" y="75"/>
                      <a:pt x="3417" y="72"/>
                      <a:pt x="3453" y="50"/>
                    </a:cubicBezTo>
                    <a:cubicBezTo>
                      <a:pt x="3467" y="41"/>
                      <a:pt x="3471" y="24"/>
                      <a:pt x="3472" y="7"/>
                    </a:cubicBezTo>
                    <a:cubicBezTo>
                      <a:pt x="3467" y="9"/>
                      <a:pt x="3462" y="9"/>
                      <a:pt x="3436" y="11"/>
                    </a:cubicBezTo>
                    <a:cubicBezTo>
                      <a:pt x="3391" y="14"/>
                      <a:pt x="3351" y="25"/>
                      <a:pt x="3341" y="14"/>
                    </a:cubicBezTo>
                    <a:cubicBezTo>
                      <a:pt x="3332" y="2"/>
                      <a:pt x="3233" y="0"/>
                      <a:pt x="3233" y="27"/>
                    </a:cubicBezTo>
                    <a:cubicBezTo>
                      <a:pt x="3233" y="55"/>
                      <a:pt x="3256" y="58"/>
                      <a:pt x="3227" y="91"/>
                    </a:cubicBezTo>
                    <a:cubicBezTo>
                      <a:pt x="3197" y="125"/>
                      <a:pt x="3201" y="128"/>
                      <a:pt x="3171" y="139"/>
                    </a:cubicBezTo>
                    <a:cubicBezTo>
                      <a:pt x="3142" y="150"/>
                      <a:pt x="3125" y="158"/>
                      <a:pt x="3096" y="155"/>
                    </a:cubicBezTo>
                    <a:cubicBezTo>
                      <a:pt x="3066" y="153"/>
                      <a:pt x="3053" y="128"/>
                      <a:pt x="3027" y="158"/>
                    </a:cubicBezTo>
                    <a:cubicBezTo>
                      <a:pt x="3001" y="189"/>
                      <a:pt x="2965" y="236"/>
                      <a:pt x="2965" y="264"/>
                    </a:cubicBezTo>
                    <a:cubicBezTo>
                      <a:pt x="2965" y="292"/>
                      <a:pt x="2965" y="305"/>
                      <a:pt x="2965" y="333"/>
                    </a:cubicBezTo>
                    <a:cubicBezTo>
                      <a:pt x="2965" y="361"/>
                      <a:pt x="2955" y="367"/>
                      <a:pt x="2968" y="392"/>
                    </a:cubicBezTo>
                    <a:cubicBezTo>
                      <a:pt x="2981" y="417"/>
                      <a:pt x="2981" y="419"/>
                      <a:pt x="2965" y="442"/>
                    </a:cubicBezTo>
                    <a:cubicBezTo>
                      <a:pt x="2948" y="464"/>
                      <a:pt x="2893" y="494"/>
                      <a:pt x="2876" y="497"/>
                    </a:cubicBezTo>
                    <a:cubicBezTo>
                      <a:pt x="2860" y="500"/>
                      <a:pt x="2824" y="494"/>
                      <a:pt x="2814" y="511"/>
                    </a:cubicBezTo>
                    <a:cubicBezTo>
                      <a:pt x="2804" y="528"/>
                      <a:pt x="2778" y="517"/>
                      <a:pt x="2768" y="508"/>
                    </a:cubicBezTo>
                    <a:cubicBezTo>
                      <a:pt x="2758" y="500"/>
                      <a:pt x="2762" y="478"/>
                      <a:pt x="2726" y="478"/>
                    </a:cubicBezTo>
                    <a:cubicBezTo>
                      <a:pt x="2690" y="478"/>
                      <a:pt x="2621" y="489"/>
                      <a:pt x="2588" y="456"/>
                    </a:cubicBezTo>
                    <a:cubicBezTo>
                      <a:pt x="2555" y="422"/>
                      <a:pt x="2460" y="330"/>
                      <a:pt x="2444" y="400"/>
                    </a:cubicBezTo>
                    <a:cubicBezTo>
                      <a:pt x="2427" y="469"/>
                      <a:pt x="2382" y="503"/>
                      <a:pt x="2359" y="536"/>
                    </a:cubicBezTo>
                    <a:cubicBezTo>
                      <a:pt x="2336" y="570"/>
                      <a:pt x="2319" y="589"/>
                      <a:pt x="2293" y="631"/>
                    </a:cubicBezTo>
                    <a:cubicBezTo>
                      <a:pt x="2267" y="672"/>
                      <a:pt x="2290" y="689"/>
                      <a:pt x="2260" y="711"/>
                    </a:cubicBezTo>
                    <a:cubicBezTo>
                      <a:pt x="2231" y="734"/>
                      <a:pt x="2178" y="759"/>
                      <a:pt x="2224" y="781"/>
                    </a:cubicBezTo>
                    <a:cubicBezTo>
                      <a:pt x="2270" y="803"/>
                      <a:pt x="2293" y="823"/>
                      <a:pt x="2273" y="845"/>
                    </a:cubicBezTo>
                    <a:cubicBezTo>
                      <a:pt x="2254" y="867"/>
                      <a:pt x="2247" y="917"/>
                      <a:pt x="2224" y="884"/>
                    </a:cubicBezTo>
                    <a:cubicBezTo>
                      <a:pt x="2201" y="850"/>
                      <a:pt x="2205" y="842"/>
                      <a:pt x="2175" y="850"/>
                    </a:cubicBezTo>
                    <a:cubicBezTo>
                      <a:pt x="2146" y="859"/>
                      <a:pt x="2113" y="859"/>
                      <a:pt x="2106" y="836"/>
                    </a:cubicBezTo>
                    <a:cubicBezTo>
                      <a:pt x="2100" y="814"/>
                      <a:pt x="2113" y="784"/>
                      <a:pt x="2077" y="797"/>
                    </a:cubicBezTo>
                    <a:cubicBezTo>
                      <a:pt x="2041" y="811"/>
                      <a:pt x="2038" y="809"/>
                      <a:pt x="2008" y="809"/>
                    </a:cubicBezTo>
                    <a:cubicBezTo>
                      <a:pt x="1979" y="809"/>
                      <a:pt x="1949" y="836"/>
                      <a:pt x="1913" y="817"/>
                    </a:cubicBezTo>
                    <a:cubicBezTo>
                      <a:pt x="1877" y="797"/>
                      <a:pt x="1854" y="828"/>
                      <a:pt x="1825" y="828"/>
                    </a:cubicBezTo>
                    <a:cubicBezTo>
                      <a:pt x="1795" y="828"/>
                      <a:pt x="1713" y="814"/>
                      <a:pt x="1710" y="836"/>
                    </a:cubicBezTo>
                    <a:cubicBezTo>
                      <a:pt x="1707" y="859"/>
                      <a:pt x="1694" y="881"/>
                      <a:pt x="1733" y="886"/>
                    </a:cubicBezTo>
                    <a:cubicBezTo>
                      <a:pt x="1772" y="892"/>
                      <a:pt x="1821" y="895"/>
                      <a:pt x="1798" y="925"/>
                    </a:cubicBezTo>
                    <a:cubicBezTo>
                      <a:pt x="1775" y="956"/>
                      <a:pt x="1756" y="973"/>
                      <a:pt x="1759" y="1017"/>
                    </a:cubicBezTo>
                    <a:cubicBezTo>
                      <a:pt x="1762" y="1062"/>
                      <a:pt x="1746" y="1089"/>
                      <a:pt x="1766" y="1145"/>
                    </a:cubicBezTo>
                    <a:cubicBezTo>
                      <a:pt x="1785" y="1201"/>
                      <a:pt x="1782" y="1209"/>
                      <a:pt x="1782" y="1237"/>
                    </a:cubicBezTo>
                    <a:cubicBezTo>
                      <a:pt x="1782" y="1265"/>
                      <a:pt x="1759" y="1256"/>
                      <a:pt x="1775" y="1290"/>
                    </a:cubicBezTo>
                    <a:cubicBezTo>
                      <a:pt x="1792" y="1323"/>
                      <a:pt x="1779" y="1337"/>
                      <a:pt x="1759" y="1323"/>
                    </a:cubicBezTo>
                    <a:cubicBezTo>
                      <a:pt x="1739" y="1309"/>
                      <a:pt x="1716" y="1306"/>
                      <a:pt x="1707" y="1328"/>
                    </a:cubicBezTo>
                    <a:cubicBezTo>
                      <a:pt x="1697" y="1351"/>
                      <a:pt x="1707" y="1376"/>
                      <a:pt x="1674" y="1378"/>
                    </a:cubicBezTo>
                    <a:cubicBezTo>
                      <a:pt x="1641" y="1381"/>
                      <a:pt x="1621" y="1390"/>
                      <a:pt x="1625" y="1429"/>
                    </a:cubicBezTo>
                    <a:cubicBezTo>
                      <a:pt x="1628" y="1467"/>
                      <a:pt x="1648" y="1492"/>
                      <a:pt x="1625" y="1523"/>
                    </a:cubicBezTo>
                    <a:cubicBezTo>
                      <a:pt x="1602" y="1554"/>
                      <a:pt x="1602" y="1565"/>
                      <a:pt x="1559" y="1562"/>
                    </a:cubicBezTo>
                    <a:cubicBezTo>
                      <a:pt x="1517" y="1559"/>
                      <a:pt x="1513" y="1590"/>
                      <a:pt x="1481" y="1593"/>
                    </a:cubicBezTo>
                    <a:cubicBezTo>
                      <a:pt x="1448" y="1595"/>
                      <a:pt x="1395" y="1581"/>
                      <a:pt x="1369" y="1595"/>
                    </a:cubicBezTo>
                    <a:cubicBezTo>
                      <a:pt x="1343" y="1609"/>
                      <a:pt x="1323" y="1623"/>
                      <a:pt x="1287" y="1623"/>
                    </a:cubicBezTo>
                    <a:cubicBezTo>
                      <a:pt x="1251" y="1623"/>
                      <a:pt x="1241" y="1626"/>
                      <a:pt x="1209" y="1643"/>
                    </a:cubicBezTo>
                    <a:cubicBezTo>
                      <a:pt x="1176" y="1659"/>
                      <a:pt x="1150" y="1676"/>
                      <a:pt x="1124" y="1701"/>
                    </a:cubicBezTo>
                    <a:cubicBezTo>
                      <a:pt x="1097" y="1726"/>
                      <a:pt x="1074" y="1734"/>
                      <a:pt x="1051" y="1715"/>
                    </a:cubicBezTo>
                    <a:cubicBezTo>
                      <a:pt x="1028" y="1695"/>
                      <a:pt x="933" y="1732"/>
                      <a:pt x="920" y="1704"/>
                    </a:cubicBezTo>
                    <a:cubicBezTo>
                      <a:pt x="907" y="1676"/>
                      <a:pt x="868" y="1640"/>
                      <a:pt x="835" y="1676"/>
                    </a:cubicBezTo>
                    <a:cubicBezTo>
                      <a:pt x="802" y="1712"/>
                      <a:pt x="776" y="1737"/>
                      <a:pt x="760" y="1768"/>
                    </a:cubicBezTo>
                    <a:cubicBezTo>
                      <a:pt x="743" y="1798"/>
                      <a:pt x="691" y="1840"/>
                      <a:pt x="671" y="1812"/>
                    </a:cubicBezTo>
                    <a:cubicBezTo>
                      <a:pt x="652" y="1784"/>
                      <a:pt x="658" y="1782"/>
                      <a:pt x="632" y="1787"/>
                    </a:cubicBezTo>
                    <a:cubicBezTo>
                      <a:pt x="606" y="1793"/>
                      <a:pt x="573" y="1826"/>
                      <a:pt x="563" y="1787"/>
                    </a:cubicBezTo>
                    <a:cubicBezTo>
                      <a:pt x="553" y="1748"/>
                      <a:pt x="563" y="1709"/>
                      <a:pt x="537" y="1706"/>
                    </a:cubicBezTo>
                    <a:cubicBezTo>
                      <a:pt x="511" y="1704"/>
                      <a:pt x="475" y="1757"/>
                      <a:pt x="455" y="1734"/>
                    </a:cubicBezTo>
                    <a:cubicBezTo>
                      <a:pt x="436" y="1712"/>
                      <a:pt x="380" y="1698"/>
                      <a:pt x="370" y="1723"/>
                    </a:cubicBezTo>
                    <a:cubicBezTo>
                      <a:pt x="360" y="1748"/>
                      <a:pt x="344" y="1754"/>
                      <a:pt x="321" y="1754"/>
                    </a:cubicBezTo>
                    <a:cubicBezTo>
                      <a:pt x="298" y="1754"/>
                      <a:pt x="301" y="1784"/>
                      <a:pt x="268" y="1782"/>
                    </a:cubicBezTo>
                    <a:cubicBezTo>
                      <a:pt x="236" y="1779"/>
                      <a:pt x="213" y="1743"/>
                      <a:pt x="180" y="1768"/>
                    </a:cubicBezTo>
                    <a:cubicBezTo>
                      <a:pt x="147" y="1793"/>
                      <a:pt x="128" y="1793"/>
                      <a:pt x="128" y="1837"/>
                    </a:cubicBezTo>
                    <a:cubicBezTo>
                      <a:pt x="128" y="1882"/>
                      <a:pt x="147" y="1890"/>
                      <a:pt x="101" y="1896"/>
                    </a:cubicBezTo>
                    <a:cubicBezTo>
                      <a:pt x="55" y="1901"/>
                      <a:pt x="39" y="1904"/>
                      <a:pt x="42" y="1934"/>
                    </a:cubicBezTo>
                    <a:cubicBezTo>
                      <a:pt x="46" y="1965"/>
                      <a:pt x="0" y="1965"/>
                      <a:pt x="33" y="1987"/>
                    </a:cubicBezTo>
                    <a:cubicBezTo>
                      <a:pt x="65" y="2009"/>
                      <a:pt x="75" y="2015"/>
                      <a:pt x="49" y="2037"/>
                    </a:cubicBezTo>
                    <a:cubicBezTo>
                      <a:pt x="23" y="2060"/>
                      <a:pt x="19" y="2068"/>
                      <a:pt x="23" y="2093"/>
                    </a:cubicBezTo>
                    <a:cubicBezTo>
                      <a:pt x="26" y="2118"/>
                      <a:pt x="49" y="2165"/>
                      <a:pt x="72" y="2146"/>
                    </a:cubicBezTo>
                    <a:cubicBezTo>
                      <a:pt x="95" y="2126"/>
                      <a:pt x="88" y="2115"/>
                      <a:pt x="141" y="2132"/>
                    </a:cubicBezTo>
                    <a:cubicBezTo>
                      <a:pt x="193" y="2148"/>
                      <a:pt x="219" y="2168"/>
                      <a:pt x="232" y="2199"/>
                    </a:cubicBezTo>
                    <a:cubicBezTo>
                      <a:pt x="245" y="2229"/>
                      <a:pt x="203" y="2226"/>
                      <a:pt x="206" y="2265"/>
                    </a:cubicBezTo>
                    <a:cubicBezTo>
                      <a:pt x="209" y="2304"/>
                      <a:pt x="242" y="2335"/>
                      <a:pt x="216" y="2357"/>
                    </a:cubicBezTo>
                    <a:cubicBezTo>
                      <a:pt x="190" y="2379"/>
                      <a:pt x="180" y="2379"/>
                      <a:pt x="190" y="2415"/>
                    </a:cubicBezTo>
                    <a:cubicBezTo>
                      <a:pt x="200" y="2451"/>
                      <a:pt x="229" y="2479"/>
                      <a:pt x="196" y="2496"/>
                    </a:cubicBezTo>
                    <a:cubicBezTo>
                      <a:pt x="164" y="2513"/>
                      <a:pt x="150" y="2527"/>
                      <a:pt x="128" y="2499"/>
                    </a:cubicBezTo>
                    <a:cubicBezTo>
                      <a:pt x="114" y="2482"/>
                      <a:pt x="113" y="2466"/>
                      <a:pt x="105" y="2454"/>
                    </a:cubicBezTo>
                    <a:cubicBezTo>
                      <a:pt x="92" y="2456"/>
                      <a:pt x="80" y="2456"/>
                      <a:pt x="73" y="2456"/>
                    </a:cubicBezTo>
                    <a:cubicBezTo>
                      <a:pt x="55" y="2456"/>
                      <a:pt x="63" y="2479"/>
                      <a:pt x="52" y="2498"/>
                    </a:cubicBezTo>
                    <a:cubicBezTo>
                      <a:pt x="47" y="2506"/>
                      <a:pt x="49" y="2522"/>
                      <a:pt x="53" y="2535"/>
                    </a:cubicBezTo>
                    <a:cubicBezTo>
                      <a:pt x="56" y="2536"/>
                      <a:pt x="59" y="2536"/>
                      <a:pt x="62" y="2536"/>
                    </a:cubicBezTo>
                    <a:cubicBezTo>
                      <a:pt x="93" y="2536"/>
                      <a:pt x="106" y="2547"/>
                      <a:pt x="141" y="2565"/>
                    </a:cubicBezTo>
                    <a:cubicBezTo>
                      <a:pt x="176" y="2584"/>
                      <a:pt x="176" y="2580"/>
                      <a:pt x="219" y="2595"/>
                    </a:cubicBezTo>
                    <a:cubicBezTo>
                      <a:pt x="263" y="2610"/>
                      <a:pt x="245" y="2654"/>
                      <a:pt x="272" y="2658"/>
                    </a:cubicBezTo>
                    <a:cubicBezTo>
                      <a:pt x="298" y="2662"/>
                      <a:pt x="307" y="2677"/>
                      <a:pt x="333" y="2721"/>
                    </a:cubicBezTo>
                    <a:cubicBezTo>
                      <a:pt x="359" y="2766"/>
                      <a:pt x="328" y="2784"/>
                      <a:pt x="307" y="2806"/>
                    </a:cubicBezTo>
                    <a:cubicBezTo>
                      <a:pt x="285" y="2829"/>
                      <a:pt x="302" y="2836"/>
                      <a:pt x="320" y="2862"/>
                    </a:cubicBezTo>
                    <a:cubicBezTo>
                      <a:pt x="337" y="2888"/>
                      <a:pt x="337" y="2914"/>
                      <a:pt x="377" y="2914"/>
                    </a:cubicBezTo>
                    <a:cubicBezTo>
                      <a:pt x="416" y="2914"/>
                      <a:pt x="407" y="2918"/>
                      <a:pt x="442" y="2962"/>
                    </a:cubicBezTo>
                    <a:cubicBezTo>
                      <a:pt x="477" y="3007"/>
                      <a:pt x="538" y="3025"/>
                      <a:pt x="582" y="3055"/>
                    </a:cubicBezTo>
                    <a:cubicBezTo>
                      <a:pt x="626" y="3084"/>
                      <a:pt x="669" y="3073"/>
                      <a:pt x="722" y="3073"/>
                    </a:cubicBezTo>
                    <a:cubicBezTo>
                      <a:pt x="774" y="3073"/>
                      <a:pt x="713" y="3129"/>
                      <a:pt x="717" y="3144"/>
                    </a:cubicBezTo>
                    <a:cubicBezTo>
                      <a:pt x="722" y="3158"/>
                      <a:pt x="730" y="3214"/>
                      <a:pt x="726" y="3255"/>
                    </a:cubicBezTo>
                    <a:cubicBezTo>
                      <a:pt x="722" y="3296"/>
                      <a:pt x="752" y="3310"/>
                      <a:pt x="774" y="3333"/>
                    </a:cubicBezTo>
                    <a:cubicBezTo>
                      <a:pt x="796" y="3355"/>
                      <a:pt x="822" y="3362"/>
                      <a:pt x="861" y="3385"/>
                    </a:cubicBezTo>
                    <a:cubicBezTo>
                      <a:pt x="870" y="3389"/>
                      <a:pt x="874" y="3394"/>
                      <a:pt x="875" y="3399"/>
                    </a:cubicBezTo>
                    <a:cubicBezTo>
                      <a:pt x="901" y="3404"/>
                      <a:pt x="929" y="3410"/>
                      <a:pt x="949" y="3418"/>
                    </a:cubicBezTo>
                    <a:cubicBezTo>
                      <a:pt x="992" y="3436"/>
                      <a:pt x="1027" y="3440"/>
                      <a:pt x="1054" y="3422"/>
                    </a:cubicBezTo>
                    <a:cubicBezTo>
                      <a:pt x="1080" y="3403"/>
                      <a:pt x="1075" y="3396"/>
                      <a:pt x="1084" y="3366"/>
                    </a:cubicBezTo>
                    <a:cubicBezTo>
                      <a:pt x="1093" y="3336"/>
                      <a:pt x="1145" y="3303"/>
                      <a:pt x="1180" y="3270"/>
                    </a:cubicBezTo>
                    <a:cubicBezTo>
                      <a:pt x="1215" y="3236"/>
                      <a:pt x="1198" y="3155"/>
                      <a:pt x="1241" y="3196"/>
                    </a:cubicBezTo>
                    <a:cubicBezTo>
                      <a:pt x="1285" y="3236"/>
                      <a:pt x="1290" y="3251"/>
                      <a:pt x="1324" y="3255"/>
                    </a:cubicBezTo>
                    <a:cubicBezTo>
                      <a:pt x="1359" y="3259"/>
                      <a:pt x="1438" y="3247"/>
                      <a:pt x="1460" y="3281"/>
                    </a:cubicBezTo>
                    <a:cubicBezTo>
                      <a:pt x="1482" y="3314"/>
                      <a:pt x="1504" y="3351"/>
                      <a:pt x="1547" y="3325"/>
                    </a:cubicBezTo>
                    <a:cubicBezTo>
                      <a:pt x="1591" y="3299"/>
                      <a:pt x="1604" y="3247"/>
                      <a:pt x="1648" y="3244"/>
                    </a:cubicBezTo>
                    <a:cubicBezTo>
                      <a:pt x="1691" y="3240"/>
                      <a:pt x="1691" y="3210"/>
                      <a:pt x="1713" y="3236"/>
                    </a:cubicBezTo>
                    <a:cubicBezTo>
                      <a:pt x="1735" y="3262"/>
                      <a:pt x="1718" y="3240"/>
                      <a:pt x="1779" y="3247"/>
                    </a:cubicBezTo>
                    <a:cubicBezTo>
                      <a:pt x="1840" y="3255"/>
                      <a:pt x="1875" y="3255"/>
                      <a:pt x="1901" y="3273"/>
                    </a:cubicBezTo>
                    <a:cubicBezTo>
                      <a:pt x="1927" y="3292"/>
                      <a:pt x="1923" y="3325"/>
                      <a:pt x="1975" y="3333"/>
                    </a:cubicBezTo>
                    <a:cubicBezTo>
                      <a:pt x="2028" y="3340"/>
                      <a:pt x="2041" y="3325"/>
                      <a:pt x="2063" y="3348"/>
                    </a:cubicBezTo>
                    <a:cubicBezTo>
                      <a:pt x="2085" y="3370"/>
                      <a:pt x="2111" y="3381"/>
                      <a:pt x="2150" y="3351"/>
                    </a:cubicBezTo>
                    <a:cubicBezTo>
                      <a:pt x="2189" y="3322"/>
                      <a:pt x="2202" y="3322"/>
                      <a:pt x="2255" y="3322"/>
                    </a:cubicBezTo>
                    <a:cubicBezTo>
                      <a:pt x="2307" y="3322"/>
                      <a:pt x="2316" y="3318"/>
                      <a:pt x="2355" y="3325"/>
                    </a:cubicBezTo>
                    <a:cubicBezTo>
                      <a:pt x="2395" y="3333"/>
                      <a:pt x="2412" y="3336"/>
                      <a:pt x="2460" y="3307"/>
                    </a:cubicBezTo>
                    <a:cubicBezTo>
                      <a:pt x="2508" y="3277"/>
                      <a:pt x="2543" y="3233"/>
                      <a:pt x="2604" y="3236"/>
                    </a:cubicBezTo>
                    <a:cubicBezTo>
                      <a:pt x="2665" y="3240"/>
                      <a:pt x="2783" y="3247"/>
                      <a:pt x="2823" y="3221"/>
                    </a:cubicBezTo>
                    <a:cubicBezTo>
                      <a:pt x="2862" y="3196"/>
                      <a:pt x="2862" y="3181"/>
                      <a:pt x="2932" y="3192"/>
                    </a:cubicBezTo>
                    <a:cubicBezTo>
                      <a:pt x="3002" y="3203"/>
                      <a:pt x="3146" y="3247"/>
                      <a:pt x="3194" y="3273"/>
                    </a:cubicBezTo>
                    <a:cubicBezTo>
                      <a:pt x="3242" y="3299"/>
                      <a:pt x="3255" y="3322"/>
                      <a:pt x="3303" y="3314"/>
                    </a:cubicBezTo>
                    <a:cubicBezTo>
                      <a:pt x="3351" y="3307"/>
                      <a:pt x="3377" y="3292"/>
                      <a:pt x="3430" y="3314"/>
                    </a:cubicBezTo>
                    <a:cubicBezTo>
                      <a:pt x="3482" y="3336"/>
                      <a:pt x="3491" y="3362"/>
                      <a:pt x="3583" y="3340"/>
                    </a:cubicBezTo>
                    <a:cubicBezTo>
                      <a:pt x="3675" y="3318"/>
                      <a:pt x="3618" y="3310"/>
                      <a:pt x="3657" y="3310"/>
                    </a:cubicBezTo>
                    <a:cubicBezTo>
                      <a:pt x="3696" y="3310"/>
                      <a:pt x="3723" y="3292"/>
                      <a:pt x="3661" y="3277"/>
                    </a:cubicBezTo>
                    <a:cubicBezTo>
                      <a:pt x="3600" y="3262"/>
                      <a:pt x="3574" y="3244"/>
                      <a:pt x="3609" y="3207"/>
                    </a:cubicBezTo>
                    <a:cubicBezTo>
                      <a:pt x="3644" y="3170"/>
                      <a:pt x="3640" y="3181"/>
                      <a:pt x="3683" y="3162"/>
                    </a:cubicBezTo>
                    <a:cubicBezTo>
                      <a:pt x="3727" y="3144"/>
                      <a:pt x="3705" y="3129"/>
                      <a:pt x="3718" y="3110"/>
                    </a:cubicBezTo>
                    <a:cubicBezTo>
                      <a:pt x="3731" y="3092"/>
                      <a:pt x="3766" y="3084"/>
                      <a:pt x="3740" y="3051"/>
                    </a:cubicBezTo>
                    <a:cubicBezTo>
                      <a:pt x="3714" y="3018"/>
                      <a:pt x="3648" y="3018"/>
                      <a:pt x="3640" y="2988"/>
                    </a:cubicBezTo>
                    <a:cubicBezTo>
                      <a:pt x="3631" y="2958"/>
                      <a:pt x="3548" y="2969"/>
                      <a:pt x="3548" y="2921"/>
                    </a:cubicBezTo>
                    <a:cubicBezTo>
                      <a:pt x="3548" y="2873"/>
                      <a:pt x="3522" y="2814"/>
                      <a:pt x="3570" y="2784"/>
                    </a:cubicBezTo>
                    <a:cubicBezTo>
                      <a:pt x="3618" y="2754"/>
                      <a:pt x="3631" y="2714"/>
                      <a:pt x="3701" y="2721"/>
                    </a:cubicBezTo>
                    <a:cubicBezTo>
                      <a:pt x="3771" y="2729"/>
                      <a:pt x="3784" y="2717"/>
                      <a:pt x="3867" y="2714"/>
                    </a:cubicBezTo>
                    <a:cubicBezTo>
                      <a:pt x="3950" y="2710"/>
                      <a:pt x="3950" y="2677"/>
                      <a:pt x="4011" y="2673"/>
                    </a:cubicBezTo>
                    <a:cubicBezTo>
                      <a:pt x="4072" y="2669"/>
                      <a:pt x="4081" y="2647"/>
                      <a:pt x="4129" y="2651"/>
                    </a:cubicBezTo>
                    <a:cubicBezTo>
                      <a:pt x="4177" y="2654"/>
                      <a:pt x="4216" y="2677"/>
                      <a:pt x="4238" y="2647"/>
                    </a:cubicBezTo>
                    <a:cubicBezTo>
                      <a:pt x="4260" y="2617"/>
                      <a:pt x="4260" y="2588"/>
                      <a:pt x="4295" y="2617"/>
                    </a:cubicBezTo>
                    <a:cubicBezTo>
                      <a:pt x="4315" y="2634"/>
                      <a:pt x="4346" y="2633"/>
                      <a:pt x="4380" y="2630"/>
                    </a:cubicBezTo>
                    <a:cubicBezTo>
                      <a:pt x="4351" y="2567"/>
                      <a:pt x="4325" y="2590"/>
                      <a:pt x="4343" y="2565"/>
                    </a:cubicBez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Freeform: Shape 4"/>
              <p:cNvSpPr/>
              <p:nvPr/>
            </p:nvSpPr>
            <p:spPr bwMode="auto">
              <a:xfrm>
                <a:off x="4980432" y="3322556"/>
                <a:ext cx="2704610" cy="1268774"/>
              </a:xfrm>
              <a:custGeom>
                <a:avLst/>
                <a:gdLst>
                  <a:gd name="T0" fmla="*/ 4405 w 4857"/>
                  <a:gd name="T1" fmla="*/ 1256 h 2368"/>
                  <a:gd name="T2" fmla="*/ 4222 w 4857"/>
                  <a:gd name="T3" fmla="*/ 1404 h 2368"/>
                  <a:gd name="T4" fmla="*/ 4032 w 4857"/>
                  <a:gd name="T5" fmla="*/ 1381 h 2368"/>
                  <a:gd name="T6" fmla="*/ 3838 w 4857"/>
                  <a:gd name="T7" fmla="*/ 1190 h 2368"/>
                  <a:gd name="T8" fmla="*/ 3484 w 4857"/>
                  <a:gd name="T9" fmla="*/ 1142 h 2368"/>
                  <a:gd name="T10" fmla="*/ 3239 w 4857"/>
                  <a:gd name="T11" fmla="*/ 1084 h 2368"/>
                  <a:gd name="T12" fmla="*/ 2996 w 4857"/>
                  <a:gd name="T13" fmla="*/ 984 h 2368"/>
                  <a:gd name="T14" fmla="*/ 2787 w 4857"/>
                  <a:gd name="T15" fmla="*/ 856 h 2368"/>
                  <a:gd name="T16" fmla="*/ 2665 w 4857"/>
                  <a:gd name="T17" fmla="*/ 620 h 2368"/>
                  <a:gd name="T18" fmla="*/ 2737 w 4857"/>
                  <a:gd name="T19" fmla="*/ 514 h 2368"/>
                  <a:gd name="T20" fmla="*/ 2764 w 4857"/>
                  <a:gd name="T21" fmla="*/ 339 h 2368"/>
                  <a:gd name="T22" fmla="*/ 2718 w 4857"/>
                  <a:gd name="T23" fmla="*/ 225 h 2368"/>
                  <a:gd name="T24" fmla="*/ 2699 w 4857"/>
                  <a:gd name="T25" fmla="*/ 159 h 2368"/>
                  <a:gd name="T26" fmla="*/ 2219 w 4857"/>
                  <a:gd name="T27" fmla="*/ 66 h 2368"/>
                  <a:gd name="T28" fmla="*/ 1751 w 4857"/>
                  <a:gd name="T29" fmla="*/ 170 h 2368"/>
                  <a:gd name="T30" fmla="*/ 1459 w 4857"/>
                  <a:gd name="T31" fmla="*/ 193 h 2368"/>
                  <a:gd name="T32" fmla="*/ 1175 w 4857"/>
                  <a:gd name="T33" fmla="*/ 92 h 2368"/>
                  <a:gd name="T34" fmla="*/ 943 w 4857"/>
                  <a:gd name="T35" fmla="*/ 170 h 2368"/>
                  <a:gd name="T36" fmla="*/ 637 w 4857"/>
                  <a:gd name="T37" fmla="*/ 41 h 2368"/>
                  <a:gd name="T38" fmla="*/ 450 w 4857"/>
                  <a:gd name="T39" fmla="*/ 267 h 2368"/>
                  <a:gd name="T40" fmla="*/ 201 w 4857"/>
                  <a:gd name="T41" fmla="*/ 304 h 2368"/>
                  <a:gd name="T42" fmla="*/ 205 w 4857"/>
                  <a:gd name="T43" fmla="*/ 493 h 2368"/>
                  <a:gd name="T44" fmla="*/ 275 w 4857"/>
                  <a:gd name="T45" fmla="*/ 689 h 2368"/>
                  <a:gd name="T46" fmla="*/ 96 w 4857"/>
                  <a:gd name="T47" fmla="*/ 678 h 2368"/>
                  <a:gd name="T48" fmla="*/ 52 w 4857"/>
                  <a:gd name="T49" fmla="*/ 837 h 2368"/>
                  <a:gd name="T50" fmla="*/ 78 w 4857"/>
                  <a:gd name="T51" fmla="*/ 975 h 2368"/>
                  <a:gd name="T52" fmla="*/ 205 w 4857"/>
                  <a:gd name="T53" fmla="*/ 1097 h 2368"/>
                  <a:gd name="T54" fmla="*/ 406 w 4857"/>
                  <a:gd name="T55" fmla="*/ 1275 h 2368"/>
                  <a:gd name="T56" fmla="*/ 550 w 4857"/>
                  <a:gd name="T57" fmla="*/ 1379 h 2368"/>
                  <a:gd name="T58" fmla="*/ 768 w 4857"/>
                  <a:gd name="T59" fmla="*/ 1445 h 2368"/>
                  <a:gd name="T60" fmla="*/ 1039 w 4857"/>
                  <a:gd name="T61" fmla="*/ 1731 h 2368"/>
                  <a:gd name="T62" fmla="*/ 1175 w 4857"/>
                  <a:gd name="T63" fmla="*/ 1809 h 2368"/>
                  <a:gd name="T64" fmla="*/ 1380 w 4857"/>
                  <a:gd name="T65" fmla="*/ 1923 h 2368"/>
                  <a:gd name="T66" fmla="*/ 1511 w 4857"/>
                  <a:gd name="T67" fmla="*/ 2012 h 2368"/>
                  <a:gd name="T68" fmla="*/ 1651 w 4857"/>
                  <a:gd name="T69" fmla="*/ 2105 h 2368"/>
                  <a:gd name="T70" fmla="*/ 1856 w 4857"/>
                  <a:gd name="T71" fmla="*/ 2164 h 2368"/>
                  <a:gd name="T72" fmla="*/ 2131 w 4857"/>
                  <a:gd name="T73" fmla="*/ 2172 h 2368"/>
                  <a:gd name="T74" fmla="*/ 2245 w 4857"/>
                  <a:gd name="T75" fmla="*/ 2316 h 2368"/>
                  <a:gd name="T76" fmla="*/ 2586 w 4857"/>
                  <a:gd name="T77" fmla="*/ 2127 h 2368"/>
                  <a:gd name="T78" fmla="*/ 2795 w 4857"/>
                  <a:gd name="T79" fmla="*/ 2227 h 2368"/>
                  <a:gd name="T80" fmla="*/ 2983 w 4857"/>
                  <a:gd name="T81" fmla="*/ 2309 h 2368"/>
                  <a:gd name="T82" fmla="*/ 3241 w 4857"/>
                  <a:gd name="T83" fmla="*/ 2268 h 2368"/>
                  <a:gd name="T84" fmla="*/ 3538 w 4857"/>
                  <a:gd name="T85" fmla="*/ 2101 h 2368"/>
                  <a:gd name="T86" fmla="*/ 3914 w 4857"/>
                  <a:gd name="T87" fmla="*/ 2057 h 2368"/>
                  <a:gd name="T88" fmla="*/ 4154 w 4857"/>
                  <a:gd name="T89" fmla="*/ 2001 h 2368"/>
                  <a:gd name="T90" fmla="*/ 4211 w 4857"/>
                  <a:gd name="T91" fmla="*/ 2094 h 2368"/>
                  <a:gd name="T92" fmla="*/ 4246 w 4857"/>
                  <a:gd name="T93" fmla="*/ 2220 h 2368"/>
                  <a:gd name="T94" fmla="*/ 4447 w 4857"/>
                  <a:gd name="T95" fmla="*/ 2220 h 2368"/>
                  <a:gd name="T96" fmla="*/ 4594 w 4857"/>
                  <a:gd name="T97" fmla="*/ 2315 h 2368"/>
                  <a:gd name="T98" fmla="*/ 4722 w 4857"/>
                  <a:gd name="T99" fmla="*/ 2268 h 2368"/>
                  <a:gd name="T100" fmla="*/ 4770 w 4857"/>
                  <a:gd name="T101" fmla="*/ 2072 h 2368"/>
                  <a:gd name="T102" fmla="*/ 4822 w 4857"/>
                  <a:gd name="T103" fmla="*/ 1820 h 2368"/>
                  <a:gd name="T104" fmla="*/ 4730 w 4857"/>
                  <a:gd name="T105" fmla="*/ 1564 h 2368"/>
                  <a:gd name="T106" fmla="*/ 4704 w 4857"/>
                  <a:gd name="T107" fmla="*/ 1367 h 2368"/>
                  <a:gd name="T108" fmla="*/ 4481 w 4857"/>
                  <a:gd name="T109" fmla="*/ 1186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857" h="2368">
                    <a:moveTo>
                      <a:pt x="4418" y="1148"/>
                    </a:moveTo>
                    <a:cubicBezTo>
                      <a:pt x="4385" y="1153"/>
                      <a:pt x="4402" y="1187"/>
                      <a:pt x="4415" y="1198"/>
                    </a:cubicBezTo>
                    <a:cubicBezTo>
                      <a:pt x="4428" y="1209"/>
                      <a:pt x="4418" y="1226"/>
                      <a:pt x="4405" y="1256"/>
                    </a:cubicBezTo>
                    <a:cubicBezTo>
                      <a:pt x="4392" y="1287"/>
                      <a:pt x="4392" y="1306"/>
                      <a:pt x="4366" y="1323"/>
                    </a:cubicBezTo>
                    <a:cubicBezTo>
                      <a:pt x="4339" y="1340"/>
                      <a:pt x="4343" y="1340"/>
                      <a:pt x="4303" y="1395"/>
                    </a:cubicBezTo>
                    <a:cubicBezTo>
                      <a:pt x="4264" y="1451"/>
                      <a:pt x="4244" y="1417"/>
                      <a:pt x="4222" y="1404"/>
                    </a:cubicBezTo>
                    <a:cubicBezTo>
                      <a:pt x="4199" y="1390"/>
                      <a:pt x="4199" y="1387"/>
                      <a:pt x="4166" y="1409"/>
                    </a:cubicBezTo>
                    <a:cubicBezTo>
                      <a:pt x="4133" y="1431"/>
                      <a:pt x="4127" y="1420"/>
                      <a:pt x="4104" y="1404"/>
                    </a:cubicBezTo>
                    <a:cubicBezTo>
                      <a:pt x="4081" y="1387"/>
                      <a:pt x="4068" y="1384"/>
                      <a:pt x="4032" y="1381"/>
                    </a:cubicBezTo>
                    <a:cubicBezTo>
                      <a:pt x="3995" y="1379"/>
                      <a:pt x="4012" y="1359"/>
                      <a:pt x="4002" y="1315"/>
                    </a:cubicBezTo>
                    <a:cubicBezTo>
                      <a:pt x="3992" y="1270"/>
                      <a:pt x="3943" y="1276"/>
                      <a:pt x="3920" y="1262"/>
                    </a:cubicBezTo>
                    <a:cubicBezTo>
                      <a:pt x="3897" y="1248"/>
                      <a:pt x="3881" y="1226"/>
                      <a:pt x="3838" y="1190"/>
                    </a:cubicBezTo>
                    <a:cubicBezTo>
                      <a:pt x="3796" y="1153"/>
                      <a:pt x="3740" y="1173"/>
                      <a:pt x="3701" y="1165"/>
                    </a:cubicBezTo>
                    <a:cubicBezTo>
                      <a:pt x="3661" y="1156"/>
                      <a:pt x="3648" y="1153"/>
                      <a:pt x="3609" y="1156"/>
                    </a:cubicBezTo>
                    <a:cubicBezTo>
                      <a:pt x="3570" y="1159"/>
                      <a:pt x="3537" y="1151"/>
                      <a:pt x="3484" y="1142"/>
                    </a:cubicBezTo>
                    <a:cubicBezTo>
                      <a:pt x="3432" y="1134"/>
                      <a:pt x="3435" y="1139"/>
                      <a:pt x="3393" y="1106"/>
                    </a:cubicBezTo>
                    <a:cubicBezTo>
                      <a:pt x="3350" y="1073"/>
                      <a:pt x="3344" y="1109"/>
                      <a:pt x="3301" y="1120"/>
                    </a:cubicBezTo>
                    <a:cubicBezTo>
                      <a:pt x="3258" y="1131"/>
                      <a:pt x="3258" y="1106"/>
                      <a:pt x="3239" y="1084"/>
                    </a:cubicBezTo>
                    <a:cubicBezTo>
                      <a:pt x="3219" y="1062"/>
                      <a:pt x="3193" y="1053"/>
                      <a:pt x="3173" y="1031"/>
                    </a:cubicBezTo>
                    <a:cubicBezTo>
                      <a:pt x="3154" y="1009"/>
                      <a:pt x="3111" y="1020"/>
                      <a:pt x="3078" y="1012"/>
                    </a:cubicBezTo>
                    <a:cubicBezTo>
                      <a:pt x="3045" y="1003"/>
                      <a:pt x="3016" y="1003"/>
                      <a:pt x="2996" y="984"/>
                    </a:cubicBezTo>
                    <a:cubicBezTo>
                      <a:pt x="2977" y="964"/>
                      <a:pt x="2914" y="975"/>
                      <a:pt x="2862" y="967"/>
                    </a:cubicBezTo>
                    <a:cubicBezTo>
                      <a:pt x="2810" y="959"/>
                      <a:pt x="2819" y="934"/>
                      <a:pt x="2816" y="906"/>
                    </a:cubicBezTo>
                    <a:cubicBezTo>
                      <a:pt x="2813" y="878"/>
                      <a:pt x="2806" y="875"/>
                      <a:pt x="2787" y="856"/>
                    </a:cubicBezTo>
                    <a:cubicBezTo>
                      <a:pt x="2767" y="836"/>
                      <a:pt x="2754" y="800"/>
                      <a:pt x="2747" y="773"/>
                    </a:cubicBezTo>
                    <a:cubicBezTo>
                      <a:pt x="2741" y="745"/>
                      <a:pt x="2711" y="709"/>
                      <a:pt x="2678" y="684"/>
                    </a:cubicBezTo>
                    <a:cubicBezTo>
                      <a:pt x="2646" y="659"/>
                      <a:pt x="2662" y="645"/>
                      <a:pt x="2665" y="620"/>
                    </a:cubicBezTo>
                    <a:cubicBezTo>
                      <a:pt x="2669" y="595"/>
                      <a:pt x="2656" y="564"/>
                      <a:pt x="2656" y="542"/>
                    </a:cubicBezTo>
                    <a:cubicBezTo>
                      <a:pt x="2656" y="520"/>
                      <a:pt x="2685" y="525"/>
                      <a:pt x="2708" y="533"/>
                    </a:cubicBezTo>
                    <a:cubicBezTo>
                      <a:pt x="2731" y="542"/>
                      <a:pt x="2737" y="531"/>
                      <a:pt x="2737" y="514"/>
                    </a:cubicBezTo>
                    <a:cubicBezTo>
                      <a:pt x="2737" y="497"/>
                      <a:pt x="2734" y="481"/>
                      <a:pt x="2721" y="456"/>
                    </a:cubicBezTo>
                    <a:cubicBezTo>
                      <a:pt x="2708" y="431"/>
                      <a:pt x="2734" y="420"/>
                      <a:pt x="2751" y="389"/>
                    </a:cubicBezTo>
                    <a:cubicBezTo>
                      <a:pt x="2767" y="358"/>
                      <a:pt x="2741" y="358"/>
                      <a:pt x="2764" y="339"/>
                    </a:cubicBezTo>
                    <a:cubicBezTo>
                      <a:pt x="2787" y="319"/>
                      <a:pt x="2793" y="303"/>
                      <a:pt x="2793" y="283"/>
                    </a:cubicBezTo>
                    <a:cubicBezTo>
                      <a:pt x="2793" y="264"/>
                      <a:pt x="2783" y="256"/>
                      <a:pt x="2760" y="247"/>
                    </a:cubicBezTo>
                    <a:cubicBezTo>
                      <a:pt x="2737" y="239"/>
                      <a:pt x="2728" y="247"/>
                      <a:pt x="2718" y="225"/>
                    </a:cubicBezTo>
                    <a:cubicBezTo>
                      <a:pt x="2708" y="203"/>
                      <a:pt x="2767" y="214"/>
                      <a:pt x="2787" y="186"/>
                    </a:cubicBezTo>
                    <a:cubicBezTo>
                      <a:pt x="2794" y="176"/>
                      <a:pt x="2794" y="162"/>
                      <a:pt x="2792" y="149"/>
                    </a:cubicBezTo>
                    <a:cubicBezTo>
                      <a:pt x="2760" y="144"/>
                      <a:pt x="2736" y="154"/>
                      <a:pt x="2699" y="159"/>
                    </a:cubicBezTo>
                    <a:cubicBezTo>
                      <a:pt x="2651" y="167"/>
                      <a:pt x="2638" y="144"/>
                      <a:pt x="2590" y="118"/>
                    </a:cubicBezTo>
                    <a:cubicBezTo>
                      <a:pt x="2542" y="92"/>
                      <a:pt x="2398" y="48"/>
                      <a:pt x="2328" y="37"/>
                    </a:cubicBezTo>
                    <a:cubicBezTo>
                      <a:pt x="2258" y="26"/>
                      <a:pt x="2258" y="41"/>
                      <a:pt x="2219" y="66"/>
                    </a:cubicBezTo>
                    <a:cubicBezTo>
                      <a:pt x="2179" y="92"/>
                      <a:pt x="2061" y="85"/>
                      <a:pt x="2000" y="81"/>
                    </a:cubicBezTo>
                    <a:cubicBezTo>
                      <a:pt x="1939" y="78"/>
                      <a:pt x="1904" y="122"/>
                      <a:pt x="1856" y="152"/>
                    </a:cubicBezTo>
                    <a:cubicBezTo>
                      <a:pt x="1808" y="181"/>
                      <a:pt x="1791" y="178"/>
                      <a:pt x="1751" y="170"/>
                    </a:cubicBezTo>
                    <a:cubicBezTo>
                      <a:pt x="1712" y="163"/>
                      <a:pt x="1703" y="167"/>
                      <a:pt x="1651" y="167"/>
                    </a:cubicBezTo>
                    <a:cubicBezTo>
                      <a:pt x="1598" y="167"/>
                      <a:pt x="1585" y="167"/>
                      <a:pt x="1546" y="196"/>
                    </a:cubicBezTo>
                    <a:cubicBezTo>
                      <a:pt x="1507" y="226"/>
                      <a:pt x="1481" y="215"/>
                      <a:pt x="1459" y="193"/>
                    </a:cubicBezTo>
                    <a:cubicBezTo>
                      <a:pt x="1437" y="170"/>
                      <a:pt x="1424" y="185"/>
                      <a:pt x="1371" y="178"/>
                    </a:cubicBezTo>
                    <a:cubicBezTo>
                      <a:pt x="1319" y="170"/>
                      <a:pt x="1323" y="137"/>
                      <a:pt x="1297" y="118"/>
                    </a:cubicBezTo>
                    <a:cubicBezTo>
                      <a:pt x="1271" y="100"/>
                      <a:pt x="1236" y="100"/>
                      <a:pt x="1175" y="92"/>
                    </a:cubicBezTo>
                    <a:cubicBezTo>
                      <a:pt x="1114" y="85"/>
                      <a:pt x="1131" y="107"/>
                      <a:pt x="1109" y="81"/>
                    </a:cubicBezTo>
                    <a:cubicBezTo>
                      <a:pt x="1087" y="55"/>
                      <a:pt x="1087" y="85"/>
                      <a:pt x="1044" y="89"/>
                    </a:cubicBezTo>
                    <a:cubicBezTo>
                      <a:pt x="1000" y="92"/>
                      <a:pt x="987" y="144"/>
                      <a:pt x="943" y="170"/>
                    </a:cubicBezTo>
                    <a:cubicBezTo>
                      <a:pt x="900" y="196"/>
                      <a:pt x="878" y="159"/>
                      <a:pt x="856" y="126"/>
                    </a:cubicBezTo>
                    <a:cubicBezTo>
                      <a:pt x="834" y="92"/>
                      <a:pt x="755" y="104"/>
                      <a:pt x="720" y="100"/>
                    </a:cubicBezTo>
                    <a:cubicBezTo>
                      <a:pt x="686" y="96"/>
                      <a:pt x="681" y="81"/>
                      <a:pt x="637" y="41"/>
                    </a:cubicBezTo>
                    <a:cubicBezTo>
                      <a:pt x="594" y="0"/>
                      <a:pt x="611" y="81"/>
                      <a:pt x="576" y="115"/>
                    </a:cubicBezTo>
                    <a:cubicBezTo>
                      <a:pt x="541" y="148"/>
                      <a:pt x="489" y="181"/>
                      <a:pt x="480" y="211"/>
                    </a:cubicBezTo>
                    <a:cubicBezTo>
                      <a:pt x="471" y="241"/>
                      <a:pt x="476" y="248"/>
                      <a:pt x="450" y="267"/>
                    </a:cubicBezTo>
                    <a:cubicBezTo>
                      <a:pt x="423" y="285"/>
                      <a:pt x="388" y="281"/>
                      <a:pt x="345" y="263"/>
                    </a:cubicBezTo>
                    <a:cubicBezTo>
                      <a:pt x="325" y="255"/>
                      <a:pt x="297" y="249"/>
                      <a:pt x="271" y="244"/>
                    </a:cubicBezTo>
                    <a:cubicBezTo>
                      <a:pt x="276" y="263"/>
                      <a:pt x="238" y="283"/>
                      <a:pt x="201" y="304"/>
                    </a:cubicBezTo>
                    <a:cubicBezTo>
                      <a:pt x="153" y="330"/>
                      <a:pt x="214" y="352"/>
                      <a:pt x="236" y="374"/>
                    </a:cubicBezTo>
                    <a:cubicBezTo>
                      <a:pt x="257" y="396"/>
                      <a:pt x="236" y="411"/>
                      <a:pt x="201" y="422"/>
                    </a:cubicBezTo>
                    <a:cubicBezTo>
                      <a:pt x="166" y="433"/>
                      <a:pt x="170" y="467"/>
                      <a:pt x="205" y="493"/>
                    </a:cubicBezTo>
                    <a:cubicBezTo>
                      <a:pt x="240" y="519"/>
                      <a:pt x="231" y="530"/>
                      <a:pt x="262" y="545"/>
                    </a:cubicBezTo>
                    <a:cubicBezTo>
                      <a:pt x="292" y="559"/>
                      <a:pt x="284" y="578"/>
                      <a:pt x="262" y="597"/>
                    </a:cubicBezTo>
                    <a:cubicBezTo>
                      <a:pt x="240" y="615"/>
                      <a:pt x="275" y="641"/>
                      <a:pt x="275" y="689"/>
                    </a:cubicBezTo>
                    <a:cubicBezTo>
                      <a:pt x="275" y="737"/>
                      <a:pt x="227" y="715"/>
                      <a:pt x="205" y="708"/>
                    </a:cubicBezTo>
                    <a:cubicBezTo>
                      <a:pt x="183" y="700"/>
                      <a:pt x="174" y="723"/>
                      <a:pt x="144" y="730"/>
                    </a:cubicBezTo>
                    <a:cubicBezTo>
                      <a:pt x="113" y="737"/>
                      <a:pt x="105" y="708"/>
                      <a:pt x="96" y="678"/>
                    </a:cubicBezTo>
                    <a:cubicBezTo>
                      <a:pt x="87" y="648"/>
                      <a:pt x="43" y="652"/>
                      <a:pt x="22" y="671"/>
                    </a:cubicBezTo>
                    <a:cubicBezTo>
                      <a:pt x="0" y="689"/>
                      <a:pt x="13" y="730"/>
                      <a:pt x="26" y="756"/>
                    </a:cubicBezTo>
                    <a:cubicBezTo>
                      <a:pt x="39" y="782"/>
                      <a:pt x="65" y="811"/>
                      <a:pt x="52" y="837"/>
                    </a:cubicBezTo>
                    <a:cubicBezTo>
                      <a:pt x="39" y="863"/>
                      <a:pt x="30" y="867"/>
                      <a:pt x="52" y="900"/>
                    </a:cubicBezTo>
                    <a:cubicBezTo>
                      <a:pt x="74" y="934"/>
                      <a:pt x="35" y="938"/>
                      <a:pt x="39" y="960"/>
                    </a:cubicBezTo>
                    <a:cubicBezTo>
                      <a:pt x="43" y="982"/>
                      <a:pt x="70" y="989"/>
                      <a:pt x="78" y="975"/>
                    </a:cubicBezTo>
                    <a:cubicBezTo>
                      <a:pt x="87" y="960"/>
                      <a:pt x="109" y="967"/>
                      <a:pt x="122" y="978"/>
                    </a:cubicBezTo>
                    <a:cubicBezTo>
                      <a:pt x="135" y="989"/>
                      <a:pt x="148" y="1049"/>
                      <a:pt x="153" y="1071"/>
                    </a:cubicBezTo>
                    <a:cubicBezTo>
                      <a:pt x="157" y="1093"/>
                      <a:pt x="188" y="1112"/>
                      <a:pt x="205" y="1097"/>
                    </a:cubicBezTo>
                    <a:cubicBezTo>
                      <a:pt x="222" y="1082"/>
                      <a:pt x="244" y="1112"/>
                      <a:pt x="266" y="1138"/>
                    </a:cubicBezTo>
                    <a:cubicBezTo>
                      <a:pt x="288" y="1164"/>
                      <a:pt x="327" y="1201"/>
                      <a:pt x="340" y="1230"/>
                    </a:cubicBezTo>
                    <a:cubicBezTo>
                      <a:pt x="354" y="1260"/>
                      <a:pt x="406" y="1264"/>
                      <a:pt x="406" y="1275"/>
                    </a:cubicBezTo>
                    <a:cubicBezTo>
                      <a:pt x="406" y="1286"/>
                      <a:pt x="445" y="1304"/>
                      <a:pt x="467" y="1327"/>
                    </a:cubicBezTo>
                    <a:cubicBezTo>
                      <a:pt x="489" y="1349"/>
                      <a:pt x="493" y="1342"/>
                      <a:pt x="493" y="1390"/>
                    </a:cubicBezTo>
                    <a:cubicBezTo>
                      <a:pt x="493" y="1438"/>
                      <a:pt x="541" y="1397"/>
                      <a:pt x="550" y="1379"/>
                    </a:cubicBezTo>
                    <a:cubicBezTo>
                      <a:pt x="559" y="1360"/>
                      <a:pt x="611" y="1345"/>
                      <a:pt x="637" y="1319"/>
                    </a:cubicBezTo>
                    <a:cubicBezTo>
                      <a:pt x="664" y="1293"/>
                      <a:pt x="672" y="1356"/>
                      <a:pt x="694" y="1390"/>
                    </a:cubicBezTo>
                    <a:cubicBezTo>
                      <a:pt x="716" y="1423"/>
                      <a:pt x="729" y="1397"/>
                      <a:pt x="768" y="1445"/>
                    </a:cubicBezTo>
                    <a:cubicBezTo>
                      <a:pt x="808" y="1493"/>
                      <a:pt x="812" y="1464"/>
                      <a:pt x="856" y="1505"/>
                    </a:cubicBezTo>
                    <a:cubicBezTo>
                      <a:pt x="900" y="1545"/>
                      <a:pt x="939" y="1564"/>
                      <a:pt x="974" y="1582"/>
                    </a:cubicBezTo>
                    <a:cubicBezTo>
                      <a:pt x="1009" y="1601"/>
                      <a:pt x="1017" y="1694"/>
                      <a:pt x="1039" y="1731"/>
                    </a:cubicBezTo>
                    <a:cubicBezTo>
                      <a:pt x="1061" y="1768"/>
                      <a:pt x="1109" y="1723"/>
                      <a:pt x="1135" y="1690"/>
                    </a:cubicBezTo>
                    <a:cubicBezTo>
                      <a:pt x="1162" y="1657"/>
                      <a:pt x="1170" y="1712"/>
                      <a:pt x="1170" y="1723"/>
                    </a:cubicBezTo>
                    <a:cubicBezTo>
                      <a:pt x="1170" y="1734"/>
                      <a:pt x="1175" y="1783"/>
                      <a:pt x="1175" y="1809"/>
                    </a:cubicBezTo>
                    <a:cubicBezTo>
                      <a:pt x="1175" y="1834"/>
                      <a:pt x="1236" y="1849"/>
                      <a:pt x="1271" y="1860"/>
                    </a:cubicBezTo>
                    <a:cubicBezTo>
                      <a:pt x="1306" y="1872"/>
                      <a:pt x="1310" y="1905"/>
                      <a:pt x="1358" y="1901"/>
                    </a:cubicBezTo>
                    <a:cubicBezTo>
                      <a:pt x="1406" y="1897"/>
                      <a:pt x="1389" y="1912"/>
                      <a:pt x="1380" y="1923"/>
                    </a:cubicBezTo>
                    <a:cubicBezTo>
                      <a:pt x="1371" y="1935"/>
                      <a:pt x="1398" y="1957"/>
                      <a:pt x="1398" y="1972"/>
                    </a:cubicBezTo>
                    <a:cubicBezTo>
                      <a:pt x="1398" y="1986"/>
                      <a:pt x="1441" y="2001"/>
                      <a:pt x="1459" y="1990"/>
                    </a:cubicBezTo>
                    <a:cubicBezTo>
                      <a:pt x="1476" y="1979"/>
                      <a:pt x="1494" y="1998"/>
                      <a:pt x="1511" y="2012"/>
                    </a:cubicBezTo>
                    <a:cubicBezTo>
                      <a:pt x="1529" y="2027"/>
                      <a:pt x="1559" y="2023"/>
                      <a:pt x="1555" y="2061"/>
                    </a:cubicBezTo>
                    <a:cubicBezTo>
                      <a:pt x="1594" y="2142"/>
                      <a:pt x="1598" y="2094"/>
                      <a:pt x="1612" y="2072"/>
                    </a:cubicBezTo>
                    <a:cubicBezTo>
                      <a:pt x="1625" y="2049"/>
                      <a:pt x="1633" y="2075"/>
                      <a:pt x="1651" y="2105"/>
                    </a:cubicBezTo>
                    <a:cubicBezTo>
                      <a:pt x="1668" y="2135"/>
                      <a:pt x="1725" y="2094"/>
                      <a:pt x="1747" y="2079"/>
                    </a:cubicBezTo>
                    <a:cubicBezTo>
                      <a:pt x="1769" y="2064"/>
                      <a:pt x="1782" y="2101"/>
                      <a:pt x="1786" y="2116"/>
                    </a:cubicBezTo>
                    <a:cubicBezTo>
                      <a:pt x="1791" y="2131"/>
                      <a:pt x="1843" y="2142"/>
                      <a:pt x="1856" y="2164"/>
                    </a:cubicBezTo>
                    <a:cubicBezTo>
                      <a:pt x="1869" y="2187"/>
                      <a:pt x="1895" y="2187"/>
                      <a:pt x="1948" y="2172"/>
                    </a:cubicBezTo>
                    <a:cubicBezTo>
                      <a:pt x="2000" y="2157"/>
                      <a:pt x="1992" y="2190"/>
                      <a:pt x="2040" y="2194"/>
                    </a:cubicBezTo>
                    <a:cubicBezTo>
                      <a:pt x="2088" y="2198"/>
                      <a:pt x="2079" y="2172"/>
                      <a:pt x="2131" y="2172"/>
                    </a:cubicBezTo>
                    <a:cubicBezTo>
                      <a:pt x="2184" y="2172"/>
                      <a:pt x="2179" y="2172"/>
                      <a:pt x="2214" y="2146"/>
                    </a:cubicBezTo>
                    <a:cubicBezTo>
                      <a:pt x="2249" y="2120"/>
                      <a:pt x="2267" y="2168"/>
                      <a:pt x="2284" y="2205"/>
                    </a:cubicBezTo>
                    <a:cubicBezTo>
                      <a:pt x="2302" y="2242"/>
                      <a:pt x="2241" y="2264"/>
                      <a:pt x="2245" y="2316"/>
                    </a:cubicBezTo>
                    <a:cubicBezTo>
                      <a:pt x="2249" y="2368"/>
                      <a:pt x="2337" y="2283"/>
                      <a:pt x="2350" y="2264"/>
                    </a:cubicBezTo>
                    <a:cubicBezTo>
                      <a:pt x="2363" y="2246"/>
                      <a:pt x="2420" y="2194"/>
                      <a:pt x="2446" y="2164"/>
                    </a:cubicBezTo>
                    <a:cubicBezTo>
                      <a:pt x="2472" y="2135"/>
                      <a:pt x="2542" y="2142"/>
                      <a:pt x="2586" y="2127"/>
                    </a:cubicBezTo>
                    <a:cubicBezTo>
                      <a:pt x="2629" y="2112"/>
                      <a:pt x="2647" y="2153"/>
                      <a:pt x="2660" y="2175"/>
                    </a:cubicBezTo>
                    <a:cubicBezTo>
                      <a:pt x="2673" y="2198"/>
                      <a:pt x="2664" y="2198"/>
                      <a:pt x="2704" y="2198"/>
                    </a:cubicBezTo>
                    <a:cubicBezTo>
                      <a:pt x="2743" y="2198"/>
                      <a:pt x="2773" y="2205"/>
                      <a:pt x="2795" y="2227"/>
                    </a:cubicBezTo>
                    <a:cubicBezTo>
                      <a:pt x="2817" y="2250"/>
                      <a:pt x="2861" y="2246"/>
                      <a:pt x="2874" y="2224"/>
                    </a:cubicBezTo>
                    <a:cubicBezTo>
                      <a:pt x="2887" y="2201"/>
                      <a:pt x="2922" y="2227"/>
                      <a:pt x="2966" y="2253"/>
                    </a:cubicBezTo>
                    <a:cubicBezTo>
                      <a:pt x="3009" y="2279"/>
                      <a:pt x="2974" y="2287"/>
                      <a:pt x="2983" y="2309"/>
                    </a:cubicBezTo>
                    <a:cubicBezTo>
                      <a:pt x="2992" y="2331"/>
                      <a:pt x="3057" y="2339"/>
                      <a:pt x="3071" y="2316"/>
                    </a:cubicBezTo>
                    <a:cubicBezTo>
                      <a:pt x="3084" y="2294"/>
                      <a:pt x="3114" y="2305"/>
                      <a:pt x="3140" y="2320"/>
                    </a:cubicBezTo>
                    <a:cubicBezTo>
                      <a:pt x="3167" y="2335"/>
                      <a:pt x="3223" y="2305"/>
                      <a:pt x="3241" y="2268"/>
                    </a:cubicBezTo>
                    <a:cubicBezTo>
                      <a:pt x="3258" y="2231"/>
                      <a:pt x="3237" y="2227"/>
                      <a:pt x="3285" y="2220"/>
                    </a:cubicBezTo>
                    <a:cubicBezTo>
                      <a:pt x="3333" y="2213"/>
                      <a:pt x="3341" y="2179"/>
                      <a:pt x="3376" y="2138"/>
                    </a:cubicBezTo>
                    <a:cubicBezTo>
                      <a:pt x="3411" y="2098"/>
                      <a:pt x="3481" y="2112"/>
                      <a:pt x="3538" y="2101"/>
                    </a:cubicBezTo>
                    <a:cubicBezTo>
                      <a:pt x="3595" y="2090"/>
                      <a:pt x="3630" y="2038"/>
                      <a:pt x="3700" y="1990"/>
                    </a:cubicBezTo>
                    <a:cubicBezTo>
                      <a:pt x="3769" y="1942"/>
                      <a:pt x="3796" y="2005"/>
                      <a:pt x="3813" y="2016"/>
                    </a:cubicBezTo>
                    <a:cubicBezTo>
                      <a:pt x="3831" y="2027"/>
                      <a:pt x="3887" y="2031"/>
                      <a:pt x="3914" y="2057"/>
                    </a:cubicBezTo>
                    <a:cubicBezTo>
                      <a:pt x="3940" y="2083"/>
                      <a:pt x="3949" y="2035"/>
                      <a:pt x="3975" y="2009"/>
                    </a:cubicBezTo>
                    <a:cubicBezTo>
                      <a:pt x="4001" y="1983"/>
                      <a:pt x="4023" y="1975"/>
                      <a:pt x="4058" y="1960"/>
                    </a:cubicBezTo>
                    <a:cubicBezTo>
                      <a:pt x="4093" y="1946"/>
                      <a:pt x="4132" y="1975"/>
                      <a:pt x="4154" y="2001"/>
                    </a:cubicBezTo>
                    <a:cubicBezTo>
                      <a:pt x="4176" y="2027"/>
                      <a:pt x="4132" y="2027"/>
                      <a:pt x="4119" y="2061"/>
                    </a:cubicBezTo>
                    <a:cubicBezTo>
                      <a:pt x="4106" y="2094"/>
                      <a:pt x="4154" y="2086"/>
                      <a:pt x="4167" y="2064"/>
                    </a:cubicBezTo>
                    <a:cubicBezTo>
                      <a:pt x="4180" y="2042"/>
                      <a:pt x="4202" y="2064"/>
                      <a:pt x="4211" y="2094"/>
                    </a:cubicBezTo>
                    <a:cubicBezTo>
                      <a:pt x="4219" y="2124"/>
                      <a:pt x="4228" y="2127"/>
                      <a:pt x="4206" y="2150"/>
                    </a:cubicBezTo>
                    <a:cubicBezTo>
                      <a:pt x="4184" y="2172"/>
                      <a:pt x="4167" y="2168"/>
                      <a:pt x="4158" y="2205"/>
                    </a:cubicBezTo>
                    <a:cubicBezTo>
                      <a:pt x="4149" y="2242"/>
                      <a:pt x="4228" y="2205"/>
                      <a:pt x="4246" y="2220"/>
                    </a:cubicBezTo>
                    <a:cubicBezTo>
                      <a:pt x="4263" y="2235"/>
                      <a:pt x="4285" y="2253"/>
                      <a:pt x="4320" y="2250"/>
                    </a:cubicBezTo>
                    <a:cubicBezTo>
                      <a:pt x="4355" y="2246"/>
                      <a:pt x="4346" y="2242"/>
                      <a:pt x="4385" y="2268"/>
                    </a:cubicBezTo>
                    <a:cubicBezTo>
                      <a:pt x="4425" y="2294"/>
                      <a:pt x="4425" y="2246"/>
                      <a:pt x="4447" y="2220"/>
                    </a:cubicBezTo>
                    <a:cubicBezTo>
                      <a:pt x="4468" y="2194"/>
                      <a:pt x="4495" y="2209"/>
                      <a:pt x="4508" y="2235"/>
                    </a:cubicBezTo>
                    <a:cubicBezTo>
                      <a:pt x="4521" y="2261"/>
                      <a:pt x="4530" y="2250"/>
                      <a:pt x="4564" y="2272"/>
                    </a:cubicBezTo>
                    <a:cubicBezTo>
                      <a:pt x="4585" y="2285"/>
                      <a:pt x="4590" y="2296"/>
                      <a:pt x="4594" y="2315"/>
                    </a:cubicBezTo>
                    <a:cubicBezTo>
                      <a:pt x="4599" y="2309"/>
                      <a:pt x="4605" y="2302"/>
                      <a:pt x="4613" y="2294"/>
                    </a:cubicBezTo>
                    <a:cubicBezTo>
                      <a:pt x="4656" y="2246"/>
                      <a:pt x="4639" y="2290"/>
                      <a:pt x="4674" y="2305"/>
                    </a:cubicBezTo>
                    <a:cubicBezTo>
                      <a:pt x="4709" y="2320"/>
                      <a:pt x="4717" y="2301"/>
                      <a:pt x="4722" y="2268"/>
                    </a:cubicBezTo>
                    <a:cubicBezTo>
                      <a:pt x="4726" y="2235"/>
                      <a:pt x="4713" y="2183"/>
                      <a:pt x="4713" y="2142"/>
                    </a:cubicBezTo>
                    <a:cubicBezTo>
                      <a:pt x="4713" y="2101"/>
                      <a:pt x="4726" y="2124"/>
                      <a:pt x="4770" y="2112"/>
                    </a:cubicBezTo>
                    <a:cubicBezTo>
                      <a:pt x="4813" y="2101"/>
                      <a:pt x="4770" y="2112"/>
                      <a:pt x="4770" y="2072"/>
                    </a:cubicBezTo>
                    <a:cubicBezTo>
                      <a:pt x="4770" y="2031"/>
                      <a:pt x="4796" y="2053"/>
                      <a:pt x="4827" y="2035"/>
                    </a:cubicBezTo>
                    <a:cubicBezTo>
                      <a:pt x="4857" y="2016"/>
                      <a:pt x="4827" y="2001"/>
                      <a:pt x="4818" y="1968"/>
                    </a:cubicBezTo>
                    <a:cubicBezTo>
                      <a:pt x="4809" y="1935"/>
                      <a:pt x="4827" y="1857"/>
                      <a:pt x="4822" y="1820"/>
                    </a:cubicBezTo>
                    <a:cubicBezTo>
                      <a:pt x="4818" y="1783"/>
                      <a:pt x="4822" y="1771"/>
                      <a:pt x="4818" y="1731"/>
                    </a:cubicBezTo>
                    <a:cubicBezTo>
                      <a:pt x="4813" y="1690"/>
                      <a:pt x="4796" y="1660"/>
                      <a:pt x="4792" y="1631"/>
                    </a:cubicBezTo>
                    <a:cubicBezTo>
                      <a:pt x="4787" y="1601"/>
                      <a:pt x="4752" y="1594"/>
                      <a:pt x="4730" y="1564"/>
                    </a:cubicBezTo>
                    <a:cubicBezTo>
                      <a:pt x="4709" y="1534"/>
                      <a:pt x="4744" y="1542"/>
                      <a:pt x="4792" y="1531"/>
                    </a:cubicBezTo>
                    <a:cubicBezTo>
                      <a:pt x="4840" y="1519"/>
                      <a:pt x="4774" y="1475"/>
                      <a:pt x="4744" y="1449"/>
                    </a:cubicBezTo>
                    <a:cubicBezTo>
                      <a:pt x="4713" y="1423"/>
                      <a:pt x="4709" y="1408"/>
                      <a:pt x="4704" y="1367"/>
                    </a:cubicBezTo>
                    <a:cubicBezTo>
                      <a:pt x="4700" y="1327"/>
                      <a:pt x="4656" y="1312"/>
                      <a:pt x="4647" y="1264"/>
                    </a:cubicBezTo>
                    <a:cubicBezTo>
                      <a:pt x="4639" y="1215"/>
                      <a:pt x="4608" y="1230"/>
                      <a:pt x="4582" y="1227"/>
                    </a:cubicBezTo>
                    <a:cubicBezTo>
                      <a:pt x="4556" y="1223"/>
                      <a:pt x="4516" y="1193"/>
                      <a:pt x="4481" y="1186"/>
                    </a:cubicBezTo>
                    <a:cubicBezTo>
                      <a:pt x="4454" y="1180"/>
                      <a:pt x="4462" y="1168"/>
                      <a:pt x="4478" y="1157"/>
                    </a:cubicBezTo>
                    <a:cubicBezTo>
                      <a:pt x="4460" y="1150"/>
                      <a:pt x="4440" y="1144"/>
                      <a:pt x="4418" y="1148"/>
                    </a:cubicBez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Freeform: Shape 5"/>
              <p:cNvSpPr/>
              <p:nvPr/>
            </p:nvSpPr>
            <p:spPr bwMode="auto">
              <a:xfrm>
                <a:off x="6453597" y="3019531"/>
                <a:ext cx="1749759" cy="1080251"/>
              </a:xfrm>
              <a:custGeom>
                <a:avLst/>
                <a:gdLst>
                  <a:gd name="T0" fmla="*/ 3054 w 3142"/>
                  <a:gd name="T1" fmla="*/ 771 h 2018"/>
                  <a:gd name="T2" fmla="*/ 2993 w 3142"/>
                  <a:gd name="T3" fmla="*/ 656 h 2018"/>
                  <a:gd name="T4" fmla="*/ 2875 w 3142"/>
                  <a:gd name="T5" fmla="*/ 478 h 2018"/>
                  <a:gd name="T6" fmla="*/ 2652 w 3142"/>
                  <a:gd name="T7" fmla="*/ 396 h 2018"/>
                  <a:gd name="T8" fmla="*/ 2460 w 3142"/>
                  <a:gd name="T9" fmla="*/ 204 h 2018"/>
                  <a:gd name="T10" fmla="*/ 2298 w 3142"/>
                  <a:gd name="T11" fmla="*/ 200 h 2018"/>
                  <a:gd name="T12" fmla="*/ 2023 w 3142"/>
                  <a:gd name="T13" fmla="*/ 152 h 2018"/>
                  <a:gd name="T14" fmla="*/ 1700 w 3142"/>
                  <a:gd name="T15" fmla="*/ 185 h 2018"/>
                  <a:gd name="T16" fmla="*/ 1482 w 3142"/>
                  <a:gd name="T17" fmla="*/ 118 h 2018"/>
                  <a:gd name="T18" fmla="*/ 1206 w 3142"/>
                  <a:gd name="T19" fmla="*/ 40 h 2018"/>
                  <a:gd name="T20" fmla="*/ 988 w 3142"/>
                  <a:gd name="T21" fmla="*/ 59 h 2018"/>
                  <a:gd name="T22" fmla="*/ 761 w 3142"/>
                  <a:gd name="T23" fmla="*/ 85 h 2018"/>
                  <a:gd name="T24" fmla="*/ 451 w 3142"/>
                  <a:gd name="T25" fmla="*/ 133 h 2018"/>
                  <a:gd name="T26" fmla="*/ 298 w 3142"/>
                  <a:gd name="T27" fmla="*/ 333 h 2018"/>
                  <a:gd name="T28" fmla="*/ 490 w 3142"/>
                  <a:gd name="T29" fmla="*/ 463 h 2018"/>
                  <a:gd name="T30" fmla="*/ 433 w 3142"/>
                  <a:gd name="T31" fmla="*/ 574 h 2018"/>
                  <a:gd name="T32" fmla="*/ 411 w 3142"/>
                  <a:gd name="T33" fmla="*/ 689 h 2018"/>
                  <a:gd name="T34" fmla="*/ 333 w 3142"/>
                  <a:gd name="T35" fmla="*/ 752 h 2018"/>
                  <a:gd name="T36" fmla="*/ 146 w 3142"/>
                  <a:gd name="T37" fmla="*/ 716 h 2018"/>
                  <a:gd name="T38" fmla="*/ 72 w 3142"/>
                  <a:gd name="T39" fmla="*/ 792 h 2018"/>
                  <a:gd name="T40" fmla="*/ 147 w 3142"/>
                  <a:gd name="T41" fmla="*/ 850 h 2018"/>
                  <a:gd name="T42" fmla="*/ 105 w 3142"/>
                  <a:gd name="T43" fmla="*/ 956 h 2018"/>
                  <a:gd name="T44" fmla="*/ 91 w 3142"/>
                  <a:gd name="T45" fmla="*/ 1081 h 2018"/>
                  <a:gd name="T46" fmla="*/ 10 w 3142"/>
                  <a:gd name="T47" fmla="*/ 1109 h 2018"/>
                  <a:gd name="T48" fmla="*/ 32 w 3142"/>
                  <a:gd name="T49" fmla="*/ 1251 h 2018"/>
                  <a:gd name="T50" fmla="*/ 141 w 3142"/>
                  <a:gd name="T51" fmla="*/ 1423 h 2018"/>
                  <a:gd name="T52" fmla="*/ 216 w 3142"/>
                  <a:gd name="T53" fmla="*/ 1534 h 2018"/>
                  <a:gd name="T54" fmla="*/ 432 w 3142"/>
                  <a:gd name="T55" fmla="*/ 1579 h 2018"/>
                  <a:gd name="T56" fmla="*/ 593 w 3142"/>
                  <a:gd name="T57" fmla="*/ 1651 h 2018"/>
                  <a:gd name="T58" fmla="*/ 747 w 3142"/>
                  <a:gd name="T59" fmla="*/ 1673 h 2018"/>
                  <a:gd name="T60" fmla="*/ 963 w 3142"/>
                  <a:gd name="T61" fmla="*/ 1723 h 2018"/>
                  <a:gd name="T62" fmla="*/ 1192 w 3142"/>
                  <a:gd name="T63" fmla="*/ 1757 h 2018"/>
                  <a:gd name="T64" fmla="*/ 1356 w 3142"/>
                  <a:gd name="T65" fmla="*/ 1882 h 2018"/>
                  <a:gd name="T66" fmla="*/ 1458 w 3142"/>
                  <a:gd name="T67" fmla="*/ 1971 h 2018"/>
                  <a:gd name="T68" fmla="*/ 1576 w 3142"/>
                  <a:gd name="T69" fmla="*/ 1971 h 2018"/>
                  <a:gd name="T70" fmla="*/ 1720 w 3142"/>
                  <a:gd name="T71" fmla="*/ 1890 h 2018"/>
                  <a:gd name="T72" fmla="*/ 1769 w 3142"/>
                  <a:gd name="T73" fmla="*/ 1765 h 2018"/>
                  <a:gd name="T74" fmla="*/ 1832 w 3142"/>
                  <a:gd name="T75" fmla="*/ 1724 h 2018"/>
                  <a:gd name="T76" fmla="*/ 1853 w 3142"/>
                  <a:gd name="T77" fmla="*/ 1631 h 2018"/>
                  <a:gd name="T78" fmla="*/ 2036 w 3142"/>
                  <a:gd name="T79" fmla="*/ 1586 h 2018"/>
                  <a:gd name="T80" fmla="*/ 2189 w 3142"/>
                  <a:gd name="T81" fmla="*/ 1597 h 2018"/>
                  <a:gd name="T82" fmla="*/ 2347 w 3142"/>
                  <a:gd name="T83" fmla="*/ 1597 h 2018"/>
                  <a:gd name="T84" fmla="*/ 2499 w 3142"/>
                  <a:gd name="T85" fmla="*/ 1738 h 2018"/>
                  <a:gd name="T86" fmla="*/ 2661 w 3142"/>
                  <a:gd name="T87" fmla="*/ 1686 h 2018"/>
                  <a:gd name="T88" fmla="*/ 2805 w 3142"/>
                  <a:gd name="T89" fmla="*/ 1649 h 2018"/>
                  <a:gd name="T90" fmla="*/ 2949 w 3142"/>
                  <a:gd name="T91" fmla="*/ 1656 h 2018"/>
                  <a:gd name="T92" fmla="*/ 3011 w 3142"/>
                  <a:gd name="T93" fmla="*/ 1530 h 2018"/>
                  <a:gd name="T94" fmla="*/ 2831 w 3142"/>
                  <a:gd name="T95" fmla="*/ 1441 h 2018"/>
                  <a:gd name="T96" fmla="*/ 2661 w 3142"/>
                  <a:gd name="T97" fmla="*/ 1323 h 2018"/>
                  <a:gd name="T98" fmla="*/ 2818 w 3142"/>
                  <a:gd name="T99" fmla="*/ 1382 h 2018"/>
                  <a:gd name="T100" fmla="*/ 2884 w 3142"/>
                  <a:gd name="T101" fmla="*/ 1234 h 2018"/>
                  <a:gd name="T102" fmla="*/ 2976 w 3142"/>
                  <a:gd name="T103" fmla="*/ 1115 h 2018"/>
                  <a:gd name="T104" fmla="*/ 3032 w 3142"/>
                  <a:gd name="T105" fmla="*/ 1026 h 2018"/>
                  <a:gd name="T106" fmla="*/ 3089 w 3142"/>
                  <a:gd name="T107" fmla="*/ 997 h 2018"/>
                  <a:gd name="T108" fmla="*/ 3085 w 3142"/>
                  <a:gd name="T109" fmla="*/ 823 h 2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42" h="2018">
                    <a:moveTo>
                      <a:pt x="3085" y="823"/>
                    </a:moveTo>
                    <a:cubicBezTo>
                      <a:pt x="3054" y="797"/>
                      <a:pt x="3054" y="789"/>
                      <a:pt x="3054" y="771"/>
                    </a:cubicBezTo>
                    <a:cubicBezTo>
                      <a:pt x="3054" y="752"/>
                      <a:pt x="3063" y="726"/>
                      <a:pt x="3032" y="708"/>
                    </a:cubicBezTo>
                    <a:cubicBezTo>
                      <a:pt x="2962" y="682"/>
                      <a:pt x="2976" y="678"/>
                      <a:pt x="2993" y="656"/>
                    </a:cubicBezTo>
                    <a:cubicBezTo>
                      <a:pt x="3011" y="633"/>
                      <a:pt x="2980" y="604"/>
                      <a:pt x="2971" y="574"/>
                    </a:cubicBezTo>
                    <a:cubicBezTo>
                      <a:pt x="2962" y="545"/>
                      <a:pt x="2901" y="530"/>
                      <a:pt x="2875" y="478"/>
                    </a:cubicBezTo>
                    <a:cubicBezTo>
                      <a:pt x="2849" y="426"/>
                      <a:pt x="2796" y="489"/>
                      <a:pt x="2762" y="496"/>
                    </a:cubicBezTo>
                    <a:cubicBezTo>
                      <a:pt x="2727" y="504"/>
                      <a:pt x="2679" y="426"/>
                      <a:pt x="2652" y="396"/>
                    </a:cubicBezTo>
                    <a:cubicBezTo>
                      <a:pt x="2626" y="367"/>
                      <a:pt x="2547" y="348"/>
                      <a:pt x="2499" y="330"/>
                    </a:cubicBezTo>
                    <a:cubicBezTo>
                      <a:pt x="2451" y="311"/>
                      <a:pt x="2464" y="244"/>
                      <a:pt x="2460" y="204"/>
                    </a:cubicBezTo>
                    <a:cubicBezTo>
                      <a:pt x="2456" y="163"/>
                      <a:pt x="2403" y="207"/>
                      <a:pt x="2360" y="226"/>
                    </a:cubicBezTo>
                    <a:cubicBezTo>
                      <a:pt x="2316" y="244"/>
                      <a:pt x="2303" y="229"/>
                      <a:pt x="2298" y="200"/>
                    </a:cubicBezTo>
                    <a:cubicBezTo>
                      <a:pt x="2294" y="170"/>
                      <a:pt x="2224" y="170"/>
                      <a:pt x="2141" y="126"/>
                    </a:cubicBezTo>
                    <a:cubicBezTo>
                      <a:pt x="2058" y="81"/>
                      <a:pt x="2050" y="122"/>
                      <a:pt x="2023" y="152"/>
                    </a:cubicBezTo>
                    <a:cubicBezTo>
                      <a:pt x="1997" y="181"/>
                      <a:pt x="1910" y="144"/>
                      <a:pt x="1844" y="133"/>
                    </a:cubicBezTo>
                    <a:cubicBezTo>
                      <a:pt x="1779" y="122"/>
                      <a:pt x="1770" y="159"/>
                      <a:pt x="1700" y="185"/>
                    </a:cubicBezTo>
                    <a:cubicBezTo>
                      <a:pt x="1630" y="211"/>
                      <a:pt x="1639" y="215"/>
                      <a:pt x="1595" y="207"/>
                    </a:cubicBezTo>
                    <a:cubicBezTo>
                      <a:pt x="1552" y="200"/>
                      <a:pt x="1517" y="166"/>
                      <a:pt x="1482" y="118"/>
                    </a:cubicBezTo>
                    <a:cubicBezTo>
                      <a:pt x="1447" y="70"/>
                      <a:pt x="1420" y="96"/>
                      <a:pt x="1368" y="92"/>
                    </a:cubicBezTo>
                    <a:cubicBezTo>
                      <a:pt x="1316" y="89"/>
                      <a:pt x="1263" y="48"/>
                      <a:pt x="1206" y="40"/>
                    </a:cubicBezTo>
                    <a:cubicBezTo>
                      <a:pt x="1150" y="33"/>
                      <a:pt x="1080" y="59"/>
                      <a:pt x="1045" y="29"/>
                    </a:cubicBezTo>
                    <a:cubicBezTo>
                      <a:pt x="1010" y="0"/>
                      <a:pt x="1010" y="29"/>
                      <a:pt x="988" y="59"/>
                    </a:cubicBezTo>
                    <a:cubicBezTo>
                      <a:pt x="966" y="89"/>
                      <a:pt x="927" y="66"/>
                      <a:pt x="879" y="63"/>
                    </a:cubicBezTo>
                    <a:cubicBezTo>
                      <a:pt x="831" y="59"/>
                      <a:pt x="822" y="81"/>
                      <a:pt x="761" y="85"/>
                    </a:cubicBezTo>
                    <a:cubicBezTo>
                      <a:pt x="700" y="89"/>
                      <a:pt x="700" y="122"/>
                      <a:pt x="617" y="126"/>
                    </a:cubicBezTo>
                    <a:cubicBezTo>
                      <a:pt x="534" y="129"/>
                      <a:pt x="521" y="141"/>
                      <a:pt x="451" y="133"/>
                    </a:cubicBezTo>
                    <a:cubicBezTo>
                      <a:pt x="381" y="126"/>
                      <a:pt x="368" y="166"/>
                      <a:pt x="320" y="196"/>
                    </a:cubicBezTo>
                    <a:cubicBezTo>
                      <a:pt x="272" y="226"/>
                      <a:pt x="298" y="285"/>
                      <a:pt x="298" y="333"/>
                    </a:cubicBezTo>
                    <a:cubicBezTo>
                      <a:pt x="298" y="381"/>
                      <a:pt x="381" y="370"/>
                      <a:pt x="390" y="400"/>
                    </a:cubicBezTo>
                    <a:cubicBezTo>
                      <a:pt x="398" y="430"/>
                      <a:pt x="464" y="430"/>
                      <a:pt x="490" y="463"/>
                    </a:cubicBezTo>
                    <a:cubicBezTo>
                      <a:pt x="516" y="496"/>
                      <a:pt x="481" y="504"/>
                      <a:pt x="468" y="522"/>
                    </a:cubicBezTo>
                    <a:cubicBezTo>
                      <a:pt x="455" y="541"/>
                      <a:pt x="477" y="556"/>
                      <a:pt x="433" y="574"/>
                    </a:cubicBezTo>
                    <a:cubicBezTo>
                      <a:pt x="390" y="593"/>
                      <a:pt x="394" y="582"/>
                      <a:pt x="359" y="619"/>
                    </a:cubicBezTo>
                    <a:cubicBezTo>
                      <a:pt x="324" y="656"/>
                      <a:pt x="350" y="674"/>
                      <a:pt x="411" y="689"/>
                    </a:cubicBezTo>
                    <a:cubicBezTo>
                      <a:pt x="473" y="704"/>
                      <a:pt x="446" y="722"/>
                      <a:pt x="407" y="722"/>
                    </a:cubicBezTo>
                    <a:cubicBezTo>
                      <a:pt x="368" y="722"/>
                      <a:pt x="425" y="730"/>
                      <a:pt x="333" y="752"/>
                    </a:cubicBezTo>
                    <a:cubicBezTo>
                      <a:pt x="241" y="774"/>
                      <a:pt x="232" y="748"/>
                      <a:pt x="180" y="726"/>
                    </a:cubicBezTo>
                    <a:cubicBezTo>
                      <a:pt x="167" y="721"/>
                      <a:pt x="156" y="718"/>
                      <a:pt x="146" y="716"/>
                    </a:cubicBezTo>
                    <a:cubicBezTo>
                      <a:pt x="148" y="729"/>
                      <a:pt x="148" y="743"/>
                      <a:pt x="141" y="753"/>
                    </a:cubicBezTo>
                    <a:cubicBezTo>
                      <a:pt x="121" y="781"/>
                      <a:pt x="62" y="770"/>
                      <a:pt x="72" y="792"/>
                    </a:cubicBezTo>
                    <a:cubicBezTo>
                      <a:pt x="82" y="814"/>
                      <a:pt x="91" y="806"/>
                      <a:pt x="114" y="814"/>
                    </a:cubicBezTo>
                    <a:cubicBezTo>
                      <a:pt x="137" y="823"/>
                      <a:pt x="147" y="831"/>
                      <a:pt x="147" y="850"/>
                    </a:cubicBezTo>
                    <a:cubicBezTo>
                      <a:pt x="147" y="870"/>
                      <a:pt x="141" y="886"/>
                      <a:pt x="118" y="906"/>
                    </a:cubicBezTo>
                    <a:cubicBezTo>
                      <a:pt x="95" y="925"/>
                      <a:pt x="121" y="925"/>
                      <a:pt x="105" y="956"/>
                    </a:cubicBezTo>
                    <a:cubicBezTo>
                      <a:pt x="88" y="987"/>
                      <a:pt x="62" y="998"/>
                      <a:pt x="75" y="1023"/>
                    </a:cubicBezTo>
                    <a:cubicBezTo>
                      <a:pt x="88" y="1048"/>
                      <a:pt x="91" y="1064"/>
                      <a:pt x="91" y="1081"/>
                    </a:cubicBezTo>
                    <a:cubicBezTo>
                      <a:pt x="91" y="1098"/>
                      <a:pt x="85" y="1109"/>
                      <a:pt x="62" y="1100"/>
                    </a:cubicBezTo>
                    <a:cubicBezTo>
                      <a:pt x="39" y="1092"/>
                      <a:pt x="10" y="1087"/>
                      <a:pt x="10" y="1109"/>
                    </a:cubicBezTo>
                    <a:cubicBezTo>
                      <a:pt x="10" y="1131"/>
                      <a:pt x="23" y="1162"/>
                      <a:pt x="19" y="1187"/>
                    </a:cubicBezTo>
                    <a:cubicBezTo>
                      <a:pt x="16" y="1212"/>
                      <a:pt x="0" y="1226"/>
                      <a:pt x="32" y="1251"/>
                    </a:cubicBezTo>
                    <a:cubicBezTo>
                      <a:pt x="65" y="1276"/>
                      <a:pt x="95" y="1312"/>
                      <a:pt x="101" y="1340"/>
                    </a:cubicBezTo>
                    <a:cubicBezTo>
                      <a:pt x="108" y="1367"/>
                      <a:pt x="121" y="1403"/>
                      <a:pt x="141" y="1423"/>
                    </a:cubicBezTo>
                    <a:cubicBezTo>
                      <a:pt x="160" y="1442"/>
                      <a:pt x="167" y="1445"/>
                      <a:pt x="170" y="1473"/>
                    </a:cubicBezTo>
                    <a:cubicBezTo>
                      <a:pt x="173" y="1501"/>
                      <a:pt x="164" y="1526"/>
                      <a:pt x="216" y="1534"/>
                    </a:cubicBezTo>
                    <a:cubicBezTo>
                      <a:pt x="268" y="1542"/>
                      <a:pt x="331" y="1531"/>
                      <a:pt x="350" y="1551"/>
                    </a:cubicBezTo>
                    <a:cubicBezTo>
                      <a:pt x="370" y="1570"/>
                      <a:pt x="399" y="1570"/>
                      <a:pt x="432" y="1579"/>
                    </a:cubicBezTo>
                    <a:cubicBezTo>
                      <a:pt x="465" y="1587"/>
                      <a:pt x="508" y="1576"/>
                      <a:pt x="527" y="1598"/>
                    </a:cubicBezTo>
                    <a:cubicBezTo>
                      <a:pt x="547" y="1620"/>
                      <a:pt x="573" y="1629"/>
                      <a:pt x="593" y="1651"/>
                    </a:cubicBezTo>
                    <a:cubicBezTo>
                      <a:pt x="612" y="1673"/>
                      <a:pt x="612" y="1698"/>
                      <a:pt x="655" y="1687"/>
                    </a:cubicBezTo>
                    <a:cubicBezTo>
                      <a:pt x="698" y="1676"/>
                      <a:pt x="704" y="1640"/>
                      <a:pt x="747" y="1673"/>
                    </a:cubicBezTo>
                    <a:cubicBezTo>
                      <a:pt x="789" y="1706"/>
                      <a:pt x="786" y="1701"/>
                      <a:pt x="838" y="1709"/>
                    </a:cubicBezTo>
                    <a:cubicBezTo>
                      <a:pt x="891" y="1718"/>
                      <a:pt x="924" y="1726"/>
                      <a:pt x="963" y="1723"/>
                    </a:cubicBezTo>
                    <a:cubicBezTo>
                      <a:pt x="1002" y="1720"/>
                      <a:pt x="1015" y="1723"/>
                      <a:pt x="1055" y="1732"/>
                    </a:cubicBezTo>
                    <a:cubicBezTo>
                      <a:pt x="1094" y="1740"/>
                      <a:pt x="1150" y="1720"/>
                      <a:pt x="1192" y="1757"/>
                    </a:cubicBezTo>
                    <a:cubicBezTo>
                      <a:pt x="1235" y="1793"/>
                      <a:pt x="1251" y="1815"/>
                      <a:pt x="1274" y="1829"/>
                    </a:cubicBezTo>
                    <a:cubicBezTo>
                      <a:pt x="1297" y="1843"/>
                      <a:pt x="1346" y="1837"/>
                      <a:pt x="1356" y="1882"/>
                    </a:cubicBezTo>
                    <a:cubicBezTo>
                      <a:pt x="1366" y="1926"/>
                      <a:pt x="1349" y="1946"/>
                      <a:pt x="1386" y="1948"/>
                    </a:cubicBezTo>
                    <a:cubicBezTo>
                      <a:pt x="1422" y="1951"/>
                      <a:pt x="1435" y="1954"/>
                      <a:pt x="1458" y="1971"/>
                    </a:cubicBezTo>
                    <a:cubicBezTo>
                      <a:pt x="1481" y="1987"/>
                      <a:pt x="1487" y="1998"/>
                      <a:pt x="1520" y="1976"/>
                    </a:cubicBezTo>
                    <a:cubicBezTo>
                      <a:pt x="1553" y="1954"/>
                      <a:pt x="1553" y="1957"/>
                      <a:pt x="1576" y="1971"/>
                    </a:cubicBezTo>
                    <a:cubicBezTo>
                      <a:pt x="1598" y="1984"/>
                      <a:pt x="1618" y="2018"/>
                      <a:pt x="1657" y="1962"/>
                    </a:cubicBezTo>
                    <a:cubicBezTo>
                      <a:pt x="1697" y="1907"/>
                      <a:pt x="1693" y="1907"/>
                      <a:pt x="1720" y="1890"/>
                    </a:cubicBezTo>
                    <a:cubicBezTo>
                      <a:pt x="1746" y="1873"/>
                      <a:pt x="1746" y="1854"/>
                      <a:pt x="1759" y="1823"/>
                    </a:cubicBezTo>
                    <a:cubicBezTo>
                      <a:pt x="1772" y="1793"/>
                      <a:pt x="1782" y="1776"/>
                      <a:pt x="1769" y="1765"/>
                    </a:cubicBezTo>
                    <a:cubicBezTo>
                      <a:pt x="1756" y="1754"/>
                      <a:pt x="1739" y="1720"/>
                      <a:pt x="1772" y="1715"/>
                    </a:cubicBezTo>
                    <a:cubicBezTo>
                      <a:pt x="1794" y="1711"/>
                      <a:pt x="1814" y="1717"/>
                      <a:pt x="1832" y="1724"/>
                    </a:cubicBezTo>
                    <a:cubicBezTo>
                      <a:pt x="1837" y="1721"/>
                      <a:pt x="1843" y="1718"/>
                      <a:pt x="1849" y="1716"/>
                    </a:cubicBezTo>
                    <a:cubicBezTo>
                      <a:pt x="1875" y="1705"/>
                      <a:pt x="1840" y="1645"/>
                      <a:pt x="1853" y="1631"/>
                    </a:cubicBezTo>
                    <a:cubicBezTo>
                      <a:pt x="1866" y="1616"/>
                      <a:pt x="1879" y="1605"/>
                      <a:pt x="1918" y="1586"/>
                    </a:cubicBezTo>
                    <a:cubicBezTo>
                      <a:pt x="1958" y="1568"/>
                      <a:pt x="2015" y="1586"/>
                      <a:pt x="2036" y="1586"/>
                    </a:cubicBezTo>
                    <a:cubicBezTo>
                      <a:pt x="2058" y="1586"/>
                      <a:pt x="2102" y="1590"/>
                      <a:pt x="2124" y="1571"/>
                    </a:cubicBezTo>
                    <a:cubicBezTo>
                      <a:pt x="2146" y="1553"/>
                      <a:pt x="2163" y="1571"/>
                      <a:pt x="2189" y="1597"/>
                    </a:cubicBezTo>
                    <a:cubicBezTo>
                      <a:pt x="2215" y="1623"/>
                      <a:pt x="2233" y="1605"/>
                      <a:pt x="2264" y="1631"/>
                    </a:cubicBezTo>
                    <a:cubicBezTo>
                      <a:pt x="2294" y="1656"/>
                      <a:pt x="2316" y="1616"/>
                      <a:pt x="2347" y="1597"/>
                    </a:cubicBezTo>
                    <a:cubicBezTo>
                      <a:pt x="2377" y="1579"/>
                      <a:pt x="2399" y="1608"/>
                      <a:pt x="2412" y="1638"/>
                    </a:cubicBezTo>
                    <a:cubicBezTo>
                      <a:pt x="2425" y="1668"/>
                      <a:pt x="2469" y="1705"/>
                      <a:pt x="2499" y="1738"/>
                    </a:cubicBezTo>
                    <a:cubicBezTo>
                      <a:pt x="2530" y="1771"/>
                      <a:pt x="2574" y="1768"/>
                      <a:pt x="2626" y="1768"/>
                    </a:cubicBezTo>
                    <a:cubicBezTo>
                      <a:pt x="2679" y="1768"/>
                      <a:pt x="2661" y="1716"/>
                      <a:pt x="2661" y="1686"/>
                    </a:cubicBezTo>
                    <a:cubicBezTo>
                      <a:pt x="2661" y="1656"/>
                      <a:pt x="2705" y="1631"/>
                      <a:pt x="2735" y="1608"/>
                    </a:cubicBezTo>
                    <a:cubicBezTo>
                      <a:pt x="2766" y="1586"/>
                      <a:pt x="2779" y="1616"/>
                      <a:pt x="2805" y="1649"/>
                    </a:cubicBezTo>
                    <a:cubicBezTo>
                      <a:pt x="2831" y="1682"/>
                      <a:pt x="2862" y="1656"/>
                      <a:pt x="2888" y="1627"/>
                    </a:cubicBezTo>
                    <a:cubicBezTo>
                      <a:pt x="2914" y="1597"/>
                      <a:pt x="2932" y="1631"/>
                      <a:pt x="2949" y="1656"/>
                    </a:cubicBezTo>
                    <a:cubicBezTo>
                      <a:pt x="2967" y="1682"/>
                      <a:pt x="2997" y="1649"/>
                      <a:pt x="2997" y="1619"/>
                    </a:cubicBezTo>
                    <a:cubicBezTo>
                      <a:pt x="2997" y="1590"/>
                      <a:pt x="3015" y="1575"/>
                      <a:pt x="3011" y="1530"/>
                    </a:cubicBezTo>
                    <a:cubicBezTo>
                      <a:pt x="3006" y="1486"/>
                      <a:pt x="2971" y="1504"/>
                      <a:pt x="2928" y="1501"/>
                    </a:cubicBezTo>
                    <a:cubicBezTo>
                      <a:pt x="2884" y="1497"/>
                      <a:pt x="2853" y="1475"/>
                      <a:pt x="2831" y="1441"/>
                    </a:cubicBezTo>
                    <a:cubicBezTo>
                      <a:pt x="2810" y="1408"/>
                      <a:pt x="2753" y="1423"/>
                      <a:pt x="2696" y="1416"/>
                    </a:cubicBezTo>
                    <a:cubicBezTo>
                      <a:pt x="2639" y="1408"/>
                      <a:pt x="2644" y="1367"/>
                      <a:pt x="2661" y="1323"/>
                    </a:cubicBezTo>
                    <a:cubicBezTo>
                      <a:pt x="2679" y="1278"/>
                      <a:pt x="2692" y="1319"/>
                      <a:pt x="2722" y="1353"/>
                    </a:cubicBezTo>
                    <a:cubicBezTo>
                      <a:pt x="2753" y="1386"/>
                      <a:pt x="2779" y="1371"/>
                      <a:pt x="2818" y="1382"/>
                    </a:cubicBezTo>
                    <a:cubicBezTo>
                      <a:pt x="2858" y="1393"/>
                      <a:pt x="2866" y="1375"/>
                      <a:pt x="2875" y="1341"/>
                    </a:cubicBezTo>
                    <a:cubicBezTo>
                      <a:pt x="2884" y="1308"/>
                      <a:pt x="2888" y="1282"/>
                      <a:pt x="2884" y="1234"/>
                    </a:cubicBezTo>
                    <a:cubicBezTo>
                      <a:pt x="2879" y="1186"/>
                      <a:pt x="2932" y="1208"/>
                      <a:pt x="2958" y="1182"/>
                    </a:cubicBezTo>
                    <a:cubicBezTo>
                      <a:pt x="2984" y="1156"/>
                      <a:pt x="2997" y="1134"/>
                      <a:pt x="2976" y="1115"/>
                    </a:cubicBezTo>
                    <a:cubicBezTo>
                      <a:pt x="2954" y="1097"/>
                      <a:pt x="2976" y="1063"/>
                      <a:pt x="2993" y="1067"/>
                    </a:cubicBezTo>
                    <a:cubicBezTo>
                      <a:pt x="3011" y="1071"/>
                      <a:pt x="3024" y="1060"/>
                      <a:pt x="3032" y="1026"/>
                    </a:cubicBezTo>
                    <a:cubicBezTo>
                      <a:pt x="3041" y="993"/>
                      <a:pt x="3032" y="1026"/>
                      <a:pt x="3059" y="1045"/>
                    </a:cubicBezTo>
                    <a:cubicBezTo>
                      <a:pt x="3085" y="1063"/>
                      <a:pt x="3089" y="1012"/>
                      <a:pt x="3089" y="997"/>
                    </a:cubicBezTo>
                    <a:cubicBezTo>
                      <a:pt x="3089" y="982"/>
                      <a:pt x="3107" y="967"/>
                      <a:pt x="3124" y="926"/>
                    </a:cubicBezTo>
                    <a:cubicBezTo>
                      <a:pt x="3142" y="886"/>
                      <a:pt x="3115" y="848"/>
                      <a:pt x="3085" y="823"/>
                    </a:cubicBez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Freeform: Shape 6"/>
              <p:cNvSpPr/>
              <p:nvPr/>
            </p:nvSpPr>
            <p:spPr bwMode="auto">
              <a:xfrm>
                <a:off x="9966343" y="906449"/>
                <a:ext cx="1615070" cy="1230607"/>
              </a:xfrm>
              <a:custGeom>
                <a:avLst/>
                <a:gdLst>
                  <a:gd name="T0" fmla="*/ 2816 w 2901"/>
                  <a:gd name="T1" fmla="*/ 823 h 2299"/>
                  <a:gd name="T2" fmla="*/ 2595 w 2901"/>
                  <a:gd name="T3" fmla="*/ 966 h 2299"/>
                  <a:gd name="T4" fmla="*/ 2459 w 2901"/>
                  <a:gd name="T5" fmla="*/ 1101 h 2299"/>
                  <a:gd name="T6" fmla="*/ 2172 w 2901"/>
                  <a:gd name="T7" fmla="*/ 1175 h 2299"/>
                  <a:gd name="T8" fmla="*/ 2095 w 2901"/>
                  <a:gd name="T9" fmla="*/ 1030 h 2299"/>
                  <a:gd name="T10" fmla="*/ 1971 w 2901"/>
                  <a:gd name="T11" fmla="*/ 915 h 2299"/>
                  <a:gd name="T12" fmla="*/ 1823 w 2901"/>
                  <a:gd name="T13" fmla="*/ 855 h 2299"/>
                  <a:gd name="T14" fmla="*/ 1589 w 2901"/>
                  <a:gd name="T15" fmla="*/ 817 h 2299"/>
                  <a:gd name="T16" fmla="*/ 1344 w 2901"/>
                  <a:gd name="T17" fmla="*/ 713 h 2299"/>
                  <a:gd name="T18" fmla="*/ 1154 w 2901"/>
                  <a:gd name="T19" fmla="*/ 491 h 2299"/>
                  <a:gd name="T20" fmla="*/ 1073 w 2901"/>
                  <a:gd name="T21" fmla="*/ 352 h 2299"/>
                  <a:gd name="T22" fmla="*/ 954 w 2901"/>
                  <a:gd name="T23" fmla="*/ 188 h 2299"/>
                  <a:gd name="T24" fmla="*/ 814 w 2901"/>
                  <a:gd name="T25" fmla="*/ 82 h 2299"/>
                  <a:gd name="T26" fmla="*/ 641 w 2901"/>
                  <a:gd name="T27" fmla="*/ 75 h 2299"/>
                  <a:gd name="T28" fmla="*/ 330 w 2901"/>
                  <a:gd name="T29" fmla="*/ 32 h 2299"/>
                  <a:gd name="T30" fmla="*/ 64 w 2901"/>
                  <a:gd name="T31" fmla="*/ 131 h 2299"/>
                  <a:gd name="T32" fmla="*/ 99 w 2901"/>
                  <a:gd name="T33" fmla="*/ 248 h 2299"/>
                  <a:gd name="T34" fmla="*/ 210 w 2901"/>
                  <a:gd name="T35" fmla="*/ 370 h 2299"/>
                  <a:gd name="T36" fmla="*/ 348 w 2901"/>
                  <a:gd name="T37" fmla="*/ 403 h 2299"/>
                  <a:gd name="T38" fmla="*/ 623 w 2901"/>
                  <a:gd name="T39" fmla="*/ 576 h 2299"/>
                  <a:gd name="T40" fmla="*/ 920 w 2901"/>
                  <a:gd name="T41" fmla="*/ 505 h 2299"/>
                  <a:gd name="T42" fmla="*/ 970 w 2901"/>
                  <a:gd name="T43" fmla="*/ 724 h 2299"/>
                  <a:gd name="T44" fmla="*/ 961 w 2901"/>
                  <a:gd name="T45" fmla="*/ 1069 h 2299"/>
                  <a:gd name="T46" fmla="*/ 911 w 2901"/>
                  <a:gd name="T47" fmla="*/ 1289 h 2299"/>
                  <a:gd name="T48" fmla="*/ 835 w 2901"/>
                  <a:gd name="T49" fmla="*/ 1269 h 2299"/>
                  <a:gd name="T50" fmla="*/ 605 w 2901"/>
                  <a:gd name="T51" fmla="*/ 1563 h 2299"/>
                  <a:gd name="T52" fmla="*/ 721 w 2901"/>
                  <a:gd name="T53" fmla="*/ 1730 h 2299"/>
                  <a:gd name="T54" fmla="*/ 813 w 2901"/>
                  <a:gd name="T55" fmla="*/ 1775 h 2299"/>
                  <a:gd name="T56" fmla="*/ 766 w 2901"/>
                  <a:gd name="T57" fmla="*/ 1889 h 2299"/>
                  <a:gd name="T58" fmla="*/ 934 w 2901"/>
                  <a:gd name="T59" fmla="*/ 1865 h 2299"/>
                  <a:gd name="T60" fmla="*/ 1114 w 2901"/>
                  <a:gd name="T61" fmla="*/ 2027 h 2299"/>
                  <a:gd name="T62" fmla="*/ 1330 w 2901"/>
                  <a:gd name="T63" fmla="*/ 1982 h 2299"/>
                  <a:gd name="T64" fmla="*/ 1520 w 2901"/>
                  <a:gd name="T65" fmla="*/ 1990 h 2299"/>
                  <a:gd name="T66" fmla="*/ 1651 w 2901"/>
                  <a:gd name="T67" fmla="*/ 2118 h 2299"/>
                  <a:gd name="T68" fmla="*/ 1868 w 2901"/>
                  <a:gd name="T69" fmla="*/ 2210 h 2299"/>
                  <a:gd name="T70" fmla="*/ 1914 w 2901"/>
                  <a:gd name="T71" fmla="*/ 2071 h 2299"/>
                  <a:gd name="T72" fmla="*/ 1976 w 2901"/>
                  <a:gd name="T73" fmla="*/ 2205 h 2299"/>
                  <a:gd name="T74" fmla="*/ 2156 w 2901"/>
                  <a:gd name="T75" fmla="*/ 2255 h 2299"/>
                  <a:gd name="T76" fmla="*/ 2284 w 2901"/>
                  <a:gd name="T77" fmla="*/ 2138 h 2299"/>
                  <a:gd name="T78" fmla="*/ 2431 w 2901"/>
                  <a:gd name="T79" fmla="*/ 2205 h 2299"/>
                  <a:gd name="T80" fmla="*/ 2507 w 2901"/>
                  <a:gd name="T81" fmla="*/ 1988 h 2299"/>
                  <a:gd name="T82" fmla="*/ 2515 w 2901"/>
                  <a:gd name="T83" fmla="*/ 1808 h 2299"/>
                  <a:gd name="T84" fmla="*/ 2733 w 2901"/>
                  <a:gd name="T85" fmla="*/ 1728 h 2299"/>
                  <a:gd name="T86" fmla="*/ 2800 w 2901"/>
                  <a:gd name="T87" fmla="*/ 1657 h 2299"/>
                  <a:gd name="T88" fmla="*/ 2824 w 2901"/>
                  <a:gd name="T89" fmla="*/ 1501 h 2299"/>
                  <a:gd name="T90" fmla="*/ 2857 w 2901"/>
                  <a:gd name="T91" fmla="*/ 1357 h 2299"/>
                  <a:gd name="T92" fmla="*/ 2834 w 2901"/>
                  <a:gd name="T93" fmla="*/ 1193 h 2299"/>
                  <a:gd name="T94" fmla="*/ 2870 w 2901"/>
                  <a:gd name="T95" fmla="*/ 1063 h 2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901" h="2299">
                    <a:moveTo>
                      <a:pt x="2867" y="958"/>
                    </a:moveTo>
                    <a:cubicBezTo>
                      <a:pt x="2834" y="938"/>
                      <a:pt x="2815" y="941"/>
                      <a:pt x="2819" y="905"/>
                    </a:cubicBezTo>
                    <a:cubicBezTo>
                      <a:pt x="2824" y="869"/>
                      <a:pt x="2841" y="823"/>
                      <a:pt x="2816" y="823"/>
                    </a:cubicBezTo>
                    <a:cubicBezTo>
                      <a:pt x="2792" y="823"/>
                      <a:pt x="2754" y="840"/>
                      <a:pt x="2728" y="859"/>
                    </a:cubicBezTo>
                    <a:cubicBezTo>
                      <a:pt x="2701" y="879"/>
                      <a:pt x="2665" y="895"/>
                      <a:pt x="2647" y="919"/>
                    </a:cubicBezTo>
                    <a:cubicBezTo>
                      <a:pt x="2629" y="942"/>
                      <a:pt x="2624" y="966"/>
                      <a:pt x="2595" y="966"/>
                    </a:cubicBezTo>
                    <a:cubicBezTo>
                      <a:pt x="2566" y="966"/>
                      <a:pt x="2538" y="976"/>
                      <a:pt x="2525" y="998"/>
                    </a:cubicBezTo>
                    <a:cubicBezTo>
                      <a:pt x="2511" y="1020"/>
                      <a:pt x="2475" y="1056"/>
                      <a:pt x="2479" y="1077"/>
                    </a:cubicBezTo>
                    <a:cubicBezTo>
                      <a:pt x="2482" y="1098"/>
                      <a:pt x="2485" y="1091"/>
                      <a:pt x="2459" y="1101"/>
                    </a:cubicBezTo>
                    <a:cubicBezTo>
                      <a:pt x="2433" y="1111"/>
                      <a:pt x="2377" y="1127"/>
                      <a:pt x="2351" y="1140"/>
                    </a:cubicBezTo>
                    <a:cubicBezTo>
                      <a:pt x="2325" y="1152"/>
                      <a:pt x="2258" y="1138"/>
                      <a:pt x="2238" y="1163"/>
                    </a:cubicBezTo>
                    <a:cubicBezTo>
                      <a:pt x="2218" y="1189"/>
                      <a:pt x="2194" y="1200"/>
                      <a:pt x="2172" y="1175"/>
                    </a:cubicBezTo>
                    <a:cubicBezTo>
                      <a:pt x="2151" y="1150"/>
                      <a:pt x="2140" y="1122"/>
                      <a:pt x="2113" y="1109"/>
                    </a:cubicBezTo>
                    <a:cubicBezTo>
                      <a:pt x="2087" y="1097"/>
                      <a:pt x="2076" y="1098"/>
                      <a:pt x="2090" y="1080"/>
                    </a:cubicBezTo>
                    <a:cubicBezTo>
                      <a:pt x="2105" y="1062"/>
                      <a:pt x="2113" y="1047"/>
                      <a:pt x="2095" y="1030"/>
                    </a:cubicBezTo>
                    <a:cubicBezTo>
                      <a:pt x="2077" y="1013"/>
                      <a:pt x="2035" y="1002"/>
                      <a:pt x="2035" y="977"/>
                    </a:cubicBezTo>
                    <a:cubicBezTo>
                      <a:pt x="2035" y="952"/>
                      <a:pt x="2036" y="926"/>
                      <a:pt x="2022" y="916"/>
                    </a:cubicBezTo>
                    <a:cubicBezTo>
                      <a:pt x="2007" y="906"/>
                      <a:pt x="1979" y="895"/>
                      <a:pt x="1971" y="915"/>
                    </a:cubicBezTo>
                    <a:cubicBezTo>
                      <a:pt x="1963" y="934"/>
                      <a:pt x="1964" y="934"/>
                      <a:pt x="1928" y="919"/>
                    </a:cubicBezTo>
                    <a:cubicBezTo>
                      <a:pt x="1892" y="904"/>
                      <a:pt x="1874" y="898"/>
                      <a:pt x="1863" y="888"/>
                    </a:cubicBezTo>
                    <a:cubicBezTo>
                      <a:pt x="1851" y="879"/>
                      <a:pt x="1828" y="865"/>
                      <a:pt x="1823" y="855"/>
                    </a:cubicBezTo>
                    <a:cubicBezTo>
                      <a:pt x="1819" y="845"/>
                      <a:pt x="1786" y="812"/>
                      <a:pt x="1763" y="829"/>
                    </a:cubicBezTo>
                    <a:cubicBezTo>
                      <a:pt x="1740" y="845"/>
                      <a:pt x="1715" y="863"/>
                      <a:pt x="1684" y="851"/>
                    </a:cubicBezTo>
                    <a:cubicBezTo>
                      <a:pt x="1653" y="838"/>
                      <a:pt x="1612" y="802"/>
                      <a:pt x="1589" y="817"/>
                    </a:cubicBezTo>
                    <a:cubicBezTo>
                      <a:pt x="1566" y="833"/>
                      <a:pt x="1479" y="873"/>
                      <a:pt x="1452" y="852"/>
                    </a:cubicBezTo>
                    <a:cubicBezTo>
                      <a:pt x="1424" y="831"/>
                      <a:pt x="1362" y="833"/>
                      <a:pt x="1362" y="792"/>
                    </a:cubicBezTo>
                    <a:cubicBezTo>
                      <a:pt x="1362" y="752"/>
                      <a:pt x="1378" y="733"/>
                      <a:pt x="1344" y="713"/>
                    </a:cubicBezTo>
                    <a:cubicBezTo>
                      <a:pt x="1309" y="694"/>
                      <a:pt x="1293" y="677"/>
                      <a:pt x="1291" y="655"/>
                    </a:cubicBezTo>
                    <a:cubicBezTo>
                      <a:pt x="1289" y="633"/>
                      <a:pt x="1276" y="596"/>
                      <a:pt x="1258" y="584"/>
                    </a:cubicBezTo>
                    <a:cubicBezTo>
                      <a:pt x="1240" y="571"/>
                      <a:pt x="1149" y="507"/>
                      <a:pt x="1154" y="491"/>
                    </a:cubicBezTo>
                    <a:cubicBezTo>
                      <a:pt x="1158" y="474"/>
                      <a:pt x="1176" y="462"/>
                      <a:pt x="1152" y="444"/>
                    </a:cubicBezTo>
                    <a:cubicBezTo>
                      <a:pt x="1127" y="425"/>
                      <a:pt x="1093" y="417"/>
                      <a:pt x="1093" y="399"/>
                    </a:cubicBezTo>
                    <a:cubicBezTo>
                      <a:pt x="1093" y="381"/>
                      <a:pt x="1103" y="366"/>
                      <a:pt x="1073" y="352"/>
                    </a:cubicBezTo>
                    <a:cubicBezTo>
                      <a:pt x="1044" y="338"/>
                      <a:pt x="1029" y="328"/>
                      <a:pt x="1029" y="298"/>
                    </a:cubicBezTo>
                    <a:cubicBezTo>
                      <a:pt x="1029" y="267"/>
                      <a:pt x="1004" y="256"/>
                      <a:pt x="991" y="245"/>
                    </a:cubicBezTo>
                    <a:cubicBezTo>
                      <a:pt x="978" y="234"/>
                      <a:pt x="985" y="204"/>
                      <a:pt x="954" y="188"/>
                    </a:cubicBezTo>
                    <a:cubicBezTo>
                      <a:pt x="923" y="171"/>
                      <a:pt x="896" y="181"/>
                      <a:pt x="896" y="159"/>
                    </a:cubicBezTo>
                    <a:cubicBezTo>
                      <a:pt x="896" y="136"/>
                      <a:pt x="900" y="121"/>
                      <a:pt x="870" y="111"/>
                    </a:cubicBezTo>
                    <a:cubicBezTo>
                      <a:pt x="841" y="102"/>
                      <a:pt x="826" y="97"/>
                      <a:pt x="814" y="82"/>
                    </a:cubicBezTo>
                    <a:cubicBezTo>
                      <a:pt x="803" y="67"/>
                      <a:pt x="773" y="56"/>
                      <a:pt x="759" y="49"/>
                    </a:cubicBezTo>
                    <a:cubicBezTo>
                      <a:pt x="744" y="42"/>
                      <a:pt x="724" y="32"/>
                      <a:pt x="711" y="39"/>
                    </a:cubicBezTo>
                    <a:cubicBezTo>
                      <a:pt x="698" y="46"/>
                      <a:pt x="669" y="72"/>
                      <a:pt x="641" y="75"/>
                    </a:cubicBezTo>
                    <a:cubicBezTo>
                      <a:pt x="613" y="78"/>
                      <a:pt x="569" y="56"/>
                      <a:pt x="539" y="42"/>
                    </a:cubicBezTo>
                    <a:cubicBezTo>
                      <a:pt x="510" y="28"/>
                      <a:pt x="447" y="0"/>
                      <a:pt x="426" y="6"/>
                    </a:cubicBezTo>
                    <a:cubicBezTo>
                      <a:pt x="405" y="11"/>
                      <a:pt x="344" y="17"/>
                      <a:pt x="330" y="32"/>
                    </a:cubicBezTo>
                    <a:cubicBezTo>
                      <a:pt x="315" y="47"/>
                      <a:pt x="285" y="67"/>
                      <a:pt x="246" y="68"/>
                    </a:cubicBezTo>
                    <a:cubicBezTo>
                      <a:pt x="207" y="70"/>
                      <a:pt x="164" y="68"/>
                      <a:pt x="138" y="88"/>
                    </a:cubicBezTo>
                    <a:cubicBezTo>
                      <a:pt x="112" y="107"/>
                      <a:pt x="97" y="120"/>
                      <a:pt x="64" y="131"/>
                    </a:cubicBezTo>
                    <a:cubicBezTo>
                      <a:pt x="56" y="134"/>
                      <a:pt x="46" y="136"/>
                      <a:pt x="36" y="137"/>
                    </a:cubicBezTo>
                    <a:cubicBezTo>
                      <a:pt x="45" y="150"/>
                      <a:pt x="55" y="162"/>
                      <a:pt x="66" y="170"/>
                    </a:cubicBezTo>
                    <a:cubicBezTo>
                      <a:pt x="105" y="198"/>
                      <a:pt x="131" y="209"/>
                      <a:pt x="99" y="248"/>
                    </a:cubicBezTo>
                    <a:cubicBezTo>
                      <a:pt x="66" y="286"/>
                      <a:pt x="0" y="342"/>
                      <a:pt x="66" y="353"/>
                    </a:cubicBezTo>
                    <a:cubicBezTo>
                      <a:pt x="131" y="364"/>
                      <a:pt x="138" y="353"/>
                      <a:pt x="164" y="387"/>
                    </a:cubicBezTo>
                    <a:cubicBezTo>
                      <a:pt x="190" y="420"/>
                      <a:pt x="210" y="403"/>
                      <a:pt x="210" y="370"/>
                    </a:cubicBezTo>
                    <a:cubicBezTo>
                      <a:pt x="210" y="336"/>
                      <a:pt x="236" y="309"/>
                      <a:pt x="256" y="336"/>
                    </a:cubicBezTo>
                    <a:cubicBezTo>
                      <a:pt x="275" y="364"/>
                      <a:pt x="282" y="375"/>
                      <a:pt x="308" y="375"/>
                    </a:cubicBezTo>
                    <a:cubicBezTo>
                      <a:pt x="334" y="375"/>
                      <a:pt x="348" y="353"/>
                      <a:pt x="348" y="403"/>
                    </a:cubicBezTo>
                    <a:cubicBezTo>
                      <a:pt x="348" y="453"/>
                      <a:pt x="361" y="492"/>
                      <a:pt x="367" y="526"/>
                    </a:cubicBezTo>
                    <a:cubicBezTo>
                      <a:pt x="374" y="559"/>
                      <a:pt x="400" y="598"/>
                      <a:pt x="452" y="603"/>
                    </a:cubicBezTo>
                    <a:cubicBezTo>
                      <a:pt x="505" y="609"/>
                      <a:pt x="570" y="587"/>
                      <a:pt x="623" y="576"/>
                    </a:cubicBezTo>
                    <a:cubicBezTo>
                      <a:pt x="675" y="564"/>
                      <a:pt x="701" y="581"/>
                      <a:pt x="741" y="542"/>
                    </a:cubicBezTo>
                    <a:cubicBezTo>
                      <a:pt x="780" y="503"/>
                      <a:pt x="773" y="448"/>
                      <a:pt x="839" y="453"/>
                    </a:cubicBezTo>
                    <a:cubicBezTo>
                      <a:pt x="905" y="459"/>
                      <a:pt x="878" y="474"/>
                      <a:pt x="920" y="505"/>
                    </a:cubicBezTo>
                    <a:cubicBezTo>
                      <a:pt x="961" y="537"/>
                      <a:pt x="1007" y="546"/>
                      <a:pt x="1009" y="574"/>
                    </a:cubicBezTo>
                    <a:cubicBezTo>
                      <a:pt x="1012" y="602"/>
                      <a:pt x="963" y="620"/>
                      <a:pt x="981" y="648"/>
                    </a:cubicBezTo>
                    <a:cubicBezTo>
                      <a:pt x="998" y="676"/>
                      <a:pt x="983" y="705"/>
                      <a:pt x="970" y="724"/>
                    </a:cubicBezTo>
                    <a:cubicBezTo>
                      <a:pt x="957" y="742"/>
                      <a:pt x="933" y="789"/>
                      <a:pt x="937" y="831"/>
                    </a:cubicBezTo>
                    <a:cubicBezTo>
                      <a:pt x="942" y="874"/>
                      <a:pt x="931" y="920"/>
                      <a:pt x="955" y="948"/>
                    </a:cubicBezTo>
                    <a:cubicBezTo>
                      <a:pt x="979" y="976"/>
                      <a:pt x="990" y="1050"/>
                      <a:pt x="961" y="1069"/>
                    </a:cubicBezTo>
                    <a:cubicBezTo>
                      <a:pt x="933" y="1087"/>
                      <a:pt x="911" y="1094"/>
                      <a:pt x="911" y="1119"/>
                    </a:cubicBezTo>
                    <a:cubicBezTo>
                      <a:pt x="911" y="1143"/>
                      <a:pt x="891" y="1174"/>
                      <a:pt x="896" y="1204"/>
                    </a:cubicBezTo>
                    <a:cubicBezTo>
                      <a:pt x="900" y="1233"/>
                      <a:pt x="896" y="1269"/>
                      <a:pt x="911" y="1289"/>
                    </a:cubicBezTo>
                    <a:cubicBezTo>
                      <a:pt x="926" y="1309"/>
                      <a:pt x="933" y="1367"/>
                      <a:pt x="911" y="1356"/>
                    </a:cubicBezTo>
                    <a:cubicBezTo>
                      <a:pt x="889" y="1345"/>
                      <a:pt x="867" y="1335"/>
                      <a:pt x="861" y="1309"/>
                    </a:cubicBezTo>
                    <a:cubicBezTo>
                      <a:pt x="854" y="1283"/>
                      <a:pt x="861" y="1239"/>
                      <a:pt x="835" y="1269"/>
                    </a:cubicBezTo>
                    <a:cubicBezTo>
                      <a:pt x="808" y="1298"/>
                      <a:pt x="806" y="1326"/>
                      <a:pt x="771" y="1365"/>
                    </a:cubicBezTo>
                    <a:cubicBezTo>
                      <a:pt x="736" y="1404"/>
                      <a:pt x="686" y="1452"/>
                      <a:pt x="666" y="1484"/>
                    </a:cubicBezTo>
                    <a:cubicBezTo>
                      <a:pt x="647" y="1515"/>
                      <a:pt x="629" y="1545"/>
                      <a:pt x="605" y="1563"/>
                    </a:cubicBezTo>
                    <a:cubicBezTo>
                      <a:pt x="581" y="1582"/>
                      <a:pt x="562" y="1624"/>
                      <a:pt x="579" y="1645"/>
                    </a:cubicBezTo>
                    <a:cubicBezTo>
                      <a:pt x="597" y="1665"/>
                      <a:pt x="640" y="1684"/>
                      <a:pt x="658" y="1699"/>
                    </a:cubicBezTo>
                    <a:cubicBezTo>
                      <a:pt x="675" y="1713"/>
                      <a:pt x="673" y="1721"/>
                      <a:pt x="721" y="1730"/>
                    </a:cubicBezTo>
                    <a:cubicBezTo>
                      <a:pt x="769" y="1739"/>
                      <a:pt x="776" y="1750"/>
                      <a:pt x="806" y="1732"/>
                    </a:cubicBezTo>
                    <a:cubicBezTo>
                      <a:pt x="837" y="1713"/>
                      <a:pt x="843" y="1712"/>
                      <a:pt x="843" y="1728"/>
                    </a:cubicBezTo>
                    <a:cubicBezTo>
                      <a:pt x="843" y="1745"/>
                      <a:pt x="835" y="1767"/>
                      <a:pt x="813" y="1775"/>
                    </a:cubicBezTo>
                    <a:cubicBezTo>
                      <a:pt x="791" y="1782"/>
                      <a:pt x="736" y="1776"/>
                      <a:pt x="730" y="1799"/>
                    </a:cubicBezTo>
                    <a:cubicBezTo>
                      <a:pt x="723" y="1821"/>
                      <a:pt x="712" y="1849"/>
                      <a:pt x="728" y="1864"/>
                    </a:cubicBezTo>
                    <a:cubicBezTo>
                      <a:pt x="739" y="1875"/>
                      <a:pt x="763" y="1878"/>
                      <a:pt x="766" y="1889"/>
                    </a:cubicBezTo>
                    <a:cubicBezTo>
                      <a:pt x="776" y="1887"/>
                      <a:pt x="789" y="1883"/>
                      <a:pt x="806" y="1879"/>
                    </a:cubicBezTo>
                    <a:cubicBezTo>
                      <a:pt x="852" y="1868"/>
                      <a:pt x="849" y="1854"/>
                      <a:pt x="878" y="1854"/>
                    </a:cubicBezTo>
                    <a:cubicBezTo>
                      <a:pt x="908" y="1854"/>
                      <a:pt x="918" y="1838"/>
                      <a:pt x="934" y="1865"/>
                    </a:cubicBezTo>
                    <a:cubicBezTo>
                      <a:pt x="950" y="1893"/>
                      <a:pt x="937" y="1932"/>
                      <a:pt x="970" y="1949"/>
                    </a:cubicBezTo>
                    <a:cubicBezTo>
                      <a:pt x="1003" y="1965"/>
                      <a:pt x="1000" y="1979"/>
                      <a:pt x="1039" y="2007"/>
                    </a:cubicBezTo>
                    <a:cubicBezTo>
                      <a:pt x="1078" y="2035"/>
                      <a:pt x="1085" y="2041"/>
                      <a:pt x="1114" y="2027"/>
                    </a:cubicBezTo>
                    <a:cubicBezTo>
                      <a:pt x="1144" y="2013"/>
                      <a:pt x="1144" y="1988"/>
                      <a:pt x="1176" y="1999"/>
                    </a:cubicBezTo>
                    <a:cubicBezTo>
                      <a:pt x="1209" y="2010"/>
                      <a:pt x="1212" y="2021"/>
                      <a:pt x="1242" y="2004"/>
                    </a:cubicBezTo>
                    <a:cubicBezTo>
                      <a:pt x="1271" y="1988"/>
                      <a:pt x="1304" y="1952"/>
                      <a:pt x="1330" y="1982"/>
                    </a:cubicBezTo>
                    <a:cubicBezTo>
                      <a:pt x="1357" y="2013"/>
                      <a:pt x="1334" y="2021"/>
                      <a:pt x="1383" y="2024"/>
                    </a:cubicBezTo>
                    <a:cubicBezTo>
                      <a:pt x="1432" y="2027"/>
                      <a:pt x="1435" y="2038"/>
                      <a:pt x="1455" y="2018"/>
                    </a:cubicBezTo>
                    <a:cubicBezTo>
                      <a:pt x="1475" y="1999"/>
                      <a:pt x="1475" y="1985"/>
                      <a:pt x="1520" y="1990"/>
                    </a:cubicBezTo>
                    <a:cubicBezTo>
                      <a:pt x="1566" y="1996"/>
                      <a:pt x="1609" y="2013"/>
                      <a:pt x="1625" y="2027"/>
                    </a:cubicBezTo>
                    <a:cubicBezTo>
                      <a:pt x="1642" y="2041"/>
                      <a:pt x="1632" y="2054"/>
                      <a:pt x="1619" y="2077"/>
                    </a:cubicBezTo>
                    <a:cubicBezTo>
                      <a:pt x="1606" y="2099"/>
                      <a:pt x="1619" y="2116"/>
                      <a:pt x="1651" y="2118"/>
                    </a:cubicBezTo>
                    <a:cubicBezTo>
                      <a:pt x="1684" y="2121"/>
                      <a:pt x="1737" y="2077"/>
                      <a:pt x="1746" y="2107"/>
                    </a:cubicBezTo>
                    <a:cubicBezTo>
                      <a:pt x="1756" y="2138"/>
                      <a:pt x="1766" y="2166"/>
                      <a:pt x="1796" y="2188"/>
                    </a:cubicBezTo>
                    <a:cubicBezTo>
                      <a:pt x="1825" y="2210"/>
                      <a:pt x="1851" y="2210"/>
                      <a:pt x="1868" y="2210"/>
                    </a:cubicBezTo>
                    <a:cubicBezTo>
                      <a:pt x="1884" y="2210"/>
                      <a:pt x="1907" y="2199"/>
                      <a:pt x="1891" y="2180"/>
                    </a:cubicBezTo>
                    <a:cubicBezTo>
                      <a:pt x="1874" y="2160"/>
                      <a:pt x="1851" y="2149"/>
                      <a:pt x="1855" y="2118"/>
                    </a:cubicBezTo>
                    <a:cubicBezTo>
                      <a:pt x="1858" y="2088"/>
                      <a:pt x="1874" y="2068"/>
                      <a:pt x="1914" y="2071"/>
                    </a:cubicBezTo>
                    <a:cubicBezTo>
                      <a:pt x="1953" y="2074"/>
                      <a:pt x="1943" y="2082"/>
                      <a:pt x="1943" y="2107"/>
                    </a:cubicBezTo>
                    <a:cubicBezTo>
                      <a:pt x="1943" y="2132"/>
                      <a:pt x="1923" y="2149"/>
                      <a:pt x="1946" y="2166"/>
                    </a:cubicBezTo>
                    <a:cubicBezTo>
                      <a:pt x="1969" y="2182"/>
                      <a:pt x="1976" y="2185"/>
                      <a:pt x="1976" y="2205"/>
                    </a:cubicBezTo>
                    <a:cubicBezTo>
                      <a:pt x="1976" y="2224"/>
                      <a:pt x="2041" y="2221"/>
                      <a:pt x="2054" y="2252"/>
                    </a:cubicBezTo>
                    <a:cubicBezTo>
                      <a:pt x="2068" y="2282"/>
                      <a:pt x="2081" y="2299"/>
                      <a:pt x="2110" y="2296"/>
                    </a:cubicBezTo>
                    <a:cubicBezTo>
                      <a:pt x="2140" y="2293"/>
                      <a:pt x="2159" y="2288"/>
                      <a:pt x="2156" y="2255"/>
                    </a:cubicBezTo>
                    <a:cubicBezTo>
                      <a:pt x="2153" y="2221"/>
                      <a:pt x="2136" y="2207"/>
                      <a:pt x="2169" y="2199"/>
                    </a:cubicBezTo>
                    <a:cubicBezTo>
                      <a:pt x="2202" y="2191"/>
                      <a:pt x="2228" y="2196"/>
                      <a:pt x="2241" y="2168"/>
                    </a:cubicBezTo>
                    <a:cubicBezTo>
                      <a:pt x="2254" y="2141"/>
                      <a:pt x="2274" y="2110"/>
                      <a:pt x="2284" y="2138"/>
                    </a:cubicBezTo>
                    <a:cubicBezTo>
                      <a:pt x="2294" y="2166"/>
                      <a:pt x="2297" y="2177"/>
                      <a:pt x="2330" y="2152"/>
                    </a:cubicBezTo>
                    <a:cubicBezTo>
                      <a:pt x="2362" y="2127"/>
                      <a:pt x="2336" y="2096"/>
                      <a:pt x="2376" y="2152"/>
                    </a:cubicBezTo>
                    <a:cubicBezTo>
                      <a:pt x="2415" y="2207"/>
                      <a:pt x="2395" y="2202"/>
                      <a:pt x="2431" y="2205"/>
                    </a:cubicBezTo>
                    <a:cubicBezTo>
                      <a:pt x="2460" y="2207"/>
                      <a:pt x="2517" y="2214"/>
                      <a:pt x="2587" y="2205"/>
                    </a:cubicBezTo>
                    <a:cubicBezTo>
                      <a:pt x="2577" y="2174"/>
                      <a:pt x="2552" y="2158"/>
                      <a:pt x="2552" y="2128"/>
                    </a:cubicBezTo>
                    <a:cubicBezTo>
                      <a:pt x="2552" y="2095"/>
                      <a:pt x="2539" y="2018"/>
                      <a:pt x="2507" y="1988"/>
                    </a:cubicBezTo>
                    <a:cubicBezTo>
                      <a:pt x="2474" y="1957"/>
                      <a:pt x="2457" y="1927"/>
                      <a:pt x="2438" y="1908"/>
                    </a:cubicBezTo>
                    <a:cubicBezTo>
                      <a:pt x="2418" y="1890"/>
                      <a:pt x="2405" y="1863"/>
                      <a:pt x="2436" y="1854"/>
                    </a:cubicBezTo>
                    <a:cubicBezTo>
                      <a:pt x="2467" y="1846"/>
                      <a:pt x="2510" y="1835"/>
                      <a:pt x="2515" y="1808"/>
                    </a:cubicBezTo>
                    <a:cubicBezTo>
                      <a:pt x="2520" y="1782"/>
                      <a:pt x="2533" y="1715"/>
                      <a:pt x="2559" y="1718"/>
                    </a:cubicBezTo>
                    <a:cubicBezTo>
                      <a:pt x="2585" y="1721"/>
                      <a:pt x="2621" y="1736"/>
                      <a:pt x="2661" y="1735"/>
                    </a:cubicBezTo>
                    <a:cubicBezTo>
                      <a:pt x="2700" y="1733"/>
                      <a:pt x="2718" y="1738"/>
                      <a:pt x="2733" y="1728"/>
                    </a:cubicBezTo>
                    <a:cubicBezTo>
                      <a:pt x="2747" y="1718"/>
                      <a:pt x="2751" y="1722"/>
                      <a:pt x="2760" y="1726"/>
                    </a:cubicBezTo>
                    <a:cubicBezTo>
                      <a:pt x="2770" y="1731"/>
                      <a:pt x="2806" y="1735"/>
                      <a:pt x="2810" y="1722"/>
                    </a:cubicBezTo>
                    <a:cubicBezTo>
                      <a:pt x="2813" y="1710"/>
                      <a:pt x="2811" y="1672"/>
                      <a:pt x="2800" y="1657"/>
                    </a:cubicBezTo>
                    <a:cubicBezTo>
                      <a:pt x="2788" y="1642"/>
                      <a:pt x="2775" y="1617"/>
                      <a:pt x="2795" y="1603"/>
                    </a:cubicBezTo>
                    <a:cubicBezTo>
                      <a:pt x="2815" y="1589"/>
                      <a:pt x="2847" y="1560"/>
                      <a:pt x="2831" y="1542"/>
                    </a:cubicBezTo>
                    <a:cubicBezTo>
                      <a:pt x="2815" y="1523"/>
                      <a:pt x="2805" y="1512"/>
                      <a:pt x="2824" y="1501"/>
                    </a:cubicBezTo>
                    <a:cubicBezTo>
                      <a:pt x="2844" y="1490"/>
                      <a:pt x="2857" y="1482"/>
                      <a:pt x="2851" y="1465"/>
                    </a:cubicBezTo>
                    <a:cubicBezTo>
                      <a:pt x="2844" y="1448"/>
                      <a:pt x="2813" y="1430"/>
                      <a:pt x="2839" y="1415"/>
                    </a:cubicBezTo>
                    <a:cubicBezTo>
                      <a:pt x="2865" y="1400"/>
                      <a:pt x="2877" y="1380"/>
                      <a:pt x="2857" y="1357"/>
                    </a:cubicBezTo>
                    <a:cubicBezTo>
                      <a:pt x="2837" y="1333"/>
                      <a:pt x="2811" y="1326"/>
                      <a:pt x="2836" y="1308"/>
                    </a:cubicBezTo>
                    <a:cubicBezTo>
                      <a:pt x="2860" y="1290"/>
                      <a:pt x="2851" y="1266"/>
                      <a:pt x="2836" y="1247"/>
                    </a:cubicBezTo>
                    <a:cubicBezTo>
                      <a:pt x="2821" y="1227"/>
                      <a:pt x="2826" y="1211"/>
                      <a:pt x="2834" y="1193"/>
                    </a:cubicBezTo>
                    <a:cubicBezTo>
                      <a:pt x="2842" y="1175"/>
                      <a:pt x="2859" y="1163"/>
                      <a:pt x="2841" y="1148"/>
                    </a:cubicBezTo>
                    <a:cubicBezTo>
                      <a:pt x="2823" y="1133"/>
                      <a:pt x="2810" y="1104"/>
                      <a:pt x="2828" y="1088"/>
                    </a:cubicBezTo>
                    <a:cubicBezTo>
                      <a:pt x="2846" y="1073"/>
                      <a:pt x="2854" y="1065"/>
                      <a:pt x="2870" y="1063"/>
                    </a:cubicBezTo>
                    <a:cubicBezTo>
                      <a:pt x="2887" y="1062"/>
                      <a:pt x="2901" y="1036"/>
                      <a:pt x="2901" y="1013"/>
                    </a:cubicBezTo>
                    <a:cubicBezTo>
                      <a:pt x="2901" y="991"/>
                      <a:pt x="2900" y="977"/>
                      <a:pt x="2867" y="958"/>
                    </a:cubicBez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Freeform: Shape 7"/>
              <p:cNvSpPr/>
              <p:nvPr/>
            </p:nvSpPr>
            <p:spPr bwMode="auto">
              <a:xfrm>
                <a:off x="10055335" y="2258497"/>
                <a:ext cx="814149" cy="700891"/>
              </a:xfrm>
              <a:custGeom>
                <a:avLst/>
                <a:gdLst>
                  <a:gd name="T0" fmla="*/ 1410 w 1462"/>
                  <a:gd name="T1" fmla="*/ 456 h 1310"/>
                  <a:gd name="T2" fmla="*/ 1321 w 1462"/>
                  <a:gd name="T3" fmla="*/ 328 h 1310"/>
                  <a:gd name="T4" fmla="*/ 1288 w 1462"/>
                  <a:gd name="T5" fmla="*/ 242 h 1310"/>
                  <a:gd name="T6" fmla="*/ 1187 w 1462"/>
                  <a:gd name="T7" fmla="*/ 148 h 1310"/>
                  <a:gd name="T8" fmla="*/ 1125 w 1462"/>
                  <a:gd name="T9" fmla="*/ 78 h 1310"/>
                  <a:gd name="T10" fmla="*/ 1056 w 1462"/>
                  <a:gd name="T11" fmla="*/ 117 h 1310"/>
                  <a:gd name="T12" fmla="*/ 1013 w 1462"/>
                  <a:gd name="T13" fmla="*/ 61 h 1310"/>
                  <a:gd name="T14" fmla="*/ 935 w 1462"/>
                  <a:gd name="T15" fmla="*/ 31 h 1310"/>
                  <a:gd name="T16" fmla="*/ 895 w 1462"/>
                  <a:gd name="T17" fmla="*/ 22 h 1310"/>
                  <a:gd name="T18" fmla="*/ 886 w 1462"/>
                  <a:gd name="T19" fmla="*/ 47 h 1310"/>
                  <a:gd name="T20" fmla="*/ 891 w 1462"/>
                  <a:gd name="T21" fmla="*/ 57 h 1310"/>
                  <a:gd name="T22" fmla="*/ 873 w 1462"/>
                  <a:gd name="T23" fmla="*/ 127 h 1310"/>
                  <a:gd name="T24" fmla="*/ 817 w 1462"/>
                  <a:gd name="T25" fmla="*/ 172 h 1310"/>
                  <a:gd name="T26" fmla="*/ 775 w 1462"/>
                  <a:gd name="T27" fmla="*/ 227 h 1310"/>
                  <a:gd name="T28" fmla="*/ 718 w 1462"/>
                  <a:gd name="T29" fmla="*/ 236 h 1310"/>
                  <a:gd name="T30" fmla="*/ 668 w 1462"/>
                  <a:gd name="T31" fmla="*/ 227 h 1310"/>
                  <a:gd name="T32" fmla="*/ 640 w 1462"/>
                  <a:gd name="T33" fmla="*/ 327 h 1310"/>
                  <a:gd name="T34" fmla="*/ 557 w 1462"/>
                  <a:gd name="T35" fmla="*/ 316 h 1310"/>
                  <a:gd name="T36" fmla="*/ 493 w 1462"/>
                  <a:gd name="T37" fmla="*/ 338 h 1310"/>
                  <a:gd name="T38" fmla="*/ 454 w 1462"/>
                  <a:gd name="T39" fmla="*/ 355 h 1310"/>
                  <a:gd name="T40" fmla="*/ 413 w 1462"/>
                  <a:gd name="T41" fmla="*/ 414 h 1310"/>
                  <a:gd name="T42" fmla="*/ 356 w 1462"/>
                  <a:gd name="T43" fmla="*/ 444 h 1310"/>
                  <a:gd name="T44" fmla="*/ 290 w 1462"/>
                  <a:gd name="T45" fmla="*/ 520 h 1310"/>
                  <a:gd name="T46" fmla="*/ 233 w 1462"/>
                  <a:gd name="T47" fmla="*/ 583 h 1310"/>
                  <a:gd name="T48" fmla="*/ 179 w 1462"/>
                  <a:gd name="T49" fmla="*/ 505 h 1310"/>
                  <a:gd name="T50" fmla="*/ 107 w 1462"/>
                  <a:gd name="T51" fmla="*/ 461 h 1310"/>
                  <a:gd name="T52" fmla="*/ 65 w 1462"/>
                  <a:gd name="T53" fmla="*/ 468 h 1310"/>
                  <a:gd name="T54" fmla="*/ 61 w 1462"/>
                  <a:gd name="T55" fmla="*/ 516 h 1310"/>
                  <a:gd name="T56" fmla="*/ 78 w 1462"/>
                  <a:gd name="T57" fmla="*/ 555 h 1310"/>
                  <a:gd name="T58" fmla="*/ 94 w 1462"/>
                  <a:gd name="T59" fmla="*/ 633 h 1310"/>
                  <a:gd name="T60" fmla="*/ 107 w 1462"/>
                  <a:gd name="T61" fmla="*/ 705 h 1310"/>
                  <a:gd name="T62" fmla="*/ 54 w 1462"/>
                  <a:gd name="T63" fmla="*/ 791 h 1310"/>
                  <a:gd name="T64" fmla="*/ 24 w 1462"/>
                  <a:gd name="T65" fmla="*/ 854 h 1310"/>
                  <a:gd name="T66" fmla="*/ 94 w 1462"/>
                  <a:gd name="T67" fmla="*/ 894 h 1310"/>
                  <a:gd name="T68" fmla="*/ 198 w 1462"/>
                  <a:gd name="T69" fmla="*/ 930 h 1310"/>
                  <a:gd name="T70" fmla="*/ 295 w 1462"/>
                  <a:gd name="T71" fmla="*/ 1052 h 1310"/>
                  <a:gd name="T72" fmla="*/ 415 w 1462"/>
                  <a:gd name="T73" fmla="*/ 928 h 1310"/>
                  <a:gd name="T74" fmla="*/ 550 w 1462"/>
                  <a:gd name="T75" fmla="*/ 757 h 1310"/>
                  <a:gd name="T76" fmla="*/ 716 w 1462"/>
                  <a:gd name="T77" fmla="*/ 791 h 1310"/>
                  <a:gd name="T78" fmla="*/ 764 w 1462"/>
                  <a:gd name="T79" fmla="*/ 872 h 1310"/>
                  <a:gd name="T80" fmla="*/ 672 w 1462"/>
                  <a:gd name="T81" fmla="*/ 991 h 1310"/>
                  <a:gd name="T82" fmla="*/ 633 w 1462"/>
                  <a:gd name="T83" fmla="*/ 1091 h 1310"/>
                  <a:gd name="T84" fmla="*/ 699 w 1462"/>
                  <a:gd name="T85" fmla="*/ 1139 h 1310"/>
                  <a:gd name="T86" fmla="*/ 725 w 1462"/>
                  <a:gd name="T87" fmla="*/ 1161 h 1310"/>
                  <a:gd name="T88" fmla="*/ 664 w 1462"/>
                  <a:gd name="T89" fmla="*/ 1228 h 1310"/>
                  <a:gd name="T90" fmla="*/ 620 w 1462"/>
                  <a:gd name="T91" fmla="*/ 1284 h 1310"/>
                  <a:gd name="T92" fmla="*/ 712 w 1462"/>
                  <a:gd name="T93" fmla="*/ 1269 h 1310"/>
                  <a:gd name="T94" fmla="*/ 830 w 1462"/>
                  <a:gd name="T95" fmla="*/ 1161 h 1310"/>
                  <a:gd name="T96" fmla="*/ 956 w 1462"/>
                  <a:gd name="T97" fmla="*/ 1028 h 1310"/>
                  <a:gd name="T98" fmla="*/ 1061 w 1462"/>
                  <a:gd name="T99" fmla="*/ 965 h 1310"/>
                  <a:gd name="T100" fmla="*/ 1170 w 1462"/>
                  <a:gd name="T101" fmla="*/ 920 h 1310"/>
                  <a:gd name="T102" fmla="*/ 1239 w 1462"/>
                  <a:gd name="T103" fmla="*/ 884 h 1310"/>
                  <a:gd name="T104" fmla="*/ 1262 w 1462"/>
                  <a:gd name="T105" fmla="*/ 802 h 1310"/>
                  <a:gd name="T106" fmla="*/ 1411 w 1462"/>
                  <a:gd name="T107" fmla="*/ 657 h 1310"/>
                  <a:gd name="T108" fmla="*/ 1460 w 1462"/>
                  <a:gd name="T109" fmla="*/ 630 h 1310"/>
                  <a:gd name="T110" fmla="*/ 1462 w 1462"/>
                  <a:gd name="T111" fmla="*/ 528 h 1310"/>
                  <a:gd name="T112" fmla="*/ 1410 w 1462"/>
                  <a:gd name="T113" fmla="*/ 456 h 1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2" h="1310">
                    <a:moveTo>
                      <a:pt x="1410" y="456"/>
                    </a:moveTo>
                    <a:cubicBezTo>
                      <a:pt x="1374" y="428"/>
                      <a:pt x="1321" y="384"/>
                      <a:pt x="1321" y="328"/>
                    </a:cubicBezTo>
                    <a:cubicBezTo>
                      <a:pt x="1321" y="273"/>
                      <a:pt x="1324" y="275"/>
                      <a:pt x="1288" y="242"/>
                    </a:cubicBezTo>
                    <a:cubicBezTo>
                      <a:pt x="1252" y="209"/>
                      <a:pt x="1213" y="195"/>
                      <a:pt x="1187" y="148"/>
                    </a:cubicBezTo>
                    <a:cubicBezTo>
                      <a:pt x="1161" y="100"/>
                      <a:pt x="1144" y="78"/>
                      <a:pt x="1125" y="78"/>
                    </a:cubicBezTo>
                    <a:cubicBezTo>
                      <a:pt x="1105" y="78"/>
                      <a:pt x="1098" y="173"/>
                      <a:pt x="1056" y="117"/>
                    </a:cubicBezTo>
                    <a:cubicBezTo>
                      <a:pt x="1013" y="61"/>
                      <a:pt x="1056" y="67"/>
                      <a:pt x="1013" y="61"/>
                    </a:cubicBezTo>
                    <a:cubicBezTo>
                      <a:pt x="971" y="56"/>
                      <a:pt x="957" y="47"/>
                      <a:pt x="935" y="31"/>
                    </a:cubicBezTo>
                    <a:cubicBezTo>
                      <a:pt x="912" y="14"/>
                      <a:pt x="908" y="0"/>
                      <a:pt x="895" y="22"/>
                    </a:cubicBezTo>
                    <a:cubicBezTo>
                      <a:pt x="890" y="31"/>
                      <a:pt x="888" y="40"/>
                      <a:pt x="886" y="47"/>
                    </a:cubicBezTo>
                    <a:cubicBezTo>
                      <a:pt x="888" y="49"/>
                      <a:pt x="890" y="52"/>
                      <a:pt x="891" y="57"/>
                    </a:cubicBezTo>
                    <a:cubicBezTo>
                      <a:pt x="895" y="81"/>
                      <a:pt x="908" y="105"/>
                      <a:pt x="873" y="127"/>
                    </a:cubicBezTo>
                    <a:cubicBezTo>
                      <a:pt x="838" y="149"/>
                      <a:pt x="817" y="140"/>
                      <a:pt x="817" y="172"/>
                    </a:cubicBezTo>
                    <a:cubicBezTo>
                      <a:pt x="817" y="203"/>
                      <a:pt x="797" y="222"/>
                      <a:pt x="775" y="227"/>
                    </a:cubicBezTo>
                    <a:cubicBezTo>
                      <a:pt x="753" y="233"/>
                      <a:pt x="734" y="246"/>
                      <a:pt x="718" y="236"/>
                    </a:cubicBezTo>
                    <a:cubicBezTo>
                      <a:pt x="703" y="227"/>
                      <a:pt x="675" y="211"/>
                      <a:pt x="668" y="227"/>
                    </a:cubicBezTo>
                    <a:cubicBezTo>
                      <a:pt x="662" y="244"/>
                      <a:pt x="681" y="331"/>
                      <a:pt x="640" y="327"/>
                    </a:cubicBezTo>
                    <a:cubicBezTo>
                      <a:pt x="598" y="324"/>
                      <a:pt x="576" y="285"/>
                      <a:pt x="557" y="316"/>
                    </a:cubicBezTo>
                    <a:cubicBezTo>
                      <a:pt x="537" y="348"/>
                      <a:pt x="513" y="338"/>
                      <a:pt x="493" y="338"/>
                    </a:cubicBezTo>
                    <a:cubicBezTo>
                      <a:pt x="474" y="338"/>
                      <a:pt x="458" y="331"/>
                      <a:pt x="454" y="355"/>
                    </a:cubicBezTo>
                    <a:cubicBezTo>
                      <a:pt x="450" y="379"/>
                      <a:pt x="441" y="401"/>
                      <a:pt x="413" y="414"/>
                    </a:cubicBezTo>
                    <a:cubicBezTo>
                      <a:pt x="384" y="427"/>
                      <a:pt x="373" y="424"/>
                      <a:pt x="356" y="444"/>
                    </a:cubicBezTo>
                    <a:cubicBezTo>
                      <a:pt x="338" y="464"/>
                      <a:pt x="297" y="494"/>
                      <a:pt x="290" y="520"/>
                    </a:cubicBezTo>
                    <a:cubicBezTo>
                      <a:pt x="284" y="546"/>
                      <a:pt x="260" y="620"/>
                      <a:pt x="233" y="583"/>
                    </a:cubicBezTo>
                    <a:cubicBezTo>
                      <a:pt x="207" y="546"/>
                      <a:pt x="209" y="535"/>
                      <a:pt x="179" y="505"/>
                    </a:cubicBezTo>
                    <a:cubicBezTo>
                      <a:pt x="148" y="476"/>
                      <a:pt x="124" y="487"/>
                      <a:pt x="107" y="461"/>
                    </a:cubicBezTo>
                    <a:cubicBezTo>
                      <a:pt x="89" y="435"/>
                      <a:pt x="72" y="453"/>
                      <a:pt x="65" y="468"/>
                    </a:cubicBezTo>
                    <a:cubicBezTo>
                      <a:pt x="59" y="483"/>
                      <a:pt x="35" y="503"/>
                      <a:pt x="61" y="516"/>
                    </a:cubicBezTo>
                    <a:cubicBezTo>
                      <a:pt x="87" y="529"/>
                      <a:pt x="78" y="539"/>
                      <a:pt x="78" y="555"/>
                    </a:cubicBezTo>
                    <a:cubicBezTo>
                      <a:pt x="78" y="572"/>
                      <a:pt x="70" y="600"/>
                      <a:pt x="94" y="633"/>
                    </a:cubicBezTo>
                    <a:cubicBezTo>
                      <a:pt x="118" y="666"/>
                      <a:pt x="129" y="681"/>
                      <a:pt x="107" y="705"/>
                    </a:cubicBezTo>
                    <a:cubicBezTo>
                      <a:pt x="85" y="729"/>
                      <a:pt x="59" y="763"/>
                      <a:pt x="54" y="791"/>
                    </a:cubicBezTo>
                    <a:cubicBezTo>
                      <a:pt x="50" y="818"/>
                      <a:pt x="0" y="818"/>
                      <a:pt x="24" y="854"/>
                    </a:cubicBezTo>
                    <a:cubicBezTo>
                      <a:pt x="48" y="889"/>
                      <a:pt x="63" y="891"/>
                      <a:pt x="94" y="894"/>
                    </a:cubicBezTo>
                    <a:cubicBezTo>
                      <a:pt x="124" y="898"/>
                      <a:pt x="190" y="907"/>
                      <a:pt x="198" y="930"/>
                    </a:cubicBezTo>
                    <a:cubicBezTo>
                      <a:pt x="206" y="949"/>
                      <a:pt x="264" y="1009"/>
                      <a:pt x="295" y="1052"/>
                    </a:cubicBezTo>
                    <a:cubicBezTo>
                      <a:pt x="330" y="1027"/>
                      <a:pt x="369" y="991"/>
                      <a:pt x="415" y="928"/>
                    </a:cubicBezTo>
                    <a:cubicBezTo>
                      <a:pt x="485" y="831"/>
                      <a:pt x="445" y="754"/>
                      <a:pt x="550" y="757"/>
                    </a:cubicBezTo>
                    <a:cubicBezTo>
                      <a:pt x="655" y="761"/>
                      <a:pt x="694" y="761"/>
                      <a:pt x="716" y="791"/>
                    </a:cubicBezTo>
                    <a:cubicBezTo>
                      <a:pt x="738" y="820"/>
                      <a:pt x="808" y="817"/>
                      <a:pt x="764" y="872"/>
                    </a:cubicBezTo>
                    <a:cubicBezTo>
                      <a:pt x="720" y="928"/>
                      <a:pt x="694" y="972"/>
                      <a:pt x="672" y="991"/>
                    </a:cubicBezTo>
                    <a:cubicBezTo>
                      <a:pt x="651" y="1009"/>
                      <a:pt x="594" y="1065"/>
                      <a:pt x="633" y="1091"/>
                    </a:cubicBezTo>
                    <a:cubicBezTo>
                      <a:pt x="672" y="1117"/>
                      <a:pt x="655" y="1135"/>
                      <a:pt x="699" y="1139"/>
                    </a:cubicBezTo>
                    <a:cubicBezTo>
                      <a:pt x="742" y="1143"/>
                      <a:pt x="738" y="1117"/>
                      <a:pt x="725" y="1161"/>
                    </a:cubicBezTo>
                    <a:cubicBezTo>
                      <a:pt x="712" y="1206"/>
                      <a:pt x="720" y="1213"/>
                      <a:pt x="664" y="1228"/>
                    </a:cubicBezTo>
                    <a:cubicBezTo>
                      <a:pt x="607" y="1243"/>
                      <a:pt x="616" y="1258"/>
                      <a:pt x="620" y="1284"/>
                    </a:cubicBezTo>
                    <a:cubicBezTo>
                      <a:pt x="624" y="1310"/>
                      <a:pt x="668" y="1295"/>
                      <a:pt x="712" y="1269"/>
                    </a:cubicBezTo>
                    <a:cubicBezTo>
                      <a:pt x="755" y="1243"/>
                      <a:pt x="803" y="1206"/>
                      <a:pt x="830" y="1161"/>
                    </a:cubicBezTo>
                    <a:cubicBezTo>
                      <a:pt x="856" y="1117"/>
                      <a:pt x="895" y="1057"/>
                      <a:pt x="956" y="1028"/>
                    </a:cubicBezTo>
                    <a:cubicBezTo>
                      <a:pt x="1018" y="998"/>
                      <a:pt x="1009" y="987"/>
                      <a:pt x="1061" y="965"/>
                    </a:cubicBezTo>
                    <a:cubicBezTo>
                      <a:pt x="1114" y="943"/>
                      <a:pt x="1127" y="935"/>
                      <a:pt x="1170" y="920"/>
                    </a:cubicBezTo>
                    <a:cubicBezTo>
                      <a:pt x="1202" y="909"/>
                      <a:pt x="1216" y="885"/>
                      <a:pt x="1239" y="884"/>
                    </a:cubicBezTo>
                    <a:cubicBezTo>
                      <a:pt x="1240" y="852"/>
                      <a:pt x="1245" y="812"/>
                      <a:pt x="1262" y="802"/>
                    </a:cubicBezTo>
                    <a:cubicBezTo>
                      <a:pt x="1293" y="783"/>
                      <a:pt x="1358" y="683"/>
                      <a:pt x="1411" y="657"/>
                    </a:cubicBezTo>
                    <a:cubicBezTo>
                      <a:pt x="1425" y="650"/>
                      <a:pt x="1443" y="640"/>
                      <a:pt x="1460" y="630"/>
                    </a:cubicBezTo>
                    <a:cubicBezTo>
                      <a:pt x="1461" y="592"/>
                      <a:pt x="1462" y="543"/>
                      <a:pt x="1462" y="528"/>
                    </a:cubicBezTo>
                    <a:cubicBezTo>
                      <a:pt x="1462" y="503"/>
                      <a:pt x="1446" y="484"/>
                      <a:pt x="1410" y="456"/>
                    </a:cubicBez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Freeform: Shape 8"/>
              <p:cNvSpPr/>
              <p:nvPr/>
            </p:nvSpPr>
            <p:spPr bwMode="auto">
              <a:xfrm>
                <a:off x="10230912" y="1890703"/>
                <a:ext cx="1184545" cy="704361"/>
              </a:xfrm>
              <a:custGeom>
                <a:avLst/>
                <a:gdLst>
                  <a:gd name="T0" fmla="*/ 2111 w 2127"/>
                  <a:gd name="T1" fmla="*/ 367 h 1316"/>
                  <a:gd name="T2" fmla="*/ 1900 w 2127"/>
                  <a:gd name="T3" fmla="*/ 314 h 1316"/>
                  <a:gd name="T4" fmla="*/ 1808 w 2127"/>
                  <a:gd name="T5" fmla="*/ 300 h 1316"/>
                  <a:gd name="T6" fmla="*/ 1693 w 2127"/>
                  <a:gd name="T7" fmla="*/ 361 h 1316"/>
                  <a:gd name="T8" fmla="*/ 1634 w 2127"/>
                  <a:gd name="T9" fmla="*/ 458 h 1316"/>
                  <a:gd name="T10" fmla="*/ 1500 w 2127"/>
                  <a:gd name="T11" fmla="*/ 367 h 1316"/>
                  <a:gd name="T12" fmla="*/ 1467 w 2127"/>
                  <a:gd name="T13" fmla="*/ 269 h 1316"/>
                  <a:gd name="T14" fmla="*/ 1379 w 2127"/>
                  <a:gd name="T15" fmla="*/ 280 h 1316"/>
                  <a:gd name="T16" fmla="*/ 1392 w 2127"/>
                  <a:gd name="T17" fmla="*/ 372 h 1316"/>
                  <a:gd name="T18" fmla="*/ 1270 w 2127"/>
                  <a:gd name="T19" fmla="*/ 269 h 1316"/>
                  <a:gd name="T20" fmla="*/ 1143 w 2127"/>
                  <a:gd name="T21" fmla="*/ 239 h 1316"/>
                  <a:gd name="T22" fmla="*/ 1044 w 2127"/>
                  <a:gd name="T23" fmla="*/ 152 h 1316"/>
                  <a:gd name="T24" fmla="*/ 907 w 2127"/>
                  <a:gd name="T25" fmla="*/ 186 h 1316"/>
                  <a:gd name="T26" fmla="*/ 766 w 2127"/>
                  <a:gd name="T27" fmla="*/ 166 h 1316"/>
                  <a:gd name="T28" fmla="*/ 638 w 2127"/>
                  <a:gd name="T29" fmla="*/ 189 h 1316"/>
                  <a:gd name="T30" fmla="*/ 494 w 2127"/>
                  <a:gd name="T31" fmla="*/ 111 h 1316"/>
                  <a:gd name="T32" fmla="*/ 402 w 2127"/>
                  <a:gd name="T33" fmla="*/ 16 h 1316"/>
                  <a:gd name="T34" fmla="*/ 290 w 2127"/>
                  <a:gd name="T35" fmla="*/ 51 h 1316"/>
                  <a:gd name="T36" fmla="*/ 245 w 2127"/>
                  <a:gd name="T37" fmla="*/ 114 h 1316"/>
                  <a:gd name="T38" fmla="*/ 160 w 2127"/>
                  <a:gd name="T39" fmla="*/ 157 h 1316"/>
                  <a:gd name="T40" fmla="*/ 64 w 2127"/>
                  <a:gd name="T41" fmla="*/ 146 h 1316"/>
                  <a:gd name="T42" fmla="*/ 103 w 2127"/>
                  <a:gd name="T43" fmla="*/ 239 h 1316"/>
                  <a:gd name="T44" fmla="*/ 177 w 2127"/>
                  <a:gd name="T45" fmla="*/ 316 h 1316"/>
                  <a:gd name="T46" fmla="*/ 180 w 2127"/>
                  <a:gd name="T47" fmla="*/ 478 h 1316"/>
                  <a:gd name="T48" fmla="*/ 271 w 2127"/>
                  <a:gd name="T49" fmla="*/ 569 h 1316"/>
                  <a:gd name="T50" fmla="*/ 404 w 2127"/>
                  <a:gd name="T51" fmla="*/ 493 h 1316"/>
                  <a:gd name="T52" fmla="*/ 512 w 2127"/>
                  <a:gd name="T53" fmla="*/ 637 h 1316"/>
                  <a:gd name="T54" fmla="*/ 570 w 2127"/>
                  <a:gd name="T55" fmla="*/ 733 h 1316"/>
                  <a:gd name="T56" fmla="*/ 619 w 2127"/>
                  <a:gd name="T57" fmla="*/ 717 h 1316"/>
                  <a:gd name="T58" fmla="*/ 740 w 2127"/>
                  <a:gd name="T59" fmla="*/ 803 h 1316"/>
                  <a:gd name="T60" fmla="*/ 871 w 2127"/>
                  <a:gd name="T61" fmla="*/ 834 h 1316"/>
                  <a:gd name="T62" fmla="*/ 1005 w 2127"/>
                  <a:gd name="T63" fmla="*/ 1014 h 1316"/>
                  <a:gd name="T64" fmla="*/ 1146 w 2127"/>
                  <a:gd name="T65" fmla="*/ 1214 h 1316"/>
                  <a:gd name="T66" fmla="*/ 1243 w 2127"/>
                  <a:gd name="T67" fmla="*/ 1228 h 1316"/>
                  <a:gd name="T68" fmla="*/ 1339 w 2127"/>
                  <a:gd name="T69" fmla="*/ 995 h 1316"/>
                  <a:gd name="T70" fmla="*/ 1470 w 2127"/>
                  <a:gd name="T71" fmla="*/ 1039 h 1316"/>
                  <a:gd name="T72" fmla="*/ 1552 w 2127"/>
                  <a:gd name="T73" fmla="*/ 1039 h 1316"/>
                  <a:gd name="T74" fmla="*/ 1647 w 2127"/>
                  <a:gd name="T75" fmla="*/ 1017 h 1316"/>
                  <a:gd name="T76" fmla="*/ 1587 w 2127"/>
                  <a:gd name="T77" fmla="*/ 911 h 1316"/>
                  <a:gd name="T78" fmla="*/ 1693 w 2127"/>
                  <a:gd name="T79" fmla="*/ 846 h 1316"/>
                  <a:gd name="T80" fmla="*/ 1811 w 2127"/>
                  <a:gd name="T81" fmla="*/ 714 h 1316"/>
                  <a:gd name="T82" fmla="*/ 1862 w 2127"/>
                  <a:gd name="T83" fmla="*/ 588 h 1316"/>
                  <a:gd name="T84" fmla="*/ 1978 w 2127"/>
                  <a:gd name="T85" fmla="*/ 596 h 1316"/>
                  <a:gd name="T86" fmla="*/ 2127 w 2127"/>
                  <a:gd name="T87" fmla="*/ 489 h 1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27" h="1316">
                    <a:moveTo>
                      <a:pt x="2114" y="376"/>
                    </a:moveTo>
                    <a:cubicBezTo>
                      <a:pt x="2113" y="373"/>
                      <a:pt x="2112" y="370"/>
                      <a:pt x="2111" y="367"/>
                    </a:cubicBezTo>
                    <a:cubicBezTo>
                      <a:pt x="2041" y="376"/>
                      <a:pt x="1984" y="369"/>
                      <a:pt x="1955" y="367"/>
                    </a:cubicBezTo>
                    <a:cubicBezTo>
                      <a:pt x="1919" y="364"/>
                      <a:pt x="1939" y="369"/>
                      <a:pt x="1900" y="314"/>
                    </a:cubicBezTo>
                    <a:cubicBezTo>
                      <a:pt x="1860" y="258"/>
                      <a:pt x="1886" y="289"/>
                      <a:pt x="1854" y="314"/>
                    </a:cubicBezTo>
                    <a:cubicBezTo>
                      <a:pt x="1821" y="339"/>
                      <a:pt x="1818" y="328"/>
                      <a:pt x="1808" y="300"/>
                    </a:cubicBezTo>
                    <a:cubicBezTo>
                      <a:pt x="1798" y="272"/>
                      <a:pt x="1778" y="303"/>
                      <a:pt x="1765" y="330"/>
                    </a:cubicBezTo>
                    <a:cubicBezTo>
                      <a:pt x="1752" y="358"/>
                      <a:pt x="1726" y="353"/>
                      <a:pt x="1693" y="361"/>
                    </a:cubicBezTo>
                    <a:cubicBezTo>
                      <a:pt x="1660" y="369"/>
                      <a:pt x="1677" y="383"/>
                      <a:pt x="1680" y="417"/>
                    </a:cubicBezTo>
                    <a:cubicBezTo>
                      <a:pt x="1683" y="450"/>
                      <a:pt x="1664" y="455"/>
                      <a:pt x="1634" y="458"/>
                    </a:cubicBezTo>
                    <a:cubicBezTo>
                      <a:pt x="1605" y="461"/>
                      <a:pt x="1592" y="444"/>
                      <a:pt x="1578" y="414"/>
                    </a:cubicBezTo>
                    <a:cubicBezTo>
                      <a:pt x="1565" y="383"/>
                      <a:pt x="1500" y="386"/>
                      <a:pt x="1500" y="367"/>
                    </a:cubicBezTo>
                    <a:cubicBezTo>
                      <a:pt x="1500" y="347"/>
                      <a:pt x="1493" y="344"/>
                      <a:pt x="1470" y="328"/>
                    </a:cubicBezTo>
                    <a:cubicBezTo>
                      <a:pt x="1447" y="311"/>
                      <a:pt x="1467" y="294"/>
                      <a:pt x="1467" y="269"/>
                    </a:cubicBezTo>
                    <a:cubicBezTo>
                      <a:pt x="1467" y="244"/>
                      <a:pt x="1477" y="236"/>
                      <a:pt x="1438" y="233"/>
                    </a:cubicBezTo>
                    <a:cubicBezTo>
                      <a:pt x="1398" y="230"/>
                      <a:pt x="1382" y="250"/>
                      <a:pt x="1379" y="280"/>
                    </a:cubicBezTo>
                    <a:cubicBezTo>
                      <a:pt x="1375" y="311"/>
                      <a:pt x="1398" y="322"/>
                      <a:pt x="1415" y="342"/>
                    </a:cubicBezTo>
                    <a:cubicBezTo>
                      <a:pt x="1431" y="361"/>
                      <a:pt x="1408" y="372"/>
                      <a:pt x="1392" y="372"/>
                    </a:cubicBezTo>
                    <a:cubicBezTo>
                      <a:pt x="1375" y="372"/>
                      <a:pt x="1349" y="372"/>
                      <a:pt x="1320" y="350"/>
                    </a:cubicBezTo>
                    <a:cubicBezTo>
                      <a:pt x="1290" y="328"/>
                      <a:pt x="1280" y="300"/>
                      <a:pt x="1270" y="269"/>
                    </a:cubicBezTo>
                    <a:cubicBezTo>
                      <a:pt x="1261" y="239"/>
                      <a:pt x="1208" y="283"/>
                      <a:pt x="1175" y="280"/>
                    </a:cubicBezTo>
                    <a:cubicBezTo>
                      <a:pt x="1143" y="278"/>
                      <a:pt x="1130" y="261"/>
                      <a:pt x="1143" y="239"/>
                    </a:cubicBezTo>
                    <a:cubicBezTo>
                      <a:pt x="1156" y="216"/>
                      <a:pt x="1166" y="203"/>
                      <a:pt x="1149" y="189"/>
                    </a:cubicBezTo>
                    <a:cubicBezTo>
                      <a:pt x="1133" y="175"/>
                      <a:pt x="1090" y="158"/>
                      <a:pt x="1044" y="152"/>
                    </a:cubicBezTo>
                    <a:cubicBezTo>
                      <a:pt x="999" y="147"/>
                      <a:pt x="999" y="161"/>
                      <a:pt x="979" y="180"/>
                    </a:cubicBezTo>
                    <a:cubicBezTo>
                      <a:pt x="959" y="200"/>
                      <a:pt x="956" y="189"/>
                      <a:pt x="907" y="186"/>
                    </a:cubicBezTo>
                    <a:cubicBezTo>
                      <a:pt x="858" y="183"/>
                      <a:pt x="881" y="175"/>
                      <a:pt x="854" y="144"/>
                    </a:cubicBezTo>
                    <a:cubicBezTo>
                      <a:pt x="828" y="114"/>
                      <a:pt x="795" y="150"/>
                      <a:pt x="766" y="166"/>
                    </a:cubicBezTo>
                    <a:cubicBezTo>
                      <a:pt x="736" y="183"/>
                      <a:pt x="733" y="172"/>
                      <a:pt x="700" y="161"/>
                    </a:cubicBezTo>
                    <a:cubicBezTo>
                      <a:pt x="668" y="150"/>
                      <a:pt x="668" y="175"/>
                      <a:pt x="638" y="189"/>
                    </a:cubicBezTo>
                    <a:cubicBezTo>
                      <a:pt x="609" y="203"/>
                      <a:pt x="602" y="197"/>
                      <a:pt x="563" y="169"/>
                    </a:cubicBezTo>
                    <a:cubicBezTo>
                      <a:pt x="524" y="141"/>
                      <a:pt x="527" y="127"/>
                      <a:pt x="494" y="111"/>
                    </a:cubicBezTo>
                    <a:cubicBezTo>
                      <a:pt x="461" y="94"/>
                      <a:pt x="474" y="55"/>
                      <a:pt x="458" y="27"/>
                    </a:cubicBezTo>
                    <a:cubicBezTo>
                      <a:pt x="442" y="0"/>
                      <a:pt x="432" y="16"/>
                      <a:pt x="402" y="16"/>
                    </a:cubicBezTo>
                    <a:cubicBezTo>
                      <a:pt x="373" y="16"/>
                      <a:pt x="376" y="30"/>
                      <a:pt x="330" y="41"/>
                    </a:cubicBezTo>
                    <a:cubicBezTo>
                      <a:pt x="313" y="45"/>
                      <a:pt x="300" y="49"/>
                      <a:pt x="290" y="51"/>
                    </a:cubicBezTo>
                    <a:cubicBezTo>
                      <a:pt x="291" y="55"/>
                      <a:pt x="290" y="59"/>
                      <a:pt x="287" y="64"/>
                    </a:cubicBezTo>
                    <a:cubicBezTo>
                      <a:pt x="271" y="89"/>
                      <a:pt x="243" y="81"/>
                      <a:pt x="245" y="114"/>
                    </a:cubicBezTo>
                    <a:cubicBezTo>
                      <a:pt x="247" y="148"/>
                      <a:pt x="265" y="213"/>
                      <a:pt x="221" y="189"/>
                    </a:cubicBezTo>
                    <a:cubicBezTo>
                      <a:pt x="177" y="165"/>
                      <a:pt x="180" y="139"/>
                      <a:pt x="160" y="157"/>
                    </a:cubicBezTo>
                    <a:cubicBezTo>
                      <a:pt x="140" y="176"/>
                      <a:pt x="142" y="183"/>
                      <a:pt x="116" y="170"/>
                    </a:cubicBezTo>
                    <a:cubicBezTo>
                      <a:pt x="90" y="157"/>
                      <a:pt x="73" y="131"/>
                      <a:pt x="64" y="146"/>
                    </a:cubicBezTo>
                    <a:cubicBezTo>
                      <a:pt x="55" y="161"/>
                      <a:pt x="0" y="215"/>
                      <a:pt x="35" y="226"/>
                    </a:cubicBezTo>
                    <a:cubicBezTo>
                      <a:pt x="70" y="237"/>
                      <a:pt x="99" y="211"/>
                      <a:pt x="103" y="239"/>
                    </a:cubicBezTo>
                    <a:cubicBezTo>
                      <a:pt x="107" y="266"/>
                      <a:pt x="110" y="266"/>
                      <a:pt x="134" y="278"/>
                    </a:cubicBezTo>
                    <a:cubicBezTo>
                      <a:pt x="158" y="289"/>
                      <a:pt x="180" y="292"/>
                      <a:pt x="177" y="316"/>
                    </a:cubicBezTo>
                    <a:cubicBezTo>
                      <a:pt x="175" y="341"/>
                      <a:pt x="136" y="392"/>
                      <a:pt x="147" y="420"/>
                    </a:cubicBezTo>
                    <a:cubicBezTo>
                      <a:pt x="158" y="448"/>
                      <a:pt x="169" y="457"/>
                      <a:pt x="180" y="478"/>
                    </a:cubicBezTo>
                    <a:cubicBezTo>
                      <a:pt x="190" y="498"/>
                      <a:pt x="219" y="502"/>
                      <a:pt x="225" y="535"/>
                    </a:cubicBezTo>
                    <a:cubicBezTo>
                      <a:pt x="232" y="569"/>
                      <a:pt x="236" y="593"/>
                      <a:pt x="271" y="569"/>
                    </a:cubicBezTo>
                    <a:cubicBezTo>
                      <a:pt x="306" y="544"/>
                      <a:pt x="341" y="537"/>
                      <a:pt x="352" y="515"/>
                    </a:cubicBezTo>
                    <a:cubicBezTo>
                      <a:pt x="363" y="493"/>
                      <a:pt x="398" y="463"/>
                      <a:pt x="404" y="493"/>
                    </a:cubicBezTo>
                    <a:cubicBezTo>
                      <a:pt x="411" y="522"/>
                      <a:pt x="463" y="531"/>
                      <a:pt x="468" y="567"/>
                    </a:cubicBezTo>
                    <a:cubicBezTo>
                      <a:pt x="472" y="602"/>
                      <a:pt x="498" y="607"/>
                      <a:pt x="512" y="637"/>
                    </a:cubicBezTo>
                    <a:cubicBezTo>
                      <a:pt x="525" y="667"/>
                      <a:pt x="503" y="721"/>
                      <a:pt x="522" y="730"/>
                    </a:cubicBezTo>
                    <a:cubicBezTo>
                      <a:pt x="538" y="737"/>
                      <a:pt x="560" y="726"/>
                      <a:pt x="570" y="733"/>
                    </a:cubicBezTo>
                    <a:cubicBezTo>
                      <a:pt x="572" y="726"/>
                      <a:pt x="574" y="717"/>
                      <a:pt x="579" y="708"/>
                    </a:cubicBezTo>
                    <a:cubicBezTo>
                      <a:pt x="592" y="686"/>
                      <a:pt x="596" y="700"/>
                      <a:pt x="619" y="717"/>
                    </a:cubicBezTo>
                    <a:cubicBezTo>
                      <a:pt x="641" y="733"/>
                      <a:pt x="655" y="742"/>
                      <a:pt x="697" y="747"/>
                    </a:cubicBezTo>
                    <a:cubicBezTo>
                      <a:pt x="740" y="753"/>
                      <a:pt x="697" y="747"/>
                      <a:pt x="740" y="803"/>
                    </a:cubicBezTo>
                    <a:cubicBezTo>
                      <a:pt x="782" y="859"/>
                      <a:pt x="789" y="764"/>
                      <a:pt x="809" y="764"/>
                    </a:cubicBezTo>
                    <a:cubicBezTo>
                      <a:pt x="828" y="764"/>
                      <a:pt x="845" y="786"/>
                      <a:pt x="871" y="834"/>
                    </a:cubicBezTo>
                    <a:cubicBezTo>
                      <a:pt x="897" y="881"/>
                      <a:pt x="936" y="895"/>
                      <a:pt x="972" y="928"/>
                    </a:cubicBezTo>
                    <a:cubicBezTo>
                      <a:pt x="1008" y="961"/>
                      <a:pt x="1005" y="959"/>
                      <a:pt x="1005" y="1014"/>
                    </a:cubicBezTo>
                    <a:cubicBezTo>
                      <a:pt x="1005" y="1070"/>
                      <a:pt x="1058" y="1114"/>
                      <a:pt x="1094" y="1142"/>
                    </a:cubicBezTo>
                    <a:cubicBezTo>
                      <a:pt x="1130" y="1170"/>
                      <a:pt x="1146" y="1189"/>
                      <a:pt x="1146" y="1214"/>
                    </a:cubicBezTo>
                    <a:cubicBezTo>
                      <a:pt x="1146" y="1229"/>
                      <a:pt x="1145" y="1278"/>
                      <a:pt x="1144" y="1316"/>
                    </a:cubicBezTo>
                    <a:cubicBezTo>
                      <a:pt x="1188" y="1289"/>
                      <a:pt x="1234" y="1255"/>
                      <a:pt x="1243" y="1228"/>
                    </a:cubicBezTo>
                    <a:cubicBezTo>
                      <a:pt x="1256" y="1191"/>
                      <a:pt x="1296" y="1139"/>
                      <a:pt x="1300" y="1106"/>
                    </a:cubicBezTo>
                    <a:cubicBezTo>
                      <a:pt x="1304" y="1073"/>
                      <a:pt x="1313" y="995"/>
                      <a:pt x="1339" y="995"/>
                    </a:cubicBezTo>
                    <a:cubicBezTo>
                      <a:pt x="1365" y="995"/>
                      <a:pt x="1392" y="1002"/>
                      <a:pt x="1409" y="1021"/>
                    </a:cubicBezTo>
                    <a:cubicBezTo>
                      <a:pt x="1427" y="1039"/>
                      <a:pt x="1440" y="1043"/>
                      <a:pt x="1470" y="1039"/>
                    </a:cubicBezTo>
                    <a:cubicBezTo>
                      <a:pt x="1501" y="1036"/>
                      <a:pt x="1492" y="1024"/>
                      <a:pt x="1515" y="1039"/>
                    </a:cubicBezTo>
                    <a:cubicBezTo>
                      <a:pt x="1537" y="1055"/>
                      <a:pt x="1544" y="1048"/>
                      <a:pt x="1552" y="1039"/>
                    </a:cubicBezTo>
                    <a:cubicBezTo>
                      <a:pt x="1560" y="1031"/>
                      <a:pt x="1580" y="1010"/>
                      <a:pt x="1595" y="1021"/>
                    </a:cubicBezTo>
                    <a:cubicBezTo>
                      <a:pt x="1610" y="1032"/>
                      <a:pt x="1639" y="1043"/>
                      <a:pt x="1647" y="1017"/>
                    </a:cubicBezTo>
                    <a:cubicBezTo>
                      <a:pt x="1655" y="991"/>
                      <a:pt x="1672" y="975"/>
                      <a:pt x="1649" y="960"/>
                    </a:cubicBezTo>
                    <a:cubicBezTo>
                      <a:pt x="1626" y="945"/>
                      <a:pt x="1587" y="936"/>
                      <a:pt x="1587" y="911"/>
                    </a:cubicBezTo>
                    <a:cubicBezTo>
                      <a:pt x="1587" y="886"/>
                      <a:pt x="1585" y="853"/>
                      <a:pt x="1613" y="854"/>
                    </a:cubicBezTo>
                    <a:cubicBezTo>
                      <a:pt x="1641" y="856"/>
                      <a:pt x="1657" y="863"/>
                      <a:pt x="1693" y="846"/>
                    </a:cubicBezTo>
                    <a:cubicBezTo>
                      <a:pt x="1729" y="829"/>
                      <a:pt x="1752" y="842"/>
                      <a:pt x="1773" y="802"/>
                    </a:cubicBezTo>
                    <a:cubicBezTo>
                      <a:pt x="1795" y="761"/>
                      <a:pt x="1777" y="722"/>
                      <a:pt x="1811" y="714"/>
                    </a:cubicBezTo>
                    <a:cubicBezTo>
                      <a:pt x="1845" y="706"/>
                      <a:pt x="1890" y="693"/>
                      <a:pt x="1881" y="667"/>
                    </a:cubicBezTo>
                    <a:cubicBezTo>
                      <a:pt x="1873" y="640"/>
                      <a:pt x="1859" y="604"/>
                      <a:pt x="1862" y="588"/>
                    </a:cubicBezTo>
                    <a:cubicBezTo>
                      <a:pt x="1865" y="571"/>
                      <a:pt x="1883" y="522"/>
                      <a:pt x="1922" y="546"/>
                    </a:cubicBezTo>
                    <a:cubicBezTo>
                      <a:pt x="1962" y="569"/>
                      <a:pt x="1937" y="586"/>
                      <a:pt x="1978" y="596"/>
                    </a:cubicBezTo>
                    <a:cubicBezTo>
                      <a:pt x="2019" y="606"/>
                      <a:pt x="1998" y="572"/>
                      <a:pt x="2034" y="553"/>
                    </a:cubicBezTo>
                    <a:cubicBezTo>
                      <a:pt x="2070" y="533"/>
                      <a:pt x="2127" y="526"/>
                      <a:pt x="2127" y="489"/>
                    </a:cubicBezTo>
                    <a:cubicBezTo>
                      <a:pt x="2127" y="451"/>
                      <a:pt x="2122" y="414"/>
                      <a:pt x="2114" y="376"/>
                    </a:cubicBez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Freeform: Shape 9"/>
              <p:cNvSpPr/>
              <p:nvPr/>
            </p:nvSpPr>
            <p:spPr bwMode="auto">
              <a:xfrm>
                <a:off x="7510668" y="979314"/>
                <a:ext cx="3049752" cy="2347869"/>
              </a:xfrm>
              <a:custGeom>
                <a:avLst/>
                <a:gdLst>
                  <a:gd name="T0" fmla="*/ 318 w 5477"/>
                  <a:gd name="T1" fmla="*/ 3541 h 4382"/>
                  <a:gd name="T2" fmla="*/ 498 w 5477"/>
                  <a:gd name="T3" fmla="*/ 3760 h 4382"/>
                  <a:gd name="T4" fmla="*/ 1096 w 5477"/>
                  <a:gd name="T5" fmla="*/ 4000 h 4382"/>
                  <a:gd name="T6" fmla="*/ 1349 w 5477"/>
                  <a:gd name="T7" fmla="*/ 4245 h 4382"/>
                  <a:gd name="T8" fmla="*/ 1817 w 5477"/>
                  <a:gd name="T9" fmla="*/ 4278 h 4382"/>
                  <a:gd name="T10" fmla="*/ 2000 w 5477"/>
                  <a:gd name="T11" fmla="*/ 3871 h 4382"/>
                  <a:gd name="T12" fmla="*/ 2166 w 5477"/>
                  <a:gd name="T13" fmla="*/ 4182 h 4382"/>
                  <a:gd name="T14" fmla="*/ 2516 w 5477"/>
                  <a:gd name="T15" fmla="*/ 4204 h 4382"/>
                  <a:gd name="T16" fmla="*/ 2765 w 5477"/>
                  <a:gd name="T17" fmla="*/ 3860 h 4382"/>
                  <a:gd name="T18" fmla="*/ 3057 w 5477"/>
                  <a:gd name="T19" fmla="*/ 3737 h 4382"/>
                  <a:gd name="T20" fmla="*/ 3385 w 5477"/>
                  <a:gd name="T21" fmla="*/ 3504 h 4382"/>
                  <a:gd name="T22" fmla="*/ 3547 w 5477"/>
                  <a:gd name="T23" fmla="*/ 3352 h 4382"/>
                  <a:gd name="T24" fmla="*/ 3625 w 5477"/>
                  <a:gd name="T25" fmla="*/ 3059 h 4382"/>
                  <a:gd name="T26" fmla="*/ 4005 w 5477"/>
                  <a:gd name="T27" fmla="*/ 3029 h 4382"/>
                  <a:gd name="T28" fmla="*/ 4237 w 5477"/>
                  <a:gd name="T29" fmla="*/ 2837 h 4382"/>
                  <a:gd name="T30" fmla="*/ 4477 w 5477"/>
                  <a:gd name="T31" fmla="*/ 3129 h 4382"/>
                  <a:gd name="T32" fmla="*/ 4647 w 5477"/>
                  <a:gd name="T33" fmla="*/ 2942 h 4382"/>
                  <a:gd name="T34" fmla="*/ 4802 w 5477"/>
                  <a:gd name="T35" fmla="*/ 2970 h 4382"/>
                  <a:gd name="T36" fmla="*/ 5062 w 5477"/>
                  <a:gd name="T37" fmla="*/ 2725 h 4382"/>
                  <a:gd name="T38" fmla="*/ 5344 w 5477"/>
                  <a:gd name="T39" fmla="*/ 2614 h 4382"/>
                  <a:gd name="T40" fmla="*/ 5397 w 5477"/>
                  <a:gd name="T41" fmla="*/ 2338 h 4382"/>
                  <a:gd name="T42" fmla="*/ 5110 w 5477"/>
                  <a:gd name="T43" fmla="*/ 2236 h 4382"/>
                  <a:gd name="T44" fmla="*/ 4988 w 5477"/>
                  <a:gd name="T45" fmla="*/ 1940 h 4382"/>
                  <a:gd name="T46" fmla="*/ 5106 w 5477"/>
                  <a:gd name="T47" fmla="*/ 1890 h 4382"/>
                  <a:gd name="T48" fmla="*/ 5222 w 5477"/>
                  <a:gd name="T49" fmla="*/ 1638 h 4382"/>
                  <a:gd name="T50" fmla="*/ 4988 w 5477"/>
                  <a:gd name="T51" fmla="*/ 1508 h 4382"/>
                  <a:gd name="T52" fmla="*/ 5270 w 5477"/>
                  <a:gd name="T53" fmla="*/ 1172 h 4382"/>
                  <a:gd name="T54" fmla="*/ 5370 w 5477"/>
                  <a:gd name="T55" fmla="*/ 932 h 4382"/>
                  <a:gd name="T56" fmla="*/ 5418 w 5477"/>
                  <a:gd name="T57" fmla="*/ 437 h 4382"/>
                  <a:gd name="T58" fmla="*/ 4861 w 5477"/>
                  <a:gd name="T59" fmla="*/ 466 h 4382"/>
                  <a:gd name="T60" fmla="*/ 4619 w 5477"/>
                  <a:gd name="T61" fmla="*/ 233 h 4382"/>
                  <a:gd name="T62" fmla="*/ 4445 w 5477"/>
                  <a:gd name="T63" fmla="*/ 0 h 4382"/>
                  <a:gd name="T64" fmla="*/ 4370 w 5477"/>
                  <a:gd name="T65" fmla="*/ 226 h 4382"/>
                  <a:gd name="T66" fmla="*/ 4303 w 5477"/>
                  <a:gd name="T67" fmla="*/ 541 h 4382"/>
                  <a:gd name="T68" fmla="*/ 4239 w 5477"/>
                  <a:gd name="T69" fmla="*/ 747 h 4382"/>
                  <a:gd name="T70" fmla="*/ 4144 w 5477"/>
                  <a:gd name="T71" fmla="*/ 957 h 4382"/>
                  <a:gd name="T72" fmla="*/ 3764 w 5477"/>
                  <a:gd name="T73" fmla="*/ 1100 h 4382"/>
                  <a:gd name="T74" fmla="*/ 3630 w 5477"/>
                  <a:gd name="T75" fmla="*/ 1506 h 4382"/>
                  <a:gd name="T76" fmla="*/ 3970 w 5477"/>
                  <a:gd name="T77" fmla="*/ 1564 h 4382"/>
                  <a:gd name="T78" fmla="*/ 4314 w 5477"/>
                  <a:gd name="T79" fmla="*/ 1498 h 4382"/>
                  <a:gd name="T80" fmla="*/ 4429 w 5477"/>
                  <a:gd name="T81" fmla="*/ 1778 h 4382"/>
                  <a:gd name="T82" fmla="*/ 4108 w 5477"/>
                  <a:gd name="T83" fmla="*/ 1831 h 4382"/>
                  <a:gd name="T84" fmla="*/ 3843 w 5477"/>
                  <a:gd name="T85" fmla="*/ 2098 h 4382"/>
                  <a:gd name="T86" fmla="*/ 3361 w 5477"/>
                  <a:gd name="T87" fmla="*/ 2387 h 4382"/>
                  <a:gd name="T88" fmla="*/ 2945 w 5477"/>
                  <a:gd name="T89" fmla="*/ 2498 h 4382"/>
                  <a:gd name="T90" fmla="*/ 2883 w 5477"/>
                  <a:gd name="T91" fmla="*/ 2807 h 4382"/>
                  <a:gd name="T92" fmla="*/ 2381 w 5477"/>
                  <a:gd name="T93" fmla="*/ 3068 h 4382"/>
                  <a:gd name="T94" fmla="*/ 1756 w 5477"/>
                  <a:gd name="T95" fmla="*/ 3241 h 4382"/>
                  <a:gd name="T96" fmla="*/ 1372 w 5477"/>
                  <a:gd name="T97" fmla="*/ 3280 h 4382"/>
                  <a:gd name="T98" fmla="*/ 753 w 5477"/>
                  <a:gd name="T99" fmla="*/ 3085 h 4382"/>
                  <a:gd name="T100" fmla="*/ 137 w 5477"/>
                  <a:gd name="T101" fmla="*/ 3043 h 4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477" h="4382">
                    <a:moveTo>
                      <a:pt x="26" y="3270"/>
                    </a:moveTo>
                    <a:cubicBezTo>
                      <a:pt x="0" y="3300"/>
                      <a:pt x="21" y="3322"/>
                      <a:pt x="21" y="3356"/>
                    </a:cubicBezTo>
                    <a:cubicBezTo>
                      <a:pt x="21" y="3389"/>
                      <a:pt x="61" y="3422"/>
                      <a:pt x="78" y="3459"/>
                    </a:cubicBezTo>
                    <a:cubicBezTo>
                      <a:pt x="96" y="3496"/>
                      <a:pt x="135" y="3519"/>
                      <a:pt x="187" y="3570"/>
                    </a:cubicBezTo>
                    <a:cubicBezTo>
                      <a:pt x="240" y="3622"/>
                      <a:pt x="292" y="3574"/>
                      <a:pt x="318" y="3541"/>
                    </a:cubicBezTo>
                    <a:cubicBezTo>
                      <a:pt x="345" y="3507"/>
                      <a:pt x="349" y="3500"/>
                      <a:pt x="375" y="3493"/>
                    </a:cubicBezTo>
                    <a:cubicBezTo>
                      <a:pt x="401" y="3485"/>
                      <a:pt x="546" y="3485"/>
                      <a:pt x="607" y="3507"/>
                    </a:cubicBezTo>
                    <a:cubicBezTo>
                      <a:pt x="668" y="3530"/>
                      <a:pt x="659" y="3567"/>
                      <a:pt x="655" y="3608"/>
                    </a:cubicBezTo>
                    <a:cubicBezTo>
                      <a:pt x="650" y="3648"/>
                      <a:pt x="607" y="3656"/>
                      <a:pt x="572" y="3667"/>
                    </a:cubicBezTo>
                    <a:cubicBezTo>
                      <a:pt x="537" y="3678"/>
                      <a:pt x="502" y="3741"/>
                      <a:pt x="498" y="3760"/>
                    </a:cubicBezTo>
                    <a:cubicBezTo>
                      <a:pt x="493" y="3778"/>
                      <a:pt x="581" y="3789"/>
                      <a:pt x="616" y="3826"/>
                    </a:cubicBezTo>
                    <a:cubicBezTo>
                      <a:pt x="650" y="3863"/>
                      <a:pt x="672" y="3848"/>
                      <a:pt x="720" y="3848"/>
                    </a:cubicBezTo>
                    <a:cubicBezTo>
                      <a:pt x="768" y="3848"/>
                      <a:pt x="733" y="3926"/>
                      <a:pt x="764" y="3963"/>
                    </a:cubicBezTo>
                    <a:cubicBezTo>
                      <a:pt x="795" y="4000"/>
                      <a:pt x="830" y="3982"/>
                      <a:pt x="891" y="4012"/>
                    </a:cubicBezTo>
                    <a:cubicBezTo>
                      <a:pt x="952" y="4041"/>
                      <a:pt x="1026" y="4015"/>
                      <a:pt x="1096" y="4000"/>
                    </a:cubicBezTo>
                    <a:cubicBezTo>
                      <a:pt x="1166" y="3986"/>
                      <a:pt x="1231" y="3904"/>
                      <a:pt x="1271" y="3871"/>
                    </a:cubicBezTo>
                    <a:cubicBezTo>
                      <a:pt x="1310" y="3837"/>
                      <a:pt x="1393" y="3874"/>
                      <a:pt x="1437" y="3904"/>
                    </a:cubicBezTo>
                    <a:cubicBezTo>
                      <a:pt x="1480" y="3934"/>
                      <a:pt x="1480" y="3974"/>
                      <a:pt x="1476" y="4034"/>
                    </a:cubicBezTo>
                    <a:cubicBezTo>
                      <a:pt x="1472" y="4093"/>
                      <a:pt x="1428" y="4119"/>
                      <a:pt x="1380" y="4134"/>
                    </a:cubicBezTo>
                    <a:cubicBezTo>
                      <a:pt x="1332" y="4149"/>
                      <a:pt x="1362" y="4201"/>
                      <a:pt x="1349" y="4245"/>
                    </a:cubicBezTo>
                    <a:cubicBezTo>
                      <a:pt x="1336" y="4290"/>
                      <a:pt x="1380" y="4293"/>
                      <a:pt x="1419" y="4323"/>
                    </a:cubicBezTo>
                    <a:cubicBezTo>
                      <a:pt x="1459" y="4353"/>
                      <a:pt x="1459" y="4382"/>
                      <a:pt x="1502" y="4375"/>
                    </a:cubicBezTo>
                    <a:cubicBezTo>
                      <a:pt x="1546" y="4367"/>
                      <a:pt x="1528" y="4330"/>
                      <a:pt x="1581" y="4345"/>
                    </a:cubicBezTo>
                    <a:cubicBezTo>
                      <a:pt x="1633" y="4360"/>
                      <a:pt x="1690" y="4315"/>
                      <a:pt x="1708" y="4282"/>
                    </a:cubicBezTo>
                    <a:cubicBezTo>
                      <a:pt x="1725" y="4249"/>
                      <a:pt x="1764" y="4282"/>
                      <a:pt x="1817" y="4278"/>
                    </a:cubicBezTo>
                    <a:cubicBezTo>
                      <a:pt x="1869" y="4275"/>
                      <a:pt x="1852" y="4208"/>
                      <a:pt x="1830" y="4197"/>
                    </a:cubicBezTo>
                    <a:cubicBezTo>
                      <a:pt x="1808" y="4186"/>
                      <a:pt x="1830" y="4138"/>
                      <a:pt x="1856" y="4112"/>
                    </a:cubicBezTo>
                    <a:cubicBezTo>
                      <a:pt x="1882" y="4086"/>
                      <a:pt x="1860" y="4037"/>
                      <a:pt x="1856" y="4004"/>
                    </a:cubicBezTo>
                    <a:cubicBezTo>
                      <a:pt x="1852" y="3971"/>
                      <a:pt x="1887" y="3960"/>
                      <a:pt x="1913" y="3923"/>
                    </a:cubicBezTo>
                    <a:cubicBezTo>
                      <a:pt x="1939" y="3886"/>
                      <a:pt x="1974" y="3889"/>
                      <a:pt x="2000" y="3871"/>
                    </a:cubicBezTo>
                    <a:cubicBezTo>
                      <a:pt x="2026" y="3852"/>
                      <a:pt x="2044" y="3889"/>
                      <a:pt x="2061" y="3904"/>
                    </a:cubicBezTo>
                    <a:cubicBezTo>
                      <a:pt x="2079" y="3919"/>
                      <a:pt x="2101" y="3949"/>
                      <a:pt x="2088" y="3978"/>
                    </a:cubicBezTo>
                    <a:cubicBezTo>
                      <a:pt x="2075" y="4008"/>
                      <a:pt x="2048" y="4023"/>
                      <a:pt x="2022" y="4049"/>
                    </a:cubicBezTo>
                    <a:cubicBezTo>
                      <a:pt x="1996" y="4075"/>
                      <a:pt x="2000" y="4134"/>
                      <a:pt x="2040" y="4160"/>
                    </a:cubicBezTo>
                    <a:cubicBezTo>
                      <a:pt x="2079" y="4186"/>
                      <a:pt x="2092" y="4160"/>
                      <a:pt x="2166" y="4182"/>
                    </a:cubicBezTo>
                    <a:cubicBezTo>
                      <a:pt x="2240" y="4204"/>
                      <a:pt x="2223" y="4252"/>
                      <a:pt x="2249" y="4252"/>
                    </a:cubicBezTo>
                    <a:cubicBezTo>
                      <a:pt x="2275" y="4252"/>
                      <a:pt x="2323" y="4264"/>
                      <a:pt x="2341" y="4241"/>
                    </a:cubicBezTo>
                    <a:cubicBezTo>
                      <a:pt x="2358" y="4219"/>
                      <a:pt x="2389" y="4252"/>
                      <a:pt x="2415" y="4278"/>
                    </a:cubicBezTo>
                    <a:cubicBezTo>
                      <a:pt x="2441" y="4304"/>
                      <a:pt x="2463" y="4256"/>
                      <a:pt x="2494" y="4256"/>
                    </a:cubicBezTo>
                    <a:cubicBezTo>
                      <a:pt x="2524" y="4256"/>
                      <a:pt x="2516" y="4241"/>
                      <a:pt x="2516" y="4204"/>
                    </a:cubicBezTo>
                    <a:cubicBezTo>
                      <a:pt x="2516" y="4167"/>
                      <a:pt x="2546" y="4156"/>
                      <a:pt x="2564" y="4130"/>
                    </a:cubicBezTo>
                    <a:cubicBezTo>
                      <a:pt x="2581" y="4104"/>
                      <a:pt x="2616" y="4082"/>
                      <a:pt x="2629" y="4052"/>
                    </a:cubicBezTo>
                    <a:cubicBezTo>
                      <a:pt x="2642" y="4023"/>
                      <a:pt x="2629" y="4023"/>
                      <a:pt x="2699" y="4015"/>
                    </a:cubicBezTo>
                    <a:cubicBezTo>
                      <a:pt x="2769" y="4008"/>
                      <a:pt x="2712" y="3960"/>
                      <a:pt x="2708" y="3923"/>
                    </a:cubicBezTo>
                    <a:cubicBezTo>
                      <a:pt x="2704" y="3886"/>
                      <a:pt x="2738" y="3882"/>
                      <a:pt x="2765" y="3860"/>
                    </a:cubicBezTo>
                    <a:cubicBezTo>
                      <a:pt x="2791" y="3837"/>
                      <a:pt x="2782" y="3823"/>
                      <a:pt x="2782" y="3797"/>
                    </a:cubicBezTo>
                    <a:cubicBezTo>
                      <a:pt x="2782" y="3771"/>
                      <a:pt x="2839" y="3811"/>
                      <a:pt x="2861" y="3826"/>
                    </a:cubicBezTo>
                    <a:cubicBezTo>
                      <a:pt x="2883" y="3841"/>
                      <a:pt x="2904" y="3830"/>
                      <a:pt x="2939" y="3774"/>
                    </a:cubicBezTo>
                    <a:cubicBezTo>
                      <a:pt x="2974" y="3719"/>
                      <a:pt x="2974" y="3774"/>
                      <a:pt x="3018" y="3793"/>
                    </a:cubicBezTo>
                    <a:cubicBezTo>
                      <a:pt x="3062" y="3811"/>
                      <a:pt x="3057" y="3774"/>
                      <a:pt x="3057" y="3737"/>
                    </a:cubicBezTo>
                    <a:cubicBezTo>
                      <a:pt x="3057" y="3700"/>
                      <a:pt x="3097" y="3726"/>
                      <a:pt x="3110" y="3734"/>
                    </a:cubicBezTo>
                    <a:cubicBezTo>
                      <a:pt x="3123" y="3741"/>
                      <a:pt x="3153" y="3722"/>
                      <a:pt x="3162" y="3697"/>
                    </a:cubicBezTo>
                    <a:cubicBezTo>
                      <a:pt x="3171" y="3671"/>
                      <a:pt x="3197" y="3589"/>
                      <a:pt x="3215" y="3563"/>
                    </a:cubicBezTo>
                    <a:cubicBezTo>
                      <a:pt x="3232" y="3537"/>
                      <a:pt x="3284" y="3548"/>
                      <a:pt x="3319" y="3563"/>
                    </a:cubicBezTo>
                    <a:cubicBezTo>
                      <a:pt x="3354" y="3578"/>
                      <a:pt x="3372" y="3530"/>
                      <a:pt x="3385" y="3504"/>
                    </a:cubicBezTo>
                    <a:cubicBezTo>
                      <a:pt x="3398" y="3478"/>
                      <a:pt x="3420" y="3500"/>
                      <a:pt x="3442" y="3519"/>
                    </a:cubicBezTo>
                    <a:cubicBezTo>
                      <a:pt x="3464" y="3537"/>
                      <a:pt x="3499" y="3515"/>
                      <a:pt x="3503" y="3489"/>
                    </a:cubicBezTo>
                    <a:cubicBezTo>
                      <a:pt x="3507" y="3463"/>
                      <a:pt x="3542" y="3478"/>
                      <a:pt x="3577" y="3470"/>
                    </a:cubicBezTo>
                    <a:cubicBezTo>
                      <a:pt x="3612" y="3463"/>
                      <a:pt x="3590" y="3411"/>
                      <a:pt x="3595" y="3396"/>
                    </a:cubicBezTo>
                    <a:cubicBezTo>
                      <a:pt x="3599" y="3381"/>
                      <a:pt x="3564" y="3381"/>
                      <a:pt x="3547" y="3352"/>
                    </a:cubicBezTo>
                    <a:cubicBezTo>
                      <a:pt x="3529" y="3322"/>
                      <a:pt x="3516" y="3311"/>
                      <a:pt x="3538" y="3300"/>
                    </a:cubicBezTo>
                    <a:cubicBezTo>
                      <a:pt x="3560" y="3289"/>
                      <a:pt x="3533" y="3270"/>
                      <a:pt x="3538" y="3233"/>
                    </a:cubicBezTo>
                    <a:cubicBezTo>
                      <a:pt x="3542" y="3196"/>
                      <a:pt x="3538" y="3189"/>
                      <a:pt x="3555" y="3185"/>
                    </a:cubicBezTo>
                    <a:cubicBezTo>
                      <a:pt x="3573" y="3181"/>
                      <a:pt x="3590" y="3159"/>
                      <a:pt x="3590" y="3129"/>
                    </a:cubicBezTo>
                    <a:cubicBezTo>
                      <a:pt x="3590" y="3100"/>
                      <a:pt x="3595" y="3089"/>
                      <a:pt x="3625" y="3059"/>
                    </a:cubicBezTo>
                    <a:cubicBezTo>
                      <a:pt x="3656" y="3029"/>
                      <a:pt x="3678" y="3026"/>
                      <a:pt x="3708" y="3048"/>
                    </a:cubicBezTo>
                    <a:cubicBezTo>
                      <a:pt x="3739" y="3070"/>
                      <a:pt x="3699" y="3129"/>
                      <a:pt x="3739" y="3166"/>
                    </a:cubicBezTo>
                    <a:cubicBezTo>
                      <a:pt x="3778" y="3204"/>
                      <a:pt x="3826" y="3118"/>
                      <a:pt x="3857" y="3085"/>
                    </a:cubicBezTo>
                    <a:cubicBezTo>
                      <a:pt x="3887" y="3052"/>
                      <a:pt x="3909" y="3048"/>
                      <a:pt x="3935" y="3070"/>
                    </a:cubicBezTo>
                    <a:cubicBezTo>
                      <a:pt x="3962" y="3092"/>
                      <a:pt x="3979" y="3066"/>
                      <a:pt x="4005" y="3029"/>
                    </a:cubicBezTo>
                    <a:cubicBezTo>
                      <a:pt x="4031" y="2992"/>
                      <a:pt x="4058" y="3018"/>
                      <a:pt x="4084" y="3033"/>
                    </a:cubicBezTo>
                    <a:cubicBezTo>
                      <a:pt x="4110" y="3048"/>
                      <a:pt x="4123" y="3018"/>
                      <a:pt x="4119" y="2996"/>
                    </a:cubicBezTo>
                    <a:cubicBezTo>
                      <a:pt x="4114" y="2974"/>
                      <a:pt x="4097" y="2959"/>
                      <a:pt x="4093" y="2929"/>
                    </a:cubicBezTo>
                    <a:cubicBezTo>
                      <a:pt x="4088" y="2900"/>
                      <a:pt x="4119" y="2885"/>
                      <a:pt x="4184" y="2870"/>
                    </a:cubicBezTo>
                    <a:cubicBezTo>
                      <a:pt x="4250" y="2855"/>
                      <a:pt x="4184" y="2870"/>
                      <a:pt x="4237" y="2837"/>
                    </a:cubicBezTo>
                    <a:cubicBezTo>
                      <a:pt x="4289" y="2803"/>
                      <a:pt x="4311" y="2855"/>
                      <a:pt x="4311" y="2855"/>
                    </a:cubicBezTo>
                    <a:cubicBezTo>
                      <a:pt x="4311" y="2855"/>
                      <a:pt x="4350" y="2914"/>
                      <a:pt x="4377" y="2929"/>
                    </a:cubicBezTo>
                    <a:cubicBezTo>
                      <a:pt x="4403" y="2944"/>
                      <a:pt x="4394" y="2959"/>
                      <a:pt x="4394" y="2992"/>
                    </a:cubicBezTo>
                    <a:cubicBezTo>
                      <a:pt x="4394" y="3026"/>
                      <a:pt x="4394" y="3037"/>
                      <a:pt x="4425" y="3052"/>
                    </a:cubicBezTo>
                    <a:cubicBezTo>
                      <a:pt x="4455" y="3066"/>
                      <a:pt x="4442" y="3103"/>
                      <a:pt x="4477" y="3129"/>
                    </a:cubicBezTo>
                    <a:cubicBezTo>
                      <a:pt x="4512" y="3155"/>
                      <a:pt x="4543" y="3129"/>
                      <a:pt x="4582" y="3129"/>
                    </a:cubicBezTo>
                    <a:cubicBezTo>
                      <a:pt x="4599" y="3129"/>
                      <a:pt x="4627" y="3126"/>
                      <a:pt x="4652" y="3122"/>
                    </a:cubicBezTo>
                    <a:cubicBezTo>
                      <a:pt x="4659" y="3111"/>
                      <a:pt x="4668" y="3101"/>
                      <a:pt x="4676" y="3092"/>
                    </a:cubicBezTo>
                    <a:cubicBezTo>
                      <a:pt x="4698" y="3068"/>
                      <a:pt x="4687" y="3053"/>
                      <a:pt x="4663" y="3020"/>
                    </a:cubicBezTo>
                    <a:cubicBezTo>
                      <a:pt x="4639" y="2987"/>
                      <a:pt x="4647" y="2959"/>
                      <a:pt x="4647" y="2942"/>
                    </a:cubicBezTo>
                    <a:cubicBezTo>
                      <a:pt x="4647" y="2926"/>
                      <a:pt x="4656" y="2916"/>
                      <a:pt x="4630" y="2903"/>
                    </a:cubicBezTo>
                    <a:cubicBezTo>
                      <a:pt x="4604" y="2890"/>
                      <a:pt x="4628" y="2870"/>
                      <a:pt x="4634" y="2855"/>
                    </a:cubicBezTo>
                    <a:cubicBezTo>
                      <a:pt x="4641" y="2840"/>
                      <a:pt x="4658" y="2822"/>
                      <a:pt x="4676" y="2848"/>
                    </a:cubicBezTo>
                    <a:cubicBezTo>
                      <a:pt x="4693" y="2874"/>
                      <a:pt x="4717" y="2863"/>
                      <a:pt x="4748" y="2892"/>
                    </a:cubicBezTo>
                    <a:cubicBezTo>
                      <a:pt x="4778" y="2922"/>
                      <a:pt x="4776" y="2933"/>
                      <a:pt x="4802" y="2970"/>
                    </a:cubicBezTo>
                    <a:cubicBezTo>
                      <a:pt x="4829" y="3007"/>
                      <a:pt x="4853" y="2933"/>
                      <a:pt x="4859" y="2907"/>
                    </a:cubicBezTo>
                    <a:cubicBezTo>
                      <a:pt x="4866" y="2881"/>
                      <a:pt x="4907" y="2851"/>
                      <a:pt x="4925" y="2831"/>
                    </a:cubicBezTo>
                    <a:cubicBezTo>
                      <a:pt x="4942" y="2811"/>
                      <a:pt x="4953" y="2814"/>
                      <a:pt x="4982" y="2801"/>
                    </a:cubicBezTo>
                    <a:cubicBezTo>
                      <a:pt x="5010" y="2788"/>
                      <a:pt x="5019" y="2766"/>
                      <a:pt x="5023" y="2742"/>
                    </a:cubicBezTo>
                    <a:cubicBezTo>
                      <a:pt x="5027" y="2718"/>
                      <a:pt x="5043" y="2725"/>
                      <a:pt x="5062" y="2725"/>
                    </a:cubicBezTo>
                    <a:cubicBezTo>
                      <a:pt x="5082" y="2725"/>
                      <a:pt x="5106" y="2735"/>
                      <a:pt x="5126" y="2703"/>
                    </a:cubicBezTo>
                    <a:cubicBezTo>
                      <a:pt x="5145" y="2672"/>
                      <a:pt x="5167" y="2711"/>
                      <a:pt x="5209" y="2714"/>
                    </a:cubicBezTo>
                    <a:cubicBezTo>
                      <a:pt x="5250" y="2718"/>
                      <a:pt x="5231" y="2631"/>
                      <a:pt x="5237" y="2614"/>
                    </a:cubicBezTo>
                    <a:cubicBezTo>
                      <a:pt x="5244" y="2598"/>
                      <a:pt x="5272" y="2614"/>
                      <a:pt x="5287" y="2623"/>
                    </a:cubicBezTo>
                    <a:cubicBezTo>
                      <a:pt x="5303" y="2633"/>
                      <a:pt x="5322" y="2620"/>
                      <a:pt x="5344" y="2614"/>
                    </a:cubicBezTo>
                    <a:cubicBezTo>
                      <a:pt x="5366" y="2609"/>
                      <a:pt x="5386" y="2590"/>
                      <a:pt x="5386" y="2559"/>
                    </a:cubicBezTo>
                    <a:cubicBezTo>
                      <a:pt x="5386" y="2527"/>
                      <a:pt x="5407" y="2536"/>
                      <a:pt x="5442" y="2514"/>
                    </a:cubicBezTo>
                    <a:cubicBezTo>
                      <a:pt x="5477" y="2492"/>
                      <a:pt x="5464" y="2468"/>
                      <a:pt x="5460" y="2444"/>
                    </a:cubicBezTo>
                    <a:cubicBezTo>
                      <a:pt x="5455" y="2420"/>
                      <a:pt x="5427" y="2440"/>
                      <a:pt x="5407" y="2431"/>
                    </a:cubicBezTo>
                    <a:cubicBezTo>
                      <a:pt x="5388" y="2422"/>
                      <a:pt x="5410" y="2368"/>
                      <a:pt x="5397" y="2338"/>
                    </a:cubicBezTo>
                    <a:cubicBezTo>
                      <a:pt x="5383" y="2308"/>
                      <a:pt x="5357" y="2303"/>
                      <a:pt x="5353" y="2268"/>
                    </a:cubicBezTo>
                    <a:cubicBezTo>
                      <a:pt x="5348" y="2232"/>
                      <a:pt x="5296" y="2223"/>
                      <a:pt x="5289" y="2194"/>
                    </a:cubicBezTo>
                    <a:cubicBezTo>
                      <a:pt x="5283" y="2164"/>
                      <a:pt x="5248" y="2194"/>
                      <a:pt x="5237" y="2216"/>
                    </a:cubicBezTo>
                    <a:cubicBezTo>
                      <a:pt x="5226" y="2238"/>
                      <a:pt x="5191" y="2245"/>
                      <a:pt x="5156" y="2270"/>
                    </a:cubicBezTo>
                    <a:cubicBezTo>
                      <a:pt x="5121" y="2294"/>
                      <a:pt x="5117" y="2270"/>
                      <a:pt x="5110" y="2236"/>
                    </a:cubicBezTo>
                    <a:cubicBezTo>
                      <a:pt x="5104" y="2203"/>
                      <a:pt x="5075" y="2199"/>
                      <a:pt x="5065" y="2179"/>
                    </a:cubicBezTo>
                    <a:cubicBezTo>
                      <a:pt x="5054" y="2158"/>
                      <a:pt x="5043" y="2149"/>
                      <a:pt x="5032" y="2121"/>
                    </a:cubicBezTo>
                    <a:cubicBezTo>
                      <a:pt x="5021" y="2093"/>
                      <a:pt x="5060" y="2042"/>
                      <a:pt x="5062" y="2017"/>
                    </a:cubicBezTo>
                    <a:cubicBezTo>
                      <a:pt x="5065" y="1993"/>
                      <a:pt x="5043" y="1990"/>
                      <a:pt x="5019" y="1979"/>
                    </a:cubicBezTo>
                    <a:cubicBezTo>
                      <a:pt x="4995" y="1967"/>
                      <a:pt x="4992" y="1967"/>
                      <a:pt x="4988" y="1940"/>
                    </a:cubicBezTo>
                    <a:cubicBezTo>
                      <a:pt x="4984" y="1912"/>
                      <a:pt x="4955" y="1938"/>
                      <a:pt x="4920" y="1927"/>
                    </a:cubicBezTo>
                    <a:cubicBezTo>
                      <a:pt x="4885" y="1916"/>
                      <a:pt x="4940" y="1862"/>
                      <a:pt x="4949" y="1847"/>
                    </a:cubicBezTo>
                    <a:cubicBezTo>
                      <a:pt x="4958" y="1832"/>
                      <a:pt x="4975" y="1858"/>
                      <a:pt x="5001" y="1871"/>
                    </a:cubicBezTo>
                    <a:cubicBezTo>
                      <a:pt x="5027" y="1884"/>
                      <a:pt x="5025" y="1877"/>
                      <a:pt x="5045" y="1858"/>
                    </a:cubicBezTo>
                    <a:cubicBezTo>
                      <a:pt x="5065" y="1840"/>
                      <a:pt x="5062" y="1866"/>
                      <a:pt x="5106" y="1890"/>
                    </a:cubicBezTo>
                    <a:cubicBezTo>
                      <a:pt x="5150" y="1914"/>
                      <a:pt x="5132" y="1849"/>
                      <a:pt x="5130" y="1815"/>
                    </a:cubicBezTo>
                    <a:cubicBezTo>
                      <a:pt x="5128" y="1782"/>
                      <a:pt x="5156" y="1790"/>
                      <a:pt x="5172" y="1765"/>
                    </a:cubicBezTo>
                    <a:cubicBezTo>
                      <a:pt x="5187" y="1741"/>
                      <a:pt x="5152" y="1741"/>
                      <a:pt x="5137" y="1727"/>
                    </a:cubicBezTo>
                    <a:cubicBezTo>
                      <a:pt x="5121" y="1712"/>
                      <a:pt x="5132" y="1684"/>
                      <a:pt x="5139" y="1662"/>
                    </a:cubicBezTo>
                    <a:cubicBezTo>
                      <a:pt x="5145" y="1639"/>
                      <a:pt x="5200" y="1645"/>
                      <a:pt x="5222" y="1638"/>
                    </a:cubicBezTo>
                    <a:cubicBezTo>
                      <a:pt x="5244" y="1630"/>
                      <a:pt x="5252" y="1608"/>
                      <a:pt x="5252" y="1591"/>
                    </a:cubicBezTo>
                    <a:cubicBezTo>
                      <a:pt x="5252" y="1575"/>
                      <a:pt x="5246" y="1576"/>
                      <a:pt x="5215" y="1595"/>
                    </a:cubicBezTo>
                    <a:cubicBezTo>
                      <a:pt x="5185" y="1613"/>
                      <a:pt x="5178" y="1602"/>
                      <a:pt x="5130" y="1593"/>
                    </a:cubicBezTo>
                    <a:cubicBezTo>
                      <a:pt x="5082" y="1584"/>
                      <a:pt x="5084" y="1576"/>
                      <a:pt x="5067" y="1562"/>
                    </a:cubicBezTo>
                    <a:cubicBezTo>
                      <a:pt x="5049" y="1547"/>
                      <a:pt x="5006" y="1528"/>
                      <a:pt x="4988" y="1508"/>
                    </a:cubicBezTo>
                    <a:cubicBezTo>
                      <a:pt x="4971" y="1487"/>
                      <a:pt x="4990" y="1445"/>
                      <a:pt x="5014" y="1426"/>
                    </a:cubicBezTo>
                    <a:cubicBezTo>
                      <a:pt x="5038" y="1408"/>
                      <a:pt x="5056" y="1378"/>
                      <a:pt x="5075" y="1347"/>
                    </a:cubicBezTo>
                    <a:cubicBezTo>
                      <a:pt x="5095" y="1315"/>
                      <a:pt x="5145" y="1267"/>
                      <a:pt x="5180" y="1228"/>
                    </a:cubicBezTo>
                    <a:cubicBezTo>
                      <a:pt x="5215" y="1189"/>
                      <a:pt x="5217" y="1161"/>
                      <a:pt x="5244" y="1132"/>
                    </a:cubicBezTo>
                    <a:cubicBezTo>
                      <a:pt x="5270" y="1102"/>
                      <a:pt x="5263" y="1146"/>
                      <a:pt x="5270" y="1172"/>
                    </a:cubicBezTo>
                    <a:cubicBezTo>
                      <a:pt x="5276" y="1198"/>
                      <a:pt x="5298" y="1208"/>
                      <a:pt x="5320" y="1219"/>
                    </a:cubicBezTo>
                    <a:cubicBezTo>
                      <a:pt x="5342" y="1230"/>
                      <a:pt x="5335" y="1172"/>
                      <a:pt x="5320" y="1152"/>
                    </a:cubicBezTo>
                    <a:cubicBezTo>
                      <a:pt x="5305" y="1132"/>
                      <a:pt x="5309" y="1096"/>
                      <a:pt x="5305" y="1067"/>
                    </a:cubicBezTo>
                    <a:cubicBezTo>
                      <a:pt x="5300" y="1037"/>
                      <a:pt x="5320" y="1006"/>
                      <a:pt x="5320" y="982"/>
                    </a:cubicBezTo>
                    <a:cubicBezTo>
                      <a:pt x="5320" y="957"/>
                      <a:pt x="5342" y="950"/>
                      <a:pt x="5370" y="932"/>
                    </a:cubicBezTo>
                    <a:cubicBezTo>
                      <a:pt x="5399" y="913"/>
                      <a:pt x="5388" y="839"/>
                      <a:pt x="5364" y="811"/>
                    </a:cubicBezTo>
                    <a:cubicBezTo>
                      <a:pt x="5340" y="783"/>
                      <a:pt x="5351" y="737"/>
                      <a:pt x="5346" y="694"/>
                    </a:cubicBezTo>
                    <a:cubicBezTo>
                      <a:pt x="5342" y="652"/>
                      <a:pt x="5366" y="605"/>
                      <a:pt x="5379" y="587"/>
                    </a:cubicBezTo>
                    <a:cubicBezTo>
                      <a:pt x="5392" y="568"/>
                      <a:pt x="5407" y="539"/>
                      <a:pt x="5390" y="511"/>
                    </a:cubicBezTo>
                    <a:cubicBezTo>
                      <a:pt x="5372" y="483"/>
                      <a:pt x="5421" y="465"/>
                      <a:pt x="5418" y="437"/>
                    </a:cubicBezTo>
                    <a:cubicBezTo>
                      <a:pt x="5416" y="409"/>
                      <a:pt x="5370" y="400"/>
                      <a:pt x="5329" y="368"/>
                    </a:cubicBezTo>
                    <a:cubicBezTo>
                      <a:pt x="5287" y="337"/>
                      <a:pt x="5314" y="322"/>
                      <a:pt x="5248" y="316"/>
                    </a:cubicBezTo>
                    <a:cubicBezTo>
                      <a:pt x="5182" y="311"/>
                      <a:pt x="5189" y="366"/>
                      <a:pt x="5150" y="405"/>
                    </a:cubicBezTo>
                    <a:cubicBezTo>
                      <a:pt x="5110" y="444"/>
                      <a:pt x="5084" y="427"/>
                      <a:pt x="5032" y="439"/>
                    </a:cubicBezTo>
                    <a:cubicBezTo>
                      <a:pt x="4979" y="450"/>
                      <a:pt x="4914" y="472"/>
                      <a:pt x="4861" y="466"/>
                    </a:cubicBezTo>
                    <a:cubicBezTo>
                      <a:pt x="4809" y="461"/>
                      <a:pt x="4783" y="422"/>
                      <a:pt x="4776" y="389"/>
                    </a:cubicBezTo>
                    <a:cubicBezTo>
                      <a:pt x="4770" y="355"/>
                      <a:pt x="4757" y="316"/>
                      <a:pt x="4757" y="266"/>
                    </a:cubicBezTo>
                    <a:cubicBezTo>
                      <a:pt x="4757" y="216"/>
                      <a:pt x="4743" y="238"/>
                      <a:pt x="4717" y="238"/>
                    </a:cubicBezTo>
                    <a:cubicBezTo>
                      <a:pt x="4691" y="238"/>
                      <a:pt x="4684" y="227"/>
                      <a:pt x="4665" y="199"/>
                    </a:cubicBezTo>
                    <a:cubicBezTo>
                      <a:pt x="4645" y="172"/>
                      <a:pt x="4619" y="199"/>
                      <a:pt x="4619" y="233"/>
                    </a:cubicBezTo>
                    <a:cubicBezTo>
                      <a:pt x="4619" y="266"/>
                      <a:pt x="4599" y="283"/>
                      <a:pt x="4573" y="250"/>
                    </a:cubicBezTo>
                    <a:cubicBezTo>
                      <a:pt x="4547" y="216"/>
                      <a:pt x="4540" y="227"/>
                      <a:pt x="4475" y="216"/>
                    </a:cubicBezTo>
                    <a:cubicBezTo>
                      <a:pt x="4409" y="205"/>
                      <a:pt x="4475" y="149"/>
                      <a:pt x="4508" y="111"/>
                    </a:cubicBezTo>
                    <a:cubicBezTo>
                      <a:pt x="4540" y="72"/>
                      <a:pt x="4514" y="61"/>
                      <a:pt x="4475" y="33"/>
                    </a:cubicBezTo>
                    <a:cubicBezTo>
                      <a:pt x="4464" y="25"/>
                      <a:pt x="4454" y="13"/>
                      <a:pt x="4445" y="0"/>
                    </a:cubicBezTo>
                    <a:cubicBezTo>
                      <a:pt x="4418" y="4"/>
                      <a:pt x="4389" y="5"/>
                      <a:pt x="4375" y="22"/>
                    </a:cubicBezTo>
                    <a:cubicBezTo>
                      <a:pt x="4355" y="44"/>
                      <a:pt x="4301" y="126"/>
                      <a:pt x="4280" y="147"/>
                    </a:cubicBezTo>
                    <a:cubicBezTo>
                      <a:pt x="4259" y="168"/>
                      <a:pt x="4231" y="179"/>
                      <a:pt x="4242" y="201"/>
                    </a:cubicBezTo>
                    <a:cubicBezTo>
                      <a:pt x="4254" y="223"/>
                      <a:pt x="4270" y="241"/>
                      <a:pt x="4291" y="226"/>
                    </a:cubicBezTo>
                    <a:cubicBezTo>
                      <a:pt x="4313" y="211"/>
                      <a:pt x="4360" y="198"/>
                      <a:pt x="4370" y="226"/>
                    </a:cubicBezTo>
                    <a:cubicBezTo>
                      <a:pt x="4380" y="254"/>
                      <a:pt x="4370" y="248"/>
                      <a:pt x="4372" y="269"/>
                    </a:cubicBezTo>
                    <a:cubicBezTo>
                      <a:pt x="4373" y="290"/>
                      <a:pt x="4399" y="291"/>
                      <a:pt x="4408" y="315"/>
                    </a:cubicBezTo>
                    <a:cubicBezTo>
                      <a:pt x="4416" y="338"/>
                      <a:pt x="4409" y="376"/>
                      <a:pt x="4396" y="393"/>
                    </a:cubicBezTo>
                    <a:cubicBezTo>
                      <a:pt x="4383" y="409"/>
                      <a:pt x="4332" y="437"/>
                      <a:pt x="4319" y="465"/>
                    </a:cubicBezTo>
                    <a:cubicBezTo>
                      <a:pt x="4306" y="493"/>
                      <a:pt x="4301" y="528"/>
                      <a:pt x="4303" y="541"/>
                    </a:cubicBezTo>
                    <a:cubicBezTo>
                      <a:pt x="4304" y="555"/>
                      <a:pt x="4303" y="565"/>
                      <a:pt x="4288" y="573"/>
                    </a:cubicBezTo>
                    <a:cubicBezTo>
                      <a:pt x="4273" y="582"/>
                      <a:pt x="4270" y="594"/>
                      <a:pt x="4277" y="615"/>
                    </a:cubicBezTo>
                    <a:cubicBezTo>
                      <a:pt x="4283" y="636"/>
                      <a:pt x="4277" y="644"/>
                      <a:pt x="4264" y="655"/>
                    </a:cubicBezTo>
                    <a:cubicBezTo>
                      <a:pt x="4250" y="667"/>
                      <a:pt x="4249" y="673"/>
                      <a:pt x="4254" y="696"/>
                    </a:cubicBezTo>
                    <a:cubicBezTo>
                      <a:pt x="4259" y="718"/>
                      <a:pt x="4254" y="730"/>
                      <a:pt x="4239" y="747"/>
                    </a:cubicBezTo>
                    <a:cubicBezTo>
                      <a:pt x="4224" y="764"/>
                      <a:pt x="4209" y="780"/>
                      <a:pt x="4211" y="799"/>
                    </a:cubicBezTo>
                    <a:cubicBezTo>
                      <a:pt x="4213" y="817"/>
                      <a:pt x="4205" y="826"/>
                      <a:pt x="4218" y="837"/>
                    </a:cubicBezTo>
                    <a:cubicBezTo>
                      <a:pt x="4231" y="849"/>
                      <a:pt x="4249" y="840"/>
                      <a:pt x="4252" y="867"/>
                    </a:cubicBezTo>
                    <a:cubicBezTo>
                      <a:pt x="4255" y="893"/>
                      <a:pt x="4247" y="918"/>
                      <a:pt x="4223" y="928"/>
                    </a:cubicBezTo>
                    <a:cubicBezTo>
                      <a:pt x="4198" y="938"/>
                      <a:pt x="4162" y="938"/>
                      <a:pt x="4144" y="957"/>
                    </a:cubicBezTo>
                    <a:cubicBezTo>
                      <a:pt x="4126" y="976"/>
                      <a:pt x="4069" y="1024"/>
                      <a:pt x="4047" y="1047"/>
                    </a:cubicBezTo>
                    <a:cubicBezTo>
                      <a:pt x="4026" y="1071"/>
                      <a:pt x="4011" y="1111"/>
                      <a:pt x="3957" y="1090"/>
                    </a:cubicBezTo>
                    <a:cubicBezTo>
                      <a:pt x="3903" y="1070"/>
                      <a:pt x="3938" y="1056"/>
                      <a:pt x="3888" y="1058"/>
                    </a:cubicBezTo>
                    <a:cubicBezTo>
                      <a:pt x="3850" y="1061"/>
                      <a:pt x="3806" y="1053"/>
                      <a:pt x="3777" y="1036"/>
                    </a:cubicBezTo>
                    <a:cubicBezTo>
                      <a:pt x="3771" y="1061"/>
                      <a:pt x="3765" y="1086"/>
                      <a:pt x="3764" y="1100"/>
                    </a:cubicBezTo>
                    <a:cubicBezTo>
                      <a:pt x="3761" y="1134"/>
                      <a:pt x="3738" y="1181"/>
                      <a:pt x="3725" y="1225"/>
                    </a:cubicBezTo>
                    <a:cubicBezTo>
                      <a:pt x="3711" y="1270"/>
                      <a:pt x="3705" y="1298"/>
                      <a:pt x="3695" y="1339"/>
                    </a:cubicBezTo>
                    <a:cubicBezTo>
                      <a:pt x="3685" y="1381"/>
                      <a:pt x="3675" y="1384"/>
                      <a:pt x="3675" y="1423"/>
                    </a:cubicBezTo>
                    <a:cubicBezTo>
                      <a:pt x="3675" y="1462"/>
                      <a:pt x="3666" y="1462"/>
                      <a:pt x="3636" y="1459"/>
                    </a:cubicBezTo>
                    <a:cubicBezTo>
                      <a:pt x="3607" y="1456"/>
                      <a:pt x="3623" y="1487"/>
                      <a:pt x="3630" y="1506"/>
                    </a:cubicBezTo>
                    <a:cubicBezTo>
                      <a:pt x="3636" y="1525"/>
                      <a:pt x="3649" y="1550"/>
                      <a:pt x="3682" y="1581"/>
                    </a:cubicBezTo>
                    <a:cubicBezTo>
                      <a:pt x="3715" y="1612"/>
                      <a:pt x="3725" y="1584"/>
                      <a:pt x="3751" y="1559"/>
                    </a:cubicBezTo>
                    <a:cubicBezTo>
                      <a:pt x="3777" y="1534"/>
                      <a:pt x="3787" y="1537"/>
                      <a:pt x="3810" y="1545"/>
                    </a:cubicBezTo>
                    <a:cubicBezTo>
                      <a:pt x="3833" y="1553"/>
                      <a:pt x="3872" y="1523"/>
                      <a:pt x="3892" y="1520"/>
                    </a:cubicBezTo>
                    <a:cubicBezTo>
                      <a:pt x="3911" y="1517"/>
                      <a:pt x="3951" y="1545"/>
                      <a:pt x="3970" y="1564"/>
                    </a:cubicBezTo>
                    <a:cubicBezTo>
                      <a:pt x="3990" y="1584"/>
                      <a:pt x="4016" y="1564"/>
                      <a:pt x="4016" y="1553"/>
                    </a:cubicBezTo>
                    <a:cubicBezTo>
                      <a:pt x="4016" y="1542"/>
                      <a:pt x="4042" y="1492"/>
                      <a:pt x="4055" y="1467"/>
                    </a:cubicBezTo>
                    <a:cubicBezTo>
                      <a:pt x="4069" y="1442"/>
                      <a:pt x="4101" y="1453"/>
                      <a:pt x="4134" y="1445"/>
                    </a:cubicBezTo>
                    <a:cubicBezTo>
                      <a:pt x="4167" y="1437"/>
                      <a:pt x="4213" y="1450"/>
                      <a:pt x="4223" y="1467"/>
                    </a:cubicBezTo>
                    <a:cubicBezTo>
                      <a:pt x="4232" y="1484"/>
                      <a:pt x="4291" y="1500"/>
                      <a:pt x="4314" y="1498"/>
                    </a:cubicBezTo>
                    <a:cubicBezTo>
                      <a:pt x="4337" y="1495"/>
                      <a:pt x="4344" y="1523"/>
                      <a:pt x="4344" y="1542"/>
                    </a:cubicBezTo>
                    <a:cubicBezTo>
                      <a:pt x="4344" y="1562"/>
                      <a:pt x="4399" y="1564"/>
                      <a:pt x="4439" y="1592"/>
                    </a:cubicBezTo>
                    <a:cubicBezTo>
                      <a:pt x="4478" y="1620"/>
                      <a:pt x="4481" y="1637"/>
                      <a:pt x="4511" y="1659"/>
                    </a:cubicBezTo>
                    <a:cubicBezTo>
                      <a:pt x="4540" y="1681"/>
                      <a:pt x="4544" y="1717"/>
                      <a:pt x="4527" y="1748"/>
                    </a:cubicBezTo>
                    <a:cubicBezTo>
                      <a:pt x="4511" y="1778"/>
                      <a:pt x="4491" y="1778"/>
                      <a:pt x="4429" y="1778"/>
                    </a:cubicBezTo>
                    <a:cubicBezTo>
                      <a:pt x="4367" y="1778"/>
                      <a:pt x="4373" y="1778"/>
                      <a:pt x="4360" y="1762"/>
                    </a:cubicBezTo>
                    <a:cubicBezTo>
                      <a:pt x="4347" y="1745"/>
                      <a:pt x="4311" y="1773"/>
                      <a:pt x="4311" y="1773"/>
                    </a:cubicBezTo>
                    <a:cubicBezTo>
                      <a:pt x="4311" y="1773"/>
                      <a:pt x="4282" y="1776"/>
                      <a:pt x="4229" y="1767"/>
                    </a:cubicBezTo>
                    <a:cubicBezTo>
                      <a:pt x="4177" y="1759"/>
                      <a:pt x="4183" y="1795"/>
                      <a:pt x="4147" y="1826"/>
                    </a:cubicBezTo>
                    <a:cubicBezTo>
                      <a:pt x="4111" y="1856"/>
                      <a:pt x="4114" y="1853"/>
                      <a:pt x="4108" y="1831"/>
                    </a:cubicBezTo>
                    <a:cubicBezTo>
                      <a:pt x="4101" y="1809"/>
                      <a:pt x="4055" y="1840"/>
                      <a:pt x="4052" y="1879"/>
                    </a:cubicBezTo>
                    <a:cubicBezTo>
                      <a:pt x="4049" y="1917"/>
                      <a:pt x="4036" y="1898"/>
                      <a:pt x="3980" y="1898"/>
                    </a:cubicBezTo>
                    <a:cubicBezTo>
                      <a:pt x="3924" y="1898"/>
                      <a:pt x="3977" y="1920"/>
                      <a:pt x="3918" y="1954"/>
                    </a:cubicBezTo>
                    <a:cubicBezTo>
                      <a:pt x="3859" y="1987"/>
                      <a:pt x="3852" y="2023"/>
                      <a:pt x="3865" y="2051"/>
                    </a:cubicBezTo>
                    <a:cubicBezTo>
                      <a:pt x="3879" y="2079"/>
                      <a:pt x="3885" y="2081"/>
                      <a:pt x="3843" y="2098"/>
                    </a:cubicBezTo>
                    <a:cubicBezTo>
                      <a:pt x="3800" y="2115"/>
                      <a:pt x="3813" y="2143"/>
                      <a:pt x="3748" y="2179"/>
                    </a:cubicBezTo>
                    <a:cubicBezTo>
                      <a:pt x="3682" y="2215"/>
                      <a:pt x="3646" y="2201"/>
                      <a:pt x="3594" y="2198"/>
                    </a:cubicBezTo>
                    <a:cubicBezTo>
                      <a:pt x="3541" y="2195"/>
                      <a:pt x="3551" y="2234"/>
                      <a:pt x="3518" y="2268"/>
                    </a:cubicBezTo>
                    <a:cubicBezTo>
                      <a:pt x="3485" y="2301"/>
                      <a:pt x="3505" y="2315"/>
                      <a:pt x="3453" y="2332"/>
                    </a:cubicBezTo>
                    <a:cubicBezTo>
                      <a:pt x="3400" y="2348"/>
                      <a:pt x="3410" y="2368"/>
                      <a:pt x="3361" y="2387"/>
                    </a:cubicBezTo>
                    <a:cubicBezTo>
                      <a:pt x="3312" y="2407"/>
                      <a:pt x="3266" y="2398"/>
                      <a:pt x="3227" y="2393"/>
                    </a:cubicBezTo>
                    <a:cubicBezTo>
                      <a:pt x="3187" y="2387"/>
                      <a:pt x="3174" y="2387"/>
                      <a:pt x="3148" y="2357"/>
                    </a:cubicBezTo>
                    <a:cubicBezTo>
                      <a:pt x="3122" y="2326"/>
                      <a:pt x="3105" y="2343"/>
                      <a:pt x="3060" y="2343"/>
                    </a:cubicBezTo>
                    <a:cubicBezTo>
                      <a:pt x="3014" y="2343"/>
                      <a:pt x="2991" y="2373"/>
                      <a:pt x="2981" y="2401"/>
                    </a:cubicBezTo>
                    <a:cubicBezTo>
                      <a:pt x="2971" y="2429"/>
                      <a:pt x="2965" y="2457"/>
                      <a:pt x="2945" y="2498"/>
                    </a:cubicBezTo>
                    <a:cubicBezTo>
                      <a:pt x="2925" y="2540"/>
                      <a:pt x="2945" y="2529"/>
                      <a:pt x="2961" y="2571"/>
                    </a:cubicBezTo>
                    <a:cubicBezTo>
                      <a:pt x="2978" y="2612"/>
                      <a:pt x="3004" y="2601"/>
                      <a:pt x="3037" y="2623"/>
                    </a:cubicBezTo>
                    <a:cubicBezTo>
                      <a:pt x="3069" y="2646"/>
                      <a:pt x="3073" y="2654"/>
                      <a:pt x="3063" y="2682"/>
                    </a:cubicBezTo>
                    <a:cubicBezTo>
                      <a:pt x="3053" y="2710"/>
                      <a:pt x="3007" y="2729"/>
                      <a:pt x="2974" y="2749"/>
                    </a:cubicBezTo>
                    <a:cubicBezTo>
                      <a:pt x="2942" y="2768"/>
                      <a:pt x="2915" y="2785"/>
                      <a:pt x="2883" y="2807"/>
                    </a:cubicBezTo>
                    <a:cubicBezTo>
                      <a:pt x="2850" y="2829"/>
                      <a:pt x="2850" y="2865"/>
                      <a:pt x="2804" y="2921"/>
                    </a:cubicBezTo>
                    <a:cubicBezTo>
                      <a:pt x="2758" y="2977"/>
                      <a:pt x="2758" y="2982"/>
                      <a:pt x="2702" y="2993"/>
                    </a:cubicBezTo>
                    <a:cubicBezTo>
                      <a:pt x="2647" y="3004"/>
                      <a:pt x="2657" y="3007"/>
                      <a:pt x="2614" y="3038"/>
                    </a:cubicBezTo>
                    <a:cubicBezTo>
                      <a:pt x="2571" y="3068"/>
                      <a:pt x="2529" y="3049"/>
                      <a:pt x="2483" y="3068"/>
                    </a:cubicBezTo>
                    <a:cubicBezTo>
                      <a:pt x="2437" y="3088"/>
                      <a:pt x="2414" y="3079"/>
                      <a:pt x="2381" y="3068"/>
                    </a:cubicBezTo>
                    <a:cubicBezTo>
                      <a:pt x="2349" y="3057"/>
                      <a:pt x="2332" y="3071"/>
                      <a:pt x="2306" y="3079"/>
                    </a:cubicBezTo>
                    <a:cubicBezTo>
                      <a:pt x="2280" y="3088"/>
                      <a:pt x="2234" y="3091"/>
                      <a:pt x="2178" y="3079"/>
                    </a:cubicBezTo>
                    <a:cubicBezTo>
                      <a:pt x="2123" y="3068"/>
                      <a:pt x="2149" y="3082"/>
                      <a:pt x="2116" y="3104"/>
                    </a:cubicBezTo>
                    <a:cubicBezTo>
                      <a:pt x="2083" y="3127"/>
                      <a:pt x="2070" y="3124"/>
                      <a:pt x="1992" y="3135"/>
                    </a:cubicBezTo>
                    <a:cubicBezTo>
                      <a:pt x="1913" y="3146"/>
                      <a:pt x="1824" y="3213"/>
                      <a:pt x="1756" y="3241"/>
                    </a:cubicBezTo>
                    <a:cubicBezTo>
                      <a:pt x="1687" y="3268"/>
                      <a:pt x="1713" y="3280"/>
                      <a:pt x="1661" y="3327"/>
                    </a:cubicBezTo>
                    <a:cubicBezTo>
                      <a:pt x="1608" y="3374"/>
                      <a:pt x="1592" y="3332"/>
                      <a:pt x="1553" y="3324"/>
                    </a:cubicBezTo>
                    <a:cubicBezTo>
                      <a:pt x="1513" y="3316"/>
                      <a:pt x="1543" y="3299"/>
                      <a:pt x="1536" y="3260"/>
                    </a:cubicBezTo>
                    <a:cubicBezTo>
                      <a:pt x="1530" y="3221"/>
                      <a:pt x="1494" y="3257"/>
                      <a:pt x="1467" y="3271"/>
                    </a:cubicBezTo>
                    <a:cubicBezTo>
                      <a:pt x="1441" y="3285"/>
                      <a:pt x="1405" y="3280"/>
                      <a:pt x="1372" y="3280"/>
                    </a:cubicBezTo>
                    <a:cubicBezTo>
                      <a:pt x="1340" y="3280"/>
                      <a:pt x="1245" y="3243"/>
                      <a:pt x="1215" y="3229"/>
                    </a:cubicBezTo>
                    <a:cubicBezTo>
                      <a:pt x="1186" y="3216"/>
                      <a:pt x="1123" y="3210"/>
                      <a:pt x="1051" y="3191"/>
                    </a:cubicBezTo>
                    <a:cubicBezTo>
                      <a:pt x="979" y="3171"/>
                      <a:pt x="1025" y="3152"/>
                      <a:pt x="989" y="3118"/>
                    </a:cubicBezTo>
                    <a:cubicBezTo>
                      <a:pt x="953" y="3085"/>
                      <a:pt x="907" y="3096"/>
                      <a:pt x="861" y="3093"/>
                    </a:cubicBezTo>
                    <a:cubicBezTo>
                      <a:pt x="815" y="3091"/>
                      <a:pt x="799" y="3091"/>
                      <a:pt x="753" y="3085"/>
                    </a:cubicBezTo>
                    <a:cubicBezTo>
                      <a:pt x="707" y="3079"/>
                      <a:pt x="707" y="3074"/>
                      <a:pt x="648" y="3057"/>
                    </a:cubicBezTo>
                    <a:cubicBezTo>
                      <a:pt x="589" y="3040"/>
                      <a:pt x="543" y="3071"/>
                      <a:pt x="491" y="3088"/>
                    </a:cubicBezTo>
                    <a:cubicBezTo>
                      <a:pt x="439" y="3104"/>
                      <a:pt x="435" y="3085"/>
                      <a:pt x="380" y="3082"/>
                    </a:cubicBezTo>
                    <a:cubicBezTo>
                      <a:pt x="324" y="3079"/>
                      <a:pt x="294" y="3077"/>
                      <a:pt x="245" y="3071"/>
                    </a:cubicBezTo>
                    <a:cubicBezTo>
                      <a:pt x="196" y="3065"/>
                      <a:pt x="173" y="3071"/>
                      <a:pt x="137" y="3043"/>
                    </a:cubicBezTo>
                    <a:cubicBezTo>
                      <a:pt x="101" y="3015"/>
                      <a:pt x="82" y="3049"/>
                      <a:pt x="59" y="3054"/>
                    </a:cubicBezTo>
                    <a:cubicBezTo>
                      <a:pt x="45" y="3058"/>
                      <a:pt x="34" y="3057"/>
                      <a:pt x="18" y="3050"/>
                    </a:cubicBezTo>
                    <a:cubicBezTo>
                      <a:pt x="19" y="3100"/>
                      <a:pt x="34" y="3164"/>
                      <a:pt x="43" y="3189"/>
                    </a:cubicBezTo>
                    <a:cubicBezTo>
                      <a:pt x="56" y="3222"/>
                      <a:pt x="52" y="3241"/>
                      <a:pt x="26" y="3270"/>
                    </a:cubicBez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Freeform: Shape 10"/>
              <p:cNvSpPr/>
              <p:nvPr/>
            </p:nvSpPr>
            <p:spPr bwMode="auto">
              <a:xfrm>
                <a:off x="9219539" y="4841153"/>
                <a:ext cx="1052261" cy="762190"/>
              </a:xfrm>
              <a:custGeom>
                <a:avLst/>
                <a:gdLst>
                  <a:gd name="T0" fmla="*/ 1778 w 1889"/>
                  <a:gd name="T1" fmla="*/ 152 h 1423"/>
                  <a:gd name="T2" fmla="*/ 1673 w 1889"/>
                  <a:gd name="T3" fmla="*/ 115 h 1423"/>
                  <a:gd name="T4" fmla="*/ 1507 w 1889"/>
                  <a:gd name="T5" fmla="*/ 82 h 1423"/>
                  <a:gd name="T6" fmla="*/ 1385 w 1889"/>
                  <a:gd name="T7" fmla="*/ 134 h 1423"/>
                  <a:gd name="T8" fmla="*/ 1127 w 1889"/>
                  <a:gd name="T9" fmla="*/ 215 h 1423"/>
                  <a:gd name="T10" fmla="*/ 1210 w 1889"/>
                  <a:gd name="T11" fmla="*/ 59 h 1423"/>
                  <a:gd name="T12" fmla="*/ 1127 w 1889"/>
                  <a:gd name="T13" fmla="*/ 22 h 1423"/>
                  <a:gd name="T14" fmla="*/ 1012 w 1889"/>
                  <a:gd name="T15" fmla="*/ 3 h 1423"/>
                  <a:gd name="T16" fmla="*/ 861 w 1889"/>
                  <a:gd name="T17" fmla="*/ 28 h 1423"/>
                  <a:gd name="T18" fmla="*/ 758 w 1889"/>
                  <a:gd name="T19" fmla="*/ 56 h 1423"/>
                  <a:gd name="T20" fmla="*/ 686 w 1889"/>
                  <a:gd name="T21" fmla="*/ 126 h 1423"/>
                  <a:gd name="T22" fmla="*/ 570 w 1889"/>
                  <a:gd name="T23" fmla="*/ 193 h 1423"/>
                  <a:gd name="T24" fmla="*/ 520 w 1889"/>
                  <a:gd name="T25" fmla="*/ 263 h 1423"/>
                  <a:gd name="T26" fmla="*/ 536 w 1889"/>
                  <a:gd name="T27" fmla="*/ 356 h 1423"/>
                  <a:gd name="T28" fmla="*/ 444 w 1889"/>
                  <a:gd name="T29" fmla="*/ 514 h 1423"/>
                  <a:gd name="T30" fmla="*/ 383 w 1889"/>
                  <a:gd name="T31" fmla="*/ 743 h 1423"/>
                  <a:gd name="T32" fmla="*/ 267 w 1889"/>
                  <a:gd name="T33" fmla="*/ 853 h 1423"/>
                  <a:gd name="T34" fmla="*/ 190 w 1889"/>
                  <a:gd name="T35" fmla="*/ 912 h 1423"/>
                  <a:gd name="T36" fmla="*/ 83 w 1889"/>
                  <a:gd name="T37" fmla="*/ 997 h 1423"/>
                  <a:gd name="T38" fmla="*/ 29 w 1889"/>
                  <a:gd name="T39" fmla="*/ 1064 h 1423"/>
                  <a:gd name="T40" fmla="*/ 44 w 1889"/>
                  <a:gd name="T41" fmla="*/ 1116 h 1423"/>
                  <a:gd name="T42" fmla="*/ 22 w 1889"/>
                  <a:gd name="T43" fmla="*/ 1223 h 1423"/>
                  <a:gd name="T44" fmla="*/ 70 w 1889"/>
                  <a:gd name="T45" fmla="*/ 1353 h 1423"/>
                  <a:gd name="T46" fmla="*/ 254 w 1889"/>
                  <a:gd name="T47" fmla="*/ 1375 h 1423"/>
                  <a:gd name="T48" fmla="*/ 201 w 1889"/>
                  <a:gd name="T49" fmla="*/ 1249 h 1423"/>
                  <a:gd name="T50" fmla="*/ 232 w 1889"/>
                  <a:gd name="T51" fmla="*/ 1157 h 1423"/>
                  <a:gd name="T52" fmla="*/ 346 w 1889"/>
                  <a:gd name="T53" fmla="*/ 1097 h 1423"/>
                  <a:gd name="T54" fmla="*/ 564 w 1889"/>
                  <a:gd name="T55" fmla="*/ 1019 h 1423"/>
                  <a:gd name="T56" fmla="*/ 743 w 1889"/>
                  <a:gd name="T57" fmla="*/ 971 h 1423"/>
                  <a:gd name="T58" fmla="*/ 883 w 1889"/>
                  <a:gd name="T59" fmla="*/ 897 h 1423"/>
                  <a:gd name="T60" fmla="*/ 1014 w 1889"/>
                  <a:gd name="T61" fmla="*/ 827 h 1423"/>
                  <a:gd name="T62" fmla="*/ 979 w 1889"/>
                  <a:gd name="T63" fmla="*/ 693 h 1423"/>
                  <a:gd name="T64" fmla="*/ 1088 w 1889"/>
                  <a:gd name="T65" fmla="*/ 730 h 1423"/>
                  <a:gd name="T66" fmla="*/ 1237 w 1889"/>
                  <a:gd name="T67" fmla="*/ 738 h 1423"/>
                  <a:gd name="T68" fmla="*/ 1328 w 1889"/>
                  <a:gd name="T69" fmla="*/ 686 h 1423"/>
                  <a:gd name="T70" fmla="*/ 1473 w 1889"/>
                  <a:gd name="T71" fmla="*/ 634 h 1423"/>
                  <a:gd name="T72" fmla="*/ 1538 w 1889"/>
                  <a:gd name="T73" fmla="*/ 597 h 1423"/>
                  <a:gd name="T74" fmla="*/ 1748 w 1889"/>
                  <a:gd name="T75" fmla="*/ 556 h 1423"/>
                  <a:gd name="T76" fmla="*/ 1835 w 1889"/>
                  <a:gd name="T77" fmla="*/ 423 h 1423"/>
                  <a:gd name="T78" fmla="*/ 1839 w 1889"/>
                  <a:gd name="T79" fmla="*/ 267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89" h="1423">
                    <a:moveTo>
                      <a:pt x="1839" y="267"/>
                    </a:moveTo>
                    <a:cubicBezTo>
                      <a:pt x="1844" y="211"/>
                      <a:pt x="1787" y="182"/>
                      <a:pt x="1778" y="152"/>
                    </a:cubicBezTo>
                    <a:cubicBezTo>
                      <a:pt x="1770" y="123"/>
                      <a:pt x="1765" y="100"/>
                      <a:pt x="1743" y="119"/>
                    </a:cubicBezTo>
                    <a:cubicBezTo>
                      <a:pt x="1722" y="137"/>
                      <a:pt x="1687" y="134"/>
                      <a:pt x="1673" y="115"/>
                    </a:cubicBezTo>
                    <a:cubicBezTo>
                      <a:pt x="1660" y="97"/>
                      <a:pt x="1639" y="78"/>
                      <a:pt x="1617" y="82"/>
                    </a:cubicBezTo>
                    <a:cubicBezTo>
                      <a:pt x="1595" y="85"/>
                      <a:pt x="1521" y="52"/>
                      <a:pt x="1507" y="82"/>
                    </a:cubicBezTo>
                    <a:cubicBezTo>
                      <a:pt x="1494" y="111"/>
                      <a:pt x="1521" y="189"/>
                      <a:pt x="1486" y="174"/>
                    </a:cubicBezTo>
                    <a:cubicBezTo>
                      <a:pt x="1451" y="160"/>
                      <a:pt x="1420" y="104"/>
                      <a:pt x="1385" y="134"/>
                    </a:cubicBezTo>
                    <a:cubicBezTo>
                      <a:pt x="1350" y="163"/>
                      <a:pt x="1298" y="152"/>
                      <a:pt x="1254" y="186"/>
                    </a:cubicBezTo>
                    <a:cubicBezTo>
                      <a:pt x="1210" y="219"/>
                      <a:pt x="1162" y="245"/>
                      <a:pt x="1127" y="215"/>
                    </a:cubicBezTo>
                    <a:cubicBezTo>
                      <a:pt x="1093" y="186"/>
                      <a:pt x="1084" y="152"/>
                      <a:pt x="1132" y="126"/>
                    </a:cubicBezTo>
                    <a:cubicBezTo>
                      <a:pt x="1180" y="100"/>
                      <a:pt x="1206" y="82"/>
                      <a:pt x="1210" y="59"/>
                    </a:cubicBezTo>
                    <a:cubicBezTo>
                      <a:pt x="1215" y="37"/>
                      <a:pt x="1206" y="22"/>
                      <a:pt x="1189" y="11"/>
                    </a:cubicBezTo>
                    <a:cubicBezTo>
                      <a:pt x="1171" y="0"/>
                      <a:pt x="1167" y="0"/>
                      <a:pt x="1127" y="22"/>
                    </a:cubicBezTo>
                    <a:cubicBezTo>
                      <a:pt x="1088" y="45"/>
                      <a:pt x="1044" y="52"/>
                      <a:pt x="1031" y="30"/>
                    </a:cubicBezTo>
                    <a:cubicBezTo>
                      <a:pt x="1026" y="22"/>
                      <a:pt x="1019" y="13"/>
                      <a:pt x="1012" y="3"/>
                    </a:cubicBezTo>
                    <a:cubicBezTo>
                      <a:pt x="983" y="24"/>
                      <a:pt x="958" y="34"/>
                      <a:pt x="929" y="45"/>
                    </a:cubicBezTo>
                    <a:cubicBezTo>
                      <a:pt x="892" y="58"/>
                      <a:pt x="887" y="41"/>
                      <a:pt x="861" y="28"/>
                    </a:cubicBezTo>
                    <a:cubicBezTo>
                      <a:pt x="835" y="15"/>
                      <a:pt x="839" y="6"/>
                      <a:pt x="819" y="8"/>
                    </a:cubicBezTo>
                    <a:cubicBezTo>
                      <a:pt x="800" y="9"/>
                      <a:pt x="791" y="41"/>
                      <a:pt x="758" y="56"/>
                    </a:cubicBezTo>
                    <a:cubicBezTo>
                      <a:pt x="726" y="71"/>
                      <a:pt x="780" y="80"/>
                      <a:pt x="765" y="132"/>
                    </a:cubicBezTo>
                    <a:cubicBezTo>
                      <a:pt x="750" y="184"/>
                      <a:pt x="741" y="152"/>
                      <a:pt x="686" y="126"/>
                    </a:cubicBezTo>
                    <a:cubicBezTo>
                      <a:pt x="632" y="100"/>
                      <a:pt x="610" y="119"/>
                      <a:pt x="575" y="132"/>
                    </a:cubicBezTo>
                    <a:cubicBezTo>
                      <a:pt x="540" y="145"/>
                      <a:pt x="560" y="163"/>
                      <a:pt x="570" y="193"/>
                    </a:cubicBezTo>
                    <a:cubicBezTo>
                      <a:pt x="581" y="223"/>
                      <a:pt x="573" y="221"/>
                      <a:pt x="553" y="223"/>
                    </a:cubicBezTo>
                    <a:cubicBezTo>
                      <a:pt x="503" y="226"/>
                      <a:pt x="529" y="234"/>
                      <a:pt x="520" y="263"/>
                    </a:cubicBezTo>
                    <a:cubicBezTo>
                      <a:pt x="512" y="293"/>
                      <a:pt x="538" y="289"/>
                      <a:pt x="549" y="313"/>
                    </a:cubicBezTo>
                    <a:cubicBezTo>
                      <a:pt x="560" y="337"/>
                      <a:pt x="557" y="343"/>
                      <a:pt x="536" y="356"/>
                    </a:cubicBezTo>
                    <a:cubicBezTo>
                      <a:pt x="514" y="369"/>
                      <a:pt x="522" y="391"/>
                      <a:pt x="520" y="432"/>
                    </a:cubicBezTo>
                    <a:cubicBezTo>
                      <a:pt x="518" y="473"/>
                      <a:pt x="498" y="462"/>
                      <a:pt x="444" y="514"/>
                    </a:cubicBezTo>
                    <a:cubicBezTo>
                      <a:pt x="389" y="565"/>
                      <a:pt x="411" y="636"/>
                      <a:pt x="422" y="669"/>
                    </a:cubicBezTo>
                    <a:cubicBezTo>
                      <a:pt x="433" y="703"/>
                      <a:pt x="407" y="714"/>
                      <a:pt x="383" y="743"/>
                    </a:cubicBezTo>
                    <a:cubicBezTo>
                      <a:pt x="359" y="773"/>
                      <a:pt x="297" y="797"/>
                      <a:pt x="276" y="804"/>
                    </a:cubicBezTo>
                    <a:cubicBezTo>
                      <a:pt x="254" y="812"/>
                      <a:pt x="252" y="830"/>
                      <a:pt x="267" y="853"/>
                    </a:cubicBezTo>
                    <a:cubicBezTo>
                      <a:pt x="282" y="875"/>
                      <a:pt x="267" y="875"/>
                      <a:pt x="256" y="899"/>
                    </a:cubicBezTo>
                    <a:cubicBezTo>
                      <a:pt x="245" y="923"/>
                      <a:pt x="223" y="929"/>
                      <a:pt x="190" y="912"/>
                    </a:cubicBezTo>
                    <a:cubicBezTo>
                      <a:pt x="158" y="895"/>
                      <a:pt x="173" y="925"/>
                      <a:pt x="173" y="968"/>
                    </a:cubicBezTo>
                    <a:cubicBezTo>
                      <a:pt x="173" y="1010"/>
                      <a:pt x="114" y="997"/>
                      <a:pt x="83" y="997"/>
                    </a:cubicBezTo>
                    <a:cubicBezTo>
                      <a:pt x="53" y="997"/>
                      <a:pt x="68" y="1006"/>
                      <a:pt x="68" y="1027"/>
                    </a:cubicBezTo>
                    <a:cubicBezTo>
                      <a:pt x="68" y="1047"/>
                      <a:pt x="51" y="1055"/>
                      <a:pt x="29" y="1064"/>
                    </a:cubicBezTo>
                    <a:cubicBezTo>
                      <a:pt x="19" y="1068"/>
                      <a:pt x="12" y="1080"/>
                      <a:pt x="6" y="1092"/>
                    </a:cubicBezTo>
                    <a:cubicBezTo>
                      <a:pt x="11" y="1116"/>
                      <a:pt x="21" y="1116"/>
                      <a:pt x="44" y="1116"/>
                    </a:cubicBezTo>
                    <a:cubicBezTo>
                      <a:pt x="70" y="1116"/>
                      <a:pt x="92" y="1108"/>
                      <a:pt x="57" y="1145"/>
                    </a:cubicBezTo>
                    <a:cubicBezTo>
                      <a:pt x="22" y="1183"/>
                      <a:pt x="18" y="1190"/>
                      <a:pt x="22" y="1223"/>
                    </a:cubicBezTo>
                    <a:cubicBezTo>
                      <a:pt x="27" y="1257"/>
                      <a:pt x="0" y="1279"/>
                      <a:pt x="44" y="1301"/>
                    </a:cubicBezTo>
                    <a:cubicBezTo>
                      <a:pt x="88" y="1323"/>
                      <a:pt x="44" y="1309"/>
                      <a:pt x="70" y="1353"/>
                    </a:cubicBezTo>
                    <a:cubicBezTo>
                      <a:pt x="97" y="1398"/>
                      <a:pt x="40" y="1394"/>
                      <a:pt x="123" y="1398"/>
                    </a:cubicBezTo>
                    <a:cubicBezTo>
                      <a:pt x="206" y="1401"/>
                      <a:pt x="241" y="1423"/>
                      <a:pt x="254" y="1375"/>
                    </a:cubicBezTo>
                    <a:cubicBezTo>
                      <a:pt x="267" y="1327"/>
                      <a:pt x="197" y="1305"/>
                      <a:pt x="210" y="1286"/>
                    </a:cubicBezTo>
                    <a:cubicBezTo>
                      <a:pt x="223" y="1268"/>
                      <a:pt x="245" y="1246"/>
                      <a:pt x="201" y="1249"/>
                    </a:cubicBezTo>
                    <a:cubicBezTo>
                      <a:pt x="158" y="1253"/>
                      <a:pt x="132" y="1242"/>
                      <a:pt x="162" y="1216"/>
                    </a:cubicBezTo>
                    <a:cubicBezTo>
                      <a:pt x="193" y="1190"/>
                      <a:pt x="193" y="1153"/>
                      <a:pt x="232" y="1157"/>
                    </a:cubicBezTo>
                    <a:cubicBezTo>
                      <a:pt x="271" y="1160"/>
                      <a:pt x="267" y="1153"/>
                      <a:pt x="284" y="1131"/>
                    </a:cubicBezTo>
                    <a:cubicBezTo>
                      <a:pt x="302" y="1108"/>
                      <a:pt x="315" y="1097"/>
                      <a:pt x="346" y="1097"/>
                    </a:cubicBezTo>
                    <a:cubicBezTo>
                      <a:pt x="376" y="1097"/>
                      <a:pt x="450" y="1060"/>
                      <a:pt x="481" y="1057"/>
                    </a:cubicBezTo>
                    <a:cubicBezTo>
                      <a:pt x="512" y="1053"/>
                      <a:pt x="551" y="1060"/>
                      <a:pt x="564" y="1019"/>
                    </a:cubicBezTo>
                    <a:cubicBezTo>
                      <a:pt x="577" y="979"/>
                      <a:pt x="625" y="949"/>
                      <a:pt x="651" y="964"/>
                    </a:cubicBezTo>
                    <a:cubicBezTo>
                      <a:pt x="678" y="979"/>
                      <a:pt x="734" y="1008"/>
                      <a:pt x="743" y="971"/>
                    </a:cubicBezTo>
                    <a:cubicBezTo>
                      <a:pt x="752" y="934"/>
                      <a:pt x="787" y="971"/>
                      <a:pt x="822" y="942"/>
                    </a:cubicBezTo>
                    <a:cubicBezTo>
                      <a:pt x="857" y="912"/>
                      <a:pt x="878" y="938"/>
                      <a:pt x="883" y="897"/>
                    </a:cubicBezTo>
                    <a:cubicBezTo>
                      <a:pt x="887" y="856"/>
                      <a:pt x="922" y="853"/>
                      <a:pt x="935" y="864"/>
                    </a:cubicBezTo>
                    <a:cubicBezTo>
                      <a:pt x="948" y="875"/>
                      <a:pt x="992" y="849"/>
                      <a:pt x="1014" y="827"/>
                    </a:cubicBezTo>
                    <a:cubicBezTo>
                      <a:pt x="1036" y="804"/>
                      <a:pt x="1079" y="804"/>
                      <a:pt x="1040" y="764"/>
                    </a:cubicBezTo>
                    <a:cubicBezTo>
                      <a:pt x="1001" y="723"/>
                      <a:pt x="996" y="730"/>
                      <a:pt x="979" y="693"/>
                    </a:cubicBezTo>
                    <a:cubicBezTo>
                      <a:pt x="961" y="656"/>
                      <a:pt x="940" y="615"/>
                      <a:pt x="996" y="641"/>
                    </a:cubicBezTo>
                    <a:cubicBezTo>
                      <a:pt x="1053" y="667"/>
                      <a:pt x="1075" y="701"/>
                      <a:pt x="1088" y="730"/>
                    </a:cubicBezTo>
                    <a:cubicBezTo>
                      <a:pt x="1101" y="760"/>
                      <a:pt x="1175" y="790"/>
                      <a:pt x="1206" y="764"/>
                    </a:cubicBezTo>
                    <a:cubicBezTo>
                      <a:pt x="1237" y="738"/>
                      <a:pt x="1197" y="749"/>
                      <a:pt x="1237" y="738"/>
                    </a:cubicBezTo>
                    <a:cubicBezTo>
                      <a:pt x="1276" y="727"/>
                      <a:pt x="1285" y="716"/>
                      <a:pt x="1289" y="686"/>
                    </a:cubicBezTo>
                    <a:cubicBezTo>
                      <a:pt x="1293" y="656"/>
                      <a:pt x="1298" y="667"/>
                      <a:pt x="1328" y="686"/>
                    </a:cubicBezTo>
                    <a:cubicBezTo>
                      <a:pt x="1359" y="704"/>
                      <a:pt x="1363" y="686"/>
                      <a:pt x="1385" y="664"/>
                    </a:cubicBezTo>
                    <a:cubicBezTo>
                      <a:pt x="1407" y="641"/>
                      <a:pt x="1468" y="615"/>
                      <a:pt x="1473" y="634"/>
                    </a:cubicBezTo>
                    <a:cubicBezTo>
                      <a:pt x="1477" y="653"/>
                      <a:pt x="1560" y="660"/>
                      <a:pt x="1538" y="641"/>
                    </a:cubicBezTo>
                    <a:cubicBezTo>
                      <a:pt x="1516" y="623"/>
                      <a:pt x="1507" y="582"/>
                      <a:pt x="1538" y="597"/>
                    </a:cubicBezTo>
                    <a:cubicBezTo>
                      <a:pt x="1569" y="612"/>
                      <a:pt x="1586" y="638"/>
                      <a:pt x="1647" y="604"/>
                    </a:cubicBezTo>
                    <a:cubicBezTo>
                      <a:pt x="1708" y="571"/>
                      <a:pt x="1735" y="556"/>
                      <a:pt x="1748" y="556"/>
                    </a:cubicBezTo>
                    <a:cubicBezTo>
                      <a:pt x="1761" y="556"/>
                      <a:pt x="1778" y="526"/>
                      <a:pt x="1778" y="504"/>
                    </a:cubicBezTo>
                    <a:cubicBezTo>
                      <a:pt x="1778" y="482"/>
                      <a:pt x="1826" y="460"/>
                      <a:pt x="1835" y="423"/>
                    </a:cubicBezTo>
                    <a:cubicBezTo>
                      <a:pt x="1841" y="398"/>
                      <a:pt x="1861" y="375"/>
                      <a:pt x="1889" y="354"/>
                    </a:cubicBezTo>
                    <a:cubicBezTo>
                      <a:pt x="1864" y="331"/>
                      <a:pt x="1837" y="298"/>
                      <a:pt x="1839" y="267"/>
                    </a:cubicBez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Freeform: Shape 11"/>
              <p:cNvSpPr/>
              <p:nvPr/>
            </p:nvSpPr>
            <p:spPr bwMode="auto">
              <a:xfrm>
                <a:off x="9013897" y="4258234"/>
                <a:ext cx="799718" cy="741371"/>
              </a:xfrm>
              <a:custGeom>
                <a:avLst/>
                <a:gdLst>
                  <a:gd name="T0" fmla="*/ 1367 w 1437"/>
                  <a:gd name="T1" fmla="*/ 819 h 1384"/>
                  <a:gd name="T2" fmla="*/ 1289 w 1437"/>
                  <a:gd name="T3" fmla="*/ 678 h 1384"/>
                  <a:gd name="T4" fmla="*/ 1236 w 1437"/>
                  <a:gd name="T5" fmla="*/ 492 h 1384"/>
                  <a:gd name="T6" fmla="*/ 1306 w 1437"/>
                  <a:gd name="T7" fmla="*/ 277 h 1384"/>
                  <a:gd name="T8" fmla="*/ 1175 w 1437"/>
                  <a:gd name="T9" fmla="*/ 148 h 1384"/>
                  <a:gd name="T10" fmla="*/ 1092 w 1437"/>
                  <a:gd name="T11" fmla="*/ 48 h 1384"/>
                  <a:gd name="T12" fmla="*/ 992 w 1437"/>
                  <a:gd name="T13" fmla="*/ 59 h 1384"/>
                  <a:gd name="T14" fmla="*/ 900 w 1437"/>
                  <a:gd name="T15" fmla="*/ 77 h 1384"/>
                  <a:gd name="T16" fmla="*/ 708 w 1437"/>
                  <a:gd name="T17" fmla="*/ 29 h 1384"/>
                  <a:gd name="T18" fmla="*/ 472 w 1437"/>
                  <a:gd name="T19" fmla="*/ 0 h 1384"/>
                  <a:gd name="T20" fmla="*/ 398 w 1437"/>
                  <a:gd name="T21" fmla="*/ 133 h 1384"/>
                  <a:gd name="T22" fmla="*/ 236 w 1437"/>
                  <a:gd name="T23" fmla="*/ 100 h 1384"/>
                  <a:gd name="T24" fmla="*/ 96 w 1437"/>
                  <a:gd name="T25" fmla="*/ 281 h 1384"/>
                  <a:gd name="T26" fmla="*/ 118 w 1437"/>
                  <a:gd name="T27" fmla="*/ 470 h 1384"/>
                  <a:gd name="T28" fmla="*/ 153 w 1437"/>
                  <a:gd name="T29" fmla="*/ 615 h 1384"/>
                  <a:gd name="T30" fmla="*/ 57 w 1437"/>
                  <a:gd name="T31" fmla="*/ 756 h 1384"/>
                  <a:gd name="T32" fmla="*/ 109 w 1437"/>
                  <a:gd name="T33" fmla="*/ 782 h 1384"/>
                  <a:gd name="T34" fmla="*/ 188 w 1437"/>
                  <a:gd name="T35" fmla="*/ 863 h 1384"/>
                  <a:gd name="T36" fmla="*/ 184 w 1437"/>
                  <a:gd name="T37" fmla="*/ 941 h 1384"/>
                  <a:gd name="T38" fmla="*/ 214 w 1437"/>
                  <a:gd name="T39" fmla="*/ 1042 h 1384"/>
                  <a:gd name="T40" fmla="*/ 318 w 1437"/>
                  <a:gd name="T41" fmla="*/ 1042 h 1384"/>
                  <a:gd name="T42" fmla="*/ 442 w 1437"/>
                  <a:gd name="T43" fmla="*/ 1036 h 1384"/>
                  <a:gd name="T44" fmla="*/ 531 w 1437"/>
                  <a:gd name="T45" fmla="*/ 959 h 1384"/>
                  <a:gd name="T46" fmla="*/ 629 w 1437"/>
                  <a:gd name="T47" fmla="*/ 934 h 1384"/>
                  <a:gd name="T48" fmla="*/ 668 w 1437"/>
                  <a:gd name="T49" fmla="*/ 1039 h 1384"/>
                  <a:gd name="T50" fmla="*/ 672 w 1437"/>
                  <a:gd name="T51" fmla="*/ 1189 h 1384"/>
                  <a:gd name="T52" fmla="*/ 747 w 1437"/>
                  <a:gd name="T53" fmla="*/ 1267 h 1384"/>
                  <a:gd name="T54" fmla="*/ 849 w 1437"/>
                  <a:gd name="T55" fmla="*/ 1320 h 1384"/>
                  <a:gd name="T56" fmla="*/ 924 w 1437"/>
                  <a:gd name="T57" fmla="*/ 1312 h 1384"/>
                  <a:gd name="T58" fmla="*/ 946 w 1437"/>
                  <a:gd name="T59" fmla="*/ 1221 h 1384"/>
                  <a:gd name="T60" fmla="*/ 1136 w 1437"/>
                  <a:gd name="T61" fmla="*/ 1221 h 1384"/>
                  <a:gd name="T62" fmla="*/ 1190 w 1437"/>
                  <a:gd name="T63" fmla="*/ 1097 h 1384"/>
                  <a:gd name="T64" fmla="*/ 1300 w 1437"/>
                  <a:gd name="T65" fmla="*/ 1134 h 1384"/>
                  <a:gd name="T66" fmla="*/ 1363 w 1437"/>
                  <a:gd name="T67" fmla="*/ 1030 h 1384"/>
                  <a:gd name="T68" fmla="*/ 1411 w 1437"/>
                  <a:gd name="T69" fmla="*/ 885 h 1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37" h="1384">
                    <a:moveTo>
                      <a:pt x="1411" y="885"/>
                    </a:moveTo>
                    <a:cubicBezTo>
                      <a:pt x="1385" y="863"/>
                      <a:pt x="1389" y="841"/>
                      <a:pt x="1367" y="819"/>
                    </a:cubicBezTo>
                    <a:cubicBezTo>
                      <a:pt x="1346" y="796"/>
                      <a:pt x="1302" y="793"/>
                      <a:pt x="1302" y="756"/>
                    </a:cubicBezTo>
                    <a:cubicBezTo>
                      <a:pt x="1302" y="719"/>
                      <a:pt x="1289" y="711"/>
                      <a:pt x="1289" y="678"/>
                    </a:cubicBezTo>
                    <a:cubicBezTo>
                      <a:pt x="1289" y="644"/>
                      <a:pt x="1271" y="656"/>
                      <a:pt x="1241" y="615"/>
                    </a:cubicBezTo>
                    <a:cubicBezTo>
                      <a:pt x="1210" y="574"/>
                      <a:pt x="1193" y="530"/>
                      <a:pt x="1236" y="492"/>
                    </a:cubicBezTo>
                    <a:cubicBezTo>
                      <a:pt x="1280" y="455"/>
                      <a:pt x="1332" y="429"/>
                      <a:pt x="1337" y="381"/>
                    </a:cubicBezTo>
                    <a:cubicBezTo>
                      <a:pt x="1341" y="333"/>
                      <a:pt x="1298" y="296"/>
                      <a:pt x="1306" y="277"/>
                    </a:cubicBezTo>
                    <a:cubicBezTo>
                      <a:pt x="1315" y="259"/>
                      <a:pt x="1302" y="229"/>
                      <a:pt x="1276" y="207"/>
                    </a:cubicBezTo>
                    <a:cubicBezTo>
                      <a:pt x="1249" y="185"/>
                      <a:pt x="1175" y="203"/>
                      <a:pt x="1175" y="148"/>
                    </a:cubicBezTo>
                    <a:cubicBezTo>
                      <a:pt x="1175" y="92"/>
                      <a:pt x="1206" y="66"/>
                      <a:pt x="1166" y="44"/>
                    </a:cubicBezTo>
                    <a:cubicBezTo>
                      <a:pt x="1127" y="22"/>
                      <a:pt x="1123" y="14"/>
                      <a:pt x="1092" y="48"/>
                    </a:cubicBezTo>
                    <a:cubicBezTo>
                      <a:pt x="1062" y="81"/>
                      <a:pt x="1075" y="133"/>
                      <a:pt x="1031" y="111"/>
                    </a:cubicBezTo>
                    <a:cubicBezTo>
                      <a:pt x="987" y="88"/>
                      <a:pt x="974" y="70"/>
                      <a:pt x="992" y="59"/>
                    </a:cubicBezTo>
                    <a:cubicBezTo>
                      <a:pt x="1009" y="48"/>
                      <a:pt x="1000" y="14"/>
                      <a:pt x="970" y="25"/>
                    </a:cubicBezTo>
                    <a:cubicBezTo>
                      <a:pt x="939" y="37"/>
                      <a:pt x="948" y="59"/>
                      <a:pt x="900" y="77"/>
                    </a:cubicBezTo>
                    <a:cubicBezTo>
                      <a:pt x="852" y="96"/>
                      <a:pt x="821" y="111"/>
                      <a:pt x="791" y="81"/>
                    </a:cubicBezTo>
                    <a:cubicBezTo>
                      <a:pt x="760" y="51"/>
                      <a:pt x="778" y="18"/>
                      <a:pt x="708" y="29"/>
                    </a:cubicBezTo>
                    <a:cubicBezTo>
                      <a:pt x="638" y="40"/>
                      <a:pt x="603" y="37"/>
                      <a:pt x="577" y="22"/>
                    </a:cubicBezTo>
                    <a:cubicBezTo>
                      <a:pt x="551" y="7"/>
                      <a:pt x="511" y="0"/>
                      <a:pt x="472" y="0"/>
                    </a:cubicBezTo>
                    <a:cubicBezTo>
                      <a:pt x="433" y="0"/>
                      <a:pt x="350" y="11"/>
                      <a:pt x="380" y="40"/>
                    </a:cubicBezTo>
                    <a:cubicBezTo>
                      <a:pt x="411" y="70"/>
                      <a:pt x="446" y="137"/>
                      <a:pt x="398" y="133"/>
                    </a:cubicBezTo>
                    <a:cubicBezTo>
                      <a:pt x="350" y="129"/>
                      <a:pt x="337" y="107"/>
                      <a:pt x="315" y="126"/>
                    </a:cubicBezTo>
                    <a:cubicBezTo>
                      <a:pt x="293" y="144"/>
                      <a:pt x="275" y="81"/>
                      <a:pt x="236" y="100"/>
                    </a:cubicBezTo>
                    <a:cubicBezTo>
                      <a:pt x="197" y="118"/>
                      <a:pt x="144" y="137"/>
                      <a:pt x="127" y="174"/>
                    </a:cubicBezTo>
                    <a:cubicBezTo>
                      <a:pt x="109" y="211"/>
                      <a:pt x="96" y="229"/>
                      <a:pt x="96" y="281"/>
                    </a:cubicBezTo>
                    <a:cubicBezTo>
                      <a:pt x="96" y="333"/>
                      <a:pt x="105" y="385"/>
                      <a:pt x="122" y="411"/>
                    </a:cubicBezTo>
                    <a:cubicBezTo>
                      <a:pt x="140" y="437"/>
                      <a:pt x="92" y="441"/>
                      <a:pt x="118" y="470"/>
                    </a:cubicBezTo>
                    <a:cubicBezTo>
                      <a:pt x="144" y="500"/>
                      <a:pt x="153" y="496"/>
                      <a:pt x="140" y="533"/>
                    </a:cubicBezTo>
                    <a:cubicBezTo>
                      <a:pt x="127" y="570"/>
                      <a:pt x="131" y="581"/>
                      <a:pt x="153" y="615"/>
                    </a:cubicBezTo>
                    <a:cubicBezTo>
                      <a:pt x="175" y="648"/>
                      <a:pt x="201" y="681"/>
                      <a:pt x="166" y="689"/>
                    </a:cubicBezTo>
                    <a:cubicBezTo>
                      <a:pt x="131" y="696"/>
                      <a:pt x="79" y="730"/>
                      <a:pt x="57" y="756"/>
                    </a:cubicBezTo>
                    <a:cubicBezTo>
                      <a:pt x="35" y="782"/>
                      <a:pt x="0" y="789"/>
                      <a:pt x="39" y="804"/>
                    </a:cubicBezTo>
                    <a:cubicBezTo>
                      <a:pt x="79" y="819"/>
                      <a:pt x="66" y="774"/>
                      <a:pt x="109" y="782"/>
                    </a:cubicBezTo>
                    <a:cubicBezTo>
                      <a:pt x="153" y="789"/>
                      <a:pt x="197" y="752"/>
                      <a:pt x="201" y="796"/>
                    </a:cubicBezTo>
                    <a:cubicBezTo>
                      <a:pt x="205" y="841"/>
                      <a:pt x="210" y="852"/>
                      <a:pt x="188" y="863"/>
                    </a:cubicBezTo>
                    <a:cubicBezTo>
                      <a:pt x="166" y="874"/>
                      <a:pt x="184" y="889"/>
                      <a:pt x="197" y="908"/>
                    </a:cubicBezTo>
                    <a:cubicBezTo>
                      <a:pt x="210" y="926"/>
                      <a:pt x="201" y="919"/>
                      <a:pt x="184" y="941"/>
                    </a:cubicBezTo>
                    <a:cubicBezTo>
                      <a:pt x="166" y="963"/>
                      <a:pt x="192" y="1004"/>
                      <a:pt x="201" y="1015"/>
                    </a:cubicBezTo>
                    <a:cubicBezTo>
                      <a:pt x="205" y="1020"/>
                      <a:pt x="211" y="1030"/>
                      <a:pt x="214" y="1042"/>
                    </a:cubicBezTo>
                    <a:cubicBezTo>
                      <a:pt x="238" y="1043"/>
                      <a:pt x="262" y="1046"/>
                      <a:pt x="269" y="1059"/>
                    </a:cubicBezTo>
                    <a:cubicBezTo>
                      <a:pt x="282" y="1084"/>
                      <a:pt x="315" y="1070"/>
                      <a:pt x="318" y="1042"/>
                    </a:cubicBezTo>
                    <a:cubicBezTo>
                      <a:pt x="321" y="1014"/>
                      <a:pt x="347" y="945"/>
                      <a:pt x="377" y="992"/>
                    </a:cubicBezTo>
                    <a:cubicBezTo>
                      <a:pt x="406" y="1039"/>
                      <a:pt x="357" y="1050"/>
                      <a:pt x="442" y="1036"/>
                    </a:cubicBezTo>
                    <a:cubicBezTo>
                      <a:pt x="478" y="997"/>
                      <a:pt x="482" y="1011"/>
                      <a:pt x="488" y="984"/>
                    </a:cubicBezTo>
                    <a:cubicBezTo>
                      <a:pt x="495" y="956"/>
                      <a:pt x="505" y="953"/>
                      <a:pt x="531" y="959"/>
                    </a:cubicBezTo>
                    <a:cubicBezTo>
                      <a:pt x="557" y="964"/>
                      <a:pt x="567" y="967"/>
                      <a:pt x="580" y="956"/>
                    </a:cubicBezTo>
                    <a:cubicBezTo>
                      <a:pt x="593" y="945"/>
                      <a:pt x="596" y="922"/>
                      <a:pt x="629" y="934"/>
                    </a:cubicBezTo>
                    <a:cubicBezTo>
                      <a:pt x="662" y="945"/>
                      <a:pt x="688" y="942"/>
                      <a:pt x="672" y="972"/>
                    </a:cubicBezTo>
                    <a:cubicBezTo>
                      <a:pt x="655" y="1003"/>
                      <a:pt x="636" y="1039"/>
                      <a:pt x="668" y="1039"/>
                    </a:cubicBezTo>
                    <a:cubicBezTo>
                      <a:pt x="701" y="1039"/>
                      <a:pt x="714" y="1034"/>
                      <a:pt x="711" y="1067"/>
                    </a:cubicBezTo>
                    <a:cubicBezTo>
                      <a:pt x="708" y="1100"/>
                      <a:pt x="731" y="1145"/>
                      <a:pt x="672" y="1189"/>
                    </a:cubicBezTo>
                    <a:cubicBezTo>
                      <a:pt x="613" y="1234"/>
                      <a:pt x="613" y="1253"/>
                      <a:pt x="659" y="1253"/>
                    </a:cubicBezTo>
                    <a:cubicBezTo>
                      <a:pt x="705" y="1253"/>
                      <a:pt x="737" y="1237"/>
                      <a:pt x="747" y="1267"/>
                    </a:cubicBezTo>
                    <a:cubicBezTo>
                      <a:pt x="757" y="1298"/>
                      <a:pt x="754" y="1384"/>
                      <a:pt x="793" y="1353"/>
                    </a:cubicBezTo>
                    <a:cubicBezTo>
                      <a:pt x="832" y="1323"/>
                      <a:pt x="822" y="1314"/>
                      <a:pt x="849" y="1320"/>
                    </a:cubicBezTo>
                    <a:cubicBezTo>
                      <a:pt x="868" y="1324"/>
                      <a:pt x="866" y="1313"/>
                      <a:pt x="892" y="1322"/>
                    </a:cubicBezTo>
                    <a:cubicBezTo>
                      <a:pt x="893" y="1316"/>
                      <a:pt x="900" y="1313"/>
                      <a:pt x="924" y="1312"/>
                    </a:cubicBezTo>
                    <a:cubicBezTo>
                      <a:pt x="944" y="1310"/>
                      <a:pt x="952" y="1312"/>
                      <a:pt x="941" y="1282"/>
                    </a:cubicBezTo>
                    <a:cubicBezTo>
                      <a:pt x="931" y="1252"/>
                      <a:pt x="911" y="1234"/>
                      <a:pt x="946" y="1221"/>
                    </a:cubicBezTo>
                    <a:cubicBezTo>
                      <a:pt x="981" y="1208"/>
                      <a:pt x="1003" y="1189"/>
                      <a:pt x="1057" y="1215"/>
                    </a:cubicBezTo>
                    <a:cubicBezTo>
                      <a:pt x="1112" y="1241"/>
                      <a:pt x="1121" y="1273"/>
                      <a:pt x="1136" y="1221"/>
                    </a:cubicBezTo>
                    <a:cubicBezTo>
                      <a:pt x="1151" y="1169"/>
                      <a:pt x="1097" y="1160"/>
                      <a:pt x="1129" y="1145"/>
                    </a:cubicBezTo>
                    <a:cubicBezTo>
                      <a:pt x="1162" y="1130"/>
                      <a:pt x="1171" y="1098"/>
                      <a:pt x="1190" y="1097"/>
                    </a:cubicBezTo>
                    <a:cubicBezTo>
                      <a:pt x="1210" y="1095"/>
                      <a:pt x="1206" y="1104"/>
                      <a:pt x="1232" y="1117"/>
                    </a:cubicBezTo>
                    <a:cubicBezTo>
                      <a:pt x="1258" y="1130"/>
                      <a:pt x="1263" y="1147"/>
                      <a:pt x="1300" y="1134"/>
                    </a:cubicBezTo>
                    <a:cubicBezTo>
                      <a:pt x="1329" y="1123"/>
                      <a:pt x="1354" y="1113"/>
                      <a:pt x="1383" y="1092"/>
                    </a:cubicBezTo>
                    <a:cubicBezTo>
                      <a:pt x="1371" y="1075"/>
                      <a:pt x="1360" y="1055"/>
                      <a:pt x="1363" y="1030"/>
                    </a:cubicBezTo>
                    <a:cubicBezTo>
                      <a:pt x="1367" y="989"/>
                      <a:pt x="1337" y="971"/>
                      <a:pt x="1385" y="937"/>
                    </a:cubicBezTo>
                    <a:cubicBezTo>
                      <a:pt x="1433" y="904"/>
                      <a:pt x="1437" y="908"/>
                      <a:pt x="1411" y="885"/>
                    </a:cubicBez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12"/>
              <p:cNvSpPr/>
              <p:nvPr/>
            </p:nvSpPr>
            <p:spPr bwMode="auto">
              <a:xfrm>
                <a:off x="7422879" y="4409747"/>
                <a:ext cx="1261510" cy="1118418"/>
              </a:xfrm>
              <a:custGeom>
                <a:avLst/>
                <a:gdLst>
                  <a:gd name="T0" fmla="*/ 2228 w 2266"/>
                  <a:gd name="T1" fmla="*/ 1313 h 2088"/>
                  <a:gd name="T2" fmla="*/ 2073 w 2266"/>
                  <a:gd name="T3" fmla="*/ 1311 h 2088"/>
                  <a:gd name="T4" fmla="*/ 1891 w 2266"/>
                  <a:gd name="T5" fmla="*/ 1218 h 2088"/>
                  <a:gd name="T6" fmla="*/ 1828 w 2266"/>
                  <a:gd name="T7" fmla="*/ 1154 h 2088"/>
                  <a:gd name="T8" fmla="*/ 1774 w 2266"/>
                  <a:gd name="T9" fmla="*/ 939 h 2088"/>
                  <a:gd name="T10" fmla="*/ 1831 w 2266"/>
                  <a:gd name="T11" fmla="*/ 709 h 2088"/>
                  <a:gd name="T12" fmla="*/ 1686 w 2266"/>
                  <a:gd name="T13" fmla="*/ 690 h 2088"/>
                  <a:gd name="T14" fmla="*/ 1608 w 2266"/>
                  <a:gd name="T15" fmla="*/ 579 h 2088"/>
                  <a:gd name="T16" fmla="*/ 1717 w 2266"/>
                  <a:gd name="T17" fmla="*/ 509 h 2088"/>
                  <a:gd name="T18" fmla="*/ 1957 w 2266"/>
                  <a:gd name="T19" fmla="*/ 475 h 2088"/>
                  <a:gd name="T20" fmla="*/ 1909 w 2266"/>
                  <a:gd name="T21" fmla="*/ 312 h 2088"/>
                  <a:gd name="T22" fmla="*/ 1743 w 2266"/>
                  <a:gd name="T23" fmla="*/ 249 h 2088"/>
                  <a:gd name="T24" fmla="*/ 1617 w 2266"/>
                  <a:gd name="T25" fmla="*/ 205 h 2088"/>
                  <a:gd name="T26" fmla="*/ 1516 w 2266"/>
                  <a:gd name="T27" fmla="*/ 405 h 2088"/>
                  <a:gd name="T28" fmla="*/ 1411 w 2266"/>
                  <a:gd name="T29" fmla="*/ 635 h 2088"/>
                  <a:gd name="T30" fmla="*/ 1280 w 2266"/>
                  <a:gd name="T31" fmla="*/ 757 h 2088"/>
                  <a:gd name="T32" fmla="*/ 1036 w 2266"/>
                  <a:gd name="T33" fmla="*/ 709 h 2088"/>
                  <a:gd name="T34" fmla="*/ 848 w 2266"/>
                  <a:gd name="T35" fmla="*/ 397 h 2088"/>
                  <a:gd name="T36" fmla="*/ 673 w 2266"/>
                  <a:gd name="T37" fmla="*/ 190 h 2088"/>
                  <a:gd name="T38" fmla="*/ 472 w 2266"/>
                  <a:gd name="T39" fmla="*/ 223 h 2088"/>
                  <a:gd name="T40" fmla="*/ 442 w 2266"/>
                  <a:gd name="T41" fmla="*/ 5 h 2088"/>
                  <a:gd name="T42" fmla="*/ 328 w 2266"/>
                  <a:gd name="T43" fmla="*/ 112 h 2088"/>
                  <a:gd name="T44" fmla="*/ 228 w 2266"/>
                  <a:gd name="T45" fmla="*/ 264 h 2088"/>
                  <a:gd name="T46" fmla="*/ 241 w 2266"/>
                  <a:gd name="T47" fmla="*/ 409 h 2088"/>
                  <a:gd name="T48" fmla="*/ 354 w 2266"/>
                  <a:gd name="T49" fmla="*/ 546 h 2088"/>
                  <a:gd name="T50" fmla="*/ 337 w 2266"/>
                  <a:gd name="T51" fmla="*/ 861 h 2088"/>
                  <a:gd name="T52" fmla="*/ 158 w 2266"/>
                  <a:gd name="T53" fmla="*/ 1005 h 2088"/>
                  <a:gd name="T54" fmla="*/ 31 w 2266"/>
                  <a:gd name="T55" fmla="*/ 1213 h 2088"/>
                  <a:gd name="T56" fmla="*/ 136 w 2266"/>
                  <a:gd name="T57" fmla="*/ 1302 h 2088"/>
                  <a:gd name="T58" fmla="*/ 332 w 2266"/>
                  <a:gd name="T59" fmla="*/ 1343 h 2088"/>
                  <a:gd name="T60" fmla="*/ 376 w 2266"/>
                  <a:gd name="T61" fmla="*/ 1535 h 2088"/>
                  <a:gd name="T62" fmla="*/ 503 w 2266"/>
                  <a:gd name="T63" fmla="*/ 1635 h 2088"/>
                  <a:gd name="T64" fmla="*/ 533 w 2266"/>
                  <a:gd name="T65" fmla="*/ 1821 h 2088"/>
                  <a:gd name="T66" fmla="*/ 660 w 2266"/>
                  <a:gd name="T67" fmla="*/ 1932 h 2088"/>
                  <a:gd name="T68" fmla="*/ 787 w 2266"/>
                  <a:gd name="T69" fmla="*/ 1991 h 2088"/>
                  <a:gd name="T70" fmla="*/ 988 w 2266"/>
                  <a:gd name="T71" fmla="*/ 2047 h 2088"/>
                  <a:gd name="T72" fmla="*/ 1114 w 2266"/>
                  <a:gd name="T73" fmla="*/ 1995 h 2088"/>
                  <a:gd name="T74" fmla="*/ 1075 w 2266"/>
                  <a:gd name="T75" fmla="*/ 1743 h 2088"/>
                  <a:gd name="T76" fmla="*/ 1206 w 2266"/>
                  <a:gd name="T77" fmla="*/ 1750 h 2088"/>
                  <a:gd name="T78" fmla="*/ 1433 w 2266"/>
                  <a:gd name="T79" fmla="*/ 1728 h 2088"/>
                  <a:gd name="T80" fmla="*/ 1603 w 2266"/>
                  <a:gd name="T81" fmla="*/ 1650 h 2088"/>
                  <a:gd name="T82" fmla="*/ 1783 w 2266"/>
                  <a:gd name="T83" fmla="*/ 1658 h 2088"/>
                  <a:gd name="T84" fmla="*/ 1918 w 2266"/>
                  <a:gd name="T85" fmla="*/ 1558 h 2088"/>
                  <a:gd name="T86" fmla="*/ 2093 w 2266"/>
                  <a:gd name="T87" fmla="*/ 1528 h 2088"/>
                  <a:gd name="T88" fmla="*/ 2240 w 2266"/>
                  <a:gd name="T89" fmla="*/ 1453 h 2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6" h="2088">
                    <a:moveTo>
                      <a:pt x="2240" y="1453"/>
                    </a:moveTo>
                    <a:cubicBezTo>
                      <a:pt x="2266" y="1442"/>
                      <a:pt x="2264" y="1420"/>
                      <a:pt x="2263" y="1388"/>
                    </a:cubicBezTo>
                    <a:cubicBezTo>
                      <a:pt x="2261" y="1356"/>
                      <a:pt x="2251" y="1342"/>
                      <a:pt x="2228" y="1313"/>
                    </a:cubicBezTo>
                    <a:cubicBezTo>
                      <a:pt x="2205" y="1283"/>
                      <a:pt x="2192" y="1315"/>
                      <a:pt x="2164" y="1321"/>
                    </a:cubicBezTo>
                    <a:cubicBezTo>
                      <a:pt x="2136" y="1326"/>
                      <a:pt x="2131" y="1314"/>
                      <a:pt x="2115" y="1296"/>
                    </a:cubicBezTo>
                    <a:cubicBezTo>
                      <a:pt x="2099" y="1278"/>
                      <a:pt x="2097" y="1287"/>
                      <a:pt x="2073" y="1311"/>
                    </a:cubicBezTo>
                    <a:cubicBezTo>
                      <a:pt x="2048" y="1335"/>
                      <a:pt x="2004" y="1296"/>
                      <a:pt x="1996" y="1283"/>
                    </a:cubicBezTo>
                    <a:cubicBezTo>
                      <a:pt x="1987" y="1271"/>
                      <a:pt x="1982" y="1261"/>
                      <a:pt x="1976" y="1235"/>
                    </a:cubicBezTo>
                    <a:cubicBezTo>
                      <a:pt x="1969" y="1208"/>
                      <a:pt x="1915" y="1219"/>
                      <a:pt x="1891" y="1218"/>
                    </a:cubicBezTo>
                    <a:cubicBezTo>
                      <a:pt x="1866" y="1217"/>
                      <a:pt x="1873" y="1218"/>
                      <a:pt x="1866" y="1239"/>
                    </a:cubicBezTo>
                    <a:cubicBezTo>
                      <a:pt x="1860" y="1260"/>
                      <a:pt x="1838" y="1250"/>
                      <a:pt x="1819" y="1205"/>
                    </a:cubicBezTo>
                    <a:cubicBezTo>
                      <a:pt x="1810" y="1186"/>
                      <a:pt x="1817" y="1168"/>
                      <a:pt x="1828" y="1154"/>
                    </a:cubicBezTo>
                    <a:cubicBezTo>
                      <a:pt x="1813" y="1145"/>
                      <a:pt x="1809" y="1131"/>
                      <a:pt x="1831" y="1113"/>
                    </a:cubicBezTo>
                    <a:cubicBezTo>
                      <a:pt x="1870" y="1079"/>
                      <a:pt x="1883" y="1035"/>
                      <a:pt x="1857" y="1013"/>
                    </a:cubicBezTo>
                    <a:cubicBezTo>
                      <a:pt x="1831" y="991"/>
                      <a:pt x="1774" y="965"/>
                      <a:pt x="1774" y="939"/>
                    </a:cubicBezTo>
                    <a:cubicBezTo>
                      <a:pt x="1774" y="913"/>
                      <a:pt x="1739" y="887"/>
                      <a:pt x="1774" y="842"/>
                    </a:cubicBezTo>
                    <a:cubicBezTo>
                      <a:pt x="1809" y="798"/>
                      <a:pt x="1813" y="798"/>
                      <a:pt x="1831" y="776"/>
                    </a:cubicBezTo>
                    <a:cubicBezTo>
                      <a:pt x="1848" y="753"/>
                      <a:pt x="1848" y="724"/>
                      <a:pt x="1831" y="709"/>
                    </a:cubicBezTo>
                    <a:cubicBezTo>
                      <a:pt x="1813" y="694"/>
                      <a:pt x="1809" y="668"/>
                      <a:pt x="1783" y="664"/>
                    </a:cubicBezTo>
                    <a:cubicBezTo>
                      <a:pt x="1756" y="661"/>
                      <a:pt x="1739" y="698"/>
                      <a:pt x="1726" y="687"/>
                    </a:cubicBezTo>
                    <a:cubicBezTo>
                      <a:pt x="1713" y="675"/>
                      <a:pt x="1686" y="668"/>
                      <a:pt x="1686" y="690"/>
                    </a:cubicBezTo>
                    <a:cubicBezTo>
                      <a:pt x="1686" y="713"/>
                      <a:pt x="1652" y="709"/>
                      <a:pt x="1625" y="690"/>
                    </a:cubicBezTo>
                    <a:cubicBezTo>
                      <a:pt x="1599" y="672"/>
                      <a:pt x="1582" y="627"/>
                      <a:pt x="1603" y="616"/>
                    </a:cubicBezTo>
                    <a:cubicBezTo>
                      <a:pt x="1625" y="605"/>
                      <a:pt x="1634" y="601"/>
                      <a:pt x="1608" y="579"/>
                    </a:cubicBezTo>
                    <a:cubicBezTo>
                      <a:pt x="1582" y="557"/>
                      <a:pt x="1573" y="579"/>
                      <a:pt x="1608" y="535"/>
                    </a:cubicBezTo>
                    <a:cubicBezTo>
                      <a:pt x="1643" y="490"/>
                      <a:pt x="1652" y="446"/>
                      <a:pt x="1669" y="479"/>
                    </a:cubicBezTo>
                    <a:cubicBezTo>
                      <a:pt x="1686" y="512"/>
                      <a:pt x="1686" y="538"/>
                      <a:pt x="1717" y="509"/>
                    </a:cubicBezTo>
                    <a:cubicBezTo>
                      <a:pt x="1748" y="479"/>
                      <a:pt x="1682" y="464"/>
                      <a:pt x="1748" y="479"/>
                    </a:cubicBezTo>
                    <a:cubicBezTo>
                      <a:pt x="1813" y="494"/>
                      <a:pt x="1818" y="498"/>
                      <a:pt x="1866" y="490"/>
                    </a:cubicBezTo>
                    <a:cubicBezTo>
                      <a:pt x="1914" y="483"/>
                      <a:pt x="1931" y="479"/>
                      <a:pt x="1957" y="475"/>
                    </a:cubicBezTo>
                    <a:cubicBezTo>
                      <a:pt x="1984" y="472"/>
                      <a:pt x="1988" y="409"/>
                      <a:pt x="1992" y="379"/>
                    </a:cubicBezTo>
                    <a:cubicBezTo>
                      <a:pt x="1997" y="349"/>
                      <a:pt x="1984" y="320"/>
                      <a:pt x="1966" y="312"/>
                    </a:cubicBezTo>
                    <a:cubicBezTo>
                      <a:pt x="1949" y="305"/>
                      <a:pt x="1922" y="290"/>
                      <a:pt x="1909" y="312"/>
                    </a:cubicBezTo>
                    <a:cubicBezTo>
                      <a:pt x="1896" y="334"/>
                      <a:pt x="1857" y="368"/>
                      <a:pt x="1818" y="360"/>
                    </a:cubicBezTo>
                    <a:cubicBezTo>
                      <a:pt x="1778" y="353"/>
                      <a:pt x="1735" y="334"/>
                      <a:pt x="1756" y="316"/>
                    </a:cubicBezTo>
                    <a:cubicBezTo>
                      <a:pt x="1778" y="297"/>
                      <a:pt x="1765" y="268"/>
                      <a:pt x="1743" y="249"/>
                    </a:cubicBezTo>
                    <a:cubicBezTo>
                      <a:pt x="1721" y="231"/>
                      <a:pt x="1721" y="212"/>
                      <a:pt x="1730" y="201"/>
                    </a:cubicBezTo>
                    <a:cubicBezTo>
                      <a:pt x="1739" y="190"/>
                      <a:pt x="1761" y="160"/>
                      <a:pt x="1717" y="164"/>
                    </a:cubicBezTo>
                    <a:cubicBezTo>
                      <a:pt x="1673" y="168"/>
                      <a:pt x="1577" y="179"/>
                      <a:pt x="1617" y="205"/>
                    </a:cubicBezTo>
                    <a:cubicBezTo>
                      <a:pt x="1656" y="231"/>
                      <a:pt x="1643" y="257"/>
                      <a:pt x="1608" y="264"/>
                    </a:cubicBezTo>
                    <a:cubicBezTo>
                      <a:pt x="1573" y="271"/>
                      <a:pt x="1503" y="290"/>
                      <a:pt x="1525" y="316"/>
                    </a:cubicBezTo>
                    <a:cubicBezTo>
                      <a:pt x="1547" y="342"/>
                      <a:pt x="1542" y="379"/>
                      <a:pt x="1516" y="405"/>
                    </a:cubicBezTo>
                    <a:cubicBezTo>
                      <a:pt x="1490" y="431"/>
                      <a:pt x="1477" y="486"/>
                      <a:pt x="1437" y="490"/>
                    </a:cubicBezTo>
                    <a:cubicBezTo>
                      <a:pt x="1398" y="494"/>
                      <a:pt x="1389" y="516"/>
                      <a:pt x="1394" y="549"/>
                    </a:cubicBezTo>
                    <a:cubicBezTo>
                      <a:pt x="1398" y="583"/>
                      <a:pt x="1385" y="594"/>
                      <a:pt x="1411" y="635"/>
                    </a:cubicBezTo>
                    <a:cubicBezTo>
                      <a:pt x="1437" y="675"/>
                      <a:pt x="1442" y="727"/>
                      <a:pt x="1411" y="753"/>
                    </a:cubicBezTo>
                    <a:cubicBezTo>
                      <a:pt x="1381" y="779"/>
                      <a:pt x="1337" y="787"/>
                      <a:pt x="1333" y="776"/>
                    </a:cubicBezTo>
                    <a:cubicBezTo>
                      <a:pt x="1328" y="764"/>
                      <a:pt x="1315" y="720"/>
                      <a:pt x="1280" y="757"/>
                    </a:cubicBezTo>
                    <a:cubicBezTo>
                      <a:pt x="1245" y="794"/>
                      <a:pt x="1197" y="827"/>
                      <a:pt x="1158" y="824"/>
                    </a:cubicBezTo>
                    <a:cubicBezTo>
                      <a:pt x="1119" y="820"/>
                      <a:pt x="1071" y="790"/>
                      <a:pt x="1066" y="779"/>
                    </a:cubicBezTo>
                    <a:cubicBezTo>
                      <a:pt x="1062" y="768"/>
                      <a:pt x="1075" y="731"/>
                      <a:pt x="1036" y="709"/>
                    </a:cubicBezTo>
                    <a:cubicBezTo>
                      <a:pt x="996" y="687"/>
                      <a:pt x="1040" y="642"/>
                      <a:pt x="996" y="612"/>
                    </a:cubicBezTo>
                    <a:cubicBezTo>
                      <a:pt x="953" y="583"/>
                      <a:pt x="961" y="568"/>
                      <a:pt x="948" y="527"/>
                    </a:cubicBezTo>
                    <a:cubicBezTo>
                      <a:pt x="935" y="486"/>
                      <a:pt x="878" y="427"/>
                      <a:pt x="848" y="397"/>
                    </a:cubicBezTo>
                    <a:cubicBezTo>
                      <a:pt x="817" y="368"/>
                      <a:pt x="730" y="375"/>
                      <a:pt x="704" y="331"/>
                    </a:cubicBezTo>
                    <a:cubicBezTo>
                      <a:pt x="677" y="286"/>
                      <a:pt x="660" y="268"/>
                      <a:pt x="686" y="242"/>
                    </a:cubicBezTo>
                    <a:cubicBezTo>
                      <a:pt x="712" y="216"/>
                      <a:pt x="699" y="201"/>
                      <a:pt x="673" y="190"/>
                    </a:cubicBezTo>
                    <a:cubicBezTo>
                      <a:pt x="647" y="179"/>
                      <a:pt x="616" y="201"/>
                      <a:pt x="608" y="223"/>
                    </a:cubicBezTo>
                    <a:cubicBezTo>
                      <a:pt x="599" y="246"/>
                      <a:pt x="568" y="257"/>
                      <a:pt x="542" y="268"/>
                    </a:cubicBezTo>
                    <a:cubicBezTo>
                      <a:pt x="516" y="279"/>
                      <a:pt x="481" y="297"/>
                      <a:pt x="472" y="223"/>
                    </a:cubicBezTo>
                    <a:cubicBezTo>
                      <a:pt x="463" y="149"/>
                      <a:pt x="468" y="105"/>
                      <a:pt x="468" y="68"/>
                    </a:cubicBezTo>
                    <a:cubicBezTo>
                      <a:pt x="468" y="43"/>
                      <a:pt x="468" y="23"/>
                      <a:pt x="448" y="0"/>
                    </a:cubicBezTo>
                    <a:cubicBezTo>
                      <a:pt x="446" y="2"/>
                      <a:pt x="444" y="3"/>
                      <a:pt x="442" y="5"/>
                    </a:cubicBezTo>
                    <a:cubicBezTo>
                      <a:pt x="411" y="23"/>
                      <a:pt x="385" y="1"/>
                      <a:pt x="385" y="42"/>
                    </a:cubicBezTo>
                    <a:cubicBezTo>
                      <a:pt x="385" y="82"/>
                      <a:pt x="428" y="71"/>
                      <a:pt x="385" y="82"/>
                    </a:cubicBezTo>
                    <a:cubicBezTo>
                      <a:pt x="341" y="94"/>
                      <a:pt x="328" y="71"/>
                      <a:pt x="328" y="112"/>
                    </a:cubicBezTo>
                    <a:cubicBezTo>
                      <a:pt x="328" y="153"/>
                      <a:pt x="341" y="205"/>
                      <a:pt x="337" y="238"/>
                    </a:cubicBezTo>
                    <a:cubicBezTo>
                      <a:pt x="332" y="271"/>
                      <a:pt x="324" y="290"/>
                      <a:pt x="289" y="275"/>
                    </a:cubicBezTo>
                    <a:cubicBezTo>
                      <a:pt x="254" y="260"/>
                      <a:pt x="271" y="216"/>
                      <a:pt x="228" y="264"/>
                    </a:cubicBezTo>
                    <a:cubicBezTo>
                      <a:pt x="220" y="272"/>
                      <a:pt x="214" y="279"/>
                      <a:pt x="209" y="285"/>
                    </a:cubicBezTo>
                    <a:cubicBezTo>
                      <a:pt x="212" y="298"/>
                      <a:pt x="213" y="315"/>
                      <a:pt x="219" y="338"/>
                    </a:cubicBezTo>
                    <a:cubicBezTo>
                      <a:pt x="232" y="394"/>
                      <a:pt x="232" y="383"/>
                      <a:pt x="241" y="409"/>
                    </a:cubicBezTo>
                    <a:cubicBezTo>
                      <a:pt x="249" y="435"/>
                      <a:pt x="254" y="431"/>
                      <a:pt x="293" y="397"/>
                    </a:cubicBezTo>
                    <a:cubicBezTo>
                      <a:pt x="332" y="364"/>
                      <a:pt x="311" y="416"/>
                      <a:pt x="341" y="438"/>
                    </a:cubicBezTo>
                    <a:cubicBezTo>
                      <a:pt x="372" y="461"/>
                      <a:pt x="345" y="498"/>
                      <a:pt x="354" y="546"/>
                    </a:cubicBezTo>
                    <a:cubicBezTo>
                      <a:pt x="363" y="594"/>
                      <a:pt x="367" y="609"/>
                      <a:pt x="363" y="650"/>
                    </a:cubicBezTo>
                    <a:cubicBezTo>
                      <a:pt x="359" y="690"/>
                      <a:pt x="337" y="750"/>
                      <a:pt x="337" y="787"/>
                    </a:cubicBezTo>
                    <a:cubicBezTo>
                      <a:pt x="337" y="824"/>
                      <a:pt x="311" y="824"/>
                      <a:pt x="337" y="861"/>
                    </a:cubicBezTo>
                    <a:cubicBezTo>
                      <a:pt x="363" y="898"/>
                      <a:pt x="271" y="872"/>
                      <a:pt x="267" y="898"/>
                    </a:cubicBezTo>
                    <a:cubicBezTo>
                      <a:pt x="262" y="924"/>
                      <a:pt x="249" y="935"/>
                      <a:pt x="210" y="931"/>
                    </a:cubicBezTo>
                    <a:cubicBezTo>
                      <a:pt x="171" y="928"/>
                      <a:pt x="184" y="987"/>
                      <a:pt x="158" y="1005"/>
                    </a:cubicBezTo>
                    <a:cubicBezTo>
                      <a:pt x="131" y="1024"/>
                      <a:pt x="79" y="1042"/>
                      <a:pt x="79" y="1087"/>
                    </a:cubicBezTo>
                    <a:cubicBezTo>
                      <a:pt x="79" y="1131"/>
                      <a:pt x="53" y="1131"/>
                      <a:pt x="27" y="1146"/>
                    </a:cubicBezTo>
                    <a:cubicBezTo>
                      <a:pt x="0" y="1161"/>
                      <a:pt x="22" y="1191"/>
                      <a:pt x="31" y="1213"/>
                    </a:cubicBezTo>
                    <a:cubicBezTo>
                      <a:pt x="40" y="1235"/>
                      <a:pt x="75" y="1254"/>
                      <a:pt x="70" y="1280"/>
                    </a:cubicBezTo>
                    <a:cubicBezTo>
                      <a:pt x="66" y="1306"/>
                      <a:pt x="22" y="1298"/>
                      <a:pt x="27" y="1343"/>
                    </a:cubicBezTo>
                    <a:cubicBezTo>
                      <a:pt x="31" y="1387"/>
                      <a:pt x="105" y="1328"/>
                      <a:pt x="136" y="1302"/>
                    </a:cubicBezTo>
                    <a:cubicBezTo>
                      <a:pt x="166" y="1276"/>
                      <a:pt x="201" y="1294"/>
                      <a:pt x="236" y="1302"/>
                    </a:cubicBezTo>
                    <a:cubicBezTo>
                      <a:pt x="271" y="1309"/>
                      <a:pt x="311" y="1306"/>
                      <a:pt x="341" y="1287"/>
                    </a:cubicBezTo>
                    <a:cubicBezTo>
                      <a:pt x="372" y="1268"/>
                      <a:pt x="354" y="1320"/>
                      <a:pt x="332" y="1343"/>
                    </a:cubicBezTo>
                    <a:cubicBezTo>
                      <a:pt x="311" y="1365"/>
                      <a:pt x="328" y="1387"/>
                      <a:pt x="350" y="1413"/>
                    </a:cubicBezTo>
                    <a:cubicBezTo>
                      <a:pt x="372" y="1439"/>
                      <a:pt x="341" y="1465"/>
                      <a:pt x="372" y="1480"/>
                    </a:cubicBezTo>
                    <a:cubicBezTo>
                      <a:pt x="402" y="1495"/>
                      <a:pt x="363" y="1517"/>
                      <a:pt x="376" y="1535"/>
                    </a:cubicBezTo>
                    <a:cubicBezTo>
                      <a:pt x="389" y="1554"/>
                      <a:pt x="424" y="1565"/>
                      <a:pt x="442" y="1558"/>
                    </a:cubicBezTo>
                    <a:cubicBezTo>
                      <a:pt x="459" y="1550"/>
                      <a:pt x="490" y="1546"/>
                      <a:pt x="520" y="1572"/>
                    </a:cubicBezTo>
                    <a:cubicBezTo>
                      <a:pt x="551" y="1598"/>
                      <a:pt x="529" y="1613"/>
                      <a:pt x="503" y="1635"/>
                    </a:cubicBezTo>
                    <a:cubicBezTo>
                      <a:pt x="476" y="1658"/>
                      <a:pt x="481" y="1669"/>
                      <a:pt x="485" y="1698"/>
                    </a:cubicBezTo>
                    <a:cubicBezTo>
                      <a:pt x="490" y="1728"/>
                      <a:pt x="442" y="1780"/>
                      <a:pt x="437" y="1806"/>
                    </a:cubicBezTo>
                    <a:cubicBezTo>
                      <a:pt x="433" y="1832"/>
                      <a:pt x="507" y="1806"/>
                      <a:pt x="533" y="1821"/>
                    </a:cubicBezTo>
                    <a:cubicBezTo>
                      <a:pt x="559" y="1836"/>
                      <a:pt x="590" y="1839"/>
                      <a:pt x="621" y="1839"/>
                    </a:cubicBezTo>
                    <a:cubicBezTo>
                      <a:pt x="651" y="1839"/>
                      <a:pt x="647" y="1869"/>
                      <a:pt x="629" y="1895"/>
                    </a:cubicBezTo>
                    <a:cubicBezTo>
                      <a:pt x="612" y="1921"/>
                      <a:pt x="629" y="1928"/>
                      <a:pt x="660" y="1932"/>
                    </a:cubicBezTo>
                    <a:cubicBezTo>
                      <a:pt x="691" y="1936"/>
                      <a:pt x="691" y="1954"/>
                      <a:pt x="691" y="1976"/>
                    </a:cubicBezTo>
                    <a:cubicBezTo>
                      <a:pt x="691" y="1999"/>
                      <a:pt x="717" y="1999"/>
                      <a:pt x="730" y="1973"/>
                    </a:cubicBezTo>
                    <a:cubicBezTo>
                      <a:pt x="743" y="1947"/>
                      <a:pt x="756" y="1969"/>
                      <a:pt x="787" y="1991"/>
                    </a:cubicBezTo>
                    <a:cubicBezTo>
                      <a:pt x="817" y="2013"/>
                      <a:pt x="857" y="1958"/>
                      <a:pt x="896" y="1932"/>
                    </a:cubicBezTo>
                    <a:cubicBezTo>
                      <a:pt x="935" y="1906"/>
                      <a:pt x="957" y="1928"/>
                      <a:pt x="953" y="1939"/>
                    </a:cubicBezTo>
                    <a:cubicBezTo>
                      <a:pt x="948" y="1950"/>
                      <a:pt x="966" y="2006"/>
                      <a:pt x="988" y="2047"/>
                    </a:cubicBezTo>
                    <a:cubicBezTo>
                      <a:pt x="1009" y="2088"/>
                      <a:pt x="1018" y="2065"/>
                      <a:pt x="1044" y="2051"/>
                    </a:cubicBezTo>
                    <a:cubicBezTo>
                      <a:pt x="1071" y="2036"/>
                      <a:pt x="1088" y="2065"/>
                      <a:pt x="1123" y="2062"/>
                    </a:cubicBezTo>
                    <a:cubicBezTo>
                      <a:pt x="1158" y="2058"/>
                      <a:pt x="1132" y="2032"/>
                      <a:pt x="1114" y="1995"/>
                    </a:cubicBezTo>
                    <a:cubicBezTo>
                      <a:pt x="1097" y="1958"/>
                      <a:pt x="1119" y="1965"/>
                      <a:pt x="1123" y="1939"/>
                    </a:cubicBezTo>
                    <a:cubicBezTo>
                      <a:pt x="1127" y="1913"/>
                      <a:pt x="1079" y="1854"/>
                      <a:pt x="1071" y="1832"/>
                    </a:cubicBezTo>
                    <a:cubicBezTo>
                      <a:pt x="1062" y="1810"/>
                      <a:pt x="1053" y="1773"/>
                      <a:pt x="1075" y="1743"/>
                    </a:cubicBezTo>
                    <a:cubicBezTo>
                      <a:pt x="1097" y="1713"/>
                      <a:pt x="1114" y="1717"/>
                      <a:pt x="1123" y="1732"/>
                    </a:cubicBezTo>
                    <a:cubicBezTo>
                      <a:pt x="1132" y="1747"/>
                      <a:pt x="1132" y="1754"/>
                      <a:pt x="1145" y="1743"/>
                    </a:cubicBezTo>
                    <a:cubicBezTo>
                      <a:pt x="1158" y="1732"/>
                      <a:pt x="1167" y="1739"/>
                      <a:pt x="1206" y="1750"/>
                    </a:cubicBezTo>
                    <a:cubicBezTo>
                      <a:pt x="1245" y="1761"/>
                      <a:pt x="1228" y="1739"/>
                      <a:pt x="1267" y="1695"/>
                    </a:cubicBezTo>
                    <a:cubicBezTo>
                      <a:pt x="1306" y="1650"/>
                      <a:pt x="1324" y="1658"/>
                      <a:pt x="1350" y="1669"/>
                    </a:cubicBezTo>
                    <a:cubicBezTo>
                      <a:pt x="1376" y="1680"/>
                      <a:pt x="1403" y="1710"/>
                      <a:pt x="1433" y="1728"/>
                    </a:cubicBezTo>
                    <a:cubicBezTo>
                      <a:pt x="1464" y="1747"/>
                      <a:pt x="1494" y="1706"/>
                      <a:pt x="1512" y="1665"/>
                    </a:cubicBezTo>
                    <a:cubicBezTo>
                      <a:pt x="1529" y="1624"/>
                      <a:pt x="1547" y="1661"/>
                      <a:pt x="1560" y="1680"/>
                    </a:cubicBezTo>
                    <a:cubicBezTo>
                      <a:pt x="1573" y="1698"/>
                      <a:pt x="1595" y="1684"/>
                      <a:pt x="1603" y="1650"/>
                    </a:cubicBezTo>
                    <a:cubicBezTo>
                      <a:pt x="1612" y="1617"/>
                      <a:pt x="1656" y="1687"/>
                      <a:pt x="1686" y="1706"/>
                    </a:cubicBezTo>
                    <a:cubicBezTo>
                      <a:pt x="1717" y="1724"/>
                      <a:pt x="1708" y="1661"/>
                      <a:pt x="1721" y="1643"/>
                    </a:cubicBezTo>
                    <a:cubicBezTo>
                      <a:pt x="1735" y="1624"/>
                      <a:pt x="1769" y="1647"/>
                      <a:pt x="1783" y="1658"/>
                    </a:cubicBezTo>
                    <a:cubicBezTo>
                      <a:pt x="1796" y="1669"/>
                      <a:pt x="1822" y="1661"/>
                      <a:pt x="1839" y="1643"/>
                    </a:cubicBezTo>
                    <a:cubicBezTo>
                      <a:pt x="1857" y="1624"/>
                      <a:pt x="1879" y="1624"/>
                      <a:pt x="1909" y="1609"/>
                    </a:cubicBezTo>
                    <a:cubicBezTo>
                      <a:pt x="1940" y="1595"/>
                      <a:pt x="1918" y="1587"/>
                      <a:pt x="1918" y="1558"/>
                    </a:cubicBezTo>
                    <a:cubicBezTo>
                      <a:pt x="1918" y="1528"/>
                      <a:pt x="1940" y="1528"/>
                      <a:pt x="1975" y="1528"/>
                    </a:cubicBezTo>
                    <a:cubicBezTo>
                      <a:pt x="2010" y="1528"/>
                      <a:pt x="2010" y="1517"/>
                      <a:pt x="2036" y="1491"/>
                    </a:cubicBezTo>
                    <a:cubicBezTo>
                      <a:pt x="2062" y="1465"/>
                      <a:pt x="2067" y="1509"/>
                      <a:pt x="2093" y="1528"/>
                    </a:cubicBezTo>
                    <a:cubicBezTo>
                      <a:pt x="2093" y="1528"/>
                      <a:pt x="2094" y="1529"/>
                      <a:pt x="2094" y="1529"/>
                    </a:cubicBezTo>
                    <a:cubicBezTo>
                      <a:pt x="2116" y="1504"/>
                      <a:pt x="2145" y="1483"/>
                      <a:pt x="2154" y="1463"/>
                    </a:cubicBezTo>
                    <a:cubicBezTo>
                      <a:pt x="2168" y="1435"/>
                      <a:pt x="2213" y="1464"/>
                      <a:pt x="2240" y="1453"/>
                    </a:cubicBez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13"/>
              <p:cNvSpPr/>
              <p:nvPr/>
            </p:nvSpPr>
            <p:spPr bwMode="auto">
              <a:xfrm>
                <a:off x="8430644" y="4752096"/>
                <a:ext cx="1101566" cy="695108"/>
              </a:xfrm>
              <a:custGeom>
                <a:avLst/>
                <a:gdLst>
                  <a:gd name="T0" fmla="*/ 1938 w 1978"/>
                  <a:gd name="T1" fmla="*/ 430 h 1298"/>
                  <a:gd name="T2" fmla="*/ 1896 w 1978"/>
                  <a:gd name="T3" fmla="*/ 398 h 1298"/>
                  <a:gd name="T4" fmla="*/ 1794 w 1978"/>
                  <a:gd name="T5" fmla="*/ 345 h 1298"/>
                  <a:gd name="T6" fmla="*/ 1719 w 1978"/>
                  <a:gd name="T7" fmla="*/ 267 h 1298"/>
                  <a:gd name="T8" fmla="*/ 1715 w 1978"/>
                  <a:gd name="T9" fmla="*/ 117 h 1298"/>
                  <a:gd name="T10" fmla="*/ 1676 w 1978"/>
                  <a:gd name="T11" fmla="*/ 12 h 1298"/>
                  <a:gd name="T12" fmla="*/ 1578 w 1978"/>
                  <a:gd name="T13" fmla="*/ 37 h 1298"/>
                  <a:gd name="T14" fmla="*/ 1489 w 1978"/>
                  <a:gd name="T15" fmla="*/ 114 h 1298"/>
                  <a:gd name="T16" fmla="*/ 1365 w 1978"/>
                  <a:gd name="T17" fmla="*/ 120 h 1298"/>
                  <a:gd name="T18" fmla="*/ 1261 w 1978"/>
                  <a:gd name="T19" fmla="*/ 120 h 1298"/>
                  <a:gd name="T20" fmla="*/ 1200 w 1978"/>
                  <a:gd name="T21" fmla="*/ 197 h 1298"/>
                  <a:gd name="T22" fmla="*/ 1135 w 1978"/>
                  <a:gd name="T23" fmla="*/ 264 h 1298"/>
                  <a:gd name="T24" fmla="*/ 1012 w 1978"/>
                  <a:gd name="T25" fmla="*/ 290 h 1298"/>
                  <a:gd name="T26" fmla="*/ 907 w 1978"/>
                  <a:gd name="T27" fmla="*/ 360 h 1298"/>
                  <a:gd name="T28" fmla="*/ 798 w 1978"/>
                  <a:gd name="T29" fmla="*/ 349 h 1298"/>
                  <a:gd name="T30" fmla="*/ 685 w 1978"/>
                  <a:gd name="T31" fmla="*/ 301 h 1298"/>
                  <a:gd name="T32" fmla="*/ 523 w 1978"/>
                  <a:gd name="T33" fmla="*/ 412 h 1298"/>
                  <a:gd name="T34" fmla="*/ 379 w 1978"/>
                  <a:gd name="T35" fmla="*/ 516 h 1298"/>
                  <a:gd name="T36" fmla="*/ 195 w 1978"/>
                  <a:gd name="T37" fmla="*/ 445 h 1298"/>
                  <a:gd name="T38" fmla="*/ 69 w 1978"/>
                  <a:gd name="T39" fmla="*/ 527 h 1298"/>
                  <a:gd name="T40" fmla="*/ 9 w 1978"/>
                  <a:gd name="T41" fmla="*/ 567 h 1298"/>
                  <a:gd name="T42" fmla="*/ 81 w 1978"/>
                  <a:gd name="T43" fmla="*/ 580 h 1298"/>
                  <a:gd name="T44" fmla="*/ 186 w 1978"/>
                  <a:gd name="T45" fmla="*/ 645 h 1298"/>
                  <a:gd name="T46" fmla="*/ 305 w 1978"/>
                  <a:gd name="T47" fmla="*/ 658 h 1298"/>
                  <a:gd name="T48" fmla="*/ 418 w 1978"/>
                  <a:gd name="T49" fmla="*/ 675 h 1298"/>
                  <a:gd name="T50" fmla="*/ 430 w 1978"/>
                  <a:gd name="T51" fmla="*/ 815 h 1298"/>
                  <a:gd name="T52" fmla="*/ 284 w 1978"/>
                  <a:gd name="T53" fmla="*/ 891 h 1298"/>
                  <a:gd name="T54" fmla="*/ 427 w 1978"/>
                  <a:gd name="T55" fmla="*/ 931 h 1298"/>
                  <a:gd name="T56" fmla="*/ 545 w 1978"/>
                  <a:gd name="T57" fmla="*/ 957 h 1298"/>
                  <a:gd name="T58" fmla="*/ 593 w 1978"/>
                  <a:gd name="T59" fmla="*/ 1038 h 1298"/>
                  <a:gd name="T60" fmla="*/ 623 w 1978"/>
                  <a:gd name="T61" fmla="*/ 1153 h 1298"/>
                  <a:gd name="T62" fmla="*/ 720 w 1978"/>
                  <a:gd name="T63" fmla="*/ 1220 h 1298"/>
                  <a:gd name="T64" fmla="*/ 929 w 1978"/>
                  <a:gd name="T65" fmla="*/ 1253 h 1298"/>
                  <a:gd name="T66" fmla="*/ 1065 w 1978"/>
                  <a:gd name="T67" fmla="*/ 1264 h 1298"/>
                  <a:gd name="T68" fmla="*/ 1161 w 1978"/>
                  <a:gd name="T69" fmla="*/ 1220 h 1298"/>
                  <a:gd name="T70" fmla="*/ 1296 w 1978"/>
                  <a:gd name="T71" fmla="*/ 1294 h 1298"/>
                  <a:gd name="T72" fmla="*/ 1423 w 1978"/>
                  <a:gd name="T73" fmla="*/ 1249 h 1298"/>
                  <a:gd name="T74" fmla="*/ 1447 w 1978"/>
                  <a:gd name="T75" fmla="*/ 1231 h 1298"/>
                  <a:gd name="T76" fmla="*/ 1501 w 1978"/>
                  <a:gd name="T77" fmla="*/ 1164 h 1298"/>
                  <a:gd name="T78" fmla="*/ 1608 w 1978"/>
                  <a:gd name="T79" fmla="*/ 1079 h 1298"/>
                  <a:gd name="T80" fmla="*/ 1685 w 1978"/>
                  <a:gd name="T81" fmla="*/ 1020 h 1298"/>
                  <a:gd name="T82" fmla="*/ 1801 w 1978"/>
                  <a:gd name="T83" fmla="*/ 910 h 1298"/>
                  <a:gd name="T84" fmla="*/ 1862 w 1978"/>
                  <a:gd name="T85" fmla="*/ 681 h 1298"/>
                  <a:gd name="T86" fmla="*/ 1954 w 1978"/>
                  <a:gd name="T87" fmla="*/ 523 h 1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78" h="1298">
                    <a:moveTo>
                      <a:pt x="1967" y="480"/>
                    </a:moveTo>
                    <a:cubicBezTo>
                      <a:pt x="1956" y="456"/>
                      <a:pt x="1930" y="460"/>
                      <a:pt x="1938" y="430"/>
                    </a:cubicBezTo>
                    <a:cubicBezTo>
                      <a:pt x="1943" y="415"/>
                      <a:pt x="1938" y="406"/>
                      <a:pt x="1939" y="400"/>
                    </a:cubicBezTo>
                    <a:cubicBezTo>
                      <a:pt x="1913" y="391"/>
                      <a:pt x="1915" y="402"/>
                      <a:pt x="1896" y="398"/>
                    </a:cubicBezTo>
                    <a:cubicBezTo>
                      <a:pt x="1869" y="392"/>
                      <a:pt x="1879" y="401"/>
                      <a:pt x="1840" y="431"/>
                    </a:cubicBezTo>
                    <a:cubicBezTo>
                      <a:pt x="1801" y="462"/>
                      <a:pt x="1804" y="376"/>
                      <a:pt x="1794" y="345"/>
                    </a:cubicBezTo>
                    <a:cubicBezTo>
                      <a:pt x="1784" y="315"/>
                      <a:pt x="1752" y="331"/>
                      <a:pt x="1706" y="331"/>
                    </a:cubicBezTo>
                    <a:cubicBezTo>
                      <a:pt x="1660" y="331"/>
                      <a:pt x="1660" y="312"/>
                      <a:pt x="1719" y="267"/>
                    </a:cubicBezTo>
                    <a:cubicBezTo>
                      <a:pt x="1778" y="223"/>
                      <a:pt x="1755" y="178"/>
                      <a:pt x="1758" y="145"/>
                    </a:cubicBezTo>
                    <a:cubicBezTo>
                      <a:pt x="1761" y="112"/>
                      <a:pt x="1748" y="117"/>
                      <a:pt x="1715" y="117"/>
                    </a:cubicBezTo>
                    <a:cubicBezTo>
                      <a:pt x="1683" y="117"/>
                      <a:pt x="1702" y="81"/>
                      <a:pt x="1719" y="50"/>
                    </a:cubicBezTo>
                    <a:cubicBezTo>
                      <a:pt x="1735" y="20"/>
                      <a:pt x="1709" y="23"/>
                      <a:pt x="1676" y="12"/>
                    </a:cubicBezTo>
                    <a:cubicBezTo>
                      <a:pt x="1643" y="0"/>
                      <a:pt x="1640" y="23"/>
                      <a:pt x="1627" y="34"/>
                    </a:cubicBezTo>
                    <a:cubicBezTo>
                      <a:pt x="1614" y="45"/>
                      <a:pt x="1604" y="42"/>
                      <a:pt x="1578" y="37"/>
                    </a:cubicBezTo>
                    <a:cubicBezTo>
                      <a:pt x="1552" y="31"/>
                      <a:pt x="1542" y="34"/>
                      <a:pt x="1535" y="62"/>
                    </a:cubicBezTo>
                    <a:cubicBezTo>
                      <a:pt x="1529" y="89"/>
                      <a:pt x="1525" y="75"/>
                      <a:pt x="1489" y="114"/>
                    </a:cubicBezTo>
                    <a:cubicBezTo>
                      <a:pt x="1404" y="128"/>
                      <a:pt x="1453" y="117"/>
                      <a:pt x="1424" y="70"/>
                    </a:cubicBezTo>
                    <a:cubicBezTo>
                      <a:pt x="1394" y="23"/>
                      <a:pt x="1368" y="92"/>
                      <a:pt x="1365" y="120"/>
                    </a:cubicBezTo>
                    <a:cubicBezTo>
                      <a:pt x="1362" y="148"/>
                      <a:pt x="1329" y="162"/>
                      <a:pt x="1316" y="137"/>
                    </a:cubicBezTo>
                    <a:cubicBezTo>
                      <a:pt x="1309" y="124"/>
                      <a:pt x="1285" y="121"/>
                      <a:pt x="1261" y="120"/>
                    </a:cubicBezTo>
                    <a:cubicBezTo>
                      <a:pt x="1265" y="134"/>
                      <a:pt x="1264" y="150"/>
                      <a:pt x="1252" y="167"/>
                    </a:cubicBezTo>
                    <a:cubicBezTo>
                      <a:pt x="1231" y="201"/>
                      <a:pt x="1218" y="212"/>
                      <a:pt x="1200" y="197"/>
                    </a:cubicBezTo>
                    <a:cubicBezTo>
                      <a:pt x="1183" y="182"/>
                      <a:pt x="1135" y="178"/>
                      <a:pt x="1135" y="208"/>
                    </a:cubicBezTo>
                    <a:cubicBezTo>
                      <a:pt x="1135" y="238"/>
                      <a:pt x="1178" y="264"/>
                      <a:pt x="1135" y="264"/>
                    </a:cubicBezTo>
                    <a:cubicBezTo>
                      <a:pt x="1091" y="264"/>
                      <a:pt x="1073" y="249"/>
                      <a:pt x="1065" y="275"/>
                    </a:cubicBezTo>
                    <a:cubicBezTo>
                      <a:pt x="1056" y="301"/>
                      <a:pt x="1043" y="308"/>
                      <a:pt x="1012" y="290"/>
                    </a:cubicBezTo>
                    <a:cubicBezTo>
                      <a:pt x="982" y="271"/>
                      <a:pt x="942" y="278"/>
                      <a:pt x="934" y="304"/>
                    </a:cubicBezTo>
                    <a:cubicBezTo>
                      <a:pt x="925" y="330"/>
                      <a:pt x="938" y="353"/>
                      <a:pt x="907" y="360"/>
                    </a:cubicBezTo>
                    <a:cubicBezTo>
                      <a:pt x="877" y="367"/>
                      <a:pt x="877" y="404"/>
                      <a:pt x="851" y="378"/>
                    </a:cubicBezTo>
                    <a:cubicBezTo>
                      <a:pt x="824" y="353"/>
                      <a:pt x="816" y="338"/>
                      <a:pt x="798" y="349"/>
                    </a:cubicBezTo>
                    <a:cubicBezTo>
                      <a:pt x="781" y="360"/>
                      <a:pt x="750" y="360"/>
                      <a:pt x="733" y="327"/>
                    </a:cubicBezTo>
                    <a:cubicBezTo>
                      <a:pt x="715" y="293"/>
                      <a:pt x="724" y="264"/>
                      <a:pt x="685" y="301"/>
                    </a:cubicBezTo>
                    <a:cubicBezTo>
                      <a:pt x="645" y="338"/>
                      <a:pt x="658" y="367"/>
                      <a:pt x="610" y="371"/>
                    </a:cubicBezTo>
                    <a:cubicBezTo>
                      <a:pt x="562" y="375"/>
                      <a:pt x="545" y="390"/>
                      <a:pt x="523" y="412"/>
                    </a:cubicBezTo>
                    <a:cubicBezTo>
                      <a:pt x="501" y="434"/>
                      <a:pt x="436" y="423"/>
                      <a:pt x="436" y="460"/>
                    </a:cubicBezTo>
                    <a:cubicBezTo>
                      <a:pt x="436" y="497"/>
                      <a:pt x="414" y="538"/>
                      <a:pt x="379" y="516"/>
                    </a:cubicBezTo>
                    <a:cubicBezTo>
                      <a:pt x="344" y="493"/>
                      <a:pt x="313" y="479"/>
                      <a:pt x="287" y="482"/>
                    </a:cubicBezTo>
                    <a:cubicBezTo>
                      <a:pt x="261" y="486"/>
                      <a:pt x="230" y="441"/>
                      <a:pt x="195" y="445"/>
                    </a:cubicBezTo>
                    <a:cubicBezTo>
                      <a:pt x="160" y="449"/>
                      <a:pt x="156" y="464"/>
                      <a:pt x="139" y="486"/>
                    </a:cubicBezTo>
                    <a:cubicBezTo>
                      <a:pt x="121" y="508"/>
                      <a:pt x="112" y="527"/>
                      <a:pt x="69" y="527"/>
                    </a:cubicBezTo>
                    <a:cubicBezTo>
                      <a:pt x="49" y="527"/>
                      <a:pt x="30" y="523"/>
                      <a:pt x="18" y="516"/>
                    </a:cubicBezTo>
                    <a:cubicBezTo>
                      <a:pt x="7" y="530"/>
                      <a:pt x="0" y="548"/>
                      <a:pt x="9" y="567"/>
                    </a:cubicBezTo>
                    <a:cubicBezTo>
                      <a:pt x="28" y="612"/>
                      <a:pt x="50" y="622"/>
                      <a:pt x="56" y="601"/>
                    </a:cubicBezTo>
                    <a:cubicBezTo>
                      <a:pt x="63" y="580"/>
                      <a:pt x="56" y="579"/>
                      <a:pt x="81" y="580"/>
                    </a:cubicBezTo>
                    <a:cubicBezTo>
                      <a:pt x="105" y="581"/>
                      <a:pt x="159" y="570"/>
                      <a:pt x="166" y="597"/>
                    </a:cubicBezTo>
                    <a:cubicBezTo>
                      <a:pt x="172" y="623"/>
                      <a:pt x="177" y="633"/>
                      <a:pt x="186" y="645"/>
                    </a:cubicBezTo>
                    <a:cubicBezTo>
                      <a:pt x="194" y="658"/>
                      <a:pt x="238" y="697"/>
                      <a:pt x="263" y="673"/>
                    </a:cubicBezTo>
                    <a:cubicBezTo>
                      <a:pt x="287" y="649"/>
                      <a:pt x="289" y="640"/>
                      <a:pt x="305" y="658"/>
                    </a:cubicBezTo>
                    <a:cubicBezTo>
                      <a:pt x="321" y="676"/>
                      <a:pt x="326" y="688"/>
                      <a:pt x="354" y="683"/>
                    </a:cubicBezTo>
                    <a:cubicBezTo>
                      <a:pt x="382" y="677"/>
                      <a:pt x="395" y="645"/>
                      <a:pt x="418" y="675"/>
                    </a:cubicBezTo>
                    <a:cubicBezTo>
                      <a:pt x="441" y="704"/>
                      <a:pt x="451" y="718"/>
                      <a:pt x="453" y="750"/>
                    </a:cubicBezTo>
                    <a:cubicBezTo>
                      <a:pt x="454" y="782"/>
                      <a:pt x="456" y="804"/>
                      <a:pt x="430" y="815"/>
                    </a:cubicBezTo>
                    <a:cubicBezTo>
                      <a:pt x="403" y="826"/>
                      <a:pt x="358" y="797"/>
                      <a:pt x="344" y="825"/>
                    </a:cubicBezTo>
                    <a:cubicBezTo>
                      <a:pt x="335" y="845"/>
                      <a:pt x="306" y="866"/>
                      <a:pt x="284" y="891"/>
                    </a:cubicBezTo>
                    <a:cubicBezTo>
                      <a:pt x="310" y="908"/>
                      <a:pt x="331" y="902"/>
                      <a:pt x="361" y="938"/>
                    </a:cubicBezTo>
                    <a:cubicBezTo>
                      <a:pt x="392" y="975"/>
                      <a:pt x="405" y="949"/>
                      <a:pt x="427" y="931"/>
                    </a:cubicBezTo>
                    <a:cubicBezTo>
                      <a:pt x="449" y="912"/>
                      <a:pt x="466" y="938"/>
                      <a:pt x="488" y="957"/>
                    </a:cubicBezTo>
                    <a:cubicBezTo>
                      <a:pt x="510" y="975"/>
                      <a:pt x="527" y="975"/>
                      <a:pt x="545" y="957"/>
                    </a:cubicBezTo>
                    <a:cubicBezTo>
                      <a:pt x="562" y="938"/>
                      <a:pt x="593" y="953"/>
                      <a:pt x="619" y="964"/>
                    </a:cubicBezTo>
                    <a:cubicBezTo>
                      <a:pt x="645" y="975"/>
                      <a:pt x="619" y="1016"/>
                      <a:pt x="593" y="1038"/>
                    </a:cubicBezTo>
                    <a:cubicBezTo>
                      <a:pt x="567" y="1060"/>
                      <a:pt x="571" y="1075"/>
                      <a:pt x="588" y="1090"/>
                    </a:cubicBezTo>
                    <a:cubicBezTo>
                      <a:pt x="606" y="1105"/>
                      <a:pt x="610" y="1135"/>
                      <a:pt x="623" y="1153"/>
                    </a:cubicBezTo>
                    <a:cubicBezTo>
                      <a:pt x="637" y="1172"/>
                      <a:pt x="632" y="1190"/>
                      <a:pt x="654" y="1186"/>
                    </a:cubicBezTo>
                    <a:cubicBezTo>
                      <a:pt x="676" y="1183"/>
                      <a:pt x="698" y="1194"/>
                      <a:pt x="720" y="1220"/>
                    </a:cubicBezTo>
                    <a:cubicBezTo>
                      <a:pt x="741" y="1246"/>
                      <a:pt x="811" y="1257"/>
                      <a:pt x="842" y="1275"/>
                    </a:cubicBezTo>
                    <a:cubicBezTo>
                      <a:pt x="872" y="1294"/>
                      <a:pt x="907" y="1246"/>
                      <a:pt x="929" y="1253"/>
                    </a:cubicBezTo>
                    <a:cubicBezTo>
                      <a:pt x="939" y="1256"/>
                      <a:pt x="958" y="1273"/>
                      <a:pt x="976" y="1290"/>
                    </a:cubicBezTo>
                    <a:cubicBezTo>
                      <a:pt x="996" y="1262"/>
                      <a:pt x="1013" y="1264"/>
                      <a:pt x="1065" y="1264"/>
                    </a:cubicBezTo>
                    <a:cubicBezTo>
                      <a:pt x="1126" y="1264"/>
                      <a:pt x="1139" y="1275"/>
                      <a:pt x="1126" y="1238"/>
                    </a:cubicBezTo>
                    <a:cubicBezTo>
                      <a:pt x="1113" y="1201"/>
                      <a:pt x="1121" y="1168"/>
                      <a:pt x="1161" y="1220"/>
                    </a:cubicBezTo>
                    <a:cubicBezTo>
                      <a:pt x="1200" y="1272"/>
                      <a:pt x="1148" y="1249"/>
                      <a:pt x="1213" y="1253"/>
                    </a:cubicBezTo>
                    <a:cubicBezTo>
                      <a:pt x="1279" y="1257"/>
                      <a:pt x="1231" y="1290"/>
                      <a:pt x="1296" y="1294"/>
                    </a:cubicBezTo>
                    <a:cubicBezTo>
                      <a:pt x="1362" y="1298"/>
                      <a:pt x="1392" y="1279"/>
                      <a:pt x="1392" y="1264"/>
                    </a:cubicBezTo>
                    <a:cubicBezTo>
                      <a:pt x="1392" y="1249"/>
                      <a:pt x="1418" y="1216"/>
                      <a:pt x="1423" y="1249"/>
                    </a:cubicBezTo>
                    <a:cubicBezTo>
                      <a:pt x="1423" y="1253"/>
                      <a:pt x="1424" y="1256"/>
                      <a:pt x="1424" y="1259"/>
                    </a:cubicBezTo>
                    <a:cubicBezTo>
                      <a:pt x="1430" y="1247"/>
                      <a:pt x="1437" y="1235"/>
                      <a:pt x="1447" y="1231"/>
                    </a:cubicBezTo>
                    <a:cubicBezTo>
                      <a:pt x="1469" y="1222"/>
                      <a:pt x="1486" y="1214"/>
                      <a:pt x="1486" y="1194"/>
                    </a:cubicBezTo>
                    <a:cubicBezTo>
                      <a:pt x="1486" y="1173"/>
                      <a:pt x="1471" y="1164"/>
                      <a:pt x="1501" y="1164"/>
                    </a:cubicBezTo>
                    <a:cubicBezTo>
                      <a:pt x="1532" y="1164"/>
                      <a:pt x="1591" y="1177"/>
                      <a:pt x="1591" y="1135"/>
                    </a:cubicBezTo>
                    <a:cubicBezTo>
                      <a:pt x="1591" y="1092"/>
                      <a:pt x="1576" y="1062"/>
                      <a:pt x="1608" y="1079"/>
                    </a:cubicBezTo>
                    <a:cubicBezTo>
                      <a:pt x="1641" y="1096"/>
                      <a:pt x="1663" y="1090"/>
                      <a:pt x="1674" y="1066"/>
                    </a:cubicBezTo>
                    <a:cubicBezTo>
                      <a:pt x="1685" y="1042"/>
                      <a:pt x="1700" y="1042"/>
                      <a:pt x="1685" y="1020"/>
                    </a:cubicBezTo>
                    <a:cubicBezTo>
                      <a:pt x="1670" y="997"/>
                      <a:pt x="1672" y="979"/>
                      <a:pt x="1694" y="971"/>
                    </a:cubicBezTo>
                    <a:cubicBezTo>
                      <a:pt x="1715" y="964"/>
                      <a:pt x="1777" y="940"/>
                      <a:pt x="1801" y="910"/>
                    </a:cubicBezTo>
                    <a:cubicBezTo>
                      <a:pt x="1825" y="881"/>
                      <a:pt x="1851" y="870"/>
                      <a:pt x="1840" y="836"/>
                    </a:cubicBezTo>
                    <a:cubicBezTo>
                      <a:pt x="1829" y="803"/>
                      <a:pt x="1807" y="732"/>
                      <a:pt x="1862" y="681"/>
                    </a:cubicBezTo>
                    <a:cubicBezTo>
                      <a:pt x="1916" y="629"/>
                      <a:pt x="1936" y="640"/>
                      <a:pt x="1938" y="599"/>
                    </a:cubicBezTo>
                    <a:cubicBezTo>
                      <a:pt x="1940" y="558"/>
                      <a:pt x="1932" y="536"/>
                      <a:pt x="1954" y="523"/>
                    </a:cubicBezTo>
                    <a:cubicBezTo>
                      <a:pt x="1975" y="510"/>
                      <a:pt x="1978" y="504"/>
                      <a:pt x="1967" y="480"/>
                    </a:cubicBez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14"/>
              <p:cNvSpPr/>
              <p:nvPr/>
            </p:nvSpPr>
            <p:spPr bwMode="auto">
              <a:xfrm>
                <a:off x="8548498" y="2988303"/>
                <a:ext cx="709524" cy="1066372"/>
              </a:xfrm>
              <a:custGeom>
                <a:avLst/>
                <a:gdLst>
                  <a:gd name="T0" fmla="*/ 1149 w 1273"/>
                  <a:gd name="T1" fmla="*/ 1405 h 1992"/>
                  <a:gd name="T2" fmla="*/ 1053 w 1273"/>
                  <a:gd name="T3" fmla="*/ 1201 h 1992"/>
                  <a:gd name="T4" fmla="*/ 1105 w 1273"/>
                  <a:gd name="T5" fmla="*/ 957 h 1992"/>
                  <a:gd name="T6" fmla="*/ 1044 w 1273"/>
                  <a:gd name="T7" fmla="*/ 727 h 1992"/>
                  <a:gd name="T8" fmla="*/ 1088 w 1273"/>
                  <a:gd name="T9" fmla="*/ 590 h 1992"/>
                  <a:gd name="T10" fmla="*/ 1088 w 1273"/>
                  <a:gd name="T11" fmla="*/ 486 h 1992"/>
                  <a:gd name="T12" fmla="*/ 1094 w 1273"/>
                  <a:gd name="T13" fmla="*/ 280 h 1992"/>
                  <a:gd name="T14" fmla="*/ 1131 w 1273"/>
                  <a:gd name="T15" fmla="*/ 132 h 1992"/>
                  <a:gd name="T16" fmla="*/ 1098 w 1273"/>
                  <a:gd name="T17" fmla="*/ 0 h 1992"/>
                  <a:gd name="T18" fmla="*/ 996 w 1273"/>
                  <a:gd name="T19" fmla="*/ 76 h 1992"/>
                  <a:gd name="T20" fmla="*/ 900 w 1273"/>
                  <a:gd name="T21" fmla="*/ 110 h 1992"/>
                  <a:gd name="T22" fmla="*/ 834 w 1273"/>
                  <a:gd name="T23" fmla="*/ 265 h 1992"/>
                  <a:gd name="T24" fmla="*/ 699 w 1273"/>
                  <a:gd name="T25" fmla="*/ 380 h 1992"/>
                  <a:gd name="T26" fmla="*/ 629 w 1273"/>
                  <a:gd name="T27" fmla="*/ 506 h 1992"/>
                  <a:gd name="T28" fmla="*/ 476 w 1273"/>
                  <a:gd name="T29" fmla="*/ 491 h 1992"/>
                  <a:gd name="T30" fmla="*/ 377 w 1273"/>
                  <a:gd name="T31" fmla="*/ 501 h 1992"/>
                  <a:gd name="T32" fmla="*/ 314 w 1273"/>
                  <a:gd name="T33" fmla="*/ 595 h 1992"/>
                  <a:gd name="T34" fmla="*/ 327 w 1273"/>
                  <a:gd name="T35" fmla="*/ 704 h 1992"/>
                  <a:gd name="T36" fmla="*/ 500 w 1273"/>
                  <a:gd name="T37" fmla="*/ 784 h 1992"/>
                  <a:gd name="T38" fmla="*/ 664 w 1273"/>
                  <a:gd name="T39" fmla="*/ 901 h 1992"/>
                  <a:gd name="T40" fmla="*/ 642 w 1273"/>
                  <a:gd name="T41" fmla="*/ 1038 h 1992"/>
                  <a:gd name="T42" fmla="*/ 563 w 1273"/>
                  <a:gd name="T43" fmla="*/ 1120 h 1992"/>
                  <a:gd name="T44" fmla="*/ 509 w 1273"/>
                  <a:gd name="T45" fmla="*/ 1127 h 1992"/>
                  <a:gd name="T46" fmla="*/ 472 w 1273"/>
                  <a:gd name="T47" fmla="*/ 1196 h 1992"/>
                  <a:gd name="T48" fmla="*/ 356 w 1273"/>
                  <a:gd name="T49" fmla="*/ 1225 h 1992"/>
                  <a:gd name="T50" fmla="*/ 205 w 1273"/>
                  <a:gd name="T51" fmla="*/ 1183 h 1992"/>
                  <a:gd name="T52" fmla="*/ 175 w 1273"/>
                  <a:gd name="T53" fmla="*/ 1277 h 1992"/>
                  <a:gd name="T54" fmla="*/ 179 w 1273"/>
                  <a:gd name="T55" fmla="*/ 1331 h 1992"/>
                  <a:gd name="T56" fmla="*/ 212 w 1273"/>
                  <a:gd name="T57" fmla="*/ 1416 h 1992"/>
                  <a:gd name="T58" fmla="*/ 179 w 1273"/>
                  <a:gd name="T59" fmla="*/ 1481 h 1992"/>
                  <a:gd name="T60" fmla="*/ 201 w 1273"/>
                  <a:gd name="T61" fmla="*/ 1540 h 1992"/>
                  <a:gd name="T62" fmla="*/ 148 w 1273"/>
                  <a:gd name="T63" fmla="*/ 1551 h 1992"/>
                  <a:gd name="T64" fmla="*/ 76 w 1273"/>
                  <a:gd name="T65" fmla="*/ 1564 h 1992"/>
                  <a:gd name="T66" fmla="*/ 61 w 1273"/>
                  <a:gd name="T67" fmla="*/ 1624 h 1992"/>
                  <a:gd name="T68" fmla="*/ 61 w 1273"/>
                  <a:gd name="T69" fmla="*/ 1698 h 1992"/>
                  <a:gd name="T70" fmla="*/ 46 w 1273"/>
                  <a:gd name="T71" fmla="*/ 1735 h 1992"/>
                  <a:gd name="T72" fmla="*/ 214 w 1273"/>
                  <a:gd name="T73" fmla="*/ 1789 h 1992"/>
                  <a:gd name="T74" fmla="*/ 349 w 1273"/>
                  <a:gd name="T75" fmla="*/ 1823 h 1992"/>
                  <a:gd name="T76" fmla="*/ 438 w 1273"/>
                  <a:gd name="T77" fmla="*/ 1834 h 1992"/>
                  <a:gd name="T78" fmla="*/ 536 w 1273"/>
                  <a:gd name="T79" fmla="*/ 1890 h 1992"/>
                  <a:gd name="T80" fmla="*/ 677 w 1273"/>
                  <a:gd name="T81" fmla="*/ 1876 h 1992"/>
                  <a:gd name="T82" fmla="*/ 805 w 1273"/>
                  <a:gd name="T83" fmla="*/ 1929 h 1992"/>
                  <a:gd name="T84" fmla="*/ 939 w 1273"/>
                  <a:gd name="T85" fmla="*/ 1959 h 1992"/>
                  <a:gd name="T86" fmla="*/ 970 w 1273"/>
                  <a:gd name="T87" fmla="*/ 1909 h 1992"/>
                  <a:gd name="T88" fmla="*/ 930 w 1273"/>
                  <a:gd name="T89" fmla="*/ 1816 h 1992"/>
                  <a:gd name="T90" fmla="*/ 1059 w 1273"/>
                  <a:gd name="T91" fmla="*/ 1752 h 1992"/>
                  <a:gd name="T92" fmla="*/ 974 w 1273"/>
                  <a:gd name="T93" fmla="*/ 1679 h 1992"/>
                  <a:gd name="T94" fmla="*/ 913 w 1273"/>
                  <a:gd name="T95" fmla="*/ 1626 h 1992"/>
                  <a:gd name="T96" fmla="*/ 1048 w 1273"/>
                  <a:gd name="T97" fmla="*/ 1603 h 1992"/>
                  <a:gd name="T98" fmla="*/ 1168 w 1273"/>
                  <a:gd name="T99" fmla="*/ 1607 h 1992"/>
                  <a:gd name="T100" fmla="*/ 1256 w 1273"/>
                  <a:gd name="T101" fmla="*/ 1527 h 1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73" h="1992">
                    <a:moveTo>
                      <a:pt x="1256" y="1527"/>
                    </a:moveTo>
                    <a:cubicBezTo>
                      <a:pt x="1238" y="1499"/>
                      <a:pt x="1164" y="1449"/>
                      <a:pt x="1149" y="1405"/>
                    </a:cubicBezTo>
                    <a:cubicBezTo>
                      <a:pt x="1133" y="1360"/>
                      <a:pt x="1118" y="1342"/>
                      <a:pt x="1092" y="1314"/>
                    </a:cubicBezTo>
                    <a:cubicBezTo>
                      <a:pt x="1066" y="1286"/>
                      <a:pt x="1055" y="1257"/>
                      <a:pt x="1053" y="1201"/>
                    </a:cubicBezTo>
                    <a:cubicBezTo>
                      <a:pt x="1050" y="1146"/>
                      <a:pt x="1066" y="1110"/>
                      <a:pt x="1081" y="1075"/>
                    </a:cubicBezTo>
                    <a:cubicBezTo>
                      <a:pt x="1096" y="1040"/>
                      <a:pt x="1131" y="1016"/>
                      <a:pt x="1105" y="957"/>
                    </a:cubicBezTo>
                    <a:cubicBezTo>
                      <a:pt x="1079" y="897"/>
                      <a:pt x="1063" y="888"/>
                      <a:pt x="1063" y="853"/>
                    </a:cubicBezTo>
                    <a:cubicBezTo>
                      <a:pt x="1063" y="818"/>
                      <a:pt x="1070" y="753"/>
                      <a:pt x="1044" y="727"/>
                    </a:cubicBezTo>
                    <a:cubicBezTo>
                      <a:pt x="1018" y="701"/>
                      <a:pt x="1033" y="664"/>
                      <a:pt x="1048" y="638"/>
                    </a:cubicBezTo>
                    <a:cubicBezTo>
                      <a:pt x="1063" y="612"/>
                      <a:pt x="1107" y="617"/>
                      <a:pt x="1088" y="590"/>
                    </a:cubicBezTo>
                    <a:cubicBezTo>
                      <a:pt x="1068" y="562"/>
                      <a:pt x="1066" y="556"/>
                      <a:pt x="1085" y="540"/>
                    </a:cubicBezTo>
                    <a:cubicBezTo>
                      <a:pt x="1105" y="523"/>
                      <a:pt x="1103" y="504"/>
                      <a:pt x="1088" y="486"/>
                    </a:cubicBezTo>
                    <a:cubicBezTo>
                      <a:pt x="1072" y="467"/>
                      <a:pt x="989" y="395"/>
                      <a:pt x="1029" y="360"/>
                    </a:cubicBezTo>
                    <a:cubicBezTo>
                      <a:pt x="1068" y="325"/>
                      <a:pt x="1092" y="328"/>
                      <a:pt x="1094" y="280"/>
                    </a:cubicBezTo>
                    <a:cubicBezTo>
                      <a:pt x="1096" y="232"/>
                      <a:pt x="1101" y="236"/>
                      <a:pt x="1107" y="199"/>
                    </a:cubicBezTo>
                    <a:cubicBezTo>
                      <a:pt x="1114" y="161"/>
                      <a:pt x="1116" y="148"/>
                      <a:pt x="1131" y="132"/>
                    </a:cubicBezTo>
                    <a:cubicBezTo>
                      <a:pt x="1146" y="115"/>
                      <a:pt x="1155" y="84"/>
                      <a:pt x="1140" y="65"/>
                    </a:cubicBezTo>
                    <a:cubicBezTo>
                      <a:pt x="1128" y="51"/>
                      <a:pt x="1107" y="25"/>
                      <a:pt x="1098" y="0"/>
                    </a:cubicBezTo>
                    <a:cubicBezTo>
                      <a:pt x="1092" y="1"/>
                      <a:pt x="1085" y="8"/>
                      <a:pt x="1074" y="24"/>
                    </a:cubicBezTo>
                    <a:cubicBezTo>
                      <a:pt x="1039" y="80"/>
                      <a:pt x="1018" y="91"/>
                      <a:pt x="996" y="76"/>
                    </a:cubicBezTo>
                    <a:cubicBezTo>
                      <a:pt x="974" y="61"/>
                      <a:pt x="917" y="21"/>
                      <a:pt x="917" y="47"/>
                    </a:cubicBezTo>
                    <a:cubicBezTo>
                      <a:pt x="917" y="73"/>
                      <a:pt x="926" y="87"/>
                      <a:pt x="900" y="110"/>
                    </a:cubicBezTo>
                    <a:cubicBezTo>
                      <a:pt x="873" y="132"/>
                      <a:pt x="839" y="136"/>
                      <a:pt x="843" y="173"/>
                    </a:cubicBezTo>
                    <a:cubicBezTo>
                      <a:pt x="847" y="210"/>
                      <a:pt x="904" y="258"/>
                      <a:pt x="834" y="265"/>
                    </a:cubicBezTo>
                    <a:cubicBezTo>
                      <a:pt x="764" y="273"/>
                      <a:pt x="777" y="273"/>
                      <a:pt x="764" y="302"/>
                    </a:cubicBezTo>
                    <a:cubicBezTo>
                      <a:pt x="751" y="332"/>
                      <a:pt x="716" y="354"/>
                      <a:pt x="699" y="380"/>
                    </a:cubicBezTo>
                    <a:cubicBezTo>
                      <a:pt x="681" y="406"/>
                      <a:pt x="651" y="417"/>
                      <a:pt x="651" y="454"/>
                    </a:cubicBezTo>
                    <a:cubicBezTo>
                      <a:pt x="651" y="491"/>
                      <a:pt x="659" y="506"/>
                      <a:pt x="629" y="506"/>
                    </a:cubicBezTo>
                    <a:cubicBezTo>
                      <a:pt x="598" y="506"/>
                      <a:pt x="576" y="554"/>
                      <a:pt x="550" y="528"/>
                    </a:cubicBezTo>
                    <a:cubicBezTo>
                      <a:pt x="524" y="502"/>
                      <a:pt x="493" y="469"/>
                      <a:pt x="476" y="491"/>
                    </a:cubicBezTo>
                    <a:cubicBezTo>
                      <a:pt x="458" y="514"/>
                      <a:pt x="410" y="502"/>
                      <a:pt x="384" y="502"/>
                    </a:cubicBezTo>
                    <a:cubicBezTo>
                      <a:pt x="381" y="502"/>
                      <a:pt x="379" y="502"/>
                      <a:pt x="377" y="501"/>
                    </a:cubicBezTo>
                    <a:cubicBezTo>
                      <a:pt x="364" y="519"/>
                      <a:pt x="352" y="532"/>
                      <a:pt x="334" y="545"/>
                    </a:cubicBezTo>
                    <a:cubicBezTo>
                      <a:pt x="310" y="562"/>
                      <a:pt x="323" y="573"/>
                      <a:pt x="314" y="595"/>
                    </a:cubicBezTo>
                    <a:cubicBezTo>
                      <a:pt x="306" y="617"/>
                      <a:pt x="306" y="623"/>
                      <a:pt x="323" y="645"/>
                    </a:cubicBezTo>
                    <a:cubicBezTo>
                      <a:pt x="341" y="667"/>
                      <a:pt x="319" y="679"/>
                      <a:pt x="327" y="704"/>
                    </a:cubicBezTo>
                    <a:cubicBezTo>
                      <a:pt x="336" y="730"/>
                      <a:pt x="391" y="740"/>
                      <a:pt x="430" y="747"/>
                    </a:cubicBezTo>
                    <a:cubicBezTo>
                      <a:pt x="469" y="754"/>
                      <a:pt x="472" y="760"/>
                      <a:pt x="500" y="784"/>
                    </a:cubicBezTo>
                    <a:cubicBezTo>
                      <a:pt x="528" y="808"/>
                      <a:pt x="592" y="814"/>
                      <a:pt x="631" y="825"/>
                    </a:cubicBezTo>
                    <a:cubicBezTo>
                      <a:pt x="670" y="836"/>
                      <a:pt x="648" y="868"/>
                      <a:pt x="664" y="901"/>
                    </a:cubicBezTo>
                    <a:cubicBezTo>
                      <a:pt x="679" y="934"/>
                      <a:pt x="646" y="938"/>
                      <a:pt x="624" y="966"/>
                    </a:cubicBezTo>
                    <a:cubicBezTo>
                      <a:pt x="603" y="994"/>
                      <a:pt x="622" y="1016"/>
                      <a:pt x="642" y="1038"/>
                    </a:cubicBezTo>
                    <a:cubicBezTo>
                      <a:pt x="662" y="1060"/>
                      <a:pt x="668" y="1070"/>
                      <a:pt x="662" y="1095"/>
                    </a:cubicBezTo>
                    <a:cubicBezTo>
                      <a:pt x="655" y="1121"/>
                      <a:pt x="590" y="1123"/>
                      <a:pt x="563" y="1120"/>
                    </a:cubicBezTo>
                    <a:cubicBezTo>
                      <a:pt x="537" y="1116"/>
                      <a:pt x="544" y="1114"/>
                      <a:pt x="537" y="1127"/>
                    </a:cubicBezTo>
                    <a:cubicBezTo>
                      <a:pt x="531" y="1140"/>
                      <a:pt x="526" y="1138"/>
                      <a:pt x="509" y="1127"/>
                    </a:cubicBezTo>
                    <a:cubicBezTo>
                      <a:pt x="491" y="1116"/>
                      <a:pt x="489" y="1129"/>
                      <a:pt x="461" y="1136"/>
                    </a:cubicBezTo>
                    <a:cubicBezTo>
                      <a:pt x="432" y="1144"/>
                      <a:pt x="472" y="1162"/>
                      <a:pt x="472" y="1196"/>
                    </a:cubicBezTo>
                    <a:cubicBezTo>
                      <a:pt x="472" y="1229"/>
                      <a:pt x="445" y="1209"/>
                      <a:pt x="419" y="1209"/>
                    </a:cubicBezTo>
                    <a:cubicBezTo>
                      <a:pt x="393" y="1209"/>
                      <a:pt x="389" y="1222"/>
                      <a:pt x="356" y="1225"/>
                    </a:cubicBezTo>
                    <a:cubicBezTo>
                      <a:pt x="323" y="1229"/>
                      <a:pt x="297" y="1207"/>
                      <a:pt x="288" y="1188"/>
                    </a:cubicBezTo>
                    <a:cubicBezTo>
                      <a:pt x="279" y="1170"/>
                      <a:pt x="249" y="1179"/>
                      <a:pt x="205" y="1183"/>
                    </a:cubicBezTo>
                    <a:cubicBezTo>
                      <a:pt x="161" y="1186"/>
                      <a:pt x="172" y="1222"/>
                      <a:pt x="183" y="1238"/>
                    </a:cubicBezTo>
                    <a:cubicBezTo>
                      <a:pt x="194" y="1255"/>
                      <a:pt x="192" y="1270"/>
                      <a:pt x="175" y="1277"/>
                    </a:cubicBezTo>
                    <a:cubicBezTo>
                      <a:pt x="157" y="1285"/>
                      <a:pt x="144" y="1305"/>
                      <a:pt x="142" y="1320"/>
                    </a:cubicBezTo>
                    <a:cubicBezTo>
                      <a:pt x="140" y="1335"/>
                      <a:pt x="159" y="1335"/>
                      <a:pt x="179" y="1331"/>
                    </a:cubicBezTo>
                    <a:cubicBezTo>
                      <a:pt x="199" y="1327"/>
                      <a:pt x="207" y="1348"/>
                      <a:pt x="223" y="1362"/>
                    </a:cubicBezTo>
                    <a:cubicBezTo>
                      <a:pt x="238" y="1377"/>
                      <a:pt x="210" y="1394"/>
                      <a:pt x="212" y="1416"/>
                    </a:cubicBezTo>
                    <a:cubicBezTo>
                      <a:pt x="214" y="1438"/>
                      <a:pt x="199" y="1438"/>
                      <a:pt x="188" y="1455"/>
                    </a:cubicBezTo>
                    <a:cubicBezTo>
                      <a:pt x="177" y="1472"/>
                      <a:pt x="168" y="1474"/>
                      <a:pt x="179" y="1481"/>
                    </a:cubicBezTo>
                    <a:cubicBezTo>
                      <a:pt x="190" y="1488"/>
                      <a:pt x="199" y="1498"/>
                      <a:pt x="181" y="1514"/>
                    </a:cubicBezTo>
                    <a:cubicBezTo>
                      <a:pt x="164" y="1531"/>
                      <a:pt x="181" y="1525"/>
                      <a:pt x="201" y="1540"/>
                    </a:cubicBezTo>
                    <a:cubicBezTo>
                      <a:pt x="220" y="1555"/>
                      <a:pt x="214" y="1570"/>
                      <a:pt x="185" y="1572"/>
                    </a:cubicBezTo>
                    <a:cubicBezTo>
                      <a:pt x="157" y="1574"/>
                      <a:pt x="161" y="1562"/>
                      <a:pt x="148" y="1551"/>
                    </a:cubicBezTo>
                    <a:cubicBezTo>
                      <a:pt x="135" y="1540"/>
                      <a:pt x="129" y="1555"/>
                      <a:pt x="124" y="1568"/>
                    </a:cubicBezTo>
                    <a:cubicBezTo>
                      <a:pt x="120" y="1581"/>
                      <a:pt x="92" y="1568"/>
                      <a:pt x="76" y="1564"/>
                    </a:cubicBezTo>
                    <a:cubicBezTo>
                      <a:pt x="61" y="1561"/>
                      <a:pt x="48" y="1579"/>
                      <a:pt x="24" y="1592"/>
                    </a:cubicBezTo>
                    <a:cubicBezTo>
                      <a:pt x="0" y="1605"/>
                      <a:pt x="37" y="1616"/>
                      <a:pt x="61" y="1624"/>
                    </a:cubicBezTo>
                    <a:cubicBezTo>
                      <a:pt x="85" y="1631"/>
                      <a:pt x="83" y="1638"/>
                      <a:pt x="68" y="1655"/>
                    </a:cubicBezTo>
                    <a:cubicBezTo>
                      <a:pt x="52" y="1672"/>
                      <a:pt x="83" y="1685"/>
                      <a:pt x="61" y="1698"/>
                    </a:cubicBezTo>
                    <a:cubicBezTo>
                      <a:pt x="49" y="1705"/>
                      <a:pt x="34" y="1721"/>
                      <a:pt x="24" y="1734"/>
                    </a:cubicBezTo>
                    <a:cubicBezTo>
                      <a:pt x="32" y="1734"/>
                      <a:pt x="39" y="1735"/>
                      <a:pt x="46" y="1735"/>
                    </a:cubicBezTo>
                    <a:cubicBezTo>
                      <a:pt x="78" y="1735"/>
                      <a:pt x="81" y="1768"/>
                      <a:pt x="109" y="1800"/>
                    </a:cubicBezTo>
                    <a:cubicBezTo>
                      <a:pt x="137" y="1831"/>
                      <a:pt x="179" y="1807"/>
                      <a:pt x="214" y="1789"/>
                    </a:cubicBezTo>
                    <a:cubicBezTo>
                      <a:pt x="249" y="1770"/>
                      <a:pt x="271" y="1778"/>
                      <a:pt x="313" y="1776"/>
                    </a:cubicBezTo>
                    <a:cubicBezTo>
                      <a:pt x="356" y="1773"/>
                      <a:pt x="333" y="1803"/>
                      <a:pt x="349" y="1823"/>
                    </a:cubicBezTo>
                    <a:cubicBezTo>
                      <a:pt x="366" y="1842"/>
                      <a:pt x="382" y="1831"/>
                      <a:pt x="402" y="1823"/>
                    </a:cubicBezTo>
                    <a:cubicBezTo>
                      <a:pt x="421" y="1815"/>
                      <a:pt x="428" y="1817"/>
                      <a:pt x="438" y="1834"/>
                    </a:cubicBezTo>
                    <a:cubicBezTo>
                      <a:pt x="448" y="1851"/>
                      <a:pt x="457" y="1851"/>
                      <a:pt x="474" y="1845"/>
                    </a:cubicBezTo>
                    <a:cubicBezTo>
                      <a:pt x="490" y="1840"/>
                      <a:pt x="510" y="1867"/>
                      <a:pt x="536" y="1890"/>
                    </a:cubicBezTo>
                    <a:cubicBezTo>
                      <a:pt x="562" y="1912"/>
                      <a:pt x="585" y="1895"/>
                      <a:pt x="611" y="1876"/>
                    </a:cubicBezTo>
                    <a:cubicBezTo>
                      <a:pt x="638" y="1856"/>
                      <a:pt x="654" y="1876"/>
                      <a:pt x="677" y="1876"/>
                    </a:cubicBezTo>
                    <a:cubicBezTo>
                      <a:pt x="700" y="1876"/>
                      <a:pt x="723" y="1895"/>
                      <a:pt x="739" y="1912"/>
                    </a:cubicBezTo>
                    <a:cubicBezTo>
                      <a:pt x="756" y="1929"/>
                      <a:pt x="769" y="1931"/>
                      <a:pt x="805" y="1929"/>
                    </a:cubicBezTo>
                    <a:cubicBezTo>
                      <a:pt x="841" y="1926"/>
                      <a:pt x="828" y="1937"/>
                      <a:pt x="857" y="1965"/>
                    </a:cubicBezTo>
                    <a:cubicBezTo>
                      <a:pt x="887" y="1992"/>
                      <a:pt x="903" y="1976"/>
                      <a:pt x="939" y="1959"/>
                    </a:cubicBezTo>
                    <a:cubicBezTo>
                      <a:pt x="947" y="1955"/>
                      <a:pt x="955" y="1954"/>
                      <a:pt x="963" y="1952"/>
                    </a:cubicBezTo>
                    <a:cubicBezTo>
                      <a:pt x="968" y="1936"/>
                      <a:pt x="973" y="1918"/>
                      <a:pt x="970" y="1909"/>
                    </a:cubicBezTo>
                    <a:cubicBezTo>
                      <a:pt x="963" y="1891"/>
                      <a:pt x="948" y="1874"/>
                      <a:pt x="928" y="1859"/>
                    </a:cubicBezTo>
                    <a:cubicBezTo>
                      <a:pt x="908" y="1844"/>
                      <a:pt x="915" y="1837"/>
                      <a:pt x="930" y="1816"/>
                    </a:cubicBezTo>
                    <a:cubicBezTo>
                      <a:pt x="946" y="1796"/>
                      <a:pt x="943" y="1768"/>
                      <a:pt x="978" y="1770"/>
                    </a:cubicBezTo>
                    <a:cubicBezTo>
                      <a:pt x="1013" y="1772"/>
                      <a:pt x="1057" y="1774"/>
                      <a:pt x="1059" y="1752"/>
                    </a:cubicBezTo>
                    <a:cubicBezTo>
                      <a:pt x="1061" y="1729"/>
                      <a:pt x="1074" y="1696"/>
                      <a:pt x="1044" y="1694"/>
                    </a:cubicBezTo>
                    <a:cubicBezTo>
                      <a:pt x="1013" y="1692"/>
                      <a:pt x="972" y="1698"/>
                      <a:pt x="974" y="1679"/>
                    </a:cubicBezTo>
                    <a:cubicBezTo>
                      <a:pt x="976" y="1661"/>
                      <a:pt x="978" y="1644"/>
                      <a:pt x="952" y="1644"/>
                    </a:cubicBezTo>
                    <a:cubicBezTo>
                      <a:pt x="926" y="1644"/>
                      <a:pt x="913" y="1637"/>
                      <a:pt x="913" y="1626"/>
                    </a:cubicBezTo>
                    <a:cubicBezTo>
                      <a:pt x="913" y="1614"/>
                      <a:pt x="904" y="1592"/>
                      <a:pt x="965" y="1600"/>
                    </a:cubicBezTo>
                    <a:cubicBezTo>
                      <a:pt x="1026" y="1607"/>
                      <a:pt x="1042" y="1587"/>
                      <a:pt x="1048" y="1603"/>
                    </a:cubicBezTo>
                    <a:cubicBezTo>
                      <a:pt x="1055" y="1620"/>
                      <a:pt x="1059" y="1620"/>
                      <a:pt x="1092" y="1620"/>
                    </a:cubicBezTo>
                    <a:cubicBezTo>
                      <a:pt x="1125" y="1620"/>
                      <a:pt x="1127" y="1588"/>
                      <a:pt x="1168" y="1607"/>
                    </a:cubicBezTo>
                    <a:cubicBezTo>
                      <a:pt x="1210" y="1626"/>
                      <a:pt x="1210" y="1614"/>
                      <a:pt x="1232" y="1592"/>
                    </a:cubicBezTo>
                    <a:cubicBezTo>
                      <a:pt x="1254" y="1570"/>
                      <a:pt x="1273" y="1555"/>
                      <a:pt x="1256" y="1527"/>
                    </a:cubicBez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15"/>
              <p:cNvSpPr/>
              <p:nvPr/>
            </p:nvSpPr>
            <p:spPr bwMode="auto">
              <a:xfrm>
                <a:off x="8298360" y="4402807"/>
                <a:ext cx="841808" cy="637279"/>
              </a:xfrm>
              <a:custGeom>
                <a:avLst/>
                <a:gdLst>
                  <a:gd name="T0" fmla="*/ 1227 w 1511"/>
                  <a:gd name="T1" fmla="*/ 158 h 1190"/>
                  <a:gd name="T2" fmla="*/ 1173 w 1511"/>
                  <a:gd name="T3" fmla="*/ 104 h 1190"/>
                  <a:gd name="T4" fmla="*/ 1123 w 1511"/>
                  <a:gd name="T5" fmla="*/ 32 h 1190"/>
                  <a:gd name="T6" fmla="*/ 1024 w 1511"/>
                  <a:gd name="T7" fmla="*/ 35 h 1190"/>
                  <a:gd name="T8" fmla="*/ 943 w 1511"/>
                  <a:gd name="T9" fmla="*/ 43 h 1190"/>
                  <a:gd name="T10" fmla="*/ 880 w 1511"/>
                  <a:gd name="T11" fmla="*/ 89 h 1190"/>
                  <a:gd name="T12" fmla="*/ 756 w 1511"/>
                  <a:gd name="T13" fmla="*/ 180 h 1190"/>
                  <a:gd name="T14" fmla="*/ 592 w 1511"/>
                  <a:gd name="T15" fmla="*/ 139 h 1190"/>
                  <a:gd name="T16" fmla="*/ 500 w 1511"/>
                  <a:gd name="T17" fmla="*/ 191 h 1190"/>
                  <a:gd name="T18" fmla="*/ 620 w 1511"/>
                  <a:gd name="T19" fmla="*/ 287 h 1190"/>
                  <a:gd name="T20" fmla="*/ 675 w 1511"/>
                  <a:gd name="T21" fmla="*/ 361 h 1190"/>
                  <a:gd name="T22" fmla="*/ 572 w 1511"/>
                  <a:gd name="T23" fmla="*/ 389 h 1190"/>
                  <a:gd name="T24" fmla="*/ 469 w 1511"/>
                  <a:gd name="T25" fmla="*/ 393 h 1190"/>
                  <a:gd name="T26" fmla="*/ 419 w 1511"/>
                  <a:gd name="T27" fmla="*/ 398 h 1190"/>
                  <a:gd name="T28" fmla="*/ 293 w 1511"/>
                  <a:gd name="T29" fmla="*/ 504 h 1190"/>
                  <a:gd name="T30" fmla="*/ 144 w 1511"/>
                  <a:gd name="T31" fmla="*/ 523 h 1190"/>
                  <a:gd name="T32" fmla="*/ 35 w 1511"/>
                  <a:gd name="T33" fmla="*/ 549 h 1190"/>
                  <a:gd name="T34" fmla="*/ 30 w 1511"/>
                  <a:gd name="T35" fmla="*/ 630 h 1190"/>
                  <a:gd name="T36" fmla="*/ 113 w 1511"/>
                  <a:gd name="T37" fmla="*/ 704 h 1190"/>
                  <a:gd name="T38" fmla="*/ 210 w 1511"/>
                  <a:gd name="T39" fmla="*/ 678 h 1190"/>
                  <a:gd name="T40" fmla="*/ 258 w 1511"/>
                  <a:gd name="T41" fmla="*/ 790 h 1190"/>
                  <a:gd name="T42" fmla="*/ 201 w 1511"/>
                  <a:gd name="T43" fmla="*/ 953 h 1190"/>
                  <a:gd name="T44" fmla="*/ 258 w 1511"/>
                  <a:gd name="T45" fmla="*/ 1127 h 1190"/>
                  <a:gd name="T46" fmla="*/ 376 w 1511"/>
                  <a:gd name="T47" fmla="*/ 1138 h 1190"/>
                  <a:gd name="T48" fmla="*/ 524 w 1511"/>
                  <a:gd name="T49" fmla="*/ 1134 h 1190"/>
                  <a:gd name="T50" fmla="*/ 673 w 1511"/>
                  <a:gd name="T51" fmla="*/ 1112 h 1190"/>
                  <a:gd name="T52" fmla="*/ 847 w 1511"/>
                  <a:gd name="T53" fmla="*/ 1023 h 1190"/>
                  <a:gd name="T54" fmla="*/ 970 w 1511"/>
                  <a:gd name="T55" fmla="*/ 979 h 1190"/>
                  <a:gd name="T56" fmla="*/ 1088 w 1511"/>
                  <a:gd name="T57" fmla="*/ 1030 h 1190"/>
                  <a:gd name="T58" fmla="*/ 1171 w 1511"/>
                  <a:gd name="T59" fmla="*/ 956 h 1190"/>
                  <a:gd name="T60" fmla="*/ 1302 w 1511"/>
                  <a:gd name="T61" fmla="*/ 927 h 1190"/>
                  <a:gd name="T62" fmla="*/ 1372 w 1511"/>
                  <a:gd name="T63" fmla="*/ 860 h 1190"/>
                  <a:gd name="T64" fmla="*/ 1489 w 1511"/>
                  <a:gd name="T65" fmla="*/ 819 h 1190"/>
                  <a:gd name="T66" fmla="*/ 1468 w 1511"/>
                  <a:gd name="T67" fmla="*/ 671 h 1190"/>
                  <a:gd name="T68" fmla="*/ 1472 w 1511"/>
                  <a:gd name="T69" fmla="*/ 593 h 1190"/>
                  <a:gd name="T70" fmla="*/ 1393 w 1511"/>
                  <a:gd name="T71" fmla="*/ 512 h 1190"/>
                  <a:gd name="T72" fmla="*/ 1341 w 1511"/>
                  <a:gd name="T73" fmla="*/ 486 h 1190"/>
                  <a:gd name="T74" fmla="*/ 1437 w 1511"/>
                  <a:gd name="T75" fmla="*/ 345 h 1190"/>
                  <a:gd name="T76" fmla="*/ 1402 w 1511"/>
                  <a:gd name="T77" fmla="*/ 200 h 1190"/>
                  <a:gd name="T78" fmla="*/ 1352 w 1511"/>
                  <a:gd name="T79" fmla="*/ 222 h 1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11" h="1190">
                    <a:moveTo>
                      <a:pt x="1275" y="219"/>
                    </a:moveTo>
                    <a:cubicBezTo>
                      <a:pt x="1234" y="202"/>
                      <a:pt x="1240" y="182"/>
                      <a:pt x="1227" y="158"/>
                    </a:cubicBezTo>
                    <a:cubicBezTo>
                      <a:pt x="1214" y="134"/>
                      <a:pt x="1195" y="132"/>
                      <a:pt x="1171" y="128"/>
                    </a:cubicBezTo>
                    <a:cubicBezTo>
                      <a:pt x="1147" y="124"/>
                      <a:pt x="1162" y="121"/>
                      <a:pt x="1173" y="104"/>
                    </a:cubicBezTo>
                    <a:cubicBezTo>
                      <a:pt x="1184" y="87"/>
                      <a:pt x="1160" y="80"/>
                      <a:pt x="1160" y="65"/>
                    </a:cubicBezTo>
                    <a:cubicBezTo>
                      <a:pt x="1160" y="50"/>
                      <a:pt x="1151" y="33"/>
                      <a:pt x="1123" y="32"/>
                    </a:cubicBezTo>
                    <a:cubicBezTo>
                      <a:pt x="1094" y="30"/>
                      <a:pt x="1083" y="33"/>
                      <a:pt x="1066" y="54"/>
                    </a:cubicBezTo>
                    <a:cubicBezTo>
                      <a:pt x="1048" y="74"/>
                      <a:pt x="1029" y="54"/>
                      <a:pt x="1024" y="35"/>
                    </a:cubicBezTo>
                    <a:cubicBezTo>
                      <a:pt x="1020" y="17"/>
                      <a:pt x="991" y="11"/>
                      <a:pt x="965" y="6"/>
                    </a:cubicBezTo>
                    <a:cubicBezTo>
                      <a:pt x="939" y="0"/>
                      <a:pt x="924" y="24"/>
                      <a:pt x="943" y="43"/>
                    </a:cubicBezTo>
                    <a:cubicBezTo>
                      <a:pt x="963" y="61"/>
                      <a:pt x="954" y="76"/>
                      <a:pt x="941" y="95"/>
                    </a:cubicBezTo>
                    <a:cubicBezTo>
                      <a:pt x="928" y="113"/>
                      <a:pt x="913" y="115"/>
                      <a:pt x="880" y="89"/>
                    </a:cubicBezTo>
                    <a:cubicBezTo>
                      <a:pt x="847" y="63"/>
                      <a:pt x="823" y="113"/>
                      <a:pt x="784" y="119"/>
                    </a:cubicBezTo>
                    <a:cubicBezTo>
                      <a:pt x="745" y="124"/>
                      <a:pt x="784" y="156"/>
                      <a:pt x="756" y="180"/>
                    </a:cubicBezTo>
                    <a:cubicBezTo>
                      <a:pt x="727" y="204"/>
                      <a:pt x="688" y="191"/>
                      <a:pt x="657" y="187"/>
                    </a:cubicBezTo>
                    <a:cubicBezTo>
                      <a:pt x="627" y="184"/>
                      <a:pt x="620" y="161"/>
                      <a:pt x="592" y="139"/>
                    </a:cubicBezTo>
                    <a:cubicBezTo>
                      <a:pt x="563" y="117"/>
                      <a:pt x="570" y="146"/>
                      <a:pt x="555" y="163"/>
                    </a:cubicBezTo>
                    <a:cubicBezTo>
                      <a:pt x="539" y="180"/>
                      <a:pt x="518" y="176"/>
                      <a:pt x="500" y="191"/>
                    </a:cubicBezTo>
                    <a:cubicBezTo>
                      <a:pt x="483" y="206"/>
                      <a:pt x="504" y="235"/>
                      <a:pt x="531" y="254"/>
                    </a:cubicBezTo>
                    <a:cubicBezTo>
                      <a:pt x="557" y="272"/>
                      <a:pt x="579" y="287"/>
                      <a:pt x="620" y="287"/>
                    </a:cubicBezTo>
                    <a:cubicBezTo>
                      <a:pt x="662" y="287"/>
                      <a:pt x="642" y="300"/>
                      <a:pt x="644" y="317"/>
                    </a:cubicBezTo>
                    <a:cubicBezTo>
                      <a:pt x="646" y="334"/>
                      <a:pt x="660" y="341"/>
                      <a:pt x="675" y="361"/>
                    </a:cubicBezTo>
                    <a:cubicBezTo>
                      <a:pt x="690" y="382"/>
                      <a:pt x="662" y="384"/>
                      <a:pt x="635" y="382"/>
                    </a:cubicBezTo>
                    <a:cubicBezTo>
                      <a:pt x="609" y="380"/>
                      <a:pt x="596" y="389"/>
                      <a:pt x="572" y="389"/>
                    </a:cubicBezTo>
                    <a:cubicBezTo>
                      <a:pt x="548" y="389"/>
                      <a:pt x="548" y="399"/>
                      <a:pt x="522" y="410"/>
                    </a:cubicBezTo>
                    <a:cubicBezTo>
                      <a:pt x="496" y="421"/>
                      <a:pt x="483" y="408"/>
                      <a:pt x="469" y="393"/>
                    </a:cubicBezTo>
                    <a:cubicBezTo>
                      <a:pt x="456" y="378"/>
                      <a:pt x="450" y="387"/>
                      <a:pt x="437" y="399"/>
                    </a:cubicBezTo>
                    <a:cubicBezTo>
                      <a:pt x="433" y="402"/>
                      <a:pt x="426" y="401"/>
                      <a:pt x="419" y="398"/>
                    </a:cubicBezTo>
                    <a:cubicBezTo>
                      <a:pt x="414" y="430"/>
                      <a:pt x="409" y="486"/>
                      <a:pt x="384" y="489"/>
                    </a:cubicBezTo>
                    <a:cubicBezTo>
                      <a:pt x="358" y="493"/>
                      <a:pt x="341" y="497"/>
                      <a:pt x="293" y="504"/>
                    </a:cubicBezTo>
                    <a:cubicBezTo>
                      <a:pt x="245" y="512"/>
                      <a:pt x="240" y="508"/>
                      <a:pt x="175" y="493"/>
                    </a:cubicBezTo>
                    <a:cubicBezTo>
                      <a:pt x="109" y="478"/>
                      <a:pt x="175" y="493"/>
                      <a:pt x="144" y="523"/>
                    </a:cubicBezTo>
                    <a:cubicBezTo>
                      <a:pt x="113" y="552"/>
                      <a:pt x="113" y="526"/>
                      <a:pt x="96" y="493"/>
                    </a:cubicBezTo>
                    <a:cubicBezTo>
                      <a:pt x="79" y="460"/>
                      <a:pt x="70" y="504"/>
                      <a:pt x="35" y="549"/>
                    </a:cubicBezTo>
                    <a:cubicBezTo>
                      <a:pt x="0" y="593"/>
                      <a:pt x="9" y="571"/>
                      <a:pt x="35" y="593"/>
                    </a:cubicBezTo>
                    <a:cubicBezTo>
                      <a:pt x="61" y="615"/>
                      <a:pt x="52" y="619"/>
                      <a:pt x="30" y="630"/>
                    </a:cubicBezTo>
                    <a:cubicBezTo>
                      <a:pt x="9" y="641"/>
                      <a:pt x="26" y="686"/>
                      <a:pt x="52" y="704"/>
                    </a:cubicBezTo>
                    <a:cubicBezTo>
                      <a:pt x="79" y="723"/>
                      <a:pt x="113" y="727"/>
                      <a:pt x="113" y="704"/>
                    </a:cubicBezTo>
                    <a:cubicBezTo>
                      <a:pt x="113" y="682"/>
                      <a:pt x="140" y="689"/>
                      <a:pt x="153" y="701"/>
                    </a:cubicBezTo>
                    <a:cubicBezTo>
                      <a:pt x="166" y="712"/>
                      <a:pt x="183" y="675"/>
                      <a:pt x="210" y="678"/>
                    </a:cubicBezTo>
                    <a:cubicBezTo>
                      <a:pt x="236" y="682"/>
                      <a:pt x="240" y="708"/>
                      <a:pt x="258" y="723"/>
                    </a:cubicBezTo>
                    <a:cubicBezTo>
                      <a:pt x="275" y="738"/>
                      <a:pt x="275" y="767"/>
                      <a:pt x="258" y="790"/>
                    </a:cubicBezTo>
                    <a:cubicBezTo>
                      <a:pt x="240" y="812"/>
                      <a:pt x="236" y="812"/>
                      <a:pt x="201" y="856"/>
                    </a:cubicBezTo>
                    <a:cubicBezTo>
                      <a:pt x="166" y="901"/>
                      <a:pt x="201" y="927"/>
                      <a:pt x="201" y="953"/>
                    </a:cubicBezTo>
                    <a:cubicBezTo>
                      <a:pt x="201" y="979"/>
                      <a:pt x="258" y="1005"/>
                      <a:pt x="284" y="1027"/>
                    </a:cubicBezTo>
                    <a:cubicBezTo>
                      <a:pt x="310" y="1049"/>
                      <a:pt x="297" y="1093"/>
                      <a:pt x="258" y="1127"/>
                    </a:cubicBezTo>
                    <a:cubicBezTo>
                      <a:pt x="218" y="1160"/>
                      <a:pt x="262" y="1179"/>
                      <a:pt x="306" y="1179"/>
                    </a:cubicBezTo>
                    <a:cubicBezTo>
                      <a:pt x="349" y="1179"/>
                      <a:pt x="358" y="1160"/>
                      <a:pt x="376" y="1138"/>
                    </a:cubicBezTo>
                    <a:cubicBezTo>
                      <a:pt x="393" y="1116"/>
                      <a:pt x="397" y="1101"/>
                      <a:pt x="432" y="1097"/>
                    </a:cubicBezTo>
                    <a:cubicBezTo>
                      <a:pt x="467" y="1093"/>
                      <a:pt x="498" y="1138"/>
                      <a:pt x="524" y="1134"/>
                    </a:cubicBezTo>
                    <a:cubicBezTo>
                      <a:pt x="550" y="1131"/>
                      <a:pt x="581" y="1145"/>
                      <a:pt x="616" y="1168"/>
                    </a:cubicBezTo>
                    <a:cubicBezTo>
                      <a:pt x="651" y="1190"/>
                      <a:pt x="673" y="1149"/>
                      <a:pt x="673" y="1112"/>
                    </a:cubicBezTo>
                    <a:cubicBezTo>
                      <a:pt x="673" y="1075"/>
                      <a:pt x="738" y="1086"/>
                      <a:pt x="760" y="1064"/>
                    </a:cubicBezTo>
                    <a:cubicBezTo>
                      <a:pt x="782" y="1042"/>
                      <a:pt x="799" y="1027"/>
                      <a:pt x="847" y="1023"/>
                    </a:cubicBezTo>
                    <a:cubicBezTo>
                      <a:pt x="895" y="1019"/>
                      <a:pt x="882" y="990"/>
                      <a:pt x="922" y="953"/>
                    </a:cubicBezTo>
                    <a:cubicBezTo>
                      <a:pt x="961" y="916"/>
                      <a:pt x="952" y="945"/>
                      <a:pt x="970" y="979"/>
                    </a:cubicBezTo>
                    <a:cubicBezTo>
                      <a:pt x="987" y="1012"/>
                      <a:pt x="1018" y="1012"/>
                      <a:pt x="1035" y="1001"/>
                    </a:cubicBezTo>
                    <a:cubicBezTo>
                      <a:pt x="1053" y="990"/>
                      <a:pt x="1061" y="1005"/>
                      <a:pt x="1088" y="1030"/>
                    </a:cubicBezTo>
                    <a:cubicBezTo>
                      <a:pt x="1114" y="1056"/>
                      <a:pt x="1114" y="1019"/>
                      <a:pt x="1144" y="1012"/>
                    </a:cubicBezTo>
                    <a:cubicBezTo>
                      <a:pt x="1175" y="1005"/>
                      <a:pt x="1162" y="982"/>
                      <a:pt x="1171" y="956"/>
                    </a:cubicBezTo>
                    <a:cubicBezTo>
                      <a:pt x="1179" y="930"/>
                      <a:pt x="1219" y="923"/>
                      <a:pt x="1249" y="942"/>
                    </a:cubicBezTo>
                    <a:cubicBezTo>
                      <a:pt x="1280" y="960"/>
                      <a:pt x="1293" y="953"/>
                      <a:pt x="1302" y="927"/>
                    </a:cubicBezTo>
                    <a:cubicBezTo>
                      <a:pt x="1310" y="901"/>
                      <a:pt x="1328" y="916"/>
                      <a:pt x="1372" y="916"/>
                    </a:cubicBezTo>
                    <a:cubicBezTo>
                      <a:pt x="1415" y="916"/>
                      <a:pt x="1372" y="890"/>
                      <a:pt x="1372" y="860"/>
                    </a:cubicBezTo>
                    <a:cubicBezTo>
                      <a:pt x="1372" y="830"/>
                      <a:pt x="1420" y="834"/>
                      <a:pt x="1437" y="849"/>
                    </a:cubicBezTo>
                    <a:cubicBezTo>
                      <a:pt x="1455" y="864"/>
                      <a:pt x="1468" y="853"/>
                      <a:pt x="1489" y="819"/>
                    </a:cubicBezTo>
                    <a:cubicBezTo>
                      <a:pt x="1511" y="786"/>
                      <a:pt x="1494" y="756"/>
                      <a:pt x="1485" y="745"/>
                    </a:cubicBezTo>
                    <a:cubicBezTo>
                      <a:pt x="1476" y="734"/>
                      <a:pt x="1450" y="693"/>
                      <a:pt x="1468" y="671"/>
                    </a:cubicBezTo>
                    <a:cubicBezTo>
                      <a:pt x="1485" y="649"/>
                      <a:pt x="1494" y="656"/>
                      <a:pt x="1481" y="638"/>
                    </a:cubicBezTo>
                    <a:cubicBezTo>
                      <a:pt x="1468" y="619"/>
                      <a:pt x="1450" y="604"/>
                      <a:pt x="1472" y="593"/>
                    </a:cubicBezTo>
                    <a:cubicBezTo>
                      <a:pt x="1494" y="582"/>
                      <a:pt x="1489" y="571"/>
                      <a:pt x="1485" y="526"/>
                    </a:cubicBezTo>
                    <a:cubicBezTo>
                      <a:pt x="1481" y="482"/>
                      <a:pt x="1437" y="519"/>
                      <a:pt x="1393" y="512"/>
                    </a:cubicBezTo>
                    <a:cubicBezTo>
                      <a:pt x="1350" y="504"/>
                      <a:pt x="1363" y="549"/>
                      <a:pt x="1323" y="534"/>
                    </a:cubicBezTo>
                    <a:cubicBezTo>
                      <a:pt x="1284" y="519"/>
                      <a:pt x="1319" y="512"/>
                      <a:pt x="1341" y="486"/>
                    </a:cubicBezTo>
                    <a:cubicBezTo>
                      <a:pt x="1363" y="460"/>
                      <a:pt x="1415" y="426"/>
                      <a:pt x="1450" y="419"/>
                    </a:cubicBezTo>
                    <a:cubicBezTo>
                      <a:pt x="1485" y="411"/>
                      <a:pt x="1459" y="378"/>
                      <a:pt x="1437" y="345"/>
                    </a:cubicBezTo>
                    <a:cubicBezTo>
                      <a:pt x="1415" y="311"/>
                      <a:pt x="1411" y="300"/>
                      <a:pt x="1424" y="263"/>
                    </a:cubicBezTo>
                    <a:cubicBezTo>
                      <a:pt x="1437" y="226"/>
                      <a:pt x="1428" y="230"/>
                      <a:pt x="1402" y="200"/>
                    </a:cubicBezTo>
                    <a:cubicBezTo>
                      <a:pt x="1401" y="199"/>
                      <a:pt x="1401" y="199"/>
                      <a:pt x="1400" y="198"/>
                    </a:cubicBezTo>
                    <a:cubicBezTo>
                      <a:pt x="1384" y="208"/>
                      <a:pt x="1373" y="217"/>
                      <a:pt x="1352" y="222"/>
                    </a:cubicBezTo>
                    <a:cubicBezTo>
                      <a:pt x="1319" y="232"/>
                      <a:pt x="1317" y="235"/>
                      <a:pt x="1275" y="219"/>
                    </a:cubicBez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16"/>
              <p:cNvSpPr/>
              <p:nvPr/>
            </p:nvSpPr>
            <p:spPr bwMode="auto">
              <a:xfrm>
                <a:off x="7456552" y="3749336"/>
                <a:ext cx="1712479" cy="1103383"/>
              </a:xfrm>
              <a:custGeom>
                <a:avLst/>
                <a:gdLst>
                  <a:gd name="T0" fmla="*/ 3008 w 3074"/>
                  <a:gd name="T1" fmla="*/ 534 h 2060"/>
                  <a:gd name="T2" fmla="*/ 2766 w 3074"/>
                  <a:gd name="T3" fmla="*/ 507 h 2060"/>
                  <a:gd name="T4" fmla="*/ 2572 w 3074"/>
                  <a:gd name="T5" fmla="*/ 454 h 2060"/>
                  <a:gd name="T6" fmla="*/ 2399 w 3074"/>
                  <a:gd name="T7" fmla="*/ 412 h 2060"/>
                  <a:gd name="T8" fmla="*/ 2274 w 3074"/>
                  <a:gd name="T9" fmla="*/ 354 h 2060"/>
                  <a:gd name="T10" fmla="*/ 2007 w 3074"/>
                  <a:gd name="T11" fmla="*/ 313 h 2060"/>
                  <a:gd name="T12" fmla="*/ 1797 w 3074"/>
                  <a:gd name="T13" fmla="*/ 402 h 2060"/>
                  <a:gd name="T14" fmla="*/ 1646 w 3074"/>
                  <a:gd name="T15" fmla="*/ 276 h 2060"/>
                  <a:gd name="T16" fmla="*/ 1524 w 3074"/>
                  <a:gd name="T17" fmla="*/ 248 h 2060"/>
                  <a:gd name="T18" fmla="*/ 1413 w 3074"/>
                  <a:gd name="T19" fmla="*/ 129 h 2060"/>
                  <a:gd name="T20" fmla="*/ 1264 w 3074"/>
                  <a:gd name="T21" fmla="*/ 22 h 2060"/>
                  <a:gd name="T22" fmla="*/ 1179 w 3074"/>
                  <a:gd name="T23" fmla="*/ 136 h 2060"/>
                  <a:gd name="T24" fmla="*/ 1148 w 3074"/>
                  <a:gd name="T25" fmla="*/ 292 h 2060"/>
                  <a:gd name="T26" fmla="*/ 934 w 3074"/>
                  <a:gd name="T27" fmla="*/ 244 h 2060"/>
                  <a:gd name="T28" fmla="*/ 698 w 3074"/>
                  <a:gd name="T29" fmla="*/ 374 h 2060"/>
                  <a:gd name="T30" fmla="*/ 463 w 3074"/>
                  <a:gd name="T31" fmla="*/ 267 h 2060"/>
                  <a:gd name="T32" fmla="*/ 235 w 3074"/>
                  <a:gd name="T33" fmla="*/ 222 h 2060"/>
                  <a:gd name="T34" fmla="*/ 48 w 3074"/>
                  <a:gd name="T35" fmla="*/ 352 h 2060"/>
                  <a:gd name="T36" fmla="*/ 200 w 3074"/>
                  <a:gd name="T37" fmla="*/ 467 h 2060"/>
                  <a:gd name="T38" fmla="*/ 345 w 3074"/>
                  <a:gd name="T39" fmla="*/ 734 h 2060"/>
                  <a:gd name="T40" fmla="*/ 371 w 3074"/>
                  <a:gd name="T41" fmla="*/ 934 h 2060"/>
                  <a:gd name="T42" fmla="*/ 386 w 3074"/>
                  <a:gd name="T43" fmla="*/ 1233 h 2060"/>
                  <a:gd name="T44" fmla="*/ 480 w 3074"/>
                  <a:gd name="T45" fmla="*/ 1501 h 2060"/>
                  <a:gd name="T46" fmla="*/ 624 w 3074"/>
                  <a:gd name="T47" fmla="*/ 1475 h 2060"/>
                  <a:gd name="T48" fmla="*/ 886 w 3074"/>
                  <a:gd name="T49" fmla="*/ 1760 h 2060"/>
                  <a:gd name="T50" fmla="*/ 1004 w 3074"/>
                  <a:gd name="T51" fmla="*/ 2012 h 2060"/>
                  <a:gd name="T52" fmla="*/ 1271 w 3074"/>
                  <a:gd name="T53" fmla="*/ 2009 h 2060"/>
                  <a:gd name="T54" fmla="*/ 1332 w 3074"/>
                  <a:gd name="T55" fmla="*/ 1782 h 2060"/>
                  <a:gd name="T56" fmla="*/ 1463 w 3074"/>
                  <a:gd name="T57" fmla="*/ 1549 h 2060"/>
                  <a:gd name="T58" fmla="*/ 1655 w 3074"/>
                  <a:gd name="T59" fmla="*/ 1397 h 2060"/>
                  <a:gd name="T60" fmla="*/ 1694 w 3074"/>
                  <a:gd name="T61" fmla="*/ 1549 h 2060"/>
                  <a:gd name="T62" fmla="*/ 1904 w 3074"/>
                  <a:gd name="T63" fmla="*/ 1545 h 2060"/>
                  <a:gd name="T64" fmla="*/ 1948 w 3074"/>
                  <a:gd name="T65" fmla="*/ 1618 h 2060"/>
                  <a:gd name="T66" fmla="*/ 2083 w 3074"/>
                  <a:gd name="T67" fmla="*/ 1608 h 2060"/>
                  <a:gd name="T68" fmla="*/ 2155 w 3074"/>
                  <a:gd name="T69" fmla="*/ 1536 h 2060"/>
                  <a:gd name="T70" fmla="*/ 2011 w 3074"/>
                  <a:gd name="T71" fmla="*/ 1410 h 2060"/>
                  <a:gd name="T72" fmla="*/ 2168 w 3074"/>
                  <a:gd name="T73" fmla="*/ 1406 h 2060"/>
                  <a:gd name="T74" fmla="*/ 2391 w 3074"/>
                  <a:gd name="T75" fmla="*/ 1308 h 2060"/>
                  <a:gd name="T76" fmla="*/ 2476 w 3074"/>
                  <a:gd name="T77" fmla="*/ 1225 h 2060"/>
                  <a:gd name="T78" fmla="*/ 2634 w 3074"/>
                  <a:gd name="T79" fmla="*/ 1251 h 2060"/>
                  <a:gd name="T80" fmla="*/ 2682 w 3074"/>
                  <a:gd name="T81" fmla="*/ 1347 h 2060"/>
                  <a:gd name="T82" fmla="*/ 2863 w 3074"/>
                  <a:gd name="T83" fmla="*/ 1441 h 2060"/>
                  <a:gd name="T84" fmla="*/ 2891 w 3074"/>
                  <a:gd name="T85" fmla="*/ 1230 h 2060"/>
                  <a:gd name="T86" fmla="*/ 2785 w 3074"/>
                  <a:gd name="T87" fmla="*/ 1126 h 2060"/>
                  <a:gd name="T88" fmla="*/ 2697 w 3074"/>
                  <a:gd name="T89" fmla="*/ 982 h 2060"/>
                  <a:gd name="T90" fmla="*/ 2720 w 3074"/>
                  <a:gd name="T91" fmla="*/ 873 h 2060"/>
                  <a:gd name="T92" fmla="*/ 2946 w 3074"/>
                  <a:gd name="T93" fmla="*/ 821 h 2060"/>
                  <a:gd name="T94" fmla="*/ 3057 w 3074"/>
                  <a:gd name="T95" fmla="*/ 643 h 20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74" h="2060">
                    <a:moveTo>
                      <a:pt x="3057" y="643"/>
                    </a:moveTo>
                    <a:cubicBezTo>
                      <a:pt x="3041" y="612"/>
                      <a:pt x="3008" y="604"/>
                      <a:pt x="3011" y="584"/>
                    </a:cubicBezTo>
                    <a:cubicBezTo>
                      <a:pt x="3015" y="565"/>
                      <a:pt x="3038" y="532"/>
                      <a:pt x="3008" y="534"/>
                    </a:cubicBezTo>
                    <a:cubicBezTo>
                      <a:pt x="2979" y="537"/>
                      <a:pt x="2936" y="520"/>
                      <a:pt x="2900" y="537"/>
                    </a:cubicBezTo>
                    <a:cubicBezTo>
                      <a:pt x="2864" y="554"/>
                      <a:pt x="2848" y="570"/>
                      <a:pt x="2818" y="543"/>
                    </a:cubicBezTo>
                    <a:cubicBezTo>
                      <a:pt x="2789" y="515"/>
                      <a:pt x="2802" y="504"/>
                      <a:pt x="2766" y="507"/>
                    </a:cubicBezTo>
                    <a:cubicBezTo>
                      <a:pt x="2730" y="509"/>
                      <a:pt x="2717" y="507"/>
                      <a:pt x="2700" y="490"/>
                    </a:cubicBezTo>
                    <a:cubicBezTo>
                      <a:pt x="2684" y="473"/>
                      <a:pt x="2661" y="454"/>
                      <a:pt x="2638" y="454"/>
                    </a:cubicBezTo>
                    <a:cubicBezTo>
                      <a:pt x="2615" y="454"/>
                      <a:pt x="2599" y="434"/>
                      <a:pt x="2572" y="454"/>
                    </a:cubicBezTo>
                    <a:cubicBezTo>
                      <a:pt x="2546" y="473"/>
                      <a:pt x="2523" y="490"/>
                      <a:pt x="2497" y="468"/>
                    </a:cubicBezTo>
                    <a:cubicBezTo>
                      <a:pt x="2471" y="445"/>
                      <a:pt x="2451" y="418"/>
                      <a:pt x="2435" y="423"/>
                    </a:cubicBezTo>
                    <a:cubicBezTo>
                      <a:pt x="2418" y="429"/>
                      <a:pt x="2409" y="429"/>
                      <a:pt x="2399" y="412"/>
                    </a:cubicBezTo>
                    <a:cubicBezTo>
                      <a:pt x="2389" y="395"/>
                      <a:pt x="2382" y="393"/>
                      <a:pt x="2363" y="401"/>
                    </a:cubicBezTo>
                    <a:cubicBezTo>
                      <a:pt x="2343" y="409"/>
                      <a:pt x="2327" y="420"/>
                      <a:pt x="2310" y="401"/>
                    </a:cubicBezTo>
                    <a:cubicBezTo>
                      <a:pt x="2294" y="381"/>
                      <a:pt x="2317" y="351"/>
                      <a:pt x="2274" y="354"/>
                    </a:cubicBezTo>
                    <a:cubicBezTo>
                      <a:pt x="2232" y="356"/>
                      <a:pt x="2210" y="348"/>
                      <a:pt x="2175" y="367"/>
                    </a:cubicBezTo>
                    <a:cubicBezTo>
                      <a:pt x="2140" y="385"/>
                      <a:pt x="2098" y="409"/>
                      <a:pt x="2070" y="378"/>
                    </a:cubicBezTo>
                    <a:cubicBezTo>
                      <a:pt x="2042" y="346"/>
                      <a:pt x="2039" y="313"/>
                      <a:pt x="2007" y="313"/>
                    </a:cubicBezTo>
                    <a:cubicBezTo>
                      <a:pt x="1974" y="313"/>
                      <a:pt x="1917" y="304"/>
                      <a:pt x="1915" y="320"/>
                    </a:cubicBezTo>
                    <a:cubicBezTo>
                      <a:pt x="1913" y="337"/>
                      <a:pt x="1935" y="376"/>
                      <a:pt x="1884" y="393"/>
                    </a:cubicBezTo>
                    <a:cubicBezTo>
                      <a:pt x="1834" y="409"/>
                      <a:pt x="1845" y="420"/>
                      <a:pt x="1797" y="402"/>
                    </a:cubicBezTo>
                    <a:cubicBezTo>
                      <a:pt x="1749" y="383"/>
                      <a:pt x="1747" y="402"/>
                      <a:pt x="1721" y="385"/>
                    </a:cubicBezTo>
                    <a:cubicBezTo>
                      <a:pt x="1694" y="368"/>
                      <a:pt x="1673" y="365"/>
                      <a:pt x="1670" y="344"/>
                    </a:cubicBezTo>
                    <a:cubicBezTo>
                      <a:pt x="1668" y="324"/>
                      <a:pt x="1673" y="296"/>
                      <a:pt x="1646" y="276"/>
                    </a:cubicBezTo>
                    <a:cubicBezTo>
                      <a:pt x="1620" y="255"/>
                      <a:pt x="1653" y="242"/>
                      <a:pt x="1629" y="228"/>
                    </a:cubicBezTo>
                    <a:cubicBezTo>
                      <a:pt x="1605" y="213"/>
                      <a:pt x="1587" y="222"/>
                      <a:pt x="1574" y="239"/>
                    </a:cubicBezTo>
                    <a:cubicBezTo>
                      <a:pt x="1561" y="255"/>
                      <a:pt x="1541" y="261"/>
                      <a:pt x="1524" y="248"/>
                    </a:cubicBezTo>
                    <a:cubicBezTo>
                      <a:pt x="1507" y="235"/>
                      <a:pt x="1496" y="218"/>
                      <a:pt x="1474" y="202"/>
                    </a:cubicBezTo>
                    <a:cubicBezTo>
                      <a:pt x="1452" y="185"/>
                      <a:pt x="1439" y="187"/>
                      <a:pt x="1437" y="172"/>
                    </a:cubicBezTo>
                    <a:cubicBezTo>
                      <a:pt x="1434" y="157"/>
                      <a:pt x="1448" y="133"/>
                      <a:pt x="1413" y="129"/>
                    </a:cubicBezTo>
                    <a:cubicBezTo>
                      <a:pt x="1378" y="126"/>
                      <a:pt x="1367" y="128"/>
                      <a:pt x="1367" y="105"/>
                    </a:cubicBezTo>
                    <a:cubicBezTo>
                      <a:pt x="1367" y="83"/>
                      <a:pt x="1378" y="20"/>
                      <a:pt x="1345" y="14"/>
                    </a:cubicBezTo>
                    <a:cubicBezTo>
                      <a:pt x="1312" y="9"/>
                      <a:pt x="1314" y="0"/>
                      <a:pt x="1264" y="22"/>
                    </a:cubicBezTo>
                    <a:cubicBezTo>
                      <a:pt x="1214" y="44"/>
                      <a:pt x="1214" y="50"/>
                      <a:pt x="1194" y="50"/>
                    </a:cubicBezTo>
                    <a:cubicBezTo>
                      <a:pt x="1175" y="50"/>
                      <a:pt x="1142" y="59"/>
                      <a:pt x="1146" y="79"/>
                    </a:cubicBezTo>
                    <a:cubicBezTo>
                      <a:pt x="1149" y="95"/>
                      <a:pt x="1172" y="115"/>
                      <a:pt x="1179" y="136"/>
                    </a:cubicBezTo>
                    <a:cubicBezTo>
                      <a:pt x="1196" y="137"/>
                      <a:pt x="1207" y="142"/>
                      <a:pt x="1210" y="166"/>
                    </a:cubicBezTo>
                    <a:cubicBezTo>
                      <a:pt x="1214" y="211"/>
                      <a:pt x="1196" y="226"/>
                      <a:pt x="1196" y="255"/>
                    </a:cubicBezTo>
                    <a:cubicBezTo>
                      <a:pt x="1196" y="285"/>
                      <a:pt x="1166" y="318"/>
                      <a:pt x="1148" y="292"/>
                    </a:cubicBezTo>
                    <a:cubicBezTo>
                      <a:pt x="1131" y="267"/>
                      <a:pt x="1113" y="233"/>
                      <a:pt x="1087" y="263"/>
                    </a:cubicBezTo>
                    <a:cubicBezTo>
                      <a:pt x="1061" y="292"/>
                      <a:pt x="1030" y="318"/>
                      <a:pt x="1004" y="285"/>
                    </a:cubicBezTo>
                    <a:cubicBezTo>
                      <a:pt x="978" y="252"/>
                      <a:pt x="965" y="222"/>
                      <a:pt x="934" y="244"/>
                    </a:cubicBezTo>
                    <a:cubicBezTo>
                      <a:pt x="904" y="267"/>
                      <a:pt x="860" y="292"/>
                      <a:pt x="860" y="322"/>
                    </a:cubicBezTo>
                    <a:cubicBezTo>
                      <a:pt x="860" y="352"/>
                      <a:pt x="878" y="404"/>
                      <a:pt x="825" y="404"/>
                    </a:cubicBezTo>
                    <a:cubicBezTo>
                      <a:pt x="773" y="404"/>
                      <a:pt x="729" y="407"/>
                      <a:pt x="698" y="374"/>
                    </a:cubicBezTo>
                    <a:cubicBezTo>
                      <a:pt x="668" y="341"/>
                      <a:pt x="624" y="304"/>
                      <a:pt x="611" y="274"/>
                    </a:cubicBezTo>
                    <a:cubicBezTo>
                      <a:pt x="598" y="244"/>
                      <a:pt x="576" y="215"/>
                      <a:pt x="546" y="233"/>
                    </a:cubicBezTo>
                    <a:cubicBezTo>
                      <a:pt x="515" y="252"/>
                      <a:pt x="493" y="292"/>
                      <a:pt x="463" y="267"/>
                    </a:cubicBezTo>
                    <a:cubicBezTo>
                      <a:pt x="432" y="241"/>
                      <a:pt x="414" y="259"/>
                      <a:pt x="388" y="233"/>
                    </a:cubicBezTo>
                    <a:cubicBezTo>
                      <a:pt x="362" y="207"/>
                      <a:pt x="345" y="189"/>
                      <a:pt x="323" y="207"/>
                    </a:cubicBezTo>
                    <a:cubicBezTo>
                      <a:pt x="301" y="226"/>
                      <a:pt x="257" y="222"/>
                      <a:pt x="235" y="222"/>
                    </a:cubicBezTo>
                    <a:cubicBezTo>
                      <a:pt x="214" y="222"/>
                      <a:pt x="157" y="204"/>
                      <a:pt x="117" y="222"/>
                    </a:cubicBezTo>
                    <a:cubicBezTo>
                      <a:pt x="78" y="241"/>
                      <a:pt x="65" y="252"/>
                      <a:pt x="52" y="267"/>
                    </a:cubicBezTo>
                    <a:cubicBezTo>
                      <a:pt x="39" y="281"/>
                      <a:pt x="74" y="341"/>
                      <a:pt x="48" y="352"/>
                    </a:cubicBezTo>
                    <a:cubicBezTo>
                      <a:pt x="21" y="363"/>
                      <a:pt x="0" y="381"/>
                      <a:pt x="34" y="389"/>
                    </a:cubicBezTo>
                    <a:cubicBezTo>
                      <a:pt x="69" y="396"/>
                      <a:pt x="109" y="426"/>
                      <a:pt x="135" y="430"/>
                    </a:cubicBezTo>
                    <a:cubicBezTo>
                      <a:pt x="161" y="433"/>
                      <a:pt x="192" y="418"/>
                      <a:pt x="200" y="467"/>
                    </a:cubicBezTo>
                    <a:cubicBezTo>
                      <a:pt x="209" y="515"/>
                      <a:pt x="253" y="530"/>
                      <a:pt x="257" y="570"/>
                    </a:cubicBezTo>
                    <a:cubicBezTo>
                      <a:pt x="262" y="611"/>
                      <a:pt x="266" y="626"/>
                      <a:pt x="297" y="652"/>
                    </a:cubicBezTo>
                    <a:cubicBezTo>
                      <a:pt x="327" y="678"/>
                      <a:pt x="393" y="722"/>
                      <a:pt x="345" y="734"/>
                    </a:cubicBezTo>
                    <a:cubicBezTo>
                      <a:pt x="297" y="745"/>
                      <a:pt x="262" y="737"/>
                      <a:pt x="283" y="767"/>
                    </a:cubicBezTo>
                    <a:cubicBezTo>
                      <a:pt x="305" y="797"/>
                      <a:pt x="340" y="804"/>
                      <a:pt x="345" y="834"/>
                    </a:cubicBezTo>
                    <a:cubicBezTo>
                      <a:pt x="349" y="863"/>
                      <a:pt x="366" y="893"/>
                      <a:pt x="371" y="934"/>
                    </a:cubicBezTo>
                    <a:cubicBezTo>
                      <a:pt x="375" y="974"/>
                      <a:pt x="371" y="986"/>
                      <a:pt x="375" y="1023"/>
                    </a:cubicBezTo>
                    <a:cubicBezTo>
                      <a:pt x="380" y="1060"/>
                      <a:pt x="362" y="1138"/>
                      <a:pt x="371" y="1171"/>
                    </a:cubicBezTo>
                    <a:cubicBezTo>
                      <a:pt x="379" y="1201"/>
                      <a:pt x="405" y="1216"/>
                      <a:pt x="386" y="1233"/>
                    </a:cubicBezTo>
                    <a:cubicBezTo>
                      <a:pt x="406" y="1256"/>
                      <a:pt x="406" y="1276"/>
                      <a:pt x="406" y="1301"/>
                    </a:cubicBezTo>
                    <a:cubicBezTo>
                      <a:pt x="406" y="1338"/>
                      <a:pt x="401" y="1382"/>
                      <a:pt x="410" y="1456"/>
                    </a:cubicBezTo>
                    <a:cubicBezTo>
                      <a:pt x="419" y="1530"/>
                      <a:pt x="454" y="1512"/>
                      <a:pt x="480" y="1501"/>
                    </a:cubicBezTo>
                    <a:cubicBezTo>
                      <a:pt x="506" y="1490"/>
                      <a:pt x="537" y="1479"/>
                      <a:pt x="546" y="1456"/>
                    </a:cubicBezTo>
                    <a:cubicBezTo>
                      <a:pt x="554" y="1434"/>
                      <a:pt x="585" y="1412"/>
                      <a:pt x="611" y="1423"/>
                    </a:cubicBezTo>
                    <a:cubicBezTo>
                      <a:pt x="637" y="1434"/>
                      <a:pt x="650" y="1449"/>
                      <a:pt x="624" y="1475"/>
                    </a:cubicBezTo>
                    <a:cubicBezTo>
                      <a:pt x="598" y="1501"/>
                      <a:pt x="615" y="1519"/>
                      <a:pt x="642" y="1564"/>
                    </a:cubicBezTo>
                    <a:cubicBezTo>
                      <a:pt x="668" y="1608"/>
                      <a:pt x="755" y="1601"/>
                      <a:pt x="786" y="1630"/>
                    </a:cubicBezTo>
                    <a:cubicBezTo>
                      <a:pt x="816" y="1660"/>
                      <a:pt x="873" y="1719"/>
                      <a:pt x="886" y="1760"/>
                    </a:cubicBezTo>
                    <a:cubicBezTo>
                      <a:pt x="899" y="1801"/>
                      <a:pt x="891" y="1816"/>
                      <a:pt x="934" y="1845"/>
                    </a:cubicBezTo>
                    <a:cubicBezTo>
                      <a:pt x="978" y="1875"/>
                      <a:pt x="934" y="1920"/>
                      <a:pt x="974" y="1942"/>
                    </a:cubicBezTo>
                    <a:cubicBezTo>
                      <a:pt x="1013" y="1964"/>
                      <a:pt x="1000" y="2001"/>
                      <a:pt x="1004" y="2012"/>
                    </a:cubicBezTo>
                    <a:cubicBezTo>
                      <a:pt x="1009" y="2023"/>
                      <a:pt x="1057" y="2053"/>
                      <a:pt x="1096" y="2057"/>
                    </a:cubicBezTo>
                    <a:cubicBezTo>
                      <a:pt x="1135" y="2060"/>
                      <a:pt x="1183" y="2027"/>
                      <a:pt x="1218" y="1990"/>
                    </a:cubicBezTo>
                    <a:cubicBezTo>
                      <a:pt x="1253" y="1953"/>
                      <a:pt x="1266" y="1997"/>
                      <a:pt x="1271" y="2009"/>
                    </a:cubicBezTo>
                    <a:cubicBezTo>
                      <a:pt x="1275" y="2020"/>
                      <a:pt x="1319" y="2012"/>
                      <a:pt x="1349" y="1986"/>
                    </a:cubicBezTo>
                    <a:cubicBezTo>
                      <a:pt x="1380" y="1960"/>
                      <a:pt x="1375" y="1908"/>
                      <a:pt x="1349" y="1868"/>
                    </a:cubicBezTo>
                    <a:cubicBezTo>
                      <a:pt x="1323" y="1827"/>
                      <a:pt x="1336" y="1816"/>
                      <a:pt x="1332" y="1782"/>
                    </a:cubicBezTo>
                    <a:cubicBezTo>
                      <a:pt x="1327" y="1749"/>
                      <a:pt x="1336" y="1727"/>
                      <a:pt x="1375" y="1723"/>
                    </a:cubicBezTo>
                    <a:cubicBezTo>
                      <a:pt x="1415" y="1719"/>
                      <a:pt x="1428" y="1664"/>
                      <a:pt x="1454" y="1638"/>
                    </a:cubicBezTo>
                    <a:cubicBezTo>
                      <a:pt x="1480" y="1612"/>
                      <a:pt x="1485" y="1575"/>
                      <a:pt x="1463" y="1549"/>
                    </a:cubicBezTo>
                    <a:cubicBezTo>
                      <a:pt x="1441" y="1523"/>
                      <a:pt x="1511" y="1504"/>
                      <a:pt x="1546" y="1497"/>
                    </a:cubicBezTo>
                    <a:cubicBezTo>
                      <a:pt x="1581" y="1490"/>
                      <a:pt x="1594" y="1464"/>
                      <a:pt x="1555" y="1438"/>
                    </a:cubicBezTo>
                    <a:cubicBezTo>
                      <a:pt x="1515" y="1412"/>
                      <a:pt x="1611" y="1401"/>
                      <a:pt x="1655" y="1397"/>
                    </a:cubicBezTo>
                    <a:cubicBezTo>
                      <a:pt x="1699" y="1393"/>
                      <a:pt x="1677" y="1423"/>
                      <a:pt x="1668" y="1434"/>
                    </a:cubicBezTo>
                    <a:cubicBezTo>
                      <a:pt x="1659" y="1445"/>
                      <a:pt x="1659" y="1464"/>
                      <a:pt x="1681" y="1482"/>
                    </a:cubicBezTo>
                    <a:cubicBezTo>
                      <a:pt x="1703" y="1501"/>
                      <a:pt x="1716" y="1530"/>
                      <a:pt x="1694" y="1549"/>
                    </a:cubicBezTo>
                    <a:cubicBezTo>
                      <a:pt x="1673" y="1567"/>
                      <a:pt x="1716" y="1586"/>
                      <a:pt x="1756" y="1593"/>
                    </a:cubicBezTo>
                    <a:cubicBezTo>
                      <a:pt x="1795" y="1601"/>
                      <a:pt x="1834" y="1567"/>
                      <a:pt x="1847" y="1545"/>
                    </a:cubicBezTo>
                    <a:cubicBezTo>
                      <a:pt x="1860" y="1523"/>
                      <a:pt x="1887" y="1538"/>
                      <a:pt x="1904" y="1545"/>
                    </a:cubicBezTo>
                    <a:cubicBezTo>
                      <a:pt x="1922" y="1553"/>
                      <a:pt x="1935" y="1582"/>
                      <a:pt x="1930" y="1612"/>
                    </a:cubicBezTo>
                    <a:cubicBezTo>
                      <a:pt x="1930" y="1614"/>
                      <a:pt x="1930" y="1615"/>
                      <a:pt x="1930" y="1617"/>
                    </a:cubicBezTo>
                    <a:cubicBezTo>
                      <a:pt x="1937" y="1620"/>
                      <a:pt x="1944" y="1621"/>
                      <a:pt x="1948" y="1618"/>
                    </a:cubicBezTo>
                    <a:cubicBezTo>
                      <a:pt x="1961" y="1606"/>
                      <a:pt x="1967" y="1597"/>
                      <a:pt x="1980" y="1612"/>
                    </a:cubicBezTo>
                    <a:cubicBezTo>
                      <a:pt x="1994" y="1627"/>
                      <a:pt x="2007" y="1640"/>
                      <a:pt x="2033" y="1629"/>
                    </a:cubicBezTo>
                    <a:cubicBezTo>
                      <a:pt x="2059" y="1618"/>
                      <a:pt x="2059" y="1608"/>
                      <a:pt x="2083" y="1608"/>
                    </a:cubicBezTo>
                    <a:cubicBezTo>
                      <a:pt x="2107" y="1608"/>
                      <a:pt x="2120" y="1599"/>
                      <a:pt x="2146" y="1601"/>
                    </a:cubicBezTo>
                    <a:cubicBezTo>
                      <a:pt x="2173" y="1603"/>
                      <a:pt x="2201" y="1601"/>
                      <a:pt x="2186" y="1580"/>
                    </a:cubicBezTo>
                    <a:cubicBezTo>
                      <a:pt x="2171" y="1560"/>
                      <a:pt x="2157" y="1553"/>
                      <a:pt x="2155" y="1536"/>
                    </a:cubicBezTo>
                    <a:cubicBezTo>
                      <a:pt x="2153" y="1519"/>
                      <a:pt x="2173" y="1506"/>
                      <a:pt x="2131" y="1506"/>
                    </a:cubicBezTo>
                    <a:cubicBezTo>
                      <a:pt x="2090" y="1506"/>
                      <a:pt x="2068" y="1491"/>
                      <a:pt x="2042" y="1473"/>
                    </a:cubicBezTo>
                    <a:cubicBezTo>
                      <a:pt x="2015" y="1454"/>
                      <a:pt x="1994" y="1425"/>
                      <a:pt x="2011" y="1410"/>
                    </a:cubicBezTo>
                    <a:cubicBezTo>
                      <a:pt x="2029" y="1395"/>
                      <a:pt x="2050" y="1399"/>
                      <a:pt x="2066" y="1382"/>
                    </a:cubicBezTo>
                    <a:cubicBezTo>
                      <a:pt x="2081" y="1365"/>
                      <a:pt x="2074" y="1336"/>
                      <a:pt x="2103" y="1358"/>
                    </a:cubicBezTo>
                    <a:cubicBezTo>
                      <a:pt x="2131" y="1380"/>
                      <a:pt x="2138" y="1403"/>
                      <a:pt x="2168" y="1406"/>
                    </a:cubicBezTo>
                    <a:cubicBezTo>
                      <a:pt x="2199" y="1410"/>
                      <a:pt x="2238" y="1423"/>
                      <a:pt x="2267" y="1399"/>
                    </a:cubicBezTo>
                    <a:cubicBezTo>
                      <a:pt x="2295" y="1375"/>
                      <a:pt x="2256" y="1343"/>
                      <a:pt x="2295" y="1338"/>
                    </a:cubicBezTo>
                    <a:cubicBezTo>
                      <a:pt x="2334" y="1332"/>
                      <a:pt x="2358" y="1282"/>
                      <a:pt x="2391" y="1308"/>
                    </a:cubicBezTo>
                    <a:cubicBezTo>
                      <a:pt x="2424" y="1334"/>
                      <a:pt x="2439" y="1332"/>
                      <a:pt x="2452" y="1314"/>
                    </a:cubicBezTo>
                    <a:cubicBezTo>
                      <a:pt x="2465" y="1295"/>
                      <a:pt x="2474" y="1280"/>
                      <a:pt x="2454" y="1262"/>
                    </a:cubicBezTo>
                    <a:cubicBezTo>
                      <a:pt x="2435" y="1243"/>
                      <a:pt x="2450" y="1219"/>
                      <a:pt x="2476" y="1225"/>
                    </a:cubicBezTo>
                    <a:cubicBezTo>
                      <a:pt x="2502" y="1230"/>
                      <a:pt x="2531" y="1236"/>
                      <a:pt x="2535" y="1254"/>
                    </a:cubicBezTo>
                    <a:cubicBezTo>
                      <a:pt x="2540" y="1273"/>
                      <a:pt x="2559" y="1293"/>
                      <a:pt x="2577" y="1273"/>
                    </a:cubicBezTo>
                    <a:cubicBezTo>
                      <a:pt x="2594" y="1252"/>
                      <a:pt x="2605" y="1249"/>
                      <a:pt x="2634" y="1251"/>
                    </a:cubicBezTo>
                    <a:cubicBezTo>
                      <a:pt x="2662" y="1252"/>
                      <a:pt x="2671" y="1269"/>
                      <a:pt x="2671" y="1284"/>
                    </a:cubicBezTo>
                    <a:cubicBezTo>
                      <a:pt x="2671" y="1299"/>
                      <a:pt x="2695" y="1306"/>
                      <a:pt x="2684" y="1323"/>
                    </a:cubicBezTo>
                    <a:cubicBezTo>
                      <a:pt x="2673" y="1340"/>
                      <a:pt x="2658" y="1343"/>
                      <a:pt x="2682" y="1347"/>
                    </a:cubicBezTo>
                    <a:cubicBezTo>
                      <a:pt x="2706" y="1351"/>
                      <a:pt x="2725" y="1353"/>
                      <a:pt x="2738" y="1377"/>
                    </a:cubicBezTo>
                    <a:cubicBezTo>
                      <a:pt x="2751" y="1401"/>
                      <a:pt x="2745" y="1421"/>
                      <a:pt x="2786" y="1438"/>
                    </a:cubicBezTo>
                    <a:cubicBezTo>
                      <a:pt x="2828" y="1454"/>
                      <a:pt x="2830" y="1451"/>
                      <a:pt x="2863" y="1441"/>
                    </a:cubicBezTo>
                    <a:cubicBezTo>
                      <a:pt x="2884" y="1436"/>
                      <a:pt x="2895" y="1427"/>
                      <a:pt x="2911" y="1417"/>
                    </a:cubicBezTo>
                    <a:cubicBezTo>
                      <a:pt x="2890" y="1389"/>
                      <a:pt x="2934" y="1385"/>
                      <a:pt x="2917" y="1360"/>
                    </a:cubicBezTo>
                    <a:cubicBezTo>
                      <a:pt x="2900" y="1334"/>
                      <a:pt x="2891" y="1282"/>
                      <a:pt x="2891" y="1230"/>
                    </a:cubicBezTo>
                    <a:cubicBezTo>
                      <a:pt x="2891" y="1226"/>
                      <a:pt x="2891" y="1221"/>
                      <a:pt x="2892" y="1217"/>
                    </a:cubicBezTo>
                    <a:cubicBezTo>
                      <a:pt x="2838" y="1185"/>
                      <a:pt x="2838" y="1185"/>
                      <a:pt x="2838" y="1185"/>
                    </a:cubicBezTo>
                    <a:cubicBezTo>
                      <a:pt x="2838" y="1185"/>
                      <a:pt x="2782" y="1157"/>
                      <a:pt x="2785" y="1126"/>
                    </a:cubicBezTo>
                    <a:cubicBezTo>
                      <a:pt x="2789" y="1096"/>
                      <a:pt x="2802" y="1113"/>
                      <a:pt x="2766" y="1093"/>
                    </a:cubicBezTo>
                    <a:cubicBezTo>
                      <a:pt x="2730" y="1074"/>
                      <a:pt x="2730" y="1068"/>
                      <a:pt x="2713" y="1049"/>
                    </a:cubicBezTo>
                    <a:cubicBezTo>
                      <a:pt x="2697" y="1029"/>
                      <a:pt x="2694" y="1004"/>
                      <a:pt x="2697" y="982"/>
                    </a:cubicBezTo>
                    <a:cubicBezTo>
                      <a:pt x="2700" y="960"/>
                      <a:pt x="2723" y="948"/>
                      <a:pt x="2697" y="940"/>
                    </a:cubicBezTo>
                    <a:cubicBezTo>
                      <a:pt x="2671" y="932"/>
                      <a:pt x="2631" y="921"/>
                      <a:pt x="2667" y="898"/>
                    </a:cubicBezTo>
                    <a:cubicBezTo>
                      <a:pt x="2703" y="876"/>
                      <a:pt x="2720" y="873"/>
                      <a:pt x="2720" y="873"/>
                    </a:cubicBezTo>
                    <a:cubicBezTo>
                      <a:pt x="2720" y="873"/>
                      <a:pt x="2736" y="871"/>
                      <a:pt x="2769" y="862"/>
                    </a:cubicBezTo>
                    <a:cubicBezTo>
                      <a:pt x="2802" y="854"/>
                      <a:pt x="2834" y="854"/>
                      <a:pt x="2857" y="854"/>
                    </a:cubicBezTo>
                    <a:cubicBezTo>
                      <a:pt x="2880" y="854"/>
                      <a:pt x="2929" y="840"/>
                      <a:pt x="2946" y="821"/>
                    </a:cubicBezTo>
                    <a:cubicBezTo>
                      <a:pt x="2962" y="801"/>
                      <a:pt x="3005" y="759"/>
                      <a:pt x="3021" y="771"/>
                    </a:cubicBezTo>
                    <a:cubicBezTo>
                      <a:pt x="3038" y="782"/>
                      <a:pt x="3074" y="779"/>
                      <a:pt x="3074" y="743"/>
                    </a:cubicBezTo>
                    <a:cubicBezTo>
                      <a:pt x="3074" y="707"/>
                      <a:pt x="3074" y="673"/>
                      <a:pt x="3057" y="6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rnd" cmpd="sng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17"/>
              <p:cNvSpPr/>
              <p:nvPr/>
            </p:nvSpPr>
            <p:spPr bwMode="auto">
              <a:xfrm>
                <a:off x="7047673" y="2582341"/>
                <a:ext cx="1879638" cy="1392529"/>
              </a:xfrm>
              <a:custGeom>
                <a:avLst/>
                <a:gdLst>
                  <a:gd name="T0" fmla="*/ 3326 w 3374"/>
                  <a:gd name="T1" fmla="*/ 1582 h 2599"/>
                  <a:gd name="T2" fmla="*/ 3022 w 3374"/>
                  <a:gd name="T3" fmla="*/ 1461 h 2599"/>
                  <a:gd name="T4" fmla="*/ 2905 w 3374"/>
                  <a:gd name="T5" fmla="*/ 1423 h 2599"/>
                  <a:gd name="T6" fmla="*/ 2850 w 3374"/>
                  <a:gd name="T7" fmla="*/ 1556 h 2599"/>
                  <a:gd name="T8" fmla="*/ 2957 w 3374"/>
                  <a:gd name="T9" fmla="*/ 1714 h 2599"/>
                  <a:gd name="T10" fmla="*/ 2863 w 3374"/>
                  <a:gd name="T11" fmla="*/ 1817 h 2599"/>
                  <a:gd name="T12" fmla="*/ 2804 w 3374"/>
                  <a:gd name="T13" fmla="*/ 1882 h 2599"/>
                  <a:gd name="T14" fmla="*/ 2651 w 3374"/>
                  <a:gd name="T15" fmla="*/ 1793 h 2599"/>
                  <a:gd name="T16" fmla="*/ 2573 w 3374"/>
                  <a:gd name="T17" fmla="*/ 1593 h 2599"/>
                  <a:gd name="T18" fmla="*/ 2448 w 3374"/>
                  <a:gd name="T19" fmla="*/ 1424 h 2599"/>
                  <a:gd name="T20" fmla="*/ 2411 w 3374"/>
                  <a:gd name="T21" fmla="*/ 1352 h 2599"/>
                  <a:gd name="T22" fmla="*/ 2179 w 3374"/>
                  <a:gd name="T23" fmla="*/ 1252 h 2599"/>
                  <a:gd name="T24" fmla="*/ 2267 w 3374"/>
                  <a:gd name="T25" fmla="*/ 911 h 2599"/>
                  <a:gd name="T26" fmla="*/ 1721 w 3374"/>
                  <a:gd name="T27" fmla="*/ 1019 h 2599"/>
                  <a:gd name="T28" fmla="*/ 1446 w 3374"/>
                  <a:gd name="T29" fmla="*/ 833 h 2599"/>
                  <a:gd name="T30" fmla="*/ 1485 w 3374"/>
                  <a:gd name="T31" fmla="*/ 615 h 2599"/>
                  <a:gd name="T32" fmla="*/ 1148 w 3374"/>
                  <a:gd name="T33" fmla="*/ 548 h 2599"/>
                  <a:gd name="T34" fmla="*/ 851 w 3374"/>
                  <a:gd name="T35" fmla="*/ 363 h 2599"/>
                  <a:gd name="T36" fmla="*/ 848 w 3374"/>
                  <a:gd name="T37" fmla="*/ 57 h 2599"/>
                  <a:gd name="T38" fmla="*/ 661 w 3374"/>
                  <a:gd name="T39" fmla="*/ 24 h 2599"/>
                  <a:gd name="T40" fmla="*/ 428 w 3374"/>
                  <a:gd name="T41" fmla="*/ 233 h 2599"/>
                  <a:gd name="T42" fmla="*/ 113 w 3374"/>
                  <a:gd name="T43" fmla="*/ 418 h 2599"/>
                  <a:gd name="T44" fmla="*/ 26 w 3374"/>
                  <a:gd name="T45" fmla="*/ 792 h 2599"/>
                  <a:gd name="T46" fmla="*/ 301 w 3374"/>
                  <a:gd name="T47" fmla="*/ 907 h 2599"/>
                  <a:gd name="T48" fmla="*/ 633 w 3374"/>
                  <a:gd name="T49" fmla="*/ 1000 h 2599"/>
                  <a:gd name="T50" fmla="*/ 1074 w 3374"/>
                  <a:gd name="T51" fmla="*/ 941 h 2599"/>
                  <a:gd name="T52" fmla="*/ 1393 w 3374"/>
                  <a:gd name="T53" fmla="*/ 1019 h 2599"/>
                  <a:gd name="T54" fmla="*/ 1695 w 3374"/>
                  <a:gd name="T55" fmla="*/ 1311 h 2599"/>
                  <a:gd name="T56" fmla="*/ 1926 w 3374"/>
                  <a:gd name="T57" fmla="*/ 1471 h 2599"/>
                  <a:gd name="T58" fmla="*/ 2018 w 3374"/>
                  <a:gd name="T59" fmla="*/ 1638 h 2599"/>
                  <a:gd name="T60" fmla="*/ 1992 w 3374"/>
                  <a:gd name="T61" fmla="*/ 1860 h 2599"/>
                  <a:gd name="T62" fmla="*/ 1909 w 3374"/>
                  <a:gd name="T63" fmla="*/ 1930 h 2599"/>
                  <a:gd name="T64" fmla="*/ 1808 w 3374"/>
                  <a:gd name="T65" fmla="*/ 2156 h 2599"/>
                  <a:gd name="T66" fmla="*/ 1594 w 3374"/>
                  <a:gd name="T67" fmla="*/ 2138 h 2599"/>
                  <a:gd name="T68" fmla="*/ 1861 w 3374"/>
                  <a:gd name="T69" fmla="*/ 2316 h 2599"/>
                  <a:gd name="T70" fmla="*/ 1928 w 3374"/>
                  <a:gd name="T71" fmla="*/ 2229 h 2599"/>
                  <a:gd name="T72" fmla="*/ 2101 w 3374"/>
                  <a:gd name="T73" fmla="*/ 2284 h 2599"/>
                  <a:gd name="T74" fmla="*/ 2208 w 3374"/>
                  <a:gd name="T75" fmla="*/ 2381 h 2599"/>
                  <a:gd name="T76" fmla="*/ 2363 w 3374"/>
                  <a:gd name="T77" fmla="*/ 2407 h 2599"/>
                  <a:gd name="T78" fmla="*/ 2455 w 3374"/>
                  <a:gd name="T79" fmla="*/ 2564 h 2599"/>
                  <a:gd name="T80" fmla="*/ 2649 w 3374"/>
                  <a:gd name="T81" fmla="*/ 2499 h 2599"/>
                  <a:gd name="T82" fmla="*/ 2763 w 3374"/>
                  <a:gd name="T83" fmla="*/ 2412 h 2599"/>
                  <a:gd name="T84" fmla="*/ 2771 w 3374"/>
                  <a:gd name="T85" fmla="*/ 2321 h 2599"/>
                  <a:gd name="T86" fmla="*/ 2880 w 3374"/>
                  <a:gd name="T87" fmla="*/ 2329 h 2599"/>
                  <a:gd name="T88" fmla="*/ 2874 w 3374"/>
                  <a:gd name="T89" fmla="*/ 2238 h 2599"/>
                  <a:gd name="T90" fmla="*/ 2918 w 3374"/>
                  <a:gd name="T91" fmla="*/ 2119 h 2599"/>
                  <a:gd name="T92" fmla="*/ 2870 w 3374"/>
                  <a:gd name="T93" fmla="*/ 2034 h 2599"/>
                  <a:gd name="T94" fmla="*/ 2983 w 3374"/>
                  <a:gd name="T95" fmla="*/ 1945 h 2599"/>
                  <a:gd name="T96" fmla="*/ 3167 w 3374"/>
                  <a:gd name="T97" fmla="*/ 1953 h 2599"/>
                  <a:gd name="T98" fmla="*/ 3232 w 3374"/>
                  <a:gd name="T99" fmla="*/ 1884 h 2599"/>
                  <a:gd name="T100" fmla="*/ 3337 w 3374"/>
                  <a:gd name="T101" fmla="*/ 1795 h 2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74" h="2599">
                    <a:moveTo>
                      <a:pt x="3319" y="1723"/>
                    </a:moveTo>
                    <a:cubicBezTo>
                      <a:pt x="3341" y="1695"/>
                      <a:pt x="3374" y="1691"/>
                      <a:pt x="3359" y="1658"/>
                    </a:cubicBezTo>
                    <a:cubicBezTo>
                      <a:pt x="3343" y="1625"/>
                      <a:pt x="3365" y="1593"/>
                      <a:pt x="3326" y="1582"/>
                    </a:cubicBezTo>
                    <a:cubicBezTo>
                      <a:pt x="3287" y="1571"/>
                      <a:pt x="3223" y="1565"/>
                      <a:pt x="3195" y="1541"/>
                    </a:cubicBezTo>
                    <a:cubicBezTo>
                      <a:pt x="3167" y="1517"/>
                      <a:pt x="3164" y="1511"/>
                      <a:pt x="3125" y="1504"/>
                    </a:cubicBezTo>
                    <a:cubicBezTo>
                      <a:pt x="3086" y="1497"/>
                      <a:pt x="3031" y="1487"/>
                      <a:pt x="3022" y="1461"/>
                    </a:cubicBezTo>
                    <a:cubicBezTo>
                      <a:pt x="3017" y="1447"/>
                      <a:pt x="3023" y="1437"/>
                      <a:pt x="3024" y="1426"/>
                    </a:cubicBezTo>
                    <a:cubicBezTo>
                      <a:pt x="3009" y="1428"/>
                      <a:pt x="2990" y="1430"/>
                      <a:pt x="2972" y="1430"/>
                    </a:cubicBezTo>
                    <a:cubicBezTo>
                      <a:pt x="2924" y="1430"/>
                      <a:pt x="2918" y="1437"/>
                      <a:pt x="2905" y="1423"/>
                    </a:cubicBezTo>
                    <a:cubicBezTo>
                      <a:pt x="2891" y="1408"/>
                      <a:pt x="2885" y="1417"/>
                      <a:pt x="2874" y="1432"/>
                    </a:cubicBezTo>
                    <a:cubicBezTo>
                      <a:pt x="2863" y="1447"/>
                      <a:pt x="2870" y="1484"/>
                      <a:pt x="2874" y="1513"/>
                    </a:cubicBezTo>
                    <a:cubicBezTo>
                      <a:pt x="2878" y="1543"/>
                      <a:pt x="2867" y="1543"/>
                      <a:pt x="2850" y="1556"/>
                    </a:cubicBezTo>
                    <a:cubicBezTo>
                      <a:pt x="2832" y="1569"/>
                      <a:pt x="2848" y="1582"/>
                      <a:pt x="2846" y="1628"/>
                    </a:cubicBezTo>
                    <a:cubicBezTo>
                      <a:pt x="2843" y="1675"/>
                      <a:pt x="2887" y="1654"/>
                      <a:pt x="2920" y="1665"/>
                    </a:cubicBezTo>
                    <a:cubicBezTo>
                      <a:pt x="2953" y="1676"/>
                      <a:pt x="2963" y="1695"/>
                      <a:pt x="2957" y="1714"/>
                    </a:cubicBezTo>
                    <a:cubicBezTo>
                      <a:pt x="2950" y="1732"/>
                      <a:pt x="2961" y="1749"/>
                      <a:pt x="2948" y="1778"/>
                    </a:cubicBezTo>
                    <a:cubicBezTo>
                      <a:pt x="2935" y="1808"/>
                      <a:pt x="2902" y="1793"/>
                      <a:pt x="2870" y="1780"/>
                    </a:cubicBezTo>
                    <a:cubicBezTo>
                      <a:pt x="2837" y="1767"/>
                      <a:pt x="2865" y="1808"/>
                      <a:pt x="2863" y="1817"/>
                    </a:cubicBezTo>
                    <a:cubicBezTo>
                      <a:pt x="2861" y="1827"/>
                      <a:pt x="2839" y="1836"/>
                      <a:pt x="2861" y="1849"/>
                    </a:cubicBezTo>
                    <a:cubicBezTo>
                      <a:pt x="2883" y="1862"/>
                      <a:pt x="2867" y="1862"/>
                      <a:pt x="2843" y="1877"/>
                    </a:cubicBezTo>
                    <a:cubicBezTo>
                      <a:pt x="2819" y="1891"/>
                      <a:pt x="2811" y="1895"/>
                      <a:pt x="2804" y="1882"/>
                    </a:cubicBezTo>
                    <a:cubicBezTo>
                      <a:pt x="2797" y="1869"/>
                      <a:pt x="2782" y="1862"/>
                      <a:pt x="2763" y="1862"/>
                    </a:cubicBezTo>
                    <a:cubicBezTo>
                      <a:pt x="2712" y="1867"/>
                      <a:pt x="2710" y="1851"/>
                      <a:pt x="2704" y="1819"/>
                    </a:cubicBezTo>
                    <a:cubicBezTo>
                      <a:pt x="2697" y="1788"/>
                      <a:pt x="2675" y="1793"/>
                      <a:pt x="2651" y="1793"/>
                    </a:cubicBezTo>
                    <a:cubicBezTo>
                      <a:pt x="2627" y="1793"/>
                      <a:pt x="2629" y="1784"/>
                      <a:pt x="2597" y="1760"/>
                    </a:cubicBezTo>
                    <a:cubicBezTo>
                      <a:pt x="2564" y="1736"/>
                      <a:pt x="2592" y="1738"/>
                      <a:pt x="2607" y="1691"/>
                    </a:cubicBezTo>
                    <a:cubicBezTo>
                      <a:pt x="2623" y="1645"/>
                      <a:pt x="2594" y="1623"/>
                      <a:pt x="2573" y="1593"/>
                    </a:cubicBezTo>
                    <a:cubicBezTo>
                      <a:pt x="2551" y="1563"/>
                      <a:pt x="2549" y="1532"/>
                      <a:pt x="2542" y="1495"/>
                    </a:cubicBezTo>
                    <a:cubicBezTo>
                      <a:pt x="2535" y="1458"/>
                      <a:pt x="2490" y="1467"/>
                      <a:pt x="2485" y="1454"/>
                    </a:cubicBezTo>
                    <a:cubicBezTo>
                      <a:pt x="2481" y="1441"/>
                      <a:pt x="2479" y="1436"/>
                      <a:pt x="2448" y="1424"/>
                    </a:cubicBezTo>
                    <a:cubicBezTo>
                      <a:pt x="2417" y="1413"/>
                      <a:pt x="2426" y="1411"/>
                      <a:pt x="2424" y="1380"/>
                    </a:cubicBezTo>
                    <a:cubicBezTo>
                      <a:pt x="2423" y="1371"/>
                      <a:pt x="2421" y="1362"/>
                      <a:pt x="2418" y="1354"/>
                    </a:cubicBezTo>
                    <a:cubicBezTo>
                      <a:pt x="2415" y="1353"/>
                      <a:pt x="2413" y="1353"/>
                      <a:pt x="2411" y="1352"/>
                    </a:cubicBezTo>
                    <a:cubicBezTo>
                      <a:pt x="2358" y="1337"/>
                      <a:pt x="2376" y="1374"/>
                      <a:pt x="2332" y="1382"/>
                    </a:cubicBezTo>
                    <a:cubicBezTo>
                      <a:pt x="2289" y="1389"/>
                      <a:pt x="2289" y="1360"/>
                      <a:pt x="2249" y="1330"/>
                    </a:cubicBezTo>
                    <a:cubicBezTo>
                      <a:pt x="2210" y="1300"/>
                      <a:pt x="2166" y="1297"/>
                      <a:pt x="2179" y="1252"/>
                    </a:cubicBezTo>
                    <a:cubicBezTo>
                      <a:pt x="2192" y="1208"/>
                      <a:pt x="2162" y="1156"/>
                      <a:pt x="2210" y="1141"/>
                    </a:cubicBezTo>
                    <a:cubicBezTo>
                      <a:pt x="2258" y="1126"/>
                      <a:pt x="2302" y="1100"/>
                      <a:pt x="2306" y="1041"/>
                    </a:cubicBezTo>
                    <a:cubicBezTo>
                      <a:pt x="2310" y="981"/>
                      <a:pt x="2310" y="941"/>
                      <a:pt x="2267" y="911"/>
                    </a:cubicBezTo>
                    <a:cubicBezTo>
                      <a:pt x="2223" y="881"/>
                      <a:pt x="2140" y="844"/>
                      <a:pt x="2101" y="878"/>
                    </a:cubicBezTo>
                    <a:cubicBezTo>
                      <a:pt x="2061" y="911"/>
                      <a:pt x="1996" y="993"/>
                      <a:pt x="1926" y="1007"/>
                    </a:cubicBezTo>
                    <a:cubicBezTo>
                      <a:pt x="1856" y="1022"/>
                      <a:pt x="1782" y="1048"/>
                      <a:pt x="1721" y="1019"/>
                    </a:cubicBezTo>
                    <a:cubicBezTo>
                      <a:pt x="1660" y="989"/>
                      <a:pt x="1625" y="1007"/>
                      <a:pt x="1594" y="970"/>
                    </a:cubicBezTo>
                    <a:cubicBezTo>
                      <a:pt x="1563" y="933"/>
                      <a:pt x="1598" y="855"/>
                      <a:pt x="1550" y="855"/>
                    </a:cubicBezTo>
                    <a:cubicBezTo>
                      <a:pt x="1502" y="855"/>
                      <a:pt x="1480" y="870"/>
                      <a:pt x="1446" y="833"/>
                    </a:cubicBezTo>
                    <a:cubicBezTo>
                      <a:pt x="1411" y="796"/>
                      <a:pt x="1323" y="785"/>
                      <a:pt x="1328" y="767"/>
                    </a:cubicBezTo>
                    <a:cubicBezTo>
                      <a:pt x="1332" y="748"/>
                      <a:pt x="1367" y="685"/>
                      <a:pt x="1402" y="674"/>
                    </a:cubicBezTo>
                    <a:cubicBezTo>
                      <a:pt x="1437" y="663"/>
                      <a:pt x="1480" y="655"/>
                      <a:pt x="1485" y="615"/>
                    </a:cubicBezTo>
                    <a:cubicBezTo>
                      <a:pt x="1489" y="574"/>
                      <a:pt x="1498" y="537"/>
                      <a:pt x="1437" y="514"/>
                    </a:cubicBezTo>
                    <a:cubicBezTo>
                      <a:pt x="1376" y="492"/>
                      <a:pt x="1231" y="492"/>
                      <a:pt x="1205" y="500"/>
                    </a:cubicBezTo>
                    <a:cubicBezTo>
                      <a:pt x="1179" y="507"/>
                      <a:pt x="1175" y="514"/>
                      <a:pt x="1148" y="548"/>
                    </a:cubicBezTo>
                    <a:cubicBezTo>
                      <a:pt x="1122" y="581"/>
                      <a:pt x="1070" y="629"/>
                      <a:pt x="1017" y="577"/>
                    </a:cubicBezTo>
                    <a:cubicBezTo>
                      <a:pt x="965" y="526"/>
                      <a:pt x="926" y="503"/>
                      <a:pt x="908" y="466"/>
                    </a:cubicBezTo>
                    <a:cubicBezTo>
                      <a:pt x="891" y="429"/>
                      <a:pt x="851" y="396"/>
                      <a:pt x="851" y="363"/>
                    </a:cubicBezTo>
                    <a:cubicBezTo>
                      <a:pt x="851" y="329"/>
                      <a:pt x="830" y="307"/>
                      <a:pt x="856" y="277"/>
                    </a:cubicBezTo>
                    <a:cubicBezTo>
                      <a:pt x="882" y="248"/>
                      <a:pt x="886" y="229"/>
                      <a:pt x="873" y="196"/>
                    </a:cubicBezTo>
                    <a:cubicBezTo>
                      <a:pt x="864" y="171"/>
                      <a:pt x="849" y="107"/>
                      <a:pt x="848" y="57"/>
                    </a:cubicBezTo>
                    <a:cubicBezTo>
                      <a:pt x="836" y="52"/>
                      <a:pt x="821" y="44"/>
                      <a:pt x="800" y="31"/>
                    </a:cubicBezTo>
                    <a:cubicBezTo>
                      <a:pt x="751" y="0"/>
                      <a:pt x="744" y="36"/>
                      <a:pt x="692" y="31"/>
                    </a:cubicBezTo>
                    <a:cubicBezTo>
                      <a:pt x="673" y="29"/>
                      <a:pt x="664" y="27"/>
                      <a:pt x="661" y="24"/>
                    </a:cubicBezTo>
                    <a:cubicBezTo>
                      <a:pt x="648" y="39"/>
                      <a:pt x="634" y="58"/>
                      <a:pt x="629" y="77"/>
                    </a:cubicBezTo>
                    <a:cubicBezTo>
                      <a:pt x="616" y="122"/>
                      <a:pt x="664" y="170"/>
                      <a:pt x="594" y="192"/>
                    </a:cubicBezTo>
                    <a:cubicBezTo>
                      <a:pt x="524" y="214"/>
                      <a:pt x="471" y="203"/>
                      <a:pt x="428" y="233"/>
                    </a:cubicBezTo>
                    <a:cubicBezTo>
                      <a:pt x="384" y="262"/>
                      <a:pt x="336" y="255"/>
                      <a:pt x="305" y="288"/>
                    </a:cubicBezTo>
                    <a:cubicBezTo>
                      <a:pt x="275" y="322"/>
                      <a:pt x="209" y="333"/>
                      <a:pt x="196" y="370"/>
                    </a:cubicBezTo>
                    <a:cubicBezTo>
                      <a:pt x="183" y="407"/>
                      <a:pt x="153" y="414"/>
                      <a:pt x="113" y="418"/>
                    </a:cubicBezTo>
                    <a:cubicBezTo>
                      <a:pt x="74" y="422"/>
                      <a:pt x="0" y="444"/>
                      <a:pt x="0" y="511"/>
                    </a:cubicBezTo>
                    <a:cubicBezTo>
                      <a:pt x="0" y="577"/>
                      <a:pt x="22" y="644"/>
                      <a:pt x="26" y="681"/>
                    </a:cubicBezTo>
                    <a:cubicBezTo>
                      <a:pt x="30" y="718"/>
                      <a:pt x="48" y="763"/>
                      <a:pt x="26" y="792"/>
                    </a:cubicBezTo>
                    <a:cubicBezTo>
                      <a:pt x="8" y="817"/>
                      <a:pt x="34" y="794"/>
                      <a:pt x="63" y="857"/>
                    </a:cubicBezTo>
                    <a:cubicBezTo>
                      <a:pt x="88" y="855"/>
                      <a:pt x="115" y="852"/>
                      <a:pt x="139" y="855"/>
                    </a:cubicBezTo>
                    <a:cubicBezTo>
                      <a:pt x="196" y="863"/>
                      <a:pt x="249" y="904"/>
                      <a:pt x="301" y="907"/>
                    </a:cubicBezTo>
                    <a:cubicBezTo>
                      <a:pt x="353" y="911"/>
                      <a:pt x="380" y="885"/>
                      <a:pt x="415" y="933"/>
                    </a:cubicBezTo>
                    <a:cubicBezTo>
                      <a:pt x="450" y="981"/>
                      <a:pt x="485" y="1015"/>
                      <a:pt x="528" y="1022"/>
                    </a:cubicBezTo>
                    <a:cubicBezTo>
                      <a:pt x="572" y="1030"/>
                      <a:pt x="563" y="1026"/>
                      <a:pt x="633" y="1000"/>
                    </a:cubicBezTo>
                    <a:cubicBezTo>
                      <a:pt x="703" y="974"/>
                      <a:pt x="712" y="937"/>
                      <a:pt x="777" y="948"/>
                    </a:cubicBezTo>
                    <a:cubicBezTo>
                      <a:pt x="843" y="959"/>
                      <a:pt x="930" y="996"/>
                      <a:pt x="956" y="967"/>
                    </a:cubicBezTo>
                    <a:cubicBezTo>
                      <a:pt x="983" y="937"/>
                      <a:pt x="991" y="896"/>
                      <a:pt x="1074" y="941"/>
                    </a:cubicBezTo>
                    <a:cubicBezTo>
                      <a:pt x="1157" y="985"/>
                      <a:pt x="1227" y="985"/>
                      <a:pt x="1231" y="1015"/>
                    </a:cubicBezTo>
                    <a:cubicBezTo>
                      <a:pt x="1236" y="1044"/>
                      <a:pt x="1249" y="1059"/>
                      <a:pt x="1293" y="1041"/>
                    </a:cubicBezTo>
                    <a:cubicBezTo>
                      <a:pt x="1336" y="1022"/>
                      <a:pt x="1389" y="978"/>
                      <a:pt x="1393" y="1019"/>
                    </a:cubicBezTo>
                    <a:cubicBezTo>
                      <a:pt x="1397" y="1059"/>
                      <a:pt x="1384" y="1126"/>
                      <a:pt x="1432" y="1145"/>
                    </a:cubicBezTo>
                    <a:cubicBezTo>
                      <a:pt x="1480" y="1163"/>
                      <a:pt x="1559" y="1182"/>
                      <a:pt x="1585" y="1211"/>
                    </a:cubicBezTo>
                    <a:cubicBezTo>
                      <a:pt x="1612" y="1241"/>
                      <a:pt x="1660" y="1319"/>
                      <a:pt x="1695" y="1311"/>
                    </a:cubicBezTo>
                    <a:cubicBezTo>
                      <a:pt x="1729" y="1304"/>
                      <a:pt x="1782" y="1241"/>
                      <a:pt x="1808" y="1293"/>
                    </a:cubicBezTo>
                    <a:cubicBezTo>
                      <a:pt x="1834" y="1345"/>
                      <a:pt x="1895" y="1360"/>
                      <a:pt x="1904" y="1389"/>
                    </a:cubicBezTo>
                    <a:cubicBezTo>
                      <a:pt x="1913" y="1419"/>
                      <a:pt x="1944" y="1448"/>
                      <a:pt x="1926" y="1471"/>
                    </a:cubicBezTo>
                    <a:cubicBezTo>
                      <a:pt x="1909" y="1493"/>
                      <a:pt x="1895" y="1497"/>
                      <a:pt x="1965" y="1523"/>
                    </a:cubicBezTo>
                    <a:cubicBezTo>
                      <a:pt x="1996" y="1541"/>
                      <a:pt x="1987" y="1567"/>
                      <a:pt x="1987" y="1586"/>
                    </a:cubicBezTo>
                    <a:cubicBezTo>
                      <a:pt x="1987" y="1604"/>
                      <a:pt x="1987" y="1612"/>
                      <a:pt x="2018" y="1638"/>
                    </a:cubicBezTo>
                    <a:cubicBezTo>
                      <a:pt x="2048" y="1663"/>
                      <a:pt x="2075" y="1701"/>
                      <a:pt x="2057" y="1741"/>
                    </a:cubicBezTo>
                    <a:cubicBezTo>
                      <a:pt x="2040" y="1782"/>
                      <a:pt x="2022" y="1797"/>
                      <a:pt x="2022" y="1812"/>
                    </a:cubicBezTo>
                    <a:cubicBezTo>
                      <a:pt x="2022" y="1827"/>
                      <a:pt x="2018" y="1878"/>
                      <a:pt x="1992" y="1860"/>
                    </a:cubicBezTo>
                    <a:cubicBezTo>
                      <a:pt x="1965" y="1841"/>
                      <a:pt x="1974" y="1808"/>
                      <a:pt x="1965" y="1841"/>
                    </a:cubicBezTo>
                    <a:cubicBezTo>
                      <a:pt x="1957" y="1875"/>
                      <a:pt x="1944" y="1886"/>
                      <a:pt x="1926" y="1882"/>
                    </a:cubicBezTo>
                    <a:cubicBezTo>
                      <a:pt x="1909" y="1878"/>
                      <a:pt x="1887" y="1912"/>
                      <a:pt x="1909" y="1930"/>
                    </a:cubicBezTo>
                    <a:cubicBezTo>
                      <a:pt x="1930" y="1949"/>
                      <a:pt x="1917" y="1971"/>
                      <a:pt x="1891" y="1997"/>
                    </a:cubicBezTo>
                    <a:cubicBezTo>
                      <a:pt x="1865" y="2023"/>
                      <a:pt x="1812" y="2001"/>
                      <a:pt x="1817" y="2049"/>
                    </a:cubicBezTo>
                    <a:cubicBezTo>
                      <a:pt x="1821" y="2097"/>
                      <a:pt x="1817" y="2123"/>
                      <a:pt x="1808" y="2156"/>
                    </a:cubicBezTo>
                    <a:cubicBezTo>
                      <a:pt x="1799" y="2190"/>
                      <a:pt x="1791" y="2208"/>
                      <a:pt x="1751" y="2197"/>
                    </a:cubicBezTo>
                    <a:cubicBezTo>
                      <a:pt x="1712" y="2186"/>
                      <a:pt x="1686" y="2201"/>
                      <a:pt x="1655" y="2168"/>
                    </a:cubicBezTo>
                    <a:cubicBezTo>
                      <a:pt x="1625" y="2134"/>
                      <a:pt x="1612" y="2093"/>
                      <a:pt x="1594" y="2138"/>
                    </a:cubicBezTo>
                    <a:cubicBezTo>
                      <a:pt x="1577" y="2182"/>
                      <a:pt x="1572" y="2223"/>
                      <a:pt x="1629" y="2231"/>
                    </a:cubicBezTo>
                    <a:cubicBezTo>
                      <a:pt x="1686" y="2238"/>
                      <a:pt x="1743" y="2223"/>
                      <a:pt x="1764" y="2256"/>
                    </a:cubicBezTo>
                    <a:cubicBezTo>
                      <a:pt x="1786" y="2290"/>
                      <a:pt x="1817" y="2312"/>
                      <a:pt x="1861" y="2316"/>
                    </a:cubicBezTo>
                    <a:cubicBezTo>
                      <a:pt x="1881" y="2317"/>
                      <a:pt x="1899" y="2315"/>
                      <a:pt x="1913" y="2315"/>
                    </a:cubicBezTo>
                    <a:cubicBezTo>
                      <a:pt x="1906" y="2294"/>
                      <a:pt x="1883" y="2274"/>
                      <a:pt x="1880" y="2258"/>
                    </a:cubicBezTo>
                    <a:cubicBezTo>
                      <a:pt x="1876" y="2238"/>
                      <a:pt x="1909" y="2229"/>
                      <a:pt x="1928" y="2229"/>
                    </a:cubicBezTo>
                    <a:cubicBezTo>
                      <a:pt x="1948" y="2229"/>
                      <a:pt x="1948" y="2223"/>
                      <a:pt x="1998" y="2201"/>
                    </a:cubicBezTo>
                    <a:cubicBezTo>
                      <a:pt x="2048" y="2179"/>
                      <a:pt x="2046" y="2188"/>
                      <a:pt x="2079" y="2193"/>
                    </a:cubicBezTo>
                    <a:cubicBezTo>
                      <a:pt x="2112" y="2199"/>
                      <a:pt x="2101" y="2262"/>
                      <a:pt x="2101" y="2284"/>
                    </a:cubicBezTo>
                    <a:cubicBezTo>
                      <a:pt x="2101" y="2307"/>
                      <a:pt x="2112" y="2305"/>
                      <a:pt x="2147" y="2308"/>
                    </a:cubicBezTo>
                    <a:cubicBezTo>
                      <a:pt x="2182" y="2312"/>
                      <a:pt x="2168" y="2336"/>
                      <a:pt x="2171" y="2351"/>
                    </a:cubicBezTo>
                    <a:cubicBezTo>
                      <a:pt x="2173" y="2366"/>
                      <a:pt x="2186" y="2364"/>
                      <a:pt x="2208" y="2381"/>
                    </a:cubicBezTo>
                    <a:cubicBezTo>
                      <a:pt x="2230" y="2397"/>
                      <a:pt x="2241" y="2414"/>
                      <a:pt x="2258" y="2427"/>
                    </a:cubicBezTo>
                    <a:cubicBezTo>
                      <a:pt x="2275" y="2440"/>
                      <a:pt x="2295" y="2434"/>
                      <a:pt x="2308" y="2418"/>
                    </a:cubicBezTo>
                    <a:cubicBezTo>
                      <a:pt x="2321" y="2401"/>
                      <a:pt x="2339" y="2392"/>
                      <a:pt x="2363" y="2407"/>
                    </a:cubicBezTo>
                    <a:cubicBezTo>
                      <a:pt x="2387" y="2421"/>
                      <a:pt x="2354" y="2434"/>
                      <a:pt x="2380" y="2455"/>
                    </a:cubicBezTo>
                    <a:cubicBezTo>
                      <a:pt x="2407" y="2475"/>
                      <a:pt x="2402" y="2503"/>
                      <a:pt x="2404" y="2523"/>
                    </a:cubicBezTo>
                    <a:cubicBezTo>
                      <a:pt x="2407" y="2544"/>
                      <a:pt x="2428" y="2547"/>
                      <a:pt x="2455" y="2564"/>
                    </a:cubicBezTo>
                    <a:cubicBezTo>
                      <a:pt x="2481" y="2581"/>
                      <a:pt x="2483" y="2562"/>
                      <a:pt x="2531" y="2581"/>
                    </a:cubicBezTo>
                    <a:cubicBezTo>
                      <a:pt x="2579" y="2599"/>
                      <a:pt x="2568" y="2588"/>
                      <a:pt x="2618" y="2572"/>
                    </a:cubicBezTo>
                    <a:cubicBezTo>
                      <a:pt x="2669" y="2555"/>
                      <a:pt x="2647" y="2516"/>
                      <a:pt x="2649" y="2499"/>
                    </a:cubicBezTo>
                    <a:cubicBezTo>
                      <a:pt x="2651" y="2486"/>
                      <a:pt x="2687" y="2489"/>
                      <a:pt x="2719" y="2491"/>
                    </a:cubicBezTo>
                    <a:cubicBezTo>
                      <a:pt x="2729" y="2478"/>
                      <a:pt x="2744" y="2462"/>
                      <a:pt x="2756" y="2455"/>
                    </a:cubicBezTo>
                    <a:cubicBezTo>
                      <a:pt x="2778" y="2442"/>
                      <a:pt x="2747" y="2429"/>
                      <a:pt x="2763" y="2412"/>
                    </a:cubicBezTo>
                    <a:cubicBezTo>
                      <a:pt x="2778" y="2395"/>
                      <a:pt x="2780" y="2388"/>
                      <a:pt x="2756" y="2381"/>
                    </a:cubicBezTo>
                    <a:cubicBezTo>
                      <a:pt x="2732" y="2373"/>
                      <a:pt x="2695" y="2362"/>
                      <a:pt x="2719" y="2349"/>
                    </a:cubicBezTo>
                    <a:cubicBezTo>
                      <a:pt x="2743" y="2336"/>
                      <a:pt x="2756" y="2318"/>
                      <a:pt x="2771" y="2321"/>
                    </a:cubicBezTo>
                    <a:cubicBezTo>
                      <a:pt x="2787" y="2325"/>
                      <a:pt x="2815" y="2338"/>
                      <a:pt x="2819" y="2325"/>
                    </a:cubicBezTo>
                    <a:cubicBezTo>
                      <a:pt x="2824" y="2312"/>
                      <a:pt x="2830" y="2297"/>
                      <a:pt x="2843" y="2308"/>
                    </a:cubicBezTo>
                    <a:cubicBezTo>
                      <a:pt x="2856" y="2319"/>
                      <a:pt x="2852" y="2331"/>
                      <a:pt x="2880" y="2329"/>
                    </a:cubicBezTo>
                    <a:cubicBezTo>
                      <a:pt x="2909" y="2327"/>
                      <a:pt x="2915" y="2312"/>
                      <a:pt x="2896" y="2297"/>
                    </a:cubicBezTo>
                    <a:cubicBezTo>
                      <a:pt x="2876" y="2282"/>
                      <a:pt x="2859" y="2288"/>
                      <a:pt x="2876" y="2271"/>
                    </a:cubicBezTo>
                    <a:cubicBezTo>
                      <a:pt x="2894" y="2255"/>
                      <a:pt x="2885" y="2245"/>
                      <a:pt x="2874" y="2238"/>
                    </a:cubicBezTo>
                    <a:cubicBezTo>
                      <a:pt x="2863" y="2231"/>
                      <a:pt x="2872" y="2229"/>
                      <a:pt x="2883" y="2212"/>
                    </a:cubicBezTo>
                    <a:cubicBezTo>
                      <a:pt x="2894" y="2195"/>
                      <a:pt x="2909" y="2195"/>
                      <a:pt x="2907" y="2173"/>
                    </a:cubicBezTo>
                    <a:cubicBezTo>
                      <a:pt x="2905" y="2151"/>
                      <a:pt x="2933" y="2134"/>
                      <a:pt x="2918" y="2119"/>
                    </a:cubicBezTo>
                    <a:cubicBezTo>
                      <a:pt x="2902" y="2105"/>
                      <a:pt x="2894" y="2084"/>
                      <a:pt x="2874" y="2088"/>
                    </a:cubicBezTo>
                    <a:cubicBezTo>
                      <a:pt x="2854" y="2092"/>
                      <a:pt x="2835" y="2092"/>
                      <a:pt x="2837" y="2077"/>
                    </a:cubicBezTo>
                    <a:cubicBezTo>
                      <a:pt x="2839" y="2062"/>
                      <a:pt x="2852" y="2042"/>
                      <a:pt x="2870" y="2034"/>
                    </a:cubicBezTo>
                    <a:cubicBezTo>
                      <a:pt x="2887" y="2027"/>
                      <a:pt x="2889" y="2012"/>
                      <a:pt x="2878" y="1995"/>
                    </a:cubicBezTo>
                    <a:cubicBezTo>
                      <a:pt x="2867" y="1979"/>
                      <a:pt x="2856" y="1943"/>
                      <a:pt x="2900" y="1940"/>
                    </a:cubicBezTo>
                    <a:cubicBezTo>
                      <a:pt x="2944" y="1936"/>
                      <a:pt x="2974" y="1927"/>
                      <a:pt x="2983" y="1945"/>
                    </a:cubicBezTo>
                    <a:cubicBezTo>
                      <a:pt x="2992" y="1964"/>
                      <a:pt x="3018" y="1986"/>
                      <a:pt x="3051" y="1982"/>
                    </a:cubicBezTo>
                    <a:cubicBezTo>
                      <a:pt x="3084" y="1979"/>
                      <a:pt x="3088" y="1966"/>
                      <a:pt x="3114" y="1966"/>
                    </a:cubicBezTo>
                    <a:cubicBezTo>
                      <a:pt x="3140" y="1966"/>
                      <a:pt x="3167" y="1986"/>
                      <a:pt x="3167" y="1953"/>
                    </a:cubicBezTo>
                    <a:cubicBezTo>
                      <a:pt x="3167" y="1919"/>
                      <a:pt x="3127" y="1901"/>
                      <a:pt x="3156" y="1893"/>
                    </a:cubicBezTo>
                    <a:cubicBezTo>
                      <a:pt x="3184" y="1886"/>
                      <a:pt x="3186" y="1873"/>
                      <a:pt x="3204" y="1884"/>
                    </a:cubicBezTo>
                    <a:cubicBezTo>
                      <a:pt x="3221" y="1895"/>
                      <a:pt x="3226" y="1897"/>
                      <a:pt x="3232" y="1884"/>
                    </a:cubicBezTo>
                    <a:cubicBezTo>
                      <a:pt x="3239" y="1871"/>
                      <a:pt x="3232" y="1873"/>
                      <a:pt x="3258" y="1877"/>
                    </a:cubicBezTo>
                    <a:cubicBezTo>
                      <a:pt x="3285" y="1880"/>
                      <a:pt x="3350" y="1878"/>
                      <a:pt x="3357" y="1852"/>
                    </a:cubicBezTo>
                    <a:cubicBezTo>
                      <a:pt x="3363" y="1827"/>
                      <a:pt x="3357" y="1817"/>
                      <a:pt x="3337" y="1795"/>
                    </a:cubicBezTo>
                    <a:cubicBezTo>
                      <a:pt x="3317" y="1773"/>
                      <a:pt x="3298" y="1751"/>
                      <a:pt x="3319" y="1723"/>
                    </a:cubicBez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18"/>
              <p:cNvSpPr/>
              <p:nvPr/>
            </p:nvSpPr>
            <p:spPr bwMode="auto">
              <a:xfrm>
                <a:off x="8394567" y="3042662"/>
                <a:ext cx="364383" cy="555161"/>
              </a:xfrm>
              <a:custGeom>
                <a:avLst/>
                <a:gdLst>
                  <a:gd name="T0" fmla="*/ 31 w 655"/>
                  <a:gd name="T1" fmla="*/ 565 h 1036"/>
                  <a:gd name="T2" fmla="*/ 68 w 655"/>
                  <a:gd name="T3" fmla="*/ 595 h 1036"/>
                  <a:gd name="T4" fmla="*/ 125 w 655"/>
                  <a:gd name="T5" fmla="*/ 636 h 1036"/>
                  <a:gd name="T6" fmla="*/ 156 w 655"/>
                  <a:gd name="T7" fmla="*/ 734 h 1036"/>
                  <a:gd name="T8" fmla="*/ 190 w 655"/>
                  <a:gd name="T9" fmla="*/ 832 h 1036"/>
                  <a:gd name="T10" fmla="*/ 180 w 655"/>
                  <a:gd name="T11" fmla="*/ 901 h 1036"/>
                  <a:gd name="T12" fmla="*/ 234 w 655"/>
                  <a:gd name="T13" fmla="*/ 934 h 1036"/>
                  <a:gd name="T14" fmla="*/ 287 w 655"/>
                  <a:gd name="T15" fmla="*/ 960 h 1036"/>
                  <a:gd name="T16" fmla="*/ 346 w 655"/>
                  <a:gd name="T17" fmla="*/ 1003 h 1036"/>
                  <a:gd name="T18" fmla="*/ 387 w 655"/>
                  <a:gd name="T19" fmla="*/ 1023 h 1036"/>
                  <a:gd name="T20" fmla="*/ 426 w 655"/>
                  <a:gd name="T21" fmla="*/ 1018 h 1036"/>
                  <a:gd name="T22" fmla="*/ 444 w 655"/>
                  <a:gd name="T23" fmla="*/ 990 h 1036"/>
                  <a:gd name="T24" fmla="*/ 446 w 655"/>
                  <a:gd name="T25" fmla="*/ 958 h 1036"/>
                  <a:gd name="T26" fmla="*/ 453 w 655"/>
                  <a:gd name="T27" fmla="*/ 921 h 1036"/>
                  <a:gd name="T28" fmla="*/ 531 w 655"/>
                  <a:gd name="T29" fmla="*/ 919 h 1036"/>
                  <a:gd name="T30" fmla="*/ 540 w 655"/>
                  <a:gd name="T31" fmla="*/ 855 h 1036"/>
                  <a:gd name="T32" fmla="*/ 503 w 655"/>
                  <a:gd name="T33" fmla="*/ 806 h 1036"/>
                  <a:gd name="T34" fmla="*/ 429 w 655"/>
                  <a:gd name="T35" fmla="*/ 769 h 1036"/>
                  <a:gd name="T36" fmla="*/ 433 w 655"/>
                  <a:gd name="T37" fmla="*/ 697 h 1036"/>
                  <a:gd name="T38" fmla="*/ 457 w 655"/>
                  <a:gd name="T39" fmla="*/ 654 h 1036"/>
                  <a:gd name="T40" fmla="*/ 457 w 655"/>
                  <a:gd name="T41" fmla="*/ 573 h 1036"/>
                  <a:gd name="T42" fmla="*/ 488 w 655"/>
                  <a:gd name="T43" fmla="*/ 564 h 1036"/>
                  <a:gd name="T44" fmla="*/ 555 w 655"/>
                  <a:gd name="T45" fmla="*/ 571 h 1036"/>
                  <a:gd name="T46" fmla="*/ 607 w 655"/>
                  <a:gd name="T47" fmla="*/ 567 h 1036"/>
                  <a:gd name="T48" fmla="*/ 601 w 655"/>
                  <a:gd name="T49" fmla="*/ 543 h 1036"/>
                  <a:gd name="T50" fmla="*/ 592 w 655"/>
                  <a:gd name="T51" fmla="*/ 493 h 1036"/>
                  <a:gd name="T52" fmla="*/ 612 w 655"/>
                  <a:gd name="T53" fmla="*/ 443 h 1036"/>
                  <a:gd name="T54" fmla="*/ 655 w 655"/>
                  <a:gd name="T55" fmla="*/ 399 h 1036"/>
                  <a:gd name="T56" fmla="*/ 579 w 655"/>
                  <a:gd name="T57" fmla="*/ 330 h 1036"/>
                  <a:gd name="T58" fmla="*/ 453 w 655"/>
                  <a:gd name="T59" fmla="*/ 308 h 1036"/>
                  <a:gd name="T60" fmla="*/ 435 w 655"/>
                  <a:gd name="T61" fmla="*/ 197 h 1036"/>
                  <a:gd name="T62" fmla="*/ 501 w 655"/>
                  <a:gd name="T63" fmla="*/ 126 h 1036"/>
                  <a:gd name="T64" fmla="*/ 474 w 655"/>
                  <a:gd name="T65" fmla="*/ 52 h 1036"/>
                  <a:gd name="T66" fmla="*/ 413 w 655"/>
                  <a:gd name="T67" fmla="*/ 19 h 1036"/>
                  <a:gd name="T68" fmla="*/ 326 w 655"/>
                  <a:gd name="T69" fmla="*/ 71 h 1036"/>
                  <a:gd name="T70" fmla="*/ 269 w 655"/>
                  <a:gd name="T71" fmla="*/ 152 h 1036"/>
                  <a:gd name="T72" fmla="*/ 269 w 655"/>
                  <a:gd name="T73" fmla="*/ 260 h 1036"/>
                  <a:gd name="T74" fmla="*/ 243 w 655"/>
                  <a:gd name="T75" fmla="*/ 345 h 1036"/>
                  <a:gd name="T76" fmla="*/ 230 w 655"/>
                  <a:gd name="T77" fmla="*/ 426 h 1036"/>
                  <a:gd name="T78" fmla="*/ 121 w 655"/>
                  <a:gd name="T79" fmla="*/ 430 h 1036"/>
                  <a:gd name="T80" fmla="*/ 1 w 655"/>
                  <a:gd name="T81" fmla="*/ 495 h 1036"/>
                  <a:gd name="T82" fmla="*/ 7 w 655"/>
                  <a:gd name="T83" fmla="*/ 521 h 1036"/>
                  <a:gd name="T84" fmla="*/ 31 w 655"/>
                  <a:gd name="T85" fmla="*/ 565 h 1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55" h="1036">
                    <a:moveTo>
                      <a:pt x="31" y="565"/>
                    </a:moveTo>
                    <a:cubicBezTo>
                      <a:pt x="62" y="577"/>
                      <a:pt x="64" y="582"/>
                      <a:pt x="68" y="595"/>
                    </a:cubicBezTo>
                    <a:cubicBezTo>
                      <a:pt x="73" y="608"/>
                      <a:pt x="118" y="599"/>
                      <a:pt x="125" y="636"/>
                    </a:cubicBezTo>
                    <a:cubicBezTo>
                      <a:pt x="132" y="673"/>
                      <a:pt x="134" y="704"/>
                      <a:pt x="156" y="734"/>
                    </a:cubicBezTo>
                    <a:cubicBezTo>
                      <a:pt x="177" y="764"/>
                      <a:pt x="206" y="786"/>
                      <a:pt x="190" y="832"/>
                    </a:cubicBezTo>
                    <a:cubicBezTo>
                      <a:pt x="175" y="879"/>
                      <a:pt x="147" y="877"/>
                      <a:pt x="180" y="901"/>
                    </a:cubicBezTo>
                    <a:cubicBezTo>
                      <a:pt x="212" y="925"/>
                      <a:pt x="210" y="934"/>
                      <a:pt x="234" y="934"/>
                    </a:cubicBezTo>
                    <a:cubicBezTo>
                      <a:pt x="258" y="934"/>
                      <a:pt x="280" y="929"/>
                      <a:pt x="287" y="960"/>
                    </a:cubicBezTo>
                    <a:cubicBezTo>
                      <a:pt x="293" y="992"/>
                      <a:pt x="295" y="1008"/>
                      <a:pt x="346" y="1003"/>
                    </a:cubicBezTo>
                    <a:cubicBezTo>
                      <a:pt x="365" y="1003"/>
                      <a:pt x="380" y="1010"/>
                      <a:pt x="387" y="1023"/>
                    </a:cubicBezTo>
                    <a:cubicBezTo>
                      <a:pt x="394" y="1036"/>
                      <a:pt x="402" y="1032"/>
                      <a:pt x="426" y="1018"/>
                    </a:cubicBezTo>
                    <a:cubicBezTo>
                      <a:pt x="450" y="1003"/>
                      <a:pt x="466" y="1003"/>
                      <a:pt x="444" y="990"/>
                    </a:cubicBezTo>
                    <a:cubicBezTo>
                      <a:pt x="422" y="977"/>
                      <a:pt x="444" y="968"/>
                      <a:pt x="446" y="958"/>
                    </a:cubicBezTo>
                    <a:cubicBezTo>
                      <a:pt x="448" y="949"/>
                      <a:pt x="420" y="908"/>
                      <a:pt x="453" y="921"/>
                    </a:cubicBezTo>
                    <a:cubicBezTo>
                      <a:pt x="485" y="934"/>
                      <a:pt x="518" y="949"/>
                      <a:pt x="531" y="919"/>
                    </a:cubicBezTo>
                    <a:cubicBezTo>
                      <a:pt x="544" y="890"/>
                      <a:pt x="533" y="873"/>
                      <a:pt x="540" y="855"/>
                    </a:cubicBezTo>
                    <a:cubicBezTo>
                      <a:pt x="546" y="836"/>
                      <a:pt x="536" y="817"/>
                      <a:pt x="503" y="806"/>
                    </a:cubicBezTo>
                    <a:cubicBezTo>
                      <a:pt x="470" y="795"/>
                      <a:pt x="426" y="816"/>
                      <a:pt x="429" y="769"/>
                    </a:cubicBezTo>
                    <a:cubicBezTo>
                      <a:pt x="431" y="723"/>
                      <a:pt x="415" y="710"/>
                      <a:pt x="433" y="697"/>
                    </a:cubicBezTo>
                    <a:cubicBezTo>
                      <a:pt x="450" y="684"/>
                      <a:pt x="461" y="684"/>
                      <a:pt x="457" y="654"/>
                    </a:cubicBezTo>
                    <a:cubicBezTo>
                      <a:pt x="453" y="625"/>
                      <a:pt x="446" y="588"/>
                      <a:pt x="457" y="573"/>
                    </a:cubicBezTo>
                    <a:cubicBezTo>
                      <a:pt x="468" y="558"/>
                      <a:pt x="474" y="549"/>
                      <a:pt x="488" y="564"/>
                    </a:cubicBezTo>
                    <a:cubicBezTo>
                      <a:pt x="501" y="578"/>
                      <a:pt x="507" y="571"/>
                      <a:pt x="555" y="571"/>
                    </a:cubicBezTo>
                    <a:cubicBezTo>
                      <a:pt x="573" y="571"/>
                      <a:pt x="592" y="569"/>
                      <a:pt x="607" y="567"/>
                    </a:cubicBezTo>
                    <a:cubicBezTo>
                      <a:pt x="609" y="560"/>
                      <a:pt x="608" y="553"/>
                      <a:pt x="601" y="543"/>
                    </a:cubicBezTo>
                    <a:cubicBezTo>
                      <a:pt x="584" y="521"/>
                      <a:pt x="584" y="515"/>
                      <a:pt x="592" y="493"/>
                    </a:cubicBezTo>
                    <a:cubicBezTo>
                      <a:pt x="601" y="471"/>
                      <a:pt x="588" y="460"/>
                      <a:pt x="612" y="443"/>
                    </a:cubicBezTo>
                    <a:cubicBezTo>
                      <a:pt x="630" y="430"/>
                      <a:pt x="642" y="417"/>
                      <a:pt x="655" y="399"/>
                    </a:cubicBezTo>
                    <a:cubicBezTo>
                      <a:pt x="639" y="390"/>
                      <a:pt x="645" y="350"/>
                      <a:pt x="579" y="330"/>
                    </a:cubicBezTo>
                    <a:cubicBezTo>
                      <a:pt x="505" y="308"/>
                      <a:pt x="492" y="334"/>
                      <a:pt x="453" y="308"/>
                    </a:cubicBezTo>
                    <a:cubicBezTo>
                      <a:pt x="413" y="282"/>
                      <a:pt x="409" y="223"/>
                      <a:pt x="435" y="197"/>
                    </a:cubicBezTo>
                    <a:cubicBezTo>
                      <a:pt x="461" y="171"/>
                      <a:pt x="488" y="156"/>
                      <a:pt x="501" y="126"/>
                    </a:cubicBezTo>
                    <a:cubicBezTo>
                      <a:pt x="514" y="97"/>
                      <a:pt x="492" y="67"/>
                      <a:pt x="474" y="52"/>
                    </a:cubicBezTo>
                    <a:cubicBezTo>
                      <a:pt x="457" y="37"/>
                      <a:pt x="439" y="0"/>
                      <a:pt x="413" y="19"/>
                    </a:cubicBezTo>
                    <a:cubicBezTo>
                      <a:pt x="387" y="37"/>
                      <a:pt x="352" y="34"/>
                      <a:pt x="326" y="71"/>
                    </a:cubicBezTo>
                    <a:cubicBezTo>
                      <a:pt x="300" y="108"/>
                      <a:pt x="265" y="119"/>
                      <a:pt x="269" y="152"/>
                    </a:cubicBezTo>
                    <a:cubicBezTo>
                      <a:pt x="273" y="185"/>
                      <a:pt x="295" y="234"/>
                      <a:pt x="269" y="260"/>
                    </a:cubicBezTo>
                    <a:cubicBezTo>
                      <a:pt x="243" y="286"/>
                      <a:pt x="221" y="334"/>
                      <a:pt x="243" y="345"/>
                    </a:cubicBezTo>
                    <a:cubicBezTo>
                      <a:pt x="265" y="356"/>
                      <a:pt x="282" y="423"/>
                      <a:pt x="230" y="426"/>
                    </a:cubicBezTo>
                    <a:cubicBezTo>
                      <a:pt x="177" y="430"/>
                      <a:pt x="138" y="397"/>
                      <a:pt x="121" y="430"/>
                    </a:cubicBezTo>
                    <a:cubicBezTo>
                      <a:pt x="104" y="462"/>
                      <a:pt x="51" y="504"/>
                      <a:pt x="1" y="495"/>
                    </a:cubicBezTo>
                    <a:cubicBezTo>
                      <a:pt x="4" y="503"/>
                      <a:pt x="6" y="512"/>
                      <a:pt x="7" y="521"/>
                    </a:cubicBezTo>
                    <a:cubicBezTo>
                      <a:pt x="9" y="552"/>
                      <a:pt x="0" y="554"/>
                      <a:pt x="31" y="565"/>
                    </a:cubicBez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19"/>
              <p:cNvSpPr/>
              <p:nvPr/>
            </p:nvSpPr>
            <p:spPr bwMode="auto">
              <a:xfrm>
                <a:off x="9677723" y="4174960"/>
                <a:ext cx="683067" cy="798044"/>
              </a:xfrm>
              <a:custGeom>
                <a:avLst/>
                <a:gdLst>
                  <a:gd name="T0" fmla="*/ 1135 w 1227"/>
                  <a:gd name="T1" fmla="*/ 248 h 1490"/>
                  <a:gd name="T2" fmla="*/ 1085 w 1227"/>
                  <a:gd name="T3" fmla="*/ 118 h 1490"/>
                  <a:gd name="T4" fmla="*/ 919 w 1227"/>
                  <a:gd name="T5" fmla="*/ 94 h 1490"/>
                  <a:gd name="T6" fmla="*/ 784 w 1227"/>
                  <a:gd name="T7" fmla="*/ 102 h 1490"/>
                  <a:gd name="T8" fmla="*/ 723 w 1227"/>
                  <a:gd name="T9" fmla="*/ 89 h 1490"/>
                  <a:gd name="T10" fmla="*/ 696 w 1227"/>
                  <a:gd name="T11" fmla="*/ 17 h 1490"/>
                  <a:gd name="T12" fmla="*/ 578 w 1227"/>
                  <a:gd name="T13" fmla="*/ 92 h 1490"/>
                  <a:gd name="T14" fmla="*/ 504 w 1227"/>
                  <a:gd name="T15" fmla="*/ 120 h 1490"/>
                  <a:gd name="T16" fmla="*/ 408 w 1227"/>
                  <a:gd name="T17" fmla="*/ 126 h 1490"/>
                  <a:gd name="T18" fmla="*/ 319 w 1227"/>
                  <a:gd name="T19" fmla="*/ 181 h 1490"/>
                  <a:gd name="T20" fmla="*/ 161 w 1227"/>
                  <a:gd name="T21" fmla="*/ 257 h 1490"/>
                  <a:gd name="T22" fmla="*/ 87 w 1227"/>
                  <a:gd name="T23" fmla="*/ 307 h 1490"/>
                  <a:gd name="T24" fmla="*/ 83 w 1227"/>
                  <a:gd name="T25" fmla="*/ 363 h 1490"/>
                  <a:gd name="T26" fmla="*/ 144 w 1227"/>
                  <a:gd name="T27" fmla="*/ 537 h 1490"/>
                  <a:gd name="T28" fmla="*/ 48 w 1227"/>
                  <a:gd name="T29" fmla="*/ 771 h 1490"/>
                  <a:gd name="T30" fmla="*/ 109 w 1227"/>
                  <a:gd name="T31" fmla="*/ 912 h 1490"/>
                  <a:gd name="T32" fmla="*/ 218 w 1227"/>
                  <a:gd name="T33" fmla="*/ 1041 h 1490"/>
                  <a:gd name="T34" fmla="*/ 170 w 1227"/>
                  <a:gd name="T35" fmla="*/ 1186 h 1490"/>
                  <a:gd name="T36" fmla="*/ 305 w 1227"/>
                  <a:gd name="T37" fmla="*/ 1267 h 1490"/>
                  <a:gd name="T38" fmla="*/ 388 w 1227"/>
                  <a:gd name="T39" fmla="*/ 1304 h 1490"/>
                  <a:gd name="T40" fmla="*/ 305 w 1227"/>
                  <a:gd name="T41" fmla="*/ 1460 h 1490"/>
                  <a:gd name="T42" fmla="*/ 563 w 1227"/>
                  <a:gd name="T43" fmla="*/ 1379 h 1490"/>
                  <a:gd name="T44" fmla="*/ 685 w 1227"/>
                  <a:gd name="T45" fmla="*/ 1327 h 1490"/>
                  <a:gd name="T46" fmla="*/ 681 w 1227"/>
                  <a:gd name="T47" fmla="*/ 1269 h 1490"/>
                  <a:gd name="T48" fmla="*/ 716 w 1227"/>
                  <a:gd name="T49" fmla="*/ 1130 h 1490"/>
                  <a:gd name="T50" fmla="*/ 779 w 1227"/>
                  <a:gd name="T51" fmla="*/ 1045 h 1490"/>
                  <a:gd name="T52" fmla="*/ 782 w 1227"/>
                  <a:gd name="T53" fmla="*/ 951 h 1490"/>
                  <a:gd name="T54" fmla="*/ 793 w 1227"/>
                  <a:gd name="T55" fmla="*/ 795 h 1490"/>
                  <a:gd name="T56" fmla="*/ 910 w 1227"/>
                  <a:gd name="T57" fmla="*/ 635 h 1490"/>
                  <a:gd name="T58" fmla="*/ 978 w 1227"/>
                  <a:gd name="T59" fmla="*/ 528 h 1490"/>
                  <a:gd name="T60" fmla="*/ 1072 w 1227"/>
                  <a:gd name="T61" fmla="*/ 504 h 1490"/>
                  <a:gd name="T62" fmla="*/ 1177 w 1227"/>
                  <a:gd name="T63" fmla="*/ 448 h 1490"/>
                  <a:gd name="T64" fmla="*/ 1201 w 1227"/>
                  <a:gd name="T65" fmla="*/ 346 h 1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27" h="1490">
                    <a:moveTo>
                      <a:pt x="1201" y="346"/>
                    </a:moveTo>
                    <a:cubicBezTo>
                      <a:pt x="1175" y="313"/>
                      <a:pt x="1183" y="270"/>
                      <a:pt x="1135" y="248"/>
                    </a:cubicBezTo>
                    <a:cubicBezTo>
                      <a:pt x="1087" y="226"/>
                      <a:pt x="1044" y="217"/>
                      <a:pt x="1050" y="193"/>
                    </a:cubicBezTo>
                    <a:cubicBezTo>
                      <a:pt x="1057" y="168"/>
                      <a:pt x="1116" y="135"/>
                      <a:pt x="1085" y="118"/>
                    </a:cubicBezTo>
                    <a:cubicBezTo>
                      <a:pt x="1055" y="102"/>
                      <a:pt x="1059" y="85"/>
                      <a:pt x="1028" y="92"/>
                    </a:cubicBezTo>
                    <a:cubicBezTo>
                      <a:pt x="998" y="100"/>
                      <a:pt x="950" y="113"/>
                      <a:pt x="919" y="94"/>
                    </a:cubicBezTo>
                    <a:cubicBezTo>
                      <a:pt x="889" y="76"/>
                      <a:pt x="878" y="20"/>
                      <a:pt x="838" y="48"/>
                    </a:cubicBezTo>
                    <a:cubicBezTo>
                      <a:pt x="799" y="76"/>
                      <a:pt x="806" y="80"/>
                      <a:pt x="784" y="102"/>
                    </a:cubicBezTo>
                    <a:cubicBezTo>
                      <a:pt x="762" y="124"/>
                      <a:pt x="744" y="154"/>
                      <a:pt x="718" y="130"/>
                    </a:cubicBezTo>
                    <a:cubicBezTo>
                      <a:pt x="692" y="105"/>
                      <a:pt x="707" y="100"/>
                      <a:pt x="723" y="89"/>
                    </a:cubicBezTo>
                    <a:cubicBezTo>
                      <a:pt x="738" y="78"/>
                      <a:pt x="758" y="63"/>
                      <a:pt x="747" y="44"/>
                    </a:cubicBezTo>
                    <a:cubicBezTo>
                      <a:pt x="736" y="26"/>
                      <a:pt x="714" y="0"/>
                      <a:pt x="696" y="17"/>
                    </a:cubicBezTo>
                    <a:cubicBezTo>
                      <a:pt x="679" y="33"/>
                      <a:pt x="668" y="61"/>
                      <a:pt x="644" y="72"/>
                    </a:cubicBezTo>
                    <a:cubicBezTo>
                      <a:pt x="621" y="83"/>
                      <a:pt x="597" y="108"/>
                      <a:pt x="578" y="92"/>
                    </a:cubicBezTo>
                    <a:cubicBezTo>
                      <a:pt x="571" y="100"/>
                      <a:pt x="563" y="106"/>
                      <a:pt x="554" y="113"/>
                    </a:cubicBezTo>
                    <a:cubicBezTo>
                      <a:pt x="537" y="128"/>
                      <a:pt x="515" y="135"/>
                      <a:pt x="504" y="120"/>
                    </a:cubicBezTo>
                    <a:cubicBezTo>
                      <a:pt x="493" y="105"/>
                      <a:pt x="482" y="102"/>
                      <a:pt x="447" y="102"/>
                    </a:cubicBezTo>
                    <a:cubicBezTo>
                      <a:pt x="412" y="102"/>
                      <a:pt x="410" y="105"/>
                      <a:pt x="408" y="126"/>
                    </a:cubicBezTo>
                    <a:cubicBezTo>
                      <a:pt x="406" y="146"/>
                      <a:pt x="393" y="157"/>
                      <a:pt x="354" y="157"/>
                    </a:cubicBezTo>
                    <a:cubicBezTo>
                      <a:pt x="314" y="157"/>
                      <a:pt x="332" y="165"/>
                      <a:pt x="319" y="181"/>
                    </a:cubicBezTo>
                    <a:cubicBezTo>
                      <a:pt x="305" y="198"/>
                      <a:pt x="286" y="219"/>
                      <a:pt x="244" y="241"/>
                    </a:cubicBezTo>
                    <a:cubicBezTo>
                      <a:pt x="203" y="263"/>
                      <a:pt x="190" y="259"/>
                      <a:pt x="161" y="257"/>
                    </a:cubicBezTo>
                    <a:cubicBezTo>
                      <a:pt x="133" y="256"/>
                      <a:pt x="135" y="269"/>
                      <a:pt x="131" y="280"/>
                    </a:cubicBezTo>
                    <a:cubicBezTo>
                      <a:pt x="126" y="291"/>
                      <a:pt x="122" y="300"/>
                      <a:pt x="87" y="307"/>
                    </a:cubicBezTo>
                    <a:cubicBezTo>
                      <a:pt x="67" y="312"/>
                      <a:pt x="54" y="333"/>
                      <a:pt x="46" y="350"/>
                    </a:cubicBezTo>
                    <a:cubicBezTo>
                      <a:pt x="60" y="353"/>
                      <a:pt x="74" y="356"/>
                      <a:pt x="83" y="363"/>
                    </a:cubicBezTo>
                    <a:cubicBezTo>
                      <a:pt x="109" y="385"/>
                      <a:pt x="122" y="415"/>
                      <a:pt x="113" y="433"/>
                    </a:cubicBezTo>
                    <a:cubicBezTo>
                      <a:pt x="105" y="452"/>
                      <a:pt x="148" y="489"/>
                      <a:pt x="144" y="537"/>
                    </a:cubicBezTo>
                    <a:cubicBezTo>
                      <a:pt x="139" y="585"/>
                      <a:pt x="87" y="611"/>
                      <a:pt x="43" y="648"/>
                    </a:cubicBezTo>
                    <a:cubicBezTo>
                      <a:pt x="0" y="686"/>
                      <a:pt x="17" y="730"/>
                      <a:pt x="48" y="771"/>
                    </a:cubicBezTo>
                    <a:cubicBezTo>
                      <a:pt x="78" y="812"/>
                      <a:pt x="96" y="800"/>
                      <a:pt x="96" y="834"/>
                    </a:cubicBezTo>
                    <a:cubicBezTo>
                      <a:pt x="96" y="867"/>
                      <a:pt x="109" y="875"/>
                      <a:pt x="109" y="912"/>
                    </a:cubicBezTo>
                    <a:cubicBezTo>
                      <a:pt x="109" y="949"/>
                      <a:pt x="153" y="952"/>
                      <a:pt x="174" y="975"/>
                    </a:cubicBezTo>
                    <a:cubicBezTo>
                      <a:pt x="196" y="997"/>
                      <a:pt x="192" y="1019"/>
                      <a:pt x="218" y="1041"/>
                    </a:cubicBezTo>
                    <a:cubicBezTo>
                      <a:pt x="244" y="1064"/>
                      <a:pt x="240" y="1060"/>
                      <a:pt x="192" y="1093"/>
                    </a:cubicBezTo>
                    <a:cubicBezTo>
                      <a:pt x="144" y="1127"/>
                      <a:pt x="174" y="1145"/>
                      <a:pt x="170" y="1186"/>
                    </a:cubicBezTo>
                    <a:cubicBezTo>
                      <a:pt x="166" y="1227"/>
                      <a:pt x="196" y="1253"/>
                      <a:pt x="209" y="1275"/>
                    </a:cubicBezTo>
                    <a:cubicBezTo>
                      <a:pt x="222" y="1297"/>
                      <a:pt x="266" y="1290"/>
                      <a:pt x="305" y="1267"/>
                    </a:cubicBezTo>
                    <a:cubicBezTo>
                      <a:pt x="345" y="1245"/>
                      <a:pt x="349" y="1245"/>
                      <a:pt x="367" y="1256"/>
                    </a:cubicBezTo>
                    <a:cubicBezTo>
                      <a:pt x="384" y="1267"/>
                      <a:pt x="393" y="1282"/>
                      <a:pt x="388" y="1304"/>
                    </a:cubicBezTo>
                    <a:cubicBezTo>
                      <a:pt x="384" y="1327"/>
                      <a:pt x="358" y="1345"/>
                      <a:pt x="310" y="1371"/>
                    </a:cubicBezTo>
                    <a:cubicBezTo>
                      <a:pt x="262" y="1397"/>
                      <a:pt x="271" y="1431"/>
                      <a:pt x="305" y="1460"/>
                    </a:cubicBezTo>
                    <a:cubicBezTo>
                      <a:pt x="340" y="1490"/>
                      <a:pt x="388" y="1464"/>
                      <a:pt x="432" y="1431"/>
                    </a:cubicBezTo>
                    <a:cubicBezTo>
                      <a:pt x="476" y="1397"/>
                      <a:pt x="528" y="1408"/>
                      <a:pt x="563" y="1379"/>
                    </a:cubicBezTo>
                    <a:cubicBezTo>
                      <a:pt x="598" y="1349"/>
                      <a:pt x="629" y="1405"/>
                      <a:pt x="664" y="1419"/>
                    </a:cubicBezTo>
                    <a:cubicBezTo>
                      <a:pt x="699" y="1434"/>
                      <a:pt x="672" y="1356"/>
                      <a:pt x="685" y="1327"/>
                    </a:cubicBezTo>
                    <a:cubicBezTo>
                      <a:pt x="688" y="1322"/>
                      <a:pt x="692" y="1319"/>
                      <a:pt x="697" y="1317"/>
                    </a:cubicBezTo>
                    <a:cubicBezTo>
                      <a:pt x="687" y="1301"/>
                      <a:pt x="676" y="1281"/>
                      <a:pt x="681" y="1269"/>
                    </a:cubicBezTo>
                    <a:cubicBezTo>
                      <a:pt x="690" y="1249"/>
                      <a:pt x="703" y="1236"/>
                      <a:pt x="705" y="1212"/>
                    </a:cubicBezTo>
                    <a:cubicBezTo>
                      <a:pt x="707" y="1188"/>
                      <a:pt x="699" y="1151"/>
                      <a:pt x="716" y="1130"/>
                    </a:cubicBezTo>
                    <a:cubicBezTo>
                      <a:pt x="734" y="1110"/>
                      <a:pt x="734" y="1097"/>
                      <a:pt x="742" y="1082"/>
                    </a:cubicBezTo>
                    <a:cubicBezTo>
                      <a:pt x="751" y="1067"/>
                      <a:pt x="764" y="1062"/>
                      <a:pt x="779" y="1045"/>
                    </a:cubicBezTo>
                    <a:cubicBezTo>
                      <a:pt x="795" y="1028"/>
                      <a:pt x="793" y="1030"/>
                      <a:pt x="786" y="1006"/>
                    </a:cubicBezTo>
                    <a:cubicBezTo>
                      <a:pt x="779" y="982"/>
                      <a:pt x="760" y="967"/>
                      <a:pt x="782" y="951"/>
                    </a:cubicBezTo>
                    <a:cubicBezTo>
                      <a:pt x="803" y="934"/>
                      <a:pt x="834" y="921"/>
                      <a:pt x="801" y="891"/>
                    </a:cubicBezTo>
                    <a:cubicBezTo>
                      <a:pt x="768" y="862"/>
                      <a:pt x="768" y="808"/>
                      <a:pt x="793" y="795"/>
                    </a:cubicBezTo>
                    <a:cubicBezTo>
                      <a:pt x="817" y="782"/>
                      <a:pt x="871" y="789"/>
                      <a:pt x="893" y="743"/>
                    </a:cubicBezTo>
                    <a:cubicBezTo>
                      <a:pt x="915" y="697"/>
                      <a:pt x="921" y="678"/>
                      <a:pt x="910" y="635"/>
                    </a:cubicBezTo>
                    <a:cubicBezTo>
                      <a:pt x="900" y="593"/>
                      <a:pt x="891" y="569"/>
                      <a:pt x="913" y="548"/>
                    </a:cubicBezTo>
                    <a:cubicBezTo>
                      <a:pt x="934" y="528"/>
                      <a:pt x="928" y="524"/>
                      <a:pt x="978" y="528"/>
                    </a:cubicBezTo>
                    <a:cubicBezTo>
                      <a:pt x="1028" y="532"/>
                      <a:pt x="996" y="537"/>
                      <a:pt x="1028" y="532"/>
                    </a:cubicBezTo>
                    <a:cubicBezTo>
                      <a:pt x="1061" y="526"/>
                      <a:pt x="1068" y="522"/>
                      <a:pt x="1072" y="504"/>
                    </a:cubicBezTo>
                    <a:cubicBezTo>
                      <a:pt x="1076" y="485"/>
                      <a:pt x="1072" y="484"/>
                      <a:pt x="1100" y="482"/>
                    </a:cubicBezTo>
                    <a:cubicBezTo>
                      <a:pt x="1129" y="480"/>
                      <a:pt x="1164" y="465"/>
                      <a:pt x="1177" y="448"/>
                    </a:cubicBezTo>
                    <a:cubicBezTo>
                      <a:pt x="1190" y="432"/>
                      <a:pt x="1192" y="421"/>
                      <a:pt x="1194" y="404"/>
                    </a:cubicBezTo>
                    <a:cubicBezTo>
                      <a:pt x="1197" y="387"/>
                      <a:pt x="1227" y="380"/>
                      <a:pt x="1201" y="346"/>
                    </a:cubicBez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20"/>
              <p:cNvSpPr/>
              <p:nvPr/>
            </p:nvSpPr>
            <p:spPr bwMode="auto">
              <a:xfrm>
                <a:off x="8922501" y="3830297"/>
                <a:ext cx="1077515" cy="571353"/>
              </a:xfrm>
              <a:custGeom>
                <a:avLst/>
                <a:gdLst>
                  <a:gd name="T0" fmla="*/ 1488 w 1935"/>
                  <a:gd name="T1" fmla="*/ 922 h 1066"/>
                  <a:gd name="T2" fmla="*/ 1601 w 1935"/>
                  <a:gd name="T3" fmla="*/ 883 h 1066"/>
                  <a:gd name="T4" fmla="*/ 1711 w 1935"/>
                  <a:gd name="T5" fmla="*/ 799 h 1066"/>
                  <a:gd name="T6" fmla="*/ 1804 w 1935"/>
                  <a:gd name="T7" fmla="*/ 744 h 1066"/>
                  <a:gd name="T8" fmla="*/ 1911 w 1935"/>
                  <a:gd name="T9" fmla="*/ 755 h 1066"/>
                  <a:gd name="T10" fmla="*/ 1931 w 1935"/>
                  <a:gd name="T11" fmla="*/ 731 h 1066"/>
                  <a:gd name="T12" fmla="*/ 1846 w 1935"/>
                  <a:gd name="T13" fmla="*/ 575 h 1066"/>
                  <a:gd name="T14" fmla="*/ 1835 w 1935"/>
                  <a:gd name="T15" fmla="*/ 431 h 1066"/>
                  <a:gd name="T16" fmla="*/ 1753 w 1935"/>
                  <a:gd name="T17" fmla="*/ 402 h 1066"/>
                  <a:gd name="T18" fmla="*/ 1671 w 1935"/>
                  <a:gd name="T19" fmla="*/ 360 h 1066"/>
                  <a:gd name="T20" fmla="*/ 1609 w 1935"/>
                  <a:gd name="T21" fmla="*/ 338 h 1066"/>
                  <a:gd name="T22" fmla="*/ 1498 w 1935"/>
                  <a:gd name="T23" fmla="*/ 345 h 1066"/>
                  <a:gd name="T24" fmla="*/ 1374 w 1935"/>
                  <a:gd name="T25" fmla="*/ 296 h 1066"/>
                  <a:gd name="T26" fmla="*/ 1276 w 1935"/>
                  <a:gd name="T27" fmla="*/ 242 h 1066"/>
                  <a:gd name="T28" fmla="*/ 1244 w 1935"/>
                  <a:gd name="T29" fmla="*/ 156 h 1066"/>
                  <a:gd name="T30" fmla="*/ 1151 w 1935"/>
                  <a:gd name="T31" fmla="*/ 181 h 1066"/>
                  <a:gd name="T32" fmla="*/ 1041 w 1935"/>
                  <a:gd name="T33" fmla="*/ 192 h 1066"/>
                  <a:gd name="T34" fmla="*/ 843 w 1935"/>
                  <a:gd name="T35" fmla="*/ 187 h 1066"/>
                  <a:gd name="T36" fmla="*/ 675 w 1935"/>
                  <a:gd name="T37" fmla="*/ 103 h 1066"/>
                  <a:gd name="T38" fmla="*/ 562 w 1935"/>
                  <a:gd name="T39" fmla="*/ 19 h 1066"/>
                  <a:gd name="T40" fmla="*/ 422 w 1935"/>
                  <a:gd name="T41" fmla="*/ 47 h 1066"/>
                  <a:gd name="T42" fmla="*/ 295 w 1935"/>
                  <a:gd name="T43" fmla="*/ 27 h 1066"/>
                  <a:gd name="T44" fmla="*/ 282 w 1935"/>
                  <a:gd name="T45" fmla="*/ 71 h 1066"/>
                  <a:gd name="T46" fmla="*/ 374 w 1935"/>
                  <a:gd name="T47" fmla="*/ 121 h 1066"/>
                  <a:gd name="T48" fmla="*/ 308 w 1935"/>
                  <a:gd name="T49" fmla="*/ 197 h 1066"/>
                  <a:gd name="T50" fmla="*/ 258 w 1935"/>
                  <a:gd name="T51" fmla="*/ 286 h 1066"/>
                  <a:gd name="T52" fmla="*/ 293 w 1935"/>
                  <a:gd name="T53" fmla="*/ 379 h 1066"/>
                  <a:gd name="T54" fmla="*/ 380 w 1935"/>
                  <a:gd name="T55" fmla="*/ 433 h 1066"/>
                  <a:gd name="T56" fmla="*/ 443 w 1935"/>
                  <a:gd name="T57" fmla="*/ 592 h 1066"/>
                  <a:gd name="T58" fmla="*/ 315 w 1935"/>
                  <a:gd name="T59" fmla="*/ 670 h 1066"/>
                  <a:gd name="T60" fmla="*/ 138 w 1935"/>
                  <a:gd name="T61" fmla="*/ 711 h 1066"/>
                  <a:gd name="T62" fmla="*/ 36 w 1935"/>
                  <a:gd name="T63" fmla="*/ 747 h 1066"/>
                  <a:gd name="T64" fmla="*/ 66 w 1935"/>
                  <a:gd name="T65" fmla="*/ 831 h 1066"/>
                  <a:gd name="T66" fmla="*/ 135 w 1935"/>
                  <a:gd name="T67" fmla="*/ 942 h 1066"/>
                  <a:gd name="T68" fmla="*/ 207 w 1935"/>
                  <a:gd name="T69" fmla="*/ 1034 h 1066"/>
                  <a:gd name="T70" fmla="*/ 291 w 1935"/>
                  <a:gd name="T71" fmla="*/ 972 h 1066"/>
                  <a:gd name="T72" fmla="*/ 479 w 1935"/>
                  <a:gd name="T73" fmla="*/ 924 h 1066"/>
                  <a:gd name="T74" fmla="*/ 544 w 1935"/>
                  <a:gd name="T75" fmla="*/ 838 h 1066"/>
                  <a:gd name="T76" fmla="*/ 741 w 1935"/>
                  <a:gd name="T77" fmla="*/ 820 h 1066"/>
                  <a:gd name="T78" fmla="*/ 955 w 1935"/>
                  <a:gd name="T79" fmla="*/ 879 h 1066"/>
                  <a:gd name="T80" fmla="*/ 1134 w 1935"/>
                  <a:gd name="T81" fmla="*/ 823 h 1066"/>
                  <a:gd name="T82" fmla="*/ 1195 w 1935"/>
                  <a:gd name="T83" fmla="*/ 909 h 1066"/>
                  <a:gd name="T84" fmla="*/ 1330 w 1935"/>
                  <a:gd name="T85" fmla="*/ 842 h 1066"/>
                  <a:gd name="T86" fmla="*/ 1403 w 1935"/>
                  <a:gd name="T87" fmla="*/ 992 h 10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35" h="1066">
                    <a:moveTo>
                      <a:pt x="1444" y="949"/>
                    </a:moveTo>
                    <a:cubicBezTo>
                      <a:pt x="1479" y="942"/>
                      <a:pt x="1483" y="933"/>
                      <a:pt x="1488" y="922"/>
                    </a:cubicBezTo>
                    <a:cubicBezTo>
                      <a:pt x="1492" y="911"/>
                      <a:pt x="1490" y="898"/>
                      <a:pt x="1518" y="899"/>
                    </a:cubicBezTo>
                    <a:cubicBezTo>
                      <a:pt x="1547" y="901"/>
                      <a:pt x="1560" y="905"/>
                      <a:pt x="1601" y="883"/>
                    </a:cubicBezTo>
                    <a:cubicBezTo>
                      <a:pt x="1643" y="861"/>
                      <a:pt x="1662" y="840"/>
                      <a:pt x="1676" y="823"/>
                    </a:cubicBezTo>
                    <a:cubicBezTo>
                      <a:pt x="1689" y="807"/>
                      <a:pt x="1671" y="799"/>
                      <a:pt x="1711" y="799"/>
                    </a:cubicBezTo>
                    <a:cubicBezTo>
                      <a:pt x="1750" y="799"/>
                      <a:pt x="1763" y="788"/>
                      <a:pt x="1765" y="768"/>
                    </a:cubicBezTo>
                    <a:cubicBezTo>
                      <a:pt x="1767" y="747"/>
                      <a:pt x="1769" y="744"/>
                      <a:pt x="1804" y="744"/>
                    </a:cubicBezTo>
                    <a:cubicBezTo>
                      <a:pt x="1839" y="744"/>
                      <a:pt x="1850" y="747"/>
                      <a:pt x="1861" y="762"/>
                    </a:cubicBezTo>
                    <a:cubicBezTo>
                      <a:pt x="1872" y="777"/>
                      <a:pt x="1894" y="770"/>
                      <a:pt x="1911" y="755"/>
                    </a:cubicBezTo>
                    <a:cubicBezTo>
                      <a:pt x="1920" y="748"/>
                      <a:pt x="1928" y="742"/>
                      <a:pt x="1935" y="734"/>
                    </a:cubicBezTo>
                    <a:cubicBezTo>
                      <a:pt x="1934" y="733"/>
                      <a:pt x="1932" y="732"/>
                      <a:pt x="1931" y="731"/>
                    </a:cubicBezTo>
                    <a:cubicBezTo>
                      <a:pt x="1911" y="709"/>
                      <a:pt x="1918" y="690"/>
                      <a:pt x="1896" y="660"/>
                    </a:cubicBezTo>
                    <a:cubicBezTo>
                      <a:pt x="1874" y="631"/>
                      <a:pt x="1842" y="620"/>
                      <a:pt x="1846" y="575"/>
                    </a:cubicBezTo>
                    <a:cubicBezTo>
                      <a:pt x="1850" y="531"/>
                      <a:pt x="1804" y="512"/>
                      <a:pt x="1828" y="490"/>
                    </a:cubicBezTo>
                    <a:cubicBezTo>
                      <a:pt x="1852" y="468"/>
                      <a:pt x="1870" y="453"/>
                      <a:pt x="1835" y="431"/>
                    </a:cubicBezTo>
                    <a:cubicBezTo>
                      <a:pt x="1800" y="408"/>
                      <a:pt x="1813" y="420"/>
                      <a:pt x="1787" y="408"/>
                    </a:cubicBezTo>
                    <a:cubicBezTo>
                      <a:pt x="1761" y="396"/>
                      <a:pt x="1769" y="395"/>
                      <a:pt x="1753" y="402"/>
                    </a:cubicBezTo>
                    <a:cubicBezTo>
                      <a:pt x="1737" y="408"/>
                      <a:pt x="1729" y="415"/>
                      <a:pt x="1714" y="398"/>
                    </a:cubicBezTo>
                    <a:cubicBezTo>
                      <a:pt x="1698" y="381"/>
                      <a:pt x="1685" y="358"/>
                      <a:pt x="1671" y="360"/>
                    </a:cubicBezTo>
                    <a:cubicBezTo>
                      <a:pt x="1657" y="362"/>
                      <a:pt x="1650" y="354"/>
                      <a:pt x="1644" y="345"/>
                    </a:cubicBezTo>
                    <a:cubicBezTo>
                      <a:pt x="1637" y="337"/>
                      <a:pt x="1626" y="316"/>
                      <a:pt x="1609" y="338"/>
                    </a:cubicBezTo>
                    <a:cubicBezTo>
                      <a:pt x="1591" y="360"/>
                      <a:pt x="1579" y="359"/>
                      <a:pt x="1562" y="361"/>
                    </a:cubicBezTo>
                    <a:cubicBezTo>
                      <a:pt x="1545" y="363"/>
                      <a:pt x="1512" y="358"/>
                      <a:pt x="1498" y="345"/>
                    </a:cubicBezTo>
                    <a:cubicBezTo>
                      <a:pt x="1483" y="332"/>
                      <a:pt x="1447" y="281"/>
                      <a:pt x="1421" y="277"/>
                    </a:cubicBezTo>
                    <a:cubicBezTo>
                      <a:pt x="1395" y="272"/>
                      <a:pt x="1398" y="285"/>
                      <a:pt x="1374" y="296"/>
                    </a:cubicBezTo>
                    <a:cubicBezTo>
                      <a:pt x="1350" y="307"/>
                      <a:pt x="1336" y="308"/>
                      <a:pt x="1318" y="293"/>
                    </a:cubicBezTo>
                    <a:cubicBezTo>
                      <a:pt x="1301" y="279"/>
                      <a:pt x="1273" y="263"/>
                      <a:pt x="1276" y="242"/>
                    </a:cubicBezTo>
                    <a:cubicBezTo>
                      <a:pt x="1279" y="220"/>
                      <a:pt x="1285" y="212"/>
                      <a:pt x="1280" y="195"/>
                    </a:cubicBezTo>
                    <a:cubicBezTo>
                      <a:pt x="1276" y="179"/>
                      <a:pt x="1264" y="146"/>
                      <a:pt x="1244" y="156"/>
                    </a:cubicBezTo>
                    <a:cubicBezTo>
                      <a:pt x="1225" y="166"/>
                      <a:pt x="1228" y="197"/>
                      <a:pt x="1196" y="204"/>
                    </a:cubicBezTo>
                    <a:cubicBezTo>
                      <a:pt x="1164" y="210"/>
                      <a:pt x="1164" y="190"/>
                      <a:pt x="1151" y="181"/>
                    </a:cubicBezTo>
                    <a:cubicBezTo>
                      <a:pt x="1138" y="173"/>
                      <a:pt x="1126" y="169"/>
                      <a:pt x="1101" y="172"/>
                    </a:cubicBezTo>
                    <a:cubicBezTo>
                      <a:pt x="1076" y="175"/>
                      <a:pt x="1065" y="182"/>
                      <a:pt x="1041" y="192"/>
                    </a:cubicBezTo>
                    <a:cubicBezTo>
                      <a:pt x="1017" y="203"/>
                      <a:pt x="970" y="210"/>
                      <a:pt x="933" y="205"/>
                    </a:cubicBezTo>
                    <a:cubicBezTo>
                      <a:pt x="896" y="201"/>
                      <a:pt x="893" y="203"/>
                      <a:pt x="843" y="187"/>
                    </a:cubicBezTo>
                    <a:cubicBezTo>
                      <a:pt x="794" y="171"/>
                      <a:pt x="791" y="159"/>
                      <a:pt x="768" y="157"/>
                    </a:cubicBezTo>
                    <a:cubicBezTo>
                      <a:pt x="745" y="155"/>
                      <a:pt x="693" y="127"/>
                      <a:pt x="675" y="103"/>
                    </a:cubicBezTo>
                    <a:cubicBezTo>
                      <a:pt x="660" y="84"/>
                      <a:pt x="619" y="27"/>
                      <a:pt x="580" y="0"/>
                    </a:cubicBezTo>
                    <a:cubicBezTo>
                      <a:pt x="575" y="6"/>
                      <a:pt x="568" y="12"/>
                      <a:pt x="562" y="19"/>
                    </a:cubicBezTo>
                    <a:cubicBezTo>
                      <a:pt x="540" y="41"/>
                      <a:pt x="540" y="53"/>
                      <a:pt x="498" y="34"/>
                    </a:cubicBezTo>
                    <a:cubicBezTo>
                      <a:pt x="457" y="15"/>
                      <a:pt x="455" y="47"/>
                      <a:pt x="422" y="47"/>
                    </a:cubicBezTo>
                    <a:cubicBezTo>
                      <a:pt x="389" y="47"/>
                      <a:pt x="385" y="47"/>
                      <a:pt x="378" y="30"/>
                    </a:cubicBezTo>
                    <a:cubicBezTo>
                      <a:pt x="372" y="14"/>
                      <a:pt x="356" y="34"/>
                      <a:pt x="295" y="27"/>
                    </a:cubicBezTo>
                    <a:cubicBezTo>
                      <a:pt x="234" y="19"/>
                      <a:pt x="243" y="41"/>
                      <a:pt x="243" y="53"/>
                    </a:cubicBezTo>
                    <a:cubicBezTo>
                      <a:pt x="243" y="64"/>
                      <a:pt x="256" y="71"/>
                      <a:pt x="282" y="71"/>
                    </a:cubicBezTo>
                    <a:cubicBezTo>
                      <a:pt x="308" y="71"/>
                      <a:pt x="306" y="88"/>
                      <a:pt x="304" y="106"/>
                    </a:cubicBezTo>
                    <a:cubicBezTo>
                      <a:pt x="302" y="125"/>
                      <a:pt x="343" y="119"/>
                      <a:pt x="374" y="121"/>
                    </a:cubicBezTo>
                    <a:cubicBezTo>
                      <a:pt x="404" y="123"/>
                      <a:pt x="391" y="156"/>
                      <a:pt x="389" y="179"/>
                    </a:cubicBezTo>
                    <a:cubicBezTo>
                      <a:pt x="387" y="201"/>
                      <a:pt x="343" y="199"/>
                      <a:pt x="308" y="197"/>
                    </a:cubicBezTo>
                    <a:cubicBezTo>
                      <a:pt x="273" y="195"/>
                      <a:pt x="276" y="223"/>
                      <a:pt x="260" y="243"/>
                    </a:cubicBezTo>
                    <a:cubicBezTo>
                      <a:pt x="245" y="264"/>
                      <a:pt x="238" y="271"/>
                      <a:pt x="258" y="286"/>
                    </a:cubicBezTo>
                    <a:cubicBezTo>
                      <a:pt x="278" y="301"/>
                      <a:pt x="293" y="318"/>
                      <a:pt x="300" y="336"/>
                    </a:cubicBezTo>
                    <a:cubicBezTo>
                      <a:pt x="303" y="345"/>
                      <a:pt x="298" y="363"/>
                      <a:pt x="293" y="379"/>
                    </a:cubicBezTo>
                    <a:cubicBezTo>
                      <a:pt x="323" y="376"/>
                      <a:pt x="354" y="385"/>
                      <a:pt x="377" y="383"/>
                    </a:cubicBezTo>
                    <a:cubicBezTo>
                      <a:pt x="407" y="381"/>
                      <a:pt x="384" y="414"/>
                      <a:pt x="380" y="433"/>
                    </a:cubicBezTo>
                    <a:cubicBezTo>
                      <a:pt x="377" y="453"/>
                      <a:pt x="410" y="461"/>
                      <a:pt x="426" y="492"/>
                    </a:cubicBezTo>
                    <a:cubicBezTo>
                      <a:pt x="443" y="522"/>
                      <a:pt x="443" y="556"/>
                      <a:pt x="443" y="592"/>
                    </a:cubicBezTo>
                    <a:cubicBezTo>
                      <a:pt x="443" y="628"/>
                      <a:pt x="407" y="631"/>
                      <a:pt x="390" y="620"/>
                    </a:cubicBezTo>
                    <a:cubicBezTo>
                      <a:pt x="374" y="608"/>
                      <a:pt x="331" y="650"/>
                      <a:pt x="315" y="670"/>
                    </a:cubicBezTo>
                    <a:cubicBezTo>
                      <a:pt x="298" y="689"/>
                      <a:pt x="249" y="703"/>
                      <a:pt x="226" y="703"/>
                    </a:cubicBezTo>
                    <a:cubicBezTo>
                      <a:pt x="203" y="703"/>
                      <a:pt x="171" y="703"/>
                      <a:pt x="138" y="711"/>
                    </a:cubicBezTo>
                    <a:cubicBezTo>
                      <a:pt x="105" y="720"/>
                      <a:pt x="89" y="722"/>
                      <a:pt x="89" y="722"/>
                    </a:cubicBezTo>
                    <a:cubicBezTo>
                      <a:pt x="89" y="722"/>
                      <a:pt x="72" y="725"/>
                      <a:pt x="36" y="747"/>
                    </a:cubicBezTo>
                    <a:cubicBezTo>
                      <a:pt x="0" y="770"/>
                      <a:pt x="40" y="781"/>
                      <a:pt x="66" y="789"/>
                    </a:cubicBezTo>
                    <a:cubicBezTo>
                      <a:pt x="92" y="797"/>
                      <a:pt x="69" y="809"/>
                      <a:pt x="66" y="831"/>
                    </a:cubicBezTo>
                    <a:cubicBezTo>
                      <a:pt x="63" y="853"/>
                      <a:pt x="66" y="878"/>
                      <a:pt x="82" y="898"/>
                    </a:cubicBezTo>
                    <a:cubicBezTo>
                      <a:pt x="99" y="917"/>
                      <a:pt x="99" y="923"/>
                      <a:pt x="135" y="942"/>
                    </a:cubicBezTo>
                    <a:cubicBezTo>
                      <a:pt x="171" y="962"/>
                      <a:pt x="158" y="945"/>
                      <a:pt x="154" y="975"/>
                    </a:cubicBezTo>
                    <a:cubicBezTo>
                      <a:pt x="151" y="1006"/>
                      <a:pt x="207" y="1034"/>
                      <a:pt x="207" y="1034"/>
                    </a:cubicBezTo>
                    <a:cubicBezTo>
                      <a:pt x="261" y="1066"/>
                      <a:pt x="261" y="1066"/>
                      <a:pt x="261" y="1066"/>
                    </a:cubicBezTo>
                    <a:cubicBezTo>
                      <a:pt x="263" y="1024"/>
                      <a:pt x="275" y="1005"/>
                      <a:pt x="291" y="972"/>
                    </a:cubicBezTo>
                    <a:cubicBezTo>
                      <a:pt x="308" y="935"/>
                      <a:pt x="361" y="916"/>
                      <a:pt x="400" y="898"/>
                    </a:cubicBezTo>
                    <a:cubicBezTo>
                      <a:pt x="439" y="879"/>
                      <a:pt x="457" y="942"/>
                      <a:pt x="479" y="924"/>
                    </a:cubicBezTo>
                    <a:cubicBezTo>
                      <a:pt x="501" y="905"/>
                      <a:pt x="514" y="927"/>
                      <a:pt x="562" y="931"/>
                    </a:cubicBezTo>
                    <a:cubicBezTo>
                      <a:pt x="610" y="935"/>
                      <a:pt x="575" y="868"/>
                      <a:pt x="544" y="838"/>
                    </a:cubicBezTo>
                    <a:cubicBezTo>
                      <a:pt x="514" y="809"/>
                      <a:pt x="597" y="798"/>
                      <a:pt x="636" y="798"/>
                    </a:cubicBezTo>
                    <a:cubicBezTo>
                      <a:pt x="675" y="798"/>
                      <a:pt x="715" y="805"/>
                      <a:pt x="741" y="820"/>
                    </a:cubicBezTo>
                    <a:cubicBezTo>
                      <a:pt x="767" y="835"/>
                      <a:pt x="802" y="838"/>
                      <a:pt x="872" y="827"/>
                    </a:cubicBezTo>
                    <a:cubicBezTo>
                      <a:pt x="942" y="816"/>
                      <a:pt x="924" y="849"/>
                      <a:pt x="955" y="879"/>
                    </a:cubicBezTo>
                    <a:cubicBezTo>
                      <a:pt x="985" y="909"/>
                      <a:pt x="1016" y="894"/>
                      <a:pt x="1064" y="875"/>
                    </a:cubicBezTo>
                    <a:cubicBezTo>
                      <a:pt x="1112" y="857"/>
                      <a:pt x="1103" y="835"/>
                      <a:pt x="1134" y="823"/>
                    </a:cubicBezTo>
                    <a:cubicBezTo>
                      <a:pt x="1164" y="812"/>
                      <a:pt x="1173" y="846"/>
                      <a:pt x="1156" y="857"/>
                    </a:cubicBezTo>
                    <a:cubicBezTo>
                      <a:pt x="1138" y="868"/>
                      <a:pt x="1151" y="886"/>
                      <a:pt x="1195" y="909"/>
                    </a:cubicBezTo>
                    <a:cubicBezTo>
                      <a:pt x="1239" y="931"/>
                      <a:pt x="1226" y="879"/>
                      <a:pt x="1256" y="846"/>
                    </a:cubicBezTo>
                    <a:cubicBezTo>
                      <a:pt x="1287" y="812"/>
                      <a:pt x="1291" y="820"/>
                      <a:pt x="1330" y="842"/>
                    </a:cubicBezTo>
                    <a:cubicBezTo>
                      <a:pt x="1370" y="864"/>
                      <a:pt x="1339" y="890"/>
                      <a:pt x="1339" y="946"/>
                    </a:cubicBezTo>
                    <a:cubicBezTo>
                      <a:pt x="1339" y="983"/>
                      <a:pt x="1373" y="987"/>
                      <a:pt x="1403" y="992"/>
                    </a:cubicBezTo>
                    <a:cubicBezTo>
                      <a:pt x="1411" y="975"/>
                      <a:pt x="1424" y="954"/>
                      <a:pt x="1444" y="949"/>
                    </a:cubicBez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21"/>
              <p:cNvSpPr/>
              <p:nvPr/>
            </p:nvSpPr>
            <p:spPr bwMode="auto">
              <a:xfrm>
                <a:off x="10054132" y="4366953"/>
                <a:ext cx="606102" cy="663880"/>
              </a:xfrm>
              <a:custGeom>
                <a:avLst/>
                <a:gdLst>
                  <a:gd name="T0" fmla="*/ 1034 w 1088"/>
                  <a:gd name="T1" fmla="*/ 190 h 1239"/>
                  <a:gd name="T2" fmla="*/ 958 w 1088"/>
                  <a:gd name="T3" fmla="*/ 203 h 1239"/>
                  <a:gd name="T4" fmla="*/ 901 w 1088"/>
                  <a:gd name="T5" fmla="*/ 215 h 1239"/>
                  <a:gd name="T6" fmla="*/ 854 w 1088"/>
                  <a:gd name="T7" fmla="*/ 167 h 1239"/>
                  <a:gd name="T8" fmla="*/ 806 w 1088"/>
                  <a:gd name="T9" fmla="*/ 176 h 1239"/>
                  <a:gd name="T10" fmla="*/ 765 w 1088"/>
                  <a:gd name="T11" fmla="*/ 212 h 1239"/>
                  <a:gd name="T12" fmla="*/ 698 w 1088"/>
                  <a:gd name="T13" fmla="*/ 207 h 1239"/>
                  <a:gd name="T14" fmla="*/ 662 w 1088"/>
                  <a:gd name="T15" fmla="*/ 158 h 1239"/>
                  <a:gd name="T16" fmla="*/ 619 w 1088"/>
                  <a:gd name="T17" fmla="*/ 101 h 1239"/>
                  <a:gd name="T18" fmla="*/ 614 w 1088"/>
                  <a:gd name="T19" fmla="*/ 35 h 1239"/>
                  <a:gd name="T20" fmla="*/ 560 w 1088"/>
                  <a:gd name="T21" fmla="*/ 30 h 1239"/>
                  <a:gd name="T22" fmla="*/ 524 w 1088"/>
                  <a:gd name="T23" fmla="*/ 33 h 1239"/>
                  <a:gd name="T24" fmla="*/ 518 w 1088"/>
                  <a:gd name="T25" fmla="*/ 44 h 1239"/>
                  <a:gd name="T26" fmla="*/ 501 w 1088"/>
                  <a:gd name="T27" fmla="*/ 88 h 1239"/>
                  <a:gd name="T28" fmla="*/ 424 w 1088"/>
                  <a:gd name="T29" fmla="*/ 122 h 1239"/>
                  <a:gd name="T30" fmla="*/ 396 w 1088"/>
                  <a:gd name="T31" fmla="*/ 144 h 1239"/>
                  <a:gd name="T32" fmla="*/ 352 w 1088"/>
                  <a:gd name="T33" fmla="*/ 172 h 1239"/>
                  <a:gd name="T34" fmla="*/ 302 w 1088"/>
                  <a:gd name="T35" fmla="*/ 168 h 1239"/>
                  <a:gd name="T36" fmla="*/ 237 w 1088"/>
                  <a:gd name="T37" fmla="*/ 188 h 1239"/>
                  <a:gd name="T38" fmla="*/ 234 w 1088"/>
                  <a:gd name="T39" fmla="*/ 275 h 1239"/>
                  <a:gd name="T40" fmla="*/ 217 w 1088"/>
                  <a:gd name="T41" fmla="*/ 383 h 1239"/>
                  <a:gd name="T42" fmla="*/ 117 w 1088"/>
                  <a:gd name="T43" fmla="*/ 435 h 1239"/>
                  <a:gd name="T44" fmla="*/ 125 w 1088"/>
                  <a:gd name="T45" fmla="*/ 531 h 1239"/>
                  <a:gd name="T46" fmla="*/ 106 w 1088"/>
                  <a:gd name="T47" fmla="*/ 591 h 1239"/>
                  <a:gd name="T48" fmla="*/ 110 w 1088"/>
                  <a:gd name="T49" fmla="*/ 646 h 1239"/>
                  <a:gd name="T50" fmla="*/ 103 w 1088"/>
                  <a:gd name="T51" fmla="*/ 685 h 1239"/>
                  <a:gd name="T52" fmla="*/ 66 w 1088"/>
                  <a:gd name="T53" fmla="*/ 722 h 1239"/>
                  <a:gd name="T54" fmla="*/ 40 w 1088"/>
                  <a:gd name="T55" fmla="*/ 770 h 1239"/>
                  <a:gd name="T56" fmla="*/ 29 w 1088"/>
                  <a:gd name="T57" fmla="*/ 852 h 1239"/>
                  <a:gd name="T58" fmla="*/ 5 w 1088"/>
                  <a:gd name="T59" fmla="*/ 909 h 1239"/>
                  <a:gd name="T60" fmla="*/ 21 w 1088"/>
                  <a:gd name="T61" fmla="*/ 957 h 1239"/>
                  <a:gd name="T62" fmla="*/ 119 w 1088"/>
                  <a:gd name="T63" fmla="*/ 967 h 1239"/>
                  <a:gd name="T64" fmla="*/ 175 w 1088"/>
                  <a:gd name="T65" fmla="*/ 1000 h 1239"/>
                  <a:gd name="T66" fmla="*/ 245 w 1088"/>
                  <a:gd name="T67" fmla="*/ 1004 h 1239"/>
                  <a:gd name="T68" fmla="*/ 280 w 1088"/>
                  <a:gd name="T69" fmla="*/ 1037 h 1239"/>
                  <a:gd name="T70" fmla="*/ 341 w 1088"/>
                  <a:gd name="T71" fmla="*/ 1152 h 1239"/>
                  <a:gd name="T72" fmla="*/ 391 w 1088"/>
                  <a:gd name="T73" fmla="*/ 1239 h 1239"/>
                  <a:gd name="T74" fmla="*/ 438 w 1088"/>
                  <a:gd name="T75" fmla="*/ 1211 h 1239"/>
                  <a:gd name="T76" fmla="*/ 538 w 1088"/>
                  <a:gd name="T77" fmla="*/ 1145 h 1239"/>
                  <a:gd name="T78" fmla="*/ 617 w 1088"/>
                  <a:gd name="T79" fmla="*/ 1033 h 1239"/>
                  <a:gd name="T80" fmla="*/ 652 w 1088"/>
                  <a:gd name="T81" fmla="*/ 967 h 1239"/>
                  <a:gd name="T82" fmla="*/ 752 w 1088"/>
                  <a:gd name="T83" fmla="*/ 919 h 1239"/>
                  <a:gd name="T84" fmla="*/ 813 w 1088"/>
                  <a:gd name="T85" fmla="*/ 859 h 1239"/>
                  <a:gd name="T86" fmla="*/ 813 w 1088"/>
                  <a:gd name="T87" fmla="*/ 781 h 1239"/>
                  <a:gd name="T88" fmla="*/ 861 w 1088"/>
                  <a:gd name="T89" fmla="*/ 730 h 1239"/>
                  <a:gd name="T90" fmla="*/ 905 w 1088"/>
                  <a:gd name="T91" fmla="*/ 678 h 1239"/>
                  <a:gd name="T92" fmla="*/ 944 w 1088"/>
                  <a:gd name="T93" fmla="*/ 600 h 1239"/>
                  <a:gd name="T94" fmla="*/ 922 w 1088"/>
                  <a:gd name="T95" fmla="*/ 515 h 1239"/>
                  <a:gd name="T96" fmla="*/ 936 w 1088"/>
                  <a:gd name="T97" fmla="*/ 448 h 1239"/>
                  <a:gd name="T98" fmla="*/ 914 w 1088"/>
                  <a:gd name="T99" fmla="*/ 377 h 1239"/>
                  <a:gd name="T100" fmla="*/ 997 w 1088"/>
                  <a:gd name="T101" fmla="*/ 351 h 1239"/>
                  <a:gd name="T102" fmla="*/ 1062 w 1088"/>
                  <a:gd name="T103" fmla="*/ 259 h 1239"/>
                  <a:gd name="T104" fmla="*/ 1088 w 1088"/>
                  <a:gd name="T105" fmla="*/ 225 h 1239"/>
                  <a:gd name="T106" fmla="*/ 1081 w 1088"/>
                  <a:gd name="T107" fmla="*/ 224 h 1239"/>
                  <a:gd name="T108" fmla="*/ 1034 w 1088"/>
                  <a:gd name="T109" fmla="*/ 190 h 1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88" h="1239">
                    <a:moveTo>
                      <a:pt x="1034" y="190"/>
                    </a:moveTo>
                    <a:cubicBezTo>
                      <a:pt x="1024" y="168"/>
                      <a:pt x="985" y="192"/>
                      <a:pt x="958" y="203"/>
                    </a:cubicBezTo>
                    <a:cubicBezTo>
                      <a:pt x="932" y="214"/>
                      <a:pt x="932" y="219"/>
                      <a:pt x="901" y="215"/>
                    </a:cubicBezTo>
                    <a:cubicBezTo>
                      <a:pt x="870" y="211"/>
                      <a:pt x="875" y="201"/>
                      <a:pt x="854" y="167"/>
                    </a:cubicBezTo>
                    <a:cubicBezTo>
                      <a:pt x="832" y="132"/>
                      <a:pt x="816" y="157"/>
                      <a:pt x="806" y="176"/>
                    </a:cubicBezTo>
                    <a:cubicBezTo>
                      <a:pt x="796" y="196"/>
                      <a:pt x="782" y="200"/>
                      <a:pt x="765" y="212"/>
                    </a:cubicBezTo>
                    <a:cubicBezTo>
                      <a:pt x="749" y="225"/>
                      <a:pt x="719" y="217"/>
                      <a:pt x="698" y="207"/>
                    </a:cubicBezTo>
                    <a:cubicBezTo>
                      <a:pt x="677" y="197"/>
                      <a:pt x="667" y="179"/>
                      <a:pt x="662" y="158"/>
                    </a:cubicBezTo>
                    <a:cubicBezTo>
                      <a:pt x="657" y="137"/>
                      <a:pt x="639" y="117"/>
                      <a:pt x="619" y="101"/>
                    </a:cubicBezTo>
                    <a:cubicBezTo>
                      <a:pt x="600" y="86"/>
                      <a:pt x="613" y="69"/>
                      <a:pt x="614" y="35"/>
                    </a:cubicBezTo>
                    <a:cubicBezTo>
                      <a:pt x="616" y="0"/>
                      <a:pt x="578" y="21"/>
                      <a:pt x="560" y="30"/>
                    </a:cubicBezTo>
                    <a:cubicBezTo>
                      <a:pt x="552" y="35"/>
                      <a:pt x="537" y="35"/>
                      <a:pt x="524" y="33"/>
                    </a:cubicBezTo>
                    <a:cubicBezTo>
                      <a:pt x="521" y="36"/>
                      <a:pt x="519" y="40"/>
                      <a:pt x="518" y="44"/>
                    </a:cubicBezTo>
                    <a:cubicBezTo>
                      <a:pt x="516" y="61"/>
                      <a:pt x="514" y="72"/>
                      <a:pt x="501" y="88"/>
                    </a:cubicBezTo>
                    <a:cubicBezTo>
                      <a:pt x="488" y="105"/>
                      <a:pt x="453" y="120"/>
                      <a:pt x="424" y="122"/>
                    </a:cubicBezTo>
                    <a:cubicBezTo>
                      <a:pt x="396" y="124"/>
                      <a:pt x="400" y="125"/>
                      <a:pt x="396" y="144"/>
                    </a:cubicBezTo>
                    <a:cubicBezTo>
                      <a:pt x="392" y="162"/>
                      <a:pt x="385" y="166"/>
                      <a:pt x="352" y="172"/>
                    </a:cubicBezTo>
                    <a:cubicBezTo>
                      <a:pt x="320" y="177"/>
                      <a:pt x="352" y="172"/>
                      <a:pt x="302" y="168"/>
                    </a:cubicBezTo>
                    <a:cubicBezTo>
                      <a:pt x="252" y="164"/>
                      <a:pt x="258" y="168"/>
                      <a:pt x="237" y="188"/>
                    </a:cubicBezTo>
                    <a:cubicBezTo>
                      <a:pt x="215" y="209"/>
                      <a:pt x="224" y="233"/>
                      <a:pt x="234" y="275"/>
                    </a:cubicBezTo>
                    <a:cubicBezTo>
                      <a:pt x="245" y="318"/>
                      <a:pt x="239" y="337"/>
                      <a:pt x="217" y="383"/>
                    </a:cubicBezTo>
                    <a:cubicBezTo>
                      <a:pt x="195" y="429"/>
                      <a:pt x="141" y="422"/>
                      <a:pt x="117" y="435"/>
                    </a:cubicBezTo>
                    <a:cubicBezTo>
                      <a:pt x="92" y="448"/>
                      <a:pt x="92" y="502"/>
                      <a:pt x="125" y="531"/>
                    </a:cubicBezTo>
                    <a:cubicBezTo>
                      <a:pt x="158" y="561"/>
                      <a:pt x="127" y="574"/>
                      <a:pt x="106" y="591"/>
                    </a:cubicBezTo>
                    <a:cubicBezTo>
                      <a:pt x="84" y="607"/>
                      <a:pt x="103" y="622"/>
                      <a:pt x="110" y="646"/>
                    </a:cubicBezTo>
                    <a:cubicBezTo>
                      <a:pt x="117" y="670"/>
                      <a:pt x="119" y="668"/>
                      <a:pt x="103" y="685"/>
                    </a:cubicBezTo>
                    <a:cubicBezTo>
                      <a:pt x="88" y="702"/>
                      <a:pt x="75" y="707"/>
                      <a:pt x="66" y="722"/>
                    </a:cubicBezTo>
                    <a:cubicBezTo>
                      <a:pt x="58" y="737"/>
                      <a:pt x="58" y="750"/>
                      <a:pt x="40" y="770"/>
                    </a:cubicBezTo>
                    <a:cubicBezTo>
                      <a:pt x="23" y="791"/>
                      <a:pt x="31" y="828"/>
                      <a:pt x="29" y="852"/>
                    </a:cubicBezTo>
                    <a:cubicBezTo>
                      <a:pt x="27" y="876"/>
                      <a:pt x="14" y="889"/>
                      <a:pt x="5" y="909"/>
                    </a:cubicBezTo>
                    <a:cubicBezTo>
                      <a:pt x="0" y="921"/>
                      <a:pt x="11" y="941"/>
                      <a:pt x="21" y="957"/>
                    </a:cubicBezTo>
                    <a:cubicBezTo>
                      <a:pt x="47" y="948"/>
                      <a:pt x="101" y="970"/>
                      <a:pt x="119" y="967"/>
                    </a:cubicBezTo>
                    <a:cubicBezTo>
                      <a:pt x="141" y="963"/>
                      <a:pt x="162" y="982"/>
                      <a:pt x="175" y="1000"/>
                    </a:cubicBezTo>
                    <a:cubicBezTo>
                      <a:pt x="189" y="1019"/>
                      <a:pt x="224" y="1022"/>
                      <a:pt x="245" y="1004"/>
                    </a:cubicBezTo>
                    <a:cubicBezTo>
                      <a:pt x="267" y="985"/>
                      <a:pt x="272" y="1008"/>
                      <a:pt x="280" y="1037"/>
                    </a:cubicBezTo>
                    <a:cubicBezTo>
                      <a:pt x="289" y="1067"/>
                      <a:pt x="346" y="1096"/>
                      <a:pt x="341" y="1152"/>
                    </a:cubicBezTo>
                    <a:cubicBezTo>
                      <a:pt x="339" y="1183"/>
                      <a:pt x="366" y="1216"/>
                      <a:pt x="391" y="1239"/>
                    </a:cubicBezTo>
                    <a:cubicBezTo>
                      <a:pt x="405" y="1229"/>
                      <a:pt x="420" y="1220"/>
                      <a:pt x="438" y="1211"/>
                    </a:cubicBezTo>
                    <a:cubicBezTo>
                      <a:pt x="490" y="1185"/>
                      <a:pt x="490" y="1189"/>
                      <a:pt x="538" y="1145"/>
                    </a:cubicBezTo>
                    <a:cubicBezTo>
                      <a:pt x="586" y="1100"/>
                      <a:pt x="608" y="1082"/>
                      <a:pt x="617" y="1033"/>
                    </a:cubicBezTo>
                    <a:cubicBezTo>
                      <a:pt x="625" y="985"/>
                      <a:pt x="582" y="978"/>
                      <a:pt x="652" y="967"/>
                    </a:cubicBezTo>
                    <a:cubicBezTo>
                      <a:pt x="721" y="956"/>
                      <a:pt x="756" y="959"/>
                      <a:pt x="752" y="919"/>
                    </a:cubicBezTo>
                    <a:cubicBezTo>
                      <a:pt x="748" y="878"/>
                      <a:pt x="813" y="889"/>
                      <a:pt x="813" y="859"/>
                    </a:cubicBezTo>
                    <a:cubicBezTo>
                      <a:pt x="813" y="830"/>
                      <a:pt x="770" y="793"/>
                      <a:pt x="813" y="781"/>
                    </a:cubicBezTo>
                    <a:cubicBezTo>
                      <a:pt x="857" y="770"/>
                      <a:pt x="866" y="770"/>
                      <a:pt x="861" y="730"/>
                    </a:cubicBezTo>
                    <a:cubicBezTo>
                      <a:pt x="857" y="689"/>
                      <a:pt x="874" y="681"/>
                      <a:pt x="905" y="678"/>
                    </a:cubicBezTo>
                    <a:cubicBezTo>
                      <a:pt x="936" y="674"/>
                      <a:pt x="944" y="637"/>
                      <a:pt x="944" y="600"/>
                    </a:cubicBezTo>
                    <a:cubicBezTo>
                      <a:pt x="944" y="563"/>
                      <a:pt x="866" y="563"/>
                      <a:pt x="922" y="515"/>
                    </a:cubicBezTo>
                    <a:cubicBezTo>
                      <a:pt x="979" y="466"/>
                      <a:pt x="962" y="474"/>
                      <a:pt x="936" y="448"/>
                    </a:cubicBezTo>
                    <a:cubicBezTo>
                      <a:pt x="909" y="422"/>
                      <a:pt x="857" y="377"/>
                      <a:pt x="914" y="377"/>
                    </a:cubicBezTo>
                    <a:cubicBezTo>
                      <a:pt x="970" y="377"/>
                      <a:pt x="970" y="400"/>
                      <a:pt x="997" y="351"/>
                    </a:cubicBezTo>
                    <a:cubicBezTo>
                      <a:pt x="1023" y="303"/>
                      <a:pt x="1049" y="285"/>
                      <a:pt x="1062" y="259"/>
                    </a:cubicBezTo>
                    <a:cubicBezTo>
                      <a:pt x="1068" y="247"/>
                      <a:pt x="1078" y="237"/>
                      <a:pt x="1088" y="225"/>
                    </a:cubicBezTo>
                    <a:cubicBezTo>
                      <a:pt x="1086" y="224"/>
                      <a:pt x="1084" y="224"/>
                      <a:pt x="1081" y="224"/>
                    </a:cubicBezTo>
                    <a:cubicBezTo>
                      <a:pt x="1062" y="221"/>
                      <a:pt x="1044" y="212"/>
                      <a:pt x="1034" y="190"/>
                    </a:cubicBez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22"/>
              <p:cNvSpPr/>
              <p:nvPr/>
            </p:nvSpPr>
            <p:spPr bwMode="auto">
              <a:xfrm>
                <a:off x="9099281" y="2803249"/>
                <a:ext cx="493059" cy="861656"/>
              </a:xfrm>
              <a:custGeom>
                <a:avLst/>
                <a:gdLst>
                  <a:gd name="T0" fmla="*/ 142 w 885"/>
                  <a:gd name="T1" fmla="*/ 1606 h 1609"/>
                  <a:gd name="T2" fmla="*/ 210 w 885"/>
                  <a:gd name="T3" fmla="*/ 1575 h 1609"/>
                  <a:gd name="T4" fmla="*/ 306 w 885"/>
                  <a:gd name="T5" fmla="*/ 1527 h 1609"/>
                  <a:gd name="T6" fmla="*/ 369 w 885"/>
                  <a:gd name="T7" fmla="*/ 1504 h 1609"/>
                  <a:gd name="T8" fmla="*/ 413 w 885"/>
                  <a:gd name="T9" fmla="*/ 1460 h 1609"/>
                  <a:gd name="T10" fmla="*/ 468 w 885"/>
                  <a:gd name="T11" fmla="*/ 1451 h 1609"/>
                  <a:gd name="T12" fmla="*/ 494 w 885"/>
                  <a:gd name="T13" fmla="*/ 1410 h 1609"/>
                  <a:gd name="T14" fmla="*/ 572 w 885"/>
                  <a:gd name="T15" fmla="*/ 1397 h 1609"/>
                  <a:gd name="T16" fmla="*/ 623 w 885"/>
                  <a:gd name="T17" fmla="*/ 1380 h 1609"/>
                  <a:gd name="T18" fmla="*/ 671 w 885"/>
                  <a:gd name="T19" fmla="*/ 1382 h 1609"/>
                  <a:gd name="T20" fmla="*/ 717 w 885"/>
                  <a:gd name="T21" fmla="*/ 1349 h 1609"/>
                  <a:gd name="T22" fmla="*/ 786 w 885"/>
                  <a:gd name="T23" fmla="*/ 1297 h 1609"/>
                  <a:gd name="T24" fmla="*/ 795 w 885"/>
                  <a:gd name="T25" fmla="*/ 1236 h 1609"/>
                  <a:gd name="T26" fmla="*/ 802 w 885"/>
                  <a:gd name="T27" fmla="*/ 1158 h 1609"/>
                  <a:gd name="T28" fmla="*/ 784 w 885"/>
                  <a:gd name="T29" fmla="*/ 1082 h 1609"/>
                  <a:gd name="T30" fmla="*/ 752 w 885"/>
                  <a:gd name="T31" fmla="*/ 1000 h 1609"/>
                  <a:gd name="T32" fmla="*/ 793 w 885"/>
                  <a:gd name="T33" fmla="*/ 939 h 1609"/>
                  <a:gd name="T34" fmla="*/ 808 w 885"/>
                  <a:gd name="T35" fmla="*/ 869 h 1609"/>
                  <a:gd name="T36" fmla="*/ 843 w 885"/>
                  <a:gd name="T37" fmla="*/ 798 h 1609"/>
                  <a:gd name="T38" fmla="*/ 821 w 885"/>
                  <a:gd name="T39" fmla="*/ 737 h 1609"/>
                  <a:gd name="T40" fmla="*/ 784 w 885"/>
                  <a:gd name="T41" fmla="*/ 687 h 1609"/>
                  <a:gd name="T42" fmla="*/ 745 w 885"/>
                  <a:gd name="T43" fmla="*/ 645 h 1609"/>
                  <a:gd name="T44" fmla="*/ 695 w 885"/>
                  <a:gd name="T45" fmla="*/ 570 h 1609"/>
                  <a:gd name="T46" fmla="*/ 734 w 885"/>
                  <a:gd name="T47" fmla="*/ 509 h 1609"/>
                  <a:gd name="T48" fmla="*/ 734 w 885"/>
                  <a:gd name="T49" fmla="*/ 463 h 1609"/>
                  <a:gd name="T50" fmla="*/ 749 w 885"/>
                  <a:gd name="T51" fmla="*/ 409 h 1609"/>
                  <a:gd name="T52" fmla="*/ 826 w 885"/>
                  <a:gd name="T53" fmla="*/ 407 h 1609"/>
                  <a:gd name="T54" fmla="*/ 861 w 885"/>
                  <a:gd name="T55" fmla="*/ 354 h 1609"/>
                  <a:gd name="T56" fmla="*/ 863 w 885"/>
                  <a:gd name="T57" fmla="*/ 287 h 1609"/>
                  <a:gd name="T58" fmla="*/ 841 w 885"/>
                  <a:gd name="T59" fmla="*/ 241 h 1609"/>
                  <a:gd name="T60" fmla="*/ 817 w 885"/>
                  <a:gd name="T61" fmla="*/ 205 h 1609"/>
                  <a:gd name="T62" fmla="*/ 743 w 885"/>
                  <a:gd name="T63" fmla="*/ 165 h 1609"/>
                  <a:gd name="T64" fmla="*/ 778 w 885"/>
                  <a:gd name="T65" fmla="*/ 131 h 1609"/>
                  <a:gd name="T66" fmla="*/ 826 w 885"/>
                  <a:gd name="T67" fmla="*/ 96 h 1609"/>
                  <a:gd name="T68" fmla="*/ 780 w 885"/>
                  <a:gd name="T69" fmla="*/ 65 h 1609"/>
                  <a:gd name="T70" fmla="*/ 740 w 885"/>
                  <a:gd name="T71" fmla="*/ 0 h 1609"/>
                  <a:gd name="T72" fmla="*/ 723 w 885"/>
                  <a:gd name="T73" fmla="*/ 66 h 1609"/>
                  <a:gd name="T74" fmla="*/ 649 w 885"/>
                  <a:gd name="T75" fmla="*/ 85 h 1609"/>
                  <a:gd name="T76" fmla="*/ 588 w 885"/>
                  <a:gd name="T77" fmla="*/ 115 h 1609"/>
                  <a:gd name="T78" fmla="*/ 531 w 885"/>
                  <a:gd name="T79" fmla="*/ 100 h 1609"/>
                  <a:gd name="T80" fmla="*/ 465 w 885"/>
                  <a:gd name="T81" fmla="*/ 159 h 1609"/>
                  <a:gd name="T82" fmla="*/ 361 w 885"/>
                  <a:gd name="T83" fmla="*/ 159 h 1609"/>
                  <a:gd name="T84" fmla="*/ 308 w 885"/>
                  <a:gd name="T85" fmla="*/ 293 h 1609"/>
                  <a:gd name="T86" fmla="*/ 256 w 885"/>
                  <a:gd name="T87" fmla="*/ 330 h 1609"/>
                  <a:gd name="T88" fmla="*/ 203 w 885"/>
                  <a:gd name="T89" fmla="*/ 333 h 1609"/>
                  <a:gd name="T90" fmla="*/ 164 w 885"/>
                  <a:gd name="T91" fmla="*/ 389 h 1609"/>
                  <a:gd name="T92" fmla="*/ 109 w 885"/>
                  <a:gd name="T93" fmla="*/ 346 h 1609"/>
                  <a:gd name="T94" fmla="*/ 151 w 885"/>
                  <a:gd name="T95" fmla="*/ 411 h 1609"/>
                  <a:gd name="T96" fmla="*/ 142 w 885"/>
                  <a:gd name="T97" fmla="*/ 478 h 1609"/>
                  <a:gd name="T98" fmla="*/ 118 w 885"/>
                  <a:gd name="T99" fmla="*/ 545 h 1609"/>
                  <a:gd name="T100" fmla="*/ 105 w 885"/>
                  <a:gd name="T101" fmla="*/ 626 h 1609"/>
                  <a:gd name="T102" fmla="*/ 40 w 885"/>
                  <a:gd name="T103" fmla="*/ 706 h 1609"/>
                  <a:gd name="T104" fmla="*/ 99 w 885"/>
                  <a:gd name="T105" fmla="*/ 832 h 1609"/>
                  <a:gd name="T106" fmla="*/ 96 w 885"/>
                  <a:gd name="T107" fmla="*/ 886 h 1609"/>
                  <a:gd name="T108" fmla="*/ 99 w 885"/>
                  <a:gd name="T109" fmla="*/ 936 h 1609"/>
                  <a:gd name="T110" fmla="*/ 59 w 885"/>
                  <a:gd name="T111" fmla="*/ 984 h 1609"/>
                  <a:gd name="T112" fmla="*/ 55 w 885"/>
                  <a:gd name="T113" fmla="*/ 1073 h 1609"/>
                  <a:gd name="T114" fmla="*/ 74 w 885"/>
                  <a:gd name="T115" fmla="*/ 1199 h 1609"/>
                  <a:gd name="T116" fmla="*/ 116 w 885"/>
                  <a:gd name="T117" fmla="*/ 1303 h 1609"/>
                  <a:gd name="T118" fmla="*/ 92 w 885"/>
                  <a:gd name="T119" fmla="*/ 1421 h 1609"/>
                  <a:gd name="T120" fmla="*/ 64 w 885"/>
                  <a:gd name="T121" fmla="*/ 1547 h 1609"/>
                  <a:gd name="T122" fmla="*/ 72 w 885"/>
                  <a:gd name="T123" fmla="*/ 1606 h 1609"/>
                  <a:gd name="T124" fmla="*/ 142 w 885"/>
                  <a:gd name="T125" fmla="*/ 1606 h 1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5" h="1609">
                    <a:moveTo>
                      <a:pt x="142" y="1606"/>
                    </a:moveTo>
                    <a:cubicBezTo>
                      <a:pt x="175" y="1603"/>
                      <a:pt x="177" y="1597"/>
                      <a:pt x="210" y="1575"/>
                    </a:cubicBezTo>
                    <a:cubicBezTo>
                      <a:pt x="243" y="1553"/>
                      <a:pt x="265" y="1523"/>
                      <a:pt x="306" y="1527"/>
                    </a:cubicBezTo>
                    <a:cubicBezTo>
                      <a:pt x="347" y="1530"/>
                      <a:pt x="358" y="1519"/>
                      <a:pt x="369" y="1504"/>
                    </a:cubicBezTo>
                    <a:cubicBezTo>
                      <a:pt x="380" y="1490"/>
                      <a:pt x="387" y="1460"/>
                      <a:pt x="413" y="1460"/>
                    </a:cubicBezTo>
                    <a:cubicBezTo>
                      <a:pt x="439" y="1460"/>
                      <a:pt x="463" y="1469"/>
                      <a:pt x="468" y="1451"/>
                    </a:cubicBezTo>
                    <a:cubicBezTo>
                      <a:pt x="472" y="1432"/>
                      <a:pt x="459" y="1408"/>
                      <a:pt x="494" y="1410"/>
                    </a:cubicBezTo>
                    <a:cubicBezTo>
                      <a:pt x="529" y="1412"/>
                      <a:pt x="553" y="1404"/>
                      <a:pt x="572" y="1397"/>
                    </a:cubicBezTo>
                    <a:cubicBezTo>
                      <a:pt x="592" y="1390"/>
                      <a:pt x="612" y="1367"/>
                      <a:pt x="623" y="1380"/>
                    </a:cubicBezTo>
                    <a:cubicBezTo>
                      <a:pt x="634" y="1393"/>
                      <a:pt x="658" y="1399"/>
                      <a:pt x="671" y="1382"/>
                    </a:cubicBezTo>
                    <a:cubicBezTo>
                      <a:pt x="684" y="1366"/>
                      <a:pt x="682" y="1351"/>
                      <a:pt x="717" y="1349"/>
                    </a:cubicBezTo>
                    <a:cubicBezTo>
                      <a:pt x="752" y="1347"/>
                      <a:pt x="769" y="1321"/>
                      <a:pt x="786" y="1297"/>
                    </a:cubicBezTo>
                    <a:cubicBezTo>
                      <a:pt x="804" y="1273"/>
                      <a:pt x="808" y="1245"/>
                      <a:pt x="795" y="1236"/>
                    </a:cubicBezTo>
                    <a:cubicBezTo>
                      <a:pt x="782" y="1227"/>
                      <a:pt x="817" y="1186"/>
                      <a:pt x="802" y="1158"/>
                    </a:cubicBezTo>
                    <a:cubicBezTo>
                      <a:pt x="786" y="1130"/>
                      <a:pt x="826" y="1110"/>
                      <a:pt x="784" y="1082"/>
                    </a:cubicBezTo>
                    <a:cubicBezTo>
                      <a:pt x="743" y="1054"/>
                      <a:pt x="723" y="1021"/>
                      <a:pt x="752" y="1000"/>
                    </a:cubicBezTo>
                    <a:cubicBezTo>
                      <a:pt x="780" y="980"/>
                      <a:pt x="797" y="980"/>
                      <a:pt x="793" y="939"/>
                    </a:cubicBezTo>
                    <a:cubicBezTo>
                      <a:pt x="789" y="899"/>
                      <a:pt x="784" y="900"/>
                      <a:pt x="808" y="869"/>
                    </a:cubicBezTo>
                    <a:cubicBezTo>
                      <a:pt x="832" y="837"/>
                      <a:pt x="841" y="823"/>
                      <a:pt x="843" y="798"/>
                    </a:cubicBezTo>
                    <a:cubicBezTo>
                      <a:pt x="845" y="774"/>
                      <a:pt x="843" y="756"/>
                      <a:pt x="821" y="737"/>
                    </a:cubicBezTo>
                    <a:cubicBezTo>
                      <a:pt x="800" y="719"/>
                      <a:pt x="784" y="706"/>
                      <a:pt x="784" y="687"/>
                    </a:cubicBezTo>
                    <a:cubicBezTo>
                      <a:pt x="784" y="669"/>
                      <a:pt x="782" y="656"/>
                      <a:pt x="745" y="645"/>
                    </a:cubicBezTo>
                    <a:cubicBezTo>
                      <a:pt x="708" y="633"/>
                      <a:pt x="684" y="609"/>
                      <a:pt x="695" y="570"/>
                    </a:cubicBezTo>
                    <a:cubicBezTo>
                      <a:pt x="706" y="532"/>
                      <a:pt x="734" y="543"/>
                      <a:pt x="734" y="509"/>
                    </a:cubicBezTo>
                    <a:cubicBezTo>
                      <a:pt x="734" y="476"/>
                      <a:pt x="734" y="480"/>
                      <a:pt x="734" y="463"/>
                    </a:cubicBezTo>
                    <a:cubicBezTo>
                      <a:pt x="734" y="446"/>
                      <a:pt x="719" y="398"/>
                      <a:pt x="749" y="409"/>
                    </a:cubicBezTo>
                    <a:cubicBezTo>
                      <a:pt x="780" y="420"/>
                      <a:pt x="806" y="433"/>
                      <a:pt x="826" y="407"/>
                    </a:cubicBezTo>
                    <a:cubicBezTo>
                      <a:pt x="845" y="381"/>
                      <a:pt x="856" y="370"/>
                      <a:pt x="861" y="354"/>
                    </a:cubicBezTo>
                    <a:cubicBezTo>
                      <a:pt x="865" y="337"/>
                      <a:pt x="885" y="313"/>
                      <a:pt x="863" y="287"/>
                    </a:cubicBezTo>
                    <a:cubicBezTo>
                      <a:pt x="841" y="261"/>
                      <a:pt x="841" y="257"/>
                      <a:pt x="841" y="241"/>
                    </a:cubicBezTo>
                    <a:cubicBezTo>
                      <a:pt x="841" y="224"/>
                      <a:pt x="848" y="205"/>
                      <a:pt x="817" y="205"/>
                    </a:cubicBezTo>
                    <a:cubicBezTo>
                      <a:pt x="786" y="205"/>
                      <a:pt x="708" y="198"/>
                      <a:pt x="743" y="165"/>
                    </a:cubicBezTo>
                    <a:cubicBezTo>
                      <a:pt x="778" y="131"/>
                      <a:pt x="747" y="139"/>
                      <a:pt x="778" y="131"/>
                    </a:cubicBezTo>
                    <a:cubicBezTo>
                      <a:pt x="808" y="124"/>
                      <a:pt x="841" y="124"/>
                      <a:pt x="826" y="96"/>
                    </a:cubicBezTo>
                    <a:cubicBezTo>
                      <a:pt x="811" y="68"/>
                      <a:pt x="784" y="89"/>
                      <a:pt x="780" y="65"/>
                    </a:cubicBezTo>
                    <a:cubicBezTo>
                      <a:pt x="776" y="43"/>
                      <a:pt x="776" y="14"/>
                      <a:pt x="740" y="0"/>
                    </a:cubicBezTo>
                    <a:cubicBezTo>
                      <a:pt x="741" y="21"/>
                      <a:pt x="753" y="60"/>
                      <a:pt x="723" y="66"/>
                    </a:cubicBezTo>
                    <a:cubicBezTo>
                      <a:pt x="688" y="74"/>
                      <a:pt x="653" y="59"/>
                      <a:pt x="649" y="85"/>
                    </a:cubicBezTo>
                    <a:cubicBezTo>
                      <a:pt x="645" y="111"/>
                      <a:pt x="610" y="133"/>
                      <a:pt x="588" y="115"/>
                    </a:cubicBezTo>
                    <a:cubicBezTo>
                      <a:pt x="566" y="96"/>
                      <a:pt x="544" y="74"/>
                      <a:pt x="531" y="100"/>
                    </a:cubicBezTo>
                    <a:cubicBezTo>
                      <a:pt x="518" y="126"/>
                      <a:pt x="500" y="174"/>
                      <a:pt x="465" y="159"/>
                    </a:cubicBezTo>
                    <a:cubicBezTo>
                      <a:pt x="430" y="144"/>
                      <a:pt x="378" y="133"/>
                      <a:pt x="361" y="159"/>
                    </a:cubicBezTo>
                    <a:cubicBezTo>
                      <a:pt x="343" y="185"/>
                      <a:pt x="317" y="267"/>
                      <a:pt x="308" y="293"/>
                    </a:cubicBezTo>
                    <a:cubicBezTo>
                      <a:pt x="299" y="318"/>
                      <a:pt x="269" y="337"/>
                      <a:pt x="256" y="330"/>
                    </a:cubicBezTo>
                    <a:cubicBezTo>
                      <a:pt x="243" y="322"/>
                      <a:pt x="203" y="296"/>
                      <a:pt x="203" y="333"/>
                    </a:cubicBezTo>
                    <a:cubicBezTo>
                      <a:pt x="203" y="370"/>
                      <a:pt x="208" y="407"/>
                      <a:pt x="164" y="389"/>
                    </a:cubicBezTo>
                    <a:cubicBezTo>
                      <a:pt x="133" y="376"/>
                      <a:pt x="124" y="344"/>
                      <a:pt x="109" y="346"/>
                    </a:cubicBezTo>
                    <a:cubicBezTo>
                      <a:pt x="118" y="371"/>
                      <a:pt x="139" y="397"/>
                      <a:pt x="151" y="411"/>
                    </a:cubicBezTo>
                    <a:cubicBezTo>
                      <a:pt x="166" y="430"/>
                      <a:pt x="157" y="461"/>
                      <a:pt x="142" y="478"/>
                    </a:cubicBezTo>
                    <a:cubicBezTo>
                      <a:pt x="127" y="494"/>
                      <a:pt x="125" y="507"/>
                      <a:pt x="118" y="545"/>
                    </a:cubicBezTo>
                    <a:cubicBezTo>
                      <a:pt x="112" y="582"/>
                      <a:pt x="107" y="578"/>
                      <a:pt x="105" y="626"/>
                    </a:cubicBezTo>
                    <a:cubicBezTo>
                      <a:pt x="103" y="674"/>
                      <a:pt x="79" y="671"/>
                      <a:pt x="40" y="706"/>
                    </a:cubicBezTo>
                    <a:cubicBezTo>
                      <a:pt x="0" y="741"/>
                      <a:pt x="83" y="813"/>
                      <a:pt x="99" y="832"/>
                    </a:cubicBezTo>
                    <a:cubicBezTo>
                      <a:pt x="114" y="850"/>
                      <a:pt x="116" y="869"/>
                      <a:pt x="96" y="886"/>
                    </a:cubicBezTo>
                    <a:cubicBezTo>
                      <a:pt x="77" y="902"/>
                      <a:pt x="79" y="908"/>
                      <a:pt x="99" y="936"/>
                    </a:cubicBezTo>
                    <a:cubicBezTo>
                      <a:pt x="118" y="963"/>
                      <a:pt x="74" y="958"/>
                      <a:pt x="59" y="984"/>
                    </a:cubicBezTo>
                    <a:cubicBezTo>
                      <a:pt x="44" y="1010"/>
                      <a:pt x="29" y="1047"/>
                      <a:pt x="55" y="1073"/>
                    </a:cubicBezTo>
                    <a:cubicBezTo>
                      <a:pt x="81" y="1099"/>
                      <a:pt x="74" y="1164"/>
                      <a:pt x="74" y="1199"/>
                    </a:cubicBezTo>
                    <a:cubicBezTo>
                      <a:pt x="74" y="1234"/>
                      <a:pt x="90" y="1243"/>
                      <a:pt x="116" y="1303"/>
                    </a:cubicBezTo>
                    <a:cubicBezTo>
                      <a:pt x="142" y="1362"/>
                      <a:pt x="107" y="1386"/>
                      <a:pt x="92" y="1421"/>
                    </a:cubicBezTo>
                    <a:cubicBezTo>
                      <a:pt x="77" y="1456"/>
                      <a:pt x="61" y="1492"/>
                      <a:pt x="64" y="1547"/>
                    </a:cubicBezTo>
                    <a:cubicBezTo>
                      <a:pt x="65" y="1571"/>
                      <a:pt x="67" y="1590"/>
                      <a:pt x="72" y="1606"/>
                    </a:cubicBezTo>
                    <a:cubicBezTo>
                      <a:pt x="94" y="1608"/>
                      <a:pt x="123" y="1609"/>
                      <a:pt x="142" y="1606"/>
                    </a:cubicBez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23"/>
              <p:cNvSpPr/>
              <p:nvPr/>
            </p:nvSpPr>
            <p:spPr bwMode="auto">
              <a:xfrm>
                <a:off x="9140169" y="3374603"/>
                <a:ext cx="840606" cy="651158"/>
              </a:xfrm>
              <a:custGeom>
                <a:avLst/>
                <a:gdLst>
                  <a:gd name="T0" fmla="*/ 1378 w 1510"/>
                  <a:gd name="T1" fmla="*/ 1097 h 1217"/>
                  <a:gd name="T2" fmla="*/ 1389 w 1510"/>
                  <a:gd name="T3" fmla="*/ 986 h 1217"/>
                  <a:gd name="T4" fmla="*/ 1344 w 1510"/>
                  <a:gd name="T5" fmla="*/ 936 h 1217"/>
                  <a:gd name="T6" fmla="*/ 1241 w 1510"/>
                  <a:gd name="T7" fmla="*/ 927 h 1217"/>
                  <a:gd name="T8" fmla="*/ 1175 w 1510"/>
                  <a:gd name="T9" fmla="*/ 854 h 1217"/>
                  <a:gd name="T10" fmla="*/ 1156 w 1510"/>
                  <a:gd name="T11" fmla="*/ 808 h 1217"/>
                  <a:gd name="T12" fmla="*/ 1217 w 1510"/>
                  <a:gd name="T13" fmla="*/ 682 h 1217"/>
                  <a:gd name="T14" fmla="*/ 1256 w 1510"/>
                  <a:gd name="T15" fmla="*/ 610 h 1217"/>
                  <a:gd name="T16" fmla="*/ 1315 w 1510"/>
                  <a:gd name="T17" fmla="*/ 558 h 1217"/>
                  <a:gd name="T18" fmla="*/ 1424 w 1510"/>
                  <a:gd name="T19" fmla="*/ 615 h 1217"/>
                  <a:gd name="T20" fmla="*/ 1490 w 1510"/>
                  <a:gd name="T21" fmla="*/ 538 h 1217"/>
                  <a:gd name="T22" fmla="*/ 1424 w 1510"/>
                  <a:gd name="T23" fmla="*/ 465 h 1217"/>
                  <a:gd name="T24" fmla="*/ 1330 w 1510"/>
                  <a:gd name="T25" fmla="*/ 397 h 1217"/>
                  <a:gd name="T26" fmla="*/ 1182 w 1510"/>
                  <a:gd name="T27" fmla="*/ 397 h 1217"/>
                  <a:gd name="T28" fmla="*/ 1053 w 1510"/>
                  <a:gd name="T29" fmla="*/ 330 h 1217"/>
                  <a:gd name="T30" fmla="*/ 1090 w 1510"/>
                  <a:gd name="T31" fmla="*/ 239 h 1217"/>
                  <a:gd name="T32" fmla="*/ 1230 w 1510"/>
                  <a:gd name="T33" fmla="*/ 84 h 1217"/>
                  <a:gd name="T34" fmla="*/ 1114 w 1510"/>
                  <a:gd name="T35" fmla="*/ 102 h 1217"/>
                  <a:gd name="T36" fmla="*/ 1036 w 1510"/>
                  <a:gd name="T37" fmla="*/ 50 h 1217"/>
                  <a:gd name="T38" fmla="*/ 950 w 1510"/>
                  <a:gd name="T39" fmla="*/ 56 h 1217"/>
                  <a:gd name="T40" fmla="*/ 811 w 1510"/>
                  <a:gd name="T41" fmla="*/ 33 h 1217"/>
                  <a:gd name="T42" fmla="*/ 730 w 1510"/>
                  <a:gd name="T43" fmla="*/ 91 h 1217"/>
                  <a:gd name="T44" fmla="*/ 714 w 1510"/>
                  <a:gd name="T45" fmla="*/ 230 h 1217"/>
                  <a:gd name="T46" fmla="*/ 599 w 1510"/>
                  <a:gd name="T47" fmla="*/ 315 h 1217"/>
                  <a:gd name="T48" fmla="*/ 500 w 1510"/>
                  <a:gd name="T49" fmla="*/ 330 h 1217"/>
                  <a:gd name="T50" fmla="*/ 396 w 1510"/>
                  <a:gd name="T51" fmla="*/ 384 h 1217"/>
                  <a:gd name="T52" fmla="*/ 297 w 1510"/>
                  <a:gd name="T53" fmla="*/ 437 h 1217"/>
                  <a:gd name="T54" fmla="*/ 138 w 1510"/>
                  <a:gd name="T55" fmla="*/ 508 h 1217"/>
                  <a:gd name="T56" fmla="*/ 0 w 1510"/>
                  <a:gd name="T57" fmla="*/ 539 h 1217"/>
                  <a:gd name="T58" fmla="*/ 88 w 1510"/>
                  <a:gd name="T59" fmla="*/ 684 h 1217"/>
                  <a:gd name="T60" fmla="*/ 189 w 1510"/>
                  <a:gd name="T61" fmla="*/ 852 h 1217"/>
                  <a:gd name="T62" fmla="*/ 377 w 1510"/>
                  <a:gd name="T63" fmla="*/ 1009 h 1217"/>
                  <a:gd name="T64" fmla="*/ 542 w 1510"/>
                  <a:gd name="T65" fmla="*/ 1057 h 1217"/>
                  <a:gd name="T66" fmla="*/ 710 w 1510"/>
                  <a:gd name="T67" fmla="*/ 1024 h 1217"/>
                  <a:gd name="T68" fmla="*/ 805 w 1510"/>
                  <a:gd name="T69" fmla="*/ 1056 h 1217"/>
                  <a:gd name="T70" fmla="*/ 889 w 1510"/>
                  <a:gd name="T71" fmla="*/ 1047 h 1217"/>
                  <a:gd name="T72" fmla="*/ 927 w 1510"/>
                  <a:gd name="T73" fmla="*/ 1145 h 1217"/>
                  <a:gd name="T74" fmla="*/ 1030 w 1510"/>
                  <a:gd name="T75" fmla="*/ 1129 h 1217"/>
                  <a:gd name="T76" fmla="*/ 1171 w 1510"/>
                  <a:gd name="T77" fmla="*/ 1213 h 1217"/>
                  <a:gd name="T78" fmla="*/ 1253 w 1510"/>
                  <a:gd name="T79" fmla="*/ 1197 h 1217"/>
                  <a:gd name="T80" fmla="*/ 1293 w 1510"/>
                  <a:gd name="T81" fmla="*/ 1217 h 1217"/>
                  <a:gd name="T82" fmla="*/ 1320 w 1510"/>
                  <a:gd name="T83" fmla="*/ 1127 h 1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10" h="1217">
                    <a:moveTo>
                      <a:pt x="1320" y="1127"/>
                    </a:moveTo>
                    <a:cubicBezTo>
                      <a:pt x="1352" y="1118"/>
                      <a:pt x="1352" y="1105"/>
                      <a:pt x="1378" y="1097"/>
                    </a:cubicBezTo>
                    <a:cubicBezTo>
                      <a:pt x="1405" y="1090"/>
                      <a:pt x="1407" y="1092"/>
                      <a:pt x="1405" y="1062"/>
                    </a:cubicBezTo>
                    <a:cubicBezTo>
                      <a:pt x="1402" y="1032"/>
                      <a:pt x="1407" y="1012"/>
                      <a:pt x="1389" y="986"/>
                    </a:cubicBezTo>
                    <a:cubicBezTo>
                      <a:pt x="1372" y="960"/>
                      <a:pt x="1372" y="953"/>
                      <a:pt x="1372" y="942"/>
                    </a:cubicBezTo>
                    <a:cubicBezTo>
                      <a:pt x="1372" y="930"/>
                      <a:pt x="1376" y="892"/>
                      <a:pt x="1344" y="936"/>
                    </a:cubicBezTo>
                    <a:cubicBezTo>
                      <a:pt x="1311" y="980"/>
                      <a:pt x="1298" y="966"/>
                      <a:pt x="1285" y="955"/>
                    </a:cubicBezTo>
                    <a:cubicBezTo>
                      <a:pt x="1271" y="943"/>
                      <a:pt x="1261" y="921"/>
                      <a:pt x="1241" y="927"/>
                    </a:cubicBezTo>
                    <a:cubicBezTo>
                      <a:pt x="1221" y="932"/>
                      <a:pt x="1202" y="925"/>
                      <a:pt x="1202" y="905"/>
                    </a:cubicBezTo>
                    <a:cubicBezTo>
                      <a:pt x="1202" y="884"/>
                      <a:pt x="1212" y="860"/>
                      <a:pt x="1175" y="854"/>
                    </a:cubicBezTo>
                    <a:cubicBezTo>
                      <a:pt x="1138" y="849"/>
                      <a:pt x="1121" y="849"/>
                      <a:pt x="1119" y="823"/>
                    </a:cubicBezTo>
                    <a:cubicBezTo>
                      <a:pt x="1116" y="797"/>
                      <a:pt x="1132" y="806"/>
                      <a:pt x="1156" y="808"/>
                    </a:cubicBezTo>
                    <a:cubicBezTo>
                      <a:pt x="1180" y="810"/>
                      <a:pt x="1210" y="806"/>
                      <a:pt x="1215" y="775"/>
                    </a:cubicBezTo>
                    <a:cubicBezTo>
                      <a:pt x="1219" y="743"/>
                      <a:pt x="1182" y="684"/>
                      <a:pt x="1217" y="682"/>
                    </a:cubicBezTo>
                    <a:cubicBezTo>
                      <a:pt x="1252" y="680"/>
                      <a:pt x="1285" y="686"/>
                      <a:pt x="1267" y="662"/>
                    </a:cubicBezTo>
                    <a:cubicBezTo>
                      <a:pt x="1250" y="638"/>
                      <a:pt x="1271" y="630"/>
                      <a:pt x="1256" y="610"/>
                    </a:cubicBezTo>
                    <a:cubicBezTo>
                      <a:pt x="1241" y="589"/>
                      <a:pt x="1232" y="571"/>
                      <a:pt x="1252" y="565"/>
                    </a:cubicBezTo>
                    <a:cubicBezTo>
                      <a:pt x="1271" y="560"/>
                      <a:pt x="1291" y="536"/>
                      <a:pt x="1315" y="558"/>
                    </a:cubicBezTo>
                    <a:cubicBezTo>
                      <a:pt x="1339" y="580"/>
                      <a:pt x="1357" y="575"/>
                      <a:pt x="1361" y="593"/>
                    </a:cubicBezTo>
                    <a:cubicBezTo>
                      <a:pt x="1365" y="612"/>
                      <a:pt x="1411" y="625"/>
                      <a:pt x="1424" y="615"/>
                    </a:cubicBezTo>
                    <a:cubicBezTo>
                      <a:pt x="1437" y="606"/>
                      <a:pt x="1422" y="591"/>
                      <a:pt x="1453" y="580"/>
                    </a:cubicBezTo>
                    <a:cubicBezTo>
                      <a:pt x="1483" y="569"/>
                      <a:pt x="1510" y="558"/>
                      <a:pt x="1490" y="538"/>
                    </a:cubicBezTo>
                    <a:cubicBezTo>
                      <a:pt x="1470" y="517"/>
                      <a:pt x="1464" y="512"/>
                      <a:pt x="1464" y="495"/>
                    </a:cubicBezTo>
                    <a:cubicBezTo>
                      <a:pt x="1464" y="478"/>
                      <a:pt x="1457" y="465"/>
                      <a:pt x="1424" y="465"/>
                    </a:cubicBezTo>
                    <a:cubicBezTo>
                      <a:pt x="1392" y="465"/>
                      <a:pt x="1378" y="458"/>
                      <a:pt x="1368" y="443"/>
                    </a:cubicBezTo>
                    <a:cubicBezTo>
                      <a:pt x="1357" y="428"/>
                      <a:pt x="1363" y="393"/>
                      <a:pt x="1330" y="397"/>
                    </a:cubicBezTo>
                    <a:cubicBezTo>
                      <a:pt x="1298" y="400"/>
                      <a:pt x="1282" y="432"/>
                      <a:pt x="1243" y="423"/>
                    </a:cubicBezTo>
                    <a:cubicBezTo>
                      <a:pt x="1204" y="413"/>
                      <a:pt x="1191" y="412"/>
                      <a:pt x="1182" y="397"/>
                    </a:cubicBezTo>
                    <a:cubicBezTo>
                      <a:pt x="1173" y="382"/>
                      <a:pt x="1173" y="369"/>
                      <a:pt x="1136" y="356"/>
                    </a:cubicBezTo>
                    <a:cubicBezTo>
                      <a:pt x="1099" y="343"/>
                      <a:pt x="1079" y="345"/>
                      <a:pt x="1053" y="330"/>
                    </a:cubicBezTo>
                    <a:cubicBezTo>
                      <a:pt x="1027" y="315"/>
                      <a:pt x="1031" y="308"/>
                      <a:pt x="1046" y="284"/>
                    </a:cubicBezTo>
                    <a:cubicBezTo>
                      <a:pt x="1062" y="260"/>
                      <a:pt x="1057" y="258"/>
                      <a:pt x="1090" y="239"/>
                    </a:cubicBezTo>
                    <a:cubicBezTo>
                      <a:pt x="1123" y="221"/>
                      <a:pt x="1132" y="187"/>
                      <a:pt x="1154" y="167"/>
                    </a:cubicBezTo>
                    <a:cubicBezTo>
                      <a:pt x="1175" y="147"/>
                      <a:pt x="1206" y="98"/>
                      <a:pt x="1230" y="84"/>
                    </a:cubicBezTo>
                    <a:cubicBezTo>
                      <a:pt x="1254" y="69"/>
                      <a:pt x="1300" y="0"/>
                      <a:pt x="1202" y="80"/>
                    </a:cubicBezTo>
                    <a:cubicBezTo>
                      <a:pt x="1167" y="91"/>
                      <a:pt x="1101" y="156"/>
                      <a:pt x="1114" y="102"/>
                    </a:cubicBezTo>
                    <a:cubicBezTo>
                      <a:pt x="1127" y="48"/>
                      <a:pt x="1145" y="48"/>
                      <a:pt x="1110" y="48"/>
                    </a:cubicBezTo>
                    <a:cubicBezTo>
                      <a:pt x="1075" y="48"/>
                      <a:pt x="1075" y="4"/>
                      <a:pt x="1036" y="50"/>
                    </a:cubicBezTo>
                    <a:cubicBezTo>
                      <a:pt x="1027" y="69"/>
                      <a:pt x="1016" y="72"/>
                      <a:pt x="994" y="63"/>
                    </a:cubicBezTo>
                    <a:cubicBezTo>
                      <a:pt x="972" y="54"/>
                      <a:pt x="977" y="50"/>
                      <a:pt x="950" y="56"/>
                    </a:cubicBezTo>
                    <a:cubicBezTo>
                      <a:pt x="924" y="61"/>
                      <a:pt x="920" y="59"/>
                      <a:pt x="887" y="54"/>
                    </a:cubicBezTo>
                    <a:cubicBezTo>
                      <a:pt x="854" y="48"/>
                      <a:pt x="835" y="37"/>
                      <a:pt x="811" y="33"/>
                    </a:cubicBezTo>
                    <a:cubicBezTo>
                      <a:pt x="794" y="31"/>
                      <a:pt x="760" y="23"/>
                      <a:pt x="727" y="29"/>
                    </a:cubicBezTo>
                    <a:cubicBezTo>
                      <a:pt x="741" y="50"/>
                      <a:pt x="717" y="68"/>
                      <a:pt x="730" y="91"/>
                    </a:cubicBezTo>
                    <a:cubicBezTo>
                      <a:pt x="745" y="119"/>
                      <a:pt x="710" y="160"/>
                      <a:pt x="723" y="169"/>
                    </a:cubicBezTo>
                    <a:cubicBezTo>
                      <a:pt x="736" y="178"/>
                      <a:pt x="732" y="206"/>
                      <a:pt x="714" y="230"/>
                    </a:cubicBezTo>
                    <a:cubicBezTo>
                      <a:pt x="697" y="254"/>
                      <a:pt x="680" y="280"/>
                      <a:pt x="645" y="282"/>
                    </a:cubicBezTo>
                    <a:cubicBezTo>
                      <a:pt x="610" y="284"/>
                      <a:pt x="612" y="299"/>
                      <a:pt x="599" y="315"/>
                    </a:cubicBezTo>
                    <a:cubicBezTo>
                      <a:pt x="586" y="332"/>
                      <a:pt x="562" y="326"/>
                      <a:pt x="551" y="313"/>
                    </a:cubicBezTo>
                    <a:cubicBezTo>
                      <a:pt x="540" y="300"/>
                      <a:pt x="520" y="323"/>
                      <a:pt x="500" y="330"/>
                    </a:cubicBezTo>
                    <a:cubicBezTo>
                      <a:pt x="481" y="337"/>
                      <a:pt x="457" y="345"/>
                      <a:pt x="422" y="343"/>
                    </a:cubicBezTo>
                    <a:cubicBezTo>
                      <a:pt x="387" y="341"/>
                      <a:pt x="400" y="365"/>
                      <a:pt x="396" y="384"/>
                    </a:cubicBezTo>
                    <a:cubicBezTo>
                      <a:pt x="391" y="402"/>
                      <a:pt x="367" y="393"/>
                      <a:pt x="341" y="393"/>
                    </a:cubicBezTo>
                    <a:cubicBezTo>
                      <a:pt x="315" y="393"/>
                      <a:pt x="308" y="423"/>
                      <a:pt x="297" y="437"/>
                    </a:cubicBezTo>
                    <a:cubicBezTo>
                      <a:pt x="286" y="452"/>
                      <a:pt x="275" y="463"/>
                      <a:pt x="234" y="460"/>
                    </a:cubicBezTo>
                    <a:cubicBezTo>
                      <a:pt x="193" y="456"/>
                      <a:pt x="171" y="486"/>
                      <a:pt x="138" y="508"/>
                    </a:cubicBezTo>
                    <a:cubicBezTo>
                      <a:pt x="105" y="530"/>
                      <a:pt x="103" y="536"/>
                      <a:pt x="70" y="539"/>
                    </a:cubicBezTo>
                    <a:cubicBezTo>
                      <a:pt x="51" y="542"/>
                      <a:pt x="22" y="541"/>
                      <a:pt x="0" y="539"/>
                    </a:cubicBezTo>
                    <a:cubicBezTo>
                      <a:pt x="6" y="561"/>
                      <a:pt x="16" y="577"/>
                      <a:pt x="31" y="593"/>
                    </a:cubicBezTo>
                    <a:cubicBezTo>
                      <a:pt x="57" y="621"/>
                      <a:pt x="72" y="639"/>
                      <a:pt x="88" y="684"/>
                    </a:cubicBezTo>
                    <a:cubicBezTo>
                      <a:pt x="103" y="728"/>
                      <a:pt x="177" y="778"/>
                      <a:pt x="195" y="806"/>
                    </a:cubicBezTo>
                    <a:cubicBezTo>
                      <a:pt x="207" y="825"/>
                      <a:pt x="201" y="839"/>
                      <a:pt x="189" y="852"/>
                    </a:cubicBezTo>
                    <a:cubicBezTo>
                      <a:pt x="228" y="879"/>
                      <a:pt x="269" y="936"/>
                      <a:pt x="284" y="955"/>
                    </a:cubicBezTo>
                    <a:cubicBezTo>
                      <a:pt x="302" y="979"/>
                      <a:pt x="354" y="1007"/>
                      <a:pt x="377" y="1009"/>
                    </a:cubicBezTo>
                    <a:cubicBezTo>
                      <a:pt x="400" y="1011"/>
                      <a:pt x="403" y="1023"/>
                      <a:pt x="452" y="1039"/>
                    </a:cubicBezTo>
                    <a:cubicBezTo>
                      <a:pt x="502" y="1055"/>
                      <a:pt x="505" y="1053"/>
                      <a:pt x="542" y="1057"/>
                    </a:cubicBezTo>
                    <a:cubicBezTo>
                      <a:pt x="579" y="1062"/>
                      <a:pt x="626" y="1055"/>
                      <a:pt x="650" y="1044"/>
                    </a:cubicBezTo>
                    <a:cubicBezTo>
                      <a:pt x="674" y="1034"/>
                      <a:pt x="685" y="1027"/>
                      <a:pt x="710" y="1024"/>
                    </a:cubicBezTo>
                    <a:cubicBezTo>
                      <a:pt x="735" y="1021"/>
                      <a:pt x="747" y="1025"/>
                      <a:pt x="760" y="1033"/>
                    </a:cubicBezTo>
                    <a:cubicBezTo>
                      <a:pt x="773" y="1042"/>
                      <a:pt x="773" y="1062"/>
                      <a:pt x="805" y="1056"/>
                    </a:cubicBezTo>
                    <a:cubicBezTo>
                      <a:pt x="837" y="1049"/>
                      <a:pt x="834" y="1018"/>
                      <a:pt x="853" y="1008"/>
                    </a:cubicBezTo>
                    <a:cubicBezTo>
                      <a:pt x="873" y="998"/>
                      <a:pt x="885" y="1031"/>
                      <a:pt x="889" y="1047"/>
                    </a:cubicBezTo>
                    <a:cubicBezTo>
                      <a:pt x="894" y="1064"/>
                      <a:pt x="888" y="1072"/>
                      <a:pt x="885" y="1094"/>
                    </a:cubicBezTo>
                    <a:cubicBezTo>
                      <a:pt x="882" y="1115"/>
                      <a:pt x="910" y="1131"/>
                      <a:pt x="927" y="1145"/>
                    </a:cubicBezTo>
                    <a:cubicBezTo>
                      <a:pt x="945" y="1160"/>
                      <a:pt x="959" y="1159"/>
                      <a:pt x="983" y="1148"/>
                    </a:cubicBezTo>
                    <a:cubicBezTo>
                      <a:pt x="1007" y="1137"/>
                      <a:pt x="1004" y="1124"/>
                      <a:pt x="1030" y="1129"/>
                    </a:cubicBezTo>
                    <a:cubicBezTo>
                      <a:pt x="1056" y="1133"/>
                      <a:pt x="1092" y="1184"/>
                      <a:pt x="1107" y="1197"/>
                    </a:cubicBezTo>
                    <a:cubicBezTo>
                      <a:pt x="1121" y="1210"/>
                      <a:pt x="1154" y="1215"/>
                      <a:pt x="1171" y="1213"/>
                    </a:cubicBezTo>
                    <a:cubicBezTo>
                      <a:pt x="1188" y="1211"/>
                      <a:pt x="1200" y="1212"/>
                      <a:pt x="1218" y="1190"/>
                    </a:cubicBezTo>
                    <a:cubicBezTo>
                      <a:pt x="1235" y="1168"/>
                      <a:pt x="1246" y="1189"/>
                      <a:pt x="1253" y="1197"/>
                    </a:cubicBezTo>
                    <a:cubicBezTo>
                      <a:pt x="1259" y="1206"/>
                      <a:pt x="1266" y="1214"/>
                      <a:pt x="1280" y="1212"/>
                    </a:cubicBezTo>
                    <a:cubicBezTo>
                      <a:pt x="1284" y="1212"/>
                      <a:pt x="1289" y="1213"/>
                      <a:pt x="1293" y="1217"/>
                    </a:cubicBezTo>
                    <a:cubicBezTo>
                      <a:pt x="1297" y="1206"/>
                      <a:pt x="1301" y="1191"/>
                      <a:pt x="1302" y="1177"/>
                    </a:cubicBezTo>
                    <a:cubicBezTo>
                      <a:pt x="1304" y="1147"/>
                      <a:pt x="1287" y="1136"/>
                      <a:pt x="1320" y="1127"/>
                    </a:cubicBez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24"/>
              <p:cNvSpPr/>
              <p:nvPr/>
            </p:nvSpPr>
            <p:spPr bwMode="auto">
              <a:xfrm>
                <a:off x="9761904" y="3575848"/>
                <a:ext cx="677054" cy="681229"/>
              </a:xfrm>
              <a:custGeom>
                <a:avLst/>
                <a:gdLst>
                  <a:gd name="T0" fmla="*/ 240 w 1217"/>
                  <a:gd name="T1" fmla="*/ 33 h 1271"/>
                  <a:gd name="T2" fmla="*/ 308 w 1217"/>
                  <a:gd name="T3" fmla="*/ 88 h 1271"/>
                  <a:gd name="T4" fmla="*/ 374 w 1217"/>
                  <a:gd name="T5" fmla="*/ 161 h 1271"/>
                  <a:gd name="T6" fmla="*/ 308 w 1217"/>
                  <a:gd name="T7" fmla="*/ 238 h 1271"/>
                  <a:gd name="T8" fmla="*/ 199 w 1217"/>
                  <a:gd name="T9" fmla="*/ 181 h 1271"/>
                  <a:gd name="T10" fmla="*/ 140 w 1217"/>
                  <a:gd name="T11" fmla="*/ 233 h 1271"/>
                  <a:gd name="T12" fmla="*/ 101 w 1217"/>
                  <a:gd name="T13" fmla="*/ 305 h 1271"/>
                  <a:gd name="T14" fmla="*/ 40 w 1217"/>
                  <a:gd name="T15" fmla="*/ 431 h 1271"/>
                  <a:gd name="T16" fmla="*/ 59 w 1217"/>
                  <a:gd name="T17" fmla="*/ 477 h 1271"/>
                  <a:gd name="T18" fmla="*/ 125 w 1217"/>
                  <a:gd name="T19" fmla="*/ 550 h 1271"/>
                  <a:gd name="T20" fmla="*/ 228 w 1217"/>
                  <a:gd name="T21" fmla="*/ 559 h 1271"/>
                  <a:gd name="T22" fmla="*/ 273 w 1217"/>
                  <a:gd name="T23" fmla="*/ 609 h 1271"/>
                  <a:gd name="T24" fmla="*/ 262 w 1217"/>
                  <a:gd name="T25" fmla="*/ 720 h 1271"/>
                  <a:gd name="T26" fmla="*/ 186 w 1217"/>
                  <a:gd name="T27" fmla="*/ 800 h 1271"/>
                  <a:gd name="T28" fmla="*/ 207 w 1217"/>
                  <a:gd name="T29" fmla="*/ 873 h 1271"/>
                  <a:gd name="T30" fmla="*/ 280 w 1217"/>
                  <a:gd name="T31" fmla="*/ 883 h 1271"/>
                  <a:gd name="T32" fmla="*/ 321 w 1217"/>
                  <a:gd name="T33" fmla="*/ 965 h 1271"/>
                  <a:gd name="T34" fmla="*/ 389 w 1217"/>
                  <a:gd name="T35" fmla="*/ 1135 h 1271"/>
                  <a:gd name="T36" fmla="*/ 494 w 1217"/>
                  <a:gd name="T37" fmla="*/ 1189 h 1271"/>
                  <a:gd name="T38" fmla="*/ 597 w 1217"/>
                  <a:gd name="T39" fmla="*/ 1161 h 1271"/>
                  <a:gd name="T40" fmla="*/ 568 w 1217"/>
                  <a:gd name="T41" fmla="*/ 1247 h 1271"/>
                  <a:gd name="T42" fmla="*/ 688 w 1217"/>
                  <a:gd name="T43" fmla="*/ 1165 h 1271"/>
                  <a:gd name="T44" fmla="*/ 878 w 1217"/>
                  <a:gd name="T45" fmla="*/ 1209 h 1271"/>
                  <a:gd name="T46" fmla="*/ 942 w 1217"/>
                  <a:gd name="T47" fmla="*/ 1241 h 1271"/>
                  <a:gd name="T48" fmla="*/ 1009 w 1217"/>
                  <a:gd name="T49" fmla="*/ 1181 h 1271"/>
                  <a:gd name="T50" fmla="*/ 1070 w 1217"/>
                  <a:gd name="T51" fmla="*/ 1079 h 1271"/>
                  <a:gd name="T52" fmla="*/ 1065 w 1217"/>
                  <a:gd name="T53" fmla="*/ 992 h 1271"/>
                  <a:gd name="T54" fmla="*/ 1175 w 1217"/>
                  <a:gd name="T55" fmla="*/ 947 h 1271"/>
                  <a:gd name="T56" fmla="*/ 1199 w 1217"/>
                  <a:gd name="T57" fmla="*/ 803 h 1271"/>
                  <a:gd name="T58" fmla="*/ 1081 w 1217"/>
                  <a:gd name="T59" fmla="*/ 744 h 1271"/>
                  <a:gd name="T60" fmla="*/ 991 w 1217"/>
                  <a:gd name="T61" fmla="*/ 717 h 1271"/>
                  <a:gd name="T62" fmla="*/ 906 w 1217"/>
                  <a:gd name="T63" fmla="*/ 643 h 1271"/>
                  <a:gd name="T64" fmla="*/ 872 w 1217"/>
                  <a:gd name="T65" fmla="*/ 562 h 1271"/>
                  <a:gd name="T66" fmla="*/ 888 w 1217"/>
                  <a:gd name="T67" fmla="*/ 455 h 1271"/>
                  <a:gd name="T68" fmla="*/ 1011 w 1217"/>
                  <a:gd name="T69" fmla="*/ 444 h 1271"/>
                  <a:gd name="T70" fmla="*/ 955 w 1217"/>
                  <a:gd name="T71" fmla="*/ 338 h 1271"/>
                  <a:gd name="T72" fmla="*/ 898 w 1217"/>
                  <a:gd name="T73" fmla="*/ 402 h 1271"/>
                  <a:gd name="T74" fmla="*/ 767 w 1217"/>
                  <a:gd name="T75" fmla="*/ 315 h 1271"/>
                  <a:gd name="T76" fmla="*/ 726 w 1217"/>
                  <a:gd name="T77" fmla="*/ 243 h 1271"/>
                  <a:gd name="T78" fmla="*/ 682 w 1217"/>
                  <a:gd name="T79" fmla="*/ 180 h 1271"/>
                  <a:gd name="T80" fmla="*/ 605 w 1217"/>
                  <a:gd name="T81" fmla="*/ 138 h 1271"/>
                  <a:gd name="T82" fmla="*/ 498 w 1217"/>
                  <a:gd name="T83" fmla="*/ 98 h 1271"/>
                  <a:gd name="T84" fmla="*/ 420 w 1217"/>
                  <a:gd name="T85" fmla="*/ 72 h 1271"/>
                  <a:gd name="T86" fmla="*/ 289 w 1217"/>
                  <a:gd name="T87" fmla="*/ 5 h 1271"/>
                  <a:gd name="T88" fmla="*/ 256 w 1217"/>
                  <a:gd name="T89" fmla="*/ 26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17" h="1271">
                    <a:moveTo>
                      <a:pt x="256" y="26"/>
                    </a:moveTo>
                    <a:cubicBezTo>
                      <a:pt x="252" y="28"/>
                      <a:pt x="246" y="31"/>
                      <a:pt x="240" y="33"/>
                    </a:cubicBezTo>
                    <a:cubicBezTo>
                      <a:pt x="245" y="44"/>
                      <a:pt x="246" y="58"/>
                      <a:pt x="252" y="66"/>
                    </a:cubicBezTo>
                    <a:cubicBezTo>
                      <a:pt x="262" y="81"/>
                      <a:pt x="276" y="88"/>
                      <a:pt x="308" y="88"/>
                    </a:cubicBezTo>
                    <a:cubicBezTo>
                      <a:pt x="341" y="88"/>
                      <a:pt x="348" y="101"/>
                      <a:pt x="348" y="118"/>
                    </a:cubicBezTo>
                    <a:cubicBezTo>
                      <a:pt x="348" y="135"/>
                      <a:pt x="354" y="140"/>
                      <a:pt x="374" y="161"/>
                    </a:cubicBezTo>
                    <a:cubicBezTo>
                      <a:pt x="394" y="181"/>
                      <a:pt x="367" y="192"/>
                      <a:pt x="337" y="203"/>
                    </a:cubicBezTo>
                    <a:cubicBezTo>
                      <a:pt x="306" y="214"/>
                      <a:pt x="321" y="229"/>
                      <a:pt x="308" y="238"/>
                    </a:cubicBezTo>
                    <a:cubicBezTo>
                      <a:pt x="295" y="248"/>
                      <a:pt x="249" y="235"/>
                      <a:pt x="245" y="216"/>
                    </a:cubicBezTo>
                    <a:cubicBezTo>
                      <a:pt x="241" y="198"/>
                      <a:pt x="223" y="203"/>
                      <a:pt x="199" y="181"/>
                    </a:cubicBezTo>
                    <a:cubicBezTo>
                      <a:pt x="175" y="159"/>
                      <a:pt x="155" y="183"/>
                      <a:pt x="136" y="188"/>
                    </a:cubicBezTo>
                    <a:cubicBezTo>
                      <a:pt x="116" y="194"/>
                      <a:pt x="125" y="212"/>
                      <a:pt x="140" y="233"/>
                    </a:cubicBezTo>
                    <a:cubicBezTo>
                      <a:pt x="155" y="253"/>
                      <a:pt x="134" y="261"/>
                      <a:pt x="151" y="285"/>
                    </a:cubicBezTo>
                    <a:cubicBezTo>
                      <a:pt x="169" y="309"/>
                      <a:pt x="136" y="303"/>
                      <a:pt x="101" y="305"/>
                    </a:cubicBezTo>
                    <a:cubicBezTo>
                      <a:pt x="66" y="307"/>
                      <a:pt x="103" y="366"/>
                      <a:pt x="99" y="398"/>
                    </a:cubicBezTo>
                    <a:cubicBezTo>
                      <a:pt x="94" y="429"/>
                      <a:pt x="64" y="433"/>
                      <a:pt x="40" y="431"/>
                    </a:cubicBezTo>
                    <a:cubicBezTo>
                      <a:pt x="16" y="429"/>
                      <a:pt x="0" y="420"/>
                      <a:pt x="3" y="446"/>
                    </a:cubicBezTo>
                    <a:cubicBezTo>
                      <a:pt x="5" y="472"/>
                      <a:pt x="22" y="472"/>
                      <a:pt x="59" y="477"/>
                    </a:cubicBezTo>
                    <a:cubicBezTo>
                      <a:pt x="96" y="483"/>
                      <a:pt x="86" y="507"/>
                      <a:pt x="86" y="528"/>
                    </a:cubicBezTo>
                    <a:cubicBezTo>
                      <a:pt x="86" y="548"/>
                      <a:pt x="105" y="555"/>
                      <a:pt x="125" y="550"/>
                    </a:cubicBezTo>
                    <a:cubicBezTo>
                      <a:pt x="145" y="544"/>
                      <a:pt x="155" y="566"/>
                      <a:pt x="169" y="578"/>
                    </a:cubicBezTo>
                    <a:cubicBezTo>
                      <a:pt x="182" y="589"/>
                      <a:pt x="195" y="603"/>
                      <a:pt x="228" y="559"/>
                    </a:cubicBezTo>
                    <a:cubicBezTo>
                      <a:pt x="260" y="515"/>
                      <a:pt x="256" y="553"/>
                      <a:pt x="256" y="565"/>
                    </a:cubicBezTo>
                    <a:cubicBezTo>
                      <a:pt x="256" y="576"/>
                      <a:pt x="256" y="583"/>
                      <a:pt x="273" y="609"/>
                    </a:cubicBezTo>
                    <a:cubicBezTo>
                      <a:pt x="291" y="635"/>
                      <a:pt x="286" y="655"/>
                      <a:pt x="289" y="685"/>
                    </a:cubicBezTo>
                    <a:cubicBezTo>
                      <a:pt x="291" y="715"/>
                      <a:pt x="289" y="713"/>
                      <a:pt x="262" y="720"/>
                    </a:cubicBezTo>
                    <a:cubicBezTo>
                      <a:pt x="236" y="728"/>
                      <a:pt x="236" y="741"/>
                      <a:pt x="204" y="750"/>
                    </a:cubicBezTo>
                    <a:cubicBezTo>
                      <a:pt x="171" y="759"/>
                      <a:pt x="188" y="770"/>
                      <a:pt x="186" y="800"/>
                    </a:cubicBezTo>
                    <a:cubicBezTo>
                      <a:pt x="185" y="814"/>
                      <a:pt x="181" y="829"/>
                      <a:pt x="177" y="840"/>
                    </a:cubicBezTo>
                    <a:cubicBezTo>
                      <a:pt x="187" y="847"/>
                      <a:pt x="196" y="861"/>
                      <a:pt x="207" y="873"/>
                    </a:cubicBezTo>
                    <a:cubicBezTo>
                      <a:pt x="222" y="890"/>
                      <a:pt x="230" y="883"/>
                      <a:pt x="246" y="877"/>
                    </a:cubicBezTo>
                    <a:cubicBezTo>
                      <a:pt x="262" y="870"/>
                      <a:pt x="254" y="871"/>
                      <a:pt x="280" y="883"/>
                    </a:cubicBezTo>
                    <a:cubicBezTo>
                      <a:pt x="306" y="895"/>
                      <a:pt x="293" y="883"/>
                      <a:pt x="328" y="906"/>
                    </a:cubicBezTo>
                    <a:cubicBezTo>
                      <a:pt x="363" y="928"/>
                      <a:pt x="345" y="943"/>
                      <a:pt x="321" y="965"/>
                    </a:cubicBezTo>
                    <a:cubicBezTo>
                      <a:pt x="297" y="987"/>
                      <a:pt x="343" y="1006"/>
                      <a:pt x="339" y="1050"/>
                    </a:cubicBezTo>
                    <a:cubicBezTo>
                      <a:pt x="335" y="1095"/>
                      <a:pt x="367" y="1106"/>
                      <a:pt x="389" y="1135"/>
                    </a:cubicBezTo>
                    <a:cubicBezTo>
                      <a:pt x="411" y="1165"/>
                      <a:pt x="404" y="1184"/>
                      <a:pt x="424" y="1206"/>
                    </a:cubicBezTo>
                    <a:cubicBezTo>
                      <a:pt x="444" y="1228"/>
                      <a:pt x="470" y="1200"/>
                      <a:pt x="494" y="1189"/>
                    </a:cubicBezTo>
                    <a:cubicBezTo>
                      <a:pt x="518" y="1178"/>
                      <a:pt x="529" y="1150"/>
                      <a:pt x="546" y="1134"/>
                    </a:cubicBezTo>
                    <a:cubicBezTo>
                      <a:pt x="564" y="1117"/>
                      <a:pt x="586" y="1143"/>
                      <a:pt x="597" y="1161"/>
                    </a:cubicBezTo>
                    <a:cubicBezTo>
                      <a:pt x="608" y="1180"/>
                      <a:pt x="588" y="1195"/>
                      <a:pt x="573" y="1206"/>
                    </a:cubicBezTo>
                    <a:cubicBezTo>
                      <a:pt x="557" y="1217"/>
                      <a:pt x="542" y="1222"/>
                      <a:pt x="568" y="1247"/>
                    </a:cubicBezTo>
                    <a:cubicBezTo>
                      <a:pt x="594" y="1271"/>
                      <a:pt x="612" y="1241"/>
                      <a:pt x="634" y="1219"/>
                    </a:cubicBezTo>
                    <a:cubicBezTo>
                      <a:pt x="656" y="1197"/>
                      <a:pt x="649" y="1193"/>
                      <a:pt x="688" y="1165"/>
                    </a:cubicBezTo>
                    <a:cubicBezTo>
                      <a:pt x="728" y="1137"/>
                      <a:pt x="739" y="1193"/>
                      <a:pt x="769" y="1211"/>
                    </a:cubicBezTo>
                    <a:cubicBezTo>
                      <a:pt x="800" y="1230"/>
                      <a:pt x="848" y="1217"/>
                      <a:pt x="878" y="1209"/>
                    </a:cubicBezTo>
                    <a:cubicBezTo>
                      <a:pt x="909" y="1202"/>
                      <a:pt x="905" y="1219"/>
                      <a:pt x="935" y="1235"/>
                    </a:cubicBezTo>
                    <a:cubicBezTo>
                      <a:pt x="939" y="1237"/>
                      <a:pt x="941" y="1239"/>
                      <a:pt x="942" y="1241"/>
                    </a:cubicBezTo>
                    <a:cubicBezTo>
                      <a:pt x="956" y="1238"/>
                      <a:pt x="969" y="1232"/>
                      <a:pt x="973" y="1222"/>
                    </a:cubicBezTo>
                    <a:cubicBezTo>
                      <a:pt x="983" y="1200"/>
                      <a:pt x="995" y="1192"/>
                      <a:pt x="1009" y="1181"/>
                    </a:cubicBezTo>
                    <a:cubicBezTo>
                      <a:pt x="1024" y="1170"/>
                      <a:pt x="1049" y="1159"/>
                      <a:pt x="1052" y="1136"/>
                    </a:cubicBezTo>
                    <a:cubicBezTo>
                      <a:pt x="1055" y="1114"/>
                      <a:pt x="1057" y="1093"/>
                      <a:pt x="1070" y="1079"/>
                    </a:cubicBezTo>
                    <a:cubicBezTo>
                      <a:pt x="1083" y="1065"/>
                      <a:pt x="1096" y="1056"/>
                      <a:pt x="1083" y="1040"/>
                    </a:cubicBezTo>
                    <a:cubicBezTo>
                      <a:pt x="1070" y="1025"/>
                      <a:pt x="1029" y="1000"/>
                      <a:pt x="1065" y="992"/>
                    </a:cubicBezTo>
                    <a:cubicBezTo>
                      <a:pt x="1101" y="983"/>
                      <a:pt x="1113" y="982"/>
                      <a:pt x="1132" y="975"/>
                    </a:cubicBezTo>
                    <a:cubicBezTo>
                      <a:pt x="1152" y="968"/>
                      <a:pt x="1190" y="967"/>
                      <a:pt x="1175" y="947"/>
                    </a:cubicBezTo>
                    <a:cubicBezTo>
                      <a:pt x="1160" y="928"/>
                      <a:pt x="1132" y="915"/>
                      <a:pt x="1157" y="894"/>
                    </a:cubicBezTo>
                    <a:cubicBezTo>
                      <a:pt x="1181" y="874"/>
                      <a:pt x="1217" y="833"/>
                      <a:pt x="1199" y="803"/>
                    </a:cubicBezTo>
                    <a:cubicBezTo>
                      <a:pt x="1181" y="772"/>
                      <a:pt x="1190" y="760"/>
                      <a:pt x="1162" y="758"/>
                    </a:cubicBezTo>
                    <a:cubicBezTo>
                      <a:pt x="1134" y="757"/>
                      <a:pt x="1118" y="715"/>
                      <a:pt x="1081" y="744"/>
                    </a:cubicBezTo>
                    <a:cubicBezTo>
                      <a:pt x="1045" y="774"/>
                      <a:pt x="1011" y="776"/>
                      <a:pt x="998" y="764"/>
                    </a:cubicBezTo>
                    <a:cubicBezTo>
                      <a:pt x="985" y="751"/>
                      <a:pt x="986" y="742"/>
                      <a:pt x="991" y="717"/>
                    </a:cubicBezTo>
                    <a:cubicBezTo>
                      <a:pt x="996" y="692"/>
                      <a:pt x="1011" y="683"/>
                      <a:pt x="978" y="671"/>
                    </a:cubicBezTo>
                    <a:cubicBezTo>
                      <a:pt x="946" y="658"/>
                      <a:pt x="926" y="661"/>
                      <a:pt x="906" y="643"/>
                    </a:cubicBezTo>
                    <a:cubicBezTo>
                      <a:pt x="887" y="625"/>
                      <a:pt x="872" y="628"/>
                      <a:pt x="869" y="608"/>
                    </a:cubicBezTo>
                    <a:cubicBezTo>
                      <a:pt x="865" y="589"/>
                      <a:pt x="842" y="579"/>
                      <a:pt x="872" y="562"/>
                    </a:cubicBezTo>
                    <a:cubicBezTo>
                      <a:pt x="901" y="546"/>
                      <a:pt x="919" y="536"/>
                      <a:pt x="919" y="508"/>
                    </a:cubicBezTo>
                    <a:cubicBezTo>
                      <a:pt x="919" y="480"/>
                      <a:pt x="891" y="466"/>
                      <a:pt x="888" y="455"/>
                    </a:cubicBezTo>
                    <a:cubicBezTo>
                      <a:pt x="885" y="444"/>
                      <a:pt x="916" y="411"/>
                      <a:pt x="942" y="429"/>
                    </a:cubicBezTo>
                    <a:cubicBezTo>
                      <a:pt x="968" y="447"/>
                      <a:pt x="991" y="455"/>
                      <a:pt x="1011" y="444"/>
                    </a:cubicBezTo>
                    <a:cubicBezTo>
                      <a:pt x="1031" y="433"/>
                      <a:pt x="1027" y="415"/>
                      <a:pt x="1013" y="389"/>
                    </a:cubicBezTo>
                    <a:cubicBezTo>
                      <a:pt x="998" y="362"/>
                      <a:pt x="980" y="338"/>
                      <a:pt x="955" y="338"/>
                    </a:cubicBezTo>
                    <a:cubicBezTo>
                      <a:pt x="931" y="338"/>
                      <a:pt x="911" y="344"/>
                      <a:pt x="913" y="366"/>
                    </a:cubicBezTo>
                    <a:cubicBezTo>
                      <a:pt x="914" y="389"/>
                      <a:pt x="918" y="400"/>
                      <a:pt x="898" y="402"/>
                    </a:cubicBezTo>
                    <a:cubicBezTo>
                      <a:pt x="878" y="405"/>
                      <a:pt x="833" y="425"/>
                      <a:pt x="810" y="402"/>
                    </a:cubicBezTo>
                    <a:cubicBezTo>
                      <a:pt x="787" y="380"/>
                      <a:pt x="790" y="315"/>
                      <a:pt x="767" y="315"/>
                    </a:cubicBezTo>
                    <a:cubicBezTo>
                      <a:pt x="744" y="315"/>
                      <a:pt x="701" y="315"/>
                      <a:pt x="705" y="297"/>
                    </a:cubicBezTo>
                    <a:cubicBezTo>
                      <a:pt x="708" y="279"/>
                      <a:pt x="700" y="259"/>
                      <a:pt x="726" y="243"/>
                    </a:cubicBezTo>
                    <a:cubicBezTo>
                      <a:pt x="752" y="226"/>
                      <a:pt x="749" y="208"/>
                      <a:pt x="731" y="191"/>
                    </a:cubicBezTo>
                    <a:cubicBezTo>
                      <a:pt x="713" y="174"/>
                      <a:pt x="695" y="162"/>
                      <a:pt x="682" y="180"/>
                    </a:cubicBezTo>
                    <a:cubicBezTo>
                      <a:pt x="669" y="198"/>
                      <a:pt x="657" y="208"/>
                      <a:pt x="644" y="187"/>
                    </a:cubicBezTo>
                    <a:cubicBezTo>
                      <a:pt x="631" y="166"/>
                      <a:pt x="624" y="154"/>
                      <a:pt x="605" y="138"/>
                    </a:cubicBezTo>
                    <a:cubicBezTo>
                      <a:pt x="585" y="123"/>
                      <a:pt x="585" y="116"/>
                      <a:pt x="541" y="117"/>
                    </a:cubicBezTo>
                    <a:cubicBezTo>
                      <a:pt x="497" y="119"/>
                      <a:pt x="503" y="111"/>
                      <a:pt x="498" y="98"/>
                    </a:cubicBezTo>
                    <a:cubicBezTo>
                      <a:pt x="493" y="86"/>
                      <a:pt x="492" y="80"/>
                      <a:pt x="474" y="81"/>
                    </a:cubicBezTo>
                    <a:cubicBezTo>
                      <a:pt x="456" y="83"/>
                      <a:pt x="436" y="90"/>
                      <a:pt x="420" y="72"/>
                    </a:cubicBezTo>
                    <a:cubicBezTo>
                      <a:pt x="403" y="54"/>
                      <a:pt x="371" y="47"/>
                      <a:pt x="346" y="34"/>
                    </a:cubicBezTo>
                    <a:cubicBezTo>
                      <a:pt x="321" y="22"/>
                      <a:pt x="292" y="19"/>
                      <a:pt x="289" y="5"/>
                    </a:cubicBezTo>
                    <a:cubicBezTo>
                      <a:pt x="288" y="4"/>
                      <a:pt x="288" y="2"/>
                      <a:pt x="288" y="0"/>
                    </a:cubicBezTo>
                    <a:cubicBezTo>
                      <a:pt x="273" y="7"/>
                      <a:pt x="264" y="22"/>
                      <a:pt x="256" y="26"/>
                    </a:cubicBez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25"/>
              <p:cNvSpPr/>
              <p:nvPr/>
            </p:nvSpPr>
            <p:spPr bwMode="auto">
              <a:xfrm>
                <a:off x="9919443" y="3465973"/>
                <a:ext cx="806934" cy="542439"/>
              </a:xfrm>
              <a:custGeom>
                <a:avLst/>
                <a:gdLst>
                  <a:gd name="T0" fmla="*/ 963 w 1448"/>
                  <a:gd name="T1" fmla="*/ 946 h 1013"/>
                  <a:gd name="T2" fmla="*/ 1032 w 1448"/>
                  <a:gd name="T3" fmla="*/ 991 h 1013"/>
                  <a:gd name="T4" fmla="*/ 1119 w 1448"/>
                  <a:gd name="T5" fmla="*/ 992 h 1013"/>
                  <a:gd name="T6" fmla="*/ 1191 w 1448"/>
                  <a:gd name="T7" fmla="*/ 977 h 1013"/>
                  <a:gd name="T8" fmla="*/ 1232 w 1448"/>
                  <a:gd name="T9" fmla="*/ 927 h 1013"/>
                  <a:gd name="T10" fmla="*/ 1251 w 1448"/>
                  <a:gd name="T11" fmla="*/ 843 h 1013"/>
                  <a:gd name="T12" fmla="*/ 1246 w 1448"/>
                  <a:gd name="T13" fmla="*/ 782 h 1013"/>
                  <a:gd name="T14" fmla="*/ 1274 w 1448"/>
                  <a:gd name="T15" fmla="*/ 742 h 1013"/>
                  <a:gd name="T16" fmla="*/ 1440 w 1448"/>
                  <a:gd name="T17" fmla="*/ 785 h 1013"/>
                  <a:gd name="T18" fmla="*/ 1370 w 1448"/>
                  <a:gd name="T19" fmla="*/ 656 h 1013"/>
                  <a:gd name="T20" fmla="*/ 1221 w 1448"/>
                  <a:gd name="T21" fmla="*/ 567 h 1013"/>
                  <a:gd name="T22" fmla="*/ 1156 w 1448"/>
                  <a:gd name="T23" fmla="*/ 474 h 1013"/>
                  <a:gd name="T24" fmla="*/ 968 w 1448"/>
                  <a:gd name="T25" fmla="*/ 266 h 1013"/>
                  <a:gd name="T26" fmla="*/ 867 w 1448"/>
                  <a:gd name="T27" fmla="*/ 148 h 1013"/>
                  <a:gd name="T28" fmla="*/ 649 w 1448"/>
                  <a:gd name="T29" fmla="*/ 52 h 1013"/>
                  <a:gd name="T30" fmla="*/ 571 w 1448"/>
                  <a:gd name="T31" fmla="*/ 29 h 1013"/>
                  <a:gd name="T32" fmla="*/ 478 w 1448"/>
                  <a:gd name="T33" fmla="*/ 133 h 1013"/>
                  <a:gd name="T34" fmla="*/ 409 w 1448"/>
                  <a:gd name="T35" fmla="*/ 191 h 1013"/>
                  <a:gd name="T36" fmla="*/ 331 w 1448"/>
                  <a:gd name="T37" fmla="*/ 176 h 1013"/>
                  <a:gd name="T38" fmla="*/ 250 w 1448"/>
                  <a:gd name="T39" fmla="*/ 211 h 1013"/>
                  <a:gd name="T40" fmla="*/ 116 w 1448"/>
                  <a:gd name="T41" fmla="*/ 134 h 1013"/>
                  <a:gd name="T42" fmla="*/ 5 w 1448"/>
                  <a:gd name="T43" fmla="*/ 151 h 1013"/>
                  <a:gd name="T44" fmla="*/ 62 w 1448"/>
                  <a:gd name="T45" fmla="*/ 240 h 1013"/>
                  <a:gd name="T46" fmla="*/ 190 w 1448"/>
                  <a:gd name="T47" fmla="*/ 287 h 1013"/>
                  <a:gd name="T48" fmla="*/ 257 w 1448"/>
                  <a:gd name="T49" fmla="*/ 323 h 1013"/>
                  <a:gd name="T50" fmla="*/ 360 w 1448"/>
                  <a:gd name="T51" fmla="*/ 393 h 1013"/>
                  <a:gd name="T52" fmla="*/ 447 w 1448"/>
                  <a:gd name="T53" fmla="*/ 397 h 1013"/>
                  <a:gd name="T54" fmla="*/ 421 w 1448"/>
                  <a:gd name="T55" fmla="*/ 503 h 1013"/>
                  <a:gd name="T56" fmla="*/ 526 w 1448"/>
                  <a:gd name="T57" fmla="*/ 608 h 1013"/>
                  <a:gd name="T58" fmla="*/ 629 w 1448"/>
                  <a:gd name="T59" fmla="*/ 572 h 1013"/>
                  <a:gd name="T60" fmla="*/ 729 w 1448"/>
                  <a:gd name="T61" fmla="*/ 595 h 1013"/>
                  <a:gd name="T62" fmla="*/ 658 w 1448"/>
                  <a:gd name="T63" fmla="*/ 635 h 1013"/>
                  <a:gd name="T64" fmla="*/ 635 w 1448"/>
                  <a:gd name="T65" fmla="*/ 714 h 1013"/>
                  <a:gd name="T66" fmla="*/ 585 w 1448"/>
                  <a:gd name="T67" fmla="*/ 814 h 1013"/>
                  <a:gd name="T68" fmla="*/ 694 w 1448"/>
                  <a:gd name="T69" fmla="*/ 877 h 1013"/>
                  <a:gd name="T70" fmla="*/ 714 w 1448"/>
                  <a:gd name="T71" fmla="*/ 970 h 1013"/>
                  <a:gd name="T72" fmla="*/ 878 w 1448"/>
                  <a:gd name="T73" fmla="*/ 964 h 1013"/>
                  <a:gd name="T74" fmla="*/ 919 w 1448"/>
                  <a:gd name="T75" fmla="*/ 963 h 10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48" h="1013">
                    <a:moveTo>
                      <a:pt x="919" y="963"/>
                    </a:moveTo>
                    <a:cubicBezTo>
                      <a:pt x="922" y="950"/>
                      <a:pt x="951" y="956"/>
                      <a:pt x="963" y="946"/>
                    </a:cubicBezTo>
                    <a:cubicBezTo>
                      <a:pt x="974" y="936"/>
                      <a:pt x="992" y="955"/>
                      <a:pt x="997" y="967"/>
                    </a:cubicBezTo>
                    <a:cubicBezTo>
                      <a:pt x="1002" y="980"/>
                      <a:pt x="1012" y="984"/>
                      <a:pt x="1032" y="991"/>
                    </a:cubicBezTo>
                    <a:cubicBezTo>
                      <a:pt x="1051" y="998"/>
                      <a:pt x="1051" y="1005"/>
                      <a:pt x="1073" y="996"/>
                    </a:cubicBezTo>
                    <a:cubicBezTo>
                      <a:pt x="1094" y="988"/>
                      <a:pt x="1102" y="971"/>
                      <a:pt x="1119" y="992"/>
                    </a:cubicBezTo>
                    <a:cubicBezTo>
                      <a:pt x="1135" y="1013"/>
                      <a:pt x="1140" y="1006"/>
                      <a:pt x="1160" y="1000"/>
                    </a:cubicBezTo>
                    <a:cubicBezTo>
                      <a:pt x="1179" y="995"/>
                      <a:pt x="1191" y="993"/>
                      <a:pt x="1191" y="977"/>
                    </a:cubicBezTo>
                    <a:cubicBezTo>
                      <a:pt x="1191" y="960"/>
                      <a:pt x="1196" y="960"/>
                      <a:pt x="1209" y="953"/>
                    </a:cubicBezTo>
                    <a:cubicBezTo>
                      <a:pt x="1222" y="946"/>
                      <a:pt x="1227" y="949"/>
                      <a:pt x="1232" y="927"/>
                    </a:cubicBezTo>
                    <a:cubicBezTo>
                      <a:pt x="1237" y="904"/>
                      <a:pt x="1255" y="910"/>
                      <a:pt x="1258" y="888"/>
                    </a:cubicBezTo>
                    <a:cubicBezTo>
                      <a:pt x="1261" y="866"/>
                      <a:pt x="1228" y="850"/>
                      <a:pt x="1251" y="843"/>
                    </a:cubicBezTo>
                    <a:cubicBezTo>
                      <a:pt x="1274" y="836"/>
                      <a:pt x="1294" y="838"/>
                      <a:pt x="1284" y="820"/>
                    </a:cubicBezTo>
                    <a:cubicBezTo>
                      <a:pt x="1274" y="802"/>
                      <a:pt x="1264" y="796"/>
                      <a:pt x="1246" y="782"/>
                    </a:cubicBezTo>
                    <a:cubicBezTo>
                      <a:pt x="1228" y="768"/>
                      <a:pt x="1223" y="749"/>
                      <a:pt x="1240" y="745"/>
                    </a:cubicBezTo>
                    <a:cubicBezTo>
                      <a:pt x="1252" y="741"/>
                      <a:pt x="1252" y="733"/>
                      <a:pt x="1274" y="742"/>
                    </a:cubicBezTo>
                    <a:cubicBezTo>
                      <a:pt x="1276" y="736"/>
                      <a:pt x="1285" y="734"/>
                      <a:pt x="1304" y="741"/>
                    </a:cubicBezTo>
                    <a:cubicBezTo>
                      <a:pt x="1365" y="763"/>
                      <a:pt x="1431" y="811"/>
                      <a:pt x="1440" y="785"/>
                    </a:cubicBezTo>
                    <a:cubicBezTo>
                      <a:pt x="1448" y="759"/>
                      <a:pt x="1413" y="730"/>
                      <a:pt x="1413" y="700"/>
                    </a:cubicBezTo>
                    <a:cubicBezTo>
                      <a:pt x="1413" y="670"/>
                      <a:pt x="1400" y="656"/>
                      <a:pt x="1370" y="656"/>
                    </a:cubicBezTo>
                    <a:cubicBezTo>
                      <a:pt x="1339" y="656"/>
                      <a:pt x="1304" y="659"/>
                      <a:pt x="1291" y="630"/>
                    </a:cubicBezTo>
                    <a:cubicBezTo>
                      <a:pt x="1278" y="600"/>
                      <a:pt x="1269" y="567"/>
                      <a:pt x="1221" y="567"/>
                    </a:cubicBezTo>
                    <a:cubicBezTo>
                      <a:pt x="1173" y="567"/>
                      <a:pt x="1147" y="552"/>
                      <a:pt x="1147" y="530"/>
                    </a:cubicBezTo>
                    <a:cubicBezTo>
                      <a:pt x="1147" y="507"/>
                      <a:pt x="1195" y="504"/>
                      <a:pt x="1156" y="474"/>
                    </a:cubicBezTo>
                    <a:cubicBezTo>
                      <a:pt x="1116" y="444"/>
                      <a:pt x="1042" y="374"/>
                      <a:pt x="1025" y="341"/>
                    </a:cubicBezTo>
                    <a:cubicBezTo>
                      <a:pt x="1007" y="307"/>
                      <a:pt x="1012" y="292"/>
                      <a:pt x="968" y="266"/>
                    </a:cubicBezTo>
                    <a:cubicBezTo>
                      <a:pt x="924" y="241"/>
                      <a:pt x="924" y="244"/>
                      <a:pt x="929" y="215"/>
                    </a:cubicBezTo>
                    <a:cubicBezTo>
                      <a:pt x="933" y="185"/>
                      <a:pt x="907" y="159"/>
                      <a:pt x="867" y="148"/>
                    </a:cubicBezTo>
                    <a:cubicBezTo>
                      <a:pt x="828" y="137"/>
                      <a:pt x="780" y="140"/>
                      <a:pt x="749" y="118"/>
                    </a:cubicBezTo>
                    <a:cubicBezTo>
                      <a:pt x="719" y="96"/>
                      <a:pt x="653" y="89"/>
                      <a:pt x="649" y="52"/>
                    </a:cubicBezTo>
                    <a:cubicBezTo>
                      <a:pt x="646" y="29"/>
                      <a:pt x="649" y="23"/>
                      <a:pt x="658" y="10"/>
                    </a:cubicBezTo>
                    <a:cubicBezTo>
                      <a:pt x="596" y="0"/>
                      <a:pt x="600" y="13"/>
                      <a:pt x="571" y="29"/>
                    </a:cubicBezTo>
                    <a:cubicBezTo>
                      <a:pt x="539" y="47"/>
                      <a:pt x="549" y="65"/>
                      <a:pt x="544" y="97"/>
                    </a:cubicBezTo>
                    <a:cubicBezTo>
                      <a:pt x="539" y="129"/>
                      <a:pt x="509" y="130"/>
                      <a:pt x="478" y="133"/>
                    </a:cubicBezTo>
                    <a:cubicBezTo>
                      <a:pt x="447" y="136"/>
                      <a:pt x="458" y="164"/>
                      <a:pt x="449" y="183"/>
                    </a:cubicBezTo>
                    <a:cubicBezTo>
                      <a:pt x="439" y="203"/>
                      <a:pt x="414" y="194"/>
                      <a:pt x="409" y="191"/>
                    </a:cubicBezTo>
                    <a:cubicBezTo>
                      <a:pt x="404" y="189"/>
                      <a:pt x="401" y="169"/>
                      <a:pt x="381" y="154"/>
                    </a:cubicBezTo>
                    <a:cubicBezTo>
                      <a:pt x="331" y="140"/>
                      <a:pt x="329" y="159"/>
                      <a:pt x="331" y="176"/>
                    </a:cubicBezTo>
                    <a:cubicBezTo>
                      <a:pt x="332" y="193"/>
                      <a:pt x="319" y="189"/>
                      <a:pt x="298" y="204"/>
                    </a:cubicBezTo>
                    <a:cubicBezTo>
                      <a:pt x="277" y="219"/>
                      <a:pt x="275" y="239"/>
                      <a:pt x="250" y="211"/>
                    </a:cubicBezTo>
                    <a:cubicBezTo>
                      <a:pt x="226" y="183"/>
                      <a:pt x="196" y="215"/>
                      <a:pt x="182" y="204"/>
                    </a:cubicBezTo>
                    <a:cubicBezTo>
                      <a:pt x="167" y="193"/>
                      <a:pt x="141" y="158"/>
                      <a:pt x="116" y="134"/>
                    </a:cubicBezTo>
                    <a:cubicBezTo>
                      <a:pt x="91" y="111"/>
                      <a:pt x="73" y="118"/>
                      <a:pt x="42" y="132"/>
                    </a:cubicBezTo>
                    <a:cubicBezTo>
                      <a:pt x="11" y="146"/>
                      <a:pt x="10" y="137"/>
                      <a:pt x="5" y="151"/>
                    </a:cubicBezTo>
                    <a:cubicBezTo>
                      <a:pt x="0" y="165"/>
                      <a:pt x="1" y="197"/>
                      <a:pt x="5" y="211"/>
                    </a:cubicBezTo>
                    <a:cubicBezTo>
                      <a:pt x="8" y="225"/>
                      <a:pt x="37" y="228"/>
                      <a:pt x="62" y="240"/>
                    </a:cubicBezTo>
                    <a:cubicBezTo>
                      <a:pt x="87" y="253"/>
                      <a:pt x="119" y="260"/>
                      <a:pt x="136" y="278"/>
                    </a:cubicBezTo>
                    <a:cubicBezTo>
                      <a:pt x="152" y="296"/>
                      <a:pt x="172" y="289"/>
                      <a:pt x="190" y="287"/>
                    </a:cubicBezTo>
                    <a:cubicBezTo>
                      <a:pt x="208" y="286"/>
                      <a:pt x="209" y="292"/>
                      <a:pt x="214" y="304"/>
                    </a:cubicBezTo>
                    <a:cubicBezTo>
                      <a:pt x="219" y="317"/>
                      <a:pt x="213" y="325"/>
                      <a:pt x="257" y="323"/>
                    </a:cubicBezTo>
                    <a:cubicBezTo>
                      <a:pt x="301" y="322"/>
                      <a:pt x="301" y="329"/>
                      <a:pt x="321" y="344"/>
                    </a:cubicBezTo>
                    <a:cubicBezTo>
                      <a:pt x="340" y="360"/>
                      <a:pt x="347" y="372"/>
                      <a:pt x="360" y="393"/>
                    </a:cubicBezTo>
                    <a:cubicBezTo>
                      <a:pt x="373" y="414"/>
                      <a:pt x="385" y="404"/>
                      <a:pt x="398" y="386"/>
                    </a:cubicBezTo>
                    <a:cubicBezTo>
                      <a:pt x="411" y="368"/>
                      <a:pt x="429" y="380"/>
                      <a:pt x="447" y="397"/>
                    </a:cubicBezTo>
                    <a:cubicBezTo>
                      <a:pt x="465" y="414"/>
                      <a:pt x="468" y="432"/>
                      <a:pt x="442" y="449"/>
                    </a:cubicBezTo>
                    <a:cubicBezTo>
                      <a:pt x="416" y="465"/>
                      <a:pt x="424" y="485"/>
                      <a:pt x="421" y="503"/>
                    </a:cubicBezTo>
                    <a:cubicBezTo>
                      <a:pt x="417" y="521"/>
                      <a:pt x="460" y="521"/>
                      <a:pt x="483" y="521"/>
                    </a:cubicBezTo>
                    <a:cubicBezTo>
                      <a:pt x="506" y="521"/>
                      <a:pt x="503" y="586"/>
                      <a:pt x="526" y="608"/>
                    </a:cubicBezTo>
                    <a:cubicBezTo>
                      <a:pt x="549" y="631"/>
                      <a:pt x="594" y="611"/>
                      <a:pt x="614" y="608"/>
                    </a:cubicBezTo>
                    <a:cubicBezTo>
                      <a:pt x="634" y="606"/>
                      <a:pt x="630" y="595"/>
                      <a:pt x="629" y="572"/>
                    </a:cubicBezTo>
                    <a:cubicBezTo>
                      <a:pt x="627" y="550"/>
                      <a:pt x="647" y="544"/>
                      <a:pt x="671" y="544"/>
                    </a:cubicBezTo>
                    <a:cubicBezTo>
                      <a:pt x="696" y="544"/>
                      <a:pt x="714" y="568"/>
                      <a:pt x="729" y="595"/>
                    </a:cubicBezTo>
                    <a:cubicBezTo>
                      <a:pt x="743" y="621"/>
                      <a:pt x="747" y="639"/>
                      <a:pt x="727" y="650"/>
                    </a:cubicBezTo>
                    <a:cubicBezTo>
                      <a:pt x="707" y="661"/>
                      <a:pt x="684" y="653"/>
                      <a:pt x="658" y="635"/>
                    </a:cubicBezTo>
                    <a:cubicBezTo>
                      <a:pt x="632" y="617"/>
                      <a:pt x="601" y="650"/>
                      <a:pt x="604" y="661"/>
                    </a:cubicBezTo>
                    <a:cubicBezTo>
                      <a:pt x="607" y="672"/>
                      <a:pt x="635" y="686"/>
                      <a:pt x="635" y="714"/>
                    </a:cubicBezTo>
                    <a:cubicBezTo>
                      <a:pt x="635" y="742"/>
                      <a:pt x="617" y="752"/>
                      <a:pt x="588" y="768"/>
                    </a:cubicBezTo>
                    <a:cubicBezTo>
                      <a:pt x="558" y="785"/>
                      <a:pt x="581" y="795"/>
                      <a:pt x="585" y="814"/>
                    </a:cubicBezTo>
                    <a:cubicBezTo>
                      <a:pt x="588" y="834"/>
                      <a:pt x="603" y="831"/>
                      <a:pt x="622" y="849"/>
                    </a:cubicBezTo>
                    <a:cubicBezTo>
                      <a:pt x="642" y="867"/>
                      <a:pt x="662" y="864"/>
                      <a:pt x="694" y="877"/>
                    </a:cubicBezTo>
                    <a:cubicBezTo>
                      <a:pt x="727" y="889"/>
                      <a:pt x="712" y="898"/>
                      <a:pt x="707" y="923"/>
                    </a:cubicBezTo>
                    <a:cubicBezTo>
                      <a:pt x="702" y="948"/>
                      <a:pt x="701" y="957"/>
                      <a:pt x="714" y="970"/>
                    </a:cubicBezTo>
                    <a:cubicBezTo>
                      <a:pt x="727" y="982"/>
                      <a:pt x="761" y="980"/>
                      <a:pt x="797" y="950"/>
                    </a:cubicBezTo>
                    <a:cubicBezTo>
                      <a:pt x="834" y="921"/>
                      <a:pt x="850" y="963"/>
                      <a:pt x="878" y="964"/>
                    </a:cubicBezTo>
                    <a:cubicBezTo>
                      <a:pt x="892" y="965"/>
                      <a:pt x="897" y="969"/>
                      <a:pt x="901" y="976"/>
                    </a:cubicBezTo>
                    <a:cubicBezTo>
                      <a:pt x="909" y="973"/>
                      <a:pt x="917" y="969"/>
                      <a:pt x="919" y="963"/>
                    </a:cubicBez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26"/>
              <p:cNvSpPr/>
              <p:nvPr/>
            </p:nvSpPr>
            <p:spPr bwMode="auto">
              <a:xfrm>
                <a:off x="10259774" y="3966774"/>
                <a:ext cx="547175" cy="521620"/>
              </a:xfrm>
              <a:custGeom>
                <a:avLst/>
                <a:gdLst>
                  <a:gd name="T0" fmla="*/ 913 w 983"/>
                  <a:gd name="T1" fmla="*/ 416 h 972"/>
                  <a:gd name="T2" fmla="*/ 965 w 983"/>
                  <a:gd name="T3" fmla="*/ 379 h 972"/>
                  <a:gd name="T4" fmla="*/ 926 w 983"/>
                  <a:gd name="T5" fmla="*/ 298 h 972"/>
                  <a:gd name="T6" fmla="*/ 948 w 983"/>
                  <a:gd name="T7" fmla="*/ 227 h 972"/>
                  <a:gd name="T8" fmla="*/ 830 w 983"/>
                  <a:gd name="T9" fmla="*/ 205 h 972"/>
                  <a:gd name="T10" fmla="*/ 707 w 983"/>
                  <a:gd name="T11" fmla="*/ 179 h 972"/>
                  <a:gd name="T12" fmla="*/ 607 w 983"/>
                  <a:gd name="T13" fmla="*/ 253 h 972"/>
                  <a:gd name="T14" fmla="*/ 572 w 983"/>
                  <a:gd name="T15" fmla="*/ 216 h 972"/>
                  <a:gd name="T16" fmla="*/ 559 w 983"/>
                  <a:gd name="T17" fmla="*/ 168 h 972"/>
                  <a:gd name="T18" fmla="*/ 668 w 983"/>
                  <a:gd name="T19" fmla="*/ 164 h 972"/>
                  <a:gd name="T20" fmla="*/ 706 w 983"/>
                  <a:gd name="T21" fmla="*/ 85 h 972"/>
                  <a:gd name="T22" fmla="*/ 677 w 983"/>
                  <a:gd name="T23" fmla="*/ 63 h 972"/>
                  <a:gd name="T24" fmla="*/ 620 w 983"/>
                  <a:gd name="T25" fmla="*/ 31 h 972"/>
                  <a:gd name="T26" fmla="*/ 601 w 983"/>
                  <a:gd name="T27" fmla="*/ 16 h 972"/>
                  <a:gd name="T28" fmla="*/ 599 w 983"/>
                  <a:gd name="T29" fmla="*/ 17 h 972"/>
                  <a:gd name="T30" fmla="*/ 581 w 983"/>
                  <a:gd name="T31" fmla="*/ 41 h 972"/>
                  <a:gd name="T32" fmla="*/ 550 w 983"/>
                  <a:gd name="T33" fmla="*/ 64 h 972"/>
                  <a:gd name="T34" fmla="*/ 509 w 983"/>
                  <a:gd name="T35" fmla="*/ 56 h 972"/>
                  <a:gd name="T36" fmla="*/ 463 w 983"/>
                  <a:gd name="T37" fmla="*/ 60 h 972"/>
                  <a:gd name="T38" fmla="*/ 422 w 983"/>
                  <a:gd name="T39" fmla="*/ 55 h 972"/>
                  <a:gd name="T40" fmla="*/ 387 w 983"/>
                  <a:gd name="T41" fmla="*/ 31 h 972"/>
                  <a:gd name="T42" fmla="*/ 353 w 983"/>
                  <a:gd name="T43" fmla="*/ 10 h 972"/>
                  <a:gd name="T44" fmla="*/ 309 w 983"/>
                  <a:gd name="T45" fmla="*/ 27 h 972"/>
                  <a:gd name="T46" fmla="*/ 291 w 983"/>
                  <a:gd name="T47" fmla="*/ 40 h 972"/>
                  <a:gd name="T48" fmla="*/ 305 w 983"/>
                  <a:gd name="T49" fmla="*/ 73 h 972"/>
                  <a:gd name="T50" fmla="*/ 263 w 983"/>
                  <a:gd name="T51" fmla="*/ 164 h 972"/>
                  <a:gd name="T52" fmla="*/ 281 w 983"/>
                  <a:gd name="T53" fmla="*/ 217 h 972"/>
                  <a:gd name="T54" fmla="*/ 238 w 983"/>
                  <a:gd name="T55" fmla="*/ 245 h 972"/>
                  <a:gd name="T56" fmla="*/ 171 w 983"/>
                  <a:gd name="T57" fmla="*/ 262 h 972"/>
                  <a:gd name="T58" fmla="*/ 189 w 983"/>
                  <a:gd name="T59" fmla="*/ 310 h 972"/>
                  <a:gd name="T60" fmla="*/ 176 w 983"/>
                  <a:gd name="T61" fmla="*/ 349 h 972"/>
                  <a:gd name="T62" fmla="*/ 158 w 983"/>
                  <a:gd name="T63" fmla="*/ 406 h 972"/>
                  <a:gd name="T64" fmla="*/ 115 w 983"/>
                  <a:gd name="T65" fmla="*/ 451 h 972"/>
                  <a:gd name="T66" fmla="*/ 79 w 983"/>
                  <a:gd name="T67" fmla="*/ 492 h 972"/>
                  <a:gd name="T68" fmla="*/ 48 w 983"/>
                  <a:gd name="T69" fmla="*/ 511 h 972"/>
                  <a:gd name="T70" fmla="*/ 6 w 983"/>
                  <a:gd name="T71" fmla="*/ 580 h 972"/>
                  <a:gd name="T72" fmla="*/ 91 w 983"/>
                  <a:gd name="T73" fmla="*/ 635 h 972"/>
                  <a:gd name="T74" fmla="*/ 157 w 983"/>
                  <a:gd name="T75" fmla="*/ 733 h 972"/>
                  <a:gd name="T76" fmla="*/ 156 w 983"/>
                  <a:gd name="T77" fmla="*/ 780 h 972"/>
                  <a:gd name="T78" fmla="*/ 192 w 983"/>
                  <a:gd name="T79" fmla="*/ 777 h 972"/>
                  <a:gd name="T80" fmla="*/ 246 w 983"/>
                  <a:gd name="T81" fmla="*/ 782 h 972"/>
                  <a:gd name="T82" fmla="*/ 251 w 983"/>
                  <a:gd name="T83" fmla="*/ 848 h 972"/>
                  <a:gd name="T84" fmla="*/ 294 w 983"/>
                  <a:gd name="T85" fmla="*/ 905 h 972"/>
                  <a:gd name="T86" fmla="*/ 330 w 983"/>
                  <a:gd name="T87" fmla="*/ 954 h 972"/>
                  <a:gd name="T88" fmla="*/ 397 w 983"/>
                  <a:gd name="T89" fmla="*/ 959 h 972"/>
                  <a:gd name="T90" fmla="*/ 438 w 983"/>
                  <a:gd name="T91" fmla="*/ 923 h 972"/>
                  <a:gd name="T92" fmla="*/ 486 w 983"/>
                  <a:gd name="T93" fmla="*/ 914 h 972"/>
                  <a:gd name="T94" fmla="*/ 533 w 983"/>
                  <a:gd name="T95" fmla="*/ 962 h 972"/>
                  <a:gd name="T96" fmla="*/ 590 w 983"/>
                  <a:gd name="T97" fmla="*/ 950 h 972"/>
                  <a:gd name="T98" fmla="*/ 666 w 983"/>
                  <a:gd name="T99" fmla="*/ 937 h 972"/>
                  <a:gd name="T100" fmla="*/ 713 w 983"/>
                  <a:gd name="T101" fmla="*/ 971 h 972"/>
                  <a:gd name="T102" fmla="*/ 720 w 983"/>
                  <a:gd name="T103" fmla="*/ 972 h 972"/>
                  <a:gd name="T104" fmla="*/ 747 w 983"/>
                  <a:gd name="T105" fmla="*/ 906 h 972"/>
                  <a:gd name="T106" fmla="*/ 768 w 983"/>
                  <a:gd name="T107" fmla="*/ 791 h 972"/>
                  <a:gd name="T108" fmla="*/ 812 w 983"/>
                  <a:gd name="T109" fmla="*/ 706 h 972"/>
                  <a:gd name="T110" fmla="*/ 851 w 983"/>
                  <a:gd name="T111" fmla="*/ 665 h 972"/>
                  <a:gd name="T112" fmla="*/ 900 w 983"/>
                  <a:gd name="T113" fmla="*/ 680 h 972"/>
                  <a:gd name="T114" fmla="*/ 948 w 983"/>
                  <a:gd name="T115" fmla="*/ 635 h 972"/>
                  <a:gd name="T116" fmla="*/ 913 w 983"/>
                  <a:gd name="T117" fmla="*/ 535 h 972"/>
                  <a:gd name="T118" fmla="*/ 900 w 983"/>
                  <a:gd name="T119" fmla="*/ 472 h 972"/>
                  <a:gd name="T120" fmla="*/ 913 w 983"/>
                  <a:gd name="T121" fmla="*/ 416 h 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83" h="972">
                    <a:moveTo>
                      <a:pt x="913" y="416"/>
                    </a:moveTo>
                    <a:cubicBezTo>
                      <a:pt x="948" y="416"/>
                      <a:pt x="983" y="413"/>
                      <a:pt x="965" y="379"/>
                    </a:cubicBezTo>
                    <a:cubicBezTo>
                      <a:pt x="948" y="346"/>
                      <a:pt x="908" y="331"/>
                      <a:pt x="926" y="298"/>
                    </a:cubicBezTo>
                    <a:cubicBezTo>
                      <a:pt x="943" y="265"/>
                      <a:pt x="983" y="246"/>
                      <a:pt x="948" y="227"/>
                    </a:cubicBezTo>
                    <a:cubicBezTo>
                      <a:pt x="913" y="209"/>
                      <a:pt x="856" y="242"/>
                      <a:pt x="830" y="205"/>
                    </a:cubicBezTo>
                    <a:cubicBezTo>
                      <a:pt x="803" y="168"/>
                      <a:pt x="725" y="153"/>
                      <a:pt x="707" y="179"/>
                    </a:cubicBezTo>
                    <a:cubicBezTo>
                      <a:pt x="690" y="205"/>
                      <a:pt x="624" y="279"/>
                      <a:pt x="607" y="253"/>
                    </a:cubicBezTo>
                    <a:cubicBezTo>
                      <a:pt x="589" y="227"/>
                      <a:pt x="598" y="216"/>
                      <a:pt x="572" y="216"/>
                    </a:cubicBezTo>
                    <a:cubicBezTo>
                      <a:pt x="546" y="216"/>
                      <a:pt x="519" y="157"/>
                      <a:pt x="559" y="168"/>
                    </a:cubicBezTo>
                    <a:cubicBezTo>
                      <a:pt x="598" y="179"/>
                      <a:pt x="655" y="194"/>
                      <a:pt x="668" y="164"/>
                    </a:cubicBezTo>
                    <a:cubicBezTo>
                      <a:pt x="679" y="140"/>
                      <a:pt x="687" y="106"/>
                      <a:pt x="706" y="85"/>
                    </a:cubicBezTo>
                    <a:cubicBezTo>
                      <a:pt x="697" y="76"/>
                      <a:pt x="690" y="66"/>
                      <a:pt x="677" y="63"/>
                    </a:cubicBezTo>
                    <a:cubicBezTo>
                      <a:pt x="656" y="59"/>
                      <a:pt x="658" y="46"/>
                      <a:pt x="620" y="31"/>
                    </a:cubicBezTo>
                    <a:cubicBezTo>
                      <a:pt x="610" y="27"/>
                      <a:pt x="604" y="22"/>
                      <a:pt x="601" y="16"/>
                    </a:cubicBezTo>
                    <a:cubicBezTo>
                      <a:pt x="600" y="16"/>
                      <a:pt x="600" y="17"/>
                      <a:pt x="599" y="17"/>
                    </a:cubicBezTo>
                    <a:cubicBezTo>
                      <a:pt x="586" y="24"/>
                      <a:pt x="581" y="24"/>
                      <a:pt x="581" y="41"/>
                    </a:cubicBezTo>
                    <a:cubicBezTo>
                      <a:pt x="581" y="57"/>
                      <a:pt x="569" y="59"/>
                      <a:pt x="550" y="64"/>
                    </a:cubicBezTo>
                    <a:cubicBezTo>
                      <a:pt x="530" y="70"/>
                      <a:pt x="525" y="77"/>
                      <a:pt x="509" y="56"/>
                    </a:cubicBezTo>
                    <a:cubicBezTo>
                      <a:pt x="492" y="35"/>
                      <a:pt x="484" y="52"/>
                      <a:pt x="463" y="60"/>
                    </a:cubicBezTo>
                    <a:cubicBezTo>
                      <a:pt x="441" y="69"/>
                      <a:pt x="441" y="62"/>
                      <a:pt x="422" y="55"/>
                    </a:cubicBezTo>
                    <a:cubicBezTo>
                      <a:pt x="402" y="48"/>
                      <a:pt x="392" y="44"/>
                      <a:pt x="387" y="31"/>
                    </a:cubicBezTo>
                    <a:cubicBezTo>
                      <a:pt x="382" y="19"/>
                      <a:pt x="364" y="0"/>
                      <a:pt x="353" y="10"/>
                    </a:cubicBezTo>
                    <a:cubicBezTo>
                      <a:pt x="341" y="20"/>
                      <a:pt x="312" y="14"/>
                      <a:pt x="309" y="27"/>
                    </a:cubicBezTo>
                    <a:cubicBezTo>
                      <a:pt x="307" y="33"/>
                      <a:pt x="299" y="37"/>
                      <a:pt x="291" y="40"/>
                    </a:cubicBezTo>
                    <a:cubicBezTo>
                      <a:pt x="294" y="48"/>
                      <a:pt x="297" y="58"/>
                      <a:pt x="305" y="73"/>
                    </a:cubicBezTo>
                    <a:cubicBezTo>
                      <a:pt x="323" y="103"/>
                      <a:pt x="287" y="144"/>
                      <a:pt x="263" y="164"/>
                    </a:cubicBezTo>
                    <a:cubicBezTo>
                      <a:pt x="238" y="185"/>
                      <a:pt x="266" y="198"/>
                      <a:pt x="281" y="217"/>
                    </a:cubicBezTo>
                    <a:cubicBezTo>
                      <a:pt x="296" y="237"/>
                      <a:pt x="258" y="238"/>
                      <a:pt x="238" y="245"/>
                    </a:cubicBezTo>
                    <a:cubicBezTo>
                      <a:pt x="219" y="252"/>
                      <a:pt x="207" y="253"/>
                      <a:pt x="171" y="262"/>
                    </a:cubicBezTo>
                    <a:cubicBezTo>
                      <a:pt x="135" y="270"/>
                      <a:pt x="176" y="295"/>
                      <a:pt x="189" y="310"/>
                    </a:cubicBezTo>
                    <a:cubicBezTo>
                      <a:pt x="202" y="326"/>
                      <a:pt x="189" y="335"/>
                      <a:pt x="176" y="349"/>
                    </a:cubicBezTo>
                    <a:cubicBezTo>
                      <a:pt x="163" y="363"/>
                      <a:pt x="161" y="384"/>
                      <a:pt x="158" y="406"/>
                    </a:cubicBezTo>
                    <a:cubicBezTo>
                      <a:pt x="155" y="429"/>
                      <a:pt x="130" y="440"/>
                      <a:pt x="115" y="451"/>
                    </a:cubicBezTo>
                    <a:cubicBezTo>
                      <a:pt x="101" y="462"/>
                      <a:pt x="89" y="470"/>
                      <a:pt x="79" y="492"/>
                    </a:cubicBezTo>
                    <a:cubicBezTo>
                      <a:pt x="75" y="502"/>
                      <a:pt x="62" y="508"/>
                      <a:pt x="48" y="511"/>
                    </a:cubicBezTo>
                    <a:cubicBezTo>
                      <a:pt x="59" y="529"/>
                      <a:pt x="12" y="558"/>
                      <a:pt x="6" y="580"/>
                    </a:cubicBezTo>
                    <a:cubicBezTo>
                      <a:pt x="0" y="604"/>
                      <a:pt x="43" y="613"/>
                      <a:pt x="91" y="635"/>
                    </a:cubicBezTo>
                    <a:cubicBezTo>
                      <a:pt x="139" y="657"/>
                      <a:pt x="131" y="700"/>
                      <a:pt x="157" y="733"/>
                    </a:cubicBezTo>
                    <a:cubicBezTo>
                      <a:pt x="177" y="759"/>
                      <a:pt x="164" y="769"/>
                      <a:pt x="156" y="780"/>
                    </a:cubicBezTo>
                    <a:cubicBezTo>
                      <a:pt x="169" y="782"/>
                      <a:pt x="184" y="782"/>
                      <a:pt x="192" y="777"/>
                    </a:cubicBezTo>
                    <a:cubicBezTo>
                      <a:pt x="210" y="768"/>
                      <a:pt x="248" y="747"/>
                      <a:pt x="246" y="782"/>
                    </a:cubicBezTo>
                    <a:cubicBezTo>
                      <a:pt x="245" y="816"/>
                      <a:pt x="232" y="833"/>
                      <a:pt x="251" y="848"/>
                    </a:cubicBezTo>
                    <a:cubicBezTo>
                      <a:pt x="271" y="864"/>
                      <a:pt x="289" y="884"/>
                      <a:pt x="294" y="905"/>
                    </a:cubicBezTo>
                    <a:cubicBezTo>
                      <a:pt x="299" y="926"/>
                      <a:pt x="309" y="944"/>
                      <a:pt x="330" y="954"/>
                    </a:cubicBezTo>
                    <a:cubicBezTo>
                      <a:pt x="351" y="964"/>
                      <a:pt x="381" y="972"/>
                      <a:pt x="397" y="959"/>
                    </a:cubicBezTo>
                    <a:cubicBezTo>
                      <a:pt x="414" y="947"/>
                      <a:pt x="428" y="943"/>
                      <a:pt x="438" y="923"/>
                    </a:cubicBezTo>
                    <a:cubicBezTo>
                      <a:pt x="448" y="904"/>
                      <a:pt x="464" y="879"/>
                      <a:pt x="486" y="914"/>
                    </a:cubicBezTo>
                    <a:cubicBezTo>
                      <a:pt x="507" y="948"/>
                      <a:pt x="502" y="958"/>
                      <a:pt x="533" y="962"/>
                    </a:cubicBezTo>
                    <a:cubicBezTo>
                      <a:pt x="564" y="966"/>
                      <a:pt x="564" y="961"/>
                      <a:pt x="590" y="950"/>
                    </a:cubicBezTo>
                    <a:cubicBezTo>
                      <a:pt x="617" y="939"/>
                      <a:pt x="656" y="915"/>
                      <a:pt x="666" y="937"/>
                    </a:cubicBezTo>
                    <a:cubicBezTo>
                      <a:pt x="676" y="959"/>
                      <a:pt x="694" y="968"/>
                      <a:pt x="713" y="971"/>
                    </a:cubicBezTo>
                    <a:cubicBezTo>
                      <a:pt x="716" y="971"/>
                      <a:pt x="718" y="971"/>
                      <a:pt x="720" y="972"/>
                    </a:cubicBezTo>
                    <a:cubicBezTo>
                      <a:pt x="732" y="956"/>
                      <a:pt x="744" y="937"/>
                      <a:pt x="747" y="906"/>
                    </a:cubicBezTo>
                    <a:cubicBezTo>
                      <a:pt x="751" y="850"/>
                      <a:pt x="747" y="813"/>
                      <a:pt x="768" y="791"/>
                    </a:cubicBezTo>
                    <a:cubicBezTo>
                      <a:pt x="790" y="769"/>
                      <a:pt x="808" y="728"/>
                      <a:pt x="812" y="706"/>
                    </a:cubicBezTo>
                    <a:cubicBezTo>
                      <a:pt x="817" y="683"/>
                      <a:pt x="825" y="639"/>
                      <a:pt x="851" y="665"/>
                    </a:cubicBezTo>
                    <a:cubicBezTo>
                      <a:pt x="878" y="691"/>
                      <a:pt x="878" y="702"/>
                      <a:pt x="900" y="680"/>
                    </a:cubicBezTo>
                    <a:cubicBezTo>
                      <a:pt x="921" y="657"/>
                      <a:pt x="974" y="683"/>
                      <a:pt x="948" y="635"/>
                    </a:cubicBezTo>
                    <a:cubicBezTo>
                      <a:pt x="921" y="587"/>
                      <a:pt x="882" y="565"/>
                      <a:pt x="913" y="535"/>
                    </a:cubicBezTo>
                    <a:cubicBezTo>
                      <a:pt x="943" y="505"/>
                      <a:pt x="921" y="498"/>
                      <a:pt x="900" y="472"/>
                    </a:cubicBezTo>
                    <a:cubicBezTo>
                      <a:pt x="878" y="446"/>
                      <a:pt x="878" y="416"/>
                      <a:pt x="913" y="416"/>
                    </a:cubicBez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27"/>
              <p:cNvSpPr/>
              <p:nvPr/>
            </p:nvSpPr>
            <p:spPr bwMode="auto">
              <a:xfrm>
                <a:off x="10594092" y="3858055"/>
                <a:ext cx="153931" cy="154982"/>
              </a:xfrm>
              <a:custGeom>
                <a:avLst/>
                <a:gdLst>
                  <a:gd name="T0" fmla="*/ 19 w 277"/>
                  <a:gd name="T1" fmla="*/ 234 h 288"/>
                  <a:gd name="T2" fmla="*/ 76 w 277"/>
                  <a:gd name="T3" fmla="*/ 266 h 288"/>
                  <a:gd name="T4" fmla="*/ 105 w 277"/>
                  <a:gd name="T5" fmla="*/ 288 h 288"/>
                  <a:gd name="T6" fmla="*/ 119 w 277"/>
                  <a:gd name="T7" fmla="*/ 275 h 288"/>
                  <a:gd name="T8" fmla="*/ 264 w 277"/>
                  <a:gd name="T9" fmla="*/ 197 h 288"/>
                  <a:gd name="T10" fmla="*/ 207 w 277"/>
                  <a:gd name="T11" fmla="*/ 112 h 288"/>
                  <a:gd name="T12" fmla="*/ 102 w 277"/>
                  <a:gd name="T13" fmla="*/ 64 h 288"/>
                  <a:gd name="T14" fmla="*/ 63 w 277"/>
                  <a:gd name="T15" fmla="*/ 9 h 288"/>
                  <a:gd name="T16" fmla="*/ 29 w 277"/>
                  <a:gd name="T17" fmla="*/ 12 h 288"/>
                  <a:gd name="T18" fmla="*/ 35 w 277"/>
                  <a:gd name="T19" fmla="*/ 49 h 288"/>
                  <a:gd name="T20" fmla="*/ 73 w 277"/>
                  <a:gd name="T21" fmla="*/ 87 h 288"/>
                  <a:gd name="T22" fmla="*/ 40 w 277"/>
                  <a:gd name="T23" fmla="*/ 110 h 288"/>
                  <a:gd name="T24" fmla="*/ 47 w 277"/>
                  <a:gd name="T25" fmla="*/ 155 h 288"/>
                  <a:gd name="T26" fmla="*/ 21 w 277"/>
                  <a:gd name="T27" fmla="*/ 194 h 288"/>
                  <a:gd name="T28" fmla="*/ 0 w 277"/>
                  <a:gd name="T29" fmla="*/ 219 h 288"/>
                  <a:gd name="T30" fmla="*/ 19 w 277"/>
                  <a:gd name="T31" fmla="*/ 234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7" h="288">
                    <a:moveTo>
                      <a:pt x="19" y="234"/>
                    </a:moveTo>
                    <a:cubicBezTo>
                      <a:pt x="57" y="249"/>
                      <a:pt x="55" y="262"/>
                      <a:pt x="76" y="266"/>
                    </a:cubicBezTo>
                    <a:cubicBezTo>
                      <a:pt x="89" y="269"/>
                      <a:pt x="96" y="279"/>
                      <a:pt x="105" y="288"/>
                    </a:cubicBezTo>
                    <a:cubicBezTo>
                      <a:pt x="109" y="283"/>
                      <a:pt x="114" y="278"/>
                      <a:pt x="119" y="275"/>
                    </a:cubicBezTo>
                    <a:cubicBezTo>
                      <a:pt x="150" y="256"/>
                      <a:pt x="277" y="227"/>
                      <a:pt x="264" y="197"/>
                    </a:cubicBezTo>
                    <a:cubicBezTo>
                      <a:pt x="250" y="167"/>
                      <a:pt x="233" y="130"/>
                      <a:pt x="207" y="112"/>
                    </a:cubicBezTo>
                    <a:cubicBezTo>
                      <a:pt x="181" y="93"/>
                      <a:pt x="128" y="75"/>
                      <a:pt x="102" y="64"/>
                    </a:cubicBezTo>
                    <a:cubicBezTo>
                      <a:pt x="84" y="56"/>
                      <a:pt x="58" y="22"/>
                      <a:pt x="63" y="9"/>
                    </a:cubicBezTo>
                    <a:cubicBezTo>
                      <a:pt x="41" y="0"/>
                      <a:pt x="41" y="8"/>
                      <a:pt x="29" y="12"/>
                    </a:cubicBezTo>
                    <a:cubicBezTo>
                      <a:pt x="12" y="16"/>
                      <a:pt x="17" y="35"/>
                      <a:pt x="35" y="49"/>
                    </a:cubicBezTo>
                    <a:cubicBezTo>
                      <a:pt x="53" y="63"/>
                      <a:pt x="63" y="69"/>
                      <a:pt x="73" y="87"/>
                    </a:cubicBezTo>
                    <a:cubicBezTo>
                      <a:pt x="83" y="105"/>
                      <a:pt x="63" y="103"/>
                      <a:pt x="40" y="110"/>
                    </a:cubicBezTo>
                    <a:cubicBezTo>
                      <a:pt x="17" y="117"/>
                      <a:pt x="50" y="133"/>
                      <a:pt x="47" y="155"/>
                    </a:cubicBezTo>
                    <a:cubicBezTo>
                      <a:pt x="44" y="177"/>
                      <a:pt x="26" y="171"/>
                      <a:pt x="21" y="194"/>
                    </a:cubicBezTo>
                    <a:cubicBezTo>
                      <a:pt x="16" y="214"/>
                      <a:pt x="11" y="214"/>
                      <a:pt x="0" y="219"/>
                    </a:cubicBezTo>
                    <a:cubicBezTo>
                      <a:pt x="3" y="225"/>
                      <a:pt x="9" y="230"/>
                      <a:pt x="19" y="234"/>
                    </a:cubicBez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28"/>
              <p:cNvSpPr/>
              <p:nvPr/>
            </p:nvSpPr>
            <p:spPr bwMode="auto">
              <a:xfrm>
                <a:off x="9711396" y="3056542"/>
                <a:ext cx="939218" cy="549378"/>
              </a:xfrm>
              <a:custGeom>
                <a:avLst/>
                <a:gdLst>
                  <a:gd name="T0" fmla="*/ 1555 w 1686"/>
                  <a:gd name="T1" fmla="*/ 63 h 1025"/>
                  <a:gd name="T2" fmla="*/ 1393 w 1686"/>
                  <a:gd name="T3" fmla="*/ 100 h 1025"/>
                  <a:gd name="T4" fmla="*/ 1262 w 1686"/>
                  <a:gd name="T5" fmla="*/ 48 h 1025"/>
                  <a:gd name="T6" fmla="*/ 1109 w 1686"/>
                  <a:gd name="T7" fmla="*/ 119 h 1025"/>
                  <a:gd name="T8" fmla="*/ 987 w 1686"/>
                  <a:gd name="T9" fmla="*/ 260 h 1025"/>
                  <a:gd name="T10" fmla="*/ 847 w 1686"/>
                  <a:gd name="T11" fmla="*/ 185 h 1025"/>
                  <a:gd name="T12" fmla="*/ 782 w 1686"/>
                  <a:gd name="T13" fmla="*/ 41 h 1025"/>
                  <a:gd name="T14" fmla="*/ 548 w 1686"/>
                  <a:gd name="T15" fmla="*/ 35 h 1025"/>
                  <a:gd name="T16" fmla="*/ 469 w 1686"/>
                  <a:gd name="T17" fmla="*/ 144 h 1025"/>
                  <a:gd name="T18" fmla="*/ 296 w 1686"/>
                  <a:gd name="T19" fmla="*/ 238 h 1025"/>
                  <a:gd name="T20" fmla="*/ 197 w 1686"/>
                  <a:gd name="T21" fmla="*/ 313 h 1025"/>
                  <a:gd name="T22" fmla="*/ 102 w 1686"/>
                  <a:gd name="T23" fmla="*/ 469 h 1025"/>
                  <a:gd name="T24" fmla="*/ 99 w 1686"/>
                  <a:gd name="T25" fmla="*/ 600 h 1025"/>
                  <a:gd name="T26" fmla="*/ 87 w 1686"/>
                  <a:gd name="T27" fmla="*/ 695 h 1025"/>
                  <a:gd name="T28" fmla="*/ 203 w 1686"/>
                  <a:gd name="T29" fmla="*/ 677 h 1025"/>
                  <a:gd name="T30" fmla="*/ 63 w 1686"/>
                  <a:gd name="T31" fmla="*/ 832 h 1025"/>
                  <a:gd name="T32" fmla="*/ 26 w 1686"/>
                  <a:gd name="T33" fmla="*/ 923 h 1025"/>
                  <a:gd name="T34" fmla="*/ 155 w 1686"/>
                  <a:gd name="T35" fmla="*/ 990 h 1025"/>
                  <a:gd name="T36" fmla="*/ 303 w 1686"/>
                  <a:gd name="T37" fmla="*/ 990 h 1025"/>
                  <a:gd name="T38" fmla="*/ 345 w 1686"/>
                  <a:gd name="T39" fmla="*/ 996 h 1025"/>
                  <a:gd name="T40" fmla="*/ 378 w 1686"/>
                  <a:gd name="T41" fmla="*/ 915 h 1025"/>
                  <a:gd name="T42" fmla="*/ 489 w 1686"/>
                  <a:gd name="T43" fmla="*/ 898 h 1025"/>
                  <a:gd name="T44" fmla="*/ 623 w 1686"/>
                  <a:gd name="T45" fmla="*/ 975 h 1025"/>
                  <a:gd name="T46" fmla="*/ 704 w 1686"/>
                  <a:gd name="T47" fmla="*/ 940 h 1025"/>
                  <a:gd name="T48" fmla="*/ 782 w 1686"/>
                  <a:gd name="T49" fmla="*/ 955 h 1025"/>
                  <a:gd name="T50" fmla="*/ 851 w 1686"/>
                  <a:gd name="T51" fmla="*/ 897 h 1025"/>
                  <a:gd name="T52" fmla="*/ 944 w 1686"/>
                  <a:gd name="T53" fmla="*/ 793 h 1025"/>
                  <a:gd name="T54" fmla="*/ 1057 w 1686"/>
                  <a:gd name="T55" fmla="*/ 734 h 1025"/>
                  <a:gd name="T56" fmla="*/ 1188 w 1686"/>
                  <a:gd name="T57" fmla="*/ 556 h 1025"/>
                  <a:gd name="T58" fmla="*/ 1297 w 1686"/>
                  <a:gd name="T59" fmla="*/ 452 h 1025"/>
                  <a:gd name="T60" fmla="*/ 1485 w 1686"/>
                  <a:gd name="T61" fmla="*/ 248 h 1025"/>
                  <a:gd name="T62" fmla="*/ 1651 w 1686"/>
                  <a:gd name="T63" fmla="*/ 178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86" h="1025">
                    <a:moveTo>
                      <a:pt x="1638" y="71"/>
                    </a:moveTo>
                    <a:cubicBezTo>
                      <a:pt x="1590" y="63"/>
                      <a:pt x="1577" y="85"/>
                      <a:pt x="1555" y="63"/>
                    </a:cubicBezTo>
                    <a:cubicBezTo>
                      <a:pt x="1533" y="41"/>
                      <a:pt x="1516" y="59"/>
                      <a:pt x="1485" y="82"/>
                    </a:cubicBezTo>
                    <a:cubicBezTo>
                      <a:pt x="1454" y="104"/>
                      <a:pt x="1433" y="122"/>
                      <a:pt x="1393" y="100"/>
                    </a:cubicBezTo>
                    <a:cubicBezTo>
                      <a:pt x="1354" y="78"/>
                      <a:pt x="1363" y="74"/>
                      <a:pt x="1332" y="78"/>
                    </a:cubicBezTo>
                    <a:cubicBezTo>
                      <a:pt x="1302" y="82"/>
                      <a:pt x="1275" y="48"/>
                      <a:pt x="1262" y="48"/>
                    </a:cubicBezTo>
                    <a:cubicBezTo>
                      <a:pt x="1249" y="48"/>
                      <a:pt x="1214" y="0"/>
                      <a:pt x="1162" y="59"/>
                    </a:cubicBezTo>
                    <a:cubicBezTo>
                      <a:pt x="1109" y="119"/>
                      <a:pt x="1140" y="74"/>
                      <a:pt x="1109" y="119"/>
                    </a:cubicBezTo>
                    <a:cubicBezTo>
                      <a:pt x="1079" y="163"/>
                      <a:pt x="1057" y="189"/>
                      <a:pt x="1048" y="219"/>
                    </a:cubicBezTo>
                    <a:cubicBezTo>
                      <a:pt x="1039" y="248"/>
                      <a:pt x="1039" y="256"/>
                      <a:pt x="987" y="260"/>
                    </a:cubicBezTo>
                    <a:cubicBezTo>
                      <a:pt x="935" y="263"/>
                      <a:pt x="895" y="271"/>
                      <a:pt x="869" y="248"/>
                    </a:cubicBezTo>
                    <a:cubicBezTo>
                      <a:pt x="843" y="226"/>
                      <a:pt x="834" y="223"/>
                      <a:pt x="847" y="185"/>
                    </a:cubicBezTo>
                    <a:cubicBezTo>
                      <a:pt x="860" y="148"/>
                      <a:pt x="891" y="141"/>
                      <a:pt x="856" y="119"/>
                    </a:cubicBezTo>
                    <a:cubicBezTo>
                      <a:pt x="821" y="96"/>
                      <a:pt x="821" y="33"/>
                      <a:pt x="782" y="41"/>
                    </a:cubicBezTo>
                    <a:cubicBezTo>
                      <a:pt x="742" y="48"/>
                      <a:pt x="594" y="74"/>
                      <a:pt x="555" y="41"/>
                    </a:cubicBezTo>
                    <a:cubicBezTo>
                      <a:pt x="552" y="39"/>
                      <a:pt x="550" y="37"/>
                      <a:pt x="548" y="35"/>
                    </a:cubicBezTo>
                    <a:cubicBezTo>
                      <a:pt x="539" y="50"/>
                      <a:pt x="531" y="60"/>
                      <a:pt x="525" y="77"/>
                    </a:cubicBezTo>
                    <a:cubicBezTo>
                      <a:pt x="515" y="105"/>
                      <a:pt x="489" y="110"/>
                      <a:pt x="469" y="144"/>
                    </a:cubicBezTo>
                    <a:cubicBezTo>
                      <a:pt x="450" y="177"/>
                      <a:pt x="410" y="163"/>
                      <a:pt x="355" y="166"/>
                    </a:cubicBezTo>
                    <a:cubicBezTo>
                      <a:pt x="299" y="169"/>
                      <a:pt x="309" y="230"/>
                      <a:pt x="296" y="238"/>
                    </a:cubicBezTo>
                    <a:cubicBezTo>
                      <a:pt x="283" y="247"/>
                      <a:pt x="266" y="238"/>
                      <a:pt x="247" y="269"/>
                    </a:cubicBezTo>
                    <a:cubicBezTo>
                      <a:pt x="227" y="299"/>
                      <a:pt x="240" y="311"/>
                      <a:pt x="197" y="313"/>
                    </a:cubicBezTo>
                    <a:cubicBezTo>
                      <a:pt x="155" y="316"/>
                      <a:pt x="165" y="363"/>
                      <a:pt x="145" y="402"/>
                    </a:cubicBezTo>
                    <a:cubicBezTo>
                      <a:pt x="125" y="441"/>
                      <a:pt x="129" y="461"/>
                      <a:pt x="102" y="469"/>
                    </a:cubicBezTo>
                    <a:cubicBezTo>
                      <a:pt x="76" y="477"/>
                      <a:pt x="76" y="491"/>
                      <a:pt x="53" y="522"/>
                    </a:cubicBezTo>
                    <a:cubicBezTo>
                      <a:pt x="30" y="552"/>
                      <a:pt x="63" y="566"/>
                      <a:pt x="99" y="600"/>
                    </a:cubicBezTo>
                    <a:cubicBezTo>
                      <a:pt x="118" y="617"/>
                      <a:pt x="110" y="631"/>
                      <a:pt x="99" y="642"/>
                    </a:cubicBezTo>
                    <a:cubicBezTo>
                      <a:pt x="110" y="644"/>
                      <a:pt x="97" y="653"/>
                      <a:pt x="87" y="695"/>
                    </a:cubicBezTo>
                    <a:cubicBezTo>
                      <a:pt x="74" y="749"/>
                      <a:pt x="140" y="684"/>
                      <a:pt x="175" y="673"/>
                    </a:cubicBezTo>
                    <a:cubicBezTo>
                      <a:pt x="273" y="593"/>
                      <a:pt x="227" y="662"/>
                      <a:pt x="203" y="677"/>
                    </a:cubicBezTo>
                    <a:cubicBezTo>
                      <a:pt x="179" y="691"/>
                      <a:pt x="148" y="740"/>
                      <a:pt x="127" y="760"/>
                    </a:cubicBezTo>
                    <a:cubicBezTo>
                      <a:pt x="105" y="780"/>
                      <a:pt x="96" y="814"/>
                      <a:pt x="63" y="832"/>
                    </a:cubicBezTo>
                    <a:cubicBezTo>
                      <a:pt x="30" y="851"/>
                      <a:pt x="35" y="853"/>
                      <a:pt x="19" y="877"/>
                    </a:cubicBezTo>
                    <a:cubicBezTo>
                      <a:pt x="4" y="901"/>
                      <a:pt x="0" y="908"/>
                      <a:pt x="26" y="923"/>
                    </a:cubicBezTo>
                    <a:cubicBezTo>
                      <a:pt x="52" y="938"/>
                      <a:pt x="72" y="936"/>
                      <a:pt x="109" y="949"/>
                    </a:cubicBezTo>
                    <a:cubicBezTo>
                      <a:pt x="146" y="962"/>
                      <a:pt x="146" y="975"/>
                      <a:pt x="155" y="990"/>
                    </a:cubicBezTo>
                    <a:cubicBezTo>
                      <a:pt x="164" y="1005"/>
                      <a:pt x="177" y="1006"/>
                      <a:pt x="216" y="1016"/>
                    </a:cubicBezTo>
                    <a:cubicBezTo>
                      <a:pt x="255" y="1025"/>
                      <a:pt x="271" y="993"/>
                      <a:pt x="303" y="990"/>
                    </a:cubicBezTo>
                    <a:cubicBezTo>
                      <a:pt x="318" y="988"/>
                      <a:pt x="325" y="995"/>
                      <a:pt x="329" y="1003"/>
                    </a:cubicBezTo>
                    <a:cubicBezTo>
                      <a:pt x="335" y="1001"/>
                      <a:pt x="341" y="998"/>
                      <a:pt x="345" y="996"/>
                    </a:cubicBezTo>
                    <a:cubicBezTo>
                      <a:pt x="353" y="992"/>
                      <a:pt x="362" y="977"/>
                      <a:pt x="377" y="970"/>
                    </a:cubicBezTo>
                    <a:cubicBezTo>
                      <a:pt x="374" y="955"/>
                      <a:pt x="373" y="928"/>
                      <a:pt x="378" y="915"/>
                    </a:cubicBezTo>
                    <a:cubicBezTo>
                      <a:pt x="383" y="901"/>
                      <a:pt x="384" y="910"/>
                      <a:pt x="415" y="896"/>
                    </a:cubicBezTo>
                    <a:cubicBezTo>
                      <a:pt x="446" y="882"/>
                      <a:pt x="464" y="875"/>
                      <a:pt x="489" y="898"/>
                    </a:cubicBezTo>
                    <a:cubicBezTo>
                      <a:pt x="514" y="922"/>
                      <a:pt x="540" y="957"/>
                      <a:pt x="555" y="968"/>
                    </a:cubicBezTo>
                    <a:cubicBezTo>
                      <a:pt x="569" y="979"/>
                      <a:pt x="599" y="947"/>
                      <a:pt x="623" y="975"/>
                    </a:cubicBezTo>
                    <a:cubicBezTo>
                      <a:pt x="648" y="1003"/>
                      <a:pt x="650" y="983"/>
                      <a:pt x="671" y="968"/>
                    </a:cubicBezTo>
                    <a:cubicBezTo>
                      <a:pt x="692" y="953"/>
                      <a:pt x="705" y="957"/>
                      <a:pt x="704" y="940"/>
                    </a:cubicBezTo>
                    <a:cubicBezTo>
                      <a:pt x="702" y="923"/>
                      <a:pt x="704" y="904"/>
                      <a:pt x="754" y="918"/>
                    </a:cubicBezTo>
                    <a:cubicBezTo>
                      <a:pt x="774" y="933"/>
                      <a:pt x="777" y="953"/>
                      <a:pt x="782" y="955"/>
                    </a:cubicBezTo>
                    <a:cubicBezTo>
                      <a:pt x="787" y="958"/>
                      <a:pt x="812" y="967"/>
                      <a:pt x="822" y="947"/>
                    </a:cubicBezTo>
                    <a:cubicBezTo>
                      <a:pt x="831" y="928"/>
                      <a:pt x="820" y="900"/>
                      <a:pt x="851" y="897"/>
                    </a:cubicBezTo>
                    <a:cubicBezTo>
                      <a:pt x="882" y="894"/>
                      <a:pt x="912" y="893"/>
                      <a:pt x="917" y="861"/>
                    </a:cubicBezTo>
                    <a:cubicBezTo>
                      <a:pt x="922" y="829"/>
                      <a:pt x="912" y="811"/>
                      <a:pt x="944" y="793"/>
                    </a:cubicBezTo>
                    <a:cubicBezTo>
                      <a:pt x="973" y="777"/>
                      <a:pt x="969" y="764"/>
                      <a:pt x="1031" y="774"/>
                    </a:cubicBezTo>
                    <a:cubicBezTo>
                      <a:pt x="1037" y="765"/>
                      <a:pt x="1045" y="754"/>
                      <a:pt x="1057" y="734"/>
                    </a:cubicBezTo>
                    <a:cubicBezTo>
                      <a:pt x="1088" y="682"/>
                      <a:pt x="1092" y="649"/>
                      <a:pt x="1136" y="626"/>
                    </a:cubicBezTo>
                    <a:cubicBezTo>
                      <a:pt x="1179" y="604"/>
                      <a:pt x="1188" y="586"/>
                      <a:pt x="1188" y="556"/>
                    </a:cubicBezTo>
                    <a:cubicBezTo>
                      <a:pt x="1188" y="526"/>
                      <a:pt x="1136" y="530"/>
                      <a:pt x="1201" y="504"/>
                    </a:cubicBezTo>
                    <a:cubicBezTo>
                      <a:pt x="1267" y="478"/>
                      <a:pt x="1293" y="508"/>
                      <a:pt x="1297" y="452"/>
                    </a:cubicBezTo>
                    <a:cubicBezTo>
                      <a:pt x="1302" y="397"/>
                      <a:pt x="1284" y="360"/>
                      <a:pt x="1336" y="337"/>
                    </a:cubicBezTo>
                    <a:cubicBezTo>
                      <a:pt x="1389" y="315"/>
                      <a:pt x="1433" y="274"/>
                      <a:pt x="1485" y="248"/>
                    </a:cubicBezTo>
                    <a:cubicBezTo>
                      <a:pt x="1537" y="223"/>
                      <a:pt x="1520" y="171"/>
                      <a:pt x="1572" y="208"/>
                    </a:cubicBezTo>
                    <a:cubicBezTo>
                      <a:pt x="1625" y="245"/>
                      <a:pt x="1660" y="223"/>
                      <a:pt x="1651" y="178"/>
                    </a:cubicBezTo>
                    <a:cubicBezTo>
                      <a:pt x="1642" y="134"/>
                      <a:pt x="1686" y="78"/>
                      <a:pt x="1638" y="7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rnd" cmpd="sng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29"/>
              <p:cNvSpPr/>
              <p:nvPr/>
            </p:nvSpPr>
            <p:spPr bwMode="auto">
              <a:xfrm>
                <a:off x="9468474" y="2480562"/>
                <a:ext cx="750412" cy="932208"/>
              </a:xfrm>
              <a:custGeom>
                <a:avLst/>
                <a:gdLst>
                  <a:gd name="T0" fmla="*/ 1147 w 1348"/>
                  <a:gd name="T1" fmla="*/ 478 h 1740"/>
                  <a:gd name="T2" fmla="*/ 1107 w 1348"/>
                  <a:gd name="T3" fmla="*/ 375 h 1740"/>
                  <a:gd name="T4" fmla="*/ 1066 w 1348"/>
                  <a:gd name="T5" fmla="*/ 326 h 1740"/>
                  <a:gd name="T6" fmla="*/ 909 w 1348"/>
                  <a:gd name="T7" fmla="*/ 249 h 1740"/>
                  <a:gd name="T8" fmla="*/ 861 w 1348"/>
                  <a:gd name="T9" fmla="*/ 126 h 1740"/>
                  <a:gd name="T10" fmla="*/ 721 w 1348"/>
                  <a:gd name="T11" fmla="*/ 34 h 1740"/>
                  <a:gd name="T12" fmla="*/ 577 w 1348"/>
                  <a:gd name="T13" fmla="*/ 126 h 1740"/>
                  <a:gd name="T14" fmla="*/ 568 w 1348"/>
                  <a:gd name="T15" fmla="*/ 230 h 1740"/>
                  <a:gd name="T16" fmla="*/ 419 w 1348"/>
                  <a:gd name="T17" fmla="*/ 267 h 1740"/>
                  <a:gd name="T18" fmla="*/ 223 w 1348"/>
                  <a:gd name="T19" fmla="*/ 363 h 1740"/>
                  <a:gd name="T20" fmla="*/ 109 w 1348"/>
                  <a:gd name="T21" fmla="*/ 256 h 1740"/>
                  <a:gd name="T22" fmla="*/ 39 w 1348"/>
                  <a:gd name="T23" fmla="*/ 382 h 1740"/>
                  <a:gd name="T24" fmla="*/ 22 w 1348"/>
                  <a:gd name="T25" fmla="*/ 497 h 1740"/>
                  <a:gd name="T26" fmla="*/ 79 w 1348"/>
                  <a:gd name="T27" fmla="*/ 593 h 1740"/>
                  <a:gd name="T28" fmla="*/ 118 w 1348"/>
                  <a:gd name="T29" fmla="*/ 666 h 1740"/>
                  <a:gd name="T30" fmla="*/ 116 w 1348"/>
                  <a:gd name="T31" fmla="*/ 732 h 1740"/>
                  <a:gd name="T32" fmla="*/ 155 w 1348"/>
                  <a:gd name="T33" fmla="*/ 806 h 1740"/>
                  <a:gd name="T34" fmla="*/ 201 w 1348"/>
                  <a:gd name="T35" fmla="*/ 888 h 1740"/>
                  <a:gd name="T36" fmla="*/ 164 w 1348"/>
                  <a:gd name="T37" fmla="*/ 1008 h 1740"/>
                  <a:gd name="T38" fmla="*/ 72 w 1348"/>
                  <a:gd name="T39" fmla="*/ 1064 h 1740"/>
                  <a:gd name="T40" fmla="*/ 33 w 1348"/>
                  <a:gd name="T41" fmla="*/ 1171 h 1740"/>
                  <a:gd name="T42" fmla="*/ 122 w 1348"/>
                  <a:gd name="T43" fmla="*/ 1288 h 1740"/>
                  <a:gd name="T44" fmla="*/ 181 w 1348"/>
                  <a:gd name="T45" fmla="*/ 1399 h 1740"/>
                  <a:gd name="T46" fmla="*/ 131 w 1348"/>
                  <a:gd name="T47" fmla="*/ 1540 h 1740"/>
                  <a:gd name="T48" fmla="*/ 122 w 1348"/>
                  <a:gd name="T49" fmla="*/ 1683 h 1740"/>
                  <a:gd name="T50" fmla="*/ 221 w 1348"/>
                  <a:gd name="T51" fmla="*/ 1701 h 1740"/>
                  <a:gd name="T52" fmla="*/ 360 w 1348"/>
                  <a:gd name="T53" fmla="*/ 1724 h 1740"/>
                  <a:gd name="T54" fmla="*/ 446 w 1348"/>
                  <a:gd name="T55" fmla="*/ 1718 h 1740"/>
                  <a:gd name="T56" fmla="*/ 536 w 1348"/>
                  <a:gd name="T57" fmla="*/ 1717 h 1740"/>
                  <a:gd name="T58" fmla="*/ 490 w 1348"/>
                  <a:gd name="T59" fmla="*/ 1597 h 1740"/>
                  <a:gd name="T60" fmla="*/ 582 w 1348"/>
                  <a:gd name="T61" fmla="*/ 1477 h 1740"/>
                  <a:gd name="T62" fmla="*/ 684 w 1348"/>
                  <a:gd name="T63" fmla="*/ 1344 h 1740"/>
                  <a:gd name="T64" fmla="*/ 792 w 1348"/>
                  <a:gd name="T65" fmla="*/ 1241 h 1740"/>
                  <a:gd name="T66" fmla="*/ 962 w 1348"/>
                  <a:gd name="T67" fmla="*/ 1152 h 1740"/>
                  <a:gd name="T68" fmla="*/ 924 w 1348"/>
                  <a:gd name="T69" fmla="*/ 1018 h 1740"/>
                  <a:gd name="T70" fmla="*/ 841 w 1348"/>
                  <a:gd name="T71" fmla="*/ 1049 h 1740"/>
                  <a:gd name="T72" fmla="*/ 723 w 1348"/>
                  <a:gd name="T73" fmla="*/ 1021 h 1740"/>
                  <a:gd name="T74" fmla="*/ 723 w 1348"/>
                  <a:gd name="T75" fmla="*/ 907 h 1740"/>
                  <a:gd name="T76" fmla="*/ 680 w 1348"/>
                  <a:gd name="T77" fmla="*/ 805 h 1740"/>
                  <a:gd name="T78" fmla="*/ 602 w 1348"/>
                  <a:gd name="T79" fmla="*/ 860 h 1740"/>
                  <a:gd name="T80" fmla="*/ 444 w 1348"/>
                  <a:gd name="T81" fmla="*/ 843 h 1740"/>
                  <a:gd name="T82" fmla="*/ 412 w 1348"/>
                  <a:gd name="T83" fmla="*/ 721 h 1740"/>
                  <a:gd name="T84" fmla="*/ 484 w 1348"/>
                  <a:gd name="T85" fmla="*/ 663 h 1740"/>
                  <a:gd name="T86" fmla="*/ 546 w 1348"/>
                  <a:gd name="T87" fmla="*/ 540 h 1740"/>
                  <a:gd name="T88" fmla="*/ 634 w 1348"/>
                  <a:gd name="T89" fmla="*/ 482 h 1740"/>
                  <a:gd name="T90" fmla="*/ 798 w 1348"/>
                  <a:gd name="T91" fmla="*/ 552 h 1740"/>
                  <a:gd name="T92" fmla="*/ 838 w 1348"/>
                  <a:gd name="T93" fmla="*/ 649 h 1740"/>
                  <a:gd name="T94" fmla="*/ 867 w 1348"/>
                  <a:gd name="T95" fmla="*/ 757 h 1740"/>
                  <a:gd name="T96" fmla="*/ 962 w 1348"/>
                  <a:gd name="T97" fmla="*/ 824 h 1740"/>
                  <a:gd name="T98" fmla="*/ 996 w 1348"/>
                  <a:gd name="T99" fmla="*/ 895 h 1740"/>
                  <a:gd name="T100" fmla="*/ 1123 w 1348"/>
                  <a:gd name="T101" fmla="*/ 875 h 1740"/>
                  <a:gd name="T102" fmla="*/ 1293 w 1348"/>
                  <a:gd name="T103" fmla="*/ 667 h 1740"/>
                  <a:gd name="T104" fmla="*/ 1251 w 1348"/>
                  <a:gd name="T105" fmla="*/ 514 h 1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48" h="1740">
                    <a:moveTo>
                      <a:pt x="1251" y="514"/>
                    </a:moveTo>
                    <a:cubicBezTo>
                      <a:pt x="1243" y="491"/>
                      <a:pt x="1177" y="482"/>
                      <a:pt x="1147" y="478"/>
                    </a:cubicBezTo>
                    <a:cubicBezTo>
                      <a:pt x="1116" y="475"/>
                      <a:pt x="1101" y="473"/>
                      <a:pt x="1077" y="438"/>
                    </a:cubicBezTo>
                    <a:cubicBezTo>
                      <a:pt x="1053" y="402"/>
                      <a:pt x="1103" y="402"/>
                      <a:pt x="1107" y="375"/>
                    </a:cubicBezTo>
                    <a:cubicBezTo>
                      <a:pt x="1110" y="357"/>
                      <a:pt x="1122" y="337"/>
                      <a:pt x="1136" y="319"/>
                    </a:cubicBezTo>
                    <a:cubicBezTo>
                      <a:pt x="1111" y="323"/>
                      <a:pt x="1083" y="326"/>
                      <a:pt x="1066" y="326"/>
                    </a:cubicBezTo>
                    <a:cubicBezTo>
                      <a:pt x="1027" y="326"/>
                      <a:pt x="996" y="352"/>
                      <a:pt x="961" y="326"/>
                    </a:cubicBezTo>
                    <a:cubicBezTo>
                      <a:pt x="926" y="300"/>
                      <a:pt x="939" y="263"/>
                      <a:pt x="909" y="249"/>
                    </a:cubicBezTo>
                    <a:cubicBezTo>
                      <a:pt x="878" y="234"/>
                      <a:pt x="878" y="223"/>
                      <a:pt x="878" y="189"/>
                    </a:cubicBezTo>
                    <a:cubicBezTo>
                      <a:pt x="878" y="156"/>
                      <a:pt x="887" y="141"/>
                      <a:pt x="861" y="126"/>
                    </a:cubicBezTo>
                    <a:cubicBezTo>
                      <a:pt x="834" y="111"/>
                      <a:pt x="795" y="52"/>
                      <a:pt x="795" y="52"/>
                    </a:cubicBezTo>
                    <a:cubicBezTo>
                      <a:pt x="795" y="52"/>
                      <a:pt x="773" y="0"/>
                      <a:pt x="721" y="34"/>
                    </a:cubicBezTo>
                    <a:cubicBezTo>
                      <a:pt x="668" y="67"/>
                      <a:pt x="734" y="52"/>
                      <a:pt x="668" y="67"/>
                    </a:cubicBezTo>
                    <a:cubicBezTo>
                      <a:pt x="603" y="82"/>
                      <a:pt x="572" y="97"/>
                      <a:pt x="577" y="126"/>
                    </a:cubicBezTo>
                    <a:cubicBezTo>
                      <a:pt x="581" y="156"/>
                      <a:pt x="598" y="171"/>
                      <a:pt x="603" y="193"/>
                    </a:cubicBezTo>
                    <a:cubicBezTo>
                      <a:pt x="607" y="215"/>
                      <a:pt x="594" y="245"/>
                      <a:pt x="568" y="230"/>
                    </a:cubicBezTo>
                    <a:cubicBezTo>
                      <a:pt x="542" y="215"/>
                      <a:pt x="515" y="189"/>
                      <a:pt x="489" y="226"/>
                    </a:cubicBezTo>
                    <a:cubicBezTo>
                      <a:pt x="463" y="263"/>
                      <a:pt x="446" y="289"/>
                      <a:pt x="419" y="267"/>
                    </a:cubicBezTo>
                    <a:cubicBezTo>
                      <a:pt x="393" y="245"/>
                      <a:pt x="371" y="249"/>
                      <a:pt x="341" y="282"/>
                    </a:cubicBezTo>
                    <a:cubicBezTo>
                      <a:pt x="310" y="315"/>
                      <a:pt x="262" y="401"/>
                      <a:pt x="223" y="363"/>
                    </a:cubicBezTo>
                    <a:cubicBezTo>
                      <a:pt x="183" y="326"/>
                      <a:pt x="223" y="267"/>
                      <a:pt x="192" y="245"/>
                    </a:cubicBezTo>
                    <a:cubicBezTo>
                      <a:pt x="162" y="223"/>
                      <a:pt x="140" y="226"/>
                      <a:pt x="109" y="256"/>
                    </a:cubicBezTo>
                    <a:cubicBezTo>
                      <a:pt x="79" y="286"/>
                      <a:pt x="74" y="297"/>
                      <a:pt x="74" y="326"/>
                    </a:cubicBezTo>
                    <a:cubicBezTo>
                      <a:pt x="74" y="356"/>
                      <a:pt x="57" y="378"/>
                      <a:pt x="39" y="382"/>
                    </a:cubicBezTo>
                    <a:cubicBezTo>
                      <a:pt x="22" y="386"/>
                      <a:pt x="26" y="393"/>
                      <a:pt x="22" y="430"/>
                    </a:cubicBezTo>
                    <a:cubicBezTo>
                      <a:pt x="17" y="467"/>
                      <a:pt x="44" y="486"/>
                      <a:pt x="22" y="497"/>
                    </a:cubicBezTo>
                    <a:cubicBezTo>
                      <a:pt x="0" y="508"/>
                      <a:pt x="13" y="519"/>
                      <a:pt x="31" y="549"/>
                    </a:cubicBezTo>
                    <a:cubicBezTo>
                      <a:pt x="48" y="578"/>
                      <a:pt x="83" y="578"/>
                      <a:pt x="79" y="593"/>
                    </a:cubicBezTo>
                    <a:cubicBezTo>
                      <a:pt x="78" y="595"/>
                      <a:pt x="78" y="598"/>
                      <a:pt x="78" y="601"/>
                    </a:cubicBezTo>
                    <a:cubicBezTo>
                      <a:pt x="114" y="615"/>
                      <a:pt x="114" y="644"/>
                      <a:pt x="118" y="666"/>
                    </a:cubicBezTo>
                    <a:cubicBezTo>
                      <a:pt x="122" y="690"/>
                      <a:pt x="149" y="669"/>
                      <a:pt x="164" y="697"/>
                    </a:cubicBezTo>
                    <a:cubicBezTo>
                      <a:pt x="179" y="725"/>
                      <a:pt x="146" y="725"/>
                      <a:pt x="116" y="732"/>
                    </a:cubicBezTo>
                    <a:cubicBezTo>
                      <a:pt x="85" y="740"/>
                      <a:pt x="116" y="732"/>
                      <a:pt x="81" y="766"/>
                    </a:cubicBezTo>
                    <a:cubicBezTo>
                      <a:pt x="46" y="799"/>
                      <a:pt x="124" y="806"/>
                      <a:pt x="155" y="806"/>
                    </a:cubicBezTo>
                    <a:cubicBezTo>
                      <a:pt x="186" y="806"/>
                      <a:pt x="179" y="825"/>
                      <a:pt x="179" y="842"/>
                    </a:cubicBezTo>
                    <a:cubicBezTo>
                      <a:pt x="179" y="858"/>
                      <a:pt x="179" y="862"/>
                      <a:pt x="201" y="888"/>
                    </a:cubicBezTo>
                    <a:cubicBezTo>
                      <a:pt x="223" y="914"/>
                      <a:pt x="203" y="938"/>
                      <a:pt x="199" y="955"/>
                    </a:cubicBezTo>
                    <a:cubicBezTo>
                      <a:pt x="194" y="971"/>
                      <a:pt x="183" y="982"/>
                      <a:pt x="164" y="1008"/>
                    </a:cubicBezTo>
                    <a:cubicBezTo>
                      <a:pt x="144" y="1034"/>
                      <a:pt x="118" y="1021"/>
                      <a:pt x="87" y="1010"/>
                    </a:cubicBezTo>
                    <a:cubicBezTo>
                      <a:pt x="57" y="999"/>
                      <a:pt x="72" y="1047"/>
                      <a:pt x="72" y="1064"/>
                    </a:cubicBezTo>
                    <a:cubicBezTo>
                      <a:pt x="72" y="1081"/>
                      <a:pt x="72" y="1077"/>
                      <a:pt x="72" y="1110"/>
                    </a:cubicBezTo>
                    <a:cubicBezTo>
                      <a:pt x="72" y="1144"/>
                      <a:pt x="44" y="1133"/>
                      <a:pt x="33" y="1171"/>
                    </a:cubicBezTo>
                    <a:cubicBezTo>
                      <a:pt x="22" y="1210"/>
                      <a:pt x="46" y="1234"/>
                      <a:pt x="83" y="1246"/>
                    </a:cubicBezTo>
                    <a:cubicBezTo>
                      <a:pt x="120" y="1257"/>
                      <a:pt x="122" y="1270"/>
                      <a:pt x="122" y="1288"/>
                    </a:cubicBezTo>
                    <a:cubicBezTo>
                      <a:pt x="122" y="1307"/>
                      <a:pt x="138" y="1320"/>
                      <a:pt x="159" y="1338"/>
                    </a:cubicBezTo>
                    <a:cubicBezTo>
                      <a:pt x="181" y="1357"/>
                      <a:pt x="183" y="1375"/>
                      <a:pt x="181" y="1399"/>
                    </a:cubicBezTo>
                    <a:cubicBezTo>
                      <a:pt x="179" y="1424"/>
                      <a:pt x="170" y="1438"/>
                      <a:pt x="146" y="1470"/>
                    </a:cubicBezTo>
                    <a:cubicBezTo>
                      <a:pt x="122" y="1501"/>
                      <a:pt x="127" y="1500"/>
                      <a:pt x="131" y="1540"/>
                    </a:cubicBezTo>
                    <a:cubicBezTo>
                      <a:pt x="135" y="1581"/>
                      <a:pt x="118" y="1581"/>
                      <a:pt x="90" y="1601"/>
                    </a:cubicBezTo>
                    <a:cubicBezTo>
                      <a:pt x="61" y="1622"/>
                      <a:pt x="81" y="1655"/>
                      <a:pt x="122" y="1683"/>
                    </a:cubicBezTo>
                    <a:cubicBezTo>
                      <a:pt x="130" y="1688"/>
                      <a:pt x="134" y="1693"/>
                      <a:pt x="137" y="1697"/>
                    </a:cubicBezTo>
                    <a:cubicBezTo>
                      <a:pt x="170" y="1691"/>
                      <a:pt x="204" y="1699"/>
                      <a:pt x="221" y="1701"/>
                    </a:cubicBezTo>
                    <a:cubicBezTo>
                      <a:pt x="245" y="1705"/>
                      <a:pt x="264" y="1716"/>
                      <a:pt x="297" y="1722"/>
                    </a:cubicBezTo>
                    <a:cubicBezTo>
                      <a:pt x="330" y="1727"/>
                      <a:pt x="334" y="1729"/>
                      <a:pt x="360" y="1724"/>
                    </a:cubicBezTo>
                    <a:cubicBezTo>
                      <a:pt x="387" y="1718"/>
                      <a:pt x="382" y="1722"/>
                      <a:pt x="404" y="1731"/>
                    </a:cubicBezTo>
                    <a:cubicBezTo>
                      <a:pt x="426" y="1740"/>
                      <a:pt x="437" y="1737"/>
                      <a:pt x="446" y="1718"/>
                    </a:cubicBezTo>
                    <a:cubicBezTo>
                      <a:pt x="485" y="1672"/>
                      <a:pt x="485" y="1716"/>
                      <a:pt x="520" y="1716"/>
                    </a:cubicBezTo>
                    <a:cubicBezTo>
                      <a:pt x="528" y="1716"/>
                      <a:pt x="533" y="1716"/>
                      <a:pt x="536" y="1717"/>
                    </a:cubicBezTo>
                    <a:cubicBezTo>
                      <a:pt x="547" y="1706"/>
                      <a:pt x="555" y="1692"/>
                      <a:pt x="536" y="1675"/>
                    </a:cubicBezTo>
                    <a:cubicBezTo>
                      <a:pt x="500" y="1641"/>
                      <a:pt x="467" y="1627"/>
                      <a:pt x="490" y="1597"/>
                    </a:cubicBezTo>
                    <a:cubicBezTo>
                      <a:pt x="513" y="1566"/>
                      <a:pt x="513" y="1552"/>
                      <a:pt x="539" y="1544"/>
                    </a:cubicBezTo>
                    <a:cubicBezTo>
                      <a:pt x="566" y="1536"/>
                      <a:pt x="562" y="1516"/>
                      <a:pt x="582" y="1477"/>
                    </a:cubicBezTo>
                    <a:cubicBezTo>
                      <a:pt x="602" y="1438"/>
                      <a:pt x="592" y="1391"/>
                      <a:pt x="634" y="1388"/>
                    </a:cubicBezTo>
                    <a:cubicBezTo>
                      <a:pt x="677" y="1386"/>
                      <a:pt x="664" y="1374"/>
                      <a:pt x="684" y="1344"/>
                    </a:cubicBezTo>
                    <a:cubicBezTo>
                      <a:pt x="703" y="1313"/>
                      <a:pt x="720" y="1322"/>
                      <a:pt x="733" y="1313"/>
                    </a:cubicBezTo>
                    <a:cubicBezTo>
                      <a:pt x="746" y="1305"/>
                      <a:pt x="736" y="1244"/>
                      <a:pt x="792" y="1241"/>
                    </a:cubicBezTo>
                    <a:cubicBezTo>
                      <a:pt x="847" y="1238"/>
                      <a:pt x="887" y="1252"/>
                      <a:pt x="906" y="1219"/>
                    </a:cubicBezTo>
                    <a:cubicBezTo>
                      <a:pt x="926" y="1185"/>
                      <a:pt x="952" y="1180"/>
                      <a:pt x="962" y="1152"/>
                    </a:cubicBezTo>
                    <a:cubicBezTo>
                      <a:pt x="968" y="1135"/>
                      <a:pt x="976" y="1125"/>
                      <a:pt x="985" y="1110"/>
                    </a:cubicBezTo>
                    <a:cubicBezTo>
                      <a:pt x="953" y="1082"/>
                      <a:pt x="922" y="1049"/>
                      <a:pt x="924" y="1018"/>
                    </a:cubicBezTo>
                    <a:cubicBezTo>
                      <a:pt x="913" y="1022"/>
                      <a:pt x="902" y="1028"/>
                      <a:pt x="897" y="1035"/>
                    </a:cubicBezTo>
                    <a:cubicBezTo>
                      <a:pt x="883" y="1052"/>
                      <a:pt x="874" y="1066"/>
                      <a:pt x="841" y="1049"/>
                    </a:cubicBezTo>
                    <a:cubicBezTo>
                      <a:pt x="808" y="1032"/>
                      <a:pt x="802" y="999"/>
                      <a:pt x="782" y="1024"/>
                    </a:cubicBezTo>
                    <a:cubicBezTo>
                      <a:pt x="762" y="1049"/>
                      <a:pt x="746" y="1044"/>
                      <a:pt x="723" y="1021"/>
                    </a:cubicBezTo>
                    <a:cubicBezTo>
                      <a:pt x="700" y="999"/>
                      <a:pt x="690" y="969"/>
                      <a:pt x="707" y="957"/>
                    </a:cubicBezTo>
                    <a:cubicBezTo>
                      <a:pt x="723" y="946"/>
                      <a:pt x="736" y="924"/>
                      <a:pt x="723" y="907"/>
                    </a:cubicBezTo>
                    <a:cubicBezTo>
                      <a:pt x="710" y="891"/>
                      <a:pt x="710" y="866"/>
                      <a:pt x="710" y="843"/>
                    </a:cubicBezTo>
                    <a:cubicBezTo>
                      <a:pt x="710" y="821"/>
                      <a:pt x="707" y="799"/>
                      <a:pt x="680" y="805"/>
                    </a:cubicBezTo>
                    <a:cubicBezTo>
                      <a:pt x="654" y="810"/>
                      <a:pt x="631" y="818"/>
                      <a:pt x="631" y="838"/>
                    </a:cubicBezTo>
                    <a:cubicBezTo>
                      <a:pt x="631" y="857"/>
                      <a:pt x="621" y="877"/>
                      <a:pt x="602" y="860"/>
                    </a:cubicBezTo>
                    <a:cubicBezTo>
                      <a:pt x="582" y="843"/>
                      <a:pt x="572" y="835"/>
                      <a:pt x="536" y="846"/>
                    </a:cubicBezTo>
                    <a:cubicBezTo>
                      <a:pt x="500" y="857"/>
                      <a:pt x="467" y="863"/>
                      <a:pt x="444" y="843"/>
                    </a:cubicBezTo>
                    <a:cubicBezTo>
                      <a:pt x="422" y="824"/>
                      <a:pt x="395" y="807"/>
                      <a:pt x="395" y="782"/>
                    </a:cubicBezTo>
                    <a:cubicBezTo>
                      <a:pt x="395" y="757"/>
                      <a:pt x="389" y="735"/>
                      <a:pt x="412" y="721"/>
                    </a:cubicBezTo>
                    <a:cubicBezTo>
                      <a:pt x="435" y="707"/>
                      <a:pt x="438" y="696"/>
                      <a:pt x="458" y="693"/>
                    </a:cubicBezTo>
                    <a:cubicBezTo>
                      <a:pt x="477" y="691"/>
                      <a:pt x="494" y="677"/>
                      <a:pt x="484" y="663"/>
                    </a:cubicBezTo>
                    <a:cubicBezTo>
                      <a:pt x="474" y="649"/>
                      <a:pt x="451" y="604"/>
                      <a:pt x="481" y="585"/>
                    </a:cubicBezTo>
                    <a:cubicBezTo>
                      <a:pt x="510" y="565"/>
                      <a:pt x="543" y="571"/>
                      <a:pt x="546" y="540"/>
                    </a:cubicBezTo>
                    <a:cubicBezTo>
                      <a:pt x="549" y="510"/>
                      <a:pt x="543" y="507"/>
                      <a:pt x="572" y="485"/>
                    </a:cubicBezTo>
                    <a:cubicBezTo>
                      <a:pt x="602" y="463"/>
                      <a:pt x="608" y="460"/>
                      <a:pt x="634" y="482"/>
                    </a:cubicBezTo>
                    <a:cubicBezTo>
                      <a:pt x="661" y="504"/>
                      <a:pt x="693" y="538"/>
                      <a:pt x="733" y="532"/>
                    </a:cubicBezTo>
                    <a:cubicBezTo>
                      <a:pt x="772" y="527"/>
                      <a:pt x="831" y="527"/>
                      <a:pt x="798" y="552"/>
                    </a:cubicBezTo>
                    <a:cubicBezTo>
                      <a:pt x="766" y="577"/>
                      <a:pt x="762" y="604"/>
                      <a:pt x="779" y="616"/>
                    </a:cubicBezTo>
                    <a:cubicBezTo>
                      <a:pt x="795" y="627"/>
                      <a:pt x="802" y="646"/>
                      <a:pt x="838" y="649"/>
                    </a:cubicBezTo>
                    <a:cubicBezTo>
                      <a:pt x="874" y="652"/>
                      <a:pt x="893" y="668"/>
                      <a:pt x="870" y="693"/>
                    </a:cubicBezTo>
                    <a:cubicBezTo>
                      <a:pt x="847" y="718"/>
                      <a:pt x="854" y="743"/>
                      <a:pt x="867" y="757"/>
                    </a:cubicBezTo>
                    <a:cubicBezTo>
                      <a:pt x="880" y="771"/>
                      <a:pt x="923" y="788"/>
                      <a:pt x="933" y="805"/>
                    </a:cubicBezTo>
                    <a:cubicBezTo>
                      <a:pt x="942" y="821"/>
                      <a:pt x="949" y="818"/>
                      <a:pt x="962" y="824"/>
                    </a:cubicBezTo>
                    <a:cubicBezTo>
                      <a:pt x="975" y="830"/>
                      <a:pt x="982" y="852"/>
                      <a:pt x="982" y="866"/>
                    </a:cubicBezTo>
                    <a:cubicBezTo>
                      <a:pt x="982" y="876"/>
                      <a:pt x="990" y="881"/>
                      <a:pt x="996" y="895"/>
                    </a:cubicBezTo>
                    <a:cubicBezTo>
                      <a:pt x="1007" y="897"/>
                      <a:pt x="1021" y="903"/>
                      <a:pt x="1035" y="908"/>
                    </a:cubicBezTo>
                    <a:cubicBezTo>
                      <a:pt x="1066" y="919"/>
                      <a:pt x="1079" y="886"/>
                      <a:pt x="1123" y="875"/>
                    </a:cubicBezTo>
                    <a:cubicBezTo>
                      <a:pt x="1166" y="864"/>
                      <a:pt x="1223" y="853"/>
                      <a:pt x="1232" y="823"/>
                    </a:cubicBezTo>
                    <a:cubicBezTo>
                      <a:pt x="1241" y="793"/>
                      <a:pt x="1241" y="693"/>
                      <a:pt x="1293" y="667"/>
                    </a:cubicBezTo>
                    <a:cubicBezTo>
                      <a:pt x="1311" y="659"/>
                      <a:pt x="1329" y="649"/>
                      <a:pt x="1348" y="636"/>
                    </a:cubicBezTo>
                    <a:cubicBezTo>
                      <a:pt x="1317" y="593"/>
                      <a:pt x="1259" y="533"/>
                      <a:pt x="1251" y="514"/>
                    </a:cubicBez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30"/>
              <p:cNvSpPr/>
              <p:nvPr/>
            </p:nvSpPr>
            <p:spPr bwMode="auto">
              <a:xfrm>
                <a:off x="9684939" y="2726915"/>
                <a:ext cx="246530" cy="223221"/>
              </a:xfrm>
              <a:custGeom>
                <a:avLst/>
                <a:gdLst>
                  <a:gd name="T0" fmla="*/ 347 w 442"/>
                  <a:gd name="T1" fmla="*/ 322 h 417"/>
                  <a:gd name="T2" fmla="*/ 399 w 442"/>
                  <a:gd name="T3" fmla="*/ 286 h 417"/>
                  <a:gd name="T4" fmla="*/ 393 w 442"/>
                  <a:gd name="T5" fmla="*/ 219 h 417"/>
                  <a:gd name="T6" fmla="*/ 424 w 442"/>
                  <a:gd name="T7" fmla="*/ 183 h 417"/>
                  <a:gd name="T8" fmla="*/ 390 w 442"/>
                  <a:gd name="T9" fmla="*/ 156 h 417"/>
                  <a:gd name="T10" fmla="*/ 409 w 442"/>
                  <a:gd name="T11" fmla="*/ 92 h 417"/>
                  <a:gd name="T12" fmla="*/ 344 w 442"/>
                  <a:gd name="T13" fmla="*/ 72 h 417"/>
                  <a:gd name="T14" fmla="*/ 245 w 442"/>
                  <a:gd name="T15" fmla="*/ 22 h 417"/>
                  <a:gd name="T16" fmla="*/ 183 w 442"/>
                  <a:gd name="T17" fmla="*/ 25 h 417"/>
                  <a:gd name="T18" fmla="*/ 157 w 442"/>
                  <a:gd name="T19" fmla="*/ 80 h 417"/>
                  <a:gd name="T20" fmla="*/ 92 w 442"/>
                  <a:gd name="T21" fmla="*/ 125 h 417"/>
                  <a:gd name="T22" fmla="*/ 95 w 442"/>
                  <a:gd name="T23" fmla="*/ 203 h 417"/>
                  <a:gd name="T24" fmla="*/ 69 w 442"/>
                  <a:gd name="T25" fmla="*/ 233 h 417"/>
                  <a:gd name="T26" fmla="*/ 23 w 442"/>
                  <a:gd name="T27" fmla="*/ 261 h 417"/>
                  <a:gd name="T28" fmla="*/ 6 w 442"/>
                  <a:gd name="T29" fmla="*/ 322 h 417"/>
                  <a:gd name="T30" fmla="*/ 55 w 442"/>
                  <a:gd name="T31" fmla="*/ 383 h 417"/>
                  <a:gd name="T32" fmla="*/ 147 w 442"/>
                  <a:gd name="T33" fmla="*/ 386 h 417"/>
                  <a:gd name="T34" fmla="*/ 213 w 442"/>
                  <a:gd name="T35" fmla="*/ 400 h 417"/>
                  <a:gd name="T36" fmla="*/ 242 w 442"/>
                  <a:gd name="T37" fmla="*/ 378 h 417"/>
                  <a:gd name="T38" fmla="*/ 291 w 442"/>
                  <a:gd name="T39" fmla="*/ 345 h 417"/>
                  <a:gd name="T40" fmla="*/ 306 w 442"/>
                  <a:gd name="T41" fmla="*/ 345 h 417"/>
                  <a:gd name="T42" fmla="*/ 347 w 442"/>
                  <a:gd name="T43" fmla="*/ 322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2" h="417">
                    <a:moveTo>
                      <a:pt x="347" y="322"/>
                    </a:moveTo>
                    <a:cubicBezTo>
                      <a:pt x="383" y="325"/>
                      <a:pt x="406" y="311"/>
                      <a:pt x="399" y="286"/>
                    </a:cubicBezTo>
                    <a:cubicBezTo>
                      <a:pt x="393" y="261"/>
                      <a:pt x="367" y="247"/>
                      <a:pt x="393" y="219"/>
                    </a:cubicBezTo>
                    <a:cubicBezTo>
                      <a:pt x="408" y="204"/>
                      <a:pt x="416" y="194"/>
                      <a:pt x="424" y="183"/>
                    </a:cubicBezTo>
                    <a:cubicBezTo>
                      <a:pt x="408" y="176"/>
                      <a:pt x="401" y="163"/>
                      <a:pt x="390" y="156"/>
                    </a:cubicBezTo>
                    <a:cubicBezTo>
                      <a:pt x="373" y="144"/>
                      <a:pt x="377" y="117"/>
                      <a:pt x="409" y="92"/>
                    </a:cubicBezTo>
                    <a:cubicBezTo>
                      <a:pt x="442" y="67"/>
                      <a:pt x="383" y="67"/>
                      <a:pt x="344" y="72"/>
                    </a:cubicBezTo>
                    <a:cubicBezTo>
                      <a:pt x="304" y="78"/>
                      <a:pt x="272" y="44"/>
                      <a:pt x="245" y="22"/>
                    </a:cubicBezTo>
                    <a:cubicBezTo>
                      <a:pt x="219" y="0"/>
                      <a:pt x="213" y="3"/>
                      <a:pt x="183" y="25"/>
                    </a:cubicBezTo>
                    <a:cubicBezTo>
                      <a:pt x="154" y="47"/>
                      <a:pt x="160" y="50"/>
                      <a:pt x="157" y="80"/>
                    </a:cubicBezTo>
                    <a:cubicBezTo>
                      <a:pt x="154" y="111"/>
                      <a:pt x="121" y="105"/>
                      <a:pt x="92" y="125"/>
                    </a:cubicBezTo>
                    <a:cubicBezTo>
                      <a:pt x="62" y="144"/>
                      <a:pt x="85" y="189"/>
                      <a:pt x="95" y="203"/>
                    </a:cubicBezTo>
                    <a:cubicBezTo>
                      <a:pt x="105" y="217"/>
                      <a:pt x="88" y="231"/>
                      <a:pt x="69" y="233"/>
                    </a:cubicBezTo>
                    <a:cubicBezTo>
                      <a:pt x="49" y="236"/>
                      <a:pt x="46" y="247"/>
                      <a:pt x="23" y="261"/>
                    </a:cubicBezTo>
                    <a:cubicBezTo>
                      <a:pt x="0" y="275"/>
                      <a:pt x="6" y="297"/>
                      <a:pt x="6" y="322"/>
                    </a:cubicBezTo>
                    <a:cubicBezTo>
                      <a:pt x="6" y="347"/>
                      <a:pt x="33" y="364"/>
                      <a:pt x="55" y="383"/>
                    </a:cubicBezTo>
                    <a:cubicBezTo>
                      <a:pt x="78" y="403"/>
                      <a:pt x="111" y="397"/>
                      <a:pt x="147" y="386"/>
                    </a:cubicBezTo>
                    <a:cubicBezTo>
                      <a:pt x="183" y="375"/>
                      <a:pt x="193" y="383"/>
                      <a:pt x="213" y="400"/>
                    </a:cubicBezTo>
                    <a:cubicBezTo>
                      <a:pt x="232" y="417"/>
                      <a:pt x="242" y="397"/>
                      <a:pt x="242" y="378"/>
                    </a:cubicBezTo>
                    <a:cubicBezTo>
                      <a:pt x="242" y="358"/>
                      <a:pt x="265" y="350"/>
                      <a:pt x="291" y="345"/>
                    </a:cubicBezTo>
                    <a:cubicBezTo>
                      <a:pt x="297" y="343"/>
                      <a:pt x="302" y="344"/>
                      <a:pt x="306" y="345"/>
                    </a:cubicBezTo>
                    <a:cubicBezTo>
                      <a:pt x="318" y="332"/>
                      <a:pt x="333" y="321"/>
                      <a:pt x="347" y="322"/>
                    </a:cubicBez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31"/>
              <p:cNvSpPr/>
              <p:nvPr/>
            </p:nvSpPr>
            <p:spPr bwMode="auto">
              <a:xfrm>
                <a:off x="9853301" y="2825224"/>
                <a:ext cx="169564" cy="226691"/>
              </a:xfrm>
              <a:custGeom>
                <a:avLst/>
                <a:gdLst>
                  <a:gd name="T0" fmla="*/ 292 w 306"/>
                  <a:gd name="T1" fmla="*/ 223 h 423"/>
                  <a:gd name="T2" fmla="*/ 272 w 306"/>
                  <a:gd name="T3" fmla="*/ 181 h 423"/>
                  <a:gd name="T4" fmla="*/ 243 w 306"/>
                  <a:gd name="T5" fmla="*/ 162 h 423"/>
                  <a:gd name="T6" fmla="*/ 177 w 306"/>
                  <a:gd name="T7" fmla="*/ 114 h 423"/>
                  <a:gd name="T8" fmla="*/ 180 w 306"/>
                  <a:gd name="T9" fmla="*/ 50 h 423"/>
                  <a:gd name="T10" fmla="*/ 148 w 306"/>
                  <a:gd name="T11" fmla="*/ 6 h 423"/>
                  <a:gd name="T12" fmla="*/ 123 w 306"/>
                  <a:gd name="T13" fmla="*/ 0 h 423"/>
                  <a:gd name="T14" fmla="*/ 92 w 306"/>
                  <a:gd name="T15" fmla="*/ 36 h 423"/>
                  <a:gd name="T16" fmla="*/ 98 w 306"/>
                  <a:gd name="T17" fmla="*/ 103 h 423"/>
                  <a:gd name="T18" fmla="*/ 46 w 306"/>
                  <a:gd name="T19" fmla="*/ 139 h 423"/>
                  <a:gd name="T20" fmla="*/ 5 w 306"/>
                  <a:gd name="T21" fmla="*/ 162 h 423"/>
                  <a:gd name="T22" fmla="*/ 20 w 306"/>
                  <a:gd name="T23" fmla="*/ 200 h 423"/>
                  <a:gd name="T24" fmla="*/ 33 w 306"/>
                  <a:gd name="T25" fmla="*/ 264 h 423"/>
                  <a:gd name="T26" fmla="*/ 17 w 306"/>
                  <a:gd name="T27" fmla="*/ 314 h 423"/>
                  <a:gd name="T28" fmla="*/ 33 w 306"/>
                  <a:gd name="T29" fmla="*/ 378 h 423"/>
                  <a:gd name="T30" fmla="*/ 92 w 306"/>
                  <a:gd name="T31" fmla="*/ 381 h 423"/>
                  <a:gd name="T32" fmla="*/ 151 w 306"/>
                  <a:gd name="T33" fmla="*/ 406 h 423"/>
                  <a:gd name="T34" fmla="*/ 207 w 306"/>
                  <a:gd name="T35" fmla="*/ 392 h 423"/>
                  <a:gd name="T36" fmla="*/ 234 w 306"/>
                  <a:gd name="T37" fmla="*/ 375 h 423"/>
                  <a:gd name="T38" fmla="*/ 236 w 306"/>
                  <a:gd name="T39" fmla="*/ 362 h 423"/>
                  <a:gd name="T40" fmla="*/ 280 w 306"/>
                  <a:gd name="T41" fmla="*/ 269 h 423"/>
                  <a:gd name="T42" fmla="*/ 306 w 306"/>
                  <a:gd name="T43" fmla="*/ 252 h 423"/>
                  <a:gd name="T44" fmla="*/ 292 w 306"/>
                  <a:gd name="T45" fmla="*/ 223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6" h="423">
                    <a:moveTo>
                      <a:pt x="292" y="223"/>
                    </a:moveTo>
                    <a:cubicBezTo>
                      <a:pt x="292" y="209"/>
                      <a:pt x="285" y="187"/>
                      <a:pt x="272" y="181"/>
                    </a:cubicBezTo>
                    <a:cubicBezTo>
                      <a:pt x="259" y="175"/>
                      <a:pt x="252" y="178"/>
                      <a:pt x="243" y="162"/>
                    </a:cubicBezTo>
                    <a:cubicBezTo>
                      <a:pt x="233" y="145"/>
                      <a:pt x="190" y="128"/>
                      <a:pt x="177" y="114"/>
                    </a:cubicBezTo>
                    <a:cubicBezTo>
                      <a:pt x="164" y="100"/>
                      <a:pt x="157" y="75"/>
                      <a:pt x="180" y="50"/>
                    </a:cubicBezTo>
                    <a:cubicBezTo>
                      <a:pt x="203" y="25"/>
                      <a:pt x="184" y="9"/>
                      <a:pt x="148" y="6"/>
                    </a:cubicBezTo>
                    <a:cubicBezTo>
                      <a:pt x="137" y="5"/>
                      <a:pt x="130" y="3"/>
                      <a:pt x="123" y="0"/>
                    </a:cubicBezTo>
                    <a:cubicBezTo>
                      <a:pt x="115" y="11"/>
                      <a:pt x="107" y="21"/>
                      <a:pt x="92" y="36"/>
                    </a:cubicBezTo>
                    <a:cubicBezTo>
                      <a:pt x="66" y="64"/>
                      <a:pt x="92" y="78"/>
                      <a:pt x="98" y="103"/>
                    </a:cubicBezTo>
                    <a:cubicBezTo>
                      <a:pt x="105" y="128"/>
                      <a:pt x="82" y="142"/>
                      <a:pt x="46" y="139"/>
                    </a:cubicBezTo>
                    <a:cubicBezTo>
                      <a:pt x="32" y="138"/>
                      <a:pt x="17" y="149"/>
                      <a:pt x="5" y="162"/>
                    </a:cubicBezTo>
                    <a:cubicBezTo>
                      <a:pt x="18" y="166"/>
                      <a:pt x="20" y="183"/>
                      <a:pt x="20" y="200"/>
                    </a:cubicBezTo>
                    <a:cubicBezTo>
                      <a:pt x="20" y="223"/>
                      <a:pt x="20" y="248"/>
                      <a:pt x="33" y="264"/>
                    </a:cubicBezTo>
                    <a:cubicBezTo>
                      <a:pt x="46" y="281"/>
                      <a:pt x="33" y="303"/>
                      <a:pt x="17" y="314"/>
                    </a:cubicBezTo>
                    <a:cubicBezTo>
                      <a:pt x="0" y="326"/>
                      <a:pt x="10" y="356"/>
                      <a:pt x="33" y="378"/>
                    </a:cubicBezTo>
                    <a:cubicBezTo>
                      <a:pt x="56" y="401"/>
                      <a:pt x="72" y="406"/>
                      <a:pt x="92" y="381"/>
                    </a:cubicBezTo>
                    <a:cubicBezTo>
                      <a:pt x="112" y="356"/>
                      <a:pt x="118" y="389"/>
                      <a:pt x="151" y="406"/>
                    </a:cubicBezTo>
                    <a:cubicBezTo>
                      <a:pt x="184" y="423"/>
                      <a:pt x="193" y="409"/>
                      <a:pt x="207" y="392"/>
                    </a:cubicBezTo>
                    <a:cubicBezTo>
                      <a:pt x="212" y="385"/>
                      <a:pt x="223" y="379"/>
                      <a:pt x="234" y="375"/>
                    </a:cubicBezTo>
                    <a:cubicBezTo>
                      <a:pt x="234" y="370"/>
                      <a:pt x="235" y="366"/>
                      <a:pt x="236" y="362"/>
                    </a:cubicBezTo>
                    <a:cubicBezTo>
                      <a:pt x="249" y="325"/>
                      <a:pt x="271" y="299"/>
                      <a:pt x="280" y="269"/>
                    </a:cubicBezTo>
                    <a:cubicBezTo>
                      <a:pt x="284" y="253"/>
                      <a:pt x="294" y="250"/>
                      <a:pt x="306" y="252"/>
                    </a:cubicBezTo>
                    <a:cubicBezTo>
                      <a:pt x="300" y="238"/>
                      <a:pt x="292" y="233"/>
                      <a:pt x="292" y="223"/>
                    </a:cubicBez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32"/>
              <p:cNvSpPr/>
              <p:nvPr/>
            </p:nvSpPr>
            <p:spPr bwMode="auto">
              <a:xfrm>
                <a:off x="10695109" y="4711615"/>
                <a:ext cx="241719" cy="476513"/>
              </a:xfrm>
              <a:custGeom>
                <a:avLst/>
                <a:gdLst>
                  <a:gd name="T0" fmla="*/ 172 w 434"/>
                  <a:gd name="T1" fmla="*/ 136 h 890"/>
                  <a:gd name="T2" fmla="*/ 137 w 434"/>
                  <a:gd name="T3" fmla="*/ 212 h 890"/>
                  <a:gd name="T4" fmla="*/ 102 w 434"/>
                  <a:gd name="T5" fmla="*/ 249 h 890"/>
                  <a:gd name="T6" fmla="*/ 78 w 434"/>
                  <a:gd name="T7" fmla="*/ 336 h 890"/>
                  <a:gd name="T8" fmla="*/ 50 w 434"/>
                  <a:gd name="T9" fmla="*/ 406 h 890"/>
                  <a:gd name="T10" fmla="*/ 43 w 434"/>
                  <a:gd name="T11" fmla="*/ 445 h 890"/>
                  <a:gd name="T12" fmla="*/ 13 w 434"/>
                  <a:gd name="T13" fmla="*/ 506 h 890"/>
                  <a:gd name="T14" fmla="*/ 32 w 434"/>
                  <a:gd name="T15" fmla="*/ 545 h 890"/>
                  <a:gd name="T16" fmla="*/ 28 w 434"/>
                  <a:gd name="T17" fmla="*/ 625 h 890"/>
                  <a:gd name="T18" fmla="*/ 72 w 434"/>
                  <a:gd name="T19" fmla="*/ 668 h 890"/>
                  <a:gd name="T20" fmla="*/ 111 w 434"/>
                  <a:gd name="T21" fmla="*/ 734 h 890"/>
                  <a:gd name="T22" fmla="*/ 185 w 434"/>
                  <a:gd name="T23" fmla="*/ 773 h 890"/>
                  <a:gd name="T24" fmla="*/ 244 w 434"/>
                  <a:gd name="T25" fmla="*/ 834 h 890"/>
                  <a:gd name="T26" fmla="*/ 284 w 434"/>
                  <a:gd name="T27" fmla="*/ 888 h 890"/>
                  <a:gd name="T28" fmla="*/ 312 w 434"/>
                  <a:gd name="T29" fmla="*/ 855 h 890"/>
                  <a:gd name="T30" fmla="*/ 301 w 434"/>
                  <a:gd name="T31" fmla="*/ 788 h 890"/>
                  <a:gd name="T32" fmla="*/ 318 w 434"/>
                  <a:gd name="T33" fmla="*/ 705 h 890"/>
                  <a:gd name="T34" fmla="*/ 364 w 434"/>
                  <a:gd name="T35" fmla="*/ 619 h 890"/>
                  <a:gd name="T36" fmla="*/ 377 w 434"/>
                  <a:gd name="T37" fmla="*/ 580 h 890"/>
                  <a:gd name="T38" fmla="*/ 388 w 434"/>
                  <a:gd name="T39" fmla="*/ 492 h 890"/>
                  <a:gd name="T40" fmla="*/ 401 w 434"/>
                  <a:gd name="T41" fmla="*/ 438 h 890"/>
                  <a:gd name="T42" fmla="*/ 397 w 434"/>
                  <a:gd name="T43" fmla="*/ 386 h 890"/>
                  <a:gd name="T44" fmla="*/ 419 w 434"/>
                  <a:gd name="T45" fmla="*/ 336 h 890"/>
                  <a:gd name="T46" fmla="*/ 404 w 434"/>
                  <a:gd name="T47" fmla="*/ 278 h 890"/>
                  <a:gd name="T48" fmla="*/ 432 w 434"/>
                  <a:gd name="T49" fmla="*/ 206 h 890"/>
                  <a:gd name="T50" fmla="*/ 406 w 434"/>
                  <a:gd name="T51" fmla="*/ 115 h 890"/>
                  <a:gd name="T52" fmla="*/ 406 w 434"/>
                  <a:gd name="T53" fmla="*/ 45 h 890"/>
                  <a:gd name="T54" fmla="*/ 329 w 434"/>
                  <a:gd name="T55" fmla="*/ 30 h 890"/>
                  <a:gd name="T56" fmla="*/ 294 w 434"/>
                  <a:gd name="T57" fmla="*/ 15 h 890"/>
                  <a:gd name="T58" fmla="*/ 238 w 434"/>
                  <a:gd name="T59" fmla="*/ 62 h 890"/>
                  <a:gd name="T60" fmla="*/ 183 w 434"/>
                  <a:gd name="T61" fmla="*/ 93 h 890"/>
                  <a:gd name="T62" fmla="*/ 172 w 434"/>
                  <a:gd name="T63" fmla="*/ 136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4" h="890">
                    <a:moveTo>
                      <a:pt x="172" y="136"/>
                    </a:moveTo>
                    <a:cubicBezTo>
                      <a:pt x="172" y="136"/>
                      <a:pt x="166" y="208"/>
                      <a:pt x="137" y="212"/>
                    </a:cubicBezTo>
                    <a:cubicBezTo>
                      <a:pt x="109" y="215"/>
                      <a:pt x="111" y="225"/>
                      <a:pt x="102" y="249"/>
                    </a:cubicBezTo>
                    <a:cubicBezTo>
                      <a:pt x="93" y="273"/>
                      <a:pt x="93" y="317"/>
                      <a:pt x="78" y="336"/>
                    </a:cubicBezTo>
                    <a:cubicBezTo>
                      <a:pt x="63" y="354"/>
                      <a:pt x="48" y="391"/>
                      <a:pt x="50" y="406"/>
                    </a:cubicBezTo>
                    <a:cubicBezTo>
                      <a:pt x="52" y="421"/>
                      <a:pt x="56" y="434"/>
                      <a:pt x="43" y="445"/>
                    </a:cubicBezTo>
                    <a:cubicBezTo>
                      <a:pt x="30" y="456"/>
                      <a:pt x="8" y="484"/>
                      <a:pt x="13" y="506"/>
                    </a:cubicBezTo>
                    <a:cubicBezTo>
                      <a:pt x="17" y="529"/>
                      <a:pt x="32" y="516"/>
                      <a:pt x="32" y="545"/>
                    </a:cubicBezTo>
                    <a:cubicBezTo>
                      <a:pt x="32" y="575"/>
                      <a:pt x="0" y="595"/>
                      <a:pt x="28" y="625"/>
                    </a:cubicBezTo>
                    <a:cubicBezTo>
                      <a:pt x="56" y="655"/>
                      <a:pt x="67" y="649"/>
                      <a:pt x="72" y="668"/>
                    </a:cubicBezTo>
                    <a:cubicBezTo>
                      <a:pt x="76" y="686"/>
                      <a:pt x="83" y="710"/>
                      <a:pt x="111" y="734"/>
                    </a:cubicBezTo>
                    <a:cubicBezTo>
                      <a:pt x="139" y="758"/>
                      <a:pt x="166" y="747"/>
                      <a:pt x="185" y="773"/>
                    </a:cubicBezTo>
                    <a:cubicBezTo>
                      <a:pt x="205" y="799"/>
                      <a:pt x="240" y="808"/>
                      <a:pt x="244" y="834"/>
                    </a:cubicBezTo>
                    <a:cubicBezTo>
                      <a:pt x="249" y="860"/>
                      <a:pt x="266" y="886"/>
                      <a:pt x="284" y="888"/>
                    </a:cubicBezTo>
                    <a:cubicBezTo>
                      <a:pt x="301" y="890"/>
                      <a:pt x="325" y="881"/>
                      <a:pt x="312" y="855"/>
                    </a:cubicBezTo>
                    <a:cubicBezTo>
                      <a:pt x="299" y="829"/>
                      <a:pt x="308" y="816"/>
                      <a:pt x="301" y="788"/>
                    </a:cubicBezTo>
                    <a:cubicBezTo>
                      <a:pt x="294" y="760"/>
                      <a:pt x="294" y="727"/>
                      <a:pt x="318" y="705"/>
                    </a:cubicBezTo>
                    <a:cubicBezTo>
                      <a:pt x="342" y="682"/>
                      <a:pt x="362" y="645"/>
                      <a:pt x="364" y="619"/>
                    </a:cubicBezTo>
                    <a:cubicBezTo>
                      <a:pt x="366" y="593"/>
                      <a:pt x="358" y="593"/>
                      <a:pt x="377" y="580"/>
                    </a:cubicBezTo>
                    <a:cubicBezTo>
                      <a:pt x="397" y="568"/>
                      <a:pt x="371" y="512"/>
                      <a:pt x="388" y="492"/>
                    </a:cubicBezTo>
                    <a:cubicBezTo>
                      <a:pt x="406" y="471"/>
                      <a:pt x="415" y="451"/>
                      <a:pt x="401" y="438"/>
                    </a:cubicBezTo>
                    <a:cubicBezTo>
                      <a:pt x="388" y="425"/>
                      <a:pt x="380" y="395"/>
                      <a:pt x="397" y="386"/>
                    </a:cubicBezTo>
                    <a:cubicBezTo>
                      <a:pt x="415" y="377"/>
                      <a:pt x="432" y="356"/>
                      <a:pt x="419" y="336"/>
                    </a:cubicBezTo>
                    <a:cubicBezTo>
                      <a:pt x="406" y="315"/>
                      <a:pt x="397" y="306"/>
                      <a:pt x="404" y="278"/>
                    </a:cubicBezTo>
                    <a:cubicBezTo>
                      <a:pt x="410" y="251"/>
                      <a:pt x="430" y="239"/>
                      <a:pt x="432" y="206"/>
                    </a:cubicBezTo>
                    <a:cubicBezTo>
                      <a:pt x="434" y="173"/>
                      <a:pt x="401" y="149"/>
                      <a:pt x="406" y="115"/>
                    </a:cubicBezTo>
                    <a:cubicBezTo>
                      <a:pt x="410" y="82"/>
                      <a:pt x="423" y="58"/>
                      <a:pt x="406" y="45"/>
                    </a:cubicBezTo>
                    <a:cubicBezTo>
                      <a:pt x="388" y="32"/>
                      <a:pt x="340" y="41"/>
                      <a:pt x="329" y="30"/>
                    </a:cubicBezTo>
                    <a:cubicBezTo>
                      <a:pt x="318" y="19"/>
                      <a:pt x="312" y="0"/>
                      <a:pt x="294" y="15"/>
                    </a:cubicBezTo>
                    <a:cubicBezTo>
                      <a:pt x="277" y="30"/>
                      <a:pt x="259" y="56"/>
                      <a:pt x="238" y="62"/>
                    </a:cubicBezTo>
                    <a:cubicBezTo>
                      <a:pt x="216" y="67"/>
                      <a:pt x="198" y="78"/>
                      <a:pt x="183" y="93"/>
                    </a:cubicBezTo>
                    <a:cubicBezTo>
                      <a:pt x="168" y="108"/>
                      <a:pt x="172" y="113"/>
                      <a:pt x="172" y="136"/>
                    </a:cubicBez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33"/>
              <p:cNvSpPr/>
              <p:nvPr/>
            </p:nvSpPr>
            <p:spPr bwMode="auto">
              <a:xfrm>
                <a:off x="11194181" y="4774071"/>
                <a:ext cx="45698" cy="25445"/>
              </a:xfrm>
              <a:custGeom>
                <a:avLst/>
                <a:gdLst>
                  <a:gd name="T0" fmla="*/ 53 w 81"/>
                  <a:gd name="T1" fmla="*/ 2 h 48"/>
                  <a:gd name="T2" fmla="*/ 5 w 81"/>
                  <a:gd name="T3" fmla="*/ 19 h 48"/>
                  <a:gd name="T4" fmla="*/ 31 w 81"/>
                  <a:gd name="T5" fmla="*/ 45 h 48"/>
                  <a:gd name="T6" fmla="*/ 53 w 81"/>
                  <a:gd name="T7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48">
                    <a:moveTo>
                      <a:pt x="53" y="2"/>
                    </a:moveTo>
                    <a:cubicBezTo>
                      <a:pt x="53" y="2"/>
                      <a:pt x="0" y="0"/>
                      <a:pt x="5" y="19"/>
                    </a:cubicBezTo>
                    <a:cubicBezTo>
                      <a:pt x="9" y="37"/>
                      <a:pt x="5" y="41"/>
                      <a:pt x="31" y="45"/>
                    </a:cubicBezTo>
                    <a:cubicBezTo>
                      <a:pt x="57" y="48"/>
                      <a:pt x="81" y="15"/>
                      <a:pt x="53" y="2"/>
                    </a:cubicBez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34"/>
              <p:cNvSpPr/>
              <p:nvPr/>
            </p:nvSpPr>
            <p:spPr bwMode="auto">
              <a:xfrm>
                <a:off x="11255513" y="4746313"/>
                <a:ext cx="30065" cy="37011"/>
              </a:xfrm>
              <a:custGeom>
                <a:avLst/>
                <a:gdLst>
                  <a:gd name="T0" fmla="*/ 33 w 55"/>
                  <a:gd name="T1" fmla="*/ 0 h 69"/>
                  <a:gd name="T2" fmla="*/ 3 w 55"/>
                  <a:gd name="T3" fmla="*/ 34 h 69"/>
                  <a:gd name="T4" fmla="*/ 35 w 55"/>
                  <a:gd name="T5" fmla="*/ 50 h 69"/>
                  <a:gd name="T6" fmla="*/ 33 w 55"/>
                  <a:gd name="T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69">
                    <a:moveTo>
                      <a:pt x="33" y="0"/>
                    </a:moveTo>
                    <a:cubicBezTo>
                      <a:pt x="33" y="0"/>
                      <a:pt x="0" y="15"/>
                      <a:pt x="3" y="34"/>
                    </a:cubicBezTo>
                    <a:cubicBezTo>
                      <a:pt x="5" y="52"/>
                      <a:pt x="31" y="69"/>
                      <a:pt x="35" y="50"/>
                    </a:cubicBezTo>
                    <a:cubicBezTo>
                      <a:pt x="40" y="32"/>
                      <a:pt x="55" y="4"/>
                      <a:pt x="33" y="0"/>
                    </a:cubicBez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: Shape 35"/>
              <p:cNvSpPr/>
              <p:nvPr/>
            </p:nvSpPr>
            <p:spPr bwMode="auto">
              <a:xfrm>
                <a:off x="11395013" y="4675761"/>
                <a:ext cx="43293" cy="30071"/>
              </a:xfrm>
              <a:custGeom>
                <a:avLst/>
                <a:gdLst>
                  <a:gd name="T0" fmla="*/ 45 w 78"/>
                  <a:gd name="T1" fmla="*/ 9 h 55"/>
                  <a:gd name="T2" fmla="*/ 2 w 78"/>
                  <a:gd name="T3" fmla="*/ 11 h 55"/>
                  <a:gd name="T4" fmla="*/ 19 w 78"/>
                  <a:gd name="T5" fmla="*/ 40 h 55"/>
                  <a:gd name="T6" fmla="*/ 50 w 78"/>
                  <a:gd name="T7" fmla="*/ 44 h 55"/>
                  <a:gd name="T8" fmla="*/ 45 w 78"/>
                  <a:gd name="T9" fmla="*/ 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55">
                    <a:moveTo>
                      <a:pt x="45" y="9"/>
                    </a:moveTo>
                    <a:cubicBezTo>
                      <a:pt x="45" y="9"/>
                      <a:pt x="0" y="0"/>
                      <a:pt x="2" y="11"/>
                    </a:cubicBezTo>
                    <a:cubicBezTo>
                      <a:pt x="4" y="22"/>
                      <a:pt x="15" y="28"/>
                      <a:pt x="19" y="40"/>
                    </a:cubicBezTo>
                    <a:cubicBezTo>
                      <a:pt x="24" y="53"/>
                      <a:pt x="43" y="55"/>
                      <a:pt x="50" y="44"/>
                    </a:cubicBezTo>
                    <a:cubicBezTo>
                      <a:pt x="56" y="33"/>
                      <a:pt x="78" y="9"/>
                      <a:pt x="45" y="9"/>
                    </a:cubicBez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5" name="Oval 42"/>
            <p:cNvSpPr/>
            <p:nvPr/>
          </p:nvSpPr>
          <p:spPr>
            <a:xfrm>
              <a:off x="1122363" y="2703527"/>
              <a:ext cx="658812" cy="660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Oval 43"/>
            <p:cNvSpPr/>
            <p:nvPr/>
          </p:nvSpPr>
          <p:spPr>
            <a:xfrm>
              <a:off x="1136933" y="4046613"/>
              <a:ext cx="658812" cy="660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7" name="Group 1"/>
            <p:cNvGrpSpPr/>
            <p:nvPr/>
          </p:nvGrpSpPr>
          <p:grpSpPr>
            <a:xfrm>
              <a:off x="1828723" y="2657216"/>
              <a:ext cx="2027315" cy="850747"/>
              <a:chOff x="1828723" y="3749336"/>
              <a:chExt cx="2027315" cy="850747"/>
            </a:xfrm>
          </p:grpSpPr>
          <p:sp>
            <p:nvSpPr>
              <p:cNvPr id="13" name="TextBox 44"/>
              <p:cNvSpPr txBox="1"/>
              <p:nvPr/>
            </p:nvSpPr>
            <p:spPr bwMode="auto">
              <a:xfrm>
                <a:off x="1828724" y="3749336"/>
                <a:ext cx="1412864" cy="340735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algn="l" latinLnBrk="0"/>
                <a:r>
                  <a:rPr lang="zh-CN" altLang="en-US" sz="1600">
                    <a:solidFill>
                      <a:schemeClr val="accent1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4" name="TextBox 45"/>
              <p:cNvSpPr txBox="1"/>
              <p:nvPr/>
            </p:nvSpPr>
            <p:spPr bwMode="auto">
              <a:xfrm>
                <a:off x="1828723" y="4090071"/>
                <a:ext cx="2027315" cy="51001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9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9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9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8" name="Group 36"/>
            <p:cNvGrpSpPr/>
            <p:nvPr/>
          </p:nvGrpSpPr>
          <p:grpSpPr>
            <a:xfrm>
              <a:off x="1828723" y="3968363"/>
              <a:ext cx="2027315" cy="850747"/>
              <a:chOff x="1828723" y="5060483"/>
              <a:chExt cx="2027315" cy="850747"/>
            </a:xfrm>
          </p:grpSpPr>
          <p:sp>
            <p:nvSpPr>
              <p:cNvPr id="11" name="TextBox 46"/>
              <p:cNvSpPr txBox="1"/>
              <p:nvPr/>
            </p:nvSpPr>
            <p:spPr bwMode="auto">
              <a:xfrm>
                <a:off x="1828724" y="5060483"/>
                <a:ext cx="1412864" cy="340735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algn="l" latinLnBrk="0"/>
                <a:r>
                  <a:rPr lang="zh-CN" altLang="en-US" sz="1600">
                    <a:solidFill>
                      <a:schemeClr val="accent2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2" name="TextBox 47"/>
              <p:cNvSpPr txBox="1"/>
              <p:nvPr/>
            </p:nvSpPr>
            <p:spPr bwMode="auto">
              <a:xfrm>
                <a:off x="1828723" y="5401218"/>
                <a:ext cx="2027315" cy="51001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9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9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9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sp>
          <p:nvSpPr>
            <p:cNvPr id="9" name="Freeform: Shape 48"/>
            <p:cNvSpPr/>
            <p:nvPr/>
          </p:nvSpPr>
          <p:spPr bwMode="auto">
            <a:xfrm>
              <a:off x="1270370" y="4180844"/>
              <a:ext cx="391939" cy="391939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49"/>
            <p:cNvSpPr/>
            <p:nvPr/>
          </p:nvSpPr>
          <p:spPr bwMode="auto">
            <a:xfrm>
              <a:off x="1255800" y="2837758"/>
              <a:ext cx="391939" cy="391939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55320704-1024-43c9-96ed-ba9c09258826"/>
          <p:cNvGrpSpPr>
            <a:grpSpLocks noChangeAspect="1"/>
          </p:cNvGrpSpPr>
          <p:nvPr/>
        </p:nvGrpSpPr>
        <p:grpSpPr>
          <a:xfrm>
            <a:off x="1004291" y="1276618"/>
            <a:ext cx="10183418" cy="4868372"/>
            <a:chOff x="1004291" y="1276616"/>
            <a:chExt cx="10183418" cy="4868372"/>
          </a:xfrm>
        </p:grpSpPr>
        <p:grpSp>
          <p:nvGrpSpPr>
            <p:cNvPr id="4" name="Group 4"/>
            <p:cNvGrpSpPr/>
            <p:nvPr/>
          </p:nvGrpSpPr>
          <p:grpSpPr>
            <a:xfrm>
              <a:off x="6561031" y="1276616"/>
              <a:ext cx="4593836" cy="4868372"/>
              <a:chOff x="5755426" y="1377075"/>
              <a:chExt cx="4877701" cy="5169203"/>
            </a:xfrm>
            <a:effectLst/>
          </p:grpSpPr>
          <p:sp>
            <p:nvSpPr>
              <p:cNvPr id="25" name="Straight Connector 5"/>
              <p:cNvSpPr/>
              <p:nvPr/>
            </p:nvSpPr>
            <p:spPr bwMode="auto">
              <a:xfrm rot="10800000" flipH="1">
                <a:off x="5964920" y="5593648"/>
                <a:ext cx="4668207" cy="879309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dash"/>
                <a:miter lim="8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Straight Connector 6"/>
              <p:cNvSpPr/>
              <p:nvPr/>
            </p:nvSpPr>
            <p:spPr bwMode="auto">
              <a:xfrm rot="10800000" flipH="1">
                <a:off x="5875885" y="1377075"/>
                <a:ext cx="2405702" cy="497542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dash"/>
                <a:miter lim="8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7" name="Group 7"/>
              <p:cNvGrpSpPr/>
              <p:nvPr/>
            </p:nvGrpSpPr>
            <p:grpSpPr bwMode="auto">
              <a:xfrm>
                <a:off x="5938732" y="4629432"/>
                <a:ext cx="2278204" cy="1770219"/>
                <a:chOff x="25" y="0"/>
                <a:chExt cx="435" cy="338"/>
              </a:xfrm>
            </p:grpSpPr>
            <p:sp>
              <p:nvSpPr>
                <p:cNvPr id="29" name="Straight Connector 9"/>
                <p:cNvSpPr/>
                <p:nvPr/>
              </p:nvSpPr>
              <p:spPr bwMode="auto">
                <a:xfrm rot="10800000" flipH="1">
                  <a:off x="448" y="0"/>
                  <a:ext cx="12" cy="9"/>
                </a:xfrm>
                <a:prstGeom prst="line">
                  <a:avLst/>
                </a:prstGeom>
                <a:noFill/>
                <a:ln w="6350">
                  <a:solidFill>
                    <a:srgbClr val="506C74"/>
                  </a:solidFill>
                  <a:miter lim="800000"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" name="Straight Connector 10"/>
                <p:cNvSpPr/>
                <p:nvPr/>
              </p:nvSpPr>
              <p:spPr bwMode="auto">
                <a:xfrm rot="10800000" flipH="1">
                  <a:off x="25" y="29"/>
                  <a:ext cx="397" cy="309"/>
                </a:xfrm>
                <a:prstGeom prst="line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  <a:prstDash val="dash"/>
                  <a:miter lim="8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8" name="Freeform: Shape 8"/>
              <p:cNvSpPr/>
              <p:nvPr/>
            </p:nvSpPr>
            <p:spPr bwMode="auto">
              <a:xfrm>
                <a:off x="5755426" y="6446768"/>
                <a:ext cx="99510" cy="99510"/>
              </a:xfrm>
              <a:custGeom>
                <a:avLst/>
                <a:gdLst>
                  <a:gd name="T0" fmla="*/ 42125 w 21598"/>
                  <a:gd name="T1" fmla="*/ 21062 h 21598"/>
                  <a:gd name="T2" fmla="*/ 40521 w 21598"/>
                  <a:gd name="T3" fmla="*/ 13001 h 21598"/>
                  <a:gd name="T4" fmla="*/ 35956 w 21598"/>
                  <a:gd name="T5" fmla="*/ 6169 h 21598"/>
                  <a:gd name="T6" fmla="*/ 29124 w 21598"/>
                  <a:gd name="T7" fmla="*/ 1603 h 21598"/>
                  <a:gd name="T8" fmla="*/ 21062 w 21598"/>
                  <a:gd name="T9" fmla="*/ 0 h 21598"/>
                  <a:gd name="T10" fmla="*/ 13001 w 21598"/>
                  <a:gd name="T11" fmla="*/ 1603 h 21598"/>
                  <a:gd name="T12" fmla="*/ 6169 w 21598"/>
                  <a:gd name="T13" fmla="*/ 6169 h 21598"/>
                  <a:gd name="T14" fmla="*/ 1603 w 21598"/>
                  <a:gd name="T15" fmla="*/ 13001 h 21598"/>
                  <a:gd name="T16" fmla="*/ 0 w 21598"/>
                  <a:gd name="T17" fmla="*/ 21062 h 21598"/>
                  <a:gd name="T18" fmla="*/ 1603 w 21598"/>
                  <a:gd name="T19" fmla="*/ 29124 h 21598"/>
                  <a:gd name="T20" fmla="*/ 6169 w 21598"/>
                  <a:gd name="T21" fmla="*/ 35956 h 21598"/>
                  <a:gd name="T22" fmla="*/ 13001 w 21598"/>
                  <a:gd name="T23" fmla="*/ 40521 h 21598"/>
                  <a:gd name="T24" fmla="*/ 21062 w 21598"/>
                  <a:gd name="T25" fmla="*/ 42125 h 21598"/>
                  <a:gd name="T26" fmla="*/ 29124 w 21598"/>
                  <a:gd name="T27" fmla="*/ 40521 h 21598"/>
                  <a:gd name="T28" fmla="*/ 35956 w 21598"/>
                  <a:gd name="T29" fmla="*/ 35956 h 21598"/>
                  <a:gd name="T30" fmla="*/ 40521 w 21598"/>
                  <a:gd name="T31" fmla="*/ 29124 h 21598"/>
                  <a:gd name="T32" fmla="*/ 42125 w 21598"/>
                  <a:gd name="T33" fmla="*/ 21062 h 21598"/>
                  <a:gd name="T34" fmla="*/ 42125 w 21598"/>
                  <a:gd name="T35" fmla="*/ 21062 h 2159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5" name="Freeform: Shape 11"/>
            <p:cNvSpPr/>
            <p:nvPr/>
          </p:nvSpPr>
          <p:spPr bwMode="auto">
            <a:xfrm>
              <a:off x="8889168" y="1276617"/>
              <a:ext cx="2298541" cy="3980524"/>
            </a:xfrm>
            <a:custGeom>
              <a:avLst/>
              <a:gdLst>
                <a:gd name="T0" fmla="*/ 25407013 w 21540"/>
                <a:gd name="T1" fmla="*/ 75983820 h 21600"/>
                <a:gd name="T2" fmla="*/ 0 w 21540"/>
                <a:gd name="T3" fmla="*/ 58732685 h 21600"/>
                <a:gd name="T4" fmla="*/ 128585 w 21540"/>
                <a:gd name="T5" fmla="*/ 0 h 21600"/>
                <a:gd name="T6" fmla="*/ 25407013 w 21540"/>
                <a:gd name="T7" fmla="*/ 7598382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40" h="21600">
                  <a:moveTo>
                    <a:pt x="21540" y="21600"/>
                  </a:moveTo>
                  <a:lnTo>
                    <a:pt x="0" y="16696"/>
                  </a:lnTo>
                  <a:lnTo>
                    <a:pt x="109" y="0"/>
                  </a:lnTo>
                  <a:cubicBezTo>
                    <a:pt x="12006" y="2708"/>
                    <a:pt x="21600" y="12379"/>
                    <a:pt x="21540" y="2160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12"/>
            <p:cNvSpPr/>
            <p:nvPr/>
          </p:nvSpPr>
          <p:spPr bwMode="auto">
            <a:xfrm>
              <a:off x="8494568" y="2065815"/>
              <a:ext cx="1913807" cy="3314636"/>
            </a:xfrm>
            <a:custGeom>
              <a:avLst/>
              <a:gdLst>
                <a:gd name="T0" fmla="*/ 17613482 w 21540"/>
                <a:gd name="T1" fmla="*/ 52688067 h 21600"/>
                <a:gd name="T2" fmla="*/ 0 w 21540"/>
                <a:gd name="T3" fmla="*/ 40725930 h 21600"/>
                <a:gd name="T4" fmla="*/ 89133 w 21540"/>
                <a:gd name="T5" fmla="*/ 0 h 21600"/>
                <a:gd name="T6" fmla="*/ 17613482 w 21540"/>
                <a:gd name="T7" fmla="*/ 5268806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40" h="21600">
                  <a:moveTo>
                    <a:pt x="21540" y="21600"/>
                  </a:moveTo>
                  <a:lnTo>
                    <a:pt x="0" y="16696"/>
                  </a:lnTo>
                  <a:lnTo>
                    <a:pt x="109" y="0"/>
                  </a:lnTo>
                  <a:cubicBezTo>
                    <a:pt x="12004" y="2708"/>
                    <a:pt x="21600" y="12379"/>
                    <a:pt x="21540" y="2160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13"/>
            <p:cNvSpPr/>
            <p:nvPr/>
          </p:nvSpPr>
          <p:spPr bwMode="auto">
            <a:xfrm>
              <a:off x="8139428" y="2894474"/>
              <a:ext cx="1534008" cy="2653680"/>
            </a:xfrm>
            <a:custGeom>
              <a:avLst/>
              <a:gdLst>
                <a:gd name="T0" fmla="*/ 11316273 w 21540"/>
                <a:gd name="T1" fmla="*/ 33770560 h 21600"/>
                <a:gd name="T2" fmla="*/ 0 w 21540"/>
                <a:gd name="T3" fmla="*/ 26103379 h 21600"/>
                <a:gd name="T4" fmla="*/ 57256 w 21540"/>
                <a:gd name="T5" fmla="*/ 0 h 21600"/>
                <a:gd name="T6" fmla="*/ 11316273 w 21540"/>
                <a:gd name="T7" fmla="*/ 3377056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40" h="21600">
                  <a:moveTo>
                    <a:pt x="21540" y="21600"/>
                  </a:moveTo>
                  <a:lnTo>
                    <a:pt x="0" y="16696"/>
                  </a:lnTo>
                  <a:lnTo>
                    <a:pt x="109" y="0"/>
                  </a:lnTo>
                  <a:cubicBezTo>
                    <a:pt x="12007" y="2709"/>
                    <a:pt x="21600" y="12378"/>
                    <a:pt x="21540" y="2160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14"/>
            <p:cNvSpPr/>
            <p:nvPr/>
          </p:nvSpPr>
          <p:spPr bwMode="auto">
            <a:xfrm>
              <a:off x="7744831" y="3683674"/>
              <a:ext cx="1149273" cy="1987797"/>
            </a:xfrm>
            <a:custGeom>
              <a:avLst/>
              <a:gdLst>
                <a:gd name="T0" fmla="*/ 6351770 w 21540"/>
                <a:gd name="T1" fmla="*/ 18948921 h 21600"/>
                <a:gd name="T2" fmla="*/ 0 w 21540"/>
                <a:gd name="T3" fmla="*/ 14645923 h 21600"/>
                <a:gd name="T4" fmla="*/ 32146 w 21540"/>
                <a:gd name="T5" fmla="*/ 0 h 21600"/>
                <a:gd name="T6" fmla="*/ 6351770 w 21540"/>
                <a:gd name="T7" fmla="*/ 1894892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40" h="21600">
                  <a:moveTo>
                    <a:pt x="21540" y="21600"/>
                  </a:moveTo>
                  <a:lnTo>
                    <a:pt x="0" y="16695"/>
                  </a:lnTo>
                  <a:lnTo>
                    <a:pt x="109" y="0"/>
                  </a:lnTo>
                  <a:cubicBezTo>
                    <a:pt x="12005" y="2709"/>
                    <a:pt x="21600" y="12380"/>
                    <a:pt x="21540" y="2160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15"/>
            <p:cNvSpPr/>
            <p:nvPr/>
          </p:nvSpPr>
          <p:spPr>
            <a:xfrm flipH="1" flipV="1">
              <a:off x="1004292" y="1618954"/>
              <a:ext cx="8007791" cy="815860"/>
            </a:xfrm>
            <a:custGeom>
              <a:avLst/>
              <a:gdLst>
                <a:gd name="connsiteX0" fmla="*/ 3688080 w 3688080"/>
                <a:gd name="connsiteY0" fmla="*/ 0 h 965200"/>
                <a:gd name="connsiteX1" fmla="*/ 802640 w 3688080"/>
                <a:gd name="connsiteY1" fmla="*/ 0 h 965200"/>
                <a:gd name="connsiteX2" fmla="*/ 0 w 3688080"/>
                <a:gd name="connsiteY2" fmla="*/ 965200 h 9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8080" h="965200">
                  <a:moveTo>
                    <a:pt x="3688080" y="0"/>
                  </a:moveTo>
                  <a:lnTo>
                    <a:pt x="802640" y="0"/>
                  </a:lnTo>
                  <a:lnTo>
                    <a:pt x="0" y="965200"/>
                  </a:lnTo>
                </a:path>
              </a:pathLst>
            </a:custGeom>
            <a:ln w="19050" cap="sq" cmpd="sng">
              <a:solidFill>
                <a:schemeClr val="accent1"/>
              </a:solidFill>
              <a:round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16"/>
            <p:cNvSpPr/>
            <p:nvPr/>
          </p:nvSpPr>
          <p:spPr>
            <a:xfrm flipH="1" flipV="1">
              <a:off x="1004292" y="2641221"/>
              <a:ext cx="7614970" cy="714354"/>
            </a:xfrm>
            <a:custGeom>
              <a:avLst/>
              <a:gdLst>
                <a:gd name="connsiteX0" fmla="*/ 3688080 w 3688080"/>
                <a:gd name="connsiteY0" fmla="*/ 0 h 965200"/>
                <a:gd name="connsiteX1" fmla="*/ 802640 w 3688080"/>
                <a:gd name="connsiteY1" fmla="*/ 0 h 965200"/>
                <a:gd name="connsiteX2" fmla="*/ 0 w 3688080"/>
                <a:gd name="connsiteY2" fmla="*/ 965200 h 9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8080" h="965200">
                  <a:moveTo>
                    <a:pt x="3688080" y="0"/>
                  </a:moveTo>
                  <a:lnTo>
                    <a:pt x="802640" y="0"/>
                  </a:lnTo>
                  <a:lnTo>
                    <a:pt x="0" y="965200"/>
                  </a:lnTo>
                </a:path>
              </a:pathLst>
            </a:custGeom>
            <a:ln w="19050" cap="sq" cmpd="sng">
              <a:solidFill>
                <a:schemeClr val="accent2"/>
              </a:solidFill>
              <a:round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17"/>
            <p:cNvSpPr/>
            <p:nvPr/>
          </p:nvSpPr>
          <p:spPr>
            <a:xfrm flipH="1" flipV="1">
              <a:off x="1004291" y="3639282"/>
              <a:ext cx="7214595" cy="637052"/>
            </a:xfrm>
            <a:custGeom>
              <a:avLst/>
              <a:gdLst>
                <a:gd name="connsiteX0" fmla="*/ 3688080 w 3688080"/>
                <a:gd name="connsiteY0" fmla="*/ 0 h 965200"/>
                <a:gd name="connsiteX1" fmla="*/ 802640 w 3688080"/>
                <a:gd name="connsiteY1" fmla="*/ 0 h 965200"/>
                <a:gd name="connsiteX2" fmla="*/ 0 w 3688080"/>
                <a:gd name="connsiteY2" fmla="*/ 965200 h 9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8080" h="965200">
                  <a:moveTo>
                    <a:pt x="3688080" y="0"/>
                  </a:moveTo>
                  <a:lnTo>
                    <a:pt x="802640" y="0"/>
                  </a:lnTo>
                  <a:lnTo>
                    <a:pt x="0" y="965200"/>
                  </a:lnTo>
                </a:path>
              </a:pathLst>
            </a:custGeom>
            <a:ln w="19050" cap="sq" cmpd="sng">
              <a:solidFill>
                <a:schemeClr val="accent3"/>
              </a:solidFill>
              <a:round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18"/>
            <p:cNvSpPr/>
            <p:nvPr/>
          </p:nvSpPr>
          <p:spPr>
            <a:xfrm flipH="1" flipV="1">
              <a:off x="1004291" y="4604432"/>
              <a:ext cx="6814221" cy="592659"/>
            </a:xfrm>
            <a:custGeom>
              <a:avLst/>
              <a:gdLst>
                <a:gd name="connsiteX0" fmla="*/ 3688080 w 3688080"/>
                <a:gd name="connsiteY0" fmla="*/ 0 h 965200"/>
                <a:gd name="connsiteX1" fmla="*/ 802640 w 3688080"/>
                <a:gd name="connsiteY1" fmla="*/ 0 h 965200"/>
                <a:gd name="connsiteX2" fmla="*/ 0 w 3688080"/>
                <a:gd name="connsiteY2" fmla="*/ 965200 h 9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8080" h="965200">
                  <a:moveTo>
                    <a:pt x="3688080" y="0"/>
                  </a:moveTo>
                  <a:lnTo>
                    <a:pt x="802640" y="0"/>
                  </a:lnTo>
                  <a:lnTo>
                    <a:pt x="0" y="965200"/>
                  </a:lnTo>
                </a:path>
              </a:pathLst>
            </a:custGeom>
            <a:ln w="19050" cap="sq" cmpd="sng">
              <a:solidFill>
                <a:schemeClr val="accent4"/>
              </a:solidFill>
              <a:round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Rectangle 19"/>
            <p:cNvSpPr/>
            <p:nvPr/>
          </p:nvSpPr>
          <p:spPr>
            <a:xfrm>
              <a:off x="2136001" y="1885145"/>
              <a:ext cx="3333453" cy="553998"/>
            </a:xfrm>
            <a:prstGeom prst="rect">
              <a:avLst/>
            </a:prstGeom>
          </p:spPr>
          <p:txBody>
            <a:bodyPr wrap="square" lIns="144000" tIns="0" rIns="0" bIns="0">
              <a:normAutofit/>
            </a:bodyPr>
            <a:lstStyle/>
            <a:p>
              <a:pPr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>
                  <a:solidFill>
                    <a:sysClr val="windowText" lastClr="000000"/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ysClr val="windowText" lastClr="000000"/>
                  </a:solidFill>
                </a:rPr>
              </a:br>
              <a:r>
                <a:rPr lang="zh-CN" altLang="en-US" sz="1200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  <p:sp>
          <p:nvSpPr>
            <p:cNvPr id="14" name="Rectangle 20"/>
            <p:cNvSpPr/>
            <p:nvPr/>
          </p:nvSpPr>
          <p:spPr>
            <a:xfrm>
              <a:off x="1549622" y="1868666"/>
              <a:ext cx="586379" cy="553998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r"/>
              <a:r>
                <a:rPr lang="en-US" sz="2400" b="1" spc="-80">
                  <a:solidFill>
                    <a:schemeClr val="accent1"/>
                  </a:solidFill>
                </a:rPr>
                <a:t>40%</a:t>
              </a:r>
            </a:p>
          </p:txBody>
        </p:sp>
        <p:sp>
          <p:nvSpPr>
            <p:cNvPr id="15" name="Rectangle 21"/>
            <p:cNvSpPr/>
            <p:nvPr/>
          </p:nvSpPr>
          <p:spPr>
            <a:xfrm>
              <a:off x="1549623" y="2794640"/>
              <a:ext cx="586379" cy="553998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r"/>
              <a:r>
                <a:rPr lang="en-US" sz="2400" b="1" spc="-80">
                  <a:solidFill>
                    <a:schemeClr val="accent2"/>
                  </a:solidFill>
                </a:rPr>
                <a:t>30%</a:t>
              </a:r>
            </a:p>
          </p:txBody>
        </p:sp>
        <p:sp>
          <p:nvSpPr>
            <p:cNvPr id="16" name="Rectangle 22"/>
            <p:cNvSpPr/>
            <p:nvPr/>
          </p:nvSpPr>
          <p:spPr>
            <a:xfrm>
              <a:off x="2136002" y="2811119"/>
              <a:ext cx="3333453" cy="553998"/>
            </a:xfrm>
            <a:prstGeom prst="rect">
              <a:avLst/>
            </a:prstGeom>
          </p:spPr>
          <p:txBody>
            <a:bodyPr wrap="square" lIns="144000" tIns="0" rIns="0" bIns="0">
              <a:normAutofit/>
            </a:bodyPr>
            <a:lstStyle/>
            <a:p>
              <a:pPr defTabSz="913765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200">
                  <a:solidFill>
                    <a:sysClr val="windowText" lastClr="000000"/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ysClr val="windowText" lastClr="000000"/>
                  </a:solidFill>
                </a:rPr>
              </a:br>
              <a:r>
                <a:rPr lang="zh-CN" altLang="en-US" sz="1200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  <p:sp>
          <p:nvSpPr>
            <p:cNvPr id="17" name="Rectangle 23"/>
            <p:cNvSpPr/>
            <p:nvPr/>
          </p:nvSpPr>
          <p:spPr>
            <a:xfrm>
              <a:off x="2136002" y="3728195"/>
              <a:ext cx="3333453" cy="553998"/>
            </a:xfrm>
            <a:prstGeom prst="rect">
              <a:avLst/>
            </a:prstGeom>
          </p:spPr>
          <p:txBody>
            <a:bodyPr wrap="square" lIns="144000" tIns="0" rIns="0" bIns="0">
              <a:normAutofit/>
            </a:bodyPr>
            <a:lstStyle/>
            <a:p>
              <a:pPr defTabSz="913765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200">
                  <a:solidFill>
                    <a:sysClr val="windowText" lastClr="000000"/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ysClr val="windowText" lastClr="000000"/>
                  </a:solidFill>
                </a:rPr>
              </a:br>
              <a:r>
                <a:rPr lang="zh-CN" altLang="en-US" sz="1200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  <p:sp>
          <p:nvSpPr>
            <p:cNvPr id="18" name="Rectangle 24"/>
            <p:cNvSpPr/>
            <p:nvPr/>
          </p:nvSpPr>
          <p:spPr>
            <a:xfrm>
              <a:off x="2136001" y="4657960"/>
              <a:ext cx="3333453" cy="553998"/>
            </a:xfrm>
            <a:prstGeom prst="rect">
              <a:avLst/>
            </a:prstGeom>
          </p:spPr>
          <p:txBody>
            <a:bodyPr wrap="square" lIns="144000" tIns="0" rIns="0" bIns="0">
              <a:normAutofit/>
            </a:bodyPr>
            <a:lstStyle/>
            <a:p>
              <a:pPr defTabSz="913765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200">
                  <a:solidFill>
                    <a:sysClr val="windowText" lastClr="000000"/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ysClr val="windowText" lastClr="000000"/>
                  </a:solidFill>
                </a:rPr>
              </a:br>
              <a:r>
                <a:rPr lang="zh-CN" altLang="en-US" sz="1200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  <p:sp>
          <p:nvSpPr>
            <p:cNvPr id="19" name="Rectangle 25"/>
            <p:cNvSpPr/>
            <p:nvPr/>
          </p:nvSpPr>
          <p:spPr>
            <a:xfrm>
              <a:off x="1549623" y="3711716"/>
              <a:ext cx="586379" cy="553998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r"/>
              <a:r>
                <a:rPr lang="en-US" sz="2400" b="1" spc="-80">
                  <a:solidFill>
                    <a:schemeClr val="accent3"/>
                  </a:solidFill>
                </a:rPr>
                <a:t>20%</a:t>
              </a:r>
            </a:p>
          </p:txBody>
        </p:sp>
        <p:sp>
          <p:nvSpPr>
            <p:cNvPr id="20" name="Rectangle 26"/>
            <p:cNvSpPr/>
            <p:nvPr/>
          </p:nvSpPr>
          <p:spPr>
            <a:xfrm>
              <a:off x="1549622" y="4641481"/>
              <a:ext cx="586379" cy="553998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r"/>
              <a:r>
                <a:rPr lang="en-US" sz="2400" b="1" spc="-80">
                  <a:solidFill>
                    <a:schemeClr val="accent4"/>
                  </a:solidFill>
                </a:rPr>
                <a:t>10%</a:t>
              </a:r>
            </a:p>
          </p:txBody>
        </p:sp>
        <p:sp>
          <p:nvSpPr>
            <p:cNvPr id="21" name="Rectangle 27"/>
            <p:cNvSpPr/>
            <p:nvPr/>
          </p:nvSpPr>
          <p:spPr>
            <a:xfrm>
              <a:off x="8089791" y="4505273"/>
              <a:ext cx="213199" cy="69249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300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22" name="Rectangle 28"/>
            <p:cNvSpPr/>
            <p:nvPr/>
          </p:nvSpPr>
          <p:spPr>
            <a:xfrm>
              <a:off x="8782568" y="3843132"/>
              <a:ext cx="213199" cy="69249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300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23" name="Rectangle 29"/>
            <p:cNvSpPr/>
            <p:nvPr/>
          </p:nvSpPr>
          <p:spPr>
            <a:xfrm>
              <a:off x="9402972" y="3248893"/>
              <a:ext cx="213199" cy="69249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3000">
                  <a:solidFill>
                    <a:srgbClr val="FFFFFF"/>
                  </a:solidFill>
                </a:rPr>
                <a:t>3</a:t>
              </a:r>
            </a:p>
          </p:txBody>
        </p:sp>
        <p:sp>
          <p:nvSpPr>
            <p:cNvPr id="24" name="Rectangle 30"/>
            <p:cNvSpPr/>
            <p:nvPr/>
          </p:nvSpPr>
          <p:spPr>
            <a:xfrm>
              <a:off x="10023377" y="2641221"/>
              <a:ext cx="213199" cy="69249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3000">
                  <a:solidFill>
                    <a:srgbClr val="FFFFFF"/>
                  </a:solidFill>
                </a:rPr>
                <a:t>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6c957419-8780-44ad-abb0-da8f364097b5"/>
          <p:cNvGrpSpPr>
            <a:grpSpLocks noChangeAspect="1"/>
          </p:cNvGrpSpPr>
          <p:nvPr/>
        </p:nvGrpSpPr>
        <p:grpSpPr>
          <a:xfrm>
            <a:off x="719138" y="1242892"/>
            <a:ext cx="10753725" cy="4800502"/>
            <a:chOff x="719138" y="1242892"/>
            <a:chExt cx="10753725" cy="4800502"/>
          </a:xfrm>
        </p:grpSpPr>
        <p:sp>
          <p:nvSpPr>
            <p:cNvPr id="4" name="矩形 3"/>
            <p:cNvSpPr/>
            <p:nvPr/>
          </p:nvSpPr>
          <p:spPr>
            <a:xfrm>
              <a:off x="719138" y="1676774"/>
              <a:ext cx="3216622" cy="138842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935759" y="1242892"/>
              <a:ext cx="7537103" cy="2256188"/>
            </a:xfrm>
            <a:prstGeom prst="rect">
              <a:avLst/>
            </a:prstGeom>
            <a:noFill/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256241" y="4221088"/>
              <a:ext cx="3216622" cy="13884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19138" y="3787206"/>
              <a:ext cx="7537103" cy="2256188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839416" y="1862515"/>
              <a:ext cx="2311930" cy="1016941"/>
              <a:chOff x="719138" y="1740930"/>
              <a:chExt cx="2352526" cy="1016941"/>
            </a:xfrm>
          </p:grpSpPr>
          <p:sp>
            <p:nvSpPr>
              <p:cNvPr id="20" name="文本框 10"/>
              <p:cNvSpPr txBox="1"/>
              <p:nvPr/>
            </p:nvSpPr>
            <p:spPr bwMode="auto">
              <a:xfrm>
                <a:off x="719138" y="1740930"/>
                <a:ext cx="2352526" cy="304713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21" name="矩形 20"/>
              <p:cNvSpPr/>
              <p:nvPr/>
            </p:nvSpPr>
            <p:spPr bwMode="auto">
              <a:xfrm>
                <a:off x="719138" y="2045641"/>
                <a:ext cx="2352526" cy="71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44000" tIns="0" rIns="144000" bIns="0" anchor="t" anchorCtr="0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/>
                </a:pP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  <a:t>此部分内容作为文字排版占位显示（建议使用主题字体）。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9133548" y="4441849"/>
              <a:ext cx="2311930" cy="1016941"/>
              <a:chOff x="719138" y="1740930"/>
              <a:chExt cx="2352526" cy="1016941"/>
            </a:xfrm>
          </p:grpSpPr>
          <p:sp>
            <p:nvSpPr>
              <p:cNvPr id="18" name="文本框 13"/>
              <p:cNvSpPr txBox="1"/>
              <p:nvPr/>
            </p:nvSpPr>
            <p:spPr bwMode="auto">
              <a:xfrm>
                <a:off x="719138" y="1740930"/>
                <a:ext cx="2352526" cy="304713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19" name="矩形 18"/>
              <p:cNvSpPr/>
              <p:nvPr/>
            </p:nvSpPr>
            <p:spPr bwMode="auto">
              <a:xfrm>
                <a:off x="719138" y="2045641"/>
                <a:ext cx="2352526" cy="71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44000" tIns="0" rIns="144000" bIns="0" anchor="t" anchorCtr="0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/>
                </a:pP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  <a:t>此部分内容作为文字排版占位显示（建议使用主题字体）。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5159896" y="1862515"/>
              <a:ext cx="5088828" cy="1016941"/>
              <a:chOff x="719138" y="1740930"/>
              <a:chExt cx="2352526" cy="1016941"/>
            </a:xfrm>
          </p:grpSpPr>
          <p:sp>
            <p:nvSpPr>
              <p:cNvPr id="16" name="文本框 16"/>
              <p:cNvSpPr txBox="1"/>
              <p:nvPr/>
            </p:nvSpPr>
            <p:spPr bwMode="auto">
              <a:xfrm>
                <a:off x="719138" y="1740930"/>
                <a:ext cx="2352526" cy="304713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17" name="矩形 16"/>
              <p:cNvSpPr/>
              <p:nvPr/>
            </p:nvSpPr>
            <p:spPr bwMode="auto">
              <a:xfrm>
                <a:off x="719138" y="2045641"/>
                <a:ext cx="2352526" cy="71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44000" tIns="0" rIns="144000" bIns="0" anchor="t" anchorCtr="0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/>
                </a:pP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  <a:t>此部分内容作为文字排版占位显示（建议使用主题字体）。</a:t>
                </a:r>
                <a:b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</a:b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  <a:t>如需更改请在（设置形状格式）菜单下（文本选项）中调整。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475224" y="4441849"/>
              <a:ext cx="5088828" cy="1016941"/>
              <a:chOff x="719138" y="1740930"/>
              <a:chExt cx="2352526" cy="1016941"/>
            </a:xfrm>
          </p:grpSpPr>
          <p:sp>
            <p:nvSpPr>
              <p:cNvPr id="14" name="文本框 19"/>
              <p:cNvSpPr txBox="1"/>
              <p:nvPr/>
            </p:nvSpPr>
            <p:spPr bwMode="auto">
              <a:xfrm>
                <a:off x="719138" y="1740930"/>
                <a:ext cx="2352526" cy="304713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15" name="矩形 14"/>
              <p:cNvSpPr/>
              <p:nvPr/>
            </p:nvSpPr>
            <p:spPr bwMode="auto">
              <a:xfrm>
                <a:off x="719138" y="2045641"/>
                <a:ext cx="2352526" cy="71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44000" tIns="0" rIns="144000" bIns="0" anchor="t" anchorCtr="0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/>
                </a:pP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  <a:t>此部分内容作为文字排版占位显示（建议使用主题字体）。</a:t>
                </a:r>
                <a:b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</a:b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  <a:t>如需更改请在（设置形状格式）菜单下（文本选项）中调整。</a:t>
                </a:r>
              </a:p>
            </p:txBody>
          </p:sp>
        </p:grpSp>
      </p:grpSp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pic>
        <p:nvPicPr>
          <p:cNvPr id="24" name="图片占位符 23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>
            <a:fillRect/>
          </a:stretch>
        </p:blipFill>
        <p:spPr/>
      </p:pic>
      <p:grpSp>
        <p:nvGrpSpPr>
          <p:cNvPr id="25" name="组合 24"/>
          <p:cNvGrpSpPr/>
          <p:nvPr/>
        </p:nvGrpSpPr>
        <p:grpSpPr>
          <a:xfrm>
            <a:off x="4772561" y="318255"/>
            <a:ext cx="2646878" cy="629704"/>
            <a:chOff x="457200" y="184826"/>
            <a:chExt cx="2646878" cy="629704"/>
          </a:xfrm>
        </p:grpSpPr>
        <p:sp>
          <p:nvSpPr>
            <p:cNvPr id="26" name="文本框 25"/>
            <p:cNvSpPr txBox="1"/>
            <p:nvPr/>
          </p:nvSpPr>
          <p:spPr>
            <a:xfrm>
              <a:off x="457200" y="184826"/>
              <a:ext cx="2646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/>
                <a:t>标题文字添加此处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66928" y="537531"/>
              <a:ext cx="25886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BIAO TI WEN ZI TIAN JIA CI CHU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 userDrawn="1">
            <p:custDataLst>
              <p:tags r:id="rId3"/>
            </p:custDataLst>
          </p:nvPr>
        </p:nvSpPr>
        <p:spPr>
          <a:xfrm>
            <a:off x="8395064" y="2875133"/>
            <a:ext cx="2272937" cy="780159"/>
          </a:xfrm>
          <a:custGeom>
            <a:avLst/>
            <a:gdLst>
              <a:gd name="connsiteX0" fmla="*/ 0 w 2272937"/>
              <a:gd name="connsiteY0" fmla="*/ 478971 h 478971"/>
              <a:gd name="connsiteX1" fmla="*/ 2272937 w 2272937"/>
              <a:gd name="connsiteY1" fmla="*/ 478971 h 478971"/>
              <a:gd name="connsiteX2" fmla="*/ 2272937 w 2272937"/>
              <a:gd name="connsiteY2" fmla="*/ 0 h 478971"/>
              <a:gd name="connsiteX3" fmla="*/ 1271452 w 2272937"/>
              <a:gd name="connsiteY3" fmla="*/ 0 h 478971"/>
              <a:gd name="connsiteX4" fmla="*/ 17417 w 2272937"/>
              <a:gd name="connsiteY4" fmla="*/ 0 h 478971"/>
              <a:gd name="connsiteX5" fmla="*/ 0 w 2272937"/>
              <a:gd name="connsiteY5" fmla="*/ 478971 h 47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2937" h="478971">
                <a:moveTo>
                  <a:pt x="0" y="478971"/>
                </a:moveTo>
                <a:lnTo>
                  <a:pt x="2272937" y="478971"/>
                </a:lnTo>
                <a:lnTo>
                  <a:pt x="2272937" y="0"/>
                </a:lnTo>
                <a:lnTo>
                  <a:pt x="1271452" y="0"/>
                </a:lnTo>
                <a:lnTo>
                  <a:pt x="17417" y="0"/>
                </a:lnTo>
                <a:lnTo>
                  <a:pt x="0" y="47897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1524000" y="2610725"/>
            <a:ext cx="8125098" cy="818398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80000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LOREM IPSUM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9" name="任意多边形 8"/>
          <p:cNvSpPr/>
          <p:nvPr userDrawn="1">
            <p:custDataLst>
              <p:tags r:id="rId5"/>
            </p:custDataLst>
          </p:nvPr>
        </p:nvSpPr>
        <p:spPr>
          <a:xfrm>
            <a:off x="8360230" y="3429131"/>
            <a:ext cx="1306285" cy="226633"/>
          </a:xfrm>
          <a:custGeom>
            <a:avLst/>
            <a:gdLst>
              <a:gd name="connsiteX0" fmla="*/ 0 w 1306285"/>
              <a:gd name="connsiteY0" fmla="*/ 0 h 156754"/>
              <a:gd name="connsiteX1" fmla="*/ 1306285 w 1306285"/>
              <a:gd name="connsiteY1" fmla="*/ 0 h 156754"/>
              <a:gd name="connsiteX2" fmla="*/ 17417 w 1306285"/>
              <a:gd name="connsiteY2" fmla="*/ 156754 h 156754"/>
              <a:gd name="connsiteX3" fmla="*/ 0 w 1306285"/>
              <a:gd name="connsiteY3" fmla="*/ 0 h 15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6285" h="156754">
                <a:moveTo>
                  <a:pt x="0" y="0"/>
                </a:moveTo>
                <a:lnTo>
                  <a:pt x="1306285" y="0"/>
                </a:lnTo>
                <a:lnTo>
                  <a:pt x="17417" y="15675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14" name="文本占位符 6"/>
          <p:cNvSpPr txBox="1"/>
          <p:nvPr>
            <p:custDataLst>
              <p:tags r:id="rId6"/>
            </p:custDataLst>
          </p:nvPr>
        </p:nvSpPr>
        <p:spPr>
          <a:xfrm>
            <a:off x="3230351" y="3494363"/>
            <a:ext cx="5129878" cy="399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60000"/>
              <a:buFont typeface="Wingdings" panose="05000000000000000000" pitchFamily="2" charset="2"/>
              <a:buNone/>
              <a:defRPr sz="1600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  <a:ea typeface="华文中宋" panose="02010600040101010101" pitchFamily="2" charset="-122"/>
                <a:cs typeface="+mn-cs"/>
              </a:defRPr>
            </a:lvl1pPr>
            <a:lvl2pPr marL="457200" indent="0" algn="just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anose="02010509060101010101" charset="-122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幼圆" panose="02010509060101010101" charset="-122"/>
                <a:ea typeface="幼圆" panose="02010509060101010101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76AA30">
                  <a:lumMod val="50000"/>
                </a:srgbClr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da-DK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Baskerville Old Face" panose="02020602080505020303" pitchFamily="18" charset="0"/>
                <a:ea typeface="华文中宋" panose="02010600040101010101" pitchFamily="2" charset="-122"/>
                <a:cs typeface="+mn-cs"/>
              </a:rPr>
              <a:t>Lorem ipsum dolor sit amet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Baskerville Old Face" panose="02020602080505020303" pitchFamily="18" charset="0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15" name="文本占位符 4"/>
          <p:cNvSpPr txBox="1"/>
          <p:nvPr>
            <p:custDataLst>
              <p:tags r:id="rId7"/>
            </p:custDataLst>
          </p:nvPr>
        </p:nvSpPr>
        <p:spPr>
          <a:xfrm>
            <a:off x="1549581" y="913994"/>
            <a:ext cx="1568089" cy="3509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60000"/>
              <a:buFont typeface="Wingdings" panose="05000000000000000000" pitchFamily="2" charset="2"/>
              <a:buNone/>
              <a:defRPr sz="23900" i="1" kern="1200" baseline="0">
                <a:ln w="19050">
                  <a:solidFill>
                    <a:schemeClr val="bg1"/>
                  </a:solidFill>
                </a:ln>
                <a:solidFill>
                  <a:schemeClr val="accent1"/>
                </a:solidFill>
                <a:latin typeface="Baskerville Old Face" panose="02020602080505020303" pitchFamily="18" charset="0"/>
                <a:ea typeface="华文中宋" panose="02010600040101010101" pitchFamily="2" charset="-122"/>
                <a:cs typeface="+mn-cs"/>
              </a:defRPr>
            </a:lvl1pPr>
            <a:lvl2pPr marL="357505" indent="-357505" algn="just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anose="02010509060101010101" charset="-122"/>
              <a:buChar char=" "/>
              <a:defRPr sz="1600" kern="1200" baseline="0">
                <a:solidFill>
                  <a:srgbClr val="7D7D7D"/>
                </a:solidFill>
                <a:latin typeface="幼圆" panose="02010509060101010101" charset="-122"/>
                <a:ea typeface="幼圆" panose="02010509060101010101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76AA30">
                  <a:lumMod val="50000"/>
                </a:srgbClr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n-US" altLang="zh-CN" sz="23900" b="0" i="1" u="none" strike="noStrike" kern="1200" cap="none" spc="0" normalizeH="0" baseline="0" noProof="0" dirty="0">
                <a:ln w="19050">
                  <a:solidFill>
                    <a:srgbClr val="FFFFFF"/>
                  </a:solidFill>
                </a:ln>
                <a:solidFill>
                  <a:srgbClr val="606A74"/>
                </a:solidFill>
                <a:effectLst/>
                <a:uLnTx/>
                <a:uFillTx/>
                <a:latin typeface="Baskerville Old Face" panose="02020602080505020303" pitchFamily="18" charset="0"/>
                <a:ea typeface="华文中宋" panose="02010600040101010101" pitchFamily="2" charset="-122"/>
                <a:cs typeface="+mn-cs"/>
              </a:rPr>
              <a:t>2</a:t>
            </a:r>
            <a:endParaRPr kumimoji="0" lang="zh-CN" altLang="en-US" sz="23900" b="0" i="1" u="none" strike="noStrike" kern="1200" cap="none" spc="0" normalizeH="0" baseline="0" noProof="0" dirty="0">
              <a:ln w="19050">
                <a:solidFill>
                  <a:srgbClr val="FFFFFF"/>
                </a:solidFill>
              </a:ln>
              <a:solidFill>
                <a:srgbClr val="606A74"/>
              </a:solidFill>
              <a:effectLst/>
              <a:uLnTx/>
              <a:uFillTx/>
              <a:latin typeface="Baskerville Old Face" panose="02020602080505020303" pitchFamily="18" charset="0"/>
              <a:ea typeface="华文中宋" panose="02010600040101010101" pitchFamily="2" charset="-122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3144055"/>
  <p:tag name="MH_LIBRARY" val="CONTENTS"/>
  <p:tag name="MH_TYPE" val="ENTRY"/>
  <p:tag name="ID" val="553518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3144055"/>
  <p:tag name="MH_LIBRARY" val="CONTENTS"/>
  <p:tag name="MH_TYPE" val="OTHERS"/>
  <p:tag name="ID" val="5535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3144251"/>
  <p:tag name="MH_LIBRARY" val="GRAPHI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3144251"/>
  <p:tag name="MH_LIBRARY" val="GRAPHIC"/>
  <p:tag name="MH_ORDER" val="任意多边形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3144251"/>
  <p:tag name="MH_LIBRARY" val="GRAPHIC"/>
  <p:tag name="MH_ORDER" val="Rectangle 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3144251"/>
  <p:tag name="MH_LIBRARY" val="GRAPHIC"/>
  <p:tag name="MH_ORDER" val="任意多边形 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3144251"/>
  <p:tag name="MH_LIBRARY" val="GRAPHIC"/>
  <p:tag name="MH_ORDER" val="文本占位符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3144251"/>
  <p:tag name="MH_LIBRARY" val="GRAPHIC"/>
  <p:tag name="MH_ORDER" val="文本占位符 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3144251"/>
  <p:tag name="MH_LIBRARY" val="GRAPHI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3144251"/>
  <p:tag name="MH_LIBRARY" val="GRAPHIC"/>
  <p:tag name="MH_ORDER" val="任意多边形 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3144251"/>
  <p:tag name="MH_LIBRARY" val="GRAPHIC"/>
  <p:tag name="MH_ORDER" val="Rectangle 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3144055"/>
  <p:tag name="MH_LIBRARY" val="CONTENTS"/>
  <p:tag name="MH_TYPE" val="NUMBER"/>
  <p:tag name="ID" val="553518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3144251"/>
  <p:tag name="MH_LIBRARY" val="GRAPHIC"/>
  <p:tag name="MH_ORDER" val="任意多边形 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3144251"/>
  <p:tag name="MH_LIBRARY" val="GRAPHIC"/>
  <p:tag name="MH_ORDER" val="文本占位符 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3144251"/>
  <p:tag name="MH_LIBRARY" val="GRAPHIC"/>
  <p:tag name="MH_ORDER" val="文本占位符 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3144251"/>
  <p:tag name="MH_LIBRARY" val="GRAPHI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3144251"/>
  <p:tag name="MH_LIBRARY" val="GRAPHIC"/>
  <p:tag name="MH_ORDER" val="任意多边形 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3144251"/>
  <p:tag name="MH_LIBRARY" val="GRAPHIC"/>
  <p:tag name="MH_ORDER" val="Rectangle 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3144251"/>
  <p:tag name="MH_LIBRARY" val="GRAPHIC"/>
  <p:tag name="MH_ORDER" val="任意多边形 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3144251"/>
  <p:tag name="MH_LIBRARY" val="GRAPHIC"/>
  <p:tag name="MH_ORDER" val="文本占位符 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3144251"/>
  <p:tag name="MH_LIBRARY" val="GRAPHIC"/>
  <p:tag name="MH_ORDER" val="文本占位符 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3144251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3144055"/>
  <p:tag name="MH_LIBRARY" val="CONTENTS"/>
  <p:tag name="MH_TYPE" val="ENTRY"/>
  <p:tag name="ID" val="553518"/>
  <p:tag name="MH_ORDER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3144251"/>
  <p:tag name="MH_LIBRARY" val="GRAPHIC"/>
  <p:tag name="MH_ORDER" val="任意多边形 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3144251"/>
  <p:tag name="MH_LIBRARY" val="GRAPHIC"/>
  <p:tag name="MH_ORDER" val="Rectangle 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3144251"/>
  <p:tag name="MH_LIBRARY" val="GRAPHIC"/>
  <p:tag name="MH_ORDER" val="任意多边形 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3144251"/>
  <p:tag name="MH_LIBRARY" val="GRAPHIC"/>
  <p:tag name="MH_ORDER" val="文本占位符 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3144251"/>
  <p:tag name="MH_LIBRARY" val="GRAPHIC"/>
  <p:tag name="MH_ORDER" val="文本占位符 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3144055"/>
  <p:tag name="MH_LIBRARY" val="CONTENTS"/>
  <p:tag name="MH_TYPE" val="NUMBER"/>
  <p:tag name="ID" val="553518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3144055"/>
  <p:tag name="MH_LIBRARY" val="CONTENTS"/>
  <p:tag name="MH_TYPE" val="ENTRY"/>
  <p:tag name="ID" val="553518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3144055"/>
  <p:tag name="MH_LIBRARY" val="CONTENTS"/>
  <p:tag name="MH_TYPE" val="NUMBER"/>
  <p:tag name="ID" val="553518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3144055"/>
  <p:tag name="MH_LIBRARY" val="CONTENTS"/>
  <p:tag name="MH_TYPE" val="ENTRY"/>
  <p:tag name="ID" val="553518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3144055"/>
  <p:tag name="MH_LIBRARY" val="CONTENTS"/>
  <p:tag name="MH_TYPE" val="NUMBER"/>
  <p:tag name="ID" val="553518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3144055"/>
  <p:tag name="MH_LIBRARY" val="CONTENTS"/>
  <p:tag name="MH_TYPE" val="OTHERS"/>
  <p:tag name="ID" val="553518"/>
</p:tagLst>
</file>

<file path=ppt/theme/theme1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781033"/>
      </a:accent1>
      <a:accent2>
        <a:srgbClr val="981441"/>
      </a:accent2>
      <a:accent3>
        <a:srgbClr val="BA1A51"/>
      </a:accent3>
      <a:accent4>
        <a:srgbClr val="DC1E60"/>
      </a:accent4>
      <a:accent5>
        <a:srgbClr val="F8236F"/>
      </a:accent5>
      <a:accent6>
        <a:srgbClr val="445469"/>
      </a:accent6>
      <a:hlink>
        <a:srgbClr val="781033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81033"/>
    </a:accent1>
    <a:accent2>
      <a:srgbClr val="981441"/>
    </a:accent2>
    <a:accent3>
      <a:srgbClr val="BA1A51"/>
    </a:accent3>
    <a:accent4>
      <a:srgbClr val="DC1E60"/>
    </a:accent4>
    <a:accent5>
      <a:srgbClr val="F8236F"/>
    </a:accent5>
    <a:accent6>
      <a:srgbClr val="445469"/>
    </a:accent6>
    <a:hlink>
      <a:srgbClr val="781033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81033"/>
    </a:accent1>
    <a:accent2>
      <a:srgbClr val="981441"/>
    </a:accent2>
    <a:accent3>
      <a:srgbClr val="BA1A51"/>
    </a:accent3>
    <a:accent4>
      <a:srgbClr val="DC1E60"/>
    </a:accent4>
    <a:accent5>
      <a:srgbClr val="F8236F"/>
    </a:accent5>
    <a:accent6>
      <a:srgbClr val="445469"/>
    </a:accent6>
    <a:hlink>
      <a:srgbClr val="781033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81033"/>
    </a:accent1>
    <a:accent2>
      <a:srgbClr val="981441"/>
    </a:accent2>
    <a:accent3>
      <a:srgbClr val="BA1A51"/>
    </a:accent3>
    <a:accent4>
      <a:srgbClr val="DC1E60"/>
    </a:accent4>
    <a:accent5>
      <a:srgbClr val="F8236F"/>
    </a:accent5>
    <a:accent6>
      <a:srgbClr val="445469"/>
    </a:accent6>
    <a:hlink>
      <a:srgbClr val="781033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81033"/>
    </a:accent1>
    <a:accent2>
      <a:srgbClr val="981441"/>
    </a:accent2>
    <a:accent3>
      <a:srgbClr val="BA1A51"/>
    </a:accent3>
    <a:accent4>
      <a:srgbClr val="DC1E60"/>
    </a:accent4>
    <a:accent5>
      <a:srgbClr val="F8236F"/>
    </a:accent5>
    <a:accent6>
      <a:srgbClr val="445469"/>
    </a:accent6>
    <a:hlink>
      <a:srgbClr val="781033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81033"/>
    </a:accent1>
    <a:accent2>
      <a:srgbClr val="981441"/>
    </a:accent2>
    <a:accent3>
      <a:srgbClr val="BA1A51"/>
    </a:accent3>
    <a:accent4>
      <a:srgbClr val="DC1E60"/>
    </a:accent4>
    <a:accent5>
      <a:srgbClr val="F8236F"/>
    </a:accent5>
    <a:accent6>
      <a:srgbClr val="445469"/>
    </a:accent6>
    <a:hlink>
      <a:srgbClr val="781033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81033"/>
    </a:accent1>
    <a:accent2>
      <a:srgbClr val="981441"/>
    </a:accent2>
    <a:accent3>
      <a:srgbClr val="BA1A51"/>
    </a:accent3>
    <a:accent4>
      <a:srgbClr val="DC1E60"/>
    </a:accent4>
    <a:accent5>
      <a:srgbClr val="F8236F"/>
    </a:accent5>
    <a:accent6>
      <a:srgbClr val="445469"/>
    </a:accent6>
    <a:hlink>
      <a:srgbClr val="781033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81033"/>
    </a:accent1>
    <a:accent2>
      <a:srgbClr val="981441"/>
    </a:accent2>
    <a:accent3>
      <a:srgbClr val="BA1A51"/>
    </a:accent3>
    <a:accent4>
      <a:srgbClr val="DC1E60"/>
    </a:accent4>
    <a:accent5>
      <a:srgbClr val="F8236F"/>
    </a:accent5>
    <a:accent6>
      <a:srgbClr val="445469"/>
    </a:accent6>
    <a:hlink>
      <a:srgbClr val="781033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81033"/>
    </a:accent1>
    <a:accent2>
      <a:srgbClr val="981441"/>
    </a:accent2>
    <a:accent3>
      <a:srgbClr val="BA1A51"/>
    </a:accent3>
    <a:accent4>
      <a:srgbClr val="DC1E60"/>
    </a:accent4>
    <a:accent5>
      <a:srgbClr val="F8236F"/>
    </a:accent5>
    <a:accent6>
      <a:srgbClr val="445469"/>
    </a:accent6>
    <a:hlink>
      <a:srgbClr val="781033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81033"/>
    </a:accent1>
    <a:accent2>
      <a:srgbClr val="981441"/>
    </a:accent2>
    <a:accent3>
      <a:srgbClr val="BA1A51"/>
    </a:accent3>
    <a:accent4>
      <a:srgbClr val="DC1E60"/>
    </a:accent4>
    <a:accent5>
      <a:srgbClr val="F8236F"/>
    </a:accent5>
    <a:accent6>
      <a:srgbClr val="445469"/>
    </a:accent6>
    <a:hlink>
      <a:srgbClr val="781033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81033"/>
    </a:accent1>
    <a:accent2>
      <a:srgbClr val="981441"/>
    </a:accent2>
    <a:accent3>
      <a:srgbClr val="BA1A51"/>
    </a:accent3>
    <a:accent4>
      <a:srgbClr val="DC1E60"/>
    </a:accent4>
    <a:accent5>
      <a:srgbClr val="F8236F"/>
    </a:accent5>
    <a:accent6>
      <a:srgbClr val="445469"/>
    </a:accent6>
    <a:hlink>
      <a:srgbClr val="781033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81033"/>
    </a:accent1>
    <a:accent2>
      <a:srgbClr val="981441"/>
    </a:accent2>
    <a:accent3>
      <a:srgbClr val="BA1A51"/>
    </a:accent3>
    <a:accent4>
      <a:srgbClr val="DC1E60"/>
    </a:accent4>
    <a:accent5>
      <a:srgbClr val="F8236F"/>
    </a:accent5>
    <a:accent6>
      <a:srgbClr val="445469"/>
    </a:accent6>
    <a:hlink>
      <a:srgbClr val="78103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81033"/>
    </a:accent1>
    <a:accent2>
      <a:srgbClr val="981441"/>
    </a:accent2>
    <a:accent3>
      <a:srgbClr val="BA1A51"/>
    </a:accent3>
    <a:accent4>
      <a:srgbClr val="DC1E60"/>
    </a:accent4>
    <a:accent5>
      <a:srgbClr val="F8236F"/>
    </a:accent5>
    <a:accent6>
      <a:srgbClr val="445469"/>
    </a:accent6>
    <a:hlink>
      <a:srgbClr val="781033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81033"/>
    </a:accent1>
    <a:accent2>
      <a:srgbClr val="981441"/>
    </a:accent2>
    <a:accent3>
      <a:srgbClr val="BA1A51"/>
    </a:accent3>
    <a:accent4>
      <a:srgbClr val="DC1E60"/>
    </a:accent4>
    <a:accent5>
      <a:srgbClr val="F8236F"/>
    </a:accent5>
    <a:accent6>
      <a:srgbClr val="445469"/>
    </a:accent6>
    <a:hlink>
      <a:srgbClr val="781033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81033"/>
    </a:accent1>
    <a:accent2>
      <a:srgbClr val="981441"/>
    </a:accent2>
    <a:accent3>
      <a:srgbClr val="BA1A51"/>
    </a:accent3>
    <a:accent4>
      <a:srgbClr val="DC1E60"/>
    </a:accent4>
    <a:accent5>
      <a:srgbClr val="F8236F"/>
    </a:accent5>
    <a:accent6>
      <a:srgbClr val="445469"/>
    </a:accent6>
    <a:hlink>
      <a:srgbClr val="781033"/>
    </a:hlink>
    <a:folHlink>
      <a:srgbClr val="BFBFBF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81033"/>
    </a:accent1>
    <a:accent2>
      <a:srgbClr val="981441"/>
    </a:accent2>
    <a:accent3>
      <a:srgbClr val="BA1A51"/>
    </a:accent3>
    <a:accent4>
      <a:srgbClr val="DC1E60"/>
    </a:accent4>
    <a:accent5>
      <a:srgbClr val="F8236F"/>
    </a:accent5>
    <a:accent6>
      <a:srgbClr val="445469"/>
    </a:accent6>
    <a:hlink>
      <a:srgbClr val="781033"/>
    </a:hlink>
    <a:folHlink>
      <a:srgbClr val="BFBFBF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81033"/>
    </a:accent1>
    <a:accent2>
      <a:srgbClr val="981441"/>
    </a:accent2>
    <a:accent3>
      <a:srgbClr val="BA1A51"/>
    </a:accent3>
    <a:accent4>
      <a:srgbClr val="DC1E60"/>
    </a:accent4>
    <a:accent5>
      <a:srgbClr val="F8236F"/>
    </a:accent5>
    <a:accent6>
      <a:srgbClr val="445469"/>
    </a:accent6>
    <a:hlink>
      <a:srgbClr val="781033"/>
    </a:hlink>
    <a:folHlink>
      <a:srgbClr val="BFBFBF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81033"/>
    </a:accent1>
    <a:accent2>
      <a:srgbClr val="981441"/>
    </a:accent2>
    <a:accent3>
      <a:srgbClr val="BA1A51"/>
    </a:accent3>
    <a:accent4>
      <a:srgbClr val="DC1E60"/>
    </a:accent4>
    <a:accent5>
      <a:srgbClr val="F8236F"/>
    </a:accent5>
    <a:accent6>
      <a:srgbClr val="445469"/>
    </a:accent6>
    <a:hlink>
      <a:srgbClr val="78103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81033"/>
    </a:accent1>
    <a:accent2>
      <a:srgbClr val="981441"/>
    </a:accent2>
    <a:accent3>
      <a:srgbClr val="BA1A51"/>
    </a:accent3>
    <a:accent4>
      <a:srgbClr val="DC1E60"/>
    </a:accent4>
    <a:accent5>
      <a:srgbClr val="F8236F"/>
    </a:accent5>
    <a:accent6>
      <a:srgbClr val="445469"/>
    </a:accent6>
    <a:hlink>
      <a:srgbClr val="78103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81033"/>
    </a:accent1>
    <a:accent2>
      <a:srgbClr val="981441"/>
    </a:accent2>
    <a:accent3>
      <a:srgbClr val="BA1A51"/>
    </a:accent3>
    <a:accent4>
      <a:srgbClr val="DC1E60"/>
    </a:accent4>
    <a:accent5>
      <a:srgbClr val="F8236F"/>
    </a:accent5>
    <a:accent6>
      <a:srgbClr val="445469"/>
    </a:accent6>
    <a:hlink>
      <a:srgbClr val="781033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81033"/>
    </a:accent1>
    <a:accent2>
      <a:srgbClr val="981441"/>
    </a:accent2>
    <a:accent3>
      <a:srgbClr val="BA1A51"/>
    </a:accent3>
    <a:accent4>
      <a:srgbClr val="DC1E60"/>
    </a:accent4>
    <a:accent5>
      <a:srgbClr val="F8236F"/>
    </a:accent5>
    <a:accent6>
      <a:srgbClr val="445469"/>
    </a:accent6>
    <a:hlink>
      <a:srgbClr val="781033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81033"/>
    </a:accent1>
    <a:accent2>
      <a:srgbClr val="981441"/>
    </a:accent2>
    <a:accent3>
      <a:srgbClr val="BA1A51"/>
    </a:accent3>
    <a:accent4>
      <a:srgbClr val="DC1E60"/>
    </a:accent4>
    <a:accent5>
      <a:srgbClr val="F8236F"/>
    </a:accent5>
    <a:accent6>
      <a:srgbClr val="445469"/>
    </a:accent6>
    <a:hlink>
      <a:srgbClr val="781033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81033"/>
    </a:accent1>
    <a:accent2>
      <a:srgbClr val="981441"/>
    </a:accent2>
    <a:accent3>
      <a:srgbClr val="BA1A51"/>
    </a:accent3>
    <a:accent4>
      <a:srgbClr val="DC1E60"/>
    </a:accent4>
    <a:accent5>
      <a:srgbClr val="F8236F"/>
    </a:accent5>
    <a:accent6>
      <a:srgbClr val="445469"/>
    </a:accent6>
    <a:hlink>
      <a:srgbClr val="781033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81033"/>
    </a:accent1>
    <a:accent2>
      <a:srgbClr val="981441"/>
    </a:accent2>
    <a:accent3>
      <a:srgbClr val="BA1A51"/>
    </a:accent3>
    <a:accent4>
      <a:srgbClr val="DC1E60"/>
    </a:accent4>
    <a:accent5>
      <a:srgbClr val="F8236F"/>
    </a:accent5>
    <a:accent6>
      <a:srgbClr val="445469"/>
    </a:accent6>
    <a:hlink>
      <a:srgbClr val="781033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81033"/>
    </a:accent1>
    <a:accent2>
      <a:srgbClr val="981441"/>
    </a:accent2>
    <a:accent3>
      <a:srgbClr val="BA1A51"/>
    </a:accent3>
    <a:accent4>
      <a:srgbClr val="DC1E60"/>
    </a:accent4>
    <a:accent5>
      <a:srgbClr val="F8236F"/>
    </a:accent5>
    <a:accent6>
      <a:srgbClr val="445469"/>
    </a:accent6>
    <a:hlink>
      <a:srgbClr val="78103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1504</Words>
  <Application>Microsoft Office PowerPoint</Application>
  <PresentationFormat>宽屏</PresentationFormat>
  <Paragraphs>219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等线</vt:lpstr>
      <vt:lpstr>等线 Light</vt:lpstr>
      <vt:lpstr>华文中宋</vt:lpstr>
      <vt:lpstr>微软雅黑</vt:lpstr>
      <vt:lpstr>Arial</vt:lpstr>
      <vt:lpstr>Baskerville Old Face</vt:lpstr>
      <vt:lpstr>Calibri</vt:lpstr>
      <vt:lpstr>Impact</vt:lpstr>
      <vt:lpstr>Tahoma</vt:lpstr>
      <vt:lpstr>Wingdings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78</dc:title>
  <dc:creator>逆流的小鱼</dc:creator>
  <cp:lastModifiedBy>天 下</cp:lastModifiedBy>
  <cp:revision>14</cp:revision>
  <dcterms:created xsi:type="dcterms:W3CDTF">2017-04-13T07:10:00Z</dcterms:created>
  <dcterms:modified xsi:type="dcterms:W3CDTF">2021-01-06T08:19:52Z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