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3" r:id="rId2"/>
  </p:sldMasterIdLst>
  <p:notesMasterIdLst>
    <p:notesMasterId r:id="rId28"/>
  </p:notesMasterIdLst>
  <p:sldIdLst>
    <p:sldId id="256" r:id="rId3"/>
    <p:sldId id="258" r:id="rId4"/>
    <p:sldId id="259" r:id="rId5"/>
    <p:sldId id="260" r:id="rId6"/>
    <p:sldId id="273" r:id="rId7"/>
    <p:sldId id="272" r:id="rId8"/>
    <p:sldId id="264" r:id="rId9"/>
    <p:sldId id="266" r:id="rId10"/>
    <p:sldId id="261" r:id="rId11"/>
    <p:sldId id="267" r:id="rId12"/>
    <p:sldId id="277" r:id="rId13"/>
    <p:sldId id="269" r:id="rId14"/>
    <p:sldId id="271" r:id="rId15"/>
    <p:sldId id="288" r:id="rId16"/>
    <p:sldId id="274" r:id="rId17"/>
    <p:sldId id="262" r:id="rId18"/>
    <p:sldId id="275" r:id="rId19"/>
    <p:sldId id="276" r:id="rId20"/>
    <p:sldId id="268" r:id="rId21"/>
    <p:sldId id="279" r:id="rId22"/>
    <p:sldId id="280" r:id="rId23"/>
    <p:sldId id="263" r:id="rId24"/>
    <p:sldId id="282" r:id="rId25"/>
    <p:sldId id="285" r:id="rId26"/>
    <p:sldId id="290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345-4432-8563-32F97CC7D98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345-4432-8563-32F97CC7D983}"/>
              </c:ext>
            </c:extLst>
          </c:dPt>
          <c:val>
            <c:numRef>
              <c:f>Sheet1!$A$2:$A$3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B345-4432-8563-32F97CC7D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A17-4175-89B4-580F740EB419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A17-4175-89B4-580F740EB419}"/>
              </c:ext>
            </c:extLst>
          </c:dPt>
          <c:val>
            <c:numRef>
              <c:f>Sheet1!$A$2:$A$3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AA17-4175-89B4-580F740EB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FE1-417A-8E9B-2A47BD3730F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FE1-417A-8E9B-2A47BD3730F4}"/>
              </c:ext>
            </c:extLst>
          </c:dPt>
          <c:val>
            <c:numRef>
              <c:f>Sheet1!$A$2:$A$3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EFE1-417A-8E9B-2A47BD373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DB6-4BFE-8A52-2199280FBEA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DB6-4BFE-8A52-2199280FBEAA}"/>
              </c:ext>
            </c:extLst>
          </c:dPt>
          <c:val>
            <c:numRef>
              <c:f>Sheet1!$A$2:$A$3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9DB6-4BFE-8A52-2199280FB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653-4662-9341-BAC5EDD1C74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653-4662-9341-BAC5EDD1C743}"/>
              </c:ext>
            </c:extLst>
          </c:dPt>
          <c:val>
            <c:numRef>
              <c:f>Sheet1!$A$2:$A$3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B653-4662-9341-BAC5EDD1C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C8A-415F-96B4-A78358E3DCE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C8A-415F-96B4-A78358E3DCE2}"/>
              </c:ext>
            </c:extLst>
          </c:dPt>
          <c:val>
            <c:numRef>
              <c:f>Sheet1!$A$2:$A$3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EC8A-415F-96B4-A78358E3D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A31DD-BD08-49D2-B33C-F172348901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BCC1B-B6E2-4C2A-83D4-C4E770B2E9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CC1B-B6E2-4C2A-83D4-C4E770B2E94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CC1B-B6E2-4C2A-83D4-C4E770B2E94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CC1B-B6E2-4C2A-83D4-C4E770B2E94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CC1B-B6E2-4C2A-83D4-C4E770B2E94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CC1B-B6E2-4C2A-83D4-C4E770B2E94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CC1B-B6E2-4C2A-83D4-C4E770B2E94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CC1B-B6E2-4C2A-83D4-C4E770B2E94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CC1B-B6E2-4C2A-83D4-C4E770B2E94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CC1B-B6E2-4C2A-83D4-C4E770B2E94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CC1B-B6E2-4C2A-83D4-C4E770B2E94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CC1B-B6E2-4C2A-83D4-C4E770B2E94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CC1B-B6E2-4C2A-83D4-C4E770B2E94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03_no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0000">
                <a:srgbClr val="FFFFFF">
                  <a:alpha val="58000"/>
                </a:srgbClr>
              </a:gs>
              <a:gs pos="8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63525"/>
            <a:ext cx="10515600" cy="6000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 advClick="0" advTm="2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 spd="slow" advClick="0" advTm="2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66" y="1323244"/>
            <a:ext cx="6978868" cy="27295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63462" y="4024291"/>
            <a:ext cx="552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2B84B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环球旅游旅行动态模板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45226" y="4766474"/>
            <a:ext cx="4417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rgbClr val="2B84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POWERPOINT TEMPLATE</a:t>
            </a:r>
            <a:endParaRPr lang="zh-CN" altLang="en-US" sz="1200" dirty="0">
              <a:solidFill>
                <a:srgbClr val="2B84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32"/>
          <p:cNvSpPr txBox="1">
            <a:spLocks noChangeArrowheads="1"/>
          </p:cNvSpPr>
          <p:nvPr/>
        </p:nvSpPr>
        <p:spPr bwMode="auto">
          <a:xfrm>
            <a:off x="5417654" y="5043473"/>
            <a:ext cx="1269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2B84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汇报人：代用名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048779" y="5181972"/>
            <a:ext cx="1299913" cy="0"/>
          </a:xfrm>
          <a:prstGeom prst="line">
            <a:avLst/>
          </a:prstGeom>
          <a:ln>
            <a:solidFill>
              <a:srgbClr val="2B8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801504" y="5181972"/>
            <a:ext cx="1299913" cy="0"/>
          </a:xfrm>
          <a:prstGeom prst="line">
            <a:avLst/>
          </a:prstGeom>
          <a:ln>
            <a:solidFill>
              <a:srgbClr val="2B8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5806926" y="1772816"/>
            <a:ext cx="2516462" cy="1307072"/>
          </a:xfrm>
          <a:custGeom>
            <a:avLst/>
            <a:gdLst>
              <a:gd name="T0" fmla="*/ 25 w 229"/>
              <a:gd name="T1" fmla="*/ 0 h 119"/>
              <a:gd name="T2" fmla="*/ 204 w 229"/>
              <a:gd name="T3" fmla="*/ 0 h 119"/>
              <a:gd name="T4" fmla="*/ 229 w 229"/>
              <a:gd name="T5" fmla="*/ 25 h 119"/>
              <a:gd name="T6" fmla="*/ 229 w 229"/>
              <a:gd name="T7" fmla="*/ 94 h 119"/>
              <a:gd name="T8" fmla="*/ 204 w 229"/>
              <a:gd name="T9" fmla="*/ 119 h 119"/>
              <a:gd name="T10" fmla="*/ 57 w 229"/>
              <a:gd name="T11" fmla="*/ 119 h 119"/>
              <a:gd name="T12" fmla="*/ 57 w 229"/>
              <a:gd name="T13" fmla="*/ 103 h 119"/>
              <a:gd name="T14" fmla="*/ 204 w 229"/>
              <a:gd name="T15" fmla="*/ 103 h 119"/>
              <a:gd name="T16" fmla="*/ 213 w 229"/>
              <a:gd name="T17" fmla="*/ 94 h 119"/>
              <a:gd name="T18" fmla="*/ 213 w 229"/>
              <a:gd name="T19" fmla="*/ 25 h 119"/>
              <a:gd name="T20" fmla="*/ 204 w 229"/>
              <a:gd name="T21" fmla="*/ 16 h 119"/>
              <a:gd name="T22" fmla="*/ 25 w 229"/>
              <a:gd name="T23" fmla="*/ 16 h 119"/>
              <a:gd name="T24" fmla="*/ 16 w 229"/>
              <a:gd name="T25" fmla="*/ 25 h 119"/>
              <a:gd name="T26" fmla="*/ 16 w 229"/>
              <a:gd name="T27" fmla="*/ 94 h 119"/>
              <a:gd name="T28" fmla="*/ 25 w 229"/>
              <a:gd name="T29" fmla="*/ 103 h 119"/>
              <a:gd name="T30" fmla="*/ 41 w 229"/>
              <a:gd name="T31" fmla="*/ 103 h 119"/>
              <a:gd name="T32" fmla="*/ 41 w 229"/>
              <a:gd name="T33" fmla="*/ 119 h 119"/>
              <a:gd name="T34" fmla="*/ 25 w 229"/>
              <a:gd name="T35" fmla="*/ 119 h 119"/>
              <a:gd name="T36" fmla="*/ 0 w 229"/>
              <a:gd name="T37" fmla="*/ 94 h 119"/>
              <a:gd name="T38" fmla="*/ 0 w 229"/>
              <a:gd name="T39" fmla="*/ 25 h 119"/>
              <a:gd name="T40" fmla="*/ 25 w 229"/>
              <a:gd name="T4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9" h="119">
                <a:moveTo>
                  <a:pt x="2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18" y="0"/>
                  <a:pt x="229" y="12"/>
                  <a:pt x="229" y="25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108"/>
                  <a:pt x="218" y="119"/>
                  <a:pt x="204" y="119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9" y="103"/>
                  <a:pt x="213" y="99"/>
                  <a:pt x="213" y="94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13" y="20"/>
                  <a:pt x="209" y="16"/>
                  <a:pt x="20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0" y="16"/>
                  <a:pt x="16" y="20"/>
                  <a:pt x="16" y="25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9"/>
                  <a:pt x="20" y="103"/>
                  <a:pt x="25" y="103"/>
                </a:cubicBezTo>
                <a:cubicBezTo>
                  <a:pt x="41" y="103"/>
                  <a:pt x="41" y="103"/>
                  <a:pt x="41" y="10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12" y="119"/>
                  <a:pt x="0" y="108"/>
                  <a:pt x="0" y="9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2"/>
                  <a:pt x="12" y="0"/>
                  <a:pt x="25" y="0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3918418" y="2298437"/>
            <a:ext cx="2516462" cy="1297769"/>
          </a:xfrm>
          <a:custGeom>
            <a:avLst/>
            <a:gdLst>
              <a:gd name="T0" fmla="*/ 25 w 229"/>
              <a:gd name="T1" fmla="*/ 0 h 118"/>
              <a:gd name="T2" fmla="*/ 172 w 229"/>
              <a:gd name="T3" fmla="*/ 0 h 118"/>
              <a:gd name="T4" fmla="*/ 172 w 229"/>
              <a:gd name="T5" fmla="*/ 16 h 118"/>
              <a:gd name="T6" fmla="*/ 25 w 229"/>
              <a:gd name="T7" fmla="*/ 16 h 118"/>
              <a:gd name="T8" fmla="*/ 16 w 229"/>
              <a:gd name="T9" fmla="*/ 24 h 118"/>
              <a:gd name="T10" fmla="*/ 16 w 229"/>
              <a:gd name="T11" fmla="*/ 93 h 118"/>
              <a:gd name="T12" fmla="*/ 25 w 229"/>
              <a:gd name="T13" fmla="*/ 102 h 118"/>
              <a:gd name="T14" fmla="*/ 143 w 229"/>
              <a:gd name="T15" fmla="*/ 102 h 118"/>
              <a:gd name="T16" fmla="*/ 143 w 229"/>
              <a:gd name="T17" fmla="*/ 118 h 118"/>
              <a:gd name="T18" fmla="*/ 25 w 229"/>
              <a:gd name="T19" fmla="*/ 118 h 118"/>
              <a:gd name="T20" fmla="*/ 0 w 229"/>
              <a:gd name="T21" fmla="*/ 93 h 118"/>
              <a:gd name="T22" fmla="*/ 0 w 229"/>
              <a:gd name="T23" fmla="*/ 24 h 118"/>
              <a:gd name="T24" fmla="*/ 25 w 229"/>
              <a:gd name="T25" fmla="*/ 0 h 118"/>
              <a:gd name="T26" fmla="*/ 159 w 229"/>
              <a:gd name="T27" fmla="*/ 102 h 118"/>
              <a:gd name="T28" fmla="*/ 205 w 229"/>
              <a:gd name="T29" fmla="*/ 102 h 118"/>
              <a:gd name="T30" fmla="*/ 213 w 229"/>
              <a:gd name="T31" fmla="*/ 93 h 118"/>
              <a:gd name="T32" fmla="*/ 213 w 229"/>
              <a:gd name="T33" fmla="*/ 24 h 118"/>
              <a:gd name="T34" fmla="*/ 205 w 229"/>
              <a:gd name="T35" fmla="*/ 16 h 118"/>
              <a:gd name="T36" fmla="*/ 188 w 229"/>
              <a:gd name="T37" fmla="*/ 16 h 118"/>
              <a:gd name="T38" fmla="*/ 188 w 229"/>
              <a:gd name="T39" fmla="*/ 0 h 118"/>
              <a:gd name="T40" fmla="*/ 205 w 229"/>
              <a:gd name="T41" fmla="*/ 0 h 118"/>
              <a:gd name="T42" fmla="*/ 229 w 229"/>
              <a:gd name="T43" fmla="*/ 24 h 118"/>
              <a:gd name="T44" fmla="*/ 229 w 229"/>
              <a:gd name="T45" fmla="*/ 93 h 118"/>
              <a:gd name="T46" fmla="*/ 205 w 229"/>
              <a:gd name="T47" fmla="*/ 118 h 118"/>
              <a:gd name="T48" fmla="*/ 159 w 229"/>
              <a:gd name="T49" fmla="*/ 118 h 118"/>
              <a:gd name="T50" fmla="*/ 159 w 229"/>
              <a:gd name="T51" fmla="*/ 10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9" h="118">
                <a:moveTo>
                  <a:pt x="25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0" y="16"/>
                  <a:pt x="16" y="20"/>
                  <a:pt x="16" y="24"/>
                </a:cubicBezTo>
                <a:cubicBezTo>
                  <a:pt x="16" y="93"/>
                  <a:pt x="16" y="93"/>
                  <a:pt x="16" y="93"/>
                </a:cubicBezTo>
                <a:cubicBezTo>
                  <a:pt x="16" y="98"/>
                  <a:pt x="20" y="102"/>
                  <a:pt x="25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18"/>
                  <a:pt x="143" y="118"/>
                  <a:pt x="143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12" y="118"/>
                  <a:pt x="0" y="107"/>
                  <a:pt x="0" y="9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159" y="102"/>
                </a:moveTo>
                <a:cubicBezTo>
                  <a:pt x="205" y="102"/>
                  <a:pt x="205" y="102"/>
                  <a:pt x="205" y="102"/>
                </a:cubicBezTo>
                <a:cubicBezTo>
                  <a:pt x="209" y="102"/>
                  <a:pt x="213" y="98"/>
                  <a:pt x="213" y="93"/>
                </a:cubicBezTo>
                <a:cubicBezTo>
                  <a:pt x="213" y="24"/>
                  <a:pt x="213" y="24"/>
                  <a:pt x="213" y="24"/>
                </a:cubicBezTo>
                <a:cubicBezTo>
                  <a:pt x="213" y="20"/>
                  <a:pt x="209" y="16"/>
                  <a:pt x="205" y="16"/>
                </a:cubicBezTo>
                <a:cubicBezTo>
                  <a:pt x="188" y="16"/>
                  <a:pt x="188" y="16"/>
                  <a:pt x="188" y="16"/>
                </a:cubicBezTo>
                <a:cubicBezTo>
                  <a:pt x="188" y="0"/>
                  <a:pt x="188" y="0"/>
                  <a:pt x="188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8" y="0"/>
                  <a:pt x="229" y="11"/>
                  <a:pt x="229" y="24"/>
                </a:cubicBezTo>
                <a:cubicBezTo>
                  <a:pt x="229" y="93"/>
                  <a:pt x="229" y="93"/>
                  <a:pt x="229" y="93"/>
                </a:cubicBezTo>
                <a:cubicBezTo>
                  <a:pt x="229" y="107"/>
                  <a:pt x="218" y="118"/>
                  <a:pt x="205" y="118"/>
                </a:cubicBezTo>
                <a:cubicBezTo>
                  <a:pt x="159" y="118"/>
                  <a:pt x="159" y="118"/>
                  <a:pt x="159" y="118"/>
                </a:cubicBezTo>
                <a:lnTo>
                  <a:pt x="159" y="102"/>
                </a:ln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5490625" y="3079889"/>
            <a:ext cx="1297769" cy="1283813"/>
          </a:xfrm>
          <a:custGeom>
            <a:avLst/>
            <a:gdLst>
              <a:gd name="T0" fmla="*/ 21 w 118"/>
              <a:gd name="T1" fmla="*/ 16 h 117"/>
              <a:gd name="T2" fmla="*/ 70 w 118"/>
              <a:gd name="T3" fmla="*/ 16 h 117"/>
              <a:gd name="T4" fmla="*/ 70 w 118"/>
              <a:gd name="T5" fmla="*/ 0 h 117"/>
              <a:gd name="T6" fmla="*/ 21 w 118"/>
              <a:gd name="T7" fmla="*/ 0 h 117"/>
              <a:gd name="T8" fmla="*/ 0 w 118"/>
              <a:gd name="T9" fmla="*/ 20 h 117"/>
              <a:gd name="T10" fmla="*/ 0 w 118"/>
              <a:gd name="T11" fmla="*/ 97 h 117"/>
              <a:gd name="T12" fmla="*/ 21 w 118"/>
              <a:gd name="T13" fmla="*/ 117 h 117"/>
              <a:gd name="T14" fmla="*/ 29 w 118"/>
              <a:gd name="T15" fmla="*/ 117 h 117"/>
              <a:gd name="T16" fmla="*/ 29 w 118"/>
              <a:gd name="T17" fmla="*/ 102 h 117"/>
              <a:gd name="T18" fmla="*/ 21 w 118"/>
              <a:gd name="T19" fmla="*/ 102 h 117"/>
              <a:gd name="T20" fmla="*/ 16 w 118"/>
              <a:gd name="T21" fmla="*/ 97 h 117"/>
              <a:gd name="T22" fmla="*/ 16 w 118"/>
              <a:gd name="T23" fmla="*/ 20 h 117"/>
              <a:gd name="T24" fmla="*/ 21 w 118"/>
              <a:gd name="T25" fmla="*/ 16 h 117"/>
              <a:gd name="T26" fmla="*/ 45 w 118"/>
              <a:gd name="T27" fmla="*/ 117 h 117"/>
              <a:gd name="T28" fmla="*/ 98 w 118"/>
              <a:gd name="T29" fmla="*/ 117 h 117"/>
              <a:gd name="T30" fmla="*/ 118 w 118"/>
              <a:gd name="T31" fmla="*/ 97 h 117"/>
              <a:gd name="T32" fmla="*/ 118 w 118"/>
              <a:gd name="T33" fmla="*/ 20 h 117"/>
              <a:gd name="T34" fmla="*/ 98 w 118"/>
              <a:gd name="T35" fmla="*/ 0 h 117"/>
              <a:gd name="T36" fmla="*/ 86 w 118"/>
              <a:gd name="T37" fmla="*/ 0 h 117"/>
              <a:gd name="T38" fmla="*/ 86 w 118"/>
              <a:gd name="T39" fmla="*/ 16 h 117"/>
              <a:gd name="T40" fmla="*/ 98 w 118"/>
              <a:gd name="T41" fmla="*/ 16 h 117"/>
              <a:gd name="T42" fmla="*/ 102 w 118"/>
              <a:gd name="T43" fmla="*/ 20 h 117"/>
              <a:gd name="T44" fmla="*/ 102 w 118"/>
              <a:gd name="T45" fmla="*/ 97 h 117"/>
              <a:gd name="T46" fmla="*/ 98 w 118"/>
              <a:gd name="T47" fmla="*/ 102 h 117"/>
              <a:gd name="T48" fmla="*/ 45 w 118"/>
              <a:gd name="T49" fmla="*/ 102 h 117"/>
              <a:gd name="T50" fmla="*/ 45 w 118"/>
              <a:gd name="T51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8" h="117">
                <a:moveTo>
                  <a:pt x="21" y="16"/>
                </a:moveTo>
                <a:cubicBezTo>
                  <a:pt x="70" y="16"/>
                  <a:pt x="70" y="16"/>
                  <a:pt x="70" y="16"/>
                </a:cubicBezTo>
                <a:cubicBezTo>
                  <a:pt x="70" y="0"/>
                  <a:pt x="70" y="0"/>
                  <a:pt x="7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9"/>
                  <a:pt x="0" y="20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8"/>
                  <a:pt x="10" y="117"/>
                  <a:pt x="21" y="117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18" y="102"/>
                  <a:pt x="16" y="99"/>
                  <a:pt x="16" y="97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8"/>
                  <a:pt x="18" y="16"/>
                  <a:pt x="21" y="16"/>
                </a:cubicBezTo>
                <a:close/>
                <a:moveTo>
                  <a:pt x="45" y="117"/>
                </a:moveTo>
                <a:cubicBezTo>
                  <a:pt x="98" y="117"/>
                  <a:pt x="98" y="117"/>
                  <a:pt x="98" y="117"/>
                </a:cubicBezTo>
                <a:cubicBezTo>
                  <a:pt x="109" y="117"/>
                  <a:pt x="118" y="108"/>
                  <a:pt x="118" y="97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8" y="9"/>
                  <a:pt x="109" y="0"/>
                  <a:pt x="98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16"/>
                  <a:pt x="86" y="16"/>
                  <a:pt x="86" y="16"/>
                </a:cubicBezTo>
                <a:cubicBezTo>
                  <a:pt x="98" y="16"/>
                  <a:pt x="98" y="16"/>
                  <a:pt x="98" y="16"/>
                </a:cubicBezTo>
                <a:cubicBezTo>
                  <a:pt x="100" y="16"/>
                  <a:pt x="102" y="18"/>
                  <a:pt x="102" y="20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9"/>
                  <a:pt x="100" y="102"/>
                  <a:pt x="98" y="102"/>
                </a:cubicBezTo>
                <a:cubicBezTo>
                  <a:pt x="45" y="102"/>
                  <a:pt x="45" y="102"/>
                  <a:pt x="45" y="102"/>
                </a:cubicBezTo>
                <a:lnTo>
                  <a:pt x="45" y="1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5806926" y="3870643"/>
            <a:ext cx="2516462" cy="1297769"/>
          </a:xfrm>
          <a:custGeom>
            <a:avLst/>
            <a:gdLst>
              <a:gd name="T0" fmla="*/ 25 w 229"/>
              <a:gd name="T1" fmla="*/ 0 h 118"/>
              <a:gd name="T2" fmla="*/ 73 w 229"/>
              <a:gd name="T3" fmla="*/ 0 h 118"/>
              <a:gd name="T4" fmla="*/ 73 w 229"/>
              <a:gd name="T5" fmla="*/ 16 h 118"/>
              <a:gd name="T6" fmla="*/ 25 w 229"/>
              <a:gd name="T7" fmla="*/ 16 h 118"/>
              <a:gd name="T8" fmla="*/ 16 w 229"/>
              <a:gd name="T9" fmla="*/ 25 h 118"/>
              <a:gd name="T10" fmla="*/ 16 w 229"/>
              <a:gd name="T11" fmla="*/ 45 h 118"/>
              <a:gd name="T12" fmla="*/ 0 w 229"/>
              <a:gd name="T13" fmla="*/ 45 h 118"/>
              <a:gd name="T14" fmla="*/ 0 w 229"/>
              <a:gd name="T15" fmla="*/ 25 h 118"/>
              <a:gd name="T16" fmla="*/ 25 w 229"/>
              <a:gd name="T17" fmla="*/ 0 h 118"/>
              <a:gd name="T18" fmla="*/ 16 w 229"/>
              <a:gd name="T19" fmla="*/ 61 h 118"/>
              <a:gd name="T20" fmla="*/ 16 w 229"/>
              <a:gd name="T21" fmla="*/ 94 h 118"/>
              <a:gd name="T22" fmla="*/ 25 w 229"/>
              <a:gd name="T23" fmla="*/ 103 h 118"/>
              <a:gd name="T24" fmla="*/ 204 w 229"/>
              <a:gd name="T25" fmla="*/ 103 h 118"/>
              <a:gd name="T26" fmla="*/ 213 w 229"/>
              <a:gd name="T27" fmla="*/ 94 h 118"/>
              <a:gd name="T28" fmla="*/ 213 w 229"/>
              <a:gd name="T29" fmla="*/ 25 h 118"/>
              <a:gd name="T30" fmla="*/ 204 w 229"/>
              <a:gd name="T31" fmla="*/ 16 h 118"/>
              <a:gd name="T32" fmla="*/ 89 w 229"/>
              <a:gd name="T33" fmla="*/ 16 h 118"/>
              <a:gd name="T34" fmla="*/ 89 w 229"/>
              <a:gd name="T35" fmla="*/ 0 h 118"/>
              <a:gd name="T36" fmla="*/ 204 w 229"/>
              <a:gd name="T37" fmla="*/ 0 h 118"/>
              <a:gd name="T38" fmla="*/ 229 w 229"/>
              <a:gd name="T39" fmla="*/ 25 h 118"/>
              <a:gd name="T40" fmla="*/ 229 w 229"/>
              <a:gd name="T41" fmla="*/ 94 h 118"/>
              <a:gd name="T42" fmla="*/ 204 w 229"/>
              <a:gd name="T43" fmla="*/ 118 h 118"/>
              <a:gd name="T44" fmla="*/ 25 w 229"/>
              <a:gd name="T45" fmla="*/ 118 h 118"/>
              <a:gd name="T46" fmla="*/ 0 w 229"/>
              <a:gd name="T47" fmla="*/ 94 h 118"/>
              <a:gd name="T48" fmla="*/ 0 w 229"/>
              <a:gd name="T49" fmla="*/ 61 h 118"/>
              <a:gd name="T50" fmla="*/ 16 w 229"/>
              <a:gd name="T51" fmla="*/ 61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9" h="118">
                <a:moveTo>
                  <a:pt x="25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16"/>
                  <a:pt x="73" y="16"/>
                  <a:pt x="73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0" y="16"/>
                  <a:pt x="16" y="20"/>
                  <a:pt x="16" y="25"/>
                </a:cubicBezTo>
                <a:cubicBezTo>
                  <a:pt x="16" y="45"/>
                  <a:pt x="16" y="45"/>
                  <a:pt x="16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16" y="61"/>
                </a:moveTo>
                <a:cubicBezTo>
                  <a:pt x="16" y="94"/>
                  <a:pt x="16" y="94"/>
                  <a:pt x="16" y="94"/>
                </a:cubicBezTo>
                <a:cubicBezTo>
                  <a:pt x="16" y="99"/>
                  <a:pt x="20" y="103"/>
                  <a:pt x="25" y="103"/>
                </a:cubicBezTo>
                <a:cubicBezTo>
                  <a:pt x="85" y="103"/>
                  <a:pt x="145" y="103"/>
                  <a:pt x="204" y="103"/>
                </a:cubicBezTo>
                <a:cubicBezTo>
                  <a:pt x="209" y="103"/>
                  <a:pt x="213" y="99"/>
                  <a:pt x="213" y="94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13" y="20"/>
                  <a:pt x="209" y="16"/>
                  <a:pt x="204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0"/>
                  <a:pt x="89" y="0"/>
                  <a:pt x="89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18" y="0"/>
                  <a:pt x="229" y="11"/>
                  <a:pt x="229" y="25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107"/>
                  <a:pt x="218" y="118"/>
                  <a:pt x="204" y="118"/>
                </a:cubicBezTo>
                <a:cubicBezTo>
                  <a:pt x="145" y="118"/>
                  <a:pt x="85" y="118"/>
                  <a:pt x="25" y="118"/>
                </a:cubicBezTo>
                <a:cubicBezTo>
                  <a:pt x="12" y="118"/>
                  <a:pt x="0" y="107"/>
                  <a:pt x="0" y="94"/>
                </a:cubicBezTo>
                <a:cubicBezTo>
                  <a:pt x="0" y="61"/>
                  <a:pt x="0" y="61"/>
                  <a:pt x="0" y="61"/>
                </a:cubicBezTo>
                <a:lnTo>
                  <a:pt x="16" y="61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3918418" y="4363700"/>
            <a:ext cx="2516462" cy="1307072"/>
          </a:xfrm>
          <a:custGeom>
            <a:avLst/>
            <a:gdLst>
              <a:gd name="T0" fmla="*/ 25 w 229"/>
              <a:gd name="T1" fmla="*/ 0 h 119"/>
              <a:gd name="T2" fmla="*/ 205 w 229"/>
              <a:gd name="T3" fmla="*/ 0 h 119"/>
              <a:gd name="T4" fmla="*/ 229 w 229"/>
              <a:gd name="T5" fmla="*/ 25 h 119"/>
              <a:gd name="T6" fmla="*/ 229 w 229"/>
              <a:gd name="T7" fmla="*/ 58 h 119"/>
              <a:gd name="T8" fmla="*/ 213 w 229"/>
              <a:gd name="T9" fmla="*/ 58 h 119"/>
              <a:gd name="T10" fmla="*/ 213 w 229"/>
              <a:gd name="T11" fmla="*/ 25 h 119"/>
              <a:gd name="T12" fmla="*/ 205 w 229"/>
              <a:gd name="T13" fmla="*/ 16 h 119"/>
              <a:gd name="T14" fmla="*/ 25 w 229"/>
              <a:gd name="T15" fmla="*/ 16 h 119"/>
              <a:gd name="T16" fmla="*/ 16 w 229"/>
              <a:gd name="T17" fmla="*/ 25 h 119"/>
              <a:gd name="T18" fmla="*/ 16 w 229"/>
              <a:gd name="T19" fmla="*/ 94 h 119"/>
              <a:gd name="T20" fmla="*/ 25 w 229"/>
              <a:gd name="T21" fmla="*/ 103 h 119"/>
              <a:gd name="T22" fmla="*/ 205 w 229"/>
              <a:gd name="T23" fmla="*/ 103 h 119"/>
              <a:gd name="T24" fmla="*/ 213 w 229"/>
              <a:gd name="T25" fmla="*/ 94 h 119"/>
              <a:gd name="T26" fmla="*/ 213 w 229"/>
              <a:gd name="T27" fmla="*/ 73 h 119"/>
              <a:gd name="T28" fmla="*/ 229 w 229"/>
              <a:gd name="T29" fmla="*/ 73 h 119"/>
              <a:gd name="T30" fmla="*/ 229 w 229"/>
              <a:gd name="T31" fmla="*/ 94 h 119"/>
              <a:gd name="T32" fmla="*/ 205 w 229"/>
              <a:gd name="T33" fmla="*/ 119 h 119"/>
              <a:gd name="T34" fmla="*/ 25 w 229"/>
              <a:gd name="T35" fmla="*/ 119 h 119"/>
              <a:gd name="T36" fmla="*/ 0 w 229"/>
              <a:gd name="T37" fmla="*/ 94 h 119"/>
              <a:gd name="T38" fmla="*/ 0 w 229"/>
              <a:gd name="T39" fmla="*/ 25 h 119"/>
              <a:gd name="T40" fmla="*/ 25 w 229"/>
              <a:gd name="T4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9" h="119">
                <a:moveTo>
                  <a:pt x="25" y="0"/>
                </a:moveTo>
                <a:cubicBezTo>
                  <a:pt x="85" y="0"/>
                  <a:pt x="145" y="0"/>
                  <a:pt x="205" y="0"/>
                </a:cubicBezTo>
                <a:cubicBezTo>
                  <a:pt x="218" y="0"/>
                  <a:pt x="229" y="12"/>
                  <a:pt x="229" y="25"/>
                </a:cubicBezTo>
                <a:cubicBezTo>
                  <a:pt x="229" y="58"/>
                  <a:pt x="229" y="58"/>
                  <a:pt x="229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13" y="20"/>
                  <a:pt x="209" y="16"/>
                  <a:pt x="205" y="16"/>
                </a:cubicBezTo>
                <a:cubicBezTo>
                  <a:pt x="145" y="16"/>
                  <a:pt x="85" y="16"/>
                  <a:pt x="25" y="16"/>
                </a:cubicBezTo>
                <a:cubicBezTo>
                  <a:pt x="20" y="16"/>
                  <a:pt x="16" y="20"/>
                  <a:pt x="16" y="25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9"/>
                  <a:pt x="20" y="103"/>
                  <a:pt x="25" y="103"/>
                </a:cubicBezTo>
                <a:cubicBezTo>
                  <a:pt x="85" y="103"/>
                  <a:pt x="145" y="103"/>
                  <a:pt x="205" y="103"/>
                </a:cubicBezTo>
                <a:cubicBezTo>
                  <a:pt x="209" y="103"/>
                  <a:pt x="213" y="99"/>
                  <a:pt x="213" y="94"/>
                </a:cubicBezTo>
                <a:cubicBezTo>
                  <a:pt x="213" y="73"/>
                  <a:pt x="213" y="73"/>
                  <a:pt x="213" y="73"/>
                </a:cubicBezTo>
                <a:cubicBezTo>
                  <a:pt x="229" y="73"/>
                  <a:pt x="229" y="73"/>
                  <a:pt x="229" y="73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108"/>
                  <a:pt x="218" y="119"/>
                  <a:pt x="205" y="119"/>
                </a:cubicBezTo>
                <a:cubicBezTo>
                  <a:pt x="145" y="119"/>
                  <a:pt x="85" y="119"/>
                  <a:pt x="25" y="119"/>
                </a:cubicBezTo>
                <a:cubicBezTo>
                  <a:pt x="12" y="119"/>
                  <a:pt x="0" y="108"/>
                  <a:pt x="0" y="9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2"/>
                  <a:pt x="12" y="0"/>
                  <a:pt x="25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127663" y="2619388"/>
            <a:ext cx="483756" cy="404682"/>
          </a:xfrm>
          <a:prstGeom prst="rect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588521" y="2126331"/>
            <a:ext cx="483756" cy="413985"/>
          </a:xfrm>
          <a:prstGeom prst="rect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27663" y="4893971"/>
            <a:ext cx="483756" cy="404682"/>
          </a:xfrm>
          <a:prstGeom prst="rect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588521" y="4256715"/>
            <a:ext cx="483756" cy="413985"/>
          </a:xfrm>
          <a:prstGeom prst="rect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6" name="Freeform 20"/>
          <p:cNvSpPr>
            <a:spLocks noEditPoints="1"/>
          </p:cNvSpPr>
          <p:nvPr/>
        </p:nvSpPr>
        <p:spPr bwMode="auto">
          <a:xfrm>
            <a:off x="4977378" y="4721022"/>
            <a:ext cx="398542" cy="592428"/>
          </a:xfrm>
          <a:custGeom>
            <a:avLst/>
            <a:gdLst>
              <a:gd name="T0" fmla="*/ 63 w 94"/>
              <a:gd name="T1" fmla="*/ 23 h 140"/>
              <a:gd name="T2" fmla="*/ 58 w 94"/>
              <a:gd name="T3" fmla="*/ 12 h 140"/>
              <a:gd name="T4" fmla="*/ 47 w 94"/>
              <a:gd name="T5" fmla="*/ 0 h 140"/>
              <a:gd name="T6" fmla="*/ 36 w 94"/>
              <a:gd name="T7" fmla="*/ 12 h 140"/>
              <a:gd name="T8" fmla="*/ 32 w 94"/>
              <a:gd name="T9" fmla="*/ 23 h 140"/>
              <a:gd name="T10" fmla="*/ 0 w 94"/>
              <a:gd name="T11" fmla="*/ 30 h 140"/>
              <a:gd name="T12" fmla="*/ 8 w 94"/>
              <a:gd name="T13" fmla="*/ 140 h 140"/>
              <a:gd name="T14" fmla="*/ 94 w 94"/>
              <a:gd name="T15" fmla="*/ 132 h 140"/>
              <a:gd name="T16" fmla="*/ 86 w 94"/>
              <a:gd name="T17" fmla="*/ 23 h 140"/>
              <a:gd name="T18" fmla="*/ 56 w 94"/>
              <a:gd name="T19" fmla="*/ 11 h 140"/>
              <a:gd name="T20" fmla="*/ 38 w 94"/>
              <a:gd name="T21" fmla="*/ 11 h 140"/>
              <a:gd name="T22" fmla="*/ 83 w 94"/>
              <a:gd name="T23" fmla="*/ 124 h 140"/>
              <a:gd name="T24" fmla="*/ 11 w 94"/>
              <a:gd name="T25" fmla="*/ 29 h 140"/>
              <a:gd name="T26" fmla="*/ 22 w 94"/>
              <a:gd name="T27" fmla="*/ 35 h 140"/>
              <a:gd name="T28" fmla="*/ 70 w 94"/>
              <a:gd name="T29" fmla="*/ 29 h 140"/>
              <a:gd name="T30" fmla="*/ 83 w 94"/>
              <a:gd name="T31" fmla="*/ 124 h 140"/>
              <a:gd name="T32" fmla="*/ 54 w 94"/>
              <a:gd name="T33" fmla="*/ 11 h 140"/>
              <a:gd name="T34" fmla="*/ 40 w 94"/>
              <a:gd name="T35" fmla="*/ 11 h 140"/>
              <a:gd name="T36" fmla="*/ 47 w 94"/>
              <a:gd name="T37" fmla="*/ 6 h 140"/>
              <a:gd name="T38" fmla="*/ 47 w 94"/>
              <a:gd name="T39" fmla="*/ 16 h 140"/>
              <a:gd name="T40" fmla="*/ 47 w 94"/>
              <a:gd name="T41" fmla="*/ 6 h 140"/>
              <a:gd name="T42" fmla="*/ 37 w 94"/>
              <a:gd name="T43" fmla="*/ 88 h 140"/>
              <a:gd name="T44" fmla="*/ 25 w 94"/>
              <a:gd name="T45" fmla="*/ 102 h 140"/>
              <a:gd name="T46" fmla="*/ 18 w 94"/>
              <a:gd name="T47" fmla="*/ 94 h 140"/>
              <a:gd name="T48" fmla="*/ 25 w 94"/>
              <a:gd name="T49" fmla="*/ 95 h 140"/>
              <a:gd name="T50" fmla="*/ 35 w 94"/>
              <a:gd name="T51" fmla="*/ 67 h 140"/>
              <a:gd name="T52" fmla="*/ 26 w 94"/>
              <a:gd name="T53" fmla="*/ 81 h 140"/>
              <a:gd name="T54" fmla="*/ 24 w 94"/>
              <a:gd name="T55" fmla="*/ 81 h 140"/>
              <a:gd name="T56" fmla="*/ 20 w 94"/>
              <a:gd name="T57" fmla="*/ 72 h 140"/>
              <a:gd name="T58" fmla="*/ 35 w 94"/>
              <a:gd name="T59" fmla="*/ 67 h 140"/>
              <a:gd name="T60" fmla="*/ 37 w 94"/>
              <a:gd name="T61" fmla="*/ 50 h 140"/>
              <a:gd name="T62" fmla="*/ 25 w 94"/>
              <a:gd name="T63" fmla="*/ 63 h 140"/>
              <a:gd name="T64" fmla="*/ 18 w 94"/>
              <a:gd name="T65" fmla="*/ 55 h 140"/>
              <a:gd name="T66" fmla="*/ 25 w 94"/>
              <a:gd name="T67" fmla="*/ 5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" h="140">
                <a:moveTo>
                  <a:pt x="86" y="23"/>
                </a:moveTo>
                <a:cubicBezTo>
                  <a:pt x="63" y="23"/>
                  <a:pt x="63" y="23"/>
                  <a:pt x="63" y="23"/>
                </a:cubicBezTo>
                <a:cubicBezTo>
                  <a:pt x="58" y="19"/>
                  <a:pt x="58" y="12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8" y="11"/>
                  <a:pt x="58" y="11"/>
                </a:cubicBezTo>
                <a:cubicBezTo>
                  <a:pt x="58" y="5"/>
                  <a:pt x="53" y="0"/>
                  <a:pt x="47" y="0"/>
                </a:cubicBezTo>
                <a:cubicBezTo>
                  <a:pt x="41" y="0"/>
                  <a:pt x="36" y="5"/>
                  <a:pt x="36" y="11"/>
                </a:cubicBezTo>
                <a:cubicBezTo>
                  <a:pt x="36" y="11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7" y="19"/>
                  <a:pt x="32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4" y="23"/>
                  <a:pt x="0" y="26"/>
                  <a:pt x="0" y="30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7"/>
                  <a:pt x="4" y="140"/>
                  <a:pt x="8" y="140"/>
                </a:cubicBezTo>
                <a:cubicBezTo>
                  <a:pt x="86" y="140"/>
                  <a:pt x="86" y="140"/>
                  <a:pt x="86" y="140"/>
                </a:cubicBezTo>
                <a:cubicBezTo>
                  <a:pt x="91" y="140"/>
                  <a:pt x="94" y="137"/>
                  <a:pt x="94" y="132"/>
                </a:cubicBezTo>
                <a:cubicBezTo>
                  <a:pt x="94" y="30"/>
                  <a:pt x="94" y="30"/>
                  <a:pt x="94" y="30"/>
                </a:cubicBezTo>
                <a:cubicBezTo>
                  <a:pt x="94" y="26"/>
                  <a:pt x="91" y="23"/>
                  <a:pt x="86" y="23"/>
                </a:cubicBezTo>
                <a:close/>
                <a:moveTo>
                  <a:pt x="47" y="2"/>
                </a:moveTo>
                <a:cubicBezTo>
                  <a:pt x="52" y="2"/>
                  <a:pt x="56" y="6"/>
                  <a:pt x="56" y="11"/>
                </a:cubicBezTo>
                <a:cubicBezTo>
                  <a:pt x="56" y="16"/>
                  <a:pt x="52" y="20"/>
                  <a:pt x="47" y="20"/>
                </a:cubicBezTo>
                <a:cubicBezTo>
                  <a:pt x="42" y="20"/>
                  <a:pt x="38" y="16"/>
                  <a:pt x="38" y="11"/>
                </a:cubicBezTo>
                <a:cubicBezTo>
                  <a:pt x="38" y="6"/>
                  <a:pt x="42" y="2"/>
                  <a:pt x="47" y="2"/>
                </a:cubicBezTo>
                <a:close/>
                <a:moveTo>
                  <a:pt x="83" y="124"/>
                </a:moveTo>
                <a:cubicBezTo>
                  <a:pt x="11" y="124"/>
                  <a:pt x="11" y="124"/>
                  <a:pt x="11" y="124"/>
                </a:cubicBezTo>
                <a:cubicBezTo>
                  <a:pt x="11" y="29"/>
                  <a:pt x="11" y="29"/>
                  <a:pt x="11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2" y="35"/>
                  <a:pt x="22" y="35"/>
                  <a:pt x="2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0" y="29"/>
                  <a:pt x="70" y="29"/>
                  <a:pt x="70" y="29"/>
                </a:cubicBezTo>
                <a:cubicBezTo>
                  <a:pt x="83" y="29"/>
                  <a:pt x="83" y="29"/>
                  <a:pt x="83" y="29"/>
                </a:cubicBezTo>
                <a:lnTo>
                  <a:pt x="83" y="124"/>
                </a:lnTo>
                <a:close/>
                <a:moveTo>
                  <a:pt x="47" y="18"/>
                </a:moveTo>
                <a:cubicBezTo>
                  <a:pt x="51" y="18"/>
                  <a:pt x="54" y="15"/>
                  <a:pt x="54" y="11"/>
                </a:cubicBezTo>
                <a:cubicBezTo>
                  <a:pt x="54" y="7"/>
                  <a:pt x="51" y="4"/>
                  <a:pt x="47" y="4"/>
                </a:cubicBezTo>
                <a:cubicBezTo>
                  <a:pt x="43" y="4"/>
                  <a:pt x="40" y="7"/>
                  <a:pt x="40" y="11"/>
                </a:cubicBezTo>
                <a:cubicBezTo>
                  <a:pt x="40" y="15"/>
                  <a:pt x="43" y="18"/>
                  <a:pt x="47" y="18"/>
                </a:cubicBezTo>
                <a:close/>
                <a:moveTo>
                  <a:pt x="47" y="6"/>
                </a:moveTo>
                <a:cubicBezTo>
                  <a:pt x="50" y="6"/>
                  <a:pt x="52" y="8"/>
                  <a:pt x="52" y="11"/>
                </a:cubicBezTo>
                <a:cubicBezTo>
                  <a:pt x="52" y="14"/>
                  <a:pt x="50" y="16"/>
                  <a:pt x="47" y="16"/>
                </a:cubicBezTo>
                <a:cubicBezTo>
                  <a:pt x="44" y="16"/>
                  <a:pt x="42" y="14"/>
                  <a:pt x="42" y="11"/>
                </a:cubicBezTo>
                <a:cubicBezTo>
                  <a:pt x="42" y="8"/>
                  <a:pt x="44" y="6"/>
                  <a:pt x="47" y="6"/>
                </a:cubicBezTo>
                <a:close/>
                <a:moveTo>
                  <a:pt x="35" y="86"/>
                </a:moveTo>
                <a:cubicBezTo>
                  <a:pt x="37" y="88"/>
                  <a:pt x="37" y="88"/>
                  <a:pt x="37" y="88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8" y="94"/>
                  <a:pt x="18" y="94"/>
                  <a:pt x="18" y="94"/>
                </a:cubicBezTo>
                <a:cubicBezTo>
                  <a:pt x="20" y="91"/>
                  <a:pt x="20" y="91"/>
                  <a:pt x="20" y="91"/>
                </a:cubicBezTo>
                <a:cubicBezTo>
                  <a:pt x="25" y="95"/>
                  <a:pt x="25" y="95"/>
                  <a:pt x="25" y="95"/>
                </a:cubicBezTo>
                <a:lnTo>
                  <a:pt x="35" y="86"/>
                </a:lnTo>
                <a:close/>
                <a:moveTo>
                  <a:pt x="35" y="67"/>
                </a:moveTo>
                <a:cubicBezTo>
                  <a:pt x="37" y="69"/>
                  <a:pt x="37" y="69"/>
                  <a:pt x="37" y="69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3"/>
                  <a:pt x="25" y="83"/>
                  <a:pt x="25" y="83"/>
                </a:cubicBezTo>
                <a:cubicBezTo>
                  <a:pt x="24" y="81"/>
                  <a:pt x="24" y="81"/>
                  <a:pt x="24" y="81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2"/>
                  <a:pt x="20" y="72"/>
                  <a:pt x="20" y="72"/>
                </a:cubicBezTo>
                <a:cubicBezTo>
                  <a:pt x="25" y="76"/>
                  <a:pt x="25" y="76"/>
                  <a:pt x="25" y="76"/>
                </a:cubicBezTo>
                <a:lnTo>
                  <a:pt x="35" y="67"/>
                </a:lnTo>
                <a:close/>
                <a:moveTo>
                  <a:pt x="35" y="48"/>
                </a:moveTo>
                <a:cubicBezTo>
                  <a:pt x="37" y="50"/>
                  <a:pt x="37" y="50"/>
                  <a:pt x="37" y="50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3"/>
                  <a:pt x="25" y="63"/>
                  <a:pt x="25" y="63"/>
                </a:cubicBezTo>
                <a:cubicBezTo>
                  <a:pt x="24" y="62"/>
                  <a:pt x="24" y="62"/>
                  <a:pt x="24" y="62"/>
                </a:cubicBezTo>
                <a:cubicBezTo>
                  <a:pt x="18" y="55"/>
                  <a:pt x="18" y="55"/>
                  <a:pt x="18" y="55"/>
                </a:cubicBezTo>
                <a:cubicBezTo>
                  <a:pt x="20" y="53"/>
                  <a:pt x="20" y="53"/>
                  <a:pt x="20" y="53"/>
                </a:cubicBezTo>
                <a:cubicBezTo>
                  <a:pt x="25" y="57"/>
                  <a:pt x="25" y="57"/>
                  <a:pt x="25" y="57"/>
                </a:cubicBezTo>
                <a:lnTo>
                  <a:pt x="35" y="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2"/>
          <p:cNvSpPr>
            <a:spLocks noEditPoints="1"/>
          </p:cNvSpPr>
          <p:nvPr/>
        </p:nvSpPr>
        <p:spPr bwMode="auto">
          <a:xfrm>
            <a:off x="4836763" y="2653644"/>
            <a:ext cx="679772" cy="587352"/>
          </a:xfrm>
          <a:custGeom>
            <a:avLst/>
            <a:gdLst>
              <a:gd name="T0" fmla="*/ 34 w 140"/>
              <a:gd name="T1" fmla="*/ 0 h 121"/>
              <a:gd name="T2" fmla="*/ 30 w 140"/>
              <a:gd name="T3" fmla="*/ 49 h 121"/>
              <a:gd name="T4" fmla="*/ 50 w 140"/>
              <a:gd name="T5" fmla="*/ 19 h 121"/>
              <a:gd name="T6" fmla="*/ 54 w 140"/>
              <a:gd name="T7" fmla="*/ 32 h 121"/>
              <a:gd name="T8" fmla="*/ 55 w 140"/>
              <a:gd name="T9" fmla="*/ 21 h 121"/>
              <a:gd name="T10" fmla="*/ 17 w 140"/>
              <a:gd name="T11" fmla="*/ 28 h 121"/>
              <a:gd name="T12" fmla="*/ 7 w 140"/>
              <a:gd name="T13" fmla="*/ 32 h 121"/>
              <a:gd name="T14" fmla="*/ 14 w 140"/>
              <a:gd name="T15" fmla="*/ 22 h 121"/>
              <a:gd name="T16" fmla="*/ 14 w 140"/>
              <a:gd name="T17" fmla="*/ 18 h 121"/>
              <a:gd name="T18" fmla="*/ 13 w 140"/>
              <a:gd name="T19" fmla="*/ 21 h 121"/>
              <a:gd name="T20" fmla="*/ 10 w 140"/>
              <a:gd name="T21" fmla="*/ 16 h 121"/>
              <a:gd name="T22" fmla="*/ 19 w 140"/>
              <a:gd name="T23" fmla="*/ 20 h 121"/>
              <a:gd name="T24" fmla="*/ 15 w 140"/>
              <a:gd name="T25" fmla="*/ 28 h 121"/>
              <a:gd name="T26" fmla="*/ 31 w 140"/>
              <a:gd name="T27" fmla="*/ 28 h 121"/>
              <a:gd name="T28" fmla="*/ 27 w 140"/>
              <a:gd name="T29" fmla="*/ 28 h 121"/>
              <a:gd name="T30" fmla="*/ 26 w 140"/>
              <a:gd name="T31" fmla="*/ 15 h 121"/>
              <a:gd name="T32" fmla="*/ 33 w 140"/>
              <a:gd name="T33" fmla="*/ 25 h 121"/>
              <a:gd name="T34" fmla="*/ 46 w 140"/>
              <a:gd name="T35" fmla="*/ 13 h 121"/>
              <a:gd name="T36" fmla="*/ 34 w 140"/>
              <a:gd name="T37" fmla="*/ 36 h 121"/>
              <a:gd name="T38" fmla="*/ 27 w 140"/>
              <a:gd name="T39" fmla="*/ 21 h 121"/>
              <a:gd name="T40" fmla="*/ 24 w 140"/>
              <a:gd name="T41" fmla="*/ 25 h 121"/>
              <a:gd name="T42" fmla="*/ 65 w 140"/>
              <a:gd name="T43" fmla="*/ 71 h 121"/>
              <a:gd name="T44" fmla="*/ 43 w 140"/>
              <a:gd name="T45" fmla="*/ 81 h 121"/>
              <a:gd name="T46" fmla="*/ 65 w 140"/>
              <a:gd name="T47" fmla="*/ 71 h 121"/>
              <a:gd name="T48" fmla="*/ 106 w 140"/>
              <a:gd name="T49" fmla="*/ 13 h 121"/>
              <a:gd name="T50" fmla="*/ 98 w 140"/>
              <a:gd name="T51" fmla="*/ 35 h 121"/>
              <a:gd name="T52" fmla="*/ 66 w 140"/>
              <a:gd name="T53" fmla="*/ 72 h 121"/>
              <a:gd name="T54" fmla="*/ 88 w 140"/>
              <a:gd name="T55" fmla="*/ 60 h 121"/>
              <a:gd name="T56" fmla="*/ 88 w 140"/>
              <a:gd name="T57" fmla="*/ 60 h 121"/>
              <a:gd name="T58" fmla="*/ 117 w 140"/>
              <a:gd name="T59" fmla="*/ 17 h 121"/>
              <a:gd name="T60" fmla="*/ 80 w 140"/>
              <a:gd name="T61" fmla="*/ 92 h 121"/>
              <a:gd name="T62" fmla="*/ 81 w 140"/>
              <a:gd name="T63" fmla="*/ 118 h 121"/>
              <a:gd name="T64" fmla="*/ 57 w 140"/>
              <a:gd name="T65" fmla="*/ 112 h 121"/>
              <a:gd name="T66" fmla="*/ 57 w 140"/>
              <a:gd name="T67" fmla="*/ 101 h 121"/>
              <a:gd name="T68" fmla="*/ 61 w 140"/>
              <a:gd name="T69" fmla="*/ 109 h 121"/>
              <a:gd name="T70" fmla="*/ 83 w 140"/>
              <a:gd name="T71" fmla="*/ 115 h 121"/>
              <a:gd name="T72" fmla="*/ 87 w 140"/>
              <a:gd name="T73" fmla="*/ 120 h 121"/>
              <a:gd name="T74" fmla="*/ 99 w 140"/>
              <a:gd name="T75" fmla="*/ 103 h 121"/>
              <a:gd name="T76" fmla="*/ 104 w 140"/>
              <a:gd name="T77" fmla="*/ 119 h 121"/>
              <a:gd name="T78" fmla="*/ 108 w 140"/>
              <a:gd name="T79" fmla="*/ 103 h 121"/>
              <a:gd name="T80" fmla="*/ 126 w 140"/>
              <a:gd name="T81" fmla="*/ 107 h 121"/>
              <a:gd name="T82" fmla="*/ 113 w 140"/>
              <a:gd name="T83" fmla="*/ 115 h 121"/>
              <a:gd name="T84" fmla="*/ 126 w 140"/>
              <a:gd name="T85" fmla="*/ 107 h 121"/>
              <a:gd name="T86" fmla="*/ 127 w 140"/>
              <a:gd name="T87" fmla="*/ 120 h 121"/>
              <a:gd name="T88" fmla="*/ 139 w 140"/>
              <a:gd name="T89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21">
                <a:moveTo>
                  <a:pt x="45" y="49"/>
                </a:moveTo>
                <a:cubicBezTo>
                  <a:pt x="59" y="45"/>
                  <a:pt x="68" y="36"/>
                  <a:pt x="68" y="25"/>
                </a:cubicBezTo>
                <a:cubicBezTo>
                  <a:pt x="68" y="11"/>
                  <a:pt x="53" y="0"/>
                  <a:pt x="34" y="0"/>
                </a:cubicBezTo>
                <a:cubicBezTo>
                  <a:pt x="15" y="0"/>
                  <a:pt x="0" y="11"/>
                  <a:pt x="0" y="25"/>
                </a:cubicBezTo>
                <a:cubicBezTo>
                  <a:pt x="0" y="37"/>
                  <a:pt x="13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9" y="59"/>
                  <a:pt x="48" y="61"/>
                </a:cubicBezTo>
                <a:cubicBezTo>
                  <a:pt x="48" y="61"/>
                  <a:pt x="44" y="55"/>
                  <a:pt x="45" y="49"/>
                </a:cubicBezTo>
                <a:close/>
                <a:moveTo>
                  <a:pt x="50" y="19"/>
                </a:moveTo>
                <a:cubicBezTo>
                  <a:pt x="50" y="15"/>
                  <a:pt x="50" y="15"/>
                  <a:pt x="50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54" y="32"/>
                  <a:pt x="54" y="32"/>
                  <a:pt x="54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1"/>
                  <a:pt x="55" y="21"/>
                </a:cubicBezTo>
                <a:cubicBezTo>
                  <a:pt x="55" y="20"/>
                  <a:pt x="55" y="19"/>
                  <a:pt x="56" y="19"/>
                </a:cubicBezTo>
                <a:lnTo>
                  <a:pt x="50" y="19"/>
                </a:lnTo>
                <a:close/>
                <a:moveTo>
                  <a:pt x="17" y="28"/>
                </a:moveTo>
                <a:cubicBezTo>
                  <a:pt x="18" y="28"/>
                  <a:pt x="18" y="28"/>
                  <a:pt x="19" y="28"/>
                </a:cubicBezTo>
                <a:cubicBezTo>
                  <a:pt x="19" y="32"/>
                  <a:pt x="19" y="32"/>
                  <a:pt x="19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5"/>
                  <a:pt x="13" y="24"/>
                  <a:pt x="13" y="24"/>
                </a:cubicBezTo>
                <a:cubicBezTo>
                  <a:pt x="14" y="23"/>
                  <a:pt x="14" y="23"/>
                  <a:pt x="14" y="22"/>
                </a:cubicBezTo>
                <a:cubicBezTo>
                  <a:pt x="15" y="21"/>
                  <a:pt x="15" y="21"/>
                  <a:pt x="15" y="20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9"/>
                  <a:pt x="13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7"/>
                  <a:pt x="10" y="16"/>
                </a:cubicBezTo>
                <a:cubicBezTo>
                  <a:pt x="11" y="15"/>
                  <a:pt x="12" y="15"/>
                  <a:pt x="14" y="15"/>
                </a:cubicBezTo>
                <a:cubicBezTo>
                  <a:pt x="15" y="15"/>
                  <a:pt x="17" y="15"/>
                  <a:pt x="18" y="16"/>
                </a:cubicBezTo>
                <a:cubicBezTo>
                  <a:pt x="19" y="17"/>
                  <a:pt x="19" y="19"/>
                  <a:pt x="19" y="20"/>
                </a:cubicBezTo>
                <a:cubicBezTo>
                  <a:pt x="19" y="22"/>
                  <a:pt x="19" y="23"/>
                  <a:pt x="18" y="24"/>
                </a:cubicBezTo>
                <a:cubicBezTo>
                  <a:pt x="18" y="25"/>
                  <a:pt x="17" y="25"/>
                  <a:pt x="17" y="26"/>
                </a:cubicBezTo>
                <a:cubicBezTo>
                  <a:pt x="16" y="27"/>
                  <a:pt x="16" y="27"/>
                  <a:pt x="15" y="28"/>
                </a:cubicBezTo>
                <a:cubicBezTo>
                  <a:pt x="16" y="28"/>
                  <a:pt x="16" y="28"/>
                  <a:pt x="17" y="28"/>
                </a:cubicBezTo>
                <a:close/>
                <a:moveTo>
                  <a:pt x="33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2"/>
                  <a:pt x="31" y="32"/>
                  <a:pt x="31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28"/>
                  <a:pt x="27" y="28"/>
                  <a:pt x="27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6" y="15"/>
                  <a:pt x="26" y="15"/>
                  <a:pt x="26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25"/>
                  <a:pt x="31" y="25"/>
                  <a:pt x="31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28"/>
                </a:lnTo>
                <a:close/>
                <a:moveTo>
                  <a:pt x="34" y="36"/>
                </a:moveTo>
                <a:cubicBezTo>
                  <a:pt x="46" y="13"/>
                  <a:pt x="46" y="13"/>
                  <a:pt x="46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36" y="37"/>
                  <a:pt x="36" y="37"/>
                  <a:pt x="36" y="37"/>
                </a:cubicBezTo>
                <a:lnTo>
                  <a:pt x="34" y="36"/>
                </a:lnTo>
                <a:close/>
                <a:moveTo>
                  <a:pt x="26" y="21"/>
                </a:move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5"/>
                  <a:pt x="27" y="25"/>
                  <a:pt x="2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4"/>
                  <a:pt x="25" y="24"/>
                  <a:pt x="25" y="23"/>
                </a:cubicBezTo>
                <a:cubicBezTo>
                  <a:pt x="26" y="22"/>
                  <a:pt x="26" y="22"/>
                  <a:pt x="26" y="21"/>
                </a:cubicBezTo>
                <a:close/>
                <a:moveTo>
                  <a:pt x="65" y="71"/>
                </a:moveTo>
                <a:cubicBezTo>
                  <a:pt x="47" y="91"/>
                  <a:pt x="47" y="91"/>
                  <a:pt x="47" y="91"/>
                </a:cubicBezTo>
                <a:cubicBezTo>
                  <a:pt x="43" y="88"/>
                  <a:pt x="43" y="88"/>
                  <a:pt x="43" y="88"/>
                </a:cubicBezTo>
                <a:cubicBezTo>
                  <a:pt x="41" y="86"/>
                  <a:pt x="41" y="83"/>
                  <a:pt x="43" y="8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6"/>
                  <a:pt x="59" y="66"/>
                  <a:pt x="61" y="68"/>
                </a:cubicBezTo>
                <a:lnTo>
                  <a:pt x="65" y="71"/>
                </a:lnTo>
                <a:close/>
                <a:moveTo>
                  <a:pt x="94" y="32"/>
                </a:moveTo>
                <a:cubicBezTo>
                  <a:pt x="92" y="30"/>
                  <a:pt x="92" y="28"/>
                  <a:pt x="94" y="26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7" y="11"/>
                  <a:pt x="110" y="11"/>
                  <a:pt x="112" y="13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98" y="35"/>
                  <a:pt x="98" y="35"/>
                  <a:pt x="98" y="35"/>
                </a:cubicBezTo>
                <a:lnTo>
                  <a:pt x="94" y="32"/>
                </a:lnTo>
                <a:close/>
                <a:moveTo>
                  <a:pt x="48" y="9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72" y="77"/>
                  <a:pt x="87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9" y="59"/>
                  <a:pt x="89" y="59"/>
                  <a:pt x="89" y="59"/>
                </a:cubicBezTo>
                <a:cubicBezTo>
                  <a:pt x="104" y="42"/>
                  <a:pt x="99" y="36"/>
                  <a:pt x="99" y="36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31" y="27"/>
                  <a:pt x="124" y="42"/>
                  <a:pt x="119" y="49"/>
                </a:cubicBezTo>
                <a:cubicBezTo>
                  <a:pt x="116" y="54"/>
                  <a:pt x="109" y="62"/>
                  <a:pt x="101" y="72"/>
                </a:cubicBezTo>
                <a:cubicBezTo>
                  <a:pt x="93" y="81"/>
                  <a:pt x="85" y="88"/>
                  <a:pt x="80" y="92"/>
                </a:cubicBezTo>
                <a:cubicBezTo>
                  <a:pt x="73" y="97"/>
                  <a:pt x="59" y="105"/>
                  <a:pt x="48" y="92"/>
                </a:cubicBezTo>
                <a:close/>
                <a:moveTo>
                  <a:pt x="83" y="115"/>
                </a:moveTo>
                <a:cubicBezTo>
                  <a:pt x="83" y="117"/>
                  <a:pt x="82" y="118"/>
                  <a:pt x="81" y="118"/>
                </a:cubicBezTo>
                <a:cubicBezTo>
                  <a:pt x="78" y="119"/>
                  <a:pt x="75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64" y="119"/>
                  <a:pt x="59" y="116"/>
                  <a:pt x="57" y="112"/>
                </a:cubicBezTo>
                <a:cubicBezTo>
                  <a:pt x="55" y="108"/>
                  <a:pt x="54" y="104"/>
                  <a:pt x="54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4" y="102"/>
                  <a:pt x="56" y="101"/>
                  <a:pt x="57" y="101"/>
                </a:cubicBezTo>
                <a:cubicBezTo>
                  <a:pt x="58" y="101"/>
                  <a:pt x="59" y="102"/>
                  <a:pt x="59" y="103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4"/>
                  <a:pt x="59" y="107"/>
                  <a:pt x="61" y="109"/>
                </a:cubicBezTo>
                <a:cubicBezTo>
                  <a:pt x="63" y="112"/>
                  <a:pt x="65" y="114"/>
                  <a:pt x="72" y="115"/>
                </a:cubicBezTo>
                <a:cubicBezTo>
                  <a:pt x="74" y="115"/>
                  <a:pt x="77" y="114"/>
                  <a:pt x="80" y="114"/>
                </a:cubicBezTo>
                <a:cubicBezTo>
                  <a:pt x="81" y="113"/>
                  <a:pt x="82" y="114"/>
                  <a:pt x="83" y="115"/>
                </a:cubicBezTo>
                <a:close/>
                <a:moveTo>
                  <a:pt x="100" y="107"/>
                </a:moveTo>
                <a:cubicBezTo>
                  <a:pt x="91" y="119"/>
                  <a:pt x="91" y="119"/>
                  <a:pt x="91" y="119"/>
                </a:cubicBezTo>
                <a:cubicBezTo>
                  <a:pt x="90" y="120"/>
                  <a:pt x="88" y="121"/>
                  <a:pt x="87" y="120"/>
                </a:cubicBezTo>
                <a:cubicBezTo>
                  <a:pt x="85" y="119"/>
                  <a:pt x="85" y="117"/>
                  <a:pt x="86" y="1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2"/>
                  <a:pt x="98" y="102"/>
                  <a:pt x="99" y="103"/>
                </a:cubicBezTo>
                <a:cubicBezTo>
                  <a:pt x="100" y="104"/>
                  <a:pt x="101" y="106"/>
                  <a:pt x="100" y="107"/>
                </a:cubicBezTo>
                <a:close/>
                <a:moveTo>
                  <a:pt x="113" y="107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03" y="120"/>
                  <a:pt x="101" y="121"/>
                  <a:pt x="100" y="120"/>
                </a:cubicBezTo>
                <a:cubicBezTo>
                  <a:pt x="99" y="119"/>
                  <a:pt x="98" y="117"/>
                  <a:pt x="99" y="115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9" y="102"/>
                  <a:pt x="111" y="102"/>
                  <a:pt x="112" y="103"/>
                </a:cubicBezTo>
                <a:cubicBezTo>
                  <a:pt x="114" y="104"/>
                  <a:pt x="114" y="106"/>
                  <a:pt x="113" y="107"/>
                </a:cubicBezTo>
                <a:close/>
                <a:moveTo>
                  <a:pt x="126" y="107"/>
                </a:moveTo>
                <a:cubicBezTo>
                  <a:pt x="118" y="119"/>
                  <a:pt x="118" y="119"/>
                  <a:pt x="118" y="119"/>
                </a:cubicBezTo>
                <a:cubicBezTo>
                  <a:pt x="117" y="120"/>
                  <a:pt x="115" y="121"/>
                  <a:pt x="113" y="120"/>
                </a:cubicBezTo>
                <a:cubicBezTo>
                  <a:pt x="112" y="119"/>
                  <a:pt x="112" y="117"/>
                  <a:pt x="113" y="115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2" y="102"/>
                  <a:pt x="124" y="102"/>
                  <a:pt x="125" y="103"/>
                </a:cubicBezTo>
                <a:cubicBezTo>
                  <a:pt x="127" y="104"/>
                  <a:pt x="127" y="106"/>
                  <a:pt x="126" y="107"/>
                </a:cubicBezTo>
                <a:close/>
                <a:moveTo>
                  <a:pt x="139" y="107"/>
                </a:moveTo>
                <a:cubicBezTo>
                  <a:pt x="131" y="119"/>
                  <a:pt x="131" y="119"/>
                  <a:pt x="131" y="119"/>
                </a:cubicBezTo>
                <a:cubicBezTo>
                  <a:pt x="130" y="120"/>
                  <a:pt x="128" y="121"/>
                  <a:pt x="127" y="120"/>
                </a:cubicBezTo>
                <a:cubicBezTo>
                  <a:pt x="125" y="119"/>
                  <a:pt x="125" y="117"/>
                  <a:pt x="126" y="115"/>
                </a:cubicBezTo>
                <a:cubicBezTo>
                  <a:pt x="134" y="103"/>
                  <a:pt x="134" y="103"/>
                  <a:pt x="134" y="103"/>
                </a:cubicBezTo>
                <a:cubicBezTo>
                  <a:pt x="135" y="102"/>
                  <a:pt x="137" y="102"/>
                  <a:pt x="139" y="103"/>
                </a:cubicBezTo>
                <a:cubicBezTo>
                  <a:pt x="140" y="104"/>
                  <a:pt x="140" y="106"/>
                  <a:pt x="139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6"/>
          <p:cNvSpPr>
            <a:spLocks noEditPoints="1"/>
          </p:cNvSpPr>
          <p:nvPr/>
        </p:nvSpPr>
        <p:spPr bwMode="auto">
          <a:xfrm>
            <a:off x="6810178" y="2120927"/>
            <a:ext cx="509958" cy="610850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30"/>
          <p:cNvSpPr>
            <a:spLocks noEditPoints="1"/>
          </p:cNvSpPr>
          <p:nvPr/>
        </p:nvSpPr>
        <p:spPr bwMode="auto">
          <a:xfrm>
            <a:off x="6780863" y="4312533"/>
            <a:ext cx="568588" cy="413986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063553" y="2243337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5440" y="2538768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33276" y="3880197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33275" y="4175628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68895" y="4527409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0782" y="4822840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60709" y="1762698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60708" y="2058129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49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99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组合 184"/>
          <p:cNvGrpSpPr/>
          <p:nvPr/>
        </p:nvGrpSpPr>
        <p:grpSpPr>
          <a:xfrm>
            <a:off x="3541234" y="1097177"/>
            <a:ext cx="5284030" cy="4122066"/>
            <a:chOff x="1248207" y="1074501"/>
            <a:chExt cx="5407191" cy="4756567"/>
          </a:xfrm>
          <a:solidFill>
            <a:schemeClr val="bg1">
              <a:lumMod val="50000"/>
              <a:alpha val="40000"/>
            </a:schemeClr>
          </a:solidFill>
        </p:grpSpPr>
        <p:sp>
          <p:nvSpPr>
            <p:cNvPr id="186" name="Freeform 3"/>
            <p:cNvSpPr/>
            <p:nvPr/>
          </p:nvSpPr>
          <p:spPr bwMode="invGray">
            <a:xfrm>
              <a:off x="4396680" y="5556888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Freeform 4"/>
            <p:cNvSpPr/>
            <p:nvPr/>
          </p:nvSpPr>
          <p:spPr bwMode="invGray">
            <a:xfrm>
              <a:off x="5469992" y="1074501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Freeform 5"/>
            <p:cNvSpPr/>
            <p:nvPr/>
          </p:nvSpPr>
          <p:spPr bwMode="invGray">
            <a:xfrm>
              <a:off x="5583488" y="1995624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Freeform 6"/>
            <p:cNvSpPr/>
            <p:nvPr/>
          </p:nvSpPr>
          <p:spPr bwMode="gray">
            <a:xfrm>
              <a:off x="5395728" y="2376088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Freeform 7"/>
            <p:cNvSpPr/>
            <p:nvPr/>
          </p:nvSpPr>
          <p:spPr bwMode="gray">
            <a:xfrm>
              <a:off x="4912318" y="2528581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Freeform 8"/>
            <p:cNvSpPr/>
            <p:nvPr/>
          </p:nvSpPr>
          <p:spPr bwMode="gray">
            <a:xfrm>
              <a:off x="5084664" y="2761172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Freeform 9"/>
            <p:cNvSpPr/>
            <p:nvPr/>
          </p:nvSpPr>
          <p:spPr bwMode="gray">
            <a:xfrm>
              <a:off x="5206568" y="2868996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Freeform 10"/>
            <p:cNvSpPr/>
            <p:nvPr/>
          </p:nvSpPr>
          <p:spPr bwMode="gray">
            <a:xfrm>
              <a:off x="5206568" y="2882859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Freeform 11"/>
            <p:cNvSpPr/>
            <p:nvPr/>
          </p:nvSpPr>
          <p:spPr bwMode="gray">
            <a:xfrm>
              <a:off x="5072054" y="3129313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Freeform 12"/>
            <p:cNvSpPr/>
            <p:nvPr/>
          </p:nvSpPr>
          <p:spPr bwMode="gray">
            <a:xfrm>
              <a:off x="5221981" y="3525180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Freeform 13"/>
            <p:cNvSpPr/>
            <p:nvPr/>
          </p:nvSpPr>
          <p:spPr bwMode="invGray">
            <a:xfrm>
              <a:off x="5719403" y="3962637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Freeform 14"/>
            <p:cNvSpPr/>
            <p:nvPr/>
          </p:nvSpPr>
          <p:spPr bwMode="gray">
            <a:xfrm>
              <a:off x="5450375" y="4028871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Freeform 15"/>
            <p:cNvSpPr/>
            <p:nvPr/>
          </p:nvSpPr>
          <p:spPr bwMode="gray">
            <a:xfrm>
              <a:off x="5247202" y="4426279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Freeform 16"/>
            <p:cNvSpPr/>
            <p:nvPr/>
          </p:nvSpPr>
          <p:spPr bwMode="gray">
            <a:xfrm>
              <a:off x="4546608" y="4822146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0" name="Freeform 17"/>
            <p:cNvSpPr/>
            <p:nvPr/>
          </p:nvSpPr>
          <p:spPr bwMode="gray">
            <a:xfrm>
              <a:off x="3980527" y="4698919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1" name="Freeform 18"/>
            <p:cNvSpPr/>
            <p:nvPr/>
          </p:nvSpPr>
          <p:spPr bwMode="invGray">
            <a:xfrm>
              <a:off x="3900659" y="4330778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2" name="Freeform 19"/>
            <p:cNvSpPr/>
            <p:nvPr/>
          </p:nvSpPr>
          <p:spPr bwMode="invGray">
            <a:xfrm>
              <a:off x="3198663" y="4289189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3" name="Freeform 20"/>
            <p:cNvSpPr/>
            <p:nvPr/>
          </p:nvSpPr>
          <p:spPr bwMode="invGray">
            <a:xfrm>
              <a:off x="1409344" y="3072321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" name="Freeform 21"/>
            <p:cNvSpPr/>
            <p:nvPr/>
          </p:nvSpPr>
          <p:spPr bwMode="gray">
            <a:xfrm>
              <a:off x="3323369" y="3620681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" name="Freeform 22"/>
            <p:cNvSpPr/>
            <p:nvPr/>
          </p:nvSpPr>
          <p:spPr bwMode="invGray">
            <a:xfrm>
              <a:off x="2582140" y="2868996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" name="Freeform 23"/>
            <p:cNvSpPr/>
            <p:nvPr/>
          </p:nvSpPr>
          <p:spPr bwMode="gray">
            <a:xfrm>
              <a:off x="4978174" y="4206010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7" name="Freeform 24"/>
            <p:cNvSpPr/>
            <p:nvPr/>
          </p:nvSpPr>
          <p:spPr bwMode="gray">
            <a:xfrm>
              <a:off x="4465339" y="4206010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8" name="Freeform 25"/>
            <p:cNvSpPr/>
            <p:nvPr/>
          </p:nvSpPr>
          <p:spPr bwMode="gray">
            <a:xfrm>
              <a:off x="4413495" y="3799361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9" name="Freeform 26"/>
            <p:cNvSpPr/>
            <p:nvPr/>
          </p:nvSpPr>
          <p:spPr bwMode="gray">
            <a:xfrm>
              <a:off x="5072054" y="3606818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0" name="Freeform 27"/>
            <p:cNvSpPr/>
            <p:nvPr/>
          </p:nvSpPr>
          <p:spPr bwMode="gray">
            <a:xfrm>
              <a:off x="4615266" y="3401953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1" name="Freeform 28"/>
            <p:cNvSpPr/>
            <p:nvPr/>
          </p:nvSpPr>
          <p:spPr bwMode="invGray">
            <a:xfrm>
              <a:off x="4602655" y="2842810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2" name="Freeform 29"/>
            <p:cNvSpPr/>
            <p:nvPr/>
          </p:nvSpPr>
          <p:spPr bwMode="gray">
            <a:xfrm>
              <a:off x="4157077" y="2978360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3" name="Freeform 30"/>
            <p:cNvSpPr/>
            <p:nvPr/>
          </p:nvSpPr>
          <p:spPr bwMode="invGray">
            <a:xfrm>
              <a:off x="4056191" y="2992223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4" name="Freeform 31"/>
            <p:cNvSpPr/>
            <p:nvPr/>
          </p:nvSpPr>
          <p:spPr bwMode="invGray">
            <a:xfrm>
              <a:off x="2998293" y="2460806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" name="Freeform 32"/>
            <p:cNvSpPr/>
            <p:nvPr/>
          </p:nvSpPr>
          <p:spPr bwMode="invGray">
            <a:xfrm>
              <a:off x="3456482" y="1136115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6" name="Freeform 33"/>
            <p:cNvSpPr/>
            <p:nvPr/>
          </p:nvSpPr>
          <p:spPr bwMode="invGray">
            <a:xfrm>
              <a:off x="1248207" y="1491933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7" name="Freeform 34"/>
            <p:cNvSpPr/>
            <p:nvPr/>
          </p:nvSpPr>
          <p:spPr bwMode="invGray">
            <a:xfrm>
              <a:off x="5706793" y="4726645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16" name="Chart 259"/>
          <p:cNvGraphicFramePr/>
          <p:nvPr/>
        </p:nvGraphicFramePr>
        <p:xfrm>
          <a:off x="2912103" y="4877663"/>
          <a:ext cx="1320628" cy="126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7" name="Text Box 10"/>
          <p:cNvSpPr txBox="1">
            <a:spLocks noChangeArrowheads="1"/>
          </p:cNvSpPr>
          <p:nvPr/>
        </p:nvSpPr>
        <p:spPr bwMode="auto">
          <a:xfrm>
            <a:off x="3147738" y="5314424"/>
            <a:ext cx="849365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2135" b="1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55%</a:t>
            </a:r>
            <a:endParaRPr lang="en-US" sz="1600" dirty="0">
              <a:solidFill>
                <a:schemeClr val="accent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119" name="Chart 265"/>
          <p:cNvGraphicFramePr/>
          <p:nvPr/>
        </p:nvGraphicFramePr>
        <p:xfrm>
          <a:off x="1319424" y="4877663"/>
          <a:ext cx="1320628" cy="126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0" name="Text Box 10"/>
          <p:cNvSpPr txBox="1">
            <a:spLocks noChangeArrowheads="1"/>
          </p:cNvSpPr>
          <p:nvPr/>
        </p:nvSpPr>
        <p:spPr bwMode="auto">
          <a:xfrm>
            <a:off x="1555058" y="5314424"/>
            <a:ext cx="849365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2135" b="1" dirty="0">
                <a:solidFill>
                  <a:schemeClr val="accen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35%</a:t>
            </a:r>
            <a:endParaRPr lang="en-US" sz="1600" dirty="0">
              <a:solidFill>
                <a:schemeClr val="accent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122" name="Chart 270"/>
          <p:cNvGraphicFramePr/>
          <p:nvPr/>
        </p:nvGraphicFramePr>
        <p:xfrm>
          <a:off x="4679054" y="4877663"/>
          <a:ext cx="1320628" cy="126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3" name="Text Box 10"/>
          <p:cNvSpPr txBox="1">
            <a:spLocks noChangeArrowheads="1"/>
          </p:cNvSpPr>
          <p:nvPr/>
        </p:nvSpPr>
        <p:spPr bwMode="auto">
          <a:xfrm>
            <a:off x="4914688" y="5314424"/>
            <a:ext cx="849365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2135" b="1" dirty="0">
                <a:solidFill>
                  <a:schemeClr val="accen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21%</a:t>
            </a:r>
            <a:endParaRPr lang="en-US" sz="1600" dirty="0">
              <a:solidFill>
                <a:schemeClr val="accent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125" name="Chart 274"/>
          <p:cNvGraphicFramePr/>
          <p:nvPr/>
        </p:nvGraphicFramePr>
        <p:xfrm>
          <a:off x="6522446" y="4877663"/>
          <a:ext cx="1320628" cy="126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6758081" y="5314424"/>
            <a:ext cx="849365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2135" b="1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42%</a:t>
            </a:r>
            <a:endParaRPr lang="en-US" sz="1600" dirty="0">
              <a:solidFill>
                <a:schemeClr val="accent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128" name="Chart 294"/>
          <p:cNvGraphicFramePr/>
          <p:nvPr/>
        </p:nvGraphicFramePr>
        <p:xfrm>
          <a:off x="8253226" y="4877663"/>
          <a:ext cx="1320628" cy="126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9" name="Text Box 10"/>
          <p:cNvSpPr txBox="1">
            <a:spLocks noChangeArrowheads="1"/>
          </p:cNvSpPr>
          <p:nvPr/>
        </p:nvSpPr>
        <p:spPr bwMode="auto">
          <a:xfrm>
            <a:off x="8488859" y="5314424"/>
            <a:ext cx="849365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2135" b="1" dirty="0">
                <a:solidFill>
                  <a:schemeClr val="accen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94%</a:t>
            </a:r>
            <a:endParaRPr lang="en-US" sz="1600" dirty="0">
              <a:solidFill>
                <a:schemeClr val="accent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131" name="Chart 298"/>
          <p:cNvGraphicFramePr/>
          <p:nvPr/>
        </p:nvGraphicFramePr>
        <p:xfrm>
          <a:off x="9769211" y="4877663"/>
          <a:ext cx="1320628" cy="126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2" name="Text Box 10"/>
          <p:cNvSpPr txBox="1">
            <a:spLocks noChangeArrowheads="1"/>
          </p:cNvSpPr>
          <p:nvPr/>
        </p:nvSpPr>
        <p:spPr bwMode="auto">
          <a:xfrm>
            <a:off x="10020180" y="5314424"/>
            <a:ext cx="849365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2135" b="1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89%</a:t>
            </a:r>
            <a:endParaRPr lang="en-US" sz="1600" dirty="0">
              <a:solidFill>
                <a:schemeClr val="accent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4" name="Oval 302"/>
          <p:cNvSpPr/>
          <p:nvPr/>
        </p:nvSpPr>
        <p:spPr>
          <a:xfrm>
            <a:off x="4561047" y="2174826"/>
            <a:ext cx="118008" cy="11802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5" name="Oval 303"/>
          <p:cNvSpPr/>
          <p:nvPr/>
        </p:nvSpPr>
        <p:spPr>
          <a:xfrm>
            <a:off x="4281656" y="3251532"/>
            <a:ext cx="118008" cy="11802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6" name="Oval 304"/>
          <p:cNvSpPr/>
          <p:nvPr/>
        </p:nvSpPr>
        <p:spPr>
          <a:xfrm>
            <a:off x="6067288" y="3660984"/>
            <a:ext cx="118008" cy="11802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7" name="Oval 305"/>
          <p:cNvSpPr/>
          <p:nvPr/>
        </p:nvSpPr>
        <p:spPr>
          <a:xfrm>
            <a:off x="6598152" y="3299920"/>
            <a:ext cx="118008" cy="11802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8" name="Oval 306"/>
          <p:cNvSpPr/>
          <p:nvPr/>
        </p:nvSpPr>
        <p:spPr>
          <a:xfrm>
            <a:off x="7338107" y="2677496"/>
            <a:ext cx="118008" cy="11802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9" name="Oval 307"/>
          <p:cNvSpPr/>
          <p:nvPr/>
        </p:nvSpPr>
        <p:spPr>
          <a:xfrm>
            <a:off x="7860251" y="3581248"/>
            <a:ext cx="118008" cy="11802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40" name="Straight Arrow Connector 568"/>
          <p:cNvCxnSpPr/>
          <p:nvPr/>
        </p:nvCxnSpPr>
        <p:spPr>
          <a:xfrm>
            <a:off x="1987589" y="2233838"/>
            <a:ext cx="0" cy="264382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571"/>
          <p:cNvCxnSpPr>
            <a:stCxn id="134" idx="2"/>
          </p:cNvCxnSpPr>
          <p:nvPr/>
        </p:nvCxnSpPr>
        <p:spPr>
          <a:xfrm flipH="1">
            <a:off x="1987590" y="2233836"/>
            <a:ext cx="257345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573"/>
          <p:cNvCxnSpPr/>
          <p:nvPr/>
        </p:nvCxnSpPr>
        <p:spPr>
          <a:xfrm>
            <a:off x="3554639" y="3305009"/>
            <a:ext cx="0" cy="1572652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576"/>
          <p:cNvCxnSpPr>
            <a:stCxn id="135" idx="2"/>
          </p:cNvCxnSpPr>
          <p:nvPr/>
        </p:nvCxnSpPr>
        <p:spPr>
          <a:xfrm flipH="1">
            <a:off x="3554640" y="3310542"/>
            <a:ext cx="72701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585"/>
          <p:cNvCxnSpPr/>
          <p:nvPr/>
        </p:nvCxnSpPr>
        <p:spPr>
          <a:xfrm>
            <a:off x="5336908" y="3719993"/>
            <a:ext cx="0" cy="114585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586"/>
          <p:cNvCxnSpPr>
            <a:stCxn id="136" idx="2"/>
          </p:cNvCxnSpPr>
          <p:nvPr/>
        </p:nvCxnSpPr>
        <p:spPr>
          <a:xfrm flipH="1">
            <a:off x="5335413" y="3719994"/>
            <a:ext cx="73187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596"/>
          <p:cNvCxnSpPr/>
          <p:nvPr/>
        </p:nvCxnSpPr>
        <p:spPr>
          <a:xfrm>
            <a:off x="7180081" y="3358930"/>
            <a:ext cx="0" cy="1506923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597"/>
          <p:cNvCxnSpPr/>
          <p:nvPr/>
        </p:nvCxnSpPr>
        <p:spPr>
          <a:xfrm>
            <a:off x="6716160" y="3358930"/>
            <a:ext cx="46392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604"/>
          <p:cNvCxnSpPr/>
          <p:nvPr/>
        </p:nvCxnSpPr>
        <p:spPr>
          <a:xfrm>
            <a:off x="8913541" y="2736505"/>
            <a:ext cx="0" cy="2129346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605"/>
          <p:cNvCxnSpPr>
            <a:endCxn id="138" idx="6"/>
          </p:cNvCxnSpPr>
          <p:nvPr/>
        </p:nvCxnSpPr>
        <p:spPr>
          <a:xfrm flipH="1">
            <a:off x="7456115" y="2736506"/>
            <a:ext cx="1457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608"/>
          <p:cNvCxnSpPr/>
          <p:nvPr/>
        </p:nvCxnSpPr>
        <p:spPr>
          <a:xfrm>
            <a:off x="10428738" y="3646772"/>
            <a:ext cx="0" cy="121908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609"/>
          <p:cNvCxnSpPr>
            <a:endCxn id="139" idx="6"/>
          </p:cNvCxnSpPr>
          <p:nvPr/>
        </p:nvCxnSpPr>
        <p:spPr>
          <a:xfrm flipH="1">
            <a:off x="7978259" y="3640258"/>
            <a:ext cx="24504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159"/>
          <p:cNvSpPr txBox="1"/>
          <p:nvPr/>
        </p:nvSpPr>
        <p:spPr>
          <a:xfrm>
            <a:off x="1348880" y="6014909"/>
            <a:ext cx="126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TextBox 159"/>
          <p:cNvSpPr txBox="1"/>
          <p:nvPr/>
        </p:nvSpPr>
        <p:spPr>
          <a:xfrm>
            <a:off x="2923780" y="6014909"/>
            <a:ext cx="126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TextBox 159"/>
          <p:cNvSpPr txBox="1"/>
          <p:nvPr/>
        </p:nvSpPr>
        <p:spPr>
          <a:xfrm>
            <a:off x="4702520" y="6014909"/>
            <a:ext cx="126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1" name="TextBox 159"/>
          <p:cNvSpPr txBox="1"/>
          <p:nvPr/>
        </p:nvSpPr>
        <p:spPr>
          <a:xfrm>
            <a:off x="6549222" y="6014909"/>
            <a:ext cx="126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2" name="TextBox 159"/>
          <p:cNvSpPr txBox="1"/>
          <p:nvPr/>
        </p:nvSpPr>
        <p:spPr>
          <a:xfrm>
            <a:off x="8282681" y="6014909"/>
            <a:ext cx="126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3" name="TextBox 159"/>
          <p:cNvSpPr txBox="1"/>
          <p:nvPr/>
        </p:nvSpPr>
        <p:spPr>
          <a:xfrm>
            <a:off x="9814002" y="6014909"/>
            <a:ext cx="126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4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4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4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4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3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4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6" grpId="0">
        <p:bldAsOne/>
      </p:bldGraphic>
      <p:bldP spid="117" grpId="0"/>
      <p:bldGraphic spid="119" grpId="0">
        <p:bldAsOne/>
      </p:bldGraphic>
      <p:bldP spid="120" grpId="0"/>
      <p:bldGraphic spid="122" grpId="0">
        <p:bldAsOne/>
      </p:bldGraphic>
      <p:bldP spid="123" grpId="0"/>
      <p:bldGraphic spid="125" grpId="0">
        <p:bldAsOne/>
      </p:bldGraphic>
      <p:bldP spid="126" grpId="0"/>
      <p:bldGraphic spid="128" grpId="0">
        <p:bldAsOne/>
      </p:bldGraphic>
      <p:bldP spid="129" grpId="0"/>
      <p:bldGraphic spid="131" grpId="0">
        <p:bldAsOne/>
      </p:bldGraphic>
      <p:bldP spid="132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218" grpId="0"/>
      <p:bldP spid="219" grpId="0"/>
      <p:bldP spid="220" grpId="0"/>
      <p:bldP spid="221" grpId="0"/>
      <p:bldP spid="222" grpId="0"/>
      <p:bldP spid="2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7"/>
          <p:cNvSpPr/>
          <p:nvPr/>
        </p:nvSpPr>
        <p:spPr bwMode="auto">
          <a:xfrm>
            <a:off x="8030666" y="1223926"/>
            <a:ext cx="1809750" cy="3440112"/>
          </a:xfrm>
          <a:custGeom>
            <a:avLst/>
            <a:gdLst/>
            <a:ahLst/>
            <a:cxnLst/>
            <a:rect l="l" t="t" r="r" b="b"/>
            <a:pathLst>
              <a:path w="1809407" h="3440675">
                <a:moveTo>
                  <a:pt x="1139906" y="0"/>
                </a:moveTo>
                <a:lnTo>
                  <a:pt x="1809407" y="792244"/>
                </a:lnTo>
                <a:lnTo>
                  <a:pt x="1563950" y="750317"/>
                </a:lnTo>
                <a:lnTo>
                  <a:pt x="1104411" y="3440675"/>
                </a:lnTo>
                <a:lnTo>
                  <a:pt x="0" y="3440675"/>
                </a:lnTo>
                <a:lnTo>
                  <a:pt x="490848" y="567021"/>
                </a:lnTo>
                <a:lnTo>
                  <a:pt x="245391" y="5250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2800" kern="0" dirty="0">
              <a:solidFill>
                <a:sysClr val="window" lastClr="FFFFFF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3" name="平行四边形 2"/>
          <p:cNvSpPr/>
          <p:nvPr/>
        </p:nvSpPr>
        <p:spPr bwMode="auto">
          <a:xfrm>
            <a:off x="2790328" y="2982876"/>
            <a:ext cx="1385888" cy="1681162"/>
          </a:xfrm>
          <a:prstGeom prst="parallelogram">
            <a:avLst>
              <a:gd name="adj" fmla="val 20417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2800" kern="0" dirty="0">
              <a:solidFill>
                <a:sysClr val="window" lastClr="FFFFFF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4" name="平行四边形 3"/>
          <p:cNvSpPr/>
          <p:nvPr/>
        </p:nvSpPr>
        <p:spPr bwMode="auto">
          <a:xfrm>
            <a:off x="4538166" y="2982876"/>
            <a:ext cx="1384300" cy="1681162"/>
          </a:xfrm>
          <a:prstGeom prst="parallelogram">
            <a:avLst>
              <a:gd name="adj" fmla="val 20417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2800" kern="0" dirty="0">
              <a:solidFill>
                <a:sysClr val="window" lastClr="FFFFFF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 bwMode="auto">
          <a:xfrm>
            <a:off x="6284417" y="2982876"/>
            <a:ext cx="1385887" cy="1681162"/>
          </a:xfrm>
          <a:prstGeom prst="parallelogram">
            <a:avLst>
              <a:gd name="adj" fmla="val 20417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2800" kern="0" dirty="0">
              <a:solidFill>
                <a:sysClr val="window" lastClr="FFFFFF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6" name="平行四边形 5"/>
          <p:cNvSpPr/>
          <p:nvPr/>
        </p:nvSpPr>
        <p:spPr bwMode="auto">
          <a:xfrm flipH="1">
            <a:off x="3073627" y="2983152"/>
            <a:ext cx="2569119" cy="1680887"/>
          </a:xfrm>
          <a:prstGeom prst="parallelogram">
            <a:avLst>
              <a:gd name="adj" fmla="val 87273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2000" ker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平行四边形 6"/>
          <p:cNvSpPr/>
          <p:nvPr/>
        </p:nvSpPr>
        <p:spPr bwMode="auto">
          <a:xfrm flipH="1">
            <a:off x="4820312" y="2983152"/>
            <a:ext cx="2569119" cy="1680887"/>
          </a:xfrm>
          <a:prstGeom prst="parallelogram">
            <a:avLst>
              <a:gd name="adj" fmla="val 87273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2000" ker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平行四边形 7"/>
          <p:cNvSpPr/>
          <p:nvPr/>
        </p:nvSpPr>
        <p:spPr bwMode="auto">
          <a:xfrm flipH="1">
            <a:off x="6566995" y="2983152"/>
            <a:ext cx="2569119" cy="1680887"/>
          </a:xfrm>
          <a:prstGeom prst="parallelogram">
            <a:avLst>
              <a:gd name="adj" fmla="val 87273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2000" ker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平行四边形 8"/>
          <p:cNvSpPr/>
          <p:nvPr/>
        </p:nvSpPr>
        <p:spPr bwMode="auto">
          <a:xfrm>
            <a:off x="2790329" y="2983152"/>
            <a:ext cx="1385413" cy="1680887"/>
          </a:xfrm>
          <a:prstGeom prst="parallelogram">
            <a:avLst>
              <a:gd name="adj" fmla="val 20417"/>
            </a:avLst>
          </a:prstGeom>
          <a:solidFill>
            <a:schemeClr val="accent4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0" dirty="0">
                <a:solidFill>
                  <a:sysClr val="window" lastClr="FFFFFF"/>
                </a:solidFill>
                <a:latin typeface="Bebas" pitchFamily="2" charset="0"/>
                <a:ea typeface="微软雅黑" panose="020B0503020204020204" pitchFamily="34" charset="-122"/>
              </a:rPr>
              <a:t>A</a:t>
            </a:r>
            <a:endParaRPr lang="zh-CN" altLang="en-US" sz="4000" kern="0" dirty="0">
              <a:solidFill>
                <a:sysClr val="window" lastClr="FFFFFF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10" name="平行四边形 9"/>
          <p:cNvSpPr/>
          <p:nvPr/>
        </p:nvSpPr>
        <p:spPr bwMode="auto">
          <a:xfrm>
            <a:off x="4537758" y="2983152"/>
            <a:ext cx="1385413" cy="1680887"/>
          </a:xfrm>
          <a:prstGeom prst="parallelogram">
            <a:avLst>
              <a:gd name="adj" fmla="val 20417"/>
            </a:avLst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0" dirty="0">
                <a:solidFill>
                  <a:sysClr val="window" lastClr="FFFFFF"/>
                </a:solidFill>
                <a:latin typeface="Bebas" pitchFamily="2" charset="0"/>
                <a:ea typeface="微软雅黑" panose="020B0503020204020204" pitchFamily="34" charset="-122"/>
              </a:rPr>
              <a:t>B</a:t>
            </a:r>
            <a:endParaRPr lang="zh-CN" altLang="en-US" sz="4000" kern="0" dirty="0">
              <a:solidFill>
                <a:sysClr val="window" lastClr="FFFFFF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11" name="平行四边形 10"/>
          <p:cNvSpPr/>
          <p:nvPr/>
        </p:nvSpPr>
        <p:spPr bwMode="auto">
          <a:xfrm>
            <a:off x="6284442" y="2983152"/>
            <a:ext cx="1385413" cy="1680887"/>
          </a:xfrm>
          <a:prstGeom prst="parallelogram">
            <a:avLst>
              <a:gd name="adj" fmla="val 20417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0" dirty="0">
                <a:solidFill>
                  <a:sysClr val="window" lastClr="FFFFFF"/>
                </a:solidFill>
                <a:latin typeface="Bebas" pitchFamily="2" charset="0"/>
                <a:ea typeface="微软雅黑" panose="020B0503020204020204" pitchFamily="34" charset="-122"/>
              </a:rPr>
              <a:t>C</a:t>
            </a:r>
            <a:endParaRPr lang="zh-CN" altLang="en-US" sz="4000" kern="0" dirty="0">
              <a:solidFill>
                <a:sysClr val="window" lastClr="FFFFFF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12" name="矩形 17"/>
          <p:cNvSpPr/>
          <p:nvPr/>
        </p:nvSpPr>
        <p:spPr bwMode="auto">
          <a:xfrm>
            <a:off x="8030818" y="1223926"/>
            <a:ext cx="1809598" cy="3440112"/>
          </a:xfrm>
          <a:custGeom>
            <a:avLst/>
            <a:gdLst/>
            <a:ahLst/>
            <a:cxnLst/>
            <a:rect l="l" t="t" r="r" b="b"/>
            <a:pathLst>
              <a:path w="1809407" h="3440675">
                <a:moveTo>
                  <a:pt x="1139906" y="0"/>
                </a:moveTo>
                <a:lnTo>
                  <a:pt x="1809407" y="792244"/>
                </a:lnTo>
                <a:lnTo>
                  <a:pt x="1563950" y="750317"/>
                </a:lnTo>
                <a:lnTo>
                  <a:pt x="1104411" y="3440675"/>
                </a:lnTo>
                <a:lnTo>
                  <a:pt x="0" y="3440675"/>
                </a:lnTo>
                <a:lnTo>
                  <a:pt x="490848" y="567021"/>
                </a:lnTo>
                <a:lnTo>
                  <a:pt x="245391" y="525095"/>
                </a:lnTo>
                <a:close/>
              </a:path>
            </a:pathLst>
          </a:custGeom>
          <a:solidFill>
            <a:schemeClr val="accent3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2800" kern="0" dirty="0">
              <a:solidFill>
                <a:sysClr val="window" lastClr="FFFFFF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 rot="610177">
            <a:off x="8656413" y="2132556"/>
            <a:ext cx="461665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2259771" y="4876014"/>
            <a:ext cx="2098414" cy="785234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30488" y="1923686"/>
            <a:ext cx="2098414" cy="785234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84209" y="4876014"/>
            <a:ext cx="2098414" cy="785234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6064783" y="3291008"/>
            <a:ext cx="0" cy="1161554"/>
          </a:xfrm>
          <a:prstGeom prst="line">
            <a:avLst/>
          </a:pr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5919078" y="4443587"/>
            <a:ext cx="286124" cy="2863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endParaRPr lang="zh-CN" altLang="en-US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8281233" y="4443587"/>
            <a:ext cx="288810" cy="28635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0646216" y="4443587"/>
            <a:ext cx="284783" cy="28635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3554525" y="4443587"/>
            <a:ext cx="286124" cy="28635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189971" y="4443587"/>
            <a:ext cx="286124" cy="28635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13"/>
          <p:cNvSpPr/>
          <p:nvPr/>
        </p:nvSpPr>
        <p:spPr bwMode="auto">
          <a:xfrm>
            <a:off x="1332505" y="3564999"/>
            <a:ext cx="4732279" cy="887562"/>
          </a:xfrm>
          <a:custGeom>
            <a:avLst/>
            <a:gdLst>
              <a:gd name="T0" fmla="*/ 0 w 1895"/>
              <a:gd name="T1" fmla="*/ 355 h 355"/>
              <a:gd name="T2" fmla="*/ 0 w 1895"/>
              <a:gd name="T3" fmla="*/ 119 h 355"/>
              <a:gd name="T4" fmla="*/ 67 w 1895"/>
              <a:gd name="T5" fmla="*/ 54 h 355"/>
              <a:gd name="T6" fmla="*/ 1826 w 1895"/>
              <a:gd name="T7" fmla="*/ 54 h 355"/>
              <a:gd name="T8" fmla="*/ 1895 w 1895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5" h="355">
                <a:moveTo>
                  <a:pt x="0" y="355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7" y="54"/>
                </a:cubicBezTo>
                <a:cubicBezTo>
                  <a:pt x="1826" y="54"/>
                  <a:pt x="1826" y="54"/>
                  <a:pt x="1826" y="54"/>
                </a:cubicBezTo>
                <a:cubicBezTo>
                  <a:pt x="1856" y="54"/>
                  <a:pt x="1884" y="26"/>
                  <a:pt x="1895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4"/>
          <p:cNvSpPr/>
          <p:nvPr/>
        </p:nvSpPr>
        <p:spPr bwMode="auto">
          <a:xfrm>
            <a:off x="3697061" y="3860146"/>
            <a:ext cx="2367725" cy="592414"/>
          </a:xfrm>
          <a:custGeom>
            <a:avLst/>
            <a:gdLst>
              <a:gd name="T0" fmla="*/ 0 w 948"/>
              <a:gd name="T1" fmla="*/ 237 h 237"/>
              <a:gd name="T2" fmla="*/ 0 w 948"/>
              <a:gd name="T3" fmla="*/ 119 h 237"/>
              <a:gd name="T4" fmla="*/ 66 w 948"/>
              <a:gd name="T5" fmla="*/ 54 h 237"/>
              <a:gd name="T6" fmla="*/ 877 w 948"/>
              <a:gd name="T7" fmla="*/ 54 h 237"/>
              <a:gd name="T8" fmla="*/ 948 w 948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8" h="237">
                <a:moveTo>
                  <a:pt x="0" y="237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6" y="54"/>
                </a:cubicBezTo>
                <a:cubicBezTo>
                  <a:pt x="877" y="54"/>
                  <a:pt x="877" y="54"/>
                  <a:pt x="877" y="54"/>
                </a:cubicBezTo>
                <a:cubicBezTo>
                  <a:pt x="909" y="54"/>
                  <a:pt x="937" y="28"/>
                  <a:pt x="948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5"/>
          <p:cNvSpPr/>
          <p:nvPr/>
        </p:nvSpPr>
        <p:spPr bwMode="auto">
          <a:xfrm>
            <a:off x="6064784" y="3564999"/>
            <a:ext cx="4729108" cy="887562"/>
          </a:xfrm>
          <a:custGeom>
            <a:avLst/>
            <a:gdLst>
              <a:gd name="T0" fmla="*/ 1894 w 1894"/>
              <a:gd name="T1" fmla="*/ 355 h 355"/>
              <a:gd name="T2" fmla="*/ 1894 w 1894"/>
              <a:gd name="T3" fmla="*/ 119 h 355"/>
              <a:gd name="T4" fmla="*/ 1828 w 1894"/>
              <a:gd name="T5" fmla="*/ 54 h 355"/>
              <a:gd name="T6" fmla="*/ 68 w 1894"/>
              <a:gd name="T7" fmla="*/ 54 h 355"/>
              <a:gd name="T8" fmla="*/ 0 w 1894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4" h="355">
                <a:moveTo>
                  <a:pt x="1894" y="355"/>
                </a:moveTo>
                <a:cubicBezTo>
                  <a:pt x="1894" y="119"/>
                  <a:pt x="1894" y="119"/>
                  <a:pt x="1894" y="119"/>
                </a:cubicBezTo>
                <a:cubicBezTo>
                  <a:pt x="1894" y="119"/>
                  <a:pt x="1893" y="55"/>
                  <a:pt x="182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38" y="54"/>
                  <a:pt x="10" y="26"/>
                  <a:pt x="0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6"/>
          <p:cNvSpPr/>
          <p:nvPr/>
        </p:nvSpPr>
        <p:spPr bwMode="auto">
          <a:xfrm>
            <a:off x="6064785" y="3860146"/>
            <a:ext cx="2364554" cy="592414"/>
          </a:xfrm>
          <a:custGeom>
            <a:avLst/>
            <a:gdLst>
              <a:gd name="T0" fmla="*/ 947 w 947"/>
              <a:gd name="T1" fmla="*/ 237 h 237"/>
              <a:gd name="T2" fmla="*/ 947 w 947"/>
              <a:gd name="T3" fmla="*/ 119 h 237"/>
              <a:gd name="T4" fmla="*/ 881 w 947"/>
              <a:gd name="T5" fmla="*/ 54 h 237"/>
              <a:gd name="T6" fmla="*/ 70 w 947"/>
              <a:gd name="T7" fmla="*/ 54 h 237"/>
              <a:gd name="T8" fmla="*/ 0 w 947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237">
                <a:moveTo>
                  <a:pt x="947" y="237"/>
                </a:moveTo>
                <a:cubicBezTo>
                  <a:pt x="947" y="119"/>
                  <a:pt x="947" y="119"/>
                  <a:pt x="947" y="119"/>
                </a:cubicBezTo>
                <a:cubicBezTo>
                  <a:pt x="947" y="119"/>
                  <a:pt x="946" y="55"/>
                  <a:pt x="881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38" y="54"/>
                  <a:pt x="11" y="28"/>
                  <a:pt x="0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5400256" y="1700809"/>
            <a:ext cx="1320601" cy="1680585"/>
          </a:xfrm>
          <a:custGeom>
            <a:avLst/>
            <a:gdLst>
              <a:gd name="T0" fmla="*/ 214 w 427"/>
              <a:gd name="T1" fmla="*/ 0 h 543"/>
              <a:gd name="T2" fmla="*/ 427 w 427"/>
              <a:gd name="T3" fmla="*/ 213 h 543"/>
              <a:gd name="T4" fmla="*/ 326 w 427"/>
              <a:gd name="T5" fmla="*/ 394 h 543"/>
              <a:gd name="T6" fmla="*/ 268 w 427"/>
              <a:gd name="T7" fmla="*/ 444 h 543"/>
              <a:gd name="T8" fmla="*/ 214 w 427"/>
              <a:gd name="T9" fmla="*/ 543 h 543"/>
              <a:gd name="T10" fmla="*/ 159 w 427"/>
              <a:gd name="T11" fmla="*/ 444 h 543"/>
              <a:gd name="T12" fmla="*/ 100 w 427"/>
              <a:gd name="T13" fmla="*/ 393 h 543"/>
              <a:gd name="T14" fmla="*/ 88 w 427"/>
              <a:gd name="T15" fmla="*/ 385 h 543"/>
              <a:gd name="T16" fmla="*/ 88 w 427"/>
              <a:gd name="T17" fmla="*/ 385 h 543"/>
              <a:gd name="T18" fmla="*/ 88 w 427"/>
              <a:gd name="T19" fmla="*/ 385 h 543"/>
              <a:gd name="T20" fmla="*/ 0 w 427"/>
              <a:gd name="T21" fmla="*/ 213 h 543"/>
              <a:gd name="T22" fmla="*/ 214 w 427"/>
              <a:gd name="T23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543">
                <a:moveTo>
                  <a:pt x="214" y="0"/>
                </a:moveTo>
                <a:cubicBezTo>
                  <a:pt x="331" y="0"/>
                  <a:pt x="427" y="95"/>
                  <a:pt x="427" y="213"/>
                </a:cubicBezTo>
                <a:cubicBezTo>
                  <a:pt x="427" y="290"/>
                  <a:pt x="386" y="357"/>
                  <a:pt x="326" y="394"/>
                </a:cubicBezTo>
                <a:cubicBezTo>
                  <a:pt x="312" y="404"/>
                  <a:pt x="289" y="422"/>
                  <a:pt x="268" y="444"/>
                </a:cubicBezTo>
                <a:cubicBezTo>
                  <a:pt x="234" y="479"/>
                  <a:pt x="214" y="543"/>
                  <a:pt x="214" y="543"/>
                </a:cubicBezTo>
                <a:cubicBezTo>
                  <a:pt x="214" y="543"/>
                  <a:pt x="193" y="479"/>
                  <a:pt x="159" y="444"/>
                </a:cubicBezTo>
                <a:cubicBezTo>
                  <a:pt x="137" y="421"/>
                  <a:pt x="114" y="403"/>
                  <a:pt x="100" y="393"/>
                </a:cubicBezTo>
                <a:cubicBezTo>
                  <a:pt x="96" y="391"/>
                  <a:pt x="92" y="388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35" y="346"/>
                  <a:pt x="0" y="284"/>
                  <a:pt x="0" y="213"/>
                </a:cubicBezTo>
                <a:cubicBezTo>
                  <a:pt x="0" y="95"/>
                  <a:pt x="96" y="0"/>
                  <a:pt x="2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287678" rIns="102916" bIns="51458" rtlCol="0" anchor="t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558400" y="4877064"/>
            <a:ext cx="1643359" cy="415902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4552" y="5232574"/>
            <a:ext cx="1511054" cy="5544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75381" y="4877064"/>
            <a:ext cx="1643359" cy="415902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1532" y="5232574"/>
            <a:ext cx="1511054" cy="5544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38876" y="4877064"/>
            <a:ext cx="1643359" cy="415902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05027" y="5232574"/>
            <a:ext cx="1511054" cy="5544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03960" y="4877064"/>
            <a:ext cx="1643359" cy="415902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70111" y="5232574"/>
            <a:ext cx="1511054" cy="5544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966929" y="4877064"/>
            <a:ext cx="1643359" cy="415902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033080" y="5232574"/>
            <a:ext cx="1511054" cy="5544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753010" y="1915793"/>
            <a:ext cx="1150622" cy="11515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4" name="椭圆 23"/>
          <p:cNvSpPr/>
          <p:nvPr/>
        </p:nvSpPr>
        <p:spPr>
          <a:xfrm>
            <a:off x="9275571" y="1915793"/>
            <a:ext cx="1150622" cy="11515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875381" y="2452949"/>
            <a:ext cx="252487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720857" y="2452949"/>
            <a:ext cx="252487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2063364" y="1705969"/>
            <a:ext cx="2935894" cy="2936276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7177058" y="1705969"/>
            <a:ext cx="2935894" cy="2936276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628054" y="1705969"/>
            <a:ext cx="2935894" cy="2936276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5898541" y="2077035"/>
            <a:ext cx="394923" cy="515661"/>
            <a:chOff x="5811231" y="2445120"/>
            <a:chExt cx="446271" cy="582632"/>
          </a:xfrm>
          <a:solidFill>
            <a:schemeClr val="bg1"/>
          </a:solidFill>
        </p:grpSpPr>
        <p:sp>
          <p:nvSpPr>
            <p:cNvPr id="33" name="Freeform 37"/>
            <p:cNvSpPr>
              <a:spLocks noEditPoints="1"/>
            </p:cNvSpPr>
            <p:nvPr/>
          </p:nvSpPr>
          <p:spPr bwMode="auto">
            <a:xfrm>
              <a:off x="5811231" y="2445120"/>
              <a:ext cx="446271" cy="582632"/>
            </a:xfrm>
            <a:custGeom>
              <a:avLst/>
              <a:gdLst>
                <a:gd name="T0" fmla="*/ 103 w 109"/>
                <a:gd name="T1" fmla="*/ 68 h 142"/>
                <a:gd name="T2" fmla="*/ 96 w 109"/>
                <a:gd name="T3" fmla="*/ 68 h 142"/>
                <a:gd name="T4" fmla="*/ 96 w 109"/>
                <a:gd name="T5" fmla="*/ 44 h 142"/>
                <a:gd name="T6" fmla="*/ 84 w 109"/>
                <a:gd name="T7" fmla="*/ 13 h 142"/>
                <a:gd name="T8" fmla="*/ 54 w 109"/>
                <a:gd name="T9" fmla="*/ 0 h 142"/>
                <a:gd name="T10" fmla="*/ 25 w 109"/>
                <a:gd name="T11" fmla="*/ 13 h 142"/>
                <a:gd name="T12" fmla="*/ 13 w 109"/>
                <a:gd name="T13" fmla="*/ 44 h 142"/>
                <a:gd name="T14" fmla="*/ 13 w 109"/>
                <a:gd name="T15" fmla="*/ 68 h 142"/>
                <a:gd name="T16" fmla="*/ 5 w 109"/>
                <a:gd name="T17" fmla="*/ 68 h 142"/>
                <a:gd name="T18" fmla="*/ 0 w 109"/>
                <a:gd name="T19" fmla="*/ 73 h 142"/>
                <a:gd name="T20" fmla="*/ 0 w 109"/>
                <a:gd name="T21" fmla="*/ 137 h 142"/>
                <a:gd name="T22" fmla="*/ 5 w 109"/>
                <a:gd name="T23" fmla="*/ 142 h 142"/>
                <a:gd name="T24" fmla="*/ 103 w 109"/>
                <a:gd name="T25" fmla="*/ 142 h 142"/>
                <a:gd name="T26" fmla="*/ 109 w 109"/>
                <a:gd name="T27" fmla="*/ 137 h 142"/>
                <a:gd name="T28" fmla="*/ 109 w 109"/>
                <a:gd name="T29" fmla="*/ 73 h 142"/>
                <a:gd name="T30" fmla="*/ 103 w 109"/>
                <a:gd name="T31" fmla="*/ 68 h 142"/>
                <a:gd name="T32" fmla="*/ 66 w 109"/>
                <a:gd name="T33" fmla="*/ 124 h 142"/>
                <a:gd name="T34" fmla="*/ 54 w 109"/>
                <a:gd name="T35" fmla="*/ 136 h 142"/>
                <a:gd name="T36" fmla="*/ 42 w 109"/>
                <a:gd name="T37" fmla="*/ 124 h 142"/>
                <a:gd name="T38" fmla="*/ 42 w 109"/>
                <a:gd name="T39" fmla="*/ 102 h 142"/>
                <a:gd name="T40" fmla="*/ 54 w 109"/>
                <a:gd name="T41" fmla="*/ 91 h 142"/>
                <a:gd name="T42" fmla="*/ 66 w 109"/>
                <a:gd name="T43" fmla="*/ 102 h 142"/>
                <a:gd name="T44" fmla="*/ 66 w 109"/>
                <a:gd name="T45" fmla="*/ 124 h 142"/>
                <a:gd name="T46" fmla="*/ 76 w 109"/>
                <a:gd name="T47" fmla="*/ 68 h 142"/>
                <a:gd name="T48" fmla="*/ 32 w 109"/>
                <a:gd name="T49" fmla="*/ 68 h 142"/>
                <a:gd name="T50" fmla="*/ 32 w 109"/>
                <a:gd name="T51" fmla="*/ 44 h 142"/>
                <a:gd name="T52" fmla="*/ 39 w 109"/>
                <a:gd name="T53" fmla="*/ 27 h 142"/>
                <a:gd name="T54" fmla="*/ 54 w 109"/>
                <a:gd name="T55" fmla="*/ 20 h 142"/>
                <a:gd name="T56" fmla="*/ 70 w 109"/>
                <a:gd name="T57" fmla="*/ 27 h 142"/>
                <a:gd name="T58" fmla="*/ 76 w 109"/>
                <a:gd name="T59" fmla="*/ 44 h 142"/>
                <a:gd name="T60" fmla="*/ 76 w 109"/>
                <a:gd name="T61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42">
                  <a:moveTo>
                    <a:pt x="103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4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2" y="142"/>
                    <a:pt x="5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6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6" y="68"/>
                    <a:pt x="103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4" y="136"/>
                  </a:cubicBezTo>
                  <a:cubicBezTo>
                    <a:pt x="48" y="136"/>
                    <a:pt x="42" y="131"/>
                    <a:pt x="42" y="12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96"/>
                    <a:pt x="48" y="91"/>
                    <a:pt x="54" y="91"/>
                  </a:cubicBezTo>
                  <a:cubicBezTo>
                    <a:pt x="61" y="91"/>
                    <a:pt x="66" y="96"/>
                    <a:pt x="66" y="102"/>
                  </a:cubicBezTo>
                  <a:lnTo>
                    <a:pt x="66" y="124"/>
                  </a:lnTo>
                  <a:close/>
                  <a:moveTo>
                    <a:pt x="76" y="68"/>
                  </a:moveTo>
                  <a:cubicBezTo>
                    <a:pt x="32" y="68"/>
                    <a:pt x="32" y="68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7"/>
                    <a:pt x="35" y="31"/>
                    <a:pt x="39" y="27"/>
                  </a:cubicBezTo>
                  <a:cubicBezTo>
                    <a:pt x="43" y="22"/>
                    <a:pt x="48" y="20"/>
                    <a:pt x="54" y="20"/>
                  </a:cubicBezTo>
                  <a:cubicBezTo>
                    <a:pt x="60" y="20"/>
                    <a:pt x="66" y="22"/>
                    <a:pt x="70" y="27"/>
                  </a:cubicBezTo>
                  <a:cubicBezTo>
                    <a:pt x="74" y="31"/>
                    <a:pt x="76" y="37"/>
                    <a:pt x="76" y="44"/>
                  </a:cubicBezTo>
                  <a:lnTo>
                    <a:pt x="76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004616" y="2841806"/>
              <a:ext cx="59502" cy="131403"/>
            </a:xfrm>
            <a:custGeom>
              <a:avLst/>
              <a:gdLst>
                <a:gd name="T0" fmla="*/ 7 w 14"/>
                <a:gd name="T1" fmla="*/ 0 h 32"/>
                <a:gd name="T2" fmla="*/ 0 w 14"/>
                <a:gd name="T3" fmla="*/ 7 h 32"/>
                <a:gd name="T4" fmla="*/ 0 w 14"/>
                <a:gd name="T5" fmla="*/ 25 h 32"/>
                <a:gd name="T6" fmla="*/ 7 w 14"/>
                <a:gd name="T7" fmla="*/ 32 h 32"/>
                <a:gd name="T8" fmla="*/ 14 w 14"/>
                <a:gd name="T9" fmla="*/ 25 h 32"/>
                <a:gd name="T10" fmla="*/ 14 w 14"/>
                <a:gd name="T11" fmla="*/ 7 h 32"/>
                <a:gd name="T12" fmla="*/ 7 w 1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2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2"/>
                    <a:pt x="7" y="32"/>
                  </a:cubicBezTo>
                  <a:cubicBezTo>
                    <a:pt x="11" y="32"/>
                    <a:pt x="14" y="29"/>
                    <a:pt x="14" y="2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5028723" y="3201199"/>
            <a:ext cx="2134556" cy="110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右键点击图片选择设置图片格式可直接替换图片，在此录入上述图表的综合描述说明。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5144461" y="2768555"/>
            <a:ext cx="1903083" cy="42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1918163" y="5330788"/>
            <a:ext cx="3226296" cy="8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右键点击图片选择设置图片格式可直接替换图片。您可以点击文字框输入，或复制粘贴。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2615802" y="4867117"/>
            <a:ext cx="1831018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7047544" y="5330788"/>
            <a:ext cx="3194925" cy="8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右键点击图片选择设置图片格式可直接替换图片。您可以点击文字框输入，或复制粘贴。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7729496" y="4867117"/>
            <a:ext cx="1831018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31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1115900" y="1334008"/>
            <a:ext cx="4500758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在此录入上述图表的综合描述说明，在此录入上述图表的描述说明。在此录入上述图表的综合描述说明，在此录入上述图表的综合描述说明，在此录入上述图表的综合描述说明。</a:t>
            </a:r>
          </a:p>
        </p:txBody>
      </p:sp>
      <p:cxnSp>
        <p:nvCxnSpPr>
          <p:cNvPr id="55" name="Straight Connector 212"/>
          <p:cNvCxnSpPr>
            <a:endCxn id="59" idx="6"/>
          </p:cNvCxnSpPr>
          <p:nvPr/>
        </p:nvCxnSpPr>
        <p:spPr>
          <a:xfrm flipH="1">
            <a:off x="4364943" y="4077358"/>
            <a:ext cx="54804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130"/>
          <p:cNvSpPr>
            <a:spLocks noEditPoints="1"/>
          </p:cNvSpPr>
          <p:nvPr/>
        </p:nvSpPr>
        <p:spPr bwMode="auto">
          <a:xfrm>
            <a:off x="5046333" y="3067840"/>
            <a:ext cx="2096974" cy="2019043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Arc 214"/>
          <p:cNvSpPr/>
          <p:nvPr/>
        </p:nvSpPr>
        <p:spPr>
          <a:xfrm>
            <a:off x="4912983" y="2901778"/>
            <a:ext cx="2350854" cy="2351160"/>
          </a:xfrm>
          <a:prstGeom prst="arc">
            <a:avLst>
              <a:gd name="adj1" fmla="val 21578092"/>
              <a:gd name="adj2" fmla="val 16283076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4" name="Straight Connector 219"/>
          <p:cNvCxnSpPr/>
          <p:nvPr/>
        </p:nvCxnSpPr>
        <p:spPr>
          <a:xfrm flipH="1">
            <a:off x="2091758" y="4077358"/>
            <a:ext cx="54804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220"/>
          <p:cNvCxnSpPr/>
          <p:nvPr/>
        </p:nvCxnSpPr>
        <p:spPr>
          <a:xfrm flipH="1">
            <a:off x="7263838" y="4077358"/>
            <a:ext cx="54804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24"/>
          <p:cNvCxnSpPr/>
          <p:nvPr/>
        </p:nvCxnSpPr>
        <p:spPr>
          <a:xfrm flipH="1">
            <a:off x="9536794" y="4077358"/>
            <a:ext cx="54804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28"/>
          <p:cNvCxnSpPr/>
          <p:nvPr/>
        </p:nvCxnSpPr>
        <p:spPr>
          <a:xfrm flipH="1">
            <a:off x="6116815" y="2904237"/>
            <a:ext cx="900779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232"/>
          <p:cNvGrpSpPr/>
          <p:nvPr/>
        </p:nvGrpSpPr>
        <p:grpSpPr>
          <a:xfrm>
            <a:off x="7044814" y="2498565"/>
            <a:ext cx="823261" cy="823363"/>
            <a:chOff x="864537" y="1822859"/>
            <a:chExt cx="971309" cy="971307"/>
          </a:xfrm>
        </p:grpSpPr>
        <p:sp>
          <p:nvSpPr>
            <p:cNvPr id="75" name="Oval 233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76" name="Oval 234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7" name="Straight Connector 238"/>
          <p:cNvCxnSpPr/>
          <p:nvPr/>
        </p:nvCxnSpPr>
        <p:spPr>
          <a:xfrm>
            <a:off x="2338689" y="4099777"/>
            <a:ext cx="0" cy="88151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240"/>
          <p:cNvGrpSpPr/>
          <p:nvPr/>
        </p:nvGrpSpPr>
        <p:grpSpPr>
          <a:xfrm>
            <a:off x="1927059" y="5006797"/>
            <a:ext cx="823261" cy="823363"/>
            <a:chOff x="864537" y="1822859"/>
            <a:chExt cx="971309" cy="971307"/>
          </a:xfrm>
        </p:grpSpPr>
        <p:sp>
          <p:nvSpPr>
            <p:cNvPr id="79" name="Oval 241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80" name="Oval 242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1" name="Straight Connector 248"/>
          <p:cNvCxnSpPr/>
          <p:nvPr/>
        </p:nvCxnSpPr>
        <p:spPr>
          <a:xfrm>
            <a:off x="9804381" y="4099777"/>
            <a:ext cx="0" cy="88151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249"/>
          <p:cNvGrpSpPr/>
          <p:nvPr/>
        </p:nvGrpSpPr>
        <p:grpSpPr>
          <a:xfrm>
            <a:off x="9392751" y="5006797"/>
            <a:ext cx="823261" cy="823363"/>
            <a:chOff x="864537" y="1822859"/>
            <a:chExt cx="971309" cy="971307"/>
          </a:xfrm>
        </p:grpSpPr>
        <p:sp>
          <p:nvSpPr>
            <p:cNvPr id="83" name="Oval 250"/>
            <p:cNvSpPr/>
            <p:nvPr/>
          </p:nvSpPr>
          <p:spPr>
            <a:xfrm>
              <a:off x="932452" y="1890773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84" name="Oval 251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11882" y="3214790"/>
            <a:ext cx="1724911" cy="1725136"/>
            <a:chOff x="7812104" y="3185821"/>
            <a:chExt cx="1725136" cy="1725136"/>
          </a:xfrm>
        </p:grpSpPr>
        <p:grpSp>
          <p:nvGrpSpPr>
            <p:cNvPr id="66" name="Group 221"/>
            <p:cNvGrpSpPr/>
            <p:nvPr/>
          </p:nvGrpSpPr>
          <p:grpSpPr>
            <a:xfrm>
              <a:off x="7812104" y="3185821"/>
              <a:ext cx="1725136" cy="1725136"/>
              <a:chOff x="2183615" y="1663567"/>
              <a:chExt cx="1293852" cy="1293852"/>
            </a:xfrm>
          </p:grpSpPr>
          <p:sp>
            <p:nvSpPr>
              <p:cNvPr id="67" name="Oval 222"/>
              <p:cNvSpPr/>
              <p:nvPr/>
            </p:nvSpPr>
            <p:spPr>
              <a:xfrm>
                <a:off x="2283175" y="1763127"/>
                <a:ext cx="1094733" cy="109473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Oval 223"/>
              <p:cNvSpPr/>
              <p:nvPr/>
            </p:nvSpPr>
            <p:spPr>
              <a:xfrm>
                <a:off x="2183615" y="1663567"/>
                <a:ext cx="1293852" cy="1293852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5" name="Group 9"/>
            <p:cNvGrpSpPr>
              <a:grpSpLocks noChangeAspect="1"/>
            </p:cNvGrpSpPr>
            <p:nvPr/>
          </p:nvGrpSpPr>
          <p:grpSpPr>
            <a:xfrm>
              <a:off x="8242990" y="3702679"/>
              <a:ext cx="863364" cy="691421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86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7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796849" y="3429821"/>
            <a:ext cx="1294910" cy="1295076"/>
            <a:chOff x="796158" y="3400852"/>
            <a:chExt cx="1295079" cy="1295076"/>
          </a:xfrm>
        </p:grpSpPr>
        <p:grpSp>
          <p:nvGrpSpPr>
            <p:cNvPr id="60" name="Group 211"/>
            <p:cNvGrpSpPr/>
            <p:nvPr/>
          </p:nvGrpSpPr>
          <p:grpSpPr>
            <a:xfrm>
              <a:off x="796158" y="3400852"/>
              <a:ext cx="1295079" cy="1295076"/>
              <a:chOff x="864537" y="1822859"/>
              <a:chExt cx="971309" cy="971307"/>
            </a:xfrm>
          </p:grpSpPr>
          <p:sp>
            <p:nvSpPr>
              <p:cNvPr id="61" name="Oval 189"/>
              <p:cNvSpPr/>
              <p:nvPr/>
            </p:nvSpPr>
            <p:spPr>
              <a:xfrm>
                <a:off x="932451" y="1890773"/>
                <a:ext cx="835480" cy="8354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Oval 209"/>
              <p:cNvSpPr/>
              <p:nvPr/>
            </p:nvSpPr>
            <p:spPr>
              <a:xfrm>
                <a:off x="864537" y="1822859"/>
                <a:ext cx="971309" cy="971307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8" name="Group 12"/>
            <p:cNvGrpSpPr/>
            <p:nvPr/>
          </p:nvGrpSpPr>
          <p:grpSpPr>
            <a:xfrm>
              <a:off x="1136503" y="3747067"/>
              <a:ext cx="614388" cy="602647"/>
              <a:chOff x="2905125" y="4002088"/>
              <a:chExt cx="249238" cy="244475"/>
            </a:xfrm>
            <a:solidFill>
              <a:schemeClr val="bg1"/>
            </a:solidFill>
          </p:grpSpPr>
          <p:sp>
            <p:nvSpPr>
              <p:cNvPr id="89" name="Freeform 50"/>
              <p:cNvSpPr>
                <a:spLocks noEditPoints="1"/>
              </p:cNvSpPr>
              <p:nvPr/>
            </p:nvSpPr>
            <p:spPr bwMode="auto">
              <a:xfrm>
                <a:off x="2905125" y="4002088"/>
                <a:ext cx="249238" cy="244475"/>
              </a:xfrm>
              <a:custGeom>
                <a:avLst/>
                <a:gdLst>
                  <a:gd name="T0" fmla="*/ 82 w 95"/>
                  <a:gd name="T1" fmla="*/ 58 h 93"/>
                  <a:gd name="T2" fmla="*/ 95 w 95"/>
                  <a:gd name="T3" fmla="*/ 52 h 93"/>
                  <a:gd name="T4" fmla="*/ 95 w 95"/>
                  <a:gd name="T5" fmla="*/ 42 h 93"/>
                  <a:gd name="T6" fmla="*/ 82 w 95"/>
                  <a:gd name="T7" fmla="*/ 36 h 93"/>
                  <a:gd name="T8" fmla="*/ 79 w 95"/>
                  <a:gd name="T9" fmla="*/ 31 h 93"/>
                  <a:gd name="T10" fmla="*/ 84 w 95"/>
                  <a:gd name="T11" fmla="*/ 18 h 93"/>
                  <a:gd name="T12" fmla="*/ 77 w 95"/>
                  <a:gd name="T13" fmla="*/ 10 h 93"/>
                  <a:gd name="T14" fmla="*/ 64 w 95"/>
                  <a:gd name="T15" fmla="*/ 16 h 93"/>
                  <a:gd name="T16" fmla="*/ 58 w 95"/>
                  <a:gd name="T17" fmla="*/ 13 h 93"/>
                  <a:gd name="T18" fmla="*/ 52 w 95"/>
                  <a:gd name="T19" fmla="*/ 0 h 93"/>
                  <a:gd name="T20" fmla="*/ 42 w 95"/>
                  <a:gd name="T21" fmla="*/ 0 h 93"/>
                  <a:gd name="T22" fmla="*/ 36 w 95"/>
                  <a:gd name="T23" fmla="*/ 13 h 93"/>
                  <a:gd name="T24" fmla="*/ 31 w 95"/>
                  <a:gd name="T25" fmla="*/ 16 h 93"/>
                  <a:gd name="T26" fmla="*/ 17 w 95"/>
                  <a:gd name="T27" fmla="*/ 11 h 93"/>
                  <a:gd name="T28" fmla="*/ 10 w 95"/>
                  <a:gd name="T29" fmla="*/ 18 h 93"/>
                  <a:gd name="T30" fmla="*/ 15 w 95"/>
                  <a:gd name="T31" fmla="*/ 31 h 93"/>
                  <a:gd name="T32" fmla="*/ 13 w 95"/>
                  <a:gd name="T33" fmla="*/ 36 h 93"/>
                  <a:gd name="T34" fmla="*/ 0 w 95"/>
                  <a:gd name="T35" fmla="*/ 42 h 93"/>
                  <a:gd name="T36" fmla="*/ 0 w 95"/>
                  <a:gd name="T37" fmla="*/ 52 h 93"/>
                  <a:gd name="T38" fmla="*/ 13 w 95"/>
                  <a:gd name="T39" fmla="*/ 58 h 93"/>
                  <a:gd name="T40" fmla="*/ 15 w 95"/>
                  <a:gd name="T41" fmla="*/ 63 h 93"/>
                  <a:gd name="T42" fmla="*/ 10 w 95"/>
                  <a:gd name="T43" fmla="*/ 76 h 93"/>
                  <a:gd name="T44" fmla="*/ 18 w 95"/>
                  <a:gd name="T45" fmla="*/ 84 h 93"/>
                  <a:gd name="T46" fmla="*/ 31 w 95"/>
                  <a:gd name="T47" fmla="*/ 78 h 93"/>
                  <a:gd name="T48" fmla="*/ 37 w 95"/>
                  <a:gd name="T49" fmla="*/ 81 h 93"/>
                  <a:gd name="T50" fmla="*/ 42 w 95"/>
                  <a:gd name="T51" fmla="*/ 93 h 93"/>
                  <a:gd name="T52" fmla="*/ 53 w 95"/>
                  <a:gd name="T53" fmla="*/ 93 h 93"/>
                  <a:gd name="T54" fmla="*/ 58 w 95"/>
                  <a:gd name="T55" fmla="*/ 81 h 93"/>
                  <a:gd name="T56" fmla="*/ 64 w 95"/>
                  <a:gd name="T57" fmla="*/ 78 h 93"/>
                  <a:gd name="T58" fmla="*/ 77 w 95"/>
                  <a:gd name="T59" fmla="*/ 83 h 93"/>
                  <a:gd name="T60" fmla="*/ 85 w 95"/>
                  <a:gd name="T61" fmla="*/ 76 h 93"/>
                  <a:gd name="T62" fmla="*/ 79 w 95"/>
                  <a:gd name="T63" fmla="*/ 63 h 93"/>
                  <a:gd name="T64" fmla="*/ 82 w 95"/>
                  <a:gd name="T65" fmla="*/ 58 h 93"/>
                  <a:gd name="T66" fmla="*/ 47 w 95"/>
                  <a:gd name="T67" fmla="*/ 62 h 93"/>
                  <a:gd name="T68" fmla="*/ 32 w 95"/>
                  <a:gd name="T69" fmla="*/ 47 h 93"/>
                  <a:gd name="T70" fmla="*/ 47 w 95"/>
                  <a:gd name="T71" fmla="*/ 32 h 93"/>
                  <a:gd name="T72" fmla="*/ 63 w 95"/>
                  <a:gd name="T73" fmla="*/ 47 h 93"/>
                  <a:gd name="T74" fmla="*/ 47 w 95"/>
                  <a:gd name="T75" fmla="*/ 6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8"/>
                    </a:moveTo>
                    <a:cubicBezTo>
                      <a:pt x="82" y="58"/>
                      <a:pt x="95" y="53"/>
                      <a:pt x="95" y="5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1"/>
                      <a:pt x="82" y="36"/>
                      <a:pt x="82" y="36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1"/>
                      <a:pt x="85" y="18"/>
                      <a:pt x="84" y="18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64" y="16"/>
                      <a:pt x="64" y="1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3" y="0"/>
                      <a:pt x="5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36" y="13"/>
                      <a:pt x="36" y="13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18" y="10"/>
                      <a:pt x="17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15" y="31"/>
                      <a:pt x="15" y="3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3" y="58"/>
                      <a:pt x="13" y="5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3"/>
                      <a:pt x="10" y="76"/>
                      <a:pt x="10" y="76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31" y="78"/>
                      <a:pt x="31" y="78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42" y="93"/>
                      <a:pt x="42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8" y="81"/>
                      <a:pt x="58" y="81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4"/>
                      <a:pt x="77" y="83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79" y="63"/>
                      <a:pt x="79" y="63"/>
                    </a:cubicBezTo>
                    <a:lnTo>
                      <a:pt x="82" y="58"/>
                    </a:lnTo>
                    <a:close/>
                    <a:moveTo>
                      <a:pt x="47" y="62"/>
                    </a:moveTo>
                    <a:cubicBezTo>
                      <a:pt x="39" y="62"/>
                      <a:pt x="32" y="55"/>
                      <a:pt x="32" y="47"/>
                    </a:cubicBezTo>
                    <a:cubicBezTo>
                      <a:pt x="32" y="39"/>
                      <a:pt x="39" y="32"/>
                      <a:pt x="47" y="32"/>
                    </a:cubicBezTo>
                    <a:cubicBezTo>
                      <a:pt x="56" y="32"/>
                      <a:pt x="63" y="39"/>
                      <a:pt x="63" y="47"/>
                    </a:cubicBezTo>
                    <a:cubicBezTo>
                      <a:pt x="63" y="55"/>
                      <a:pt x="56" y="62"/>
                      <a:pt x="4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0" name="Oval 51"/>
              <p:cNvSpPr>
                <a:spLocks noChangeArrowheads="1"/>
              </p:cNvSpPr>
              <p:nvPr/>
            </p:nvSpPr>
            <p:spPr bwMode="auto">
              <a:xfrm>
                <a:off x="3005138" y="410210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2640032" y="3214790"/>
            <a:ext cx="1724911" cy="1725136"/>
            <a:chOff x="2639580" y="3185821"/>
            <a:chExt cx="1725136" cy="1725136"/>
          </a:xfrm>
        </p:grpSpPr>
        <p:grpSp>
          <p:nvGrpSpPr>
            <p:cNvPr id="57" name="Group 210"/>
            <p:cNvGrpSpPr/>
            <p:nvPr/>
          </p:nvGrpSpPr>
          <p:grpSpPr>
            <a:xfrm>
              <a:off x="2639580" y="3185821"/>
              <a:ext cx="1725136" cy="1725136"/>
              <a:chOff x="2183615" y="1663567"/>
              <a:chExt cx="1293852" cy="1293852"/>
            </a:xfrm>
          </p:grpSpPr>
          <p:sp>
            <p:nvSpPr>
              <p:cNvPr id="58" name="Oval 195"/>
              <p:cNvSpPr/>
              <p:nvPr/>
            </p:nvSpPr>
            <p:spPr>
              <a:xfrm>
                <a:off x="2283175" y="1763127"/>
                <a:ext cx="1094733" cy="109473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Oval 208"/>
              <p:cNvSpPr/>
              <p:nvPr/>
            </p:nvSpPr>
            <p:spPr>
              <a:xfrm>
                <a:off x="2183615" y="1663567"/>
                <a:ext cx="1293852" cy="1293852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1" name="Group 15"/>
            <p:cNvGrpSpPr/>
            <p:nvPr/>
          </p:nvGrpSpPr>
          <p:grpSpPr>
            <a:xfrm>
              <a:off x="3002121" y="3679103"/>
              <a:ext cx="1000054" cy="738573"/>
              <a:chOff x="3052763" y="2647950"/>
              <a:chExt cx="346075" cy="255588"/>
            </a:xfrm>
            <a:solidFill>
              <a:schemeClr val="bg1"/>
            </a:solidFill>
          </p:grpSpPr>
          <p:sp>
            <p:nvSpPr>
              <p:cNvPr id="92" name="Freeform 108"/>
              <p:cNvSpPr/>
              <p:nvPr/>
            </p:nvSpPr>
            <p:spPr bwMode="auto">
              <a:xfrm>
                <a:off x="3175000" y="2825750"/>
                <a:ext cx="100013" cy="77788"/>
              </a:xfrm>
              <a:custGeom>
                <a:avLst/>
                <a:gdLst>
                  <a:gd name="T0" fmla="*/ 36 w 38"/>
                  <a:gd name="T1" fmla="*/ 11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1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2"/>
                      <a:pt x="37" y="11"/>
                      <a:pt x="3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3" name="Freeform 109"/>
              <p:cNvSpPr/>
              <p:nvPr/>
            </p:nvSpPr>
            <p:spPr bwMode="auto">
              <a:xfrm>
                <a:off x="3109913" y="2736850"/>
                <a:ext cx="230188" cy="101600"/>
              </a:xfrm>
              <a:custGeom>
                <a:avLst/>
                <a:gdLst>
                  <a:gd name="T0" fmla="*/ 87 w 88"/>
                  <a:gd name="T1" fmla="*/ 24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39">
                    <a:moveTo>
                      <a:pt x="87" y="24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4" name="Freeform 110"/>
              <p:cNvSpPr/>
              <p:nvPr/>
            </p:nvSpPr>
            <p:spPr bwMode="auto">
              <a:xfrm>
                <a:off x="3052763" y="2647950"/>
                <a:ext cx="346075" cy="134938"/>
              </a:xfrm>
              <a:custGeom>
                <a:avLst/>
                <a:gdLst>
                  <a:gd name="T0" fmla="*/ 131 w 132"/>
                  <a:gd name="T1" fmla="*/ 36 h 52"/>
                  <a:gd name="T2" fmla="*/ 131 w 132"/>
                  <a:gd name="T3" fmla="*/ 36 h 52"/>
                  <a:gd name="T4" fmla="*/ 1 w 132"/>
                  <a:gd name="T5" fmla="*/ 36 h 52"/>
                  <a:gd name="T6" fmla="*/ 1 w 132"/>
                  <a:gd name="T7" fmla="*/ 38 h 52"/>
                  <a:gd name="T8" fmla="*/ 13 w 132"/>
                  <a:gd name="T9" fmla="*/ 51 h 52"/>
                  <a:gd name="T10" fmla="*/ 16 w 132"/>
                  <a:gd name="T11" fmla="*/ 51 h 52"/>
                  <a:gd name="T12" fmla="*/ 116 w 132"/>
                  <a:gd name="T13" fmla="*/ 51 h 52"/>
                  <a:gd name="T14" fmla="*/ 118 w 132"/>
                  <a:gd name="T15" fmla="*/ 51 h 52"/>
                  <a:gd name="T16" fmla="*/ 131 w 132"/>
                  <a:gd name="T17" fmla="*/ 38 h 52"/>
                  <a:gd name="T18" fmla="*/ 131 w 132"/>
                  <a:gd name="T19" fmla="*/ 38 h 52"/>
                  <a:gd name="T20" fmla="*/ 131 w 132"/>
                  <a:gd name="T21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2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2"/>
                      <a:pt x="15" y="52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2"/>
                      <a:pt x="118" y="52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8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0084839" y="3429821"/>
            <a:ext cx="1294910" cy="1295076"/>
            <a:chOff x="10085357" y="3400852"/>
            <a:chExt cx="1295079" cy="1295076"/>
          </a:xfrm>
        </p:grpSpPr>
        <p:grpSp>
          <p:nvGrpSpPr>
            <p:cNvPr id="70" name="Group 225"/>
            <p:cNvGrpSpPr/>
            <p:nvPr/>
          </p:nvGrpSpPr>
          <p:grpSpPr>
            <a:xfrm>
              <a:off x="10085357" y="3400852"/>
              <a:ext cx="1295079" cy="1295076"/>
              <a:chOff x="864537" y="1822859"/>
              <a:chExt cx="971309" cy="971307"/>
            </a:xfrm>
          </p:grpSpPr>
          <p:sp>
            <p:nvSpPr>
              <p:cNvPr id="71" name="Oval 226"/>
              <p:cNvSpPr/>
              <p:nvPr/>
            </p:nvSpPr>
            <p:spPr>
              <a:xfrm>
                <a:off x="932451" y="1890773"/>
                <a:ext cx="835480" cy="8354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Oval 227"/>
              <p:cNvSpPr/>
              <p:nvPr/>
            </p:nvSpPr>
            <p:spPr>
              <a:xfrm>
                <a:off x="864537" y="1822859"/>
                <a:ext cx="971309" cy="971307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10509761" y="3757074"/>
              <a:ext cx="446271" cy="582632"/>
              <a:chOff x="9896690" y="3140691"/>
              <a:chExt cx="425020" cy="554888"/>
            </a:xfrm>
            <a:solidFill>
              <a:schemeClr val="bg1"/>
            </a:solidFill>
          </p:grpSpPr>
          <p:sp>
            <p:nvSpPr>
              <p:cNvPr id="98" name="Freeform 37"/>
              <p:cNvSpPr>
                <a:spLocks noEditPoints="1"/>
              </p:cNvSpPr>
              <p:nvPr/>
            </p:nvSpPr>
            <p:spPr bwMode="auto">
              <a:xfrm>
                <a:off x="9896690" y="3140691"/>
                <a:ext cx="425020" cy="554888"/>
              </a:xfrm>
              <a:custGeom>
                <a:avLst/>
                <a:gdLst>
                  <a:gd name="T0" fmla="*/ 103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4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5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5 w 109"/>
                  <a:gd name="T23" fmla="*/ 142 h 142"/>
                  <a:gd name="T24" fmla="*/ 103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3 w 109"/>
                  <a:gd name="T31" fmla="*/ 68 h 142"/>
                  <a:gd name="T32" fmla="*/ 66 w 109"/>
                  <a:gd name="T33" fmla="*/ 124 h 142"/>
                  <a:gd name="T34" fmla="*/ 54 w 109"/>
                  <a:gd name="T35" fmla="*/ 136 h 142"/>
                  <a:gd name="T36" fmla="*/ 42 w 109"/>
                  <a:gd name="T37" fmla="*/ 124 h 142"/>
                  <a:gd name="T38" fmla="*/ 42 w 109"/>
                  <a:gd name="T39" fmla="*/ 102 h 142"/>
                  <a:gd name="T40" fmla="*/ 54 w 109"/>
                  <a:gd name="T41" fmla="*/ 91 h 142"/>
                  <a:gd name="T42" fmla="*/ 66 w 109"/>
                  <a:gd name="T43" fmla="*/ 102 h 142"/>
                  <a:gd name="T44" fmla="*/ 66 w 109"/>
                  <a:gd name="T45" fmla="*/ 124 h 142"/>
                  <a:gd name="T46" fmla="*/ 76 w 109"/>
                  <a:gd name="T47" fmla="*/ 68 h 142"/>
                  <a:gd name="T48" fmla="*/ 32 w 109"/>
                  <a:gd name="T49" fmla="*/ 68 h 142"/>
                  <a:gd name="T50" fmla="*/ 32 w 109"/>
                  <a:gd name="T51" fmla="*/ 44 h 142"/>
                  <a:gd name="T52" fmla="*/ 39 w 109"/>
                  <a:gd name="T53" fmla="*/ 27 h 142"/>
                  <a:gd name="T54" fmla="*/ 54 w 109"/>
                  <a:gd name="T55" fmla="*/ 20 h 142"/>
                  <a:gd name="T56" fmla="*/ 70 w 109"/>
                  <a:gd name="T57" fmla="*/ 27 h 142"/>
                  <a:gd name="T58" fmla="*/ 76 w 109"/>
                  <a:gd name="T59" fmla="*/ 44 h 142"/>
                  <a:gd name="T60" fmla="*/ 76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99" name="Freeform 38"/>
              <p:cNvSpPr/>
              <p:nvPr/>
            </p:nvSpPr>
            <p:spPr bwMode="auto">
              <a:xfrm>
                <a:off x="10080866" y="3518487"/>
                <a:ext cx="56669" cy="125146"/>
              </a:xfrm>
              <a:custGeom>
                <a:avLst/>
                <a:gdLst>
                  <a:gd name="T0" fmla="*/ 7 w 14"/>
                  <a:gd name="T1" fmla="*/ 0 h 32"/>
                  <a:gd name="T2" fmla="*/ 0 w 14"/>
                  <a:gd name="T3" fmla="*/ 7 h 32"/>
                  <a:gd name="T4" fmla="*/ 0 w 14"/>
                  <a:gd name="T5" fmla="*/ 25 h 32"/>
                  <a:gd name="T6" fmla="*/ 7 w 14"/>
                  <a:gd name="T7" fmla="*/ 32 h 32"/>
                  <a:gd name="T8" fmla="*/ 14 w 14"/>
                  <a:gd name="T9" fmla="*/ 25 h 32"/>
                  <a:gd name="T10" fmla="*/ 14 w 14"/>
                  <a:gd name="T11" fmla="*/ 7 h 32"/>
                  <a:gd name="T12" fmla="*/ 7 w 14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2763966" y="5106173"/>
            <a:ext cx="155156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47"/>
          <p:cNvSpPr>
            <a:spLocks noChangeArrowheads="1"/>
          </p:cNvSpPr>
          <p:nvPr/>
        </p:nvSpPr>
        <p:spPr bwMode="auto">
          <a:xfrm>
            <a:off x="2763965" y="5512907"/>
            <a:ext cx="3067894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06" name="矩形 105"/>
          <p:cNvSpPr/>
          <p:nvPr/>
        </p:nvSpPr>
        <p:spPr>
          <a:xfrm>
            <a:off x="6792587" y="1283704"/>
            <a:ext cx="155156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47"/>
          <p:cNvSpPr>
            <a:spLocks noChangeArrowheads="1"/>
          </p:cNvSpPr>
          <p:nvPr/>
        </p:nvSpPr>
        <p:spPr bwMode="auto">
          <a:xfrm>
            <a:off x="6792586" y="1690438"/>
            <a:ext cx="3067894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08" name="矩形 107"/>
          <p:cNvSpPr/>
          <p:nvPr/>
        </p:nvSpPr>
        <p:spPr>
          <a:xfrm>
            <a:off x="7827542" y="5106173"/>
            <a:ext cx="155156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47"/>
          <p:cNvSpPr>
            <a:spLocks noChangeArrowheads="1"/>
          </p:cNvSpPr>
          <p:nvPr/>
        </p:nvSpPr>
        <p:spPr bwMode="auto">
          <a:xfrm>
            <a:off x="6311212" y="5512907"/>
            <a:ext cx="3067894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6" grpId="0" animBg="1"/>
      <p:bldP spid="63" grpId="0" animBg="1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41983" y="4562263"/>
            <a:ext cx="743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2B84B2"/>
                </a:solidFill>
                <a:latin typeface="GeosansLight" panose="02000603020000020003" pitchFamily="2" charset="-122"/>
                <a:ea typeface="GeosansLight" panose="02000603020000020003" pitchFamily="2" charset="-122"/>
              </a:rPr>
              <a:t>ADD TITLE IN HERE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07926" y="2935906"/>
            <a:ext cx="174919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i="1" dirty="0">
                <a:solidFill>
                  <a:srgbClr val="2B84B2"/>
                </a:solidFill>
                <a:latin typeface="GeosansLight" panose="02000603020000020003" pitchFamily="2" charset="-122"/>
                <a:ea typeface="GeosansLight" panose="02000603020000020003" pitchFamily="2" charset="-122"/>
              </a:rPr>
              <a:t>03</a:t>
            </a:r>
            <a:endParaRPr lang="zh-CN" altLang="en-US" sz="11500" i="1" dirty="0">
              <a:solidFill>
                <a:srgbClr val="2B84B2"/>
              </a:solidFill>
              <a:latin typeface="GeosansLight" panose="02000603020000020003" pitchFamily="2" charset="-122"/>
              <a:ea typeface="GeosansLight" panose="02000603020000020003" pitchFamily="2" charset="-122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2666857" y="5336751"/>
            <a:ext cx="6581688" cy="6001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100" dirty="0">
                <a:solidFill>
                  <a:srgbClr val="2B84B2"/>
                </a:solidFill>
                <a:latin typeface="Arial" panose="020B0604020202020204" pitchFamily="34" charset="0"/>
                <a:ea typeface="GeosansLight" panose="02000603020000020003" pitchFamily="2" charset="-122"/>
                <a:cs typeface="Arial" panose="020B0604020202020204" pitchFamily="34" charset="0"/>
              </a:rPr>
              <a:t>This is a sample letter that has been placed to demonstrate the typing format on the letterhead design. When positioned properly. This is a sample letter that has been placed to demonstrate the typing format on the letterhead design. When positioned properly.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5145" y="3259091"/>
            <a:ext cx="1739900" cy="1320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4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24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911924" y="1576758"/>
            <a:ext cx="6252723" cy="1003334"/>
            <a:chOff x="4911768" y="1576758"/>
            <a:chExt cx="6253537" cy="1003334"/>
          </a:xfrm>
        </p:grpSpPr>
        <p:sp>
          <p:nvSpPr>
            <p:cNvPr id="50" name="矩形 49"/>
            <p:cNvSpPr/>
            <p:nvPr/>
          </p:nvSpPr>
          <p:spPr>
            <a:xfrm>
              <a:off x="4911769" y="1576758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4911768" y="2013791"/>
              <a:ext cx="6253537" cy="56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11924" y="2853252"/>
            <a:ext cx="6252723" cy="1003334"/>
            <a:chOff x="4911768" y="2853252"/>
            <a:chExt cx="6253537" cy="1003334"/>
          </a:xfrm>
        </p:grpSpPr>
        <p:sp>
          <p:nvSpPr>
            <p:cNvPr id="52" name="矩形 51"/>
            <p:cNvSpPr/>
            <p:nvPr/>
          </p:nvSpPr>
          <p:spPr>
            <a:xfrm>
              <a:off x="4911769" y="2853252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47"/>
            <p:cNvSpPr>
              <a:spLocks noChangeArrowheads="1"/>
            </p:cNvSpPr>
            <p:nvPr/>
          </p:nvSpPr>
          <p:spPr bwMode="auto">
            <a:xfrm>
              <a:off x="4911768" y="3290285"/>
              <a:ext cx="6253537" cy="56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11924" y="4129746"/>
            <a:ext cx="6252723" cy="1003334"/>
            <a:chOff x="4911768" y="4129746"/>
            <a:chExt cx="6253537" cy="1003334"/>
          </a:xfrm>
        </p:grpSpPr>
        <p:sp>
          <p:nvSpPr>
            <p:cNvPr id="54" name="矩形 53"/>
            <p:cNvSpPr/>
            <p:nvPr/>
          </p:nvSpPr>
          <p:spPr>
            <a:xfrm>
              <a:off x="4911769" y="4129746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47"/>
            <p:cNvSpPr>
              <a:spLocks noChangeArrowheads="1"/>
            </p:cNvSpPr>
            <p:nvPr/>
          </p:nvSpPr>
          <p:spPr bwMode="auto">
            <a:xfrm>
              <a:off x="4911768" y="4566779"/>
              <a:ext cx="6253537" cy="56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911924" y="5406241"/>
            <a:ext cx="6252723" cy="1003334"/>
            <a:chOff x="4911768" y="5406241"/>
            <a:chExt cx="6253537" cy="1003334"/>
          </a:xfrm>
        </p:grpSpPr>
        <p:sp>
          <p:nvSpPr>
            <p:cNvPr id="56" name="矩形 55"/>
            <p:cNvSpPr/>
            <p:nvPr/>
          </p:nvSpPr>
          <p:spPr>
            <a:xfrm>
              <a:off x="4911769" y="5406241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47"/>
            <p:cNvSpPr>
              <a:spLocks noChangeArrowheads="1"/>
            </p:cNvSpPr>
            <p:nvPr/>
          </p:nvSpPr>
          <p:spPr bwMode="auto">
            <a:xfrm>
              <a:off x="4911768" y="5843274"/>
              <a:ext cx="6253537" cy="56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sp>
        <p:nvSpPr>
          <p:cNvPr id="9" name="Oval 25"/>
          <p:cNvSpPr/>
          <p:nvPr/>
        </p:nvSpPr>
        <p:spPr>
          <a:xfrm>
            <a:off x="4427942" y="1898086"/>
            <a:ext cx="192698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17" name="Oval 35"/>
          <p:cNvSpPr/>
          <p:nvPr/>
        </p:nvSpPr>
        <p:spPr>
          <a:xfrm>
            <a:off x="4427942" y="3178242"/>
            <a:ext cx="192698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22" name="Oval 51"/>
          <p:cNvSpPr/>
          <p:nvPr/>
        </p:nvSpPr>
        <p:spPr>
          <a:xfrm>
            <a:off x="4427942" y="4458397"/>
            <a:ext cx="192698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27" name="Oval 64"/>
          <p:cNvSpPr/>
          <p:nvPr/>
        </p:nvSpPr>
        <p:spPr>
          <a:xfrm>
            <a:off x="4427942" y="5738553"/>
            <a:ext cx="192698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grpSp>
        <p:nvGrpSpPr>
          <p:cNvPr id="2" name="组合 1"/>
          <p:cNvGrpSpPr/>
          <p:nvPr/>
        </p:nvGrpSpPr>
        <p:grpSpPr>
          <a:xfrm>
            <a:off x="1329937" y="1508770"/>
            <a:ext cx="3098007" cy="971355"/>
            <a:chOff x="1361399" y="1508768"/>
            <a:chExt cx="3098410" cy="971355"/>
          </a:xfrm>
        </p:grpSpPr>
        <p:grpSp>
          <p:nvGrpSpPr>
            <p:cNvPr id="5" name="Group 30"/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6" name="Flowchart: Off-page Connector 22"/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5865" dirty="0"/>
              </a:p>
            </p:txBody>
          </p:sp>
          <p:sp>
            <p:nvSpPr>
              <p:cNvPr id="7" name="Round Same Side Corner Rectangle 23"/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cxnSp>
            <p:nvCxnSpPr>
              <p:cNvPr id="8" name="Straight Connector 24"/>
              <p:cNvCxnSpPr>
                <a:endCxn id="9" idx="2"/>
              </p:cNvCxnSpPr>
              <p:nvPr/>
            </p:nvCxnSpPr>
            <p:spPr>
              <a:xfrm flipV="1">
                <a:off x="2991445" y="1636635"/>
                <a:ext cx="670723" cy="2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Freeform 35"/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27380" y="4069078"/>
            <a:ext cx="3100560" cy="971356"/>
            <a:chOff x="1358843" y="4069078"/>
            <a:chExt cx="3100964" cy="971356"/>
          </a:xfrm>
        </p:grpSpPr>
        <p:grpSp>
          <p:nvGrpSpPr>
            <p:cNvPr id="18" name="Group 40"/>
            <p:cNvGrpSpPr/>
            <p:nvPr/>
          </p:nvGrpSpPr>
          <p:grpSpPr>
            <a:xfrm>
              <a:off x="1358843" y="4069078"/>
              <a:ext cx="3100964" cy="971356"/>
              <a:chOff x="1229546" y="1255634"/>
              <a:chExt cx="2432622" cy="762002"/>
            </a:xfrm>
          </p:grpSpPr>
          <p:sp>
            <p:nvSpPr>
              <p:cNvPr id="19" name="Flowchart: Off-page Connector 47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0" name="Round Same Side Corner Rectangle 49"/>
              <p:cNvSpPr/>
              <p:nvPr/>
            </p:nvSpPr>
            <p:spPr>
              <a:xfrm rot="16200000">
                <a:off x="1078974" y="1406206"/>
                <a:ext cx="762001" cy="460857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cxnSp>
            <p:nvCxnSpPr>
              <p:cNvPr id="21" name="Straight Connector 50"/>
              <p:cNvCxnSpPr>
                <a:endCxn id="22" idx="2"/>
              </p:cNvCxnSpPr>
              <p:nvPr/>
            </p:nvCxnSpPr>
            <p:spPr>
              <a:xfrm>
                <a:off x="2991444" y="1636635"/>
                <a:ext cx="670724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61"/>
            <p:cNvSpPr/>
            <p:nvPr/>
          </p:nvSpPr>
          <p:spPr bwMode="auto">
            <a:xfrm>
              <a:off x="2382417" y="4264823"/>
              <a:ext cx="558388" cy="579867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29937" y="2788923"/>
            <a:ext cx="3098005" cy="971356"/>
            <a:chOff x="1361399" y="2788923"/>
            <a:chExt cx="3098408" cy="971356"/>
          </a:xfrm>
        </p:grpSpPr>
        <p:grpSp>
          <p:nvGrpSpPr>
            <p:cNvPr id="13" name="Group 31"/>
            <p:cNvGrpSpPr/>
            <p:nvPr/>
          </p:nvGrpSpPr>
          <p:grpSpPr>
            <a:xfrm>
              <a:off x="1361399" y="2788923"/>
              <a:ext cx="3098408" cy="971356"/>
              <a:chOff x="1231549" y="1255634"/>
              <a:chExt cx="2430616" cy="762002"/>
            </a:xfrm>
          </p:grpSpPr>
          <p:sp>
            <p:nvSpPr>
              <p:cNvPr id="14" name="Flowchart: Off-page Connector 32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Round Same Side Corner Rectangle 33"/>
              <p:cNvSpPr/>
              <p:nvPr/>
            </p:nvSpPr>
            <p:spPr>
              <a:xfrm rot="16200000">
                <a:off x="1080977" y="1406206"/>
                <a:ext cx="762001" cy="460857"/>
              </a:xfrm>
              <a:prstGeom prst="round2Same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cxnSp>
            <p:nvCxnSpPr>
              <p:cNvPr id="16" name="Straight Connector 34"/>
              <p:cNvCxnSpPr>
                <a:endCxn id="17" idx="2"/>
              </p:cNvCxnSpPr>
              <p:nvPr/>
            </p:nvCxnSpPr>
            <p:spPr>
              <a:xfrm>
                <a:off x="2991446" y="1636635"/>
                <a:ext cx="670719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2351352" y="3055525"/>
              <a:ext cx="620518" cy="438152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>
                <a:latin typeface="Impact" panose="020B080603090205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327383" y="5349234"/>
            <a:ext cx="3100559" cy="971356"/>
            <a:chOff x="1358844" y="5349234"/>
            <a:chExt cx="3100963" cy="971356"/>
          </a:xfrm>
        </p:grpSpPr>
        <p:grpSp>
          <p:nvGrpSpPr>
            <p:cNvPr id="23" name="Group 56"/>
            <p:cNvGrpSpPr/>
            <p:nvPr/>
          </p:nvGrpSpPr>
          <p:grpSpPr>
            <a:xfrm>
              <a:off x="1358844" y="5349234"/>
              <a:ext cx="3100963" cy="971356"/>
              <a:chOff x="1229545" y="1255634"/>
              <a:chExt cx="2432620" cy="762002"/>
            </a:xfrm>
          </p:grpSpPr>
          <p:sp>
            <p:nvSpPr>
              <p:cNvPr id="24" name="Flowchart: Off-page Connector 59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Round Same Side Corner Rectangle 61"/>
              <p:cNvSpPr/>
              <p:nvPr/>
            </p:nvSpPr>
            <p:spPr>
              <a:xfrm rot="16200000">
                <a:off x="1078973" y="1406206"/>
                <a:ext cx="762001" cy="460857"/>
              </a:xfrm>
              <a:prstGeom prst="round2Same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cxnSp>
            <p:nvCxnSpPr>
              <p:cNvPr id="26" name="Straight Connector 63"/>
              <p:cNvCxnSpPr>
                <a:endCxn id="27" idx="2"/>
              </p:cNvCxnSpPr>
              <p:nvPr/>
            </p:nvCxnSpPr>
            <p:spPr>
              <a:xfrm>
                <a:off x="2991446" y="1636635"/>
                <a:ext cx="670719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50"/>
            <p:cNvGrpSpPr/>
            <p:nvPr/>
          </p:nvGrpSpPr>
          <p:grpSpPr>
            <a:xfrm>
              <a:off x="2365810" y="5540420"/>
              <a:ext cx="591603" cy="588985"/>
              <a:chOff x="6350" y="-3175"/>
              <a:chExt cx="717550" cy="714376"/>
            </a:xfrm>
            <a:solidFill>
              <a:schemeClr val="bg1"/>
            </a:solidFill>
          </p:grpSpPr>
          <p:sp>
            <p:nvSpPr>
              <p:cNvPr id="47" name="Freeform 18"/>
              <p:cNvSpPr/>
              <p:nvPr/>
            </p:nvSpPr>
            <p:spPr bwMode="auto">
              <a:xfrm>
                <a:off x="438150" y="430213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/>
            </p:nvSpPr>
            <p:spPr bwMode="auto">
              <a:xfrm>
                <a:off x="6350" y="-3175"/>
                <a:ext cx="530225" cy="531813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117475" y="106363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7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0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2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3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0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5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3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3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5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50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52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53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60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22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0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0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5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5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50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60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22" grpId="0" animBg="1"/>
          <p:bldP spid="27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lock Arc 38"/>
          <p:cNvSpPr/>
          <p:nvPr/>
        </p:nvSpPr>
        <p:spPr>
          <a:xfrm>
            <a:off x="6866692" y="2381788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34" name="Block Arc 37"/>
          <p:cNvSpPr/>
          <p:nvPr/>
        </p:nvSpPr>
        <p:spPr>
          <a:xfrm rot="10800000">
            <a:off x="4987405" y="2378906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35" name="Block Arc 36"/>
          <p:cNvSpPr/>
          <p:nvPr/>
        </p:nvSpPr>
        <p:spPr>
          <a:xfrm>
            <a:off x="3110216" y="2398722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4" name="TextBox 107"/>
          <p:cNvSpPr txBox="1"/>
          <p:nvPr/>
        </p:nvSpPr>
        <p:spPr>
          <a:xfrm>
            <a:off x="1035442" y="5802815"/>
            <a:ext cx="1012112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。</a:t>
            </a:r>
          </a:p>
        </p:txBody>
      </p:sp>
      <p:cxnSp>
        <p:nvCxnSpPr>
          <p:cNvPr id="55" name="Straight Connector 108"/>
          <p:cNvCxnSpPr/>
          <p:nvPr/>
        </p:nvCxnSpPr>
        <p:spPr>
          <a:xfrm>
            <a:off x="1043633" y="5678620"/>
            <a:ext cx="1010473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Block Arc 51"/>
          <p:cNvSpPr/>
          <p:nvPr/>
        </p:nvSpPr>
        <p:spPr>
          <a:xfrm>
            <a:off x="1229878" y="2381788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7" name="Block Arc 53"/>
          <p:cNvSpPr/>
          <p:nvPr/>
        </p:nvSpPr>
        <p:spPr>
          <a:xfrm>
            <a:off x="4987405" y="2381788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8" name="Block Arc 55"/>
          <p:cNvSpPr/>
          <p:nvPr/>
        </p:nvSpPr>
        <p:spPr>
          <a:xfrm>
            <a:off x="8744932" y="2381788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9" name="Freeform 62"/>
          <p:cNvSpPr/>
          <p:nvPr/>
        </p:nvSpPr>
        <p:spPr>
          <a:xfrm>
            <a:off x="1703893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Freeform 63"/>
          <p:cNvSpPr/>
          <p:nvPr/>
        </p:nvSpPr>
        <p:spPr>
          <a:xfrm>
            <a:off x="3583669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</a:p>
        </p:txBody>
      </p:sp>
      <p:sp>
        <p:nvSpPr>
          <p:cNvPr id="61" name="Freeform 64"/>
          <p:cNvSpPr/>
          <p:nvPr/>
        </p:nvSpPr>
        <p:spPr>
          <a:xfrm>
            <a:off x="5463444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</p:txBody>
      </p:sp>
      <p:sp>
        <p:nvSpPr>
          <p:cNvPr id="62" name="Freeform 65"/>
          <p:cNvSpPr/>
          <p:nvPr/>
        </p:nvSpPr>
        <p:spPr>
          <a:xfrm>
            <a:off x="7343219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sp>
        <p:nvSpPr>
          <p:cNvPr id="63" name="Freeform 66"/>
          <p:cNvSpPr/>
          <p:nvPr/>
        </p:nvSpPr>
        <p:spPr>
          <a:xfrm>
            <a:off x="9222997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</p:txBody>
      </p:sp>
      <p:sp>
        <p:nvSpPr>
          <p:cNvPr id="84" name="Block Arc 35"/>
          <p:cNvSpPr/>
          <p:nvPr/>
        </p:nvSpPr>
        <p:spPr>
          <a:xfrm rot="10800000">
            <a:off x="1229877" y="2378904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5" name="Block Arc 52"/>
          <p:cNvSpPr/>
          <p:nvPr/>
        </p:nvSpPr>
        <p:spPr>
          <a:xfrm rot="10800000">
            <a:off x="3110218" y="2378906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6" name="Block Arc 39"/>
          <p:cNvSpPr/>
          <p:nvPr/>
        </p:nvSpPr>
        <p:spPr>
          <a:xfrm rot="10800000">
            <a:off x="8744932" y="2378906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7" name="Block Arc 54"/>
          <p:cNvSpPr/>
          <p:nvPr/>
        </p:nvSpPr>
        <p:spPr>
          <a:xfrm rot="10800000">
            <a:off x="6866694" y="2378906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687128" y="1370413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1362268" y="1758710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92" name="矩形 91"/>
          <p:cNvSpPr/>
          <p:nvPr/>
        </p:nvSpPr>
        <p:spPr>
          <a:xfrm>
            <a:off x="5439555" y="1370413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5114695" y="1758710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94" name="矩形 93"/>
          <p:cNvSpPr/>
          <p:nvPr/>
        </p:nvSpPr>
        <p:spPr>
          <a:xfrm>
            <a:off x="9191885" y="1370413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47"/>
          <p:cNvSpPr>
            <a:spLocks noChangeArrowheads="1"/>
          </p:cNvSpPr>
          <p:nvPr/>
        </p:nvSpPr>
        <p:spPr bwMode="auto">
          <a:xfrm>
            <a:off x="8867026" y="1758710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96" name="矩形 95"/>
          <p:cNvSpPr/>
          <p:nvPr/>
        </p:nvSpPr>
        <p:spPr>
          <a:xfrm>
            <a:off x="3562367" y="4601938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47"/>
          <p:cNvSpPr>
            <a:spLocks noChangeArrowheads="1"/>
          </p:cNvSpPr>
          <p:nvPr/>
        </p:nvSpPr>
        <p:spPr bwMode="auto">
          <a:xfrm>
            <a:off x="3237508" y="4990236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98" name="矩形 97"/>
          <p:cNvSpPr/>
          <p:nvPr/>
        </p:nvSpPr>
        <p:spPr>
          <a:xfrm>
            <a:off x="7314796" y="4601938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47"/>
          <p:cNvSpPr>
            <a:spLocks noChangeArrowheads="1"/>
          </p:cNvSpPr>
          <p:nvPr/>
        </p:nvSpPr>
        <p:spPr bwMode="auto">
          <a:xfrm>
            <a:off x="6989936" y="4990236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54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84" grpId="0" animBg="1"/>
      <p:bldP spid="85" grpId="0" animBg="1"/>
      <p:bldP spid="86" grpId="0" animBg="1"/>
      <p:bldP spid="87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1347217" y="2132856"/>
            <a:ext cx="1419148" cy="142131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endParaRPr lang="zh-CN" altLang="en-US"/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3695961" y="2487806"/>
            <a:ext cx="710332" cy="71040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5335885" y="2132856"/>
            <a:ext cx="1418643" cy="142131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endParaRPr lang="zh-CN" altLang="en-US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7685639" y="2487806"/>
            <a:ext cx="708816" cy="71040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endParaRPr lang="zh-CN" alt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9325568" y="2132856"/>
            <a:ext cx="1419148" cy="142131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162454" y="2773989"/>
            <a:ext cx="137419" cy="1385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endParaRPr lang="zh-CN" alt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4802380" y="2773989"/>
            <a:ext cx="136914" cy="1385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151124" y="2773989"/>
            <a:ext cx="138429" cy="1385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8790546" y="2773989"/>
            <a:ext cx="138935" cy="1385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056031" y="3654287"/>
            <a:ext cx="0" cy="502087"/>
          </a:xfrm>
          <a:prstGeom prst="line">
            <a:avLst/>
          </a:prstGeom>
          <a:noFill/>
          <a:ln w="4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051630" y="3278102"/>
            <a:ext cx="0" cy="306915"/>
          </a:xfrm>
          <a:prstGeom prst="line">
            <a:avLst/>
          </a:prstGeom>
          <a:noFill/>
          <a:ln w="4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6045711" y="3654287"/>
            <a:ext cx="0" cy="502087"/>
          </a:xfrm>
          <a:prstGeom prst="line">
            <a:avLst/>
          </a:prstGeom>
          <a:noFill/>
          <a:ln w="4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8040300" y="3278102"/>
            <a:ext cx="0" cy="306915"/>
          </a:xfrm>
          <a:prstGeom prst="line">
            <a:avLst/>
          </a:prstGeom>
          <a:noFill/>
          <a:ln w="4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10034382" y="3654287"/>
            <a:ext cx="0" cy="502087"/>
          </a:xfrm>
          <a:prstGeom prst="line">
            <a:avLst/>
          </a:prstGeom>
          <a:noFill/>
          <a:ln w="4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4"/>
          <p:cNvSpPr>
            <a:spLocks noEditPoints="1"/>
          </p:cNvSpPr>
          <p:nvPr/>
        </p:nvSpPr>
        <p:spPr bwMode="auto">
          <a:xfrm>
            <a:off x="3856124" y="2647850"/>
            <a:ext cx="390003" cy="390321"/>
          </a:xfrm>
          <a:custGeom>
            <a:avLst/>
            <a:gdLst>
              <a:gd name="T0" fmla="*/ 919 w 1838"/>
              <a:gd name="T1" fmla="*/ 0 h 1838"/>
              <a:gd name="T2" fmla="*/ 0 w 1838"/>
              <a:gd name="T3" fmla="*/ 919 h 1838"/>
              <a:gd name="T4" fmla="*/ 919 w 1838"/>
              <a:gd name="T5" fmla="*/ 1838 h 1838"/>
              <a:gd name="T6" fmla="*/ 1838 w 1838"/>
              <a:gd name="T7" fmla="*/ 919 h 1838"/>
              <a:gd name="T8" fmla="*/ 919 w 1838"/>
              <a:gd name="T9" fmla="*/ 0 h 1838"/>
              <a:gd name="T10" fmla="*/ 919 w 1838"/>
              <a:gd name="T11" fmla="*/ 1608 h 1838"/>
              <a:gd name="T12" fmla="*/ 919 w 1838"/>
              <a:gd name="T13" fmla="*/ 1608 h 1838"/>
              <a:gd name="T14" fmla="*/ 230 w 1838"/>
              <a:gd name="T15" fmla="*/ 919 h 1838"/>
              <a:gd name="T16" fmla="*/ 919 w 1838"/>
              <a:gd name="T17" fmla="*/ 230 h 1838"/>
              <a:gd name="T18" fmla="*/ 1608 w 1838"/>
              <a:gd name="T19" fmla="*/ 919 h 1838"/>
              <a:gd name="T20" fmla="*/ 919 w 1838"/>
              <a:gd name="T21" fmla="*/ 1608 h 1838"/>
              <a:gd name="T22" fmla="*/ 1493 w 1838"/>
              <a:gd name="T23" fmla="*/ 919 h 1838"/>
              <a:gd name="T24" fmla="*/ 1493 w 1838"/>
              <a:gd name="T25" fmla="*/ 919 h 1838"/>
              <a:gd name="T26" fmla="*/ 1378 w 1838"/>
              <a:gd name="T27" fmla="*/ 1034 h 1838"/>
              <a:gd name="T28" fmla="*/ 919 w 1838"/>
              <a:gd name="T29" fmla="*/ 1034 h 1838"/>
              <a:gd name="T30" fmla="*/ 804 w 1838"/>
              <a:gd name="T31" fmla="*/ 919 h 1838"/>
              <a:gd name="T32" fmla="*/ 804 w 1838"/>
              <a:gd name="T33" fmla="*/ 460 h 1838"/>
              <a:gd name="T34" fmla="*/ 919 w 1838"/>
              <a:gd name="T35" fmla="*/ 345 h 1838"/>
              <a:gd name="T36" fmla="*/ 1034 w 1838"/>
              <a:gd name="T37" fmla="*/ 460 h 1838"/>
              <a:gd name="T38" fmla="*/ 1034 w 1838"/>
              <a:gd name="T39" fmla="*/ 804 h 1838"/>
              <a:gd name="T40" fmla="*/ 1378 w 1838"/>
              <a:gd name="T41" fmla="*/ 804 h 1838"/>
              <a:gd name="T42" fmla="*/ 1493 w 1838"/>
              <a:gd name="T43" fmla="*/ 919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38" h="1838">
                <a:moveTo>
                  <a:pt x="919" y="0"/>
                </a:moveTo>
                <a:cubicBezTo>
                  <a:pt x="411" y="0"/>
                  <a:pt x="0" y="412"/>
                  <a:pt x="0" y="919"/>
                </a:cubicBezTo>
                <a:cubicBezTo>
                  <a:pt x="0" y="1427"/>
                  <a:pt x="411" y="1838"/>
                  <a:pt x="919" y="1838"/>
                </a:cubicBezTo>
                <a:cubicBezTo>
                  <a:pt x="1426" y="1838"/>
                  <a:pt x="1838" y="1427"/>
                  <a:pt x="1838" y="919"/>
                </a:cubicBezTo>
                <a:cubicBezTo>
                  <a:pt x="1838" y="412"/>
                  <a:pt x="1426" y="0"/>
                  <a:pt x="919" y="0"/>
                </a:cubicBezTo>
                <a:close/>
                <a:moveTo>
                  <a:pt x="919" y="1608"/>
                </a:moveTo>
                <a:cubicBezTo>
                  <a:pt x="919" y="1608"/>
                  <a:pt x="919" y="1608"/>
                  <a:pt x="919" y="1608"/>
                </a:cubicBezTo>
                <a:cubicBezTo>
                  <a:pt x="539" y="1608"/>
                  <a:pt x="230" y="1299"/>
                  <a:pt x="230" y="919"/>
                </a:cubicBezTo>
                <a:cubicBezTo>
                  <a:pt x="230" y="539"/>
                  <a:pt x="539" y="230"/>
                  <a:pt x="919" y="230"/>
                </a:cubicBezTo>
                <a:cubicBezTo>
                  <a:pt x="1299" y="230"/>
                  <a:pt x="1608" y="539"/>
                  <a:pt x="1608" y="919"/>
                </a:cubicBezTo>
                <a:cubicBezTo>
                  <a:pt x="1608" y="1299"/>
                  <a:pt x="1299" y="1608"/>
                  <a:pt x="919" y="1608"/>
                </a:cubicBezTo>
                <a:close/>
                <a:moveTo>
                  <a:pt x="1493" y="919"/>
                </a:moveTo>
                <a:cubicBezTo>
                  <a:pt x="1493" y="919"/>
                  <a:pt x="1493" y="919"/>
                  <a:pt x="1493" y="919"/>
                </a:cubicBezTo>
                <a:cubicBezTo>
                  <a:pt x="1493" y="983"/>
                  <a:pt x="1442" y="1034"/>
                  <a:pt x="1378" y="1034"/>
                </a:cubicBezTo>
                <a:cubicBezTo>
                  <a:pt x="919" y="1034"/>
                  <a:pt x="919" y="1034"/>
                  <a:pt x="919" y="1034"/>
                </a:cubicBezTo>
                <a:cubicBezTo>
                  <a:pt x="856" y="1034"/>
                  <a:pt x="804" y="983"/>
                  <a:pt x="804" y="919"/>
                </a:cubicBezTo>
                <a:cubicBezTo>
                  <a:pt x="804" y="460"/>
                  <a:pt x="804" y="460"/>
                  <a:pt x="804" y="460"/>
                </a:cubicBezTo>
                <a:cubicBezTo>
                  <a:pt x="804" y="396"/>
                  <a:pt x="856" y="345"/>
                  <a:pt x="919" y="345"/>
                </a:cubicBezTo>
                <a:cubicBezTo>
                  <a:pt x="982" y="345"/>
                  <a:pt x="1034" y="396"/>
                  <a:pt x="1034" y="460"/>
                </a:cubicBezTo>
                <a:cubicBezTo>
                  <a:pt x="1034" y="804"/>
                  <a:pt x="1034" y="804"/>
                  <a:pt x="1034" y="804"/>
                </a:cubicBezTo>
                <a:cubicBezTo>
                  <a:pt x="1378" y="804"/>
                  <a:pt x="1378" y="804"/>
                  <a:pt x="1378" y="804"/>
                </a:cubicBezTo>
                <a:cubicBezTo>
                  <a:pt x="1442" y="804"/>
                  <a:pt x="1493" y="856"/>
                  <a:pt x="1493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"/>
          <p:cNvSpPr/>
          <p:nvPr/>
        </p:nvSpPr>
        <p:spPr bwMode="auto">
          <a:xfrm>
            <a:off x="1829120" y="2432616"/>
            <a:ext cx="455343" cy="821799"/>
          </a:xfrm>
          <a:custGeom>
            <a:avLst/>
            <a:gdLst>
              <a:gd name="T0" fmla="*/ 604 w 637"/>
              <a:gd name="T1" fmla="*/ 610 h 1149"/>
              <a:gd name="T2" fmla="*/ 604 w 637"/>
              <a:gd name="T3" fmla="*/ 610 h 1149"/>
              <a:gd name="T4" fmla="*/ 637 w 637"/>
              <a:gd name="T5" fmla="*/ 739 h 1149"/>
              <a:gd name="T6" fmla="*/ 569 w 637"/>
              <a:gd name="T7" fmla="*/ 929 h 1149"/>
              <a:gd name="T8" fmla="*/ 373 w 637"/>
              <a:gd name="T9" fmla="*/ 1019 h 1149"/>
              <a:gd name="T10" fmla="*/ 373 w 637"/>
              <a:gd name="T11" fmla="*/ 1149 h 1149"/>
              <a:gd name="T12" fmla="*/ 264 w 637"/>
              <a:gd name="T13" fmla="*/ 1149 h 1149"/>
              <a:gd name="T14" fmla="*/ 264 w 637"/>
              <a:gd name="T15" fmla="*/ 1019 h 1149"/>
              <a:gd name="T16" fmla="*/ 0 w 637"/>
              <a:gd name="T17" fmla="*/ 771 h 1149"/>
              <a:gd name="T18" fmla="*/ 168 w 637"/>
              <a:gd name="T19" fmla="*/ 728 h 1149"/>
              <a:gd name="T20" fmla="*/ 323 w 637"/>
              <a:gd name="T21" fmla="*/ 870 h 1149"/>
              <a:gd name="T22" fmla="*/ 413 w 637"/>
              <a:gd name="T23" fmla="*/ 839 h 1149"/>
              <a:gd name="T24" fmla="*/ 442 w 637"/>
              <a:gd name="T25" fmla="*/ 766 h 1149"/>
              <a:gd name="T26" fmla="*/ 413 w 637"/>
              <a:gd name="T27" fmla="*/ 698 h 1149"/>
              <a:gd name="T28" fmla="*/ 284 w 637"/>
              <a:gd name="T29" fmla="*/ 640 h 1149"/>
              <a:gd name="T30" fmla="*/ 144 w 637"/>
              <a:gd name="T31" fmla="*/ 578 h 1149"/>
              <a:gd name="T32" fmla="*/ 62 w 637"/>
              <a:gd name="T33" fmla="*/ 493 h 1149"/>
              <a:gd name="T34" fmla="*/ 31 w 637"/>
              <a:gd name="T35" fmla="*/ 366 h 1149"/>
              <a:gd name="T36" fmla="*/ 87 w 637"/>
              <a:gd name="T37" fmla="*/ 194 h 1149"/>
              <a:gd name="T38" fmla="*/ 264 w 637"/>
              <a:gd name="T39" fmla="*/ 101 h 1149"/>
              <a:gd name="T40" fmla="*/ 264 w 637"/>
              <a:gd name="T41" fmla="*/ 0 h 1149"/>
              <a:gd name="T42" fmla="*/ 373 w 637"/>
              <a:gd name="T43" fmla="*/ 0 h 1149"/>
              <a:gd name="T44" fmla="*/ 373 w 637"/>
              <a:gd name="T45" fmla="*/ 101 h 1149"/>
              <a:gd name="T46" fmla="*/ 609 w 637"/>
              <a:gd name="T47" fmla="*/ 307 h 1149"/>
              <a:gd name="T48" fmla="*/ 459 w 637"/>
              <a:gd name="T49" fmla="*/ 369 h 1149"/>
              <a:gd name="T50" fmla="*/ 323 w 637"/>
              <a:gd name="T51" fmla="*/ 242 h 1149"/>
              <a:gd name="T52" fmla="*/ 250 w 637"/>
              <a:gd name="T53" fmla="*/ 270 h 1149"/>
              <a:gd name="T54" fmla="*/ 222 w 637"/>
              <a:gd name="T55" fmla="*/ 339 h 1149"/>
              <a:gd name="T56" fmla="*/ 249 w 637"/>
              <a:gd name="T57" fmla="*/ 402 h 1149"/>
              <a:gd name="T58" fmla="*/ 364 w 637"/>
              <a:gd name="T59" fmla="*/ 456 h 1149"/>
              <a:gd name="T60" fmla="*/ 516 w 637"/>
              <a:gd name="T61" fmla="*/ 523 h 1149"/>
              <a:gd name="T62" fmla="*/ 604 w 637"/>
              <a:gd name="T63" fmla="*/ 61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7" h="1149">
                <a:moveTo>
                  <a:pt x="604" y="610"/>
                </a:moveTo>
                <a:cubicBezTo>
                  <a:pt x="604" y="610"/>
                  <a:pt x="604" y="610"/>
                  <a:pt x="604" y="610"/>
                </a:cubicBezTo>
                <a:cubicBezTo>
                  <a:pt x="626" y="647"/>
                  <a:pt x="637" y="690"/>
                  <a:pt x="637" y="739"/>
                </a:cubicBezTo>
                <a:cubicBezTo>
                  <a:pt x="637" y="815"/>
                  <a:pt x="614" y="879"/>
                  <a:pt x="569" y="929"/>
                </a:cubicBezTo>
                <a:cubicBezTo>
                  <a:pt x="523" y="980"/>
                  <a:pt x="458" y="1010"/>
                  <a:pt x="373" y="1019"/>
                </a:cubicBezTo>
                <a:cubicBezTo>
                  <a:pt x="373" y="1149"/>
                  <a:pt x="373" y="1149"/>
                  <a:pt x="373" y="1149"/>
                </a:cubicBezTo>
                <a:cubicBezTo>
                  <a:pt x="264" y="1149"/>
                  <a:pt x="264" y="1149"/>
                  <a:pt x="264" y="1149"/>
                </a:cubicBezTo>
                <a:cubicBezTo>
                  <a:pt x="264" y="1019"/>
                  <a:pt x="264" y="1019"/>
                  <a:pt x="264" y="1019"/>
                </a:cubicBezTo>
                <a:cubicBezTo>
                  <a:pt x="122" y="1005"/>
                  <a:pt x="34" y="922"/>
                  <a:pt x="0" y="771"/>
                </a:cubicBezTo>
                <a:cubicBezTo>
                  <a:pt x="168" y="728"/>
                  <a:pt x="168" y="728"/>
                  <a:pt x="168" y="728"/>
                </a:cubicBezTo>
                <a:cubicBezTo>
                  <a:pt x="184" y="822"/>
                  <a:pt x="235" y="870"/>
                  <a:pt x="323" y="870"/>
                </a:cubicBezTo>
                <a:cubicBezTo>
                  <a:pt x="364" y="870"/>
                  <a:pt x="394" y="860"/>
                  <a:pt x="413" y="839"/>
                </a:cubicBezTo>
                <a:cubicBezTo>
                  <a:pt x="432" y="819"/>
                  <a:pt x="442" y="795"/>
                  <a:pt x="442" y="766"/>
                </a:cubicBezTo>
                <a:cubicBezTo>
                  <a:pt x="442" y="736"/>
                  <a:pt x="432" y="714"/>
                  <a:pt x="413" y="698"/>
                </a:cubicBezTo>
                <a:cubicBezTo>
                  <a:pt x="394" y="683"/>
                  <a:pt x="351" y="664"/>
                  <a:pt x="284" y="640"/>
                </a:cubicBezTo>
                <a:cubicBezTo>
                  <a:pt x="225" y="619"/>
                  <a:pt x="178" y="599"/>
                  <a:pt x="144" y="578"/>
                </a:cubicBezTo>
                <a:cubicBezTo>
                  <a:pt x="111" y="558"/>
                  <a:pt x="83" y="530"/>
                  <a:pt x="62" y="493"/>
                </a:cubicBezTo>
                <a:cubicBezTo>
                  <a:pt x="41" y="457"/>
                  <a:pt x="31" y="414"/>
                  <a:pt x="31" y="366"/>
                </a:cubicBezTo>
                <a:cubicBezTo>
                  <a:pt x="31" y="302"/>
                  <a:pt x="50" y="245"/>
                  <a:pt x="87" y="194"/>
                </a:cubicBezTo>
                <a:cubicBezTo>
                  <a:pt x="125" y="143"/>
                  <a:pt x="184" y="112"/>
                  <a:pt x="264" y="101"/>
                </a:cubicBezTo>
                <a:cubicBezTo>
                  <a:pt x="264" y="0"/>
                  <a:pt x="264" y="0"/>
                  <a:pt x="264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73" y="101"/>
                  <a:pt x="373" y="101"/>
                  <a:pt x="373" y="101"/>
                </a:cubicBezTo>
                <a:cubicBezTo>
                  <a:pt x="494" y="115"/>
                  <a:pt x="573" y="184"/>
                  <a:pt x="609" y="307"/>
                </a:cubicBezTo>
                <a:cubicBezTo>
                  <a:pt x="459" y="369"/>
                  <a:pt x="459" y="369"/>
                  <a:pt x="459" y="369"/>
                </a:cubicBezTo>
                <a:cubicBezTo>
                  <a:pt x="430" y="284"/>
                  <a:pt x="385" y="242"/>
                  <a:pt x="323" y="242"/>
                </a:cubicBezTo>
                <a:cubicBezTo>
                  <a:pt x="293" y="242"/>
                  <a:pt x="268" y="252"/>
                  <a:pt x="250" y="270"/>
                </a:cubicBezTo>
                <a:cubicBezTo>
                  <a:pt x="231" y="289"/>
                  <a:pt x="222" y="312"/>
                  <a:pt x="222" y="339"/>
                </a:cubicBezTo>
                <a:cubicBezTo>
                  <a:pt x="222" y="366"/>
                  <a:pt x="231" y="387"/>
                  <a:pt x="249" y="402"/>
                </a:cubicBezTo>
                <a:cubicBezTo>
                  <a:pt x="267" y="416"/>
                  <a:pt x="305" y="435"/>
                  <a:pt x="364" y="456"/>
                </a:cubicBezTo>
                <a:cubicBezTo>
                  <a:pt x="428" y="480"/>
                  <a:pt x="479" y="502"/>
                  <a:pt x="516" y="523"/>
                </a:cubicBezTo>
                <a:cubicBezTo>
                  <a:pt x="552" y="544"/>
                  <a:pt x="582" y="573"/>
                  <a:pt x="604" y="6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6"/>
          <p:cNvSpPr>
            <a:spLocks noEditPoints="1"/>
          </p:cNvSpPr>
          <p:nvPr/>
        </p:nvSpPr>
        <p:spPr bwMode="auto">
          <a:xfrm>
            <a:off x="5665133" y="2474486"/>
            <a:ext cx="760150" cy="738058"/>
          </a:xfrm>
          <a:custGeom>
            <a:avLst/>
            <a:gdLst>
              <a:gd name="T0" fmla="*/ 1687 w 1687"/>
              <a:gd name="T1" fmla="*/ 89 h 1637"/>
              <a:gd name="T2" fmla="*/ 1598 w 1687"/>
              <a:gd name="T3" fmla="*/ 0 h 1637"/>
              <a:gd name="T4" fmla="*/ 959 w 1687"/>
              <a:gd name="T5" fmla="*/ 0 h 1637"/>
              <a:gd name="T6" fmla="*/ 869 w 1687"/>
              <a:gd name="T7" fmla="*/ 89 h 1637"/>
              <a:gd name="T8" fmla="*/ 869 w 1687"/>
              <a:gd name="T9" fmla="*/ 755 h 1637"/>
              <a:gd name="T10" fmla="*/ 920 w 1687"/>
              <a:gd name="T11" fmla="*/ 755 h 1637"/>
              <a:gd name="T12" fmla="*/ 920 w 1687"/>
              <a:gd name="T13" fmla="*/ 190 h 1637"/>
              <a:gd name="T14" fmla="*/ 1636 w 1687"/>
              <a:gd name="T15" fmla="*/ 190 h 1637"/>
              <a:gd name="T16" fmla="*/ 1636 w 1687"/>
              <a:gd name="T17" fmla="*/ 1214 h 1637"/>
              <a:gd name="T18" fmla="*/ 1535 w 1687"/>
              <a:gd name="T19" fmla="*/ 1214 h 1637"/>
              <a:gd name="T20" fmla="*/ 1535 w 1687"/>
              <a:gd name="T21" fmla="*/ 1469 h 1637"/>
              <a:gd name="T22" fmla="*/ 1598 w 1687"/>
              <a:gd name="T23" fmla="*/ 1469 h 1637"/>
              <a:gd name="T24" fmla="*/ 1687 w 1687"/>
              <a:gd name="T25" fmla="*/ 1380 h 1637"/>
              <a:gd name="T26" fmla="*/ 1687 w 1687"/>
              <a:gd name="T27" fmla="*/ 89 h 1637"/>
              <a:gd name="T28" fmla="*/ 1687 w 1687"/>
              <a:gd name="T29" fmla="*/ 89 h 1637"/>
              <a:gd name="T30" fmla="*/ 1548 w 1687"/>
              <a:gd name="T31" fmla="*/ 108 h 1637"/>
              <a:gd name="T32" fmla="*/ 1548 w 1687"/>
              <a:gd name="T33" fmla="*/ 108 h 1637"/>
              <a:gd name="T34" fmla="*/ 1008 w 1687"/>
              <a:gd name="T35" fmla="*/ 108 h 1637"/>
              <a:gd name="T36" fmla="*/ 990 w 1687"/>
              <a:gd name="T37" fmla="*/ 89 h 1637"/>
              <a:gd name="T38" fmla="*/ 1008 w 1687"/>
              <a:gd name="T39" fmla="*/ 71 h 1637"/>
              <a:gd name="T40" fmla="*/ 1548 w 1687"/>
              <a:gd name="T41" fmla="*/ 71 h 1637"/>
              <a:gd name="T42" fmla="*/ 1567 w 1687"/>
              <a:gd name="T43" fmla="*/ 89 h 1637"/>
              <a:gd name="T44" fmla="*/ 1548 w 1687"/>
              <a:gd name="T45" fmla="*/ 108 h 1637"/>
              <a:gd name="T46" fmla="*/ 1470 w 1687"/>
              <a:gd name="T47" fmla="*/ 1548 h 1637"/>
              <a:gd name="T48" fmla="*/ 1381 w 1687"/>
              <a:gd name="T49" fmla="*/ 1637 h 1637"/>
              <a:gd name="T50" fmla="*/ 89 w 1687"/>
              <a:gd name="T51" fmla="*/ 1637 h 1637"/>
              <a:gd name="T52" fmla="*/ 0 w 1687"/>
              <a:gd name="T53" fmla="*/ 1548 h 1637"/>
              <a:gd name="T54" fmla="*/ 0 w 1687"/>
              <a:gd name="T55" fmla="*/ 908 h 1637"/>
              <a:gd name="T56" fmla="*/ 89 w 1687"/>
              <a:gd name="T57" fmla="*/ 819 h 1637"/>
              <a:gd name="T58" fmla="*/ 1381 w 1687"/>
              <a:gd name="T59" fmla="*/ 819 h 1637"/>
              <a:gd name="T60" fmla="*/ 1470 w 1687"/>
              <a:gd name="T61" fmla="*/ 908 h 1637"/>
              <a:gd name="T62" fmla="*/ 1470 w 1687"/>
              <a:gd name="T63" fmla="*/ 1548 h 1637"/>
              <a:gd name="T64" fmla="*/ 1399 w 1687"/>
              <a:gd name="T65" fmla="*/ 958 h 1637"/>
              <a:gd name="T66" fmla="*/ 1399 w 1687"/>
              <a:gd name="T67" fmla="*/ 958 h 1637"/>
              <a:gd name="T68" fmla="*/ 1399 w 1687"/>
              <a:gd name="T69" fmla="*/ 1498 h 1637"/>
              <a:gd name="T70" fmla="*/ 1380 w 1687"/>
              <a:gd name="T71" fmla="*/ 1517 h 1637"/>
              <a:gd name="T72" fmla="*/ 1362 w 1687"/>
              <a:gd name="T73" fmla="*/ 1498 h 1637"/>
              <a:gd name="T74" fmla="*/ 1362 w 1687"/>
              <a:gd name="T75" fmla="*/ 958 h 1637"/>
              <a:gd name="T76" fmla="*/ 1380 w 1687"/>
              <a:gd name="T77" fmla="*/ 939 h 1637"/>
              <a:gd name="T78" fmla="*/ 1399 w 1687"/>
              <a:gd name="T79" fmla="*/ 958 h 1637"/>
              <a:gd name="T80" fmla="*/ 65 w 1687"/>
              <a:gd name="T81" fmla="*/ 1228 h 1637"/>
              <a:gd name="T82" fmla="*/ 118 w 1687"/>
              <a:gd name="T83" fmla="*/ 1282 h 1637"/>
              <a:gd name="T84" fmla="*/ 172 w 1687"/>
              <a:gd name="T85" fmla="*/ 1228 h 1637"/>
              <a:gd name="T86" fmla="*/ 118 w 1687"/>
              <a:gd name="T87" fmla="*/ 1174 h 1637"/>
              <a:gd name="T88" fmla="*/ 65 w 1687"/>
              <a:gd name="T89" fmla="*/ 1228 h 1637"/>
              <a:gd name="T90" fmla="*/ 65 w 1687"/>
              <a:gd name="T91" fmla="*/ 1228 h 1637"/>
              <a:gd name="T92" fmla="*/ 255 w 1687"/>
              <a:gd name="T93" fmla="*/ 870 h 1637"/>
              <a:gd name="T94" fmla="*/ 255 w 1687"/>
              <a:gd name="T95" fmla="*/ 870 h 1637"/>
              <a:gd name="T96" fmla="*/ 1280 w 1687"/>
              <a:gd name="T97" fmla="*/ 870 h 1637"/>
              <a:gd name="T98" fmla="*/ 1280 w 1687"/>
              <a:gd name="T99" fmla="*/ 1586 h 1637"/>
              <a:gd name="T100" fmla="*/ 255 w 1687"/>
              <a:gd name="T101" fmla="*/ 1586 h 1637"/>
              <a:gd name="T102" fmla="*/ 255 w 1687"/>
              <a:gd name="T103" fmla="*/ 870 h 1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87" h="1637">
                <a:moveTo>
                  <a:pt x="1687" y="89"/>
                </a:moveTo>
                <a:cubicBezTo>
                  <a:pt x="1687" y="40"/>
                  <a:pt x="1647" y="0"/>
                  <a:pt x="1598" y="0"/>
                </a:cubicBezTo>
                <a:cubicBezTo>
                  <a:pt x="959" y="0"/>
                  <a:pt x="959" y="0"/>
                  <a:pt x="959" y="0"/>
                </a:cubicBezTo>
                <a:cubicBezTo>
                  <a:pt x="909" y="0"/>
                  <a:pt x="869" y="40"/>
                  <a:pt x="869" y="89"/>
                </a:cubicBezTo>
                <a:cubicBezTo>
                  <a:pt x="869" y="755"/>
                  <a:pt x="869" y="755"/>
                  <a:pt x="869" y="755"/>
                </a:cubicBezTo>
                <a:cubicBezTo>
                  <a:pt x="920" y="755"/>
                  <a:pt x="920" y="755"/>
                  <a:pt x="920" y="755"/>
                </a:cubicBezTo>
                <a:cubicBezTo>
                  <a:pt x="920" y="190"/>
                  <a:pt x="920" y="190"/>
                  <a:pt x="920" y="190"/>
                </a:cubicBezTo>
                <a:cubicBezTo>
                  <a:pt x="1636" y="190"/>
                  <a:pt x="1636" y="190"/>
                  <a:pt x="1636" y="190"/>
                </a:cubicBezTo>
                <a:cubicBezTo>
                  <a:pt x="1636" y="1214"/>
                  <a:pt x="1636" y="1214"/>
                  <a:pt x="1636" y="1214"/>
                </a:cubicBezTo>
                <a:cubicBezTo>
                  <a:pt x="1535" y="1214"/>
                  <a:pt x="1535" y="1214"/>
                  <a:pt x="1535" y="1214"/>
                </a:cubicBezTo>
                <a:cubicBezTo>
                  <a:pt x="1535" y="1469"/>
                  <a:pt x="1535" y="1469"/>
                  <a:pt x="1535" y="1469"/>
                </a:cubicBezTo>
                <a:cubicBezTo>
                  <a:pt x="1598" y="1469"/>
                  <a:pt x="1598" y="1469"/>
                  <a:pt x="1598" y="1469"/>
                </a:cubicBezTo>
                <a:cubicBezTo>
                  <a:pt x="1647" y="1469"/>
                  <a:pt x="1687" y="1430"/>
                  <a:pt x="1687" y="1380"/>
                </a:cubicBezTo>
                <a:cubicBezTo>
                  <a:pt x="1687" y="89"/>
                  <a:pt x="1687" y="89"/>
                  <a:pt x="1687" y="89"/>
                </a:cubicBezTo>
                <a:cubicBezTo>
                  <a:pt x="1687" y="89"/>
                  <a:pt x="1687" y="89"/>
                  <a:pt x="1687" y="89"/>
                </a:cubicBezTo>
                <a:close/>
                <a:moveTo>
                  <a:pt x="1548" y="108"/>
                </a:moveTo>
                <a:cubicBezTo>
                  <a:pt x="1548" y="108"/>
                  <a:pt x="1548" y="108"/>
                  <a:pt x="1548" y="108"/>
                </a:cubicBezTo>
                <a:cubicBezTo>
                  <a:pt x="1008" y="108"/>
                  <a:pt x="1008" y="108"/>
                  <a:pt x="1008" y="108"/>
                </a:cubicBezTo>
                <a:cubicBezTo>
                  <a:pt x="998" y="108"/>
                  <a:pt x="990" y="100"/>
                  <a:pt x="990" y="89"/>
                </a:cubicBezTo>
                <a:cubicBezTo>
                  <a:pt x="990" y="79"/>
                  <a:pt x="998" y="71"/>
                  <a:pt x="1008" y="71"/>
                </a:cubicBezTo>
                <a:cubicBezTo>
                  <a:pt x="1548" y="71"/>
                  <a:pt x="1548" y="71"/>
                  <a:pt x="1548" y="71"/>
                </a:cubicBezTo>
                <a:cubicBezTo>
                  <a:pt x="1558" y="71"/>
                  <a:pt x="1567" y="79"/>
                  <a:pt x="1567" y="89"/>
                </a:cubicBezTo>
                <a:cubicBezTo>
                  <a:pt x="1567" y="100"/>
                  <a:pt x="1558" y="108"/>
                  <a:pt x="1548" y="108"/>
                </a:cubicBezTo>
                <a:close/>
                <a:moveTo>
                  <a:pt x="1470" y="1548"/>
                </a:moveTo>
                <a:cubicBezTo>
                  <a:pt x="1470" y="1597"/>
                  <a:pt x="1430" y="1637"/>
                  <a:pt x="1381" y="1637"/>
                </a:cubicBezTo>
                <a:cubicBezTo>
                  <a:pt x="89" y="1637"/>
                  <a:pt x="89" y="1637"/>
                  <a:pt x="89" y="1637"/>
                </a:cubicBezTo>
                <a:cubicBezTo>
                  <a:pt x="40" y="1637"/>
                  <a:pt x="0" y="1597"/>
                  <a:pt x="0" y="1548"/>
                </a:cubicBezTo>
                <a:cubicBezTo>
                  <a:pt x="0" y="908"/>
                  <a:pt x="0" y="908"/>
                  <a:pt x="0" y="908"/>
                </a:cubicBezTo>
                <a:cubicBezTo>
                  <a:pt x="0" y="859"/>
                  <a:pt x="40" y="819"/>
                  <a:pt x="89" y="819"/>
                </a:cubicBezTo>
                <a:cubicBezTo>
                  <a:pt x="1381" y="819"/>
                  <a:pt x="1381" y="819"/>
                  <a:pt x="1381" y="819"/>
                </a:cubicBezTo>
                <a:cubicBezTo>
                  <a:pt x="1430" y="819"/>
                  <a:pt x="1470" y="859"/>
                  <a:pt x="1470" y="908"/>
                </a:cubicBezTo>
                <a:cubicBezTo>
                  <a:pt x="1470" y="1548"/>
                  <a:pt x="1470" y="1548"/>
                  <a:pt x="1470" y="1548"/>
                </a:cubicBezTo>
                <a:close/>
                <a:moveTo>
                  <a:pt x="1399" y="958"/>
                </a:moveTo>
                <a:cubicBezTo>
                  <a:pt x="1399" y="958"/>
                  <a:pt x="1399" y="958"/>
                  <a:pt x="1399" y="958"/>
                </a:cubicBezTo>
                <a:cubicBezTo>
                  <a:pt x="1399" y="1498"/>
                  <a:pt x="1399" y="1498"/>
                  <a:pt x="1399" y="1498"/>
                </a:cubicBezTo>
                <a:cubicBezTo>
                  <a:pt x="1399" y="1508"/>
                  <a:pt x="1391" y="1517"/>
                  <a:pt x="1380" y="1517"/>
                </a:cubicBezTo>
                <a:cubicBezTo>
                  <a:pt x="1370" y="1517"/>
                  <a:pt x="1362" y="1508"/>
                  <a:pt x="1362" y="1498"/>
                </a:cubicBezTo>
                <a:cubicBezTo>
                  <a:pt x="1362" y="958"/>
                  <a:pt x="1362" y="958"/>
                  <a:pt x="1362" y="958"/>
                </a:cubicBezTo>
                <a:cubicBezTo>
                  <a:pt x="1362" y="948"/>
                  <a:pt x="1370" y="939"/>
                  <a:pt x="1380" y="939"/>
                </a:cubicBezTo>
                <a:cubicBezTo>
                  <a:pt x="1391" y="939"/>
                  <a:pt x="1399" y="948"/>
                  <a:pt x="1399" y="958"/>
                </a:cubicBezTo>
                <a:close/>
                <a:moveTo>
                  <a:pt x="65" y="1228"/>
                </a:moveTo>
                <a:cubicBezTo>
                  <a:pt x="65" y="1258"/>
                  <a:pt x="88" y="1282"/>
                  <a:pt x="118" y="1282"/>
                </a:cubicBezTo>
                <a:cubicBezTo>
                  <a:pt x="148" y="1282"/>
                  <a:pt x="172" y="1258"/>
                  <a:pt x="172" y="1228"/>
                </a:cubicBezTo>
                <a:cubicBezTo>
                  <a:pt x="172" y="1198"/>
                  <a:pt x="148" y="1174"/>
                  <a:pt x="118" y="1174"/>
                </a:cubicBezTo>
                <a:cubicBezTo>
                  <a:pt x="88" y="1174"/>
                  <a:pt x="65" y="1198"/>
                  <a:pt x="65" y="1228"/>
                </a:cubicBezTo>
                <a:cubicBezTo>
                  <a:pt x="65" y="1228"/>
                  <a:pt x="65" y="1228"/>
                  <a:pt x="65" y="1228"/>
                </a:cubicBezTo>
                <a:close/>
                <a:moveTo>
                  <a:pt x="255" y="870"/>
                </a:moveTo>
                <a:cubicBezTo>
                  <a:pt x="255" y="870"/>
                  <a:pt x="255" y="870"/>
                  <a:pt x="255" y="870"/>
                </a:cubicBezTo>
                <a:cubicBezTo>
                  <a:pt x="1280" y="870"/>
                  <a:pt x="1280" y="870"/>
                  <a:pt x="1280" y="870"/>
                </a:cubicBezTo>
                <a:cubicBezTo>
                  <a:pt x="1280" y="1586"/>
                  <a:pt x="1280" y="1586"/>
                  <a:pt x="1280" y="1586"/>
                </a:cubicBezTo>
                <a:cubicBezTo>
                  <a:pt x="255" y="1586"/>
                  <a:pt x="255" y="1586"/>
                  <a:pt x="255" y="1586"/>
                </a:cubicBezTo>
                <a:lnTo>
                  <a:pt x="255" y="8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7850845" y="2653648"/>
            <a:ext cx="378411" cy="378720"/>
          </a:xfrm>
          <a:custGeom>
            <a:avLst/>
            <a:gdLst>
              <a:gd name="T0" fmla="*/ 1723 w 1838"/>
              <a:gd name="T1" fmla="*/ 0 h 1838"/>
              <a:gd name="T2" fmla="*/ 115 w 1838"/>
              <a:gd name="T3" fmla="*/ 0 h 1838"/>
              <a:gd name="T4" fmla="*/ 0 w 1838"/>
              <a:gd name="T5" fmla="*/ 115 h 1838"/>
              <a:gd name="T6" fmla="*/ 0 w 1838"/>
              <a:gd name="T7" fmla="*/ 1321 h 1838"/>
              <a:gd name="T8" fmla="*/ 115 w 1838"/>
              <a:gd name="T9" fmla="*/ 1436 h 1838"/>
              <a:gd name="T10" fmla="*/ 1723 w 1838"/>
              <a:gd name="T11" fmla="*/ 1436 h 1838"/>
              <a:gd name="T12" fmla="*/ 1838 w 1838"/>
              <a:gd name="T13" fmla="*/ 1321 h 1838"/>
              <a:gd name="T14" fmla="*/ 1838 w 1838"/>
              <a:gd name="T15" fmla="*/ 115 h 1838"/>
              <a:gd name="T16" fmla="*/ 1723 w 1838"/>
              <a:gd name="T17" fmla="*/ 0 h 1838"/>
              <a:gd name="T18" fmla="*/ 1723 w 1838"/>
              <a:gd name="T19" fmla="*/ 1034 h 1838"/>
              <a:gd name="T20" fmla="*/ 1723 w 1838"/>
              <a:gd name="T21" fmla="*/ 1034 h 1838"/>
              <a:gd name="T22" fmla="*/ 1608 w 1838"/>
              <a:gd name="T23" fmla="*/ 1149 h 1838"/>
              <a:gd name="T24" fmla="*/ 230 w 1838"/>
              <a:gd name="T25" fmla="*/ 1149 h 1838"/>
              <a:gd name="T26" fmla="*/ 115 w 1838"/>
              <a:gd name="T27" fmla="*/ 1034 h 1838"/>
              <a:gd name="T28" fmla="*/ 115 w 1838"/>
              <a:gd name="T29" fmla="*/ 230 h 1838"/>
              <a:gd name="T30" fmla="*/ 230 w 1838"/>
              <a:gd name="T31" fmla="*/ 115 h 1838"/>
              <a:gd name="T32" fmla="*/ 1608 w 1838"/>
              <a:gd name="T33" fmla="*/ 115 h 1838"/>
              <a:gd name="T34" fmla="*/ 1723 w 1838"/>
              <a:gd name="T35" fmla="*/ 230 h 1838"/>
              <a:gd name="T36" fmla="*/ 1723 w 1838"/>
              <a:gd name="T37" fmla="*/ 1034 h 1838"/>
              <a:gd name="T38" fmla="*/ 1034 w 1838"/>
              <a:gd name="T39" fmla="*/ 1493 h 1838"/>
              <a:gd name="T40" fmla="*/ 1034 w 1838"/>
              <a:gd name="T41" fmla="*/ 1493 h 1838"/>
              <a:gd name="T42" fmla="*/ 1091 w 1838"/>
              <a:gd name="T43" fmla="*/ 1551 h 1838"/>
              <a:gd name="T44" fmla="*/ 1091 w 1838"/>
              <a:gd name="T45" fmla="*/ 1608 h 1838"/>
              <a:gd name="T46" fmla="*/ 1137 w 1838"/>
              <a:gd name="T47" fmla="*/ 1700 h 1838"/>
              <a:gd name="T48" fmla="*/ 1275 w 1838"/>
              <a:gd name="T49" fmla="*/ 1804 h 1838"/>
              <a:gd name="T50" fmla="*/ 1264 w 1838"/>
              <a:gd name="T51" fmla="*/ 1838 h 1838"/>
              <a:gd name="T52" fmla="*/ 574 w 1838"/>
              <a:gd name="T53" fmla="*/ 1838 h 1838"/>
              <a:gd name="T54" fmla="*/ 563 w 1838"/>
              <a:gd name="T55" fmla="*/ 1804 h 1838"/>
              <a:gd name="T56" fmla="*/ 701 w 1838"/>
              <a:gd name="T57" fmla="*/ 1700 h 1838"/>
              <a:gd name="T58" fmla="*/ 747 w 1838"/>
              <a:gd name="T59" fmla="*/ 1608 h 1838"/>
              <a:gd name="T60" fmla="*/ 747 w 1838"/>
              <a:gd name="T61" fmla="*/ 1551 h 1838"/>
              <a:gd name="T62" fmla="*/ 804 w 1838"/>
              <a:gd name="T63" fmla="*/ 1493 h 1838"/>
              <a:gd name="T64" fmla="*/ 1034 w 1838"/>
              <a:gd name="T65" fmla="*/ 149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38" h="1838">
                <a:moveTo>
                  <a:pt x="1723" y="0"/>
                </a:moveTo>
                <a:cubicBezTo>
                  <a:pt x="115" y="0"/>
                  <a:pt x="115" y="0"/>
                  <a:pt x="115" y="0"/>
                </a:cubicBezTo>
                <a:cubicBezTo>
                  <a:pt x="52" y="0"/>
                  <a:pt x="0" y="52"/>
                  <a:pt x="0" y="115"/>
                </a:cubicBezTo>
                <a:cubicBezTo>
                  <a:pt x="0" y="1321"/>
                  <a:pt x="0" y="1321"/>
                  <a:pt x="0" y="1321"/>
                </a:cubicBezTo>
                <a:cubicBezTo>
                  <a:pt x="0" y="1385"/>
                  <a:pt x="52" y="1436"/>
                  <a:pt x="115" y="1436"/>
                </a:cubicBezTo>
                <a:cubicBezTo>
                  <a:pt x="1723" y="1436"/>
                  <a:pt x="1723" y="1436"/>
                  <a:pt x="1723" y="1436"/>
                </a:cubicBezTo>
                <a:cubicBezTo>
                  <a:pt x="1786" y="1436"/>
                  <a:pt x="1838" y="1385"/>
                  <a:pt x="1838" y="1321"/>
                </a:cubicBezTo>
                <a:cubicBezTo>
                  <a:pt x="1838" y="115"/>
                  <a:pt x="1838" y="115"/>
                  <a:pt x="1838" y="115"/>
                </a:cubicBezTo>
                <a:cubicBezTo>
                  <a:pt x="1838" y="52"/>
                  <a:pt x="1786" y="0"/>
                  <a:pt x="1723" y="0"/>
                </a:cubicBezTo>
                <a:close/>
                <a:moveTo>
                  <a:pt x="1723" y="1034"/>
                </a:moveTo>
                <a:cubicBezTo>
                  <a:pt x="1723" y="1034"/>
                  <a:pt x="1723" y="1034"/>
                  <a:pt x="1723" y="1034"/>
                </a:cubicBezTo>
                <a:cubicBezTo>
                  <a:pt x="1723" y="1098"/>
                  <a:pt x="1671" y="1149"/>
                  <a:pt x="1608" y="1149"/>
                </a:cubicBezTo>
                <a:cubicBezTo>
                  <a:pt x="230" y="1149"/>
                  <a:pt x="230" y="1149"/>
                  <a:pt x="230" y="1149"/>
                </a:cubicBezTo>
                <a:cubicBezTo>
                  <a:pt x="166" y="1149"/>
                  <a:pt x="115" y="1098"/>
                  <a:pt x="115" y="1034"/>
                </a:cubicBezTo>
                <a:cubicBezTo>
                  <a:pt x="115" y="230"/>
                  <a:pt x="115" y="230"/>
                  <a:pt x="115" y="230"/>
                </a:cubicBezTo>
                <a:cubicBezTo>
                  <a:pt x="115" y="167"/>
                  <a:pt x="167" y="115"/>
                  <a:pt x="230" y="115"/>
                </a:cubicBezTo>
                <a:cubicBezTo>
                  <a:pt x="1608" y="115"/>
                  <a:pt x="1608" y="115"/>
                  <a:pt x="1608" y="115"/>
                </a:cubicBezTo>
                <a:cubicBezTo>
                  <a:pt x="1671" y="115"/>
                  <a:pt x="1723" y="167"/>
                  <a:pt x="1723" y="230"/>
                </a:cubicBezTo>
                <a:cubicBezTo>
                  <a:pt x="1723" y="1034"/>
                  <a:pt x="1723" y="1034"/>
                  <a:pt x="1723" y="1034"/>
                </a:cubicBezTo>
                <a:close/>
                <a:moveTo>
                  <a:pt x="1034" y="1493"/>
                </a:moveTo>
                <a:cubicBezTo>
                  <a:pt x="1034" y="1493"/>
                  <a:pt x="1034" y="1493"/>
                  <a:pt x="1034" y="1493"/>
                </a:cubicBezTo>
                <a:cubicBezTo>
                  <a:pt x="1065" y="1493"/>
                  <a:pt x="1091" y="1519"/>
                  <a:pt x="1091" y="1551"/>
                </a:cubicBezTo>
                <a:cubicBezTo>
                  <a:pt x="1091" y="1608"/>
                  <a:pt x="1091" y="1608"/>
                  <a:pt x="1091" y="1608"/>
                </a:cubicBezTo>
                <a:cubicBezTo>
                  <a:pt x="1091" y="1640"/>
                  <a:pt x="1112" y="1681"/>
                  <a:pt x="1137" y="1700"/>
                </a:cubicBezTo>
                <a:cubicBezTo>
                  <a:pt x="1275" y="1804"/>
                  <a:pt x="1275" y="1804"/>
                  <a:pt x="1275" y="1804"/>
                </a:cubicBezTo>
                <a:cubicBezTo>
                  <a:pt x="1300" y="1823"/>
                  <a:pt x="1295" y="1838"/>
                  <a:pt x="1264" y="1838"/>
                </a:cubicBezTo>
                <a:cubicBezTo>
                  <a:pt x="574" y="1838"/>
                  <a:pt x="574" y="1838"/>
                  <a:pt x="574" y="1838"/>
                </a:cubicBezTo>
                <a:cubicBezTo>
                  <a:pt x="543" y="1838"/>
                  <a:pt x="538" y="1823"/>
                  <a:pt x="563" y="1804"/>
                </a:cubicBezTo>
                <a:cubicBezTo>
                  <a:pt x="701" y="1700"/>
                  <a:pt x="701" y="1700"/>
                  <a:pt x="701" y="1700"/>
                </a:cubicBezTo>
                <a:cubicBezTo>
                  <a:pt x="726" y="1681"/>
                  <a:pt x="747" y="1640"/>
                  <a:pt x="747" y="1608"/>
                </a:cubicBezTo>
                <a:cubicBezTo>
                  <a:pt x="747" y="1551"/>
                  <a:pt x="747" y="1551"/>
                  <a:pt x="747" y="1551"/>
                </a:cubicBezTo>
                <a:cubicBezTo>
                  <a:pt x="747" y="1519"/>
                  <a:pt x="773" y="1493"/>
                  <a:pt x="804" y="1493"/>
                </a:cubicBezTo>
                <a:lnTo>
                  <a:pt x="1034" y="14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8"/>
          <p:cNvSpPr>
            <a:spLocks noEditPoints="1"/>
          </p:cNvSpPr>
          <p:nvPr/>
        </p:nvSpPr>
        <p:spPr bwMode="auto">
          <a:xfrm>
            <a:off x="9770123" y="2418712"/>
            <a:ext cx="530032" cy="849602"/>
          </a:xfrm>
          <a:custGeom>
            <a:avLst/>
            <a:gdLst>
              <a:gd name="T0" fmla="*/ 804 w 1148"/>
              <a:gd name="T1" fmla="*/ 1493 h 1838"/>
              <a:gd name="T2" fmla="*/ 746 w 1148"/>
              <a:gd name="T3" fmla="*/ 1551 h 1838"/>
              <a:gd name="T4" fmla="*/ 402 w 1148"/>
              <a:gd name="T5" fmla="*/ 1551 h 1838"/>
              <a:gd name="T6" fmla="*/ 344 w 1148"/>
              <a:gd name="T7" fmla="*/ 1493 h 1838"/>
              <a:gd name="T8" fmla="*/ 402 w 1148"/>
              <a:gd name="T9" fmla="*/ 1436 h 1838"/>
              <a:gd name="T10" fmla="*/ 746 w 1148"/>
              <a:gd name="T11" fmla="*/ 1436 h 1838"/>
              <a:gd name="T12" fmla="*/ 804 w 1148"/>
              <a:gd name="T13" fmla="*/ 1493 h 1838"/>
              <a:gd name="T14" fmla="*/ 746 w 1148"/>
              <a:gd name="T15" fmla="*/ 1608 h 1838"/>
              <a:gd name="T16" fmla="*/ 746 w 1148"/>
              <a:gd name="T17" fmla="*/ 1608 h 1838"/>
              <a:gd name="T18" fmla="*/ 402 w 1148"/>
              <a:gd name="T19" fmla="*/ 1608 h 1838"/>
              <a:gd name="T20" fmla="*/ 344 w 1148"/>
              <a:gd name="T21" fmla="*/ 1666 h 1838"/>
              <a:gd name="T22" fmla="*/ 402 w 1148"/>
              <a:gd name="T23" fmla="*/ 1723 h 1838"/>
              <a:gd name="T24" fmla="*/ 516 w 1148"/>
              <a:gd name="T25" fmla="*/ 1838 h 1838"/>
              <a:gd name="T26" fmla="*/ 631 w 1148"/>
              <a:gd name="T27" fmla="*/ 1838 h 1838"/>
              <a:gd name="T28" fmla="*/ 746 w 1148"/>
              <a:gd name="T29" fmla="*/ 1723 h 1838"/>
              <a:gd name="T30" fmla="*/ 804 w 1148"/>
              <a:gd name="T31" fmla="*/ 1666 h 1838"/>
              <a:gd name="T32" fmla="*/ 746 w 1148"/>
              <a:gd name="T33" fmla="*/ 1608 h 1838"/>
              <a:gd name="T34" fmla="*/ 574 w 1148"/>
              <a:gd name="T35" fmla="*/ 115 h 1838"/>
              <a:gd name="T36" fmla="*/ 574 w 1148"/>
              <a:gd name="T37" fmla="*/ 115 h 1838"/>
              <a:gd name="T38" fmla="*/ 1033 w 1148"/>
              <a:gd name="T39" fmla="*/ 575 h 1838"/>
              <a:gd name="T40" fmla="*/ 803 w 1148"/>
              <a:gd name="T41" fmla="*/ 970 h 1838"/>
              <a:gd name="T42" fmla="*/ 746 w 1148"/>
              <a:gd name="T43" fmla="*/ 1003 h 1838"/>
              <a:gd name="T44" fmla="*/ 746 w 1148"/>
              <a:gd name="T45" fmla="*/ 1264 h 1838"/>
              <a:gd name="T46" fmla="*/ 402 w 1148"/>
              <a:gd name="T47" fmla="*/ 1264 h 1838"/>
              <a:gd name="T48" fmla="*/ 402 w 1148"/>
              <a:gd name="T49" fmla="*/ 1003 h 1838"/>
              <a:gd name="T50" fmla="*/ 345 w 1148"/>
              <a:gd name="T51" fmla="*/ 970 h 1838"/>
              <a:gd name="T52" fmla="*/ 115 w 1148"/>
              <a:gd name="T53" fmla="*/ 575 h 1838"/>
              <a:gd name="T54" fmla="*/ 574 w 1148"/>
              <a:gd name="T55" fmla="*/ 115 h 1838"/>
              <a:gd name="T56" fmla="*/ 574 w 1148"/>
              <a:gd name="T57" fmla="*/ 0 h 1838"/>
              <a:gd name="T58" fmla="*/ 574 w 1148"/>
              <a:gd name="T59" fmla="*/ 0 h 1838"/>
              <a:gd name="T60" fmla="*/ 0 w 1148"/>
              <a:gd name="T61" fmla="*/ 575 h 1838"/>
              <a:gd name="T62" fmla="*/ 287 w 1148"/>
              <a:gd name="T63" fmla="*/ 1069 h 1838"/>
              <a:gd name="T64" fmla="*/ 287 w 1148"/>
              <a:gd name="T65" fmla="*/ 1264 h 1838"/>
              <a:gd name="T66" fmla="*/ 402 w 1148"/>
              <a:gd name="T67" fmla="*/ 1379 h 1838"/>
              <a:gd name="T68" fmla="*/ 746 w 1148"/>
              <a:gd name="T69" fmla="*/ 1379 h 1838"/>
              <a:gd name="T70" fmla="*/ 861 w 1148"/>
              <a:gd name="T71" fmla="*/ 1264 h 1838"/>
              <a:gd name="T72" fmla="*/ 861 w 1148"/>
              <a:gd name="T73" fmla="*/ 1069 h 1838"/>
              <a:gd name="T74" fmla="*/ 1148 w 1148"/>
              <a:gd name="T75" fmla="*/ 575 h 1838"/>
              <a:gd name="T76" fmla="*/ 574 w 1148"/>
              <a:gd name="T77" fmla="*/ 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48" h="1838">
                <a:moveTo>
                  <a:pt x="804" y="1493"/>
                </a:moveTo>
                <a:cubicBezTo>
                  <a:pt x="804" y="1525"/>
                  <a:pt x="778" y="1551"/>
                  <a:pt x="746" y="1551"/>
                </a:cubicBezTo>
                <a:cubicBezTo>
                  <a:pt x="402" y="1551"/>
                  <a:pt x="402" y="1551"/>
                  <a:pt x="402" y="1551"/>
                </a:cubicBezTo>
                <a:cubicBezTo>
                  <a:pt x="370" y="1551"/>
                  <a:pt x="344" y="1525"/>
                  <a:pt x="344" y="1493"/>
                </a:cubicBezTo>
                <a:cubicBezTo>
                  <a:pt x="344" y="1462"/>
                  <a:pt x="370" y="1436"/>
                  <a:pt x="402" y="1436"/>
                </a:cubicBezTo>
                <a:cubicBezTo>
                  <a:pt x="746" y="1436"/>
                  <a:pt x="746" y="1436"/>
                  <a:pt x="746" y="1436"/>
                </a:cubicBezTo>
                <a:cubicBezTo>
                  <a:pt x="778" y="1436"/>
                  <a:pt x="804" y="1462"/>
                  <a:pt x="804" y="1493"/>
                </a:cubicBezTo>
                <a:close/>
                <a:moveTo>
                  <a:pt x="746" y="1608"/>
                </a:moveTo>
                <a:cubicBezTo>
                  <a:pt x="746" y="1608"/>
                  <a:pt x="746" y="1608"/>
                  <a:pt x="746" y="1608"/>
                </a:cubicBezTo>
                <a:cubicBezTo>
                  <a:pt x="402" y="1608"/>
                  <a:pt x="402" y="1608"/>
                  <a:pt x="402" y="1608"/>
                </a:cubicBezTo>
                <a:cubicBezTo>
                  <a:pt x="370" y="1608"/>
                  <a:pt x="344" y="1634"/>
                  <a:pt x="344" y="1666"/>
                </a:cubicBezTo>
                <a:cubicBezTo>
                  <a:pt x="344" y="1697"/>
                  <a:pt x="370" y="1723"/>
                  <a:pt x="402" y="1723"/>
                </a:cubicBezTo>
                <a:cubicBezTo>
                  <a:pt x="402" y="1787"/>
                  <a:pt x="453" y="1838"/>
                  <a:pt x="516" y="1838"/>
                </a:cubicBezTo>
                <a:cubicBezTo>
                  <a:pt x="631" y="1838"/>
                  <a:pt x="631" y="1838"/>
                  <a:pt x="631" y="1838"/>
                </a:cubicBezTo>
                <a:cubicBezTo>
                  <a:pt x="695" y="1838"/>
                  <a:pt x="746" y="1787"/>
                  <a:pt x="746" y="1723"/>
                </a:cubicBezTo>
                <a:cubicBezTo>
                  <a:pt x="778" y="1723"/>
                  <a:pt x="804" y="1697"/>
                  <a:pt x="804" y="1666"/>
                </a:cubicBezTo>
                <a:cubicBezTo>
                  <a:pt x="804" y="1634"/>
                  <a:pt x="778" y="1608"/>
                  <a:pt x="746" y="1608"/>
                </a:cubicBezTo>
                <a:close/>
                <a:moveTo>
                  <a:pt x="574" y="115"/>
                </a:moveTo>
                <a:cubicBezTo>
                  <a:pt x="574" y="115"/>
                  <a:pt x="574" y="115"/>
                  <a:pt x="574" y="115"/>
                </a:cubicBezTo>
                <a:cubicBezTo>
                  <a:pt x="827" y="115"/>
                  <a:pt x="1033" y="321"/>
                  <a:pt x="1033" y="575"/>
                </a:cubicBezTo>
                <a:cubicBezTo>
                  <a:pt x="1033" y="738"/>
                  <a:pt x="947" y="886"/>
                  <a:pt x="803" y="970"/>
                </a:cubicBezTo>
                <a:cubicBezTo>
                  <a:pt x="746" y="1003"/>
                  <a:pt x="746" y="1003"/>
                  <a:pt x="746" y="1003"/>
                </a:cubicBezTo>
                <a:cubicBezTo>
                  <a:pt x="746" y="1264"/>
                  <a:pt x="746" y="1264"/>
                  <a:pt x="746" y="1264"/>
                </a:cubicBezTo>
                <a:cubicBezTo>
                  <a:pt x="402" y="1264"/>
                  <a:pt x="402" y="1264"/>
                  <a:pt x="402" y="1264"/>
                </a:cubicBezTo>
                <a:cubicBezTo>
                  <a:pt x="402" y="1003"/>
                  <a:pt x="402" y="1003"/>
                  <a:pt x="402" y="1003"/>
                </a:cubicBezTo>
                <a:cubicBezTo>
                  <a:pt x="345" y="970"/>
                  <a:pt x="345" y="970"/>
                  <a:pt x="345" y="970"/>
                </a:cubicBezTo>
                <a:cubicBezTo>
                  <a:pt x="200" y="886"/>
                  <a:pt x="115" y="738"/>
                  <a:pt x="115" y="575"/>
                </a:cubicBezTo>
                <a:cubicBezTo>
                  <a:pt x="115" y="321"/>
                  <a:pt x="321" y="115"/>
                  <a:pt x="574" y="115"/>
                </a:cubicBezTo>
                <a:close/>
                <a:moveTo>
                  <a:pt x="574" y="0"/>
                </a:moveTo>
                <a:cubicBezTo>
                  <a:pt x="574" y="0"/>
                  <a:pt x="574" y="0"/>
                  <a:pt x="574" y="0"/>
                </a:cubicBezTo>
                <a:cubicBezTo>
                  <a:pt x="257" y="0"/>
                  <a:pt x="0" y="258"/>
                  <a:pt x="0" y="575"/>
                </a:cubicBezTo>
                <a:cubicBezTo>
                  <a:pt x="0" y="787"/>
                  <a:pt x="116" y="970"/>
                  <a:pt x="287" y="1069"/>
                </a:cubicBezTo>
                <a:cubicBezTo>
                  <a:pt x="287" y="1264"/>
                  <a:pt x="287" y="1264"/>
                  <a:pt x="287" y="1264"/>
                </a:cubicBezTo>
                <a:cubicBezTo>
                  <a:pt x="287" y="1327"/>
                  <a:pt x="338" y="1379"/>
                  <a:pt x="402" y="1379"/>
                </a:cubicBezTo>
                <a:cubicBezTo>
                  <a:pt x="746" y="1379"/>
                  <a:pt x="746" y="1379"/>
                  <a:pt x="746" y="1379"/>
                </a:cubicBezTo>
                <a:cubicBezTo>
                  <a:pt x="810" y="1379"/>
                  <a:pt x="861" y="1327"/>
                  <a:pt x="861" y="1264"/>
                </a:cubicBezTo>
                <a:cubicBezTo>
                  <a:pt x="861" y="1069"/>
                  <a:pt x="861" y="1069"/>
                  <a:pt x="861" y="1069"/>
                </a:cubicBezTo>
                <a:cubicBezTo>
                  <a:pt x="1032" y="970"/>
                  <a:pt x="1148" y="787"/>
                  <a:pt x="1148" y="575"/>
                </a:cubicBezTo>
                <a:cubicBezTo>
                  <a:pt x="1148" y="258"/>
                  <a:pt x="891" y="0"/>
                  <a:pt x="5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840" tIns="45920" rIns="91840" bIns="45920" numCol="1" anchor="t" anchorCtr="0" compatLnSpc="1"/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235110" y="4415276"/>
            <a:ext cx="1643359" cy="415902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04573" y="4783226"/>
            <a:ext cx="1504430" cy="5544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27478" y="3782564"/>
            <a:ext cx="1643359" cy="415902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96941" y="4150516"/>
            <a:ext cx="1504430" cy="5544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224033" y="4415276"/>
            <a:ext cx="1643359" cy="415902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93495" y="4783226"/>
            <a:ext cx="1504430" cy="5544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16653" y="3782564"/>
            <a:ext cx="1643359" cy="415902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86116" y="4150516"/>
            <a:ext cx="1504430" cy="5544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252077" y="4415276"/>
            <a:ext cx="1643359" cy="415902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321539" y="4783226"/>
            <a:ext cx="1504430" cy="55440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95" y="4808106"/>
            <a:ext cx="8346746" cy="15289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864915" y="2060372"/>
            <a:ext cx="8327086" cy="2806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椭圆 4"/>
          <p:cNvSpPr/>
          <p:nvPr/>
        </p:nvSpPr>
        <p:spPr>
          <a:xfrm>
            <a:off x="-3548049" y="-673319"/>
            <a:ext cx="8276609" cy="8276609"/>
          </a:xfrm>
          <a:prstGeom prst="ellipse">
            <a:avLst/>
          </a:prstGeom>
          <a:gradFill>
            <a:gsLst>
              <a:gs pos="0">
                <a:srgbClr val="005DA2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/>
        </p:nvSpPr>
        <p:spPr>
          <a:xfrm>
            <a:off x="5061900" y="2378525"/>
            <a:ext cx="6632035" cy="220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  <a:defRPr/>
            </a:pPr>
            <a:r>
              <a:rPr lang="en-US" altLang="zh-CN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前言文字内容，单击此处添加前言文字内容，单击此处添加前言文字内容，单击此处添加前言文字内容，单击此处添加前言文字内容，单击此处添加前言文字内容，单击此处添加前言文字内容，单击此处添加前言文字内容，单击此处添加前言文字内容，单击此处添加前言文字内容，单击此处添加前言文字内容，单击此处添加前言文字内容。</a:t>
            </a:r>
            <a:endParaRPr lang="zh-CN" altLang="en-US" sz="17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7" y="1883361"/>
            <a:ext cx="3779828" cy="3167670"/>
          </a:xfrm>
          <a:prstGeom prst="rect">
            <a:avLst/>
          </a:prstGeom>
        </p:spPr>
      </p:pic>
      <p:sp>
        <p:nvSpPr>
          <p:cNvPr id="8" name="TextBox 14"/>
          <p:cNvSpPr txBox="1"/>
          <p:nvPr/>
        </p:nvSpPr>
        <p:spPr>
          <a:xfrm>
            <a:off x="4187548" y="721157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4704791" y="1643809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Qianyan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1"/>
          <p:cNvGrpSpPr/>
          <p:nvPr/>
        </p:nvGrpSpPr>
        <p:grpSpPr>
          <a:xfrm>
            <a:off x="8015988" y="4394566"/>
            <a:ext cx="979889" cy="1134533"/>
            <a:chOff x="5028984" y="2913471"/>
            <a:chExt cx="735013" cy="850900"/>
          </a:xfrm>
        </p:grpSpPr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545125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198847" y="3107146"/>
              <a:ext cx="565150" cy="56673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5208372" y="3251609"/>
              <a:ext cx="381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>
              <a:off x="5028984" y="2913471"/>
              <a:ext cx="406400" cy="63658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Group 78"/>
          <p:cNvGrpSpPr/>
          <p:nvPr/>
        </p:nvGrpSpPr>
        <p:grpSpPr>
          <a:xfrm>
            <a:off x="3280783" y="4335905"/>
            <a:ext cx="895235" cy="1270000"/>
            <a:chOff x="2050833" y="2869478"/>
            <a:chExt cx="671514" cy="952500"/>
          </a:xfrm>
        </p:grpSpPr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2242922" y="3667991"/>
              <a:ext cx="50800" cy="153987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249850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2312772" y="2949984"/>
              <a:ext cx="409575" cy="635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20"/>
            <p:cNvSpPr>
              <a:spLocks noChangeArrowheads="1"/>
            </p:cNvSpPr>
            <p:nvPr/>
          </p:nvSpPr>
          <p:spPr bwMode="auto">
            <a:xfrm>
              <a:off x="2050833" y="2869478"/>
              <a:ext cx="436566" cy="8302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77"/>
          <p:cNvGrpSpPr/>
          <p:nvPr/>
        </p:nvGrpSpPr>
        <p:grpSpPr>
          <a:xfrm>
            <a:off x="1655909" y="4565724"/>
            <a:ext cx="984123" cy="1193800"/>
            <a:chOff x="942759" y="2869021"/>
            <a:chExt cx="738188" cy="895350"/>
          </a:xfrm>
        </p:grpSpPr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1182472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1450759" y="3384237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942759" y="2869021"/>
              <a:ext cx="520700" cy="5238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val 29"/>
            <p:cNvSpPr>
              <a:spLocks noChangeArrowheads="1"/>
            </p:cNvSpPr>
            <p:nvPr/>
          </p:nvSpPr>
          <p:spPr bwMode="auto">
            <a:xfrm>
              <a:off x="1271372" y="3073087"/>
              <a:ext cx="409575" cy="4095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Group 82"/>
          <p:cNvGrpSpPr/>
          <p:nvPr/>
        </p:nvGrpSpPr>
        <p:grpSpPr>
          <a:xfrm>
            <a:off x="9344950" y="4878994"/>
            <a:ext cx="898216" cy="880533"/>
            <a:chOff x="6224853" y="3161578"/>
            <a:chExt cx="673750" cy="660400"/>
          </a:xfrm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6397891" y="3327809"/>
              <a:ext cx="50800" cy="4365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6224853" y="3254784"/>
              <a:ext cx="406400" cy="4095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6633490" y="3475903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31"/>
            <p:cNvSpPr>
              <a:spLocks noChangeArrowheads="1"/>
            </p:cNvSpPr>
            <p:nvPr/>
          </p:nvSpPr>
          <p:spPr bwMode="auto">
            <a:xfrm>
              <a:off x="6412828" y="3161578"/>
              <a:ext cx="485775" cy="48418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Freeform 5"/>
          <p:cNvSpPr/>
          <p:nvPr/>
        </p:nvSpPr>
        <p:spPr bwMode="auto">
          <a:xfrm>
            <a:off x="5173261" y="2464520"/>
            <a:ext cx="1845485" cy="3371817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任意多边形 98"/>
          <p:cNvSpPr/>
          <p:nvPr/>
        </p:nvSpPr>
        <p:spPr bwMode="auto">
          <a:xfrm>
            <a:off x="795" y="5413676"/>
            <a:ext cx="12190413" cy="1444324"/>
          </a:xfrm>
          <a:custGeom>
            <a:avLst/>
            <a:gdLst>
              <a:gd name="connsiteX0" fmla="*/ 6099175 w 12192000"/>
              <a:gd name="connsiteY0" fmla="*/ 0 h 1444324"/>
              <a:gd name="connsiteX1" fmla="*/ 10707688 w 12192000"/>
              <a:gd name="connsiteY1" fmla="*/ 362504 h 1444324"/>
              <a:gd name="connsiteX2" fmla="*/ 12192000 w 12192000"/>
              <a:gd name="connsiteY2" fmla="*/ 788446 h 1444324"/>
              <a:gd name="connsiteX3" fmla="*/ 12192000 w 12192000"/>
              <a:gd name="connsiteY3" fmla="*/ 1397156 h 1444324"/>
              <a:gd name="connsiteX4" fmla="*/ 12192000 w 12192000"/>
              <a:gd name="connsiteY4" fmla="*/ 1444324 h 1444324"/>
              <a:gd name="connsiteX5" fmla="*/ 0 w 12192000"/>
              <a:gd name="connsiteY5" fmla="*/ 1444324 h 1444324"/>
              <a:gd name="connsiteX6" fmla="*/ 0 w 12192000"/>
              <a:gd name="connsiteY6" fmla="*/ 1391752 h 1444324"/>
              <a:gd name="connsiteX7" fmla="*/ 0 w 12192000"/>
              <a:gd name="connsiteY7" fmla="*/ 792977 h 1444324"/>
              <a:gd name="connsiteX8" fmla="*/ 1492250 w 12192000"/>
              <a:gd name="connsiteY8" fmla="*/ 362504 h 1444324"/>
              <a:gd name="connsiteX9" fmla="*/ 6099175 w 12192000"/>
              <a:gd name="connsiteY9" fmla="*/ 0 h 144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4324">
                <a:moveTo>
                  <a:pt x="6099175" y="0"/>
                </a:moveTo>
                <a:cubicBezTo>
                  <a:pt x="7899400" y="0"/>
                  <a:pt x="9434512" y="121212"/>
                  <a:pt x="10707688" y="362504"/>
                </a:cubicBezTo>
                <a:cubicBezTo>
                  <a:pt x="11379200" y="490513"/>
                  <a:pt x="11874500" y="633249"/>
                  <a:pt x="12192000" y="788446"/>
                </a:cubicBezTo>
                <a:cubicBezTo>
                  <a:pt x="12192000" y="1070236"/>
                  <a:pt x="12192000" y="1263967"/>
                  <a:pt x="12192000" y="1397156"/>
                </a:cubicBezTo>
                <a:lnTo>
                  <a:pt x="12192000" y="1444324"/>
                </a:lnTo>
                <a:lnTo>
                  <a:pt x="0" y="1444324"/>
                </a:lnTo>
                <a:lnTo>
                  <a:pt x="0" y="1391752"/>
                </a:lnTo>
                <a:cubicBezTo>
                  <a:pt x="0" y="792977"/>
                  <a:pt x="0" y="792977"/>
                  <a:pt x="0" y="792977"/>
                </a:cubicBezTo>
                <a:cubicBezTo>
                  <a:pt x="315913" y="635515"/>
                  <a:pt x="812800" y="491646"/>
                  <a:pt x="1492250" y="362504"/>
                </a:cubicBezTo>
                <a:cubicBezTo>
                  <a:pt x="2763838" y="121212"/>
                  <a:pt x="4300538" y="0"/>
                  <a:pt x="6099175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en-US" sz="35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9"/>
          <p:cNvSpPr txBox="1"/>
          <p:nvPr/>
        </p:nvSpPr>
        <p:spPr>
          <a:xfrm>
            <a:off x="1035441" y="5819149"/>
            <a:ext cx="10121123" cy="5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</a:t>
            </a:r>
            <a:endParaRPr lang="en-US" altLang="zh-CN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978578" y="1899452"/>
            <a:ext cx="3032668" cy="1007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  <a:lvl1pPr indent="0" algn="r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985124" y="1547065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8002338" y="3367857"/>
            <a:ext cx="3032668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  <a:lvl1pPr indent="0" algn="r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996005" y="3015468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1019402" y="3367857"/>
            <a:ext cx="3194188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003159" y="3015468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得失管理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1019402" y="1899454"/>
            <a:ext cx="3194188" cy="116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  <a:p>
            <a:pPr algn="r">
              <a:lnSpc>
                <a:spcPct val="113000"/>
              </a:lnSpc>
              <a:spcBef>
                <a:spcPts val="0"/>
              </a:spcBef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003159" y="1547065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710397" y="1888214"/>
            <a:ext cx="1113828" cy="1113971"/>
            <a:chOff x="6710476" y="1888212"/>
            <a:chExt cx="1113973" cy="1113971"/>
          </a:xfrm>
          <a:solidFill>
            <a:schemeClr val="accent1"/>
          </a:solidFill>
        </p:grpSpPr>
        <p:sp>
          <p:nvSpPr>
            <p:cNvPr id="63" name="Oval 13"/>
            <p:cNvSpPr/>
            <p:nvPr/>
          </p:nvSpPr>
          <p:spPr>
            <a:xfrm>
              <a:off x="6710476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5" name="Group 55"/>
            <p:cNvGrpSpPr/>
            <p:nvPr/>
          </p:nvGrpSpPr>
          <p:grpSpPr>
            <a:xfrm>
              <a:off x="7004202" y="2137989"/>
              <a:ext cx="526521" cy="518164"/>
              <a:chOff x="1587575" y="2265358"/>
              <a:chExt cx="314468" cy="309477"/>
            </a:xfrm>
            <a:grpFill/>
          </p:grpSpPr>
          <p:sp>
            <p:nvSpPr>
              <p:cNvPr id="116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367778" y="1888214"/>
            <a:ext cx="1113828" cy="1113971"/>
            <a:chOff x="4367552" y="1888212"/>
            <a:chExt cx="1113973" cy="1113971"/>
          </a:xfrm>
          <a:solidFill>
            <a:srgbClr val="5B9BD5"/>
          </a:solidFill>
        </p:grpSpPr>
        <p:sp>
          <p:nvSpPr>
            <p:cNvPr id="64" name="Oval 14"/>
            <p:cNvSpPr/>
            <p:nvPr/>
          </p:nvSpPr>
          <p:spPr>
            <a:xfrm>
              <a:off x="4367552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4764643" y="2181656"/>
              <a:ext cx="319790" cy="430830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6 h 145"/>
                <a:gd name="T6" fmla="*/ 13 w 108"/>
                <a:gd name="T7" fmla="*/ 125 h 145"/>
                <a:gd name="T8" fmla="*/ 96 w 108"/>
                <a:gd name="T9" fmla="*/ 125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2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8 w 108"/>
                <a:gd name="T35" fmla="*/ 12 h 145"/>
                <a:gd name="T36" fmla="*/ 60 w 108"/>
                <a:gd name="T37" fmla="*/ 12 h 145"/>
                <a:gd name="T38" fmla="*/ 67 w 108"/>
                <a:gd name="T39" fmla="*/ 37 h 145"/>
                <a:gd name="T40" fmla="*/ 41 w 108"/>
                <a:gd name="T41" fmla="*/ 37 h 145"/>
                <a:gd name="T42" fmla="*/ 48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53361" y="1371137"/>
            <a:ext cx="1788660" cy="1788891"/>
            <a:chOff x="5173139" y="1322888"/>
            <a:chExt cx="1788893" cy="1788891"/>
          </a:xfrm>
          <a:solidFill>
            <a:srgbClr val="FA8170"/>
          </a:solidFill>
        </p:grpSpPr>
        <p:sp>
          <p:nvSpPr>
            <p:cNvPr id="69" name="Oval 11"/>
            <p:cNvSpPr/>
            <p:nvPr/>
          </p:nvSpPr>
          <p:spPr>
            <a:xfrm>
              <a:off x="5173139" y="1322888"/>
              <a:ext cx="1788893" cy="1788891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3" name="Group 47"/>
            <p:cNvGrpSpPr/>
            <p:nvPr/>
          </p:nvGrpSpPr>
          <p:grpSpPr>
            <a:xfrm>
              <a:off x="5744854" y="1812677"/>
              <a:ext cx="645463" cy="809312"/>
              <a:chOff x="5106627" y="2260366"/>
              <a:chExt cx="324452" cy="406813"/>
            </a:xfrm>
            <a:grpFill/>
          </p:grpSpPr>
          <p:sp>
            <p:nvSpPr>
              <p:cNvPr id="104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338992" y="2756378"/>
            <a:ext cx="1459454" cy="1459644"/>
            <a:chOff x="6339023" y="2756378"/>
            <a:chExt cx="1459644" cy="1459644"/>
          </a:xfrm>
          <a:solidFill>
            <a:schemeClr val="accent1"/>
          </a:solidFill>
        </p:grpSpPr>
        <p:sp>
          <p:nvSpPr>
            <p:cNvPr id="70" name="Oval 12"/>
            <p:cNvSpPr/>
            <p:nvPr/>
          </p:nvSpPr>
          <p:spPr>
            <a:xfrm>
              <a:off x="633902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21920" rtlCol="0" anchor="ctr"/>
            <a:lstStyle/>
            <a:p>
              <a:pPr algn="ctr"/>
              <a:endParaRPr lang="en-US" sz="42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6" name="Group 101"/>
            <p:cNvGrpSpPr/>
            <p:nvPr/>
          </p:nvGrpSpPr>
          <p:grpSpPr>
            <a:xfrm>
              <a:off x="6726846" y="3144200"/>
              <a:ext cx="684000" cy="684000"/>
              <a:chOff x="6352023" y="2360197"/>
              <a:chExt cx="406813" cy="406813"/>
            </a:xfrm>
            <a:grpFill/>
          </p:grpSpPr>
          <p:sp>
            <p:nvSpPr>
              <p:cNvPr id="127" name="Freeform 39"/>
              <p:cNvSpPr>
                <a:spLocks noEditPoints="1"/>
              </p:cNvSpPr>
              <p:nvPr/>
            </p:nvSpPr>
            <p:spPr bwMode="auto">
              <a:xfrm>
                <a:off x="6352023" y="2360197"/>
                <a:ext cx="406813" cy="406813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40"/>
              <p:cNvSpPr>
                <a:spLocks noEditPoints="1"/>
              </p:cNvSpPr>
              <p:nvPr/>
            </p:nvSpPr>
            <p:spPr bwMode="auto">
              <a:xfrm>
                <a:off x="6506761" y="2460029"/>
                <a:ext cx="119797" cy="17720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Oval 41"/>
              <p:cNvSpPr>
                <a:spLocks noChangeArrowheads="1"/>
              </p:cNvSpPr>
              <p:nvPr/>
            </p:nvSpPr>
            <p:spPr bwMode="auto">
              <a:xfrm>
                <a:off x="6551685" y="2557365"/>
                <a:ext cx="9983" cy="99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379327" y="2756378"/>
            <a:ext cx="1459454" cy="1459644"/>
            <a:chOff x="4379103" y="2756378"/>
            <a:chExt cx="1459644" cy="1459644"/>
          </a:xfrm>
          <a:solidFill>
            <a:schemeClr val="accent1"/>
          </a:solidFill>
        </p:grpSpPr>
        <p:sp>
          <p:nvSpPr>
            <p:cNvPr id="71" name="Oval 15"/>
            <p:cNvSpPr/>
            <p:nvPr/>
          </p:nvSpPr>
          <p:spPr>
            <a:xfrm>
              <a:off x="437910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0" name="Group 52"/>
            <p:cNvGrpSpPr/>
            <p:nvPr/>
          </p:nvGrpSpPr>
          <p:grpSpPr>
            <a:xfrm>
              <a:off x="4883442" y="3199655"/>
              <a:ext cx="488611" cy="635193"/>
              <a:chOff x="6421904" y="4798576"/>
              <a:chExt cx="299494" cy="389342"/>
            </a:xfrm>
            <a:grpFill/>
          </p:grpSpPr>
          <p:sp>
            <p:nvSpPr>
              <p:cNvPr id="111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9" grpId="0" animBg="1"/>
      <p:bldP spid="6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29"/>
          <p:cNvSpPr/>
          <p:nvPr/>
        </p:nvSpPr>
        <p:spPr bwMode="auto">
          <a:xfrm>
            <a:off x="9133025" y="5046106"/>
            <a:ext cx="143914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Group 134"/>
          <p:cNvGrpSpPr/>
          <p:nvPr/>
        </p:nvGrpSpPr>
        <p:grpSpPr>
          <a:xfrm>
            <a:off x="5051173" y="3090372"/>
            <a:ext cx="2089656" cy="3231617"/>
            <a:chOff x="3606801" y="1272140"/>
            <a:chExt cx="1920875" cy="2970213"/>
          </a:xfrm>
        </p:grpSpPr>
        <p:sp>
          <p:nvSpPr>
            <p:cNvPr id="70" name="Freeform 37"/>
            <p:cNvSpPr/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88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Freeform 40"/>
            <p:cNvSpPr/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1"/>
            <p:cNvSpPr/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2"/>
            <p:cNvSpPr/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3"/>
            <p:cNvSpPr/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4"/>
            <p:cNvSpPr/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Oval 108"/>
          <p:cNvSpPr/>
          <p:nvPr/>
        </p:nvSpPr>
        <p:spPr>
          <a:xfrm>
            <a:off x="4163347" y="4112076"/>
            <a:ext cx="719906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Oval 121"/>
          <p:cNvSpPr/>
          <p:nvPr/>
        </p:nvSpPr>
        <p:spPr>
          <a:xfrm>
            <a:off x="7308750" y="4112076"/>
            <a:ext cx="719906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Oval 48"/>
          <p:cNvSpPr/>
          <p:nvPr/>
        </p:nvSpPr>
        <p:spPr>
          <a:xfrm>
            <a:off x="4858552" y="2506251"/>
            <a:ext cx="719906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Oval 50"/>
          <p:cNvSpPr/>
          <p:nvPr/>
        </p:nvSpPr>
        <p:spPr>
          <a:xfrm>
            <a:off x="6613545" y="2506251"/>
            <a:ext cx="719906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67129" y="2245467"/>
            <a:ext cx="719906" cy="720000"/>
            <a:chOff x="5767086" y="2245467"/>
            <a:chExt cx="720000" cy="720000"/>
          </a:xfrm>
        </p:grpSpPr>
        <p:sp>
          <p:nvSpPr>
            <p:cNvPr id="106" name="Oval 49"/>
            <p:cNvSpPr/>
            <p:nvPr/>
          </p:nvSpPr>
          <p:spPr>
            <a:xfrm>
              <a:off x="5767086" y="2245467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组合 113"/>
            <p:cNvGrpSpPr>
              <a:grpSpLocks noChangeAspect="1"/>
            </p:cNvGrpSpPr>
            <p:nvPr/>
          </p:nvGrpSpPr>
          <p:grpSpPr>
            <a:xfrm>
              <a:off x="5947523" y="2389675"/>
              <a:ext cx="359127" cy="431584"/>
              <a:chOff x="5072479" y="2378340"/>
              <a:chExt cx="239649" cy="28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115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85299" y="4969620"/>
            <a:ext cx="719906" cy="720000"/>
            <a:chOff x="4485089" y="4969620"/>
            <a:chExt cx="720000" cy="720000"/>
          </a:xfrm>
        </p:grpSpPr>
        <p:sp>
          <p:nvSpPr>
            <p:cNvPr id="95" name="Oval 113"/>
            <p:cNvSpPr/>
            <p:nvPr/>
          </p:nvSpPr>
          <p:spPr>
            <a:xfrm>
              <a:off x="4485089" y="496962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0"/>
            <p:cNvSpPr>
              <a:spLocks noChangeAspect="1" noEditPoints="1"/>
            </p:cNvSpPr>
            <p:nvPr/>
          </p:nvSpPr>
          <p:spPr bwMode="auto">
            <a:xfrm>
              <a:off x="4657978" y="5126442"/>
              <a:ext cx="392872" cy="347925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86797" y="4969620"/>
            <a:ext cx="719906" cy="720000"/>
            <a:chOff x="6986912" y="4969620"/>
            <a:chExt cx="720000" cy="720000"/>
          </a:xfrm>
        </p:grpSpPr>
        <p:sp>
          <p:nvSpPr>
            <p:cNvPr id="104" name="Oval 131"/>
            <p:cNvSpPr/>
            <p:nvPr/>
          </p:nvSpPr>
          <p:spPr>
            <a:xfrm>
              <a:off x="6986912" y="496962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68"/>
            <p:cNvSpPr>
              <a:spLocks noChangeAspect="1" noEditPoints="1"/>
            </p:cNvSpPr>
            <p:nvPr/>
          </p:nvSpPr>
          <p:spPr bwMode="auto">
            <a:xfrm>
              <a:off x="7168555" y="5174825"/>
              <a:ext cx="368170" cy="315339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24106" y="3221300"/>
            <a:ext cx="719906" cy="720000"/>
            <a:chOff x="4223862" y="3221300"/>
            <a:chExt cx="720000" cy="720000"/>
          </a:xfrm>
        </p:grpSpPr>
        <p:sp>
          <p:nvSpPr>
            <p:cNvPr id="49" name="Oval 98"/>
            <p:cNvSpPr/>
            <p:nvPr/>
          </p:nvSpPr>
          <p:spPr>
            <a:xfrm>
              <a:off x="4223862" y="32213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203"/>
            <p:cNvSpPr>
              <a:spLocks noChangeAspect="1" noEditPoints="1"/>
            </p:cNvSpPr>
            <p:nvPr/>
          </p:nvSpPr>
          <p:spPr bwMode="auto">
            <a:xfrm>
              <a:off x="4417145" y="3385867"/>
              <a:ext cx="362620" cy="347650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47991" y="3221300"/>
            <a:ext cx="719906" cy="720000"/>
            <a:chOff x="7248140" y="3221300"/>
            <a:chExt cx="720000" cy="720000"/>
          </a:xfrm>
        </p:grpSpPr>
        <p:sp>
          <p:nvSpPr>
            <p:cNvPr id="99" name="Oval 117"/>
            <p:cNvSpPr/>
            <p:nvPr/>
          </p:nvSpPr>
          <p:spPr>
            <a:xfrm>
              <a:off x="7248140" y="32213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1" name="Group 92"/>
            <p:cNvGrpSpPr/>
            <p:nvPr/>
          </p:nvGrpSpPr>
          <p:grpSpPr>
            <a:xfrm>
              <a:off x="7402081" y="3457484"/>
              <a:ext cx="436183" cy="271696"/>
              <a:chOff x="5172076" y="1938338"/>
              <a:chExt cx="471488" cy="293688"/>
            </a:xfrm>
            <a:solidFill>
              <a:schemeClr val="bg1">
                <a:lumMod val="95000"/>
              </a:schemeClr>
            </a:solidFill>
          </p:grpSpPr>
          <p:sp>
            <p:nvSpPr>
              <p:cNvPr id="132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35" name="矩形 134"/>
          <p:cNvSpPr/>
          <p:nvPr/>
        </p:nvSpPr>
        <p:spPr>
          <a:xfrm>
            <a:off x="8178717" y="3021251"/>
            <a:ext cx="1723307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矩形 47"/>
          <p:cNvSpPr>
            <a:spLocks noChangeArrowheads="1"/>
          </p:cNvSpPr>
          <p:nvPr/>
        </p:nvSpPr>
        <p:spPr bwMode="auto">
          <a:xfrm>
            <a:off x="8178715" y="3388688"/>
            <a:ext cx="3042722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在此录入图表的综合描述说明，在此录入图表的描述说明，在此录入上述图表的描述说明。</a:t>
            </a:r>
          </a:p>
        </p:txBody>
      </p:sp>
      <p:sp>
        <p:nvSpPr>
          <p:cNvPr id="137" name="矩形 136"/>
          <p:cNvSpPr/>
          <p:nvPr/>
        </p:nvSpPr>
        <p:spPr>
          <a:xfrm>
            <a:off x="2595622" y="4910223"/>
            <a:ext cx="1723307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矩形 47"/>
          <p:cNvSpPr>
            <a:spLocks noChangeArrowheads="1"/>
          </p:cNvSpPr>
          <p:nvPr/>
        </p:nvSpPr>
        <p:spPr bwMode="auto">
          <a:xfrm>
            <a:off x="1276205" y="5277660"/>
            <a:ext cx="3042722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在此录入图表的描述说明，在此录入上述图表的描述说明，在此录入上述图表的描述说明。</a:t>
            </a:r>
          </a:p>
        </p:txBody>
      </p:sp>
      <p:sp>
        <p:nvSpPr>
          <p:cNvPr id="139" name="矩形 138"/>
          <p:cNvSpPr/>
          <p:nvPr/>
        </p:nvSpPr>
        <p:spPr>
          <a:xfrm>
            <a:off x="7900338" y="4910223"/>
            <a:ext cx="1723307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矩形 47"/>
          <p:cNvSpPr>
            <a:spLocks noChangeArrowheads="1"/>
          </p:cNvSpPr>
          <p:nvPr/>
        </p:nvSpPr>
        <p:spPr bwMode="auto">
          <a:xfrm>
            <a:off x="7903137" y="5277660"/>
            <a:ext cx="306902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在此录入图表的综合描述说明，在此录入图表的综合描述说明。</a:t>
            </a:r>
          </a:p>
        </p:txBody>
      </p:sp>
      <p:sp>
        <p:nvSpPr>
          <p:cNvPr id="141" name="矩形 140"/>
          <p:cNvSpPr/>
          <p:nvPr/>
        </p:nvSpPr>
        <p:spPr>
          <a:xfrm>
            <a:off x="2595622" y="3101461"/>
            <a:ext cx="1723307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矩形 47"/>
          <p:cNvSpPr>
            <a:spLocks noChangeArrowheads="1"/>
          </p:cNvSpPr>
          <p:nvPr/>
        </p:nvSpPr>
        <p:spPr bwMode="auto">
          <a:xfrm>
            <a:off x="947156" y="3468898"/>
            <a:ext cx="3126275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在此录入图表的综合描述说明，在此录入图表的综合描述说明。</a:t>
            </a:r>
          </a:p>
        </p:txBody>
      </p:sp>
      <p:sp>
        <p:nvSpPr>
          <p:cNvPr id="143" name="矩形 142"/>
          <p:cNvSpPr/>
          <p:nvPr/>
        </p:nvSpPr>
        <p:spPr>
          <a:xfrm>
            <a:off x="5234348" y="1130449"/>
            <a:ext cx="1723307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4399375" y="1497886"/>
            <a:ext cx="3393255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在此录入上述图表的综合描述说明，在此录入图表的综合描述说明。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5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0" dur="3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5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3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35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3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5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8" dur="3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5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35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35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6" dur="3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50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3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 animBg="1"/>
          <p:bldP spid="100" grpId="0" animBg="1"/>
          <p:bldP spid="105" grpId="0" animBg="1"/>
          <p:bldP spid="107" grpId="0" animBg="1"/>
          <p:bldP spid="135" grpId="0"/>
          <p:bldP spid="136" grpId="0"/>
          <p:bldP spid="137" grpId="0"/>
          <p:bldP spid="138" grpId="0"/>
          <p:bldP spid="139" grpId="0"/>
          <p:bldP spid="140" grpId="0"/>
          <p:bldP spid="141" grpId="0"/>
          <p:bldP spid="142" grpId="0"/>
          <p:bldP spid="143" grpId="0"/>
          <p:bldP spid="1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5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0" dur="3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5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3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35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3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5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8" dur="3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5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35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35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6" dur="3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50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3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 animBg="1"/>
          <p:bldP spid="100" grpId="0" animBg="1"/>
          <p:bldP spid="105" grpId="0" animBg="1"/>
          <p:bldP spid="107" grpId="0" animBg="1"/>
          <p:bldP spid="135" grpId="0"/>
          <p:bldP spid="136" grpId="0"/>
          <p:bldP spid="137" grpId="0"/>
          <p:bldP spid="138" grpId="0"/>
          <p:bldP spid="139" grpId="0"/>
          <p:bldP spid="140" grpId="0"/>
          <p:bldP spid="141" grpId="0"/>
          <p:bldP spid="142" grpId="0"/>
          <p:bldP spid="143" grpId="0"/>
          <p:bldP spid="144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41983" y="4562263"/>
            <a:ext cx="743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2B84B2"/>
                </a:solidFill>
                <a:latin typeface="GeosansLight" panose="02000603020000020003" pitchFamily="2" charset="-122"/>
                <a:ea typeface="GeosansLight" panose="02000603020000020003" pitchFamily="2" charset="-122"/>
              </a:rPr>
              <a:t>ADD TITLE IN HERE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07926" y="2935906"/>
            <a:ext cx="174919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i="1" dirty="0">
                <a:solidFill>
                  <a:srgbClr val="2B84B2"/>
                </a:solidFill>
                <a:latin typeface="GeosansLight" panose="02000603020000020003" pitchFamily="2" charset="-122"/>
                <a:ea typeface="GeosansLight" panose="02000603020000020003" pitchFamily="2" charset="-122"/>
              </a:rPr>
              <a:t>04</a:t>
            </a:r>
            <a:endParaRPr lang="zh-CN" altLang="en-US" sz="11500" i="1" dirty="0">
              <a:solidFill>
                <a:srgbClr val="2B84B2"/>
              </a:solidFill>
              <a:latin typeface="GeosansLight" panose="02000603020000020003" pitchFamily="2" charset="-122"/>
              <a:ea typeface="GeosansLight" panose="02000603020000020003" pitchFamily="2" charset="-122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2666857" y="5336751"/>
            <a:ext cx="6581688" cy="6001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100" dirty="0">
                <a:solidFill>
                  <a:srgbClr val="2B84B2"/>
                </a:solidFill>
                <a:latin typeface="Arial" panose="020B0604020202020204" pitchFamily="34" charset="0"/>
                <a:ea typeface="GeosansLight" panose="02000603020000020003" pitchFamily="2" charset="-122"/>
                <a:cs typeface="Arial" panose="020B0604020202020204" pitchFamily="34" charset="0"/>
              </a:rPr>
              <a:t>This is a sample letter that has been placed to demonstrate the typing format on the letterhead design. When positioned properly. This is a sample letter that has been placed to demonstrate the typing format on the letterhead design. When positioned properly.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5145" y="3259091"/>
            <a:ext cx="1739900" cy="1320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4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24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4425097" y="1633282"/>
            <a:ext cx="1670904" cy="1218656"/>
          </a:xfrm>
          <a:custGeom>
            <a:avLst/>
            <a:gdLst>
              <a:gd name="connsiteX0" fmla="*/ 1544779 w 1544780"/>
              <a:gd name="connsiteY0" fmla="*/ 0 h 1126522"/>
              <a:gd name="connsiteX1" fmla="*/ 1544780 w 1544780"/>
              <a:gd name="connsiteY1" fmla="*/ 0 h 1126522"/>
              <a:gd name="connsiteX2" fmla="*/ 1177877 w 1544780"/>
              <a:gd name="connsiteY2" fmla="*/ 1126522 h 1126522"/>
              <a:gd name="connsiteX3" fmla="*/ 0 w 1544780"/>
              <a:gd name="connsiteY3" fmla="*/ 1126514 h 1126522"/>
              <a:gd name="connsiteX4" fmla="*/ 49564 w 1544780"/>
              <a:gd name="connsiteY4" fmla="*/ 991095 h 1126522"/>
              <a:gd name="connsiteX5" fmla="*/ 1544779 w 1544780"/>
              <a:gd name="connsiteY5" fmla="*/ 0 h 112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780" h="1126522">
                <a:moveTo>
                  <a:pt x="1544779" y="0"/>
                </a:moveTo>
                <a:lnTo>
                  <a:pt x="1544780" y="0"/>
                </a:lnTo>
                <a:lnTo>
                  <a:pt x="1177877" y="1126522"/>
                </a:lnTo>
                <a:lnTo>
                  <a:pt x="0" y="1126514"/>
                </a:lnTo>
                <a:lnTo>
                  <a:pt x="49564" y="991095"/>
                </a:lnTo>
                <a:cubicBezTo>
                  <a:pt x="295909" y="408670"/>
                  <a:pt x="872620" y="0"/>
                  <a:pt x="15447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6096004" y="1633282"/>
            <a:ext cx="1670901" cy="1218656"/>
          </a:xfrm>
          <a:custGeom>
            <a:avLst/>
            <a:gdLst>
              <a:gd name="connsiteX0" fmla="*/ 0 w 1544777"/>
              <a:gd name="connsiteY0" fmla="*/ 0 h 1126522"/>
              <a:gd name="connsiteX1" fmla="*/ 165914 w 1544777"/>
              <a:gd name="connsiteY1" fmla="*/ 8378 h 1126522"/>
              <a:gd name="connsiteX2" fmla="*/ 1495213 w 1544777"/>
              <a:gd name="connsiteY2" fmla="*/ 991095 h 1126522"/>
              <a:gd name="connsiteX3" fmla="*/ 1544777 w 1544777"/>
              <a:gd name="connsiteY3" fmla="*/ 1126514 h 1126522"/>
              <a:gd name="connsiteX4" fmla="*/ 366901 w 1544777"/>
              <a:gd name="connsiteY4" fmla="*/ 1126522 h 1126522"/>
              <a:gd name="connsiteX5" fmla="*/ 0 w 1544777"/>
              <a:gd name="connsiteY5" fmla="*/ 0 h 112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777" h="1126522">
                <a:moveTo>
                  <a:pt x="0" y="0"/>
                </a:moveTo>
                <a:lnTo>
                  <a:pt x="165914" y="8378"/>
                </a:lnTo>
                <a:cubicBezTo>
                  <a:pt x="765982" y="69318"/>
                  <a:pt x="1269397" y="457206"/>
                  <a:pt x="1495213" y="991095"/>
                </a:cubicBezTo>
                <a:lnTo>
                  <a:pt x="1544777" y="1126514"/>
                </a:lnTo>
                <a:lnTo>
                  <a:pt x="366901" y="11265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4340774" y="2857799"/>
            <a:ext cx="1113098" cy="1947883"/>
          </a:xfrm>
          <a:custGeom>
            <a:avLst/>
            <a:gdLst>
              <a:gd name="connsiteX0" fmla="*/ 75974 w 1029078"/>
              <a:gd name="connsiteY0" fmla="*/ 0 h 1800617"/>
              <a:gd name="connsiteX1" fmla="*/ 1029078 w 1029078"/>
              <a:gd name="connsiteY1" fmla="*/ 690797 h 1800617"/>
              <a:gd name="connsiteX2" fmla="*/ 667599 w 1029078"/>
              <a:gd name="connsiteY2" fmla="*/ 1800617 h 1800617"/>
              <a:gd name="connsiteX3" fmla="*/ 590526 w 1029078"/>
              <a:gd name="connsiteY3" fmla="*/ 1742984 h 1800617"/>
              <a:gd name="connsiteX4" fmla="*/ 0 w 1029078"/>
              <a:gd name="connsiteY4" fmla="*/ 490800 h 1800617"/>
              <a:gd name="connsiteX5" fmla="*/ 72955 w 1029078"/>
              <a:gd name="connsiteY5" fmla="*/ 8248 h 1800617"/>
              <a:gd name="connsiteX6" fmla="*/ 75974 w 1029078"/>
              <a:gd name="connsiteY6" fmla="*/ 0 h 180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078" h="1800617">
                <a:moveTo>
                  <a:pt x="75974" y="0"/>
                </a:moveTo>
                <a:lnTo>
                  <a:pt x="1029078" y="690797"/>
                </a:lnTo>
                <a:lnTo>
                  <a:pt x="667599" y="1800617"/>
                </a:lnTo>
                <a:lnTo>
                  <a:pt x="590526" y="1742984"/>
                </a:lnTo>
                <a:cubicBezTo>
                  <a:pt x="229877" y="1445350"/>
                  <a:pt x="0" y="994920"/>
                  <a:pt x="0" y="490800"/>
                </a:cubicBezTo>
                <a:cubicBezTo>
                  <a:pt x="0" y="322760"/>
                  <a:pt x="25542" y="160686"/>
                  <a:pt x="72955" y="8248"/>
                </a:cubicBezTo>
                <a:lnTo>
                  <a:pt x="7597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6738132" y="2857798"/>
            <a:ext cx="1113097" cy="1947882"/>
          </a:xfrm>
          <a:custGeom>
            <a:avLst/>
            <a:gdLst>
              <a:gd name="connsiteX0" fmla="*/ 953103 w 1029077"/>
              <a:gd name="connsiteY0" fmla="*/ 0 h 1800616"/>
              <a:gd name="connsiteX1" fmla="*/ 956122 w 1029077"/>
              <a:gd name="connsiteY1" fmla="*/ 8247 h 1800616"/>
              <a:gd name="connsiteX2" fmla="*/ 1029077 w 1029077"/>
              <a:gd name="connsiteY2" fmla="*/ 490799 h 1800616"/>
              <a:gd name="connsiteX3" fmla="*/ 438551 w 1029077"/>
              <a:gd name="connsiteY3" fmla="*/ 1742983 h 1800616"/>
              <a:gd name="connsiteX4" fmla="*/ 361479 w 1029077"/>
              <a:gd name="connsiteY4" fmla="*/ 1800616 h 1800616"/>
              <a:gd name="connsiteX5" fmla="*/ 0 w 1029077"/>
              <a:gd name="connsiteY5" fmla="*/ 690796 h 1800616"/>
              <a:gd name="connsiteX6" fmla="*/ 953103 w 1029077"/>
              <a:gd name="connsiteY6" fmla="*/ 0 h 180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077" h="1800616">
                <a:moveTo>
                  <a:pt x="953103" y="0"/>
                </a:moveTo>
                <a:lnTo>
                  <a:pt x="956122" y="8247"/>
                </a:lnTo>
                <a:cubicBezTo>
                  <a:pt x="1003535" y="160685"/>
                  <a:pt x="1029077" y="322759"/>
                  <a:pt x="1029077" y="490799"/>
                </a:cubicBezTo>
                <a:cubicBezTo>
                  <a:pt x="1029077" y="994919"/>
                  <a:pt x="799200" y="1445349"/>
                  <a:pt x="438551" y="1742983"/>
                </a:cubicBezTo>
                <a:lnTo>
                  <a:pt x="361479" y="1800616"/>
                </a:lnTo>
                <a:lnTo>
                  <a:pt x="0" y="690796"/>
                </a:lnTo>
                <a:lnTo>
                  <a:pt x="95310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5072248" y="4070566"/>
            <a:ext cx="2047506" cy="1073628"/>
          </a:xfrm>
          <a:custGeom>
            <a:avLst/>
            <a:gdLst>
              <a:gd name="connsiteX0" fmla="*/ 946478 w 1892955"/>
              <a:gd name="connsiteY0" fmla="*/ 0 h 992458"/>
              <a:gd name="connsiteX1" fmla="*/ 1892955 w 1892955"/>
              <a:gd name="connsiteY1" fmla="*/ 686014 h 992458"/>
              <a:gd name="connsiteX2" fmla="*/ 1853765 w 1892955"/>
              <a:gd name="connsiteY2" fmla="*/ 715320 h 992458"/>
              <a:gd name="connsiteX3" fmla="*/ 946477 w 1892955"/>
              <a:gd name="connsiteY3" fmla="*/ 992458 h 992458"/>
              <a:gd name="connsiteX4" fmla="*/ 39189 w 1892955"/>
              <a:gd name="connsiteY4" fmla="*/ 715320 h 992458"/>
              <a:gd name="connsiteX5" fmla="*/ 0 w 1892955"/>
              <a:gd name="connsiteY5" fmla="*/ 686015 h 992458"/>
              <a:gd name="connsiteX6" fmla="*/ 946478 w 1892955"/>
              <a:gd name="connsiteY6" fmla="*/ 0 h 99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955" h="992458">
                <a:moveTo>
                  <a:pt x="946478" y="0"/>
                </a:moveTo>
                <a:lnTo>
                  <a:pt x="1892955" y="686014"/>
                </a:lnTo>
                <a:lnTo>
                  <a:pt x="1853765" y="715320"/>
                </a:lnTo>
                <a:cubicBezTo>
                  <a:pt x="1594774" y="890291"/>
                  <a:pt x="1282557" y="992458"/>
                  <a:pt x="946477" y="992458"/>
                </a:cubicBezTo>
                <a:cubicBezTo>
                  <a:pt x="610397" y="992458"/>
                  <a:pt x="298180" y="890291"/>
                  <a:pt x="39189" y="715320"/>
                </a:cubicBezTo>
                <a:lnTo>
                  <a:pt x="0" y="686015"/>
                </a:lnTo>
                <a:lnTo>
                  <a:pt x="9464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2266419" y="1633283"/>
            <a:ext cx="195154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1184862" y="2035806"/>
            <a:ext cx="3033101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5" name="矩形 44"/>
          <p:cNvSpPr/>
          <p:nvPr/>
        </p:nvSpPr>
        <p:spPr>
          <a:xfrm>
            <a:off x="7987895" y="1633283"/>
            <a:ext cx="195154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7987894" y="2035806"/>
            <a:ext cx="3033101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7" name="矩形 46"/>
          <p:cNvSpPr/>
          <p:nvPr/>
        </p:nvSpPr>
        <p:spPr>
          <a:xfrm>
            <a:off x="2266419" y="3789553"/>
            <a:ext cx="195154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184862" y="4192074"/>
            <a:ext cx="3033101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9" name="矩形 48"/>
          <p:cNvSpPr/>
          <p:nvPr/>
        </p:nvSpPr>
        <p:spPr>
          <a:xfrm>
            <a:off x="7987895" y="3789553"/>
            <a:ext cx="195154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7987894" y="4192074"/>
            <a:ext cx="3033101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62" name="矩形 61"/>
          <p:cNvSpPr/>
          <p:nvPr/>
        </p:nvSpPr>
        <p:spPr>
          <a:xfrm>
            <a:off x="5120230" y="5259029"/>
            <a:ext cx="1951545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3682323" y="5675404"/>
            <a:ext cx="4827356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64" name="矩形 63"/>
          <p:cNvSpPr/>
          <p:nvPr/>
        </p:nvSpPr>
        <p:spPr>
          <a:xfrm>
            <a:off x="5134082" y="2849931"/>
            <a:ext cx="1951545" cy="95409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4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4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4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/>
          <p:bldP spid="42" grpId="0"/>
          <p:bldP spid="45" grpId="0"/>
          <p:bldP spid="46" grpId="0"/>
          <p:bldP spid="47" grpId="0"/>
          <p:bldP spid="48" grpId="0"/>
          <p:bldP spid="49" grpId="0"/>
          <p:bldP spid="61" grpId="0"/>
          <p:bldP spid="62" grpId="0"/>
          <p:bldP spid="63" grpId="0"/>
          <p:bldP spid="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4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4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4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4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1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/>
          <p:bldP spid="42" grpId="0"/>
          <p:bldP spid="45" grpId="0"/>
          <p:bldP spid="46" grpId="0"/>
          <p:bldP spid="47" grpId="0"/>
          <p:bldP spid="48" grpId="0"/>
          <p:bldP spid="49" grpId="0"/>
          <p:bldP spid="61" grpId="0"/>
          <p:bldP spid="62" grpId="0"/>
          <p:bldP spid="63" grpId="0"/>
          <p:bldP spid="64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43"/>
          <p:cNvCxnSpPr/>
          <p:nvPr/>
        </p:nvCxnSpPr>
        <p:spPr>
          <a:xfrm>
            <a:off x="1104046" y="3640592"/>
            <a:ext cx="998391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37"/>
          <p:cNvSpPr>
            <a:spLocks noChangeAspect="1"/>
          </p:cNvSpPr>
          <p:nvPr/>
        </p:nvSpPr>
        <p:spPr>
          <a:xfrm>
            <a:off x="1459945" y="3259943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5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100" name="Rounded Rectangle 39"/>
          <p:cNvSpPr>
            <a:spLocks noChangeAspect="1"/>
          </p:cNvSpPr>
          <p:nvPr/>
        </p:nvSpPr>
        <p:spPr>
          <a:xfrm>
            <a:off x="3146089" y="3259943"/>
            <a:ext cx="841402" cy="841507"/>
          </a:xfrm>
          <a:prstGeom prst="round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5" b="1" dirty="0">
                <a:solidFill>
                  <a:schemeClr val="bg1"/>
                </a:solidFill>
              </a:rPr>
              <a:t>02</a:t>
            </a:r>
            <a:endParaRPr lang="en-US" sz="3555" dirty="0">
              <a:solidFill>
                <a:schemeClr val="bg1"/>
              </a:solidFill>
            </a:endParaRPr>
          </a:p>
        </p:txBody>
      </p:sp>
      <p:sp>
        <p:nvSpPr>
          <p:cNvPr id="106" name="Rounded Rectangle 40"/>
          <p:cNvSpPr>
            <a:spLocks noChangeAspect="1"/>
          </p:cNvSpPr>
          <p:nvPr/>
        </p:nvSpPr>
        <p:spPr>
          <a:xfrm>
            <a:off x="4832232" y="3259943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5" b="1" dirty="0">
                <a:solidFill>
                  <a:schemeClr val="accent1"/>
                </a:solidFill>
              </a:rPr>
              <a:t>03</a:t>
            </a:r>
            <a:endParaRPr lang="en-US" sz="3555" dirty="0">
              <a:solidFill>
                <a:schemeClr val="accent1"/>
              </a:solidFill>
            </a:endParaRPr>
          </a:p>
        </p:txBody>
      </p:sp>
      <p:sp>
        <p:nvSpPr>
          <p:cNvPr id="124" name="Rounded Rectangle 41"/>
          <p:cNvSpPr>
            <a:spLocks noChangeAspect="1"/>
          </p:cNvSpPr>
          <p:nvPr/>
        </p:nvSpPr>
        <p:spPr>
          <a:xfrm>
            <a:off x="6518375" y="3259943"/>
            <a:ext cx="841402" cy="841507"/>
          </a:xfrm>
          <a:prstGeom prst="round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5" b="1" dirty="0">
                <a:solidFill>
                  <a:schemeClr val="bg1"/>
                </a:solidFill>
              </a:rPr>
              <a:t>04</a:t>
            </a:r>
            <a:endParaRPr lang="en-US" sz="3555" dirty="0">
              <a:solidFill>
                <a:schemeClr val="bg1"/>
              </a:solidFill>
            </a:endParaRPr>
          </a:p>
        </p:txBody>
      </p:sp>
      <p:sp>
        <p:nvSpPr>
          <p:cNvPr id="131" name="Rounded Rectangle 53"/>
          <p:cNvSpPr>
            <a:spLocks noChangeAspect="1"/>
          </p:cNvSpPr>
          <p:nvPr/>
        </p:nvSpPr>
        <p:spPr>
          <a:xfrm>
            <a:off x="8204518" y="3259943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5" b="1" dirty="0">
                <a:solidFill>
                  <a:schemeClr val="accent1"/>
                </a:solidFill>
              </a:rPr>
              <a:t>05</a:t>
            </a:r>
            <a:endParaRPr lang="en-US" sz="3555" dirty="0">
              <a:solidFill>
                <a:schemeClr val="accent1"/>
              </a:solidFill>
            </a:endParaRPr>
          </a:p>
        </p:txBody>
      </p:sp>
      <p:sp>
        <p:nvSpPr>
          <p:cNvPr id="135" name="Rounded Rectangle 74"/>
          <p:cNvSpPr>
            <a:spLocks noChangeAspect="1"/>
          </p:cNvSpPr>
          <p:nvPr/>
        </p:nvSpPr>
        <p:spPr>
          <a:xfrm>
            <a:off x="9890659" y="3259943"/>
            <a:ext cx="841402" cy="841507"/>
          </a:xfrm>
          <a:prstGeom prst="round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5" b="1" dirty="0">
                <a:solidFill>
                  <a:schemeClr val="bg1"/>
                </a:solidFill>
              </a:rPr>
              <a:t>06</a:t>
            </a:r>
            <a:endParaRPr lang="en-US" sz="3555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06093" y="1537857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2506090" y="1918566"/>
            <a:ext cx="2143254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4" name="矩形 43"/>
          <p:cNvSpPr/>
          <p:nvPr/>
        </p:nvSpPr>
        <p:spPr>
          <a:xfrm>
            <a:off x="5881614" y="1537857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5881611" y="1918566"/>
            <a:ext cx="2143254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6" name="矩形 45"/>
          <p:cNvSpPr/>
          <p:nvPr/>
        </p:nvSpPr>
        <p:spPr>
          <a:xfrm>
            <a:off x="9250665" y="1537857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9250662" y="1918566"/>
            <a:ext cx="2143254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8" name="矩形 47"/>
          <p:cNvSpPr/>
          <p:nvPr/>
        </p:nvSpPr>
        <p:spPr>
          <a:xfrm>
            <a:off x="1723434" y="4610315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798097" y="4991024"/>
            <a:ext cx="213575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0" name="矩形 49"/>
          <p:cNvSpPr/>
          <p:nvPr/>
        </p:nvSpPr>
        <p:spPr>
          <a:xfrm>
            <a:off x="5098949" y="4610315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4173611" y="4991024"/>
            <a:ext cx="213575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2" name="矩形 51"/>
          <p:cNvSpPr/>
          <p:nvPr/>
        </p:nvSpPr>
        <p:spPr>
          <a:xfrm>
            <a:off x="8471231" y="4610315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7545894" y="4991024"/>
            <a:ext cx="213575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649342" y="1551434"/>
            <a:ext cx="1207182" cy="1664759"/>
            <a:chOff x="4649153" y="1551432"/>
            <a:chExt cx="1207339" cy="1664759"/>
          </a:xfrm>
        </p:grpSpPr>
        <p:grpSp>
          <p:nvGrpSpPr>
            <p:cNvPr id="3" name="组合 2"/>
            <p:cNvGrpSpPr/>
            <p:nvPr/>
          </p:nvGrpSpPr>
          <p:grpSpPr>
            <a:xfrm>
              <a:off x="4649153" y="1551432"/>
              <a:ext cx="1207339" cy="1664759"/>
              <a:chOff x="4649153" y="1551432"/>
              <a:chExt cx="1207339" cy="1664759"/>
            </a:xfrm>
          </p:grpSpPr>
          <p:cxnSp>
            <p:nvCxnSpPr>
              <p:cNvPr id="104" name="Straight Connector 57"/>
              <p:cNvCxnSpPr/>
              <p:nvPr/>
            </p:nvCxnSpPr>
            <p:spPr>
              <a:xfrm>
                <a:off x="5252823" y="2787243"/>
                <a:ext cx="0" cy="428948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ounded Rectangle 35"/>
              <p:cNvSpPr/>
              <p:nvPr/>
            </p:nvSpPr>
            <p:spPr>
              <a:xfrm>
                <a:off x="4649153" y="1551432"/>
                <a:ext cx="1207339" cy="120733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3840" tIns="243840" rIns="243840" bIns="210677" numCol="1" spcCol="1270" anchor="ctr" anchorCtr="0">
                <a:noAutofit/>
              </a:bodyPr>
              <a:lstStyle/>
              <a:p>
                <a:pPr algn="ctr" defTabSz="118491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265" dirty="0">
                  <a:latin typeface="FontAwesome" pitchFamily="2" charset="0"/>
                </a:endParaRPr>
              </a:p>
            </p:txBody>
          </p:sp>
        </p:grpSp>
        <p:grpSp>
          <p:nvGrpSpPr>
            <p:cNvPr id="55" name="组合 54"/>
            <p:cNvGrpSpPr>
              <a:grpSpLocks noChangeAspect="1"/>
            </p:cNvGrpSpPr>
            <p:nvPr/>
          </p:nvGrpSpPr>
          <p:grpSpPr>
            <a:xfrm>
              <a:off x="5047010" y="1833189"/>
              <a:ext cx="404678" cy="648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56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335486" y="4147215"/>
            <a:ext cx="1207182" cy="1711733"/>
            <a:chOff x="6335516" y="4147213"/>
            <a:chExt cx="1207339" cy="1711733"/>
          </a:xfrm>
        </p:grpSpPr>
        <p:grpSp>
          <p:nvGrpSpPr>
            <p:cNvPr id="6" name="组合 5"/>
            <p:cNvGrpSpPr/>
            <p:nvPr/>
          </p:nvGrpSpPr>
          <p:grpSpPr>
            <a:xfrm>
              <a:off x="6335516" y="4147213"/>
              <a:ext cx="1207339" cy="1711733"/>
              <a:chOff x="6335516" y="4147213"/>
              <a:chExt cx="1207339" cy="1711733"/>
            </a:xfrm>
          </p:grpSpPr>
          <p:cxnSp>
            <p:nvCxnSpPr>
              <p:cNvPr id="122" name="Straight Connector 61"/>
              <p:cNvCxnSpPr/>
              <p:nvPr/>
            </p:nvCxnSpPr>
            <p:spPr>
              <a:xfrm flipV="1">
                <a:off x="6939185" y="4147213"/>
                <a:ext cx="0" cy="46868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ounded Rectangle 34"/>
              <p:cNvSpPr/>
              <p:nvPr/>
            </p:nvSpPr>
            <p:spPr>
              <a:xfrm>
                <a:off x="6335516" y="4651607"/>
                <a:ext cx="1207339" cy="120733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3840" tIns="210677" rIns="210677" bIns="121920" numCol="1" spcCol="1270" anchor="ctr" anchorCtr="0">
                <a:noAutofit/>
              </a:bodyPr>
              <a:lstStyle/>
              <a:p>
                <a:pPr algn="ctr" defTabSz="118491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265" dirty="0"/>
              </a:p>
            </p:txBody>
          </p:sp>
        </p:grpSp>
        <p:grpSp>
          <p:nvGrpSpPr>
            <p:cNvPr id="58" name="Group 9"/>
            <p:cNvGrpSpPr>
              <a:grpSpLocks noChangeAspect="1"/>
            </p:cNvGrpSpPr>
            <p:nvPr/>
          </p:nvGrpSpPr>
          <p:grpSpPr>
            <a:xfrm>
              <a:off x="6543185" y="4951791"/>
              <a:ext cx="792000" cy="587287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61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2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2963200" y="4147215"/>
            <a:ext cx="1207182" cy="1684495"/>
            <a:chOff x="2962791" y="4158915"/>
            <a:chExt cx="1207339" cy="1684495"/>
          </a:xfrm>
        </p:grpSpPr>
        <p:grpSp>
          <p:nvGrpSpPr>
            <p:cNvPr id="5" name="组合 4"/>
            <p:cNvGrpSpPr/>
            <p:nvPr/>
          </p:nvGrpSpPr>
          <p:grpSpPr>
            <a:xfrm>
              <a:off x="2962791" y="4158915"/>
              <a:ext cx="1207339" cy="1684495"/>
              <a:chOff x="2962791" y="4158915"/>
              <a:chExt cx="1207339" cy="1684495"/>
            </a:xfrm>
          </p:grpSpPr>
          <p:cxnSp>
            <p:nvCxnSpPr>
              <p:cNvPr id="98" name="Straight Connector 50"/>
              <p:cNvCxnSpPr/>
              <p:nvPr/>
            </p:nvCxnSpPr>
            <p:spPr>
              <a:xfrm flipV="1">
                <a:off x="3566460" y="4158915"/>
                <a:ext cx="0" cy="43481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ounded Rectangle 36"/>
              <p:cNvSpPr/>
              <p:nvPr/>
            </p:nvSpPr>
            <p:spPr>
              <a:xfrm>
                <a:off x="2962791" y="4636071"/>
                <a:ext cx="1207339" cy="120733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18491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265" dirty="0">
                  <a:latin typeface="FontAwesome" pitchFamily="2" charset="0"/>
                </a:endParaRPr>
              </a:p>
            </p:txBody>
          </p:sp>
        </p:grpSp>
        <p:grpSp>
          <p:nvGrpSpPr>
            <p:cNvPr id="63" name="Group 12"/>
            <p:cNvGrpSpPr>
              <a:grpSpLocks noChangeAspect="1"/>
            </p:cNvGrpSpPr>
            <p:nvPr/>
          </p:nvGrpSpPr>
          <p:grpSpPr>
            <a:xfrm>
              <a:off x="3227975" y="4903464"/>
              <a:ext cx="697327" cy="684000"/>
              <a:chOff x="2905125" y="4002088"/>
              <a:chExt cx="249238" cy="244475"/>
            </a:xfrm>
            <a:solidFill>
              <a:schemeClr val="bg1"/>
            </a:solidFill>
          </p:grpSpPr>
          <p:sp>
            <p:nvSpPr>
              <p:cNvPr id="64" name="Freeform 50"/>
              <p:cNvSpPr>
                <a:spLocks noEditPoints="1"/>
              </p:cNvSpPr>
              <p:nvPr/>
            </p:nvSpPr>
            <p:spPr bwMode="auto">
              <a:xfrm>
                <a:off x="2905125" y="4002088"/>
                <a:ext cx="249238" cy="244475"/>
              </a:xfrm>
              <a:custGeom>
                <a:avLst/>
                <a:gdLst>
                  <a:gd name="T0" fmla="*/ 82 w 95"/>
                  <a:gd name="T1" fmla="*/ 58 h 93"/>
                  <a:gd name="T2" fmla="*/ 95 w 95"/>
                  <a:gd name="T3" fmla="*/ 52 h 93"/>
                  <a:gd name="T4" fmla="*/ 95 w 95"/>
                  <a:gd name="T5" fmla="*/ 42 h 93"/>
                  <a:gd name="T6" fmla="*/ 82 w 95"/>
                  <a:gd name="T7" fmla="*/ 36 h 93"/>
                  <a:gd name="T8" fmla="*/ 79 w 95"/>
                  <a:gd name="T9" fmla="*/ 31 h 93"/>
                  <a:gd name="T10" fmla="*/ 84 w 95"/>
                  <a:gd name="T11" fmla="*/ 18 h 93"/>
                  <a:gd name="T12" fmla="*/ 77 w 95"/>
                  <a:gd name="T13" fmla="*/ 10 h 93"/>
                  <a:gd name="T14" fmla="*/ 64 w 95"/>
                  <a:gd name="T15" fmla="*/ 16 h 93"/>
                  <a:gd name="T16" fmla="*/ 58 w 95"/>
                  <a:gd name="T17" fmla="*/ 13 h 93"/>
                  <a:gd name="T18" fmla="*/ 52 w 95"/>
                  <a:gd name="T19" fmla="*/ 0 h 93"/>
                  <a:gd name="T20" fmla="*/ 42 w 95"/>
                  <a:gd name="T21" fmla="*/ 0 h 93"/>
                  <a:gd name="T22" fmla="*/ 36 w 95"/>
                  <a:gd name="T23" fmla="*/ 13 h 93"/>
                  <a:gd name="T24" fmla="*/ 31 w 95"/>
                  <a:gd name="T25" fmla="*/ 16 h 93"/>
                  <a:gd name="T26" fmla="*/ 17 w 95"/>
                  <a:gd name="T27" fmla="*/ 11 h 93"/>
                  <a:gd name="T28" fmla="*/ 10 w 95"/>
                  <a:gd name="T29" fmla="*/ 18 h 93"/>
                  <a:gd name="T30" fmla="*/ 15 w 95"/>
                  <a:gd name="T31" fmla="*/ 31 h 93"/>
                  <a:gd name="T32" fmla="*/ 13 w 95"/>
                  <a:gd name="T33" fmla="*/ 36 h 93"/>
                  <a:gd name="T34" fmla="*/ 0 w 95"/>
                  <a:gd name="T35" fmla="*/ 42 h 93"/>
                  <a:gd name="T36" fmla="*/ 0 w 95"/>
                  <a:gd name="T37" fmla="*/ 52 h 93"/>
                  <a:gd name="T38" fmla="*/ 13 w 95"/>
                  <a:gd name="T39" fmla="*/ 58 h 93"/>
                  <a:gd name="T40" fmla="*/ 15 w 95"/>
                  <a:gd name="T41" fmla="*/ 63 h 93"/>
                  <a:gd name="T42" fmla="*/ 10 w 95"/>
                  <a:gd name="T43" fmla="*/ 76 h 93"/>
                  <a:gd name="T44" fmla="*/ 18 w 95"/>
                  <a:gd name="T45" fmla="*/ 84 h 93"/>
                  <a:gd name="T46" fmla="*/ 31 w 95"/>
                  <a:gd name="T47" fmla="*/ 78 h 93"/>
                  <a:gd name="T48" fmla="*/ 37 w 95"/>
                  <a:gd name="T49" fmla="*/ 81 h 93"/>
                  <a:gd name="T50" fmla="*/ 42 w 95"/>
                  <a:gd name="T51" fmla="*/ 93 h 93"/>
                  <a:gd name="T52" fmla="*/ 53 w 95"/>
                  <a:gd name="T53" fmla="*/ 93 h 93"/>
                  <a:gd name="T54" fmla="*/ 58 w 95"/>
                  <a:gd name="T55" fmla="*/ 81 h 93"/>
                  <a:gd name="T56" fmla="*/ 64 w 95"/>
                  <a:gd name="T57" fmla="*/ 78 h 93"/>
                  <a:gd name="T58" fmla="*/ 77 w 95"/>
                  <a:gd name="T59" fmla="*/ 83 h 93"/>
                  <a:gd name="T60" fmla="*/ 85 w 95"/>
                  <a:gd name="T61" fmla="*/ 76 h 93"/>
                  <a:gd name="T62" fmla="*/ 79 w 95"/>
                  <a:gd name="T63" fmla="*/ 63 h 93"/>
                  <a:gd name="T64" fmla="*/ 82 w 95"/>
                  <a:gd name="T65" fmla="*/ 58 h 93"/>
                  <a:gd name="T66" fmla="*/ 47 w 95"/>
                  <a:gd name="T67" fmla="*/ 62 h 93"/>
                  <a:gd name="T68" fmla="*/ 32 w 95"/>
                  <a:gd name="T69" fmla="*/ 47 h 93"/>
                  <a:gd name="T70" fmla="*/ 47 w 95"/>
                  <a:gd name="T71" fmla="*/ 32 h 93"/>
                  <a:gd name="T72" fmla="*/ 63 w 95"/>
                  <a:gd name="T73" fmla="*/ 47 h 93"/>
                  <a:gd name="T74" fmla="*/ 47 w 95"/>
                  <a:gd name="T75" fmla="*/ 6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8"/>
                    </a:moveTo>
                    <a:cubicBezTo>
                      <a:pt x="82" y="58"/>
                      <a:pt x="95" y="53"/>
                      <a:pt x="95" y="5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1"/>
                      <a:pt x="82" y="36"/>
                      <a:pt x="82" y="36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1"/>
                      <a:pt x="85" y="18"/>
                      <a:pt x="84" y="18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64" y="16"/>
                      <a:pt x="64" y="1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3" y="0"/>
                      <a:pt x="5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36" y="13"/>
                      <a:pt x="36" y="13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18" y="10"/>
                      <a:pt x="17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15" y="31"/>
                      <a:pt x="15" y="3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3" y="58"/>
                      <a:pt x="13" y="5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3"/>
                      <a:pt x="10" y="76"/>
                      <a:pt x="10" y="76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31" y="78"/>
                      <a:pt x="31" y="78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42" y="93"/>
                      <a:pt x="42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8" y="81"/>
                      <a:pt x="58" y="81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4"/>
                      <a:pt x="77" y="83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79" y="63"/>
                      <a:pt x="79" y="63"/>
                    </a:cubicBezTo>
                    <a:lnTo>
                      <a:pt x="82" y="58"/>
                    </a:lnTo>
                    <a:close/>
                    <a:moveTo>
                      <a:pt x="47" y="62"/>
                    </a:moveTo>
                    <a:cubicBezTo>
                      <a:pt x="39" y="62"/>
                      <a:pt x="32" y="55"/>
                      <a:pt x="32" y="47"/>
                    </a:cubicBezTo>
                    <a:cubicBezTo>
                      <a:pt x="32" y="39"/>
                      <a:pt x="39" y="32"/>
                      <a:pt x="47" y="32"/>
                    </a:cubicBezTo>
                    <a:cubicBezTo>
                      <a:pt x="56" y="32"/>
                      <a:pt x="63" y="39"/>
                      <a:pt x="63" y="47"/>
                    </a:cubicBezTo>
                    <a:cubicBezTo>
                      <a:pt x="63" y="55"/>
                      <a:pt x="56" y="62"/>
                      <a:pt x="4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5" name="Oval 51"/>
              <p:cNvSpPr>
                <a:spLocks noChangeArrowheads="1"/>
              </p:cNvSpPr>
              <p:nvPr/>
            </p:nvSpPr>
            <p:spPr bwMode="auto">
              <a:xfrm>
                <a:off x="3005138" y="410210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277056" y="1549863"/>
            <a:ext cx="1207182" cy="1666328"/>
            <a:chOff x="1276428" y="1549863"/>
            <a:chExt cx="1207339" cy="1666328"/>
          </a:xfrm>
        </p:grpSpPr>
        <p:grpSp>
          <p:nvGrpSpPr>
            <p:cNvPr id="2" name="组合 1"/>
            <p:cNvGrpSpPr/>
            <p:nvPr/>
          </p:nvGrpSpPr>
          <p:grpSpPr>
            <a:xfrm>
              <a:off x="1276428" y="1549863"/>
              <a:ext cx="1207339" cy="1666328"/>
              <a:chOff x="1276428" y="1549863"/>
              <a:chExt cx="1207339" cy="1666328"/>
            </a:xfrm>
          </p:grpSpPr>
          <p:cxnSp>
            <p:nvCxnSpPr>
              <p:cNvPr id="94" name="Straight Connector 38"/>
              <p:cNvCxnSpPr/>
              <p:nvPr/>
            </p:nvCxnSpPr>
            <p:spPr>
              <a:xfrm>
                <a:off x="1880097" y="2787243"/>
                <a:ext cx="0" cy="428948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ounded Rectangle 32"/>
              <p:cNvSpPr/>
              <p:nvPr/>
            </p:nvSpPr>
            <p:spPr>
              <a:xfrm>
                <a:off x="1276428" y="1549863"/>
                <a:ext cx="1207339" cy="120733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3840" tIns="243840" rIns="210677" bIns="210677" numCol="1" spcCol="1270" anchor="ctr" anchorCtr="0">
                <a:noAutofit/>
              </a:bodyPr>
              <a:lstStyle/>
              <a:p>
                <a:pPr algn="ctr" defTabSz="118491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00" dirty="0">
                  <a:latin typeface="FontAwesome" pitchFamily="2" charset="0"/>
                </a:endParaRPr>
              </a:p>
            </p:txBody>
          </p:sp>
        </p:grpSp>
        <p:grpSp>
          <p:nvGrpSpPr>
            <p:cNvPr id="66" name="Group 15"/>
            <p:cNvGrpSpPr>
              <a:grpSpLocks noChangeAspect="1"/>
            </p:cNvGrpSpPr>
            <p:nvPr/>
          </p:nvGrpSpPr>
          <p:grpSpPr>
            <a:xfrm>
              <a:off x="1494695" y="1824528"/>
              <a:ext cx="792000" cy="584918"/>
              <a:chOff x="3052763" y="2647950"/>
              <a:chExt cx="346075" cy="255588"/>
            </a:xfrm>
            <a:solidFill>
              <a:schemeClr val="bg1"/>
            </a:solidFill>
          </p:grpSpPr>
          <p:sp>
            <p:nvSpPr>
              <p:cNvPr id="67" name="Freeform 108"/>
              <p:cNvSpPr/>
              <p:nvPr/>
            </p:nvSpPr>
            <p:spPr bwMode="auto">
              <a:xfrm>
                <a:off x="3175000" y="2825750"/>
                <a:ext cx="100013" cy="77788"/>
              </a:xfrm>
              <a:custGeom>
                <a:avLst/>
                <a:gdLst>
                  <a:gd name="T0" fmla="*/ 36 w 38"/>
                  <a:gd name="T1" fmla="*/ 11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1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2"/>
                      <a:pt x="37" y="11"/>
                      <a:pt x="3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8" name="Freeform 109"/>
              <p:cNvSpPr/>
              <p:nvPr/>
            </p:nvSpPr>
            <p:spPr bwMode="auto">
              <a:xfrm>
                <a:off x="3109913" y="2736850"/>
                <a:ext cx="230188" cy="101600"/>
              </a:xfrm>
              <a:custGeom>
                <a:avLst/>
                <a:gdLst>
                  <a:gd name="T0" fmla="*/ 87 w 88"/>
                  <a:gd name="T1" fmla="*/ 24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39">
                    <a:moveTo>
                      <a:pt x="87" y="24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9" name="Freeform 110"/>
              <p:cNvSpPr/>
              <p:nvPr/>
            </p:nvSpPr>
            <p:spPr bwMode="auto">
              <a:xfrm>
                <a:off x="3052763" y="2647950"/>
                <a:ext cx="346075" cy="134938"/>
              </a:xfrm>
              <a:custGeom>
                <a:avLst/>
                <a:gdLst>
                  <a:gd name="T0" fmla="*/ 131 w 132"/>
                  <a:gd name="T1" fmla="*/ 36 h 52"/>
                  <a:gd name="T2" fmla="*/ 131 w 132"/>
                  <a:gd name="T3" fmla="*/ 36 h 52"/>
                  <a:gd name="T4" fmla="*/ 1 w 132"/>
                  <a:gd name="T5" fmla="*/ 36 h 52"/>
                  <a:gd name="T6" fmla="*/ 1 w 132"/>
                  <a:gd name="T7" fmla="*/ 38 h 52"/>
                  <a:gd name="T8" fmla="*/ 13 w 132"/>
                  <a:gd name="T9" fmla="*/ 51 h 52"/>
                  <a:gd name="T10" fmla="*/ 16 w 132"/>
                  <a:gd name="T11" fmla="*/ 51 h 52"/>
                  <a:gd name="T12" fmla="*/ 116 w 132"/>
                  <a:gd name="T13" fmla="*/ 51 h 52"/>
                  <a:gd name="T14" fmla="*/ 118 w 132"/>
                  <a:gd name="T15" fmla="*/ 51 h 52"/>
                  <a:gd name="T16" fmla="*/ 131 w 132"/>
                  <a:gd name="T17" fmla="*/ 38 h 52"/>
                  <a:gd name="T18" fmla="*/ 131 w 132"/>
                  <a:gd name="T19" fmla="*/ 38 h 52"/>
                  <a:gd name="T20" fmla="*/ 131 w 132"/>
                  <a:gd name="T21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2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2"/>
                      <a:pt x="15" y="52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2"/>
                      <a:pt x="118" y="52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8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021629" y="1551434"/>
            <a:ext cx="1207182" cy="1664759"/>
            <a:chOff x="8021879" y="1551432"/>
            <a:chExt cx="1207339" cy="1664759"/>
          </a:xfrm>
        </p:grpSpPr>
        <p:grpSp>
          <p:nvGrpSpPr>
            <p:cNvPr id="4" name="组合 3"/>
            <p:cNvGrpSpPr/>
            <p:nvPr/>
          </p:nvGrpSpPr>
          <p:grpSpPr>
            <a:xfrm>
              <a:off x="8021879" y="1551432"/>
              <a:ext cx="1207339" cy="1664759"/>
              <a:chOff x="8021879" y="1551432"/>
              <a:chExt cx="1207339" cy="1664759"/>
            </a:xfrm>
          </p:grpSpPr>
          <p:cxnSp>
            <p:nvCxnSpPr>
              <p:cNvPr id="129" name="Straight Connector 51"/>
              <p:cNvCxnSpPr/>
              <p:nvPr/>
            </p:nvCxnSpPr>
            <p:spPr>
              <a:xfrm>
                <a:off x="8625548" y="2787243"/>
                <a:ext cx="0" cy="428948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ounded Rectangle 52"/>
              <p:cNvSpPr/>
              <p:nvPr/>
            </p:nvSpPr>
            <p:spPr>
              <a:xfrm>
                <a:off x="8021879" y="1551432"/>
                <a:ext cx="1207339" cy="120733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3840" tIns="243840" rIns="243840" bIns="365760" numCol="1" spcCol="1270" anchor="ctr" anchorCtr="0">
                <a:noAutofit/>
              </a:bodyPr>
              <a:lstStyle/>
              <a:p>
                <a:pPr algn="ctr" defTabSz="118491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335" dirty="0">
                  <a:latin typeface="FontAwesome" pitchFamily="2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8265548" y="1903661"/>
              <a:ext cx="720000" cy="486000"/>
              <a:chOff x="5356779" y="2874996"/>
              <a:chExt cx="240638" cy="182454"/>
            </a:xfrm>
          </p:grpSpPr>
          <p:sp>
            <p:nvSpPr>
              <p:cNvPr id="72" name="Freeform 12"/>
              <p:cNvSpPr/>
              <p:nvPr/>
            </p:nvSpPr>
            <p:spPr bwMode="auto">
              <a:xfrm>
                <a:off x="5364675" y="2874996"/>
                <a:ext cx="232742" cy="113878"/>
              </a:xfrm>
              <a:custGeom>
                <a:avLst/>
                <a:gdLst>
                  <a:gd name="T0" fmla="*/ 103 w 237"/>
                  <a:gd name="T1" fmla="*/ 99 h 116"/>
                  <a:gd name="T2" fmla="*/ 134 w 237"/>
                  <a:gd name="T3" fmla="*/ 95 h 116"/>
                  <a:gd name="T4" fmla="*/ 226 w 237"/>
                  <a:gd name="T5" fmla="*/ 12 h 116"/>
                  <a:gd name="T6" fmla="*/ 219 w 237"/>
                  <a:gd name="T7" fmla="*/ 0 h 116"/>
                  <a:gd name="T8" fmla="*/ 13 w 237"/>
                  <a:gd name="T9" fmla="*/ 0 h 116"/>
                  <a:gd name="T10" fmla="*/ 6 w 237"/>
                  <a:gd name="T11" fmla="*/ 10 h 116"/>
                  <a:gd name="T12" fmla="*/ 103 w 237"/>
                  <a:gd name="T13" fmla="*/ 9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6">
                    <a:moveTo>
                      <a:pt x="103" y="99"/>
                    </a:moveTo>
                    <a:cubicBezTo>
                      <a:pt x="103" y="99"/>
                      <a:pt x="115" y="116"/>
                      <a:pt x="134" y="95"/>
                    </a:cubicBezTo>
                    <a:cubicBezTo>
                      <a:pt x="226" y="12"/>
                      <a:pt x="226" y="12"/>
                      <a:pt x="226" y="12"/>
                    </a:cubicBezTo>
                    <a:cubicBezTo>
                      <a:pt x="226" y="12"/>
                      <a:pt x="237" y="1"/>
                      <a:pt x="2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0" y="1"/>
                      <a:pt x="6" y="10"/>
                    </a:cubicBezTo>
                    <a:lnTo>
                      <a:pt x="103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3"/>
              <p:cNvSpPr/>
              <p:nvPr/>
            </p:nvSpPr>
            <p:spPr bwMode="auto">
              <a:xfrm>
                <a:off x="5515126" y="2893699"/>
                <a:ext cx="81460" cy="149205"/>
              </a:xfrm>
              <a:custGeom>
                <a:avLst/>
                <a:gdLst>
                  <a:gd name="T0" fmla="*/ 82 w 83"/>
                  <a:gd name="T1" fmla="*/ 132 h 152"/>
                  <a:gd name="T2" fmla="*/ 82 w 83"/>
                  <a:gd name="T3" fmla="*/ 17 h 152"/>
                  <a:gd name="T4" fmla="*/ 70 w 83"/>
                  <a:gd name="T5" fmla="*/ 12 h 152"/>
                  <a:gd name="T6" fmla="*/ 6 w 83"/>
                  <a:gd name="T7" fmla="*/ 74 h 152"/>
                  <a:gd name="T8" fmla="*/ 10 w 83"/>
                  <a:gd name="T9" fmla="*/ 84 h 152"/>
                  <a:gd name="T10" fmla="*/ 67 w 83"/>
                  <a:gd name="T11" fmla="*/ 137 h 152"/>
                  <a:gd name="T12" fmla="*/ 82 w 83"/>
                  <a:gd name="T13" fmla="*/ 1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52">
                    <a:moveTo>
                      <a:pt x="82" y="132"/>
                    </a:moveTo>
                    <a:cubicBezTo>
                      <a:pt x="82" y="17"/>
                      <a:pt x="82" y="17"/>
                      <a:pt x="82" y="17"/>
                    </a:cubicBezTo>
                    <a:cubicBezTo>
                      <a:pt x="80" y="0"/>
                      <a:pt x="70" y="12"/>
                      <a:pt x="70" y="12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0" y="80"/>
                      <a:pt x="10" y="84"/>
                      <a:pt x="10" y="84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83" y="152"/>
                      <a:pt x="82" y="132"/>
                      <a:pt x="82" y="1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4"/>
              <p:cNvSpPr/>
              <p:nvPr/>
            </p:nvSpPr>
            <p:spPr bwMode="auto">
              <a:xfrm>
                <a:off x="5362597" y="2980977"/>
                <a:ext cx="229832" cy="76473"/>
              </a:xfrm>
              <a:custGeom>
                <a:avLst/>
                <a:gdLst>
                  <a:gd name="T0" fmla="*/ 224 w 234"/>
                  <a:gd name="T1" fmla="*/ 66 h 78"/>
                  <a:gd name="T2" fmla="*/ 144 w 234"/>
                  <a:gd name="T3" fmla="*/ 0 h 78"/>
                  <a:gd name="T4" fmla="*/ 117 w 234"/>
                  <a:gd name="T5" fmla="*/ 13 h 78"/>
                  <a:gd name="T6" fmla="*/ 90 w 234"/>
                  <a:gd name="T7" fmla="*/ 0 h 78"/>
                  <a:gd name="T8" fmla="*/ 10 w 234"/>
                  <a:gd name="T9" fmla="*/ 66 h 78"/>
                  <a:gd name="T10" fmla="*/ 13 w 234"/>
                  <a:gd name="T11" fmla="*/ 78 h 78"/>
                  <a:gd name="T12" fmla="*/ 117 w 234"/>
                  <a:gd name="T13" fmla="*/ 78 h 78"/>
                  <a:gd name="T14" fmla="*/ 118 w 234"/>
                  <a:gd name="T15" fmla="*/ 78 h 78"/>
                  <a:gd name="T16" fmla="*/ 221 w 234"/>
                  <a:gd name="T17" fmla="*/ 78 h 78"/>
                  <a:gd name="T18" fmla="*/ 224 w 234"/>
                  <a:gd name="T19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78">
                    <a:moveTo>
                      <a:pt x="224" y="66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32" y="12"/>
                      <a:pt x="117" y="13"/>
                    </a:cubicBezTo>
                    <a:cubicBezTo>
                      <a:pt x="102" y="12"/>
                      <a:pt x="90" y="0"/>
                      <a:pt x="90" y="0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0" y="73"/>
                      <a:pt x="13" y="78"/>
                      <a:pt x="13" y="78"/>
                    </a:cubicBezTo>
                    <a:cubicBezTo>
                      <a:pt x="117" y="78"/>
                      <a:pt x="117" y="78"/>
                      <a:pt x="117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221" y="78"/>
                      <a:pt x="221" y="78"/>
                      <a:pt x="221" y="78"/>
                    </a:cubicBezTo>
                    <a:cubicBezTo>
                      <a:pt x="221" y="78"/>
                      <a:pt x="234" y="73"/>
                      <a:pt x="224" y="6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5"/>
              <p:cNvSpPr/>
              <p:nvPr/>
            </p:nvSpPr>
            <p:spPr bwMode="auto">
              <a:xfrm>
                <a:off x="5356779" y="2896608"/>
                <a:ext cx="88525" cy="143386"/>
              </a:xfrm>
              <a:custGeom>
                <a:avLst/>
                <a:gdLst>
                  <a:gd name="T0" fmla="*/ 1 w 90"/>
                  <a:gd name="T1" fmla="*/ 127 h 146"/>
                  <a:gd name="T2" fmla="*/ 1 w 90"/>
                  <a:gd name="T3" fmla="*/ 17 h 146"/>
                  <a:gd name="T4" fmla="*/ 14 w 90"/>
                  <a:gd name="T5" fmla="*/ 11 h 146"/>
                  <a:gd name="T6" fmla="*/ 84 w 90"/>
                  <a:gd name="T7" fmla="*/ 71 h 146"/>
                  <a:gd name="T8" fmla="*/ 79 w 90"/>
                  <a:gd name="T9" fmla="*/ 81 h 146"/>
                  <a:gd name="T10" fmla="*/ 17 w 90"/>
                  <a:gd name="T11" fmla="*/ 131 h 146"/>
                  <a:gd name="T12" fmla="*/ 1 w 90"/>
                  <a:gd name="T13" fmla="*/ 12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46">
                    <a:moveTo>
                      <a:pt x="1" y="12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4" y="0"/>
                      <a:pt x="14" y="11"/>
                      <a:pt x="14" y="1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90" y="76"/>
                      <a:pt x="79" y="81"/>
                      <a:pt x="79" y="8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0" y="146"/>
                      <a:pt x="1" y="127"/>
                      <a:pt x="1" y="12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9707770" y="4147215"/>
            <a:ext cx="1207182" cy="1711733"/>
            <a:chOff x="9708239" y="4147213"/>
            <a:chExt cx="1207339" cy="1711733"/>
          </a:xfrm>
        </p:grpSpPr>
        <p:grpSp>
          <p:nvGrpSpPr>
            <p:cNvPr id="7" name="组合 6"/>
            <p:cNvGrpSpPr/>
            <p:nvPr/>
          </p:nvGrpSpPr>
          <p:grpSpPr>
            <a:xfrm>
              <a:off x="9708239" y="4147213"/>
              <a:ext cx="1207339" cy="1711733"/>
              <a:chOff x="9708239" y="4147213"/>
              <a:chExt cx="1207339" cy="1711733"/>
            </a:xfrm>
          </p:grpSpPr>
          <p:cxnSp>
            <p:nvCxnSpPr>
              <p:cNvPr id="133" name="Straight Connector 71"/>
              <p:cNvCxnSpPr/>
              <p:nvPr/>
            </p:nvCxnSpPr>
            <p:spPr>
              <a:xfrm flipV="1">
                <a:off x="10311908" y="4147213"/>
                <a:ext cx="0" cy="46868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ounded Rectangle 73"/>
              <p:cNvSpPr/>
              <p:nvPr/>
            </p:nvSpPr>
            <p:spPr>
              <a:xfrm>
                <a:off x="9708239" y="4651607"/>
                <a:ext cx="1207339" cy="120733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3840" tIns="210677" rIns="210677" bIns="210677" numCol="1" spcCol="1270" anchor="ctr" anchorCtr="0">
                <a:noAutofit/>
              </a:bodyPr>
              <a:lstStyle/>
              <a:p>
                <a:pPr algn="ctr" defTabSz="118491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265" dirty="0">
                  <a:latin typeface="FontAwesome" pitchFamily="2" charset="0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10034838" y="4952084"/>
              <a:ext cx="576000" cy="576000"/>
              <a:chOff x="5367288" y="3705211"/>
              <a:chExt cx="252966" cy="252966"/>
            </a:xfrm>
          </p:grpSpPr>
          <p:sp>
            <p:nvSpPr>
              <p:cNvPr id="78" name="Freeform 20"/>
              <p:cNvSpPr/>
              <p:nvPr/>
            </p:nvSpPr>
            <p:spPr bwMode="auto">
              <a:xfrm>
                <a:off x="5486631" y="3705211"/>
                <a:ext cx="133623" cy="133623"/>
              </a:xfrm>
              <a:custGeom>
                <a:avLst/>
                <a:gdLst>
                  <a:gd name="T0" fmla="*/ 31 w 111"/>
                  <a:gd name="T1" fmla="*/ 108 h 111"/>
                  <a:gd name="T2" fmla="*/ 42 w 111"/>
                  <a:gd name="T3" fmla="*/ 96 h 111"/>
                  <a:gd name="T4" fmla="*/ 54 w 111"/>
                  <a:gd name="T5" fmla="*/ 85 h 111"/>
                  <a:gd name="T6" fmla="*/ 58 w 111"/>
                  <a:gd name="T7" fmla="*/ 83 h 111"/>
                  <a:gd name="T8" fmla="*/ 71 w 111"/>
                  <a:gd name="T9" fmla="*/ 70 h 111"/>
                  <a:gd name="T10" fmla="*/ 82 w 111"/>
                  <a:gd name="T11" fmla="*/ 58 h 111"/>
                  <a:gd name="T12" fmla="*/ 53 w 111"/>
                  <a:gd name="T13" fmla="*/ 29 h 111"/>
                  <a:gd name="T14" fmla="*/ 41 w 111"/>
                  <a:gd name="T15" fmla="*/ 40 h 111"/>
                  <a:gd name="T16" fmla="*/ 28 w 111"/>
                  <a:gd name="T17" fmla="*/ 52 h 111"/>
                  <a:gd name="T18" fmla="*/ 26 w 111"/>
                  <a:gd name="T19" fmla="*/ 57 h 111"/>
                  <a:gd name="T20" fmla="*/ 14 w 111"/>
                  <a:gd name="T21" fmla="*/ 69 h 111"/>
                  <a:gd name="T22" fmla="*/ 2 w 111"/>
                  <a:gd name="T23" fmla="*/ 80 h 111"/>
                  <a:gd name="T24" fmla="*/ 0 w 111"/>
                  <a:gd name="T25" fmla="*/ 62 h 111"/>
                  <a:gd name="T26" fmla="*/ 22 w 111"/>
                  <a:gd name="T27" fmla="*/ 24 h 111"/>
                  <a:gd name="T28" fmla="*/ 67 w 111"/>
                  <a:gd name="T29" fmla="*/ 2 h 111"/>
                  <a:gd name="T30" fmla="*/ 109 w 111"/>
                  <a:gd name="T31" fmla="*/ 50 h 111"/>
                  <a:gd name="T32" fmla="*/ 87 w 111"/>
                  <a:gd name="T33" fmla="*/ 88 h 111"/>
                  <a:gd name="T34" fmla="*/ 49 w 111"/>
                  <a:gd name="T35" fmla="*/ 110 h 111"/>
                  <a:gd name="T36" fmla="*/ 31 w 111"/>
                  <a:gd name="T37" fmla="*/ 10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11">
                    <a:moveTo>
                      <a:pt x="31" y="108"/>
                    </a:moveTo>
                    <a:cubicBezTo>
                      <a:pt x="34" y="104"/>
                      <a:pt x="38" y="100"/>
                      <a:pt x="42" y="96"/>
                    </a:cubicBezTo>
                    <a:cubicBezTo>
                      <a:pt x="46" y="93"/>
                      <a:pt x="49" y="88"/>
                      <a:pt x="54" y="85"/>
                    </a:cubicBezTo>
                    <a:cubicBezTo>
                      <a:pt x="55" y="84"/>
                      <a:pt x="57" y="84"/>
                      <a:pt x="58" y="83"/>
                    </a:cubicBezTo>
                    <a:cubicBezTo>
                      <a:pt x="62" y="80"/>
                      <a:pt x="66" y="75"/>
                      <a:pt x="71" y="70"/>
                    </a:cubicBezTo>
                    <a:cubicBezTo>
                      <a:pt x="75" y="66"/>
                      <a:pt x="80" y="62"/>
                      <a:pt x="82" y="58"/>
                    </a:cubicBezTo>
                    <a:cubicBezTo>
                      <a:pt x="93" y="39"/>
                      <a:pt x="73" y="18"/>
                      <a:pt x="53" y="29"/>
                    </a:cubicBezTo>
                    <a:cubicBezTo>
                      <a:pt x="49" y="31"/>
                      <a:pt x="45" y="36"/>
                      <a:pt x="41" y="40"/>
                    </a:cubicBezTo>
                    <a:cubicBezTo>
                      <a:pt x="37" y="44"/>
                      <a:pt x="31" y="49"/>
                      <a:pt x="28" y="52"/>
                    </a:cubicBezTo>
                    <a:cubicBezTo>
                      <a:pt x="27" y="54"/>
                      <a:pt x="27" y="56"/>
                      <a:pt x="26" y="57"/>
                    </a:cubicBezTo>
                    <a:cubicBezTo>
                      <a:pt x="23" y="62"/>
                      <a:pt x="18" y="65"/>
                      <a:pt x="14" y="69"/>
                    </a:cubicBezTo>
                    <a:cubicBezTo>
                      <a:pt x="10" y="73"/>
                      <a:pt x="7" y="77"/>
                      <a:pt x="2" y="80"/>
                    </a:cubicBezTo>
                    <a:cubicBezTo>
                      <a:pt x="1" y="74"/>
                      <a:pt x="0" y="70"/>
                      <a:pt x="0" y="62"/>
                    </a:cubicBezTo>
                    <a:cubicBezTo>
                      <a:pt x="2" y="45"/>
                      <a:pt x="12" y="35"/>
                      <a:pt x="22" y="24"/>
                    </a:cubicBezTo>
                    <a:cubicBezTo>
                      <a:pt x="34" y="12"/>
                      <a:pt x="45" y="0"/>
                      <a:pt x="67" y="2"/>
                    </a:cubicBezTo>
                    <a:cubicBezTo>
                      <a:pt x="90" y="3"/>
                      <a:pt x="111" y="22"/>
                      <a:pt x="109" y="50"/>
                    </a:cubicBezTo>
                    <a:cubicBezTo>
                      <a:pt x="108" y="68"/>
                      <a:pt x="98" y="77"/>
                      <a:pt x="87" y="88"/>
                    </a:cubicBezTo>
                    <a:cubicBezTo>
                      <a:pt x="76" y="98"/>
                      <a:pt x="67" y="109"/>
                      <a:pt x="49" y="110"/>
                    </a:cubicBezTo>
                    <a:cubicBezTo>
                      <a:pt x="42" y="111"/>
                      <a:pt x="37" y="110"/>
                      <a:pt x="31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1"/>
              <p:cNvSpPr/>
              <p:nvPr/>
            </p:nvSpPr>
            <p:spPr bwMode="auto">
              <a:xfrm>
                <a:off x="5439710" y="3776102"/>
                <a:ext cx="109653" cy="109653"/>
              </a:xfrm>
              <a:custGeom>
                <a:avLst/>
                <a:gdLst>
                  <a:gd name="T0" fmla="*/ 75 w 91"/>
                  <a:gd name="T1" fmla="*/ 2 h 91"/>
                  <a:gd name="T2" fmla="*/ 90 w 91"/>
                  <a:gd name="T3" fmla="*/ 15 h 91"/>
                  <a:gd name="T4" fmla="*/ 72 w 91"/>
                  <a:gd name="T5" fmla="*/ 36 h 91"/>
                  <a:gd name="T6" fmla="*/ 34 w 91"/>
                  <a:gd name="T7" fmla="*/ 74 h 91"/>
                  <a:gd name="T8" fmla="*/ 12 w 91"/>
                  <a:gd name="T9" fmla="*/ 91 h 91"/>
                  <a:gd name="T10" fmla="*/ 0 w 91"/>
                  <a:gd name="T11" fmla="*/ 79 h 91"/>
                  <a:gd name="T12" fmla="*/ 7 w 91"/>
                  <a:gd name="T13" fmla="*/ 67 h 91"/>
                  <a:gd name="T14" fmla="*/ 64 w 91"/>
                  <a:gd name="T15" fmla="*/ 10 h 91"/>
                  <a:gd name="T16" fmla="*/ 75 w 91"/>
                  <a:gd name="T17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91">
                    <a:moveTo>
                      <a:pt x="75" y="2"/>
                    </a:moveTo>
                    <a:cubicBezTo>
                      <a:pt x="84" y="0"/>
                      <a:pt x="91" y="6"/>
                      <a:pt x="90" y="15"/>
                    </a:cubicBezTo>
                    <a:cubicBezTo>
                      <a:pt x="89" y="22"/>
                      <a:pt x="77" y="31"/>
                      <a:pt x="72" y="36"/>
                    </a:cubicBezTo>
                    <a:cubicBezTo>
                      <a:pt x="58" y="49"/>
                      <a:pt x="47" y="60"/>
                      <a:pt x="34" y="74"/>
                    </a:cubicBezTo>
                    <a:cubicBezTo>
                      <a:pt x="28" y="79"/>
                      <a:pt x="21" y="90"/>
                      <a:pt x="12" y="91"/>
                    </a:cubicBezTo>
                    <a:cubicBezTo>
                      <a:pt x="6" y="91"/>
                      <a:pt x="0" y="86"/>
                      <a:pt x="0" y="79"/>
                    </a:cubicBezTo>
                    <a:cubicBezTo>
                      <a:pt x="0" y="74"/>
                      <a:pt x="3" y="70"/>
                      <a:pt x="7" y="67"/>
                    </a:cubicBezTo>
                    <a:cubicBezTo>
                      <a:pt x="26" y="47"/>
                      <a:pt x="45" y="29"/>
                      <a:pt x="64" y="10"/>
                    </a:cubicBezTo>
                    <a:cubicBezTo>
                      <a:pt x="67" y="7"/>
                      <a:pt x="70" y="2"/>
                      <a:pt x="7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2"/>
              <p:cNvSpPr/>
              <p:nvPr/>
            </p:nvSpPr>
            <p:spPr bwMode="auto">
              <a:xfrm>
                <a:off x="5367288" y="3824554"/>
                <a:ext cx="133623" cy="133623"/>
              </a:xfrm>
              <a:custGeom>
                <a:avLst/>
                <a:gdLst>
                  <a:gd name="T0" fmla="*/ 80 w 111"/>
                  <a:gd name="T1" fmla="*/ 2 h 111"/>
                  <a:gd name="T2" fmla="*/ 78 w 111"/>
                  <a:gd name="T3" fmla="*/ 5 h 111"/>
                  <a:gd name="T4" fmla="*/ 57 w 111"/>
                  <a:gd name="T5" fmla="*/ 26 h 111"/>
                  <a:gd name="T6" fmla="*/ 40 w 111"/>
                  <a:gd name="T7" fmla="*/ 41 h 111"/>
                  <a:gd name="T8" fmla="*/ 26 w 111"/>
                  <a:gd name="T9" fmla="*/ 64 h 111"/>
                  <a:gd name="T10" fmla="*/ 56 w 111"/>
                  <a:gd name="T11" fmla="*/ 83 h 111"/>
                  <a:gd name="T12" fmla="*/ 70 w 111"/>
                  <a:gd name="T13" fmla="*/ 71 h 111"/>
                  <a:gd name="T14" fmla="*/ 82 w 111"/>
                  <a:gd name="T15" fmla="*/ 59 h 111"/>
                  <a:gd name="T16" fmla="*/ 85 w 111"/>
                  <a:gd name="T17" fmla="*/ 53 h 111"/>
                  <a:gd name="T18" fmla="*/ 97 w 111"/>
                  <a:gd name="T19" fmla="*/ 42 h 111"/>
                  <a:gd name="T20" fmla="*/ 108 w 111"/>
                  <a:gd name="T21" fmla="*/ 31 h 111"/>
                  <a:gd name="T22" fmla="*/ 111 w 111"/>
                  <a:gd name="T23" fmla="*/ 45 h 111"/>
                  <a:gd name="T24" fmla="*/ 89 w 111"/>
                  <a:gd name="T25" fmla="*/ 85 h 111"/>
                  <a:gd name="T26" fmla="*/ 42 w 111"/>
                  <a:gd name="T27" fmla="*/ 109 h 111"/>
                  <a:gd name="T28" fmla="*/ 2 w 111"/>
                  <a:gd name="T29" fmla="*/ 68 h 111"/>
                  <a:gd name="T30" fmla="*/ 25 w 111"/>
                  <a:gd name="T31" fmla="*/ 22 h 111"/>
                  <a:gd name="T32" fmla="*/ 64 w 111"/>
                  <a:gd name="T33" fmla="*/ 0 h 111"/>
                  <a:gd name="T34" fmla="*/ 80 w 111"/>
                  <a:gd name="T35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111">
                    <a:moveTo>
                      <a:pt x="80" y="2"/>
                    </a:moveTo>
                    <a:cubicBezTo>
                      <a:pt x="80" y="4"/>
                      <a:pt x="78" y="4"/>
                      <a:pt x="78" y="5"/>
                    </a:cubicBezTo>
                    <a:cubicBezTo>
                      <a:pt x="71" y="12"/>
                      <a:pt x="64" y="19"/>
                      <a:pt x="57" y="26"/>
                    </a:cubicBezTo>
                    <a:cubicBezTo>
                      <a:pt x="51" y="29"/>
                      <a:pt x="46" y="35"/>
                      <a:pt x="40" y="41"/>
                    </a:cubicBezTo>
                    <a:cubicBezTo>
                      <a:pt x="34" y="47"/>
                      <a:pt x="26" y="52"/>
                      <a:pt x="26" y="64"/>
                    </a:cubicBezTo>
                    <a:cubicBezTo>
                      <a:pt x="26" y="79"/>
                      <a:pt x="41" y="90"/>
                      <a:pt x="56" y="83"/>
                    </a:cubicBezTo>
                    <a:cubicBezTo>
                      <a:pt x="61" y="81"/>
                      <a:pt x="65" y="76"/>
                      <a:pt x="70" y="71"/>
                    </a:cubicBezTo>
                    <a:cubicBezTo>
                      <a:pt x="74" y="67"/>
                      <a:pt x="79" y="63"/>
                      <a:pt x="82" y="59"/>
                    </a:cubicBezTo>
                    <a:cubicBezTo>
                      <a:pt x="83" y="57"/>
                      <a:pt x="84" y="55"/>
                      <a:pt x="85" y="53"/>
                    </a:cubicBezTo>
                    <a:cubicBezTo>
                      <a:pt x="88" y="49"/>
                      <a:pt x="93" y="45"/>
                      <a:pt x="97" y="42"/>
                    </a:cubicBezTo>
                    <a:cubicBezTo>
                      <a:pt x="101" y="38"/>
                      <a:pt x="104" y="34"/>
                      <a:pt x="108" y="31"/>
                    </a:cubicBezTo>
                    <a:cubicBezTo>
                      <a:pt x="110" y="36"/>
                      <a:pt x="111" y="40"/>
                      <a:pt x="111" y="45"/>
                    </a:cubicBezTo>
                    <a:cubicBezTo>
                      <a:pt x="111" y="65"/>
                      <a:pt x="100" y="74"/>
                      <a:pt x="89" y="85"/>
                    </a:cubicBezTo>
                    <a:cubicBezTo>
                      <a:pt x="77" y="97"/>
                      <a:pt x="67" y="111"/>
                      <a:pt x="42" y="109"/>
                    </a:cubicBezTo>
                    <a:cubicBezTo>
                      <a:pt x="21" y="107"/>
                      <a:pt x="4" y="90"/>
                      <a:pt x="2" y="68"/>
                    </a:cubicBezTo>
                    <a:cubicBezTo>
                      <a:pt x="0" y="44"/>
                      <a:pt x="13" y="34"/>
                      <a:pt x="25" y="22"/>
                    </a:cubicBezTo>
                    <a:cubicBezTo>
                      <a:pt x="36" y="11"/>
                      <a:pt x="45" y="1"/>
                      <a:pt x="64" y="0"/>
                    </a:cubicBezTo>
                    <a:cubicBezTo>
                      <a:pt x="70" y="0"/>
                      <a:pt x="75" y="1"/>
                      <a:pt x="8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5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75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0" grpId="0" animBg="1"/>
      <p:bldP spid="106" grpId="0" animBg="1"/>
      <p:bldP spid="124" grpId="0" animBg="1"/>
      <p:bldP spid="131" grpId="0" animBg="1"/>
      <p:bldP spid="135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66" y="1323244"/>
            <a:ext cx="6978868" cy="27295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63462" y="4024291"/>
            <a:ext cx="552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2B84B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感谢您的观看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45226" y="4766474"/>
            <a:ext cx="4417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rgbClr val="2B84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POWERPOINT TEMPLATE</a:t>
            </a:r>
            <a:endParaRPr lang="zh-CN" altLang="en-US" sz="1200" dirty="0">
              <a:solidFill>
                <a:srgbClr val="2B84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32"/>
          <p:cNvSpPr txBox="1">
            <a:spLocks noChangeArrowheads="1"/>
          </p:cNvSpPr>
          <p:nvPr/>
        </p:nvSpPr>
        <p:spPr bwMode="auto">
          <a:xfrm>
            <a:off x="5417654" y="5043473"/>
            <a:ext cx="1269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2B84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汇报人：代用名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048779" y="5181972"/>
            <a:ext cx="1299913" cy="0"/>
          </a:xfrm>
          <a:prstGeom prst="line">
            <a:avLst/>
          </a:prstGeom>
          <a:ln>
            <a:solidFill>
              <a:srgbClr val="2B8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801504" y="5181972"/>
            <a:ext cx="1299913" cy="0"/>
          </a:xfrm>
          <a:prstGeom prst="line">
            <a:avLst/>
          </a:prstGeom>
          <a:ln>
            <a:solidFill>
              <a:srgbClr val="2B8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04498" y="2979116"/>
            <a:ext cx="5367566" cy="492442"/>
            <a:chOff x="2167226" y="1730685"/>
            <a:chExt cx="4025674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2595617" y="1730685"/>
              <a:ext cx="359728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135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添加目录一标题 </a:t>
              </a:r>
              <a:r>
                <a:rPr lang="en-US" altLang="zh-CN" sz="1465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DIRECTORY ONE TITLES</a:t>
              </a:r>
              <a:endParaRPr lang="zh-CN" altLang="en-US" sz="14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rgbClr val="2B84B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2167226" y="1750528"/>
              <a:ext cx="37895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1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4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04498" y="3908515"/>
            <a:ext cx="5367566" cy="492442"/>
            <a:chOff x="2167226" y="1730685"/>
            <a:chExt cx="4025674" cy="369332"/>
          </a:xfrm>
        </p:grpSpPr>
        <p:sp>
          <p:nvSpPr>
            <p:cNvPr id="10" name="TextBox 4"/>
            <p:cNvSpPr txBox="1"/>
            <p:nvPr/>
          </p:nvSpPr>
          <p:spPr>
            <a:xfrm>
              <a:off x="2595617" y="1730685"/>
              <a:ext cx="359728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135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添加目录二标题 </a:t>
              </a:r>
              <a:r>
                <a:rPr lang="en-US" altLang="zh-CN" sz="1465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DIRECTORY ONE TITLES</a:t>
              </a:r>
              <a:endParaRPr lang="zh-CN" altLang="en-US" sz="14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rgbClr val="2B84B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167226" y="1750528"/>
              <a:ext cx="37895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1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4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04498" y="4830039"/>
            <a:ext cx="5367566" cy="492442"/>
            <a:chOff x="2167226" y="1730685"/>
            <a:chExt cx="4025674" cy="369332"/>
          </a:xfrm>
        </p:grpSpPr>
        <p:sp>
          <p:nvSpPr>
            <p:cNvPr id="15" name="TextBox 4"/>
            <p:cNvSpPr txBox="1"/>
            <p:nvPr/>
          </p:nvSpPr>
          <p:spPr>
            <a:xfrm>
              <a:off x="2595617" y="1730685"/>
              <a:ext cx="359728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135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添加目录三标题 </a:t>
              </a:r>
              <a:r>
                <a:rPr lang="en-US" altLang="zh-CN" sz="1465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DIRECTORY ONE TITLES</a:t>
              </a:r>
              <a:endParaRPr lang="zh-CN" altLang="en-US" sz="14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rgbClr val="2B84B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2167226" y="1750528"/>
              <a:ext cx="37895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1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4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04498" y="5738999"/>
            <a:ext cx="5367566" cy="492442"/>
            <a:chOff x="2167226" y="1730685"/>
            <a:chExt cx="4025674" cy="369332"/>
          </a:xfrm>
        </p:grpSpPr>
        <p:sp>
          <p:nvSpPr>
            <p:cNvPr id="20" name="TextBox 4"/>
            <p:cNvSpPr txBox="1"/>
            <p:nvPr/>
          </p:nvSpPr>
          <p:spPr>
            <a:xfrm>
              <a:off x="2595617" y="1730685"/>
              <a:ext cx="359728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135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添加目录四标题 </a:t>
              </a:r>
              <a:r>
                <a:rPr lang="en-US" altLang="zh-CN" sz="1465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DIRECTORY ONE TITLES</a:t>
              </a:r>
              <a:endParaRPr lang="zh-CN" altLang="en-US" sz="14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rgbClr val="2B84B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2167226" y="1750528"/>
              <a:ext cx="37895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1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46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Text Placeholder 8"/>
          <p:cNvSpPr txBox="1"/>
          <p:nvPr/>
        </p:nvSpPr>
        <p:spPr>
          <a:xfrm>
            <a:off x="266645" y="217602"/>
            <a:ext cx="466047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7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目录标题</a:t>
            </a:r>
            <a:endParaRPr lang="en-US" altLang="zh-CN" sz="37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9"/>
          <p:cNvSpPr txBox="1"/>
          <p:nvPr/>
        </p:nvSpPr>
        <p:spPr>
          <a:xfrm>
            <a:off x="266646" y="784960"/>
            <a:ext cx="4660471" cy="48369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Straight Connector 12"/>
          <p:cNvCxnSpPr/>
          <p:nvPr/>
        </p:nvCxnSpPr>
        <p:spPr>
          <a:xfrm>
            <a:off x="249461" y="322678"/>
            <a:ext cx="0" cy="7193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41983" y="4562263"/>
            <a:ext cx="743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2B84B2"/>
                </a:solidFill>
                <a:latin typeface="GeosansLight" panose="02000603020000020003" pitchFamily="2" charset="-122"/>
                <a:ea typeface="GeosansLight" panose="02000603020000020003" pitchFamily="2" charset="-122"/>
              </a:rPr>
              <a:t>ADD TITLE IN HERE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07926" y="2935906"/>
            <a:ext cx="174919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i="1" dirty="0">
                <a:solidFill>
                  <a:srgbClr val="2B84B2"/>
                </a:solidFill>
                <a:latin typeface="GeosansLight" panose="02000603020000020003" pitchFamily="2" charset="-122"/>
                <a:ea typeface="GeosansLight" panose="02000603020000020003" pitchFamily="2" charset="-122"/>
              </a:rPr>
              <a:t>01</a:t>
            </a:r>
            <a:endParaRPr lang="zh-CN" altLang="en-US" sz="11500" i="1" dirty="0">
              <a:solidFill>
                <a:srgbClr val="2B84B2"/>
              </a:solidFill>
              <a:latin typeface="GeosansLight" panose="02000603020000020003" pitchFamily="2" charset="-122"/>
              <a:ea typeface="GeosansLight" panose="02000603020000020003" pitchFamily="2" charset="-122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2666857" y="5336751"/>
            <a:ext cx="6581688" cy="6001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100" dirty="0">
                <a:solidFill>
                  <a:srgbClr val="2B84B2"/>
                </a:solidFill>
                <a:latin typeface="Arial" panose="020B0604020202020204" pitchFamily="34" charset="0"/>
                <a:ea typeface="GeosansLight" panose="02000603020000020003" pitchFamily="2" charset="-122"/>
                <a:cs typeface="Arial" panose="020B0604020202020204" pitchFamily="34" charset="0"/>
              </a:rPr>
              <a:t>This is a sample letter that has been placed to demonstrate the typing format on the letterhead design. When positioned properly. This is a sample letter that has been placed to demonstrate the typing format on the letterhead design. When positioned properly.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5145" y="3259091"/>
            <a:ext cx="1739900" cy="1320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4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24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0"/>
          <p:cNvSpPr/>
          <p:nvPr/>
        </p:nvSpPr>
        <p:spPr>
          <a:xfrm>
            <a:off x="2640033" y="1543850"/>
            <a:ext cx="6896535" cy="2841945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grpSp>
        <p:nvGrpSpPr>
          <p:cNvPr id="23" name="Group 9"/>
          <p:cNvGrpSpPr/>
          <p:nvPr/>
        </p:nvGrpSpPr>
        <p:grpSpPr>
          <a:xfrm>
            <a:off x="-9850" y="1543849"/>
            <a:ext cx="2909910" cy="2841945"/>
            <a:chOff x="-7985" y="901147"/>
            <a:chExt cx="2182717" cy="2131459"/>
          </a:xfrm>
          <a:solidFill>
            <a:schemeClr val="accent3"/>
          </a:solidFill>
        </p:grpSpPr>
        <p:sp>
          <p:nvSpPr>
            <p:cNvPr id="26" name="Rectangle 12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25" name="Isosceles Triangle 11"/>
            <p:cNvSpPr/>
            <p:nvPr/>
          </p:nvSpPr>
          <p:spPr>
            <a:xfrm rot="5400000">
              <a:off x="1846781" y="1869353"/>
              <a:ext cx="460856" cy="19504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sp>
        <p:nvSpPr>
          <p:cNvPr id="29" name="TextBox 15"/>
          <p:cNvSpPr txBox="1"/>
          <p:nvPr/>
        </p:nvSpPr>
        <p:spPr>
          <a:xfrm>
            <a:off x="1035442" y="5296592"/>
            <a:ext cx="10121123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en-US" altLang="zh-CN" dirty="0">
              <a:sym typeface="微软雅黑" panose="020B0503020204020204" pitchFamily="34" charset="-122"/>
            </a:endParaRPr>
          </a:p>
          <a:p>
            <a:r>
              <a:rPr lang="zh-CN" altLang="en-US" dirty="0"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cxnSp>
        <p:nvCxnSpPr>
          <p:cNvPr id="30" name="Straight Connector 20"/>
          <p:cNvCxnSpPr/>
          <p:nvPr/>
        </p:nvCxnSpPr>
        <p:spPr>
          <a:xfrm>
            <a:off x="1043633" y="5118805"/>
            <a:ext cx="1010473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9"/>
          <p:cNvGrpSpPr/>
          <p:nvPr/>
        </p:nvGrpSpPr>
        <p:grpSpPr>
          <a:xfrm>
            <a:off x="9247999" y="1543849"/>
            <a:ext cx="2943209" cy="2841945"/>
            <a:chOff x="-203033" y="901147"/>
            <a:chExt cx="2207694" cy="2131459"/>
          </a:xfrm>
          <a:solidFill>
            <a:schemeClr val="accent1"/>
          </a:solidFill>
        </p:grpSpPr>
        <p:sp>
          <p:nvSpPr>
            <p:cNvPr id="34" name="Rectangle 25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33" name="Isosceles Triangle 24"/>
            <p:cNvSpPr/>
            <p:nvPr/>
          </p:nvSpPr>
          <p:spPr>
            <a:xfrm rot="16200000">
              <a:off x="-335937" y="1869354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sp>
        <p:nvSpPr>
          <p:cNvPr id="37" name="Rounded Rectangle 31"/>
          <p:cNvSpPr/>
          <p:nvPr/>
        </p:nvSpPr>
        <p:spPr>
          <a:xfrm>
            <a:off x="3705430" y="3859954"/>
            <a:ext cx="1013191" cy="1013323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8" name="Rounded Rectangle 32"/>
          <p:cNvSpPr/>
          <p:nvPr/>
        </p:nvSpPr>
        <p:spPr>
          <a:xfrm>
            <a:off x="4968645" y="3859954"/>
            <a:ext cx="1013191" cy="1013323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3735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9" name="Rounded Rectangle 33"/>
          <p:cNvSpPr/>
          <p:nvPr/>
        </p:nvSpPr>
        <p:spPr>
          <a:xfrm>
            <a:off x="6231859" y="3859954"/>
            <a:ext cx="1013191" cy="1013323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0" name="Rounded Rectangle 34"/>
          <p:cNvSpPr/>
          <p:nvPr/>
        </p:nvSpPr>
        <p:spPr>
          <a:xfrm>
            <a:off x="7495074" y="3859954"/>
            <a:ext cx="1013191" cy="1013323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0" rIns="0"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70237" y="2915061"/>
            <a:ext cx="2372428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257597" y="3283770"/>
            <a:ext cx="219770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在此录入图表的综合描述说明，在此录入图表的综合描述说明。</a:t>
            </a:r>
          </a:p>
        </p:txBody>
      </p:sp>
      <p:sp>
        <p:nvSpPr>
          <p:cNvPr id="46" name="矩形 45"/>
          <p:cNvSpPr/>
          <p:nvPr/>
        </p:nvSpPr>
        <p:spPr>
          <a:xfrm>
            <a:off x="9649338" y="2915061"/>
            <a:ext cx="2372428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大势分析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9746928" y="3283770"/>
            <a:ext cx="217724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在此录入图表的综合描述说明，在此录入图表的综合描述说明。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718462" y="4028059"/>
            <a:ext cx="9857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一直在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进步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036714" y="3997281"/>
            <a:ext cx="877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大项目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210173" y="4035753"/>
            <a:ext cx="105656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团队业绩</a:t>
            </a:r>
            <a:endParaRPr lang="en-US" altLang="zh-CN" sz="17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495071" y="4043450"/>
            <a:ext cx="101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8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年度销售冠军</a:t>
            </a:r>
          </a:p>
        </p:txBody>
      </p:sp>
      <p:sp>
        <p:nvSpPr>
          <p:cNvPr id="32" name="Freeform 145"/>
          <p:cNvSpPr>
            <a:spLocks noChangeAspect="1" noEditPoints="1"/>
          </p:cNvSpPr>
          <p:nvPr/>
        </p:nvSpPr>
        <p:spPr bwMode="auto">
          <a:xfrm>
            <a:off x="995433" y="1987441"/>
            <a:ext cx="672613" cy="670143"/>
          </a:xfrm>
          <a:custGeom>
            <a:avLst/>
            <a:gdLst>
              <a:gd name="T0" fmla="*/ 95 w 111"/>
              <a:gd name="T1" fmla="*/ 16 h 111"/>
              <a:gd name="T2" fmla="*/ 95 w 111"/>
              <a:gd name="T3" fmla="*/ 94 h 111"/>
              <a:gd name="T4" fmla="*/ 16 w 111"/>
              <a:gd name="T5" fmla="*/ 94 h 111"/>
              <a:gd name="T6" fmla="*/ 16 w 111"/>
              <a:gd name="T7" fmla="*/ 16 h 111"/>
              <a:gd name="T8" fmla="*/ 51 w 111"/>
              <a:gd name="T9" fmla="*/ 100 h 111"/>
              <a:gd name="T10" fmla="*/ 38 w 111"/>
              <a:gd name="T11" fmla="*/ 85 h 111"/>
              <a:gd name="T12" fmla="*/ 51 w 111"/>
              <a:gd name="T13" fmla="*/ 100 h 111"/>
              <a:gd name="T14" fmla="*/ 51 w 111"/>
              <a:gd name="T15" fmla="*/ 60 h 111"/>
              <a:gd name="T16" fmla="*/ 35 w 111"/>
              <a:gd name="T17" fmla="*/ 75 h 111"/>
              <a:gd name="T18" fmla="*/ 51 w 111"/>
              <a:gd name="T19" fmla="*/ 50 h 111"/>
              <a:gd name="T20" fmla="*/ 35 w 111"/>
              <a:gd name="T21" fmla="*/ 36 h 111"/>
              <a:gd name="T22" fmla="*/ 51 w 111"/>
              <a:gd name="T23" fmla="*/ 50 h 111"/>
              <a:gd name="T24" fmla="*/ 51 w 111"/>
              <a:gd name="T25" fmla="*/ 10 h 111"/>
              <a:gd name="T26" fmla="*/ 38 w 111"/>
              <a:gd name="T27" fmla="*/ 25 h 111"/>
              <a:gd name="T28" fmla="*/ 61 w 111"/>
              <a:gd name="T29" fmla="*/ 10 h 111"/>
              <a:gd name="T30" fmla="*/ 73 w 111"/>
              <a:gd name="T31" fmla="*/ 25 h 111"/>
              <a:gd name="T32" fmla="*/ 61 w 111"/>
              <a:gd name="T33" fmla="*/ 10 h 111"/>
              <a:gd name="T34" fmla="*/ 61 w 111"/>
              <a:gd name="T35" fmla="*/ 50 h 111"/>
              <a:gd name="T36" fmla="*/ 77 w 111"/>
              <a:gd name="T37" fmla="*/ 36 h 111"/>
              <a:gd name="T38" fmla="*/ 61 w 111"/>
              <a:gd name="T39" fmla="*/ 60 h 111"/>
              <a:gd name="T40" fmla="*/ 77 w 111"/>
              <a:gd name="T41" fmla="*/ 75 h 111"/>
              <a:gd name="T42" fmla="*/ 61 w 111"/>
              <a:gd name="T43" fmla="*/ 60 h 111"/>
              <a:gd name="T44" fmla="*/ 61 w 111"/>
              <a:gd name="T45" fmla="*/ 100 h 111"/>
              <a:gd name="T46" fmla="*/ 73 w 111"/>
              <a:gd name="T47" fmla="*/ 85 h 111"/>
              <a:gd name="T48" fmla="*/ 11 w 111"/>
              <a:gd name="T49" fmla="*/ 50 h 111"/>
              <a:gd name="T50" fmla="*/ 24 w 111"/>
              <a:gd name="T51" fmla="*/ 39 h 111"/>
              <a:gd name="T52" fmla="*/ 11 w 111"/>
              <a:gd name="T53" fmla="*/ 50 h 111"/>
              <a:gd name="T54" fmla="*/ 100 w 111"/>
              <a:gd name="T55" fmla="*/ 50 h 111"/>
              <a:gd name="T56" fmla="*/ 87 w 111"/>
              <a:gd name="T57" fmla="*/ 39 h 111"/>
              <a:gd name="T58" fmla="*/ 100 w 111"/>
              <a:gd name="T59" fmla="*/ 60 h 111"/>
              <a:gd name="T60" fmla="*/ 87 w 111"/>
              <a:gd name="T61" fmla="*/ 71 h 111"/>
              <a:gd name="T62" fmla="*/ 100 w 111"/>
              <a:gd name="T63" fmla="*/ 60 h 111"/>
              <a:gd name="T64" fmla="*/ 11 w 111"/>
              <a:gd name="T65" fmla="*/ 60 h 111"/>
              <a:gd name="T66" fmla="*/ 24 w 111"/>
              <a:gd name="T67" fmla="*/ 71 h 111"/>
              <a:gd name="T68" fmla="*/ 96 w 111"/>
              <a:gd name="T69" fmla="*/ 77 h 111"/>
              <a:gd name="T70" fmla="*/ 84 w 111"/>
              <a:gd name="T71" fmla="*/ 82 h 111"/>
              <a:gd name="T72" fmla="*/ 79 w 111"/>
              <a:gd name="T73" fmla="*/ 95 h 111"/>
              <a:gd name="T74" fmla="*/ 96 w 111"/>
              <a:gd name="T75" fmla="*/ 77 h 111"/>
              <a:gd name="T76" fmla="*/ 18 w 111"/>
              <a:gd name="T77" fmla="*/ 78 h 111"/>
              <a:gd name="T78" fmla="*/ 23 w 111"/>
              <a:gd name="T79" fmla="*/ 88 h 111"/>
              <a:gd name="T80" fmla="*/ 32 w 111"/>
              <a:gd name="T81" fmla="*/ 93 h 111"/>
              <a:gd name="T82" fmla="*/ 15 w 111"/>
              <a:gd name="T83" fmla="*/ 33 h 111"/>
              <a:gd name="T84" fmla="*/ 27 w 111"/>
              <a:gd name="T85" fmla="*/ 28 h 111"/>
              <a:gd name="T86" fmla="*/ 33 w 111"/>
              <a:gd name="T87" fmla="*/ 16 h 111"/>
              <a:gd name="T88" fmla="*/ 15 w 111"/>
              <a:gd name="T89" fmla="*/ 33 h 111"/>
              <a:gd name="T90" fmla="*/ 94 w 111"/>
              <a:gd name="T91" fmla="*/ 32 h 111"/>
              <a:gd name="T92" fmla="*/ 88 w 111"/>
              <a:gd name="T93" fmla="*/ 23 h 111"/>
              <a:gd name="T94" fmla="*/ 80 w 111"/>
              <a:gd name="T95" fmla="*/ 1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1">
                <a:moveTo>
                  <a:pt x="56" y="0"/>
                </a:moveTo>
                <a:cubicBezTo>
                  <a:pt x="71" y="0"/>
                  <a:pt x="85" y="6"/>
                  <a:pt x="95" y="16"/>
                </a:cubicBezTo>
                <a:cubicBezTo>
                  <a:pt x="105" y="26"/>
                  <a:pt x="111" y="40"/>
                  <a:pt x="111" y="55"/>
                </a:cubicBezTo>
                <a:cubicBezTo>
                  <a:pt x="111" y="71"/>
                  <a:pt x="105" y="84"/>
                  <a:pt x="95" y="94"/>
                </a:cubicBezTo>
                <a:cubicBezTo>
                  <a:pt x="85" y="104"/>
                  <a:pt x="71" y="111"/>
                  <a:pt x="56" y="111"/>
                </a:cubicBezTo>
                <a:cubicBezTo>
                  <a:pt x="40" y="111"/>
                  <a:pt x="27" y="104"/>
                  <a:pt x="16" y="94"/>
                </a:cubicBezTo>
                <a:cubicBezTo>
                  <a:pt x="6" y="84"/>
                  <a:pt x="0" y="71"/>
                  <a:pt x="0" y="55"/>
                </a:cubicBezTo>
                <a:cubicBezTo>
                  <a:pt x="0" y="40"/>
                  <a:pt x="6" y="26"/>
                  <a:pt x="16" y="16"/>
                </a:cubicBezTo>
                <a:cubicBezTo>
                  <a:pt x="27" y="6"/>
                  <a:pt x="40" y="0"/>
                  <a:pt x="56" y="0"/>
                </a:cubicBezTo>
                <a:close/>
                <a:moveTo>
                  <a:pt x="51" y="100"/>
                </a:moveTo>
                <a:cubicBezTo>
                  <a:pt x="51" y="87"/>
                  <a:pt x="51" y="87"/>
                  <a:pt x="51" y="87"/>
                </a:cubicBezTo>
                <a:cubicBezTo>
                  <a:pt x="47" y="87"/>
                  <a:pt x="42" y="86"/>
                  <a:pt x="38" y="85"/>
                </a:cubicBezTo>
                <a:cubicBezTo>
                  <a:pt x="39" y="87"/>
                  <a:pt x="40" y="88"/>
                  <a:pt x="40" y="89"/>
                </a:cubicBezTo>
                <a:cubicBezTo>
                  <a:pt x="43" y="94"/>
                  <a:pt x="47" y="98"/>
                  <a:pt x="51" y="100"/>
                </a:cubicBezTo>
                <a:close/>
                <a:moveTo>
                  <a:pt x="51" y="77"/>
                </a:moveTo>
                <a:cubicBezTo>
                  <a:pt x="51" y="60"/>
                  <a:pt x="51" y="60"/>
                  <a:pt x="51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5"/>
                  <a:pt x="34" y="70"/>
                  <a:pt x="35" y="75"/>
                </a:cubicBezTo>
                <a:cubicBezTo>
                  <a:pt x="40" y="76"/>
                  <a:pt x="45" y="77"/>
                  <a:pt x="51" y="77"/>
                </a:cubicBezTo>
                <a:close/>
                <a:moveTo>
                  <a:pt x="51" y="50"/>
                </a:moveTo>
                <a:cubicBezTo>
                  <a:pt x="51" y="33"/>
                  <a:pt x="51" y="33"/>
                  <a:pt x="51" y="33"/>
                </a:cubicBezTo>
                <a:cubicBezTo>
                  <a:pt x="45" y="34"/>
                  <a:pt x="40" y="34"/>
                  <a:pt x="35" y="36"/>
                </a:cubicBezTo>
                <a:cubicBezTo>
                  <a:pt x="34" y="40"/>
                  <a:pt x="33" y="45"/>
                  <a:pt x="33" y="50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51" y="24"/>
                </a:moveTo>
                <a:cubicBezTo>
                  <a:pt x="51" y="10"/>
                  <a:pt x="51" y="10"/>
                  <a:pt x="51" y="10"/>
                </a:cubicBezTo>
                <a:cubicBezTo>
                  <a:pt x="47" y="12"/>
                  <a:pt x="43" y="16"/>
                  <a:pt x="40" y="22"/>
                </a:cubicBezTo>
                <a:cubicBezTo>
                  <a:pt x="40" y="23"/>
                  <a:pt x="39" y="24"/>
                  <a:pt x="38" y="25"/>
                </a:cubicBezTo>
                <a:cubicBezTo>
                  <a:pt x="42" y="24"/>
                  <a:pt x="47" y="24"/>
                  <a:pt x="51" y="24"/>
                </a:cubicBezTo>
                <a:close/>
                <a:moveTo>
                  <a:pt x="61" y="10"/>
                </a:move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9" y="24"/>
                  <a:pt x="73" y="25"/>
                </a:cubicBezTo>
                <a:cubicBezTo>
                  <a:pt x="72" y="24"/>
                  <a:pt x="72" y="23"/>
                  <a:pt x="71" y="22"/>
                </a:cubicBezTo>
                <a:cubicBezTo>
                  <a:pt x="68" y="16"/>
                  <a:pt x="65" y="12"/>
                  <a:pt x="61" y="10"/>
                </a:cubicBezTo>
                <a:close/>
                <a:moveTo>
                  <a:pt x="61" y="33"/>
                </a:moveTo>
                <a:cubicBezTo>
                  <a:pt x="61" y="50"/>
                  <a:pt x="61" y="50"/>
                  <a:pt x="6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8" y="45"/>
                  <a:pt x="78" y="40"/>
                  <a:pt x="77" y="36"/>
                </a:cubicBezTo>
                <a:cubicBezTo>
                  <a:pt x="72" y="34"/>
                  <a:pt x="66" y="34"/>
                  <a:pt x="61" y="33"/>
                </a:cubicBezTo>
                <a:close/>
                <a:moveTo>
                  <a:pt x="61" y="60"/>
                </a:moveTo>
                <a:cubicBezTo>
                  <a:pt x="61" y="77"/>
                  <a:pt x="61" y="77"/>
                  <a:pt x="61" y="77"/>
                </a:cubicBezTo>
                <a:cubicBezTo>
                  <a:pt x="66" y="77"/>
                  <a:pt x="72" y="76"/>
                  <a:pt x="77" y="75"/>
                </a:cubicBezTo>
                <a:cubicBezTo>
                  <a:pt x="78" y="70"/>
                  <a:pt x="78" y="65"/>
                  <a:pt x="79" y="60"/>
                </a:cubicBezTo>
                <a:cubicBezTo>
                  <a:pt x="61" y="60"/>
                  <a:pt x="61" y="60"/>
                  <a:pt x="61" y="60"/>
                </a:cubicBezTo>
                <a:close/>
                <a:moveTo>
                  <a:pt x="61" y="87"/>
                </a:moveTo>
                <a:cubicBezTo>
                  <a:pt x="61" y="100"/>
                  <a:pt x="61" y="100"/>
                  <a:pt x="61" y="100"/>
                </a:cubicBezTo>
                <a:cubicBezTo>
                  <a:pt x="65" y="98"/>
                  <a:pt x="68" y="94"/>
                  <a:pt x="71" y="89"/>
                </a:cubicBezTo>
                <a:cubicBezTo>
                  <a:pt x="72" y="88"/>
                  <a:pt x="72" y="87"/>
                  <a:pt x="73" y="85"/>
                </a:cubicBezTo>
                <a:cubicBezTo>
                  <a:pt x="69" y="86"/>
                  <a:pt x="65" y="87"/>
                  <a:pt x="61" y="87"/>
                </a:cubicBezTo>
                <a:close/>
                <a:moveTo>
                  <a:pt x="11" y="50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4" y="43"/>
                  <a:pt x="24" y="39"/>
                </a:cubicBezTo>
                <a:cubicBezTo>
                  <a:pt x="24" y="40"/>
                  <a:pt x="23" y="40"/>
                  <a:pt x="22" y="40"/>
                </a:cubicBezTo>
                <a:cubicBezTo>
                  <a:pt x="17" y="43"/>
                  <a:pt x="13" y="47"/>
                  <a:pt x="11" y="50"/>
                </a:cubicBezTo>
                <a:close/>
                <a:moveTo>
                  <a:pt x="88" y="50"/>
                </a:moveTo>
                <a:cubicBezTo>
                  <a:pt x="100" y="50"/>
                  <a:pt x="100" y="50"/>
                  <a:pt x="100" y="50"/>
                </a:cubicBezTo>
                <a:cubicBezTo>
                  <a:pt x="99" y="47"/>
                  <a:pt x="95" y="43"/>
                  <a:pt x="89" y="40"/>
                </a:cubicBezTo>
                <a:cubicBezTo>
                  <a:pt x="89" y="40"/>
                  <a:pt x="88" y="40"/>
                  <a:pt x="87" y="39"/>
                </a:cubicBezTo>
                <a:cubicBezTo>
                  <a:pt x="88" y="43"/>
                  <a:pt x="88" y="47"/>
                  <a:pt x="88" y="50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4"/>
                  <a:pt x="88" y="67"/>
                  <a:pt x="87" y="71"/>
                </a:cubicBezTo>
                <a:cubicBezTo>
                  <a:pt x="88" y="71"/>
                  <a:pt x="89" y="70"/>
                  <a:pt x="89" y="70"/>
                </a:cubicBezTo>
                <a:cubicBezTo>
                  <a:pt x="95" y="67"/>
                  <a:pt x="99" y="64"/>
                  <a:pt x="100" y="60"/>
                </a:cubicBezTo>
                <a:close/>
                <a:moveTo>
                  <a:pt x="23" y="60"/>
                </a:moveTo>
                <a:cubicBezTo>
                  <a:pt x="11" y="60"/>
                  <a:pt x="11" y="60"/>
                  <a:pt x="11" y="60"/>
                </a:cubicBezTo>
                <a:cubicBezTo>
                  <a:pt x="13" y="64"/>
                  <a:pt x="17" y="67"/>
                  <a:pt x="22" y="70"/>
                </a:cubicBezTo>
                <a:cubicBezTo>
                  <a:pt x="23" y="70"/>
                  <a:pt x="24" y="71"/>
                  <a:pt x="24" y="71"/>
                </a:cubicBezTo>
                <a:cubicBezTo>
                  <a:pt x="24" y="67"/>
                  <a:pt x="23" y="64"/>
                  <a:pt x="23" y="60"/>
                </a:cubicBezTo>
                <a:close/>
                <a:moveTo>
                  <a:pt x="96" y="77"/>
                </a:moveTo>
                <a:cubicBezTo>
                  <a:pt x="95" y="78"/>
                  <a:pt x="95" y="78"/>
                  <a:pt x="94" y="78"/>
                </a:cubicBezTo>
                <a:cubicBezTo>
                  <a:pt x="91" y="80"/>
                  <a:pt x="88" y="81"/>
                  <a:pt x="84" y="82"/>
                </a:cubicBezTo>
                <a:cubicBezTo>
                  <a:pt x="83" y="86"/>
                  <a:pt x="81" y="90"/>
                  <a:pt x="80" y="93"/>
                </a:cubicBezTo>
                <a:cubicBezTo>
                  <a:pt x="79" y="94"/>
                  <a:pt x="79" y="94"/>
                  <a:pt x="79" y="95"/>
                </a:cubicBezTo>
                <a:cubicBezTo>
                  <a:pt x="82" y="93"/>
                  <a:pt x="85" y="90"/>
                  <a:pt x="88" y="88"/>
                </a:cubicBezTo>
                <a:cubicBezTo>
                  <a:pt x="91" y="85"/>
                  <a:pt x="94" y="81"/>
                  <a:pt x="96" y="77"/>
                </a:cubicBezTo>
                <a:close/>
                <a:moveTo>
                  <a:pt x="27" y="82"/>
                </a:moveTo>
                <a:cubicBezTo>
                  <a:pt x="24" y="81"/>
                  <a:pt x="20" y="80"/>
                  <a:pt x="18" y="78"/>
                </a:cubicBezTo>
                <a:cubicBezTo>
                  <a:pt x="17" y="78"/>
                  <a:pt x="16" y="78"/>
                  <a:pt x="15" y="77"/>
                </a:cubicBezTo>
                <a:cubicBezTo>
                  <a:pt x="18" y="81"/>
                  <a:pt x="20" y="85"/>
                  <a:pt x="23" y="88"/>
                </a:cubicBezTo>
                <a:cubicBezTo>
                  <a:pt x="26" y="90"/>
                  <a:pt x="29" y="93"/>
                  <a:pt x="33" y="95"/>
                </a:cubicBezTo>
                <a:cubicBezTo>
                  <a:pt x="32" y="94"/>
                  <a:pt x="32" y="94"/>
                  <a:pt x="32" y="93"/>
                </a:cubicBezTo>
                <a:cubicBezTo>
                  <a:pt x="30" y="90"/>
                  <a:pt x="28" y="86"/>
                  <a:pt x="27" y="82"/>
                </a:cubicBezTo>
                <a:close/>
                <a:moveTo>
                  <a:pt x="15" y="33"/>
                </a:moveTo>
                <a:cubicBezTo>
                  <a:pt x="16" y="33"/>
                  <a:pt x="17" y="32"/>
                  <a:pt x="18" y="32"/>
                </a:cubicBezTo>
                <a:cubicBezTo>
                  <a:pt x="20" y="30"/>
                  <a:pt x="24" y="29"/>
                  <a:pt x="27" y="28"/>
                </a:cubicBezTo>
                <a:cubicBezTo>
                  <a:pt x="28" y="24"/>
                  <a:pt x="30" y="20"/>
                  <a:pt x="32" y="17"/>
                </a:cubicBezTo>
                <a:cubicBezTo>
                  <a:pt x="32" y="17"/>
                  <a:pt x="32" y="16"/>
                  <a:pt x="33" y="16"/>
                </a:cubicBezTo>
                <a:cubicBezTo>
                  <a:pt x="29" y="18"/>
                  <a:pt x="26" y="20"/>
                  <a:pt x="23" y="23"/>
                </a:cubicBezTo>
                <a:cubicBezTo>
                  <a:pt x="20" y="26"/>
                  <a:pt x="18" y="29"/>
                  <a:pt x="15" y="33"/>
                </a:cubicBezTo>
                <a:close/>
                <a:moveTo>
                  <a:pt x="84" y="28"/>
                </a:moveTo>
                <a:cubicBezTo>
                  <a:pt x="88" y="29"/>
                  <a:pt x="91" y="30"/>
                  <a:pt x="94" y="32"/>
                </a:cubicBezTo>
                <a:cubicBezTo>
                  <a:pt x="95" y="32"/>
                  <a:pt x="95" y="33"/>
                  <a:pt x="96" y="33"/>
                </a:cubicBezTo>
                <a:cubicBezTo>
                  <a:pt x="94" y="29"/>
                  <a:pt x="91" y="26"/>
                  <a:pt x="88" y="23"/>
                </a:cubicBezTo>
                <a:cubicBezTo>
                  <a:pt x="85" y="20"/>
                  <a:pt x="82" y="18"/>
                  <a:pt x="79" y="16"/>
                </a:cubicBezTo>
                <a:cubicBezTo>
                  <a:pt x="79" y="16"/>
                  <a:pt x="79" y="17"/>
                  <a:pt x="80" y="17"/>
                </a:cubicBezTo>
                <a:cubicBezTo>
                  <a:pt x="81" y="20"/>
                  <a:pt x="83" y="24"/>
                  <a:pt x="8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31"/>
          <p:cNvSpPr/>
          <p:nvPr/>
        </p:nvSpPr>
        <p:spPr bwMode="auto">
          <a:xfrm>
            <a:off x="10468936" y="2055455"/>
            <a:ext cx="733233" cy="534110"/>
          </a:xfrm>
          <a:custGeom>
            <a:avLst/>
            <a:gdLst>
              <a:gd name="T0" fmla="*/ 260 w 288"/>
              <a:gd name="T1" fmla="*/ 0 h 210"/>
              <a:gd name="T2" fmla="*/ 232 w 288"/>
              <a:gd name="T3" fmla="*/ 28 h 210"/>
              <a:gd name="T4" fmla="*/ 239 w 288"/>
              <a:gd name="T5" fmla="*/ 46 h 210"/>
              <a:gd name="T6" fmla="*/ 191 w 288"/>
              <a:gd name="T7" fmla="*/ 117 h 210"/>
              <a:gd name="T8" fmla="*/ 183 w 288"/>
              <a:gd name="T9" fmla="*/ 116 h 210"/>
              <a:gd name="T10" fmla="*/ 170 w 288"/>
              <a:gd name="T11" fmla="*/ 119 h 210"/>
              <a:gd name="T12" fmla="*/ 130 w 288"/>
              <a:gd name="T13" fmla="*/ 79 h 210"/>
              <a:gd name="T14" fmla="*/ 133 w 288"/>
              <a:gd name="T15" fmla="*/ 67 h 210"/>
              <a:gd name="T16" fmla="*/ 105 w 288"/>
              <a:gd name="T17" fmla="*/ 39 h 210"/>
              <a:gd name="T18" fmla="*/ 78 w 288"/>
              <a:gd name="T19" fmla="*/ 67 h 210"/>
              <a:gd name="T20" fmla="*/ 84 w 288"/>
              <a:gd name="T21" fmla="*/ 84 h 210"/>
              <a:gd name="T22" fmla="*/ 36 w 288"/>
              <a:gd name="T23" fmla="*/ 156 h 210"/>
              <a:gd name="T24" fmla="*/ 28 w 288"/>
              <a:gd name="T25" fmla="*/ 155 h 210"/>
              <a:gd name="T26" fmla="*/ 0 w 288"/>
              <a:gd name="T27" fmla="*/ 183 h 210"/>
              <a:gd name="T28" fmla="*/ 28 w 288"/>
              <a:gd name="T29" fmla="*/ 210 h 210"/>
              <a:gd name="T30" fmla="*/ 56 w 288"/>
              <a:gd name="T31" fmla="*/ 183 h 210"/>
              <a:gd name="T32" fmla="*/ 50 w 288"/>
              <a:gd name="T33" fmla="*/ 166 h 210"/>
              <a:gd name="T34" fmla="*/ 98 w 288"/>
              <a:gd name="T35" fmla="*/ 94 h 210"/>
              <a:gd name="T36" fmla="*/ 105 w 288"/>
              <a:gd name="T37" fmla="*/ 95 h 210"/>
              <a:gd name="T38" fmla="*/ 118 w 288"/>
              <a:gd name="T39" fmla="*/ 92 h 210"/>
              <a:gd name="T40" fmla="*/ 158 w 288"/>
              <a:gd name="T41" fmla="*/ 132 h 210"/>
              <a:gd name="T42" fmla="*/ 155 w 288"/>
              <a:gd name="T43" fmla="*/ 144 h 210"/>
              <a:gd name="T44" fmla="*/ 183 w 288"/>
              <a:gd name="T45" fmla="*/ 172 h 210"/>
              <a:gd name="T46" fmla="*/ 211 w 288"/>
              <a:gd name="T47" fmla="*/ 144 h 210"/>
              <a:gd name="T48" fmla="*/ 205 w 288"/>
              <a:gd name="T49" fmla="*/ 127 h 210"/>
              <a:gd name="T50" fmla="*/ 253 w 288"/>
              <a:gd name="T51" fmla="*/ 55 h 210"/>
              <a:gd name="T52" fmla="*/ 260 w 288"/>
              <a:gd name="T53" fmla="*/ 56 h 210"/>
              <a:gd name="T54" fmla="*/ 288 w 288"/>
              <a:gd name="T55" fmla="*/ 28 h 210"/>
              <a:gd name="T56" fmla="*/ 260 w 288"/>
              <a:gd name="T5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10">
                <a:moveTo>
                  <a:pt x="260" y="0"/>
                </a:moveTo>
                <a:cubicBezTo>
                  <a:pt x="245" y="0"/>
                  <a:pt x="232" y="12"/>
                  <a:pt x="232" y="28"/>
                </a:cubicBezTo>
                <a:cubicBezTo>
                  <a:pt x="232" y="34"/>
                  <a:pt x="235" y="41"/>
                  <a:pt x="239" y="46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8" y="116"/>
                  <a:pt x="186" y="116"/>
                  <a:pt x="183" y="116"/>
                </a:cubicBezTo>
                <a:cubicBezTo>
                  <a:pt x="178" y="116"/>
                  <a:pt x="174" y="117"/>
                  <a:pt x="170" y="11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6"/>
                  <a:pt x="133" y="71"/>
                  <a:pt x="133" y="67"/>
                </a:cubicBezTo>
                <a:cubicBezTo>
                  <a:pt x="133" y="51"/>
                  <a:pt x="121" y="39"/>
                  <a:pt x="105" y="39"/>
                </a:cubicBezTo>
                <a:cubicBezTo>
                  <a:pt x="90" y="39"/>
                  <a:pt x="78" y="51"/>
                  <a:pt x="78" y="67"/>
                </a:cubicBezTo>
                <a:cubicBezTo>
                  <a:pt x="78" y="73"/>
                  <a:pt x="80" y="79"/>
                  <a:pt x="84" y="8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34" y="155"/>
                  <a:pt x="31" y="155"/>
                  <a:pt x="28" y="155"/>
                </a:cubicBezTo>
                <a:cubicBezTo>
                  <a:pt x="13" y="155"/>
                  <a:pt x="0" y="167"/>
                  <a:pt x="0" y="183"/>
                </a:cubicBezTo>
                <a:cubicBezTo>
                  <a:pt x="0" y="198"/>
                  <a:pt x="13" y="210"/>
                  <a:pt x="28" y="210"/>
                </a:cubicBezTo>
                <a:cubicBezTo>
                  <a:pt x="43" y="210"/>
                  <a:pt x="56" y="198"/>
                  <a:pt x="56" y="183"/>
                </a:cubicBezTo>
                <a:cubicBezTo>
                  <a:pt x="56" y="176"/>
                  <a:pt x="54" y="170"/>
                  <a:pt x="50" y="166"/>
                </a:cubicBezTo>
                <a:cubicBezTo>
                  <a:pt x="98" y="94"/>
                  <a:pt x="98" y="94"/>
                  <a:pt x="98" y="94"/>
                </a:cubicBezTo>
                <a:cubicBezTo>
                  <a:pt x="100" y="94"/>
                  <a:pt x="103" y="95"/>
                  <a:pt x="105" y="95"/>
                </a:cubicBezTo>
                <a:cubicBezTo>
                  <a:pt x="110" y="95"/>
                  <a:pt x="114" y="93"/>
                  <a:pt x="118" y="9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6" y="135"/>
                  <a:pt x="155" y="140"/>
                  <a:pt x="155" y="144"/>
                </a:cubicBezTo>
                <a:cubicBezTo>
                  <a:pt x="155" y="159"/>
                  <a:pt x="167" y="172"/>
                  <a:pt x="183" y="172"/>
                </a:cubicBezTo>
                <a:cubicBezTo>
                  <a:pt x="198" y="172"/>
                  <a:pt x="211" y="159"/>
                  <a:pt x="211" y="144"/>
                </a:cubicBezTo>
                <a:cubicBezTo>
                  <a:pt x="211" y="138"/>
                  <a:pt x="209" y="132"/>
                  <a:pt x="205" y="127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8" y="56"/>
                  <a:pt x="260" y="56"/>
                </a:cubicBezTo>
                <a:cubicBezTo>
                  <a:pt x="276" y="56"/>
                  <a:pt x="288" y="43"/>
                  <a:pt x="288" y="28"/>
                </a:cubicBezTo>
                <a:cubicBezTo>
                  <a:pt x="288" y="12"/>
                  <a:pt x="276" y="0"/>
                  <a:pt x="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3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57" dur="8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58" dur="8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4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25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67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6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7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25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79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81" dur="6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82" dur="6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1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250" tmFilter="0,0; .5, 1; 1, 1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562"/>
                                </p:stCondLst>
                                <p:childTnLst>
                                  <p:par>
                                    <p:cTn id="91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9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9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25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9" grpId="0"/>
          <p:bldP spid="37" grpId="0" animBg="1"/>
          <p:bldP spid="38" grpId="0" animBg="1"/>
          <p:bldP spid="39" grpId="0" animBg="1"/>
          <p:bldP spid="40" grpId="0" animBg="1"/>
          <p:bldP spid="44" grpId="0"/>
          <p:bldP spid="45" grpId="0"/>
          <p:bldP spid="46" grpId="0"/>
          <p:bldP spid="47" grpId="0"/>
          <p:bldP spid="52" grpId="0"/>
          <p:bldP spid="53" grpId="0"/>
          <p:bldP spid="54" grpId="0"/>
          <p:bldP spid="55" grpId="0"/>
          <p:bldP spid="32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3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8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8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4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25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67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25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79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6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6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1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250" tmFilter="0,0; .5, 1; 1, 1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562"/>
                                </p:stCondLst>
                                <p:childTnLst>
                                  <p:par>
                                    <p:cTn id="91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25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9" grpId="0"/>
          <p:bldP spid="37" grpId="0" animBg="1"/>
          <p:bldP spid="38" grpId="0" animBg="1"/>
          <p:bldP spid="39" grpId="0" animBg="1"/>
          <p:bldP spid="40" grpId="0" animBg="1"/>
          <p:bldP spid="44" grpId="0"/>
          <p:bldP spid="45" grpId="0"/>
          <p:bldP spid="46" grpId="0"/>
          <p:bldP spid="47" grpId="0"/>
          <p:bldP spid="52" grpId="0"/>
          <p:bldP spid="53" grpId="0"/>
          <p:bldP spid="54" grpId="0"/>
          <p:bldP spid="55" grpId="0"/>
          <p:bldP spid="32" grpId="0" animBg="1"/>
          <p:bldP spid="3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auto">
          <a:xfrm>
            <a:off x="1191038" y="1912071"/>
            <a:ext cx="1012122" cy="962750"/>
          </a:xfrm>
          <a:custGeom>
            <a:avLst/>
            <a:gdLst>
              <a:gd name="T0" fmla="*/ 27 w 139"/>
              <a:gd name="T1" fmla="*/ 16 h 132"/>
              <a:gd name="T2" fmla="*/ 111 w 139"/>
              <a:gd name="T3" fmla="*/ 16 h 132"/>
              <a:gd name="T4" fmla="*/ 123 w 139"/>
              <a:gd name="T5" fmla="*/ 28 h 132"/>
              <a:gd name="T6" fmla="*/ 123 w 139"/>
              <a:gd name="T7" fmla="*/ 104 h 132"/>
              <a:gd name="T8" fmla="*/ 111 w 139"/>
              <a:gd name="T9" fmla="*/ 116 h 132"/>
              <a:gd name="T10" fmla="*/ 27 w 139"/>
              <a:gd name="T11" fmla="*/ 116 h 132"/>
              <a:gd name="T12" fmla="*/ 15 w 139"/>
              <a:gd name="T13" fmla="*/ 104 h 132"/>
              <a:gd name="T14" fmla="*/ 15 w 139"/>
              <a:gd name="T15" fmla="*/ 28 h 132"/>
              <a:gd name="T16" fmla="*/ 27 w 139"/>
              <a:gd name="T17" fmla="*/ 16 h 132"/>
              <a:gd name="T18" fmla="*/ 27 w 139"/>
              <a:gd name="T19" fmla="*/ 0 h 132"/>
              <a:gd name="T20" fmla="*/ 111 w 139"/>
              <a:gd name="T21" fmla="*/ 0 h 132"/>
              <a:gd name="T22" fmla="*/ 139 w 139"/>
              <a:gd name="T23" fmla="*/ 28 h 132"/>
              <a:gd name="T24" fmla="*/ 139 w 139"/>
              <a:gd name="T25" fmla="*/ 104 h 132"/>
              <a:gd name="T26" fmla="*/ 111 w 139"/>
              <a:gd name="T27" fmla="*/ 132 h 132"/>
              <a:gd name="T28" fmla="*/ 27 w 139"/>
              <a:gd name="T29" fmla="*/ 132 h 132"/>
              <a:gd name="T30" fmla="*/ 0 w 139"/>
              <a:gd name="T31" fmla="*/ 104 h 132"/>
              <a:gd name="T32" fmla="*/ 0 w 139"/>
              <a:gd name="T33" fmla="*/ 28 h 132"/>
              <a:gd name="T34" fmla="*/ 27 w 139"/>
              <a:gd name="T3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9" h="132">
                <a:moveTo>
                  <a:pt x="27" y="16"/>
                </a:moveTo>
                <a:cubicBezTo>
                  <a:pt x="111" y="16"/>
                  <a:pt x="111" y="16"/>
                  <a:pt x="111" y="16"/>
                </a:cubicBezTo>
                <a:cubicBezTo>
                  <a:pt x="117" y="16"/>
                  <a:pt x="123" y="21"/>
                  <a:pt x="123" y="28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10"/>
                  <a:pt x="117" y="116"/>
                  <a:pt x="111" y="116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1" y="116"/>
                  <a:pt x="15" y="110"/>
                  <a:pt x="15" y="104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1"/>
                  <a:pt x="21" y="16"/>
                  <a:pt x="27" y="16"/>
                </a:cubicBezTo>
                <a:close/>
                <a:moveTo>
                  <a:pt x="27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26" y="0"/>
                  <a:pt x="139" y="12"/>
                  <a:pt x="139" y="28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19"/>
                  <a:pt x="126" y="132"/>
                  <a:pt x="111" y="132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12" y="132"/>
                  <a:pt x="0" y="119"/>
                  <a:pt x="0" y="10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7" y="0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528048" y="1912071"/>
            <a:ext cx="1012122" cy="962750"/>
          </a:xfrm>
          <a:custGeom>
            <a:avLst/>
            <a:gdLst>
              <a:gd name="T0" fmla="*/ 28 w 139"/>
              <a:gd name="T1" fmla="*/ 16 h 132"/>
              <a:gd name="T2" fmla="*/ 111 w 139"/>
              <a:gd name="T3" fmla="*/ 16 h 132"/>
              <a:gd name="T4" fmla="*/ 123 w 139"/>
              <a:gd name="T5" fmla="*/ 28 h 132"/>
              <a:gd name="T6" fmla="*/ 123 w 139"/>
              <a:gd name="T7" fmla="*/ 104 h 132"/>
              <a:gd name="T8" fmla="*/ 111 w 139"/>
              <a:gd name="T9" fmla="*/ 116 h 132"/>
              <a:gd name="T10" fmla="*/ 28 w 139"/>
              <a:gd name="T11" fmla="*/ 116 h 132"/>
              <a:gd name="T12" fmla="*/ 16 w 139"/>
              <a:gd name="T13" fmla="*/ 104 h 132"/>
              <a:gd name="T14" fmla="*/ 16 w 139"/>
              <a:gd name="T15" fmla="*/ 28 h 132"/>
              <a:gd name="T16" fmla="*/ 28 w 139"/>
              <a:gd name="T17" fmla="*/ 16 h 132"/>
              <a:gd name="T18" fmla="*/ 28 w 139"/>
              <a:gd name="T19" fmla="*/ 0 h 132"/>
              <a:gd name="T20" fmla="*/ 111 w 139"/>
              <a:gd name="T21" fmla="*/ 0 h 132"/>
              <a:gd name="T22" fmla="*/ 139 w 139"/>
              <a:gd name="T23" fmla="*/ 28 h 132"/>
              <a:gd name="T24" fmla="*/ 139 w 139"/>
              <a:gd name="T25" fmla="*/ 104 h 132"/>
              <a:gd name="T26" fmla="*/ 111 w 139"/>
              <a:gd name="T27" fmla="*/ 132 h 132"/>
              <a:gd name="T28" fmla="*/ 28 w 139"/>
              <a:gd name="T29" fmla="*/ 132 h 132"/>
              <a:gd name="T30" fmla="*/ 0 w 139"/>
              <a:gd name="T31" fmla="*/ 104 h 132"/>
              <a:gd name="T32" fmla="*/ 0 w 139"/>
              <a:gd name="T33" fmla="*/ 28 h 132"/>
              <a:gd name="T34" fmla="*/ 28 w 139"/>
              <a:gd name="T3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9" h="132">
                <a:moveTo>
                  <a:pt x="28" y="16"/>
                </a:moveTo>
                <a:cubicBezTo>
                  <a:pt x="111" y="16"/>
                  <a:pt x="111" y="16"/>
                  <a:pt x="111" y="16"/>
                </a:cubicBezTo>
                <a:cubicBezTo>
                  <a:pt x="118" y="16"/>
                  <a:pt x="123" y="21"/>
                  <a:pt x="123" y="28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10"/>
                  <a:pt x="118" y="116"/>
                  <a:pt x="11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1" y="116"/>
                  <a:pt x="16" y="110"/>
                  <a:pt x="16" y="104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1"/>
                  <a:pt x="21" y="16"/>
                  <a:pt x="28" y="16"/>
                </a:cubicBezTo>
                <a:close/>
                <a:moveTo>
                  <a:pt x="28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27" y="0"/>
                  <a:pt x="139" y="12"/>
                  <a:pt x="139" y="28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19"/>
                  <a:pt x="127" y="132"/>
                  <a:pt x="111" y="132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13" y="132"/>
                  <a:pt x="0" y="119"/>
                  <a:pt x="0" y="10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1160" y="3068960"/>
            <a:ext cx="144016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3974" y="3068960"/>
            <a:ext cx="144016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0585" y="4876974"/>
            <a:ext cx="909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3"/>
                </a:solidFill>
                <a:latin typeface="Bebas" pitchFamily="2" charset="0"/>
              </a:rPr>
              <a:t>NET</a:t>
            </a:r>
            <a:endParaRPr lang="zh-CN" altLang="en-US" sz="3600" dirty="0">
              <a:solidFill>
                <a:schemeClr val="accent3"/>
              </a:solidFill>
              <a:latin typeface="Beba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0216" y="4876974"/>
            <a:ext cx="952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latin typeface="Bebas" pitchFamily="2" charset="0"/>
              </a:rPr>
              <a:t>life</a:t>
            </a:r>
            <a:endParaRPr lang="zh-CN" altLang="en-US" sz="3600" dirty="0">
              <a:solidFill>
                <a:schemeClr val="accent1"/>
              </a:solidFill>
              <a:latin typeface="Bebas" pitchFamily="2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224" y="1936032"/>
            <a:ext cx="2708350" cy="3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662" y="1936032"/>
            <a:ext cx="2708350" cy="3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6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1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5481340" y="2040257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" name="Freeform 7"/>
          <p:cNvSpPr/>
          <p:nvPr/>
        </p:nvSpPr>
        <p:spPr bwMode="auto">
          <a:xfrm>
            <a:off x="5068039" y="3302619"/>
            <a:ext cx="2026066" cy="489671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tx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Freeform 8"/>
          <p:cNvSpPr/>
          <p:nvPr/>
        </p:nvSpPr>
        <p:spPr bwMode="auto">
          <a:xfrm>
            <a:off x="4663726" y="4016905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Freeform 9"/>
          <p:cNvSpPr/>
          <p:nvPr/>
        </p:nvSpPr>
        <p:spPr bwMode="auto">
          <a:xfrm>
            <a:off x="4039283" y="4726702"/>
            <a:ext cx="4097053" cy="862538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Freeform 10"/>
          <p:cNvSpPr/>
          <p:nvPr/>
        </p:nvSpPr>
        <p:spPr bwMode="auto">
          <a:xfrm>
            <a:off x="5481339" y="3082489"/>
            <a:ext cx="1325254" cy="220128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5068039" y="3792287"/>
            <a:ext cx="2156344" cy="224619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4663726" y="4502084"/>
            <a:ext cx="2973957" cy="224619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962003" y="2040257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962003" y="3302619"/>
            <a:ext cx="489671" cy="480687"/>
          </a:xfrm>
          <a:prstGeom prst="ellipse">
            <a:avLst/>
          </a:prstGeom>
          <a:solidFill>
            <a:schemeClr val="tx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962003" y="4555992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10746412" y="2040257"/>
            <a:ext cx="485177" cy="489671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0746412" y="3302619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10746412" y="4555992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0826771" y="3380734"/>
            <a:ext cx="324456" cy="324454"/>
          </a:xfrm>
          <a:custGeom>
            <a:avLst/>
            <a:gdLst>
              <a:gd name="T0" fmla="*/ 0 w 140"/>
              <a:gd name="T1" fmla="*/ 70 h 140"/>
              <a:gd name="T2" fmla="*/ 140 w 140"/>
              <a:gd name="T3" fmla="*/ 70 h 140"/>
              <a:gd name="T4" fmla="*/ 70 w 140"/>
              <a:gd name="T5" fmla="*/ 130 h 140"/>
              <a:gd name="T6" fmla="*/ 70 w 140"/>
              <a:gd name="T7" fmla="*/ 10 h 140"/>
              <a:gd name="T8" fmla="*/ 70 w 140"/>
              <a:gd name="T9" fmla="*/ 130 h 140"/>
              <a:gd name="T10" fmla="*/ 97 w 140"/>
              <a:gd name="T11" fmla="*/ 48 h 140"/>
              <a:gd name="T12" fmla="*/ 90 w 140"/>
              <a:gd name="T13" fmla="*/ 58 h 140"/>
              <a:gd name="T14" fmla="*/ 70 w 140"/>
              <a:gd name="T15" fmla="*/ 15 h 140"/>
              <a:gd name="T16" fmla="*/ 70 w 140"/>
              <a:gd name="T17" fmla="*/ 125 h 140"/>
              <a:gd name="T18" fmla="*/ 70 w 140"/>
              <a:gd name="T19" fmla="*/ 15 h 140"/>
              <a:gd name="T20" fmla="*/ 70 w 140"/>
              <a:gd name="T21" fmla="*/ 16 h 140"/>
              <a:gd name="T22" fmla="*/ 72 w 140"/>
              <a:gd name="T23" fmla="*/ 26 h 140"/>
              <a:gd name="T24" fmla="*/ 68 w 140"/>
              <a:gd name="T25" fmla="*/ 26 h 140"/>
              <a:gd name="T26" fmla="*/ 79 w 140"/>
              <a:gd name="T27" fmla="*/ 45 h 140"/>
              <a:gd name="T28" fmla="*/ 73 w 140"/>
              <a:gd name="T29" fmla="*/ 45 h 140"/>
              <a:gd name="T30" fmla="*/ 67 w 140"/>
              <a:gd name="T31" fmla="*/ 49 h 140"/>
              <a:gd name="T32" fmla="*/ 76 w 140"/>
              <a:gd name="T33" fmla="*/ 40 h 140"/>
              <a:gd name="T34" fmla="*/ 84 w 140"/>
              <a:gd name="T35" fmla="*/ 48 h 140"/>
              <a:gd name="T36" fmla="*/ 80 w 140"/>
              <a:gd name="T37" fmla="*/ 55 h 140"/>
              <a:gd name="T38" fmla="*/ 73 w 140"/>
              <a:gd name="T39" fmla="*/ 60 h 140"/>
              <a:gd name="T40" fmla="*/ 84 w 140"/>
              <a:gd name="T41" fmla="*/ 61 h 140"/>
              <a:gd name="T42" fmla="*/ 67 w 140"/>
              <a:gd name="T43" fmla="*/ 65 h 140"/>
              <a:gd name="T44" fmla="*/ 72 w 140"/>
              <a:gd name="T45" fmla="*/ 55 h 140"/>
              <a:gd name="T46" fmla="*/ 79 w 140"/>
              <a:gd name="T47" fmla="*/ 50 h 140"/>
              <a:gd name="T48" fmla="*/ 79 w 140"/>
              <a:gd name="T49" fmla="*/ 45 h 140"/>
              <a:gd name="T50" fmla="*/ 44 w 140"/>
              <a:gd name="T51" fmla="*/ 37 h 140"/>
              <a:gd name="T52" fmla="*/ 57 w 140"/>
              <a:gd name="T53" fmla="*/ 54 h 140"/>
              <a:gd name="T54" fmla="*/ 36 w 140"/>
              <a:gd name="T55" fmla="*/ 43 h 140"/>
              <a:gd name="T56" fmla="*/ 26 w 140"/>
              <a:gd name="T57" fmla="*/ 72 h 140"/>
              <a:gd name="T58" fmla="*/ 17 w 140"/>
              <a:gd name="T59" fmla="*/ 70 h 140"/>
              <a:gd name="T60" fmla="*/ 26 w 140"/>
              <a:gd name="T61" fmla="*/ 68 h 140"/>
              <a:gd name="T62" fmla="*/ 26 w 140"/>
              <a:gd name="T63" fmla="*/ 72 h 140"/>
              <a:gd name="T64" fmla="*/ 70 w 140"/>
              <a:gd name="T65" fmla="*/ 124 h 140"/>
              <a:gd name="T66" fmla="*/ 68 w 140"/>
              <a:gd name="T67" fmla="*/ 114 h 140"/>
              <a:gd name="T68" fmla="*/ 72 w 140"/>
              <a:gd name="T69" fmla="*/ 114 h 140"/>
              <a:gd name="T70" fmla="*/ 70 w 140"/>
              <a:gd name="T71" fmla="*/ 107 h 140"/>
              <a:gd name="T72" fmla="*/ 31 w 140"/>
              <a:gd name="T73" fmla="*/ 56 h 140"/>
              <a:gd name="T74" fmla="*/ 49 w 140"/>
              <a:gd name="T75" fmla="*/ 61 h 140"/>
              <a:gd name="T76" fmla="*/ 49 w 140"/>
              <a:gd name="T77" fmla="*/ 68 h 140"/>
              <a:gd name="T78" fmla="*/ 73 w 140"/>
              <a:gd name="T79" fmla="*/ 90 h 140"/>
              <a:gd name="T80" fmla="*/ 70 w 140"/>
              <a:gd name="T81" fmla="*/ 107 h 140"/>
              <a:gd name="T82" fmla="*/ 75 w 140"/>
              <a:gd name="T83" fmla="*/ 89 h 140"/>
              <a:gd name="T84" fmla="*/ 83 w 140"/>
              <a:gd name="T85" fmla="*/ 83 h 140"/>
              <a:gd name="T86" fmla="*/ 96 w 140"/>
              <a:gd name="T87" fmla="*/ 99 h 140"/>
              <a:gd name="T88" fmla="*/ 104 w 140"/>
              <a:gd name="T89" fmla="*/ 62 h 140"/>
              <a:gd name="T90" fmla="*/ 101 w 140"/>
              <a:gd name="T91" fmla="*/ 66 h 140"/>
              <a:gd name="T92" fmla="*/ 97 w 140"/>
              <a:gd name="T93" fmla="*/ 62 h 140"/>
              <a:gd name="T94" fmla="*/ 86 w 140"/>
              <a:gd name="T95" fmla="*/ 57 h 140"/>
              <a:gd name="T96" fmla="*/ 101 w 140"/>
              <a:gd name="T97" fmla="*/ 40 h 140"/>
              <a:gd name="T98" fmla="*/ 104 w 140"/>
              <a:gd name="T99" fmla="*/ 58 h 140"/>
              <a:gd name="T100" fmla="*/ 122 w 140"/>
              <a:gd name="T101" fmla="*/ 72 h 140"/>
              <a:gd name="T102" fmla="*/ 112 w 140"/>
              <a:gd name="T103" fmla="*/ 70 h 140"/>
              <a:gd name="T104" fmla="*/ 122 w 140"/>
              <a:gd name="T105" fmla="*/ 68 h 140"/>
              <a:gd name="T106" fmla="*/ 122 w 140"/>
              <a:gd name="T107" fmla="*/ 7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049404" y="3408751"/>
            <a:ext cx="324456" cy="277404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8"/>
          <p:cNvSpPr>
            <a:spLocks noEditPoints="1"/>
          </p:cNvSpPr>
          <p:nvPr/>
        </p:nvSpPr>
        <p:spPr bwMode="auto">
          <a:xfrm>
            <a:off x="10877918" y="4637619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1074996" y="4628307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6"/>
          <p:cNvSpPr>
            <a:spLocks noEditPoints="1"/>
          </p:cNvSpPr>
          <p:nvPr/>
        </p:nvSpPr>
        <p:spPr bwMode="auto">
          <a:xfrm>
            <a:off x="1070586" y="2121622"/>
            <a:ext cx="272502" cy="326414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30"/>
          <p:cNvSpPr>
            <a:spLocks noEditPoints="1"/>
          </p:cNvSpPr>
          <p:nvPr/>
        </p:nvSpPr>
        <p:spPr bwMode="auto">
          <a:xfrm>
            <a:off x="10826771" y="2166974"/>
            <a:ext cx="324456" cy="236234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559496" y="2037485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59496" y="3290863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59496" y="4454578"/>
            <a:ext cx="23042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67656" y="2037485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55688" y="3290863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15728" y="4454578"/>
            <a:ext cx="23042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4577485" y="2421445"/>
            <a:ext cx="1470841" cy="1461472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5064642" y="2899235"/>
            <a:ext cx="983684" cy="983683"/>
          </a:xfrm>
          <a:custGeom>
            <a:avLst/>
            <a:gdLst>
              <a:gd name="T0" fmla="*/ 45 w 89"/>
              <a:gd name="T1" fmla="*/ 0 h 89"/>
              <a:gd name="T2" fmla="*/ 89 w 89"/>
              <a:gd name="T3" fmla="*/ 44 h 89"/>
              <a:gd name="T4" fmla="*/ 89 w 89"/>
              <a:gd name="T5" fmla="*/ 44 h 89"/>
              <a:gd name="T6" fmla="*/ 89 w 89"/>
              <a:gd name="T7" fmla="*/ 45 h 89"/>
              <a:gd name="T8" fmla="*/ 89 w 89"/>
              <a:gd name="T9" fmla="*/ 89 h 89"/>
              <a:gd name="T10" fmla="*/ 45 w 89"/>
              <a:gd name="T11" fmla="*/ 89 h 89"/>
              <a:gd name="T12" fmla="*/ 45 w 89"/>
              <a:gd name="T13" fmla="*/ 89 h 89"/>
              <a:gd name="T14" fmla="*/ 45 w 89"/>
              <a:gd name="T15" fmla="*/ 89 h 89"/>
              <a:gd name="T16" fmla="*/ 0 w 89"/>
              <a:gd name="T17" fmla="*/ 45 h 89"/>
              <a:gd name="T18" fmla="*/ 45 w 89"/>
              <a:gd name="T1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" h="89">
                <a:moveTo>
                  <a:pt x="45" y="0"/>
                </a:moveTo>
                <a:cubicBezTo>
                  <a:pt x="69" y="0"/>
                  <a:pt x="89" y="20"/>
                  <a:pt x="89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89"/>
                  <a:pt x="89" y="89"/>
                  <a:pt x="89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20" y="89"/>
                  <a:pt x="0" y="69"/>
                  <a:pt x="0" y="45"/>
                </a:cubicBezTo>
                <a:cubicBezTo>
                  <a:pt x="0" y="20"/>
                  <a:pt x="20" y="0"/>
                  <a:pt x="45" y="0"/>
                </a:cubicBezTo>
                <a:close/>
              </a:path>
            </a:pathLst>
          </a:custGeom>
          <a:solidFill>
            <a:schemeClr val="accent1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30%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6151378" y="2421445"/>
            <a:ext cx="1456790" cy="1461472"/>
          </a:xfrm>
          <a:custGeom>
            <a:avLst/>
            <a:gdLst>
              <a:gd name="T0" fmla="*/ 66 w 132"/>
              <a:gd name="T1" fmla="*/ 0 h 132"/>
              <a:gd name="T2" fmla="*/ 0 w 132"/>
              <a:gd name="T3" fmla="*/ 66 h 132"/>
              <a:gd name="T4" fmla="*/ 0 w 132"/>
              <a:gd name="T5" fmla="*/ 66 h 132"/>
              <a:gd name="T6" fmla="*/ 0 w 132"/>
              <a:gd name="T7" fmla="*/ 66 h 132"/>
              <a:gd name="T8" fmla="*/ 0 w 132"/>
              <a:gd name="T9" fmla="*/ 132 h 132"/>
              <a:gd name="T10" fmla="*/ 65 w 132"/>
              <a:gd name="T11" fmla="*/ 132 h 132"/>
              <a:gd name="T12" fmla="*/ 65 w 132"/>
              <a:gd name="T13" fmla="*/ 132 h 132"/>
              <a:gd name="T14" fmla="*/ 66 w 132"/>
              <a:gd name="T15" fmla="*/ 132 h 132"/>
              <a:gd name="T16" fmla="*/ 132 w 132"/>
              <a:gd name="T17" fmla="*/ 66 h 132"/>
              <a:gd name="T18" fmla="*/ 66 w 132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132">
                <a:moveTo>
                  <a:pt x="66" y="0"/>
                </a:moveTo>
                <a:cubicBezTo>
                  <a:pt x="30" y="0"/>
                  <a:pt x="0" y="29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132"/>
                  <a:pt x="0" y="132"/>
                  <a:pt x="0" y="132"/>
                </a:cubicBezTo>
                <a:cubicBezTo>
                  <a:pt x="65" y="132"/>
                  <a:pt x="65" y="132"/>
                  <a:pt x="65" y="132"/>
                </a:cubicBezTo>
                <a:cubicBezTo>
                  <a:pt x="65" y="132"/>
                  <a:pt x="65" y="132"/>
                  <a:pt x="65" y="132"/>
                </a:cubicBezTo>
                <a:cubicBezTo>
                  <a:pt x="65" y="132"/>
                  <a:pt x="66" y="132"/>
                  <a:pt x="66" y="132"/>
                </a:cubicBezTo>
                <a:cubicBezTo>
                  <a:pt x="103" y="132"/>
                  <a:pt x="132" y="103"/>
                  <a:pt x="132" y="66"/>
                </a:cubicBezTo>
                <a:cubicBezTo>
                  <a:pt x="132" y="30"/>
                  <a:pt x="103" y="0"/>
                  <a:pt x="66" y="0"/>
                </a:cubicBezTo>
                <a:close/>
              </a:path>
            </a:pathLst>
          </a:custGeom>
          <a:solidFill>
            <a:schemeClr val="accent2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Bebas" pitchFamily="2" charset="0"/>
              </a:rPr>
              <a:t>50%</a:t>
            </a:r>
            <a:endParaRPr lang="zh-CN" altLang="en-US" sz="2800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6160746" y="3995338"/>
            <a:ext cx="861894" cy="861893"/>
          </a:xfrm>
          <a:custGeom>
            <a:avLst/>
            <a:gdLst>
              <a:gd name="T0" fmla="*/ 39 w 78"/>
              <a:gd name="T1" fmla="*/ 78 h 78"/>
              <a:gd name="T2" fmla="*/ 0 w 78"/>
              <a:gd name="T3" fmla="*/ 39 h 78"/>
              <a:gd name="T4" fmla="*/ 0 w 78"/>
              <a:gd name="T5" fmla="*/ 39 h 78"/>
              <a:gd name="T6" fmla="*/ 0 w 78"/>
              <a:gd name="T7" fmla="*/ 39 h 78"/>
              <a:gd name="T8" fmla="*/ 0 w 78"/>
              <a:gd name="T9" fmla="*/ 0 h 78"/>
              <a:gd name="T10" fmla="*/ 38 w 78"/>
              <a:gd name="T11" fmla="*/ 0 h 78"/>
              <a:gd name="T12" fmla="*/ 38 w 78"/>
              <a:gd name="T13" fmla="*/ 0 h 78"/>
              <a:gd name="T14" fmla="*/ 39 w 78"/>
              <a:gd name="T15" fmla="*/ 0 h 78"/>
              <a:gd name="T16" fmla="*/ 78 w 78"/>
              <a:gd name="T17" fmla="*/ 39 h 78"/>
              <a:gd name="T18" fmla="*/ 39 w 78"/>
              <a:gd name="T1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78">
                <a:moveTo>
                  <a:pt x="39" y="78"/>
                </a:moveTo>
                <a:cubicBezTo>
                  <a:pt x="18" y="78"/>
                  <a:pt x="0" y="60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61" y="0"/>
                  <a:pt x="78" y="17"/>
                  <a:pt x="78" y="39"/>
                </a:cubicBezTo>
                <a:cubicBezTo>
                  <a:pt x="78" y="60"/>
                  <a:pt x="61" y="78"/>
                  <a:pt x="39" y="78"/>
                </a:cubicBezTo>
                <a:close/>
              </a:path>
            </a:pathLst>
          </a:custGeom>
          <a:solidFill>
            <a:schemeClr val="accent3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25%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4511825" y="3995337"/>
            <a:ext cx="1559924" cy="1549988"/>
          </a:xfrm>
          <a:custGeom>
            <a:avLst/>
            <a:gdLst>
              <a:gd name="T0" fmla="*/ 66 w 133"/>
              <a:gd name="T1" fmla="*/ 132 h 132"/>
              <a:gd name="T2" fmla="*/ 132 w 133"/>
              <a:gd name="T3" fmla="*/ 66 h 132"/>
              <a:gd name="T4" fmla="*/ 133 w 133"/>
              <a:gd name="T5" fmla="*/ 66 h 132"/>
              <a:gd name="T6" fmla="*/ 133 w 133"/>
              <a:gd name="T7" fmla="*/ 66 h 132"/>
              <a:gd name="T8" fmla="*/ 133 w 133"/>
              <a:gd name="T9" fmla="*/ 0 h 132"/>
              <a:gd name="T10" fmla="*/ 68 w 133"/>
              <a:gd name="T11" fmla="*/ 0 h 132"/>
              <a:gd name="T12" fmla="*/ 68 w 133"/>
              <a:gd name="T13" fmla="*/ 0 h 132"/>
              <a:gd name="T14" fmla="*/ 66 w 133"/>
              <a:gd name="T15" fmla="*/ 0 h 132"/>
              <a:gd name="T16" fmla="*/ 0 w 133"/>
              <a:gd name="T17" fmla="*/ 66 h 132"/>
              <a:gd name="T18" fmla="*/ 66 w 133"/>
              <a:gd name="T1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" h="132">
                <a:moveTo>
                  <a:pt x="66" y="132"/>
                </a:moveTo>
                <a:cubicBezTo>
                  <a:pt x="103" y="132"/>
                  <a:pt x="132" y="103"/>
                  <a:pt x="132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0"/>
                  <a:pt x="133" y="0"/>
                  <a:pt x="133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6" y="0"/>
                </a:cubicBezTo>
                <a:cubicBezTo>
                  <a:pt x="30" y="0"/>
                  <a:pt x="0" y="29"/>
                  <a:pt x="0" y="66"/>
                </a:cubicBezTo>
                <a:cubicBezTo>
                  <a:pt x="0" y="103"/>
                  <a:pt x="30" y="132"/>
                  <a:pt x="66" y="132"/>
                </a:cubicBezTo>
                <a:close/>
              </a:path>
            </a:pathLst>
          </a:custGeom>
          <a:solidFill>
            <a:schemeClr val="accent4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Bebas" pitchFamily="2" charset="0"/>
              </a:rPr>
              <a:t>60%</a:t>
            </a:r>
            <a:endParaRPr lang="zh-CN" altLang="en-US" sz="3200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0136" y="4005691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20136" y="4301122"/>
            <a:ext cx="33123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6742" y="2801113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2726" y="3096544"/>
            <a:ext cx="31050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96200" y="2614157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96200" y="2909588"/>
            <a:ext cx="33123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6742" y="4319562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2726" y="4614993"/>
            <a:ext cx="31050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9" name="Freeform 16"/>
          <p:cNvSpPr/>
          <p:nvPr/>
        </p:nvSpPr>
        <p:spPr bwMode="auto">
          <a:xfrm>
            <a:off x="5215534" y="2060848"/>
            <a:ext cx="1168499" cy="371114"/>
          </a:xfrm>
          <a:custGeom>
            <a:avLst/>
            <a:gdLst>
              <a:gd name="T0" fmla="*/ 0 w 1942"/>
              <a:gd name="T1" fmla="*/ 326 h 326"/>
              <a:gd name="T2" fmla="*/ 322 w 1942"/>
              <a:gd name="T3" fmla="*/ 0 h 326"/>
              <a:gd name="T4" fmla="*/ 1942 w 1942"/>
              <a:gd name="T5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2" h="326">
                <a:moveTo>
                  <a:pt x="0" y="326"/>
                </a:moveTo>
                <a:lnTo>
                  <a:pt x="322" y="0"/>
                </a:lnTo>
                <a:lnTo>
                  <a:pt x="1942" y="0"/>
                </a:lnTo>
              </a:path>
            </a:pathLst>
          </a:cu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443039" y="1753963"/>
            <a:ext cx="22726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在此添加说明文字在此添加说明文字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在此添加说明文字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41983" y="4562263"/>
            <a:ext cx="743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2B84B2"/>
                </a:solidFill>
                <a:latin typeface="GeosansLight" panose="02000603020000020003" pitchFamily="2" charset="-122"/>
                <a:ea typeface="GeosansLight" panose="02000603020000020003" pitchFamily="2" charset="-122"/>
              </a:rPr>
              <a:t>ADD TITLE IN HERE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07926" y="2935906"/>
            <a:ext cx="174919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i="1" dirty="0">
                <a:solidFill>
                  <a:srgbClr val="2B84B2"/>
                </a:solidFill>
                <a:latin typeface="GeosansLight" panose="02000603020000020003" pitchFamily="2" charset="-122"/>
                <a:ea typeface="GeosansLight" panose="02000603020000020003" pitchFamily="2" charset="-122"/>
              </a:rPr>
              <a:t>02</a:t>
            </a:r>
            <a:endParaRPr lang="zh-CN" altLang="en-US" sz="11500" i="1" dirty="0">
              <a:solidFill>
                <a:srgbClr val="2B84B2"/>
              </a:solidFill>
              <a:latin typeface="GeosansLight" panose="02000603020000020003" pitchFamily="2" charset="-122"/>
              <a:ea typeface="GeosansLight" panose="02000603020000020003" pitchFamily="2" charset="-122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2666857" y="5336751"/>
            <a:ext cx="6581688" cy="6001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100" dirty="0">
                <a:solidFill>
                  <a:srgbClr val="2B84B2"/>
                </a:solidFill>
                <a:latin typeface="Arial" panose="020B0604020202020204" pitchFamily="34" charset="0"/>
                <a:ea typeface="GeosansLight" panose="02000603020000020003" pitchFamily="2" charset="-122"/>
                <a:cs typeface="Arial" panose="020B0604020202020204" pitchFamily="34" charset="0"/>
              </a:rPr>
              <a:t>This is a sample letter that has been placed to demonstrate the typing format on the letterhead design. When positioned properly. This is a sample letter that has been placed to demonstrate the typing format on the letterhead design. When positioned properly.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5145" y="3259091"/>
            <a:ext cx="1739900" cy="1320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4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24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008.pptx"/>
</p:tagLst>
</file>

<file path=ppt/theme/theme1.xml><?xml version="1.0" encoding="utf-8"?>
<a:theme xmlns:a="http://schemas.openxmlformats.org/drawingml/2006/main" name="Office 主题">
  <a:themeElements>
    <a:clrScheme name="自定义 85">
      <a:dk1>
        <a:srgbClr val="000000"/>
      </a:dk1>
      <a:lt1>
        <a:srgbClr val="FFFFFF"/>
      </a:lt1>
      <a:dk2>
        <a:srgbClr val="0089D2"/>
      </a:dk2>
      <a:lt2>
        <a:srgbClr val="F8F8F8"/>
      </a:lt2>
      <a:accent1>
        <a:srgbClr val="0089D2"/>
      </a:accent1>
      <a:accent2>
        <a:srgbClr val="039BE6"/>
      </a:accent2>
      <a:accent3>
        <a:srgbClr val="00A7F3"/>
      </a:accent3>
      <a:accent4>
        <a:srgbClr val="28B5F4"/>
      </a:accent4>
      <a:accent5>
        <a:srgbClr val="4FC2F9"/>
      </a:accent5>
      <a:accent6>
        <a:srgbClr val="80D5F9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bbas Elite Dark">
  <a:themeElements>
    <a:clrScheme name="abbas 2">
      <a:dk1>
        <a:srgbClr val="585D7E"/>
      </a:dk1>
      <a:lt1>
        <a:srgbClr val="FFFFFF"/>
      </a:lt1>
      <a:dk2>
        <a:srgbClr val="7179A3"/>
      </a:dk2>
      <a:lt2>
        <a:srgbClr val="E6E7EE"/>
      </a:lt2>
      <a:accent1>
        <a:srgbClr val="76C430"/>
      </a:accent1>
      <a:accent2>
        <a:srgbClr val="F7C90B"/>
      </a:accent2>
      <a:accent3>
        <a:srgbClr val="D24726"/>
      </a:accent3>
      <a:accent4>
        <a:srgbClr val="157897"/>
      </a:accent4>
      <a:accent5>
        <a:srgbClr val="21CEC1"/>
      </a:accent5>
      <a:accent6>
        <a:srgbClr val="954F72"/>
      </a:accent6>
      <a:hlink>
        <a:srgbClr val="00B0F0"/>
      </a:hlink>
      <a:folHlink>
        <a:srgbClr val="589323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2436</Words>
  <Application>Microsoft Office PowerPoint</Application>
  <PresentationFormat>宽屏</PresentationFormat>
  <Paragraphs>265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Bebas</vt:lpstr>
      <vt:lpstr>FontAwesome</vt:lpstr>
      <vt:lpstr>GeosansLight</vt:lpstr>
      <vt:lpstr>Open Sans</vt:lpstr>
      <vt:lpstr>方正清刻本悦宋简体</vt:lpstr>
      <vt:lpstr>微软雅黑</vt:lpstr>
      <vt:lpstr>Arial</vt:lpstr>
      <vt:lpstr>Arial Black</vt:lpstr>
      <vt:lpstr>Calibri</vt:lpstr>
      <vt:lpstr>Impact</vt:lpstr>
      <vt:lpstr>Office 主题</vt:lpstr>
      <vt:lpstr>Abbas Elite Dark</vt:lpstr>
      <vt:lpstr>PowerPoint 演示文稿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/>
  <cp:revision>2</cp:revision>
  <dcterms:created xsi:type="dcterms:W3CDTF">2017-03-31T03:46:00Z</dcterms:created>
  <dcterms:modified xsi:type="dcterms:W3CDTF">2021-01-05T07:06:07Z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