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80" r:id="rId2"/>
    <p:sldId id="257" r:id="rId3"/>
    <p:sldId id="258" r:id="rId4"/>
    <p:sldId id="259" r:id="rId5"/>
    <p:sldId id="260" r:id="rId6"/>
    <p:sldId id="261" r:id="rId7"/>
    <p:sldId id="262" r:id="rId8"/>
    <p:sldId id="263" r:id="rId9"/>
    <p:sldId id="264" r:id="rId10"/>
    <p:sldId id="265" r:id="rId11"/>
    <p:sldId id="266" r:id="rId12"/>
    <p:sldId id="268" r:id="rId13"/>
    <p:sldId id="271" r:id="rId14"/>
    <p:sldId id="272" r:id="rId15"/>
    <p:sldId id="273" r:id="rId16"/>
    <p:sldId id="274" r:id="rId17"/>
    <p:sldId id="275" r:id="rId18"/>
    <p:sldId id="276" r:id="rId19"/>
    <p:sldId id="277" r:id="rId20"/>
    <p:sldId id="269"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BB6"/>
    <a:srgbClr val="E33E1D"/>
    <a:srgbClr val="E86448"/>
    <a:srgbClr val="FDCF53"/>
    <a:srgbClr val="57ACC7"/>
    <a:srgbClr val="90E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94660"/>
  </p:normalViewPr>
  <p:slideViewPr>
    <p:cSldViewPr snapToGrid="0">
      <p:cViewPr varScale="1">
        <p:scale>
          <a:sx n="84" d="100"/>
          <a:sy n="84"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89A12-AAB7-4552-B49D-8A3685F5327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EA4CD-A1E7-4535-B4E3-C9A8812F15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4"/>
          <a:srcRect l="5112" r="5112"/>
          <a:stretch>
            <a:fillRect/>
          </a:stretch>
        </p:blipFill>
        <p:spPr>
          <a:xfrm>
            <a:off x="9831" y="0"/>
            <a:ext cx="12172338" cy="6857999"/>
          </a:xfrm>
          <a:prstGeom prst="rect">
            <a:avLst/>
          </a:prstGeom>
        </p:spPr>
      </p:pic>
      <p:sp>
        <p:nvSpPr>
          <p:cNvPr id="3" name="文本框 2"/>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1.png"/><Relationship Id="rId5" Type="http://schemas.openxmlformats.org/officeDocument/2006/relationships/image" Target="../media/image8.emf"/><Relationship Id="rId10" Type="http://schemas.openxmlformats.org/officeDocument/2006/relationships/image" Target="../media/image3.jpeg"/><Relationship Id="rId4" Type="http://schemas.openxmlformats.org/officeDocument/2006/relationships/image" Target="../media/image7.emf"/><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8.emf"/><Relationship Id="rId7" Type="http://schemas.openxmlformats.org/officeDocument/2006/relationships/image" Target="../media/image7.emf"/><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31.jpeg"/><Relationship Id="rId5" Type="http://schemas.openxmlformats.org/officeDocument/2006/relationships/image" Target="../media/image30.emf"/><Relationship Id="rId10" Type="http://schemas.openxmlformats.org/officeDocument/2006/relationships/image" Target="../media/image10.emf"/><Relationship Id="rId4" Type="http://schemas.openxmlformats.org/officeDocument/2006/relationships/image" Target="../media/image29.emf"/><Relationship Id="rId9" Type="http://schemas.openxmlformats.org/officeDocument/2006/relationships/image" Target="../media/image9.emf"/></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1.jpeg"/><Relationship Id="rId7"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32.png"/><Relationship Id="rId5" Type="http://schemas.openxmlformats.org/officeDocument/2006/relationships/image" Target="../media/image7.emf"/><Relationship Id="rId10" Type="http://schemas.openxmlformats.org/officeDocument/2006/relationships/image" Target="../media/image11.png"/><Relationship Id="rId4" Type="http://schemas.openxmlformats.org/officeDocument/2006/relationships/image" Target="../media/image6.emf"/><Relationship Id="rId9" Type="http://schemas.openxmlformats.org/officeDocument/2006/relationships/image" Target="../media/image24.emf"/></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3.png"/><Relationship Id="rId7" Type="http://schemas.openxmlformats.org/officeDocument/2006/relationships/image" Target="../media/image9.emf"/><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35.jpeg"/><Relationship Id="rId5" Type="http://schemas.openxmlformats.org/officeDocument/2006/relationships/image" Target="../media/image7.emf"/><Relationship Id="rId10" Type="http://schemas.openxmlformats.org/officeDocument/2006/relationships/image" Target="../media/image34.jpeg"/><Relationship Id="rId4" Type="http://schemas.openxmlformats.org/officeDocument/2006/relationships/image" Target="../media/image6.emf"/><Relationship Id="rId9" Type="http://schemas.openxmlformats.org/officeDocument/2006/relationships/image" Target="../media/image24.emf"/></Relationships>
</file>

<file path=ppt/slides/_rels/slide1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7.jpe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10.emf"/><Relationship Id="rId5" Type="http://schemas.openxmlformats.org/officeDocument/2006/relationships/image" Target="../media/image13.jpeg"/><Relationship Id="rId10" Type="http://schemas.openxmlformats.org/officeDocument/2006/relationships/image" Target="../media/image9.emf"/><Relationship Id="rId4" Type="http://schemas.openxmlformats.org/officeDocument/2006/relationships/image" Target="../media/image23.jpe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1.png"/><Relationship Id="rId4" Type="http://schemas.openxmlformats.org/officeDocument/2006/relationships/image" Target="../media/image7.emf"/><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2.jpeg"/><Relationship Id="rId3" Type="http://schemas.openxmlformats.org/officeDocument/2006/relationships/image" Target="../media/image39.png"/><Relationship Id="rId7" Type="http://schemas.openxmlformats.org/officeDocument/2006/relationships/image" Target="../media/image7.emf"/><Relationship Id="rId12"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7.jpeg"/><Relationship Id="rId5" Type="http://schemas.openxmlformats.org/officeDocument/2006/relationships/image" Target="../media/image41.png"/><Relationship Id="rId10" Type="http://schemas.openxmlformats.org/officeDocument/2006/relationships/image" Target="../media/image10.emf"/><Relationship Id="rId4" Type="http://schemas.openxmlformats.org/officeDocument/2006/relationships/image" Target="../media/image40.png"/><Relationship Id="rId9" Type="http://schemas.openxmlformats.org/officeDocument/2006/relationships/image" Target="../media/image9.emf"/><Relationship Id="rId1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1.png"/><Relationship Id="rId7"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jpeg"/><Relationship Id="rId4" Type="http://schemas.openxmlformats.org/officeDocument/2006/relationships/image" Target="../media/image6.emf"/><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44.png"/><Relationship Id="rId7"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7.jpeg"/><Relationship Id="rId5" Type="http://schemas.openxmlformats.org/officeDocument/2006/relationships/image" Target="../media/image7.emf"/><Relationship Id="rId10" Type="http://schemas.openxmlformats.org/officeDocument/2006/relationships/image" Target="../media/image45.jpeg"/><Relationship Id="rId4" Type="http://schemas.openxmlformats.org/officeDocument/2006/relationships/image" Target="../media/image6.emf"/><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jpeg"/><Relationship Id="rId9" Type="http://schemas.openxmlformats.org/officeDocument/2006/relationships/image" Target="../media/image9.emf"/></Relationships>
</file>

<file path=ppt/slides/_rels/slide2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46.emf"/><Relationship Id="rId7"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2.jpe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10.emf"/><Relationship Id="rId4" Type="http://schemas.openxmlformats.org/officeDocument/2006/relationships/image" Target="../media/image13.jpeg"/><Relationship Id="rId9"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6.jpeg"/><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1.png"/><Relationship Id="rId5" Type="http://schemas.openxmlformats.org/officeDocument/2006/relationships/image" Target="../media/image7.emf"/><Relationship Id="rId10" Type="http://schemas.openxmlformats.org/officeDocument/2006/relationships/image" Target="../media/image18.jpeg"/><Relationship Id="rId4" Type="http://schemas.openxmlformats.org/officeDocument/2006/relationships/image" Target="../media/image6.emf"/><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9.emf"/><Relationship Id="rId7" Type="http://schemas.openxmlformats.org/officeDocument/2006/relationships/image" Target="../media/image9.emf"/><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21.jpeg"/><Relationship Id="rId5" Type="http://schemas.openxmlformats.org/officeDocument/2006/relationships/image" Target="../media/image7.emf"/><Relationship Id="rId10" Type="http://schemas.openxmlformats.org/officeDocument/2006/relationships/image" Target="../media/image20.jpeg"/><Relationship Id="rId4" Type="http://schemas.openxmlformats.org/officeDocument/2006/relationships/image" Target="../media/image6.emf"/><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9.emf"/><Relationship Id="rId7"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1.png"/><Relationship Id="rId4" Type="http://schemas.openxmlformats.org/officeDocument/2006/relationships/image" Target="../media/image6.emf"/><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1.png"/><Relationship Id="rId5" Type="http://schemas.openxmlformats.org/officeDocument/2006/relationships/image" Target="../media/image7.emf"/><Relationship Id="rId10" Type="http://schemas.openxmlformats.org/officeDocument/2006/relationships/image" Target="../media/image17.jpeg"/><Relationship Id="rId4" Type="http://schemas.openxmlformats.org/officeDocument/2006/relationships/image" Target="../media/image6.emf"/><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6.emf"/><Relationship Id="rId7" Type="http://schemas.openxmlformats.org/officeDocument/2006/relationships/image" Target="../media/image8.emf"/><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jpeg"/><Relationship Id="rId5" Type="http://schemas.openxmlformats.org/officeDocument/2006/relationships/image" Target="../media/image6.emf"/><Relationship Id="rId10" Type="http://schemas.openxmlformats.org/officeDocument/2006/relationships/image" Target="../media/image24.emf"/><Relationship Id="rId4" Type="http://schemas.openxmlformats.org/officeDocument/2006/relationships/image" Target="../media/image27.emf"/><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9" y="53333"/>
            <a:ext cx="12060961" cy="6751334"/>
          </a:xfrm>
          <a:prstGeom prst="rect">
            <a:avLst/>
          </a:prstGeom>
        </p:spPr>
      </p:pic>
      <p:sp>
        <p:nvSpPr>
          <p:cNvPr id="4" name="文本框 3"/>
          <p:cNvSpPr txBox="1"/>
          <p:nvPr/>
        </p:nvSpPr>
        <p:spPr>
          <a:xfrm>
            <a:off x="3541458" y="2629655"/>
            <a:ext cx="5109091" cy="1569660"/>
          </a:xfrm>
          <a:prstGeom prst="rect">
            <a:avLst/>
          </a:prstGeom>
          <a:noFill/>
        </p:spPr>
        <p:txBody>
          <a:bodyPr wrap="none" rtlCol="0">
            <a:spAutoFit/>
          </a:bodyPr>
          <a:lstStyle/>
          <a:p>
            <a:pPr algn="ctr"/>
            <a:r>
              <a:rPr lang="zh-CN" altLang="en-US" sz="9600" dirty="0">
                <a:solidFill>
                  <a:srgbClr val="90E0D2"/>
                </a:solidFill>
                <a:latin typeface="迷你简娃娃篆" panose="02010604000101010101" pitchFamily="2" charset="-122"/>
                <a:ea typeface="迷你简娃娃篆" panose="02010604000101010101" pitchFamily="2" charset="-122"/>
              </a:rPr>
              <a:t>旅</a:t>
            </a:r>
            <a:r>
              <a:rPr lang="zh-CN" altLang="en-US" sz="9600" dirty="0">
                <a:solidFill>
                  <a:srgbClr val="E86448"/>
                </a:solidFill>
                <a:latin typeface="迷你简娃娃篆" panose="02010604000101010101" pitchFamily="2" charset="-122"/>
                <a:ea typeface="迷你简娃娃篆" panose="02010604000101010101" pitchFamily="2" charset="-122"/>
              </a:rPr>
              <a:t>行</a:t>
            </a:r>
            <a:r>
              <a:rPr lang="zh-CN" altLang="en-US" sz="9600" dirty="0">
                <a:solidFill>
                  <a:srgbClr val="57ACC7"/>
                </a:solidFill>
                <a:latin typeface="迷你简娃娃篆" panose="02010604000101010101" pitchFamily="2" charset="-122"/>
                <a:ea typeface="迷你简娃娃篆" panose="02010604000101010101" pitchFamily="2" charset="-122"/>
              </a:rPr>
              <a:t>相</a:t>
            </a:r>
            <a:r>
              <a:rPr lang="zh-CN" altLang="en-US" sz="9600" dirty="0">
                <a:solidFill>
                  <a:srgbClr val="FDCF53"/>
                </a:solidFill>
                <a:latin typeface="迷你简娃娃篆" panose="02010604000101010101" pitchFamily="2" charset="-122"/>
                <a:ea typeface="迷你简娃娃篆" panose="02010604000101010101" pitchFamily="2" charset="-122"/>
              </a:rPr>
              <a:t>册</a:t>
            </a:r>
          </a:p>
        </p:txBody>
      </p:sp>
      <p:sp>
        <p:nvSpPr>
          <p:cNvPr id="5" name="TextBox 9"/>
          <p:cNvSpPr txBox="1"/>
          <p:nvPr/>
        </p:nvSpPr>
        <p:spPr>
          <a:xfrm rot="21445273">
            <a:off x="3955029" y="1765779"/>
            <a:ext cx="4281941" cy="923330"/>
          </a:xfrm>
          <a:prstGeom prst="rect">
            <a:avLst/>
          </a:prstGeom>
          <a:noFill/>
        </p:spPr>
        <p:txBody>
          <a:bodyPr wrap="none" rtlCol="0">
            <a:spAutoFit/>
          </a:bodyPr>
          <a:lstStyle/>
          <a:p>
            <a:r>
              <a:rPr lang="en-US" altLang="zh-CN" sz="5400" dirty="0">
                <a:solidFill>
                  <a:schemeClr val="tx1">
                    <a:lumMod val="65000"/>
                    <a:lumOff val="35000"/>
                  </a:schemeClr>
                </a:solidFill>
                <a:latin typeface="迷你简娃娃篆" panose="02010604000101010101" pitchFamily="2" charset="-122"/>
                <a:ea typeface="迷你简娃娃篆" panose="02010604000101010101" pitchFamily="2" charset="-122"/>
              </a:rPr>
              <a:t>Happy baby</a:t>
            </a:r>
            <a:endParaRPr lang="zh-CN" altLang="en-US" sz="5400" dirty="0">
              <a:solidFill>
                <a:schemeClr val="tx1">
                  <a:lumMod val="65000"/>
                  <a:lumOff val="35000"/>
                </a:schemeClr>
              </a:solidFill>
              <a:latin typeface="迷你简娃娃篆" panose="02010604000101010101" pitchFamily="2" charset="-122"/>
              <a:ea typeface="迷你简娃娃篆" panose="0201060400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72957" y="1346602"/>
            <a:ext cx="1117362" cy="487816"/>
          </a:xfrm>
          <a:prstGeom prst="rect">
            <a:avLst/>
          </a:prstGeom>
        </p:spPr>
      </p:pic>
      <p:pic>
        <p:nvPicPr>
          <p:cNvPr id="3" name="图片 2"/>
          <p:cNvPicPr>
            <a:picLocks noChangeAspect="1"/>
          </p:cNvPicPr>
          <p:nvPr/>
        </p:nvPicPr>
        <p:blipFill>
          <a:blip r:embed="rId4"/>
          <a:stretch>
            <a:fillRect/>
          </a:stretch>
        </p:blipFill>
        <p:spPr>
          <a:xfrm>
            <a:off x="3943876" y="607775"/>
            <a:ext cx="844235" cy="535224"/>
          </a:xfrm>
          <a:prstGeom prst="rect">
            <a:avLst/>
          </a:prstGeom>
        </p:spPr>
      </p:pic>
      <p:pic>
        <p:nvPicPr>
          <p:cNvPr id="4" name="图片 3"/>
          <p:cNvPicPr>
            <a:picLocks noChangeAspect="1"/>
          </p:cNvPicPr>
          <p:nvPr/>
        </p:nvPicPr>
        <p:blipFill>
          <a:blip r:embed="rId5"/>
          <a:stretch>
            <a:fillRect/>
          </a:stretch>
        </p:blipFill>
        <p:spPr>
          <a:xfrm>
            <a:off x="5586064" y="1143000"/>
            <a:ext cx="1129744" cy="558800"/>
          </a:xfrm>
          <a:prstGeom prst="rect">
            <a:avLst/>
          </a:prstGeom>
        </p:spPr>
      </p:pic>
      <p:pic>
        <p:nvPicPr>
          <p:cNvPr id="6" name="图片 5"/>
          <p:cNvPicPr>
            <a:picLocks noChangeAspect="1"/>
          </p:cNvPicPr>
          <p:nvPr/>
        </p:nvPicPr>
        <p:blipFill>
          <a:blip r:embed="rId6"/>
          <a:stretch>
            <a:fillRect/>
          </a:stretch>
        </p:blipFill>
        <p:spPr>
          <a:xfrm>
            <a:off x="8311713" y="321428"/>
            <a:ext cx="1131464" cy="1512990"/>
          </a:xfrm>
          <a:prstGeom prst="rect">
            <a:avLst/>
          </a:prstGeom>
        </p:spPr>
      </p:pic>
      <p:pic>
        <p:nvPicPr>
          <p:cNvPr id="5" name="图片 4"/>
          <p:cNvPicPr>
            <a:picLocks noChangeAspect="1"/>
          </p:cNvPicPr>
          <p:nvPr/>
        </p:nvPicPr>
        <p:blipFill>
          <a:blip r:embed="rId7"/>
          <a:stretch>
            <a:fillRect/>
          </a:stretch>
        </p:blipFill>
        <p:spPr>
          <a:xfrm>
            <a:off x="9990519" y="1295400"/>
            <a:ext cx="1048563" cy="406400"/>
          </a:xfrm>
          <a:prstGeom prst="rect">
            <a:avLst/>
          </a:prstGeom>
        </p:spPr>
      </p:pic>
      <p:pic>
        <p:nvPicPr>
          <p:cNvPr id="7" name="图片 6"/>
          <p:cNvPicPr>
            <a:picLocks noChangeAspect="1"/>
          </p:cNvPicPr>
          <p:nvPr/>
        </p:nvPicPr>
        <p:blipFill>
          <a:blip r:embed="rId8"/>
          <a:stretch>
            <a:fillRect/>
          </a:stretch>
        </p:blipFill>
        <p:spPr>
          <a:xfrm>
            <a:off x="2288271" y="504712"/>
            <a:ext cx="1052533" cy="127657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046113">
            <a:off x="940876" y="2400526"/>
            <a:ext cx="3539374" cy="3068637"/>
          </a:xfrm>
          <a:prstGeom prst="rect">
            <a:avLst/>
          </a:prstGeom>
          <a:ln w="63500">
            <a:solidFill>
              <a:schemeClr val="bg1"/>
            </a:solidFill>
          </a:ln>
          <a:effectLst>
            <a:outerShdw blurRad="317500" dist="38100" dir="2700000" algn="tl" rotWithShape="0">
              <a:prstClr val="black">
                <a:alpha val="40000"/>
              </a:prstClr>
            </a:outerShdw>
          </a:effectLst>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51062">
            <a:off x="5372100" y="2592099"/>
            <a:ext cx="2045758" cy="3068637"/>
          </a:xfrm>
          <a:prstGeom prst="rect">
            <a:avLst/>
          </a:prstGeom>
          <a:ln w="63500">
            <a:solidFill>
              <a:schemeClr val="bg1"/>
            </a:solidFill>
          </a:ln>
          <a:effectLst>
            <a:outerShdw blurRad="317500" dist="38100" dir="2700000" algn="tl" rotWithShape="0">
              <a:prstClr val="black">
                <a:alpha val="40000"/>
              </a:prstClr>
            </a:outerShdw>
          </a:effectLst>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2" name="TextBox 9"/>
          <p:cNvSpPr txBox="1"/>
          <p:nvPr/>
        </p:nvSpPr>
        <p:spPr>
          <a:xfrm rot="21445273">
            <a:off x="8105820" y="2559279"/>
            <a:ext cx="2843471" cy="923330"/>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baby</a:t>
            </a:r>
            <a:endParaRPr lang="zh-CN" altLang="en-US" sz="5400" dirty="0">
              <a:solidFill>
                <a:srgbClr val="E86448"/>
              </a:solidFill>
              <a:latin typeface="ChickenScratch AOE" panose="00000400000000000000" pitchFamily="2" charset="0"/>
            </a:endParaRPr>
          </a:p>
        </p:txBody>
      </p:sp>
      <p:sp>
        <p:nvSpPr>
          <p:cNvPr id="13" name="矩形 12"/>
          <p:cNvSpPr/>
          <p:nvPr/>
        </p:nvSpPr>
        <p:spPr>
          <a:xfrm>
            <a:off x="8086488" y="3657491"/>
            <a:ext cx="3686412" cy="1705723"/>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愿你像那小小的溪流，将那高高的山峰作为生命的起点，一路跳跃，一路奔腾，勇敢地、勇敢地奔向生活的大海 </a:t>
            </a:r>
            <a:r>
              <a:rPr lang="en-US" altLang="zh-CN" dirty="0">
                <a:solidFill>
                  <a:srgbClr val="E33E1D"/>
                </a:solidFill>
                <a:latin typeface="迷你简娃娃篆" panose="02010604000101010101" pitchFamily="2" charset="-122"/>
                <a:ea typeface="迷你简娃娃篆" panose="02010604000101010101" pitchFamily="2" charset="-122"/>
              </a:rPr>
              <a:t>…… </a:t>
            </a:r>
            <a:endParaRPr lang="zh-CN" altLang="en-US" dirty="0">
              <a:solidFill>
                <a:srgbClr val="E33E1D"/>
              </a:solidFill>
              <a:latin typeface="迷你简娃娃篆" panose="02010604000101010101" pitchFamily="2" charset="-122"/>
              <a:ea typeface="迷你简娃娃篆" panose="0201060400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797800" y="3935821"/>
            <a:ext cx="3241282" cy="2372904"/>
            <a:chOff x="1445695" y="693964"/>
            <a:chExt cx="6557408" cy="4800600"/>
          </a:xfrm>
        </p:grpSpPr>
        <p:pic>
          <p:nvPicPr>
            <p:cNvPr id="2" name="图片 1"/>
            <p:cNvPicPr>
              <a:picLocks noChangeAspect="1"/>
            </p:cNvPicPr>
            <p:nvPr/>
          </p:nvPicPr>
          <p:blipFill>
            <a:blip r:embed="rId3"/>
            <a:stretch>
              <a:fillRect/>
            </a:stretch>
          </p:blipFill>
          <p:spPr>
            <a:xfrm>
              <a:off x="1987101" y="693964"/>
              <a:ext cx="5547170" cy="4076700"/>
            </a:xfrm>
            <a:prstGeom prst="rect">
              <a:avLst/>
            </a:prstGeom>
          </p:spPr>
        </p:pic>
        <p:pic>
          <p:nvPicPr>
            <p:cNvPr id="3" name="图片 2"/>
            <p:cNvPicPr>
              <a:picLocks noChangeAspect="1"/>
            </p:cNvPicPr>
            <p:nvPr/>
          </p:nvPicPr>
          <p:blipFill>
            <a:blip r:embed="rId4"/>
            <a:stretch>
              <a:fillRect/>
            </a:stretch>
          </p:blipFill>
          <p:spPr>
            <a:xfrm>
              <a:off x="1808552" y="4408714"/>
              <a:ext cx="6194551" cy="723900"/>
            </a:xfrm>
            <a:prstGeom prst="rect">
              <a:avLst/>
            </a:prstGeom>
          </p:spPr>
        </p:pic>
        <p:pic>
          <p:nvPicPr>
            <p:cNvPr id="4" name="图片 3"/>
            <p:cNvPicPr>
              <a:picLocks noChangeAspect="1"/>
            </p:cNvPicPr>
            <p:nvPr/>
          </p:nvPicPr>
          <p:blipFill>
            <a:blip r:embed="rId5"/>
            <a:stretch>
              <a:fillRect/>
            </a:stretch>
          </p:blipFill>
          <p:spPr>
            <a:xfrm>
              <a:off x="1445695" y="4770664"/>
              <a:ext cx="6194551" cy="723900"/>
            </a:xfrm>
            <a:prstGeom prst="rect">
              <a:avLst/>
            </a:prstGeom>
          </p:spPr>
        </p:pic>
      </p:grpSp>
      <p:pic>
        <p:nvPicPr>
          <p:cNvPr id="6" name="图片 5"/>
          <p:cNvPicPr>
            <a:picLocks noChangeAspect="1"/>
          </p:cNvPicPr>
          <p:nvPr/>
        </p:nvPicPr>
        <p:blipFill>
          <a:blip r:embed="rId6"/>
          <a:stretch>
            <a:fillRect/>
          </a:stretch>
        </p:blipFill>
        <p:spPr>
          <a:xfrm>
            <a:off x="927445" y="1224870"/>
            <a:ext cx="1117362" cy="487816"/>
          </a:xfrm>
          <a:prstGeom prst="rect">
            <a:avLst/>
          </a:prstGeom>
        </p:spPr>
      </p:pic>
      <p:pic>
        <p:nvPicPr>
          <p:cNvPr id="7" name="图片 6"/>
          <p:cNvPicPr>
            <a:picLocks noChangeAspect="1"/>
          </p:cNvPicPr>
          <p:nvPr/>
        </p:nvPicPr>
        <p:blipFill>
          <a:blip r:embed="rId7"/>
          <a:stretch>
            <a:fillRect/>
          </a:stretch>
        </p:blipFill>
        <p:spPr>
          <a:xfrm>
            <a:off x="3393318" y="542699"/>
            <a:ext cx="844235" cy="535224"/>
          </a:xfrm>
          <a:prstGeom prst="rect">
            <a:avLst/>
          </a:prstGeom>
        </p:spPr>
      </p:pic>
      <p:pic>
        <p:nvPicPr>
          <p:cNvPr id="8" name="图片 7"/>
          <p:cNvPicPr>
            <a:picLocks noChangeAspect="1"/>
          </p:cNvPicPr>
          <p:nvPr/>
        </p:nvPicPr>
        <p:blipFill>
          <a:blip r:embed="rId8"/>
          <a:stretch>
            <a:fillRect/>
          </a:stretch>
        </p:blipFill>
        <p:spPr>
          <a:xfrm>
            <a:off x="5586064" y="1143000"/>
            <a:ext cx="1129744" cy="558800"/>
          </a:xfrm>
          <a:prstGeom prst="rect">
            <a:avLst/>
          </a:prstGeom>
        </p:spPr>
      </p:pic>
      <p:pic>
        <p:nvPicPr>
          <p:cNvPr id="9" name="图片 8"/>
          <p:cNvPicPr>
            <a:picLocks noChangeAspect="1"/>
          </p:cNvPicPr>
          <p:nvPr/>
        </p:nvPicPr>
        <p:blipFill>
          <a:blip r:embed="rId9"/>
          <a:stretch>
            <a:fillRect/>
          </a:stretch>
        </p:blipFill>
        <p:spPr>
          <a:xfrm>
            <a:off x="8311713" y="321428"/>
            <a:ext cx="1131464" cy="1512990"/>
          </a:xfrm>
          <a:prstGeom prst="rect">
            <a:avLst/>
          </a:prstGeom>
        </p:spPr>
      </p:pic>
      <p:pic>
        <p:nvPicPr>
          <p:cNvPr id="10" name="图片 9"/>
          <p:cNvPicPr>
            <a:picLocks noChangeAspect="1"/>
          </p:cNvPicPr>
          <p:nvPr/>
        </p:nvPicPr>
        <p:blipFill>
          <a:blip r:embed="rId10"/>
          <a:stretch>
            <a:fillRect/>
          </a:stretch>
        </p:blipFill>
        <p:spPr>
          <a:xfrm>
            <a:off x="9990519" y="1295400"/>
            <a:ext cx="1048563" cy="406400"/>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86126" y="2028949"/>
            <a:ext cx="4171085" cy="3771899"/>
          </a:xfrm>
          <a:prstGeom prst="rect">
            <a:avLst/>
          </a:prstGeom>
          <a:ln w="63500">
            <a:solidFill>
              <a:schemeClr val="bg1"/>
            </a:solidFill>
          </a:ln>
          <a:effectLst>
            <a:outerShdw blurRad="317500" dist="38100" dir="2700000" algn="tl" rotWithShape="0">
              <a:prstClr val="black">
                <a:alpha val="40000"/>
              </a:prstClr>
            </a:outerShdw>
          </a:effectLst>
        </p:spPr>
      </p:pic>
      <p:pic>
        <p:nvPicPr>
          <p:cNvPr id="13" name="图片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5" name="TextBox 9"/>
          <p:cNvSpPr txBox="1"/>
          <p:nvPr/>
        </p:nvSpPr>
        <p:spPr>
          <a:xfrm rot="21445273">
            <a:off x="6385502" y="1769492"/>
            <a:ext cx="2843471" cy="923330"/>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baby</a:t>
            </a:r>
            <a:endParaRPr lang="zh-CN" altLang="en-US" sz="5400" dirty="0">
              <a:solidFill>
                <a:srgbClr val="E86448"/>
              </a:solidFill>
              <a:latin typeface="ChickenScratch AOE" panose="00000400000000000000" pitchFamily="2" charset="0"/>
            </a:endParaRPr>
          </a:p>
        </p:txBody>
      </p:sp>
      <p:sp>
        <p:nvSpPr>
          <p:cNvPr id="16" name="矩形 15"/>
          <p:cNvSpPr/>
          <p:nvPr/>
        </p:nvSpPr>
        <p:spPr>
          <a:xfrm>
            <a:off x="6366170" y="2651804"/>
            <a:ext cx="4509558" cy="1338828"/>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愿你是风，鼓起白色的帆；愿你是船，劈开蓝色的波澜。生活正在你的前方微笑，勇敢地走上前去，将彩色的人生拥抱。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ppt_w</p:attrName>
                                        </p:attrNameLst>
                                      </p:cBhvr>
                                      <p:tavLst>
                                        <p:tav tm="0" fmla="#ppt_w*sin(2.5*pi*$)">
                                          <p:val>
                                            <p:fltVal val="0"/>
                                          </p:val>
                                        </p:tav>
                                        <p:tav tm="100000">
                                          <p:val>
                                            <p:fltVal val="1"/>
                                          </p:val>
                                        </p:tav>
                                      </p:tavLst>
                                    </p:anim>
                                    <p:anim calcmode="lin" valueType="num">
                                      <p:cBhvr>
                                        <p:cTn id="15" dur="2000" fill="hold"/>
                                        <p:tgtEl>
                                          <p:spTgt spid="12"/>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20633"/>
          <a:stretch>
            <a:fillRect/>
          </a:stretch>
        </p:blipFill>
        <p:spPr>
          <a:xfrm>
            <a:off x="6053519" y="2715398"/>
            <a:ext cx="4515109" cy="3106895"/>
          </a:xfrm>
          <a:prstGeom prst="rect">
            <a:avLst/>
          </a:prstGeom>
          <a:ln w="63500">
            <a:solidFill>
              <a:schemeClr val="bg1"/>
            </a:solidFill>
          </a:ln>
          <a:effectLst>
            <a:outerShdw blurRad="317500" dist="38100" dir="2700000" algn="tl" rotWithShape="0">
              <a:prstClr val="black">
                <a:alpha val="40000"/>
              </a:prstClr>
            </a:outerShdw>
          </a:effectLst>
        </p:spPr>
      </p:pic>
      <p:pic>
        <p:nvPicPr>
          <p:cNvPr id="3" name="图片 2"/>
          <p:cNvPicPr>
            <a:picLocks noChangeAspect="1"/>
          </p:cNvPicPr>
          <p:nvPr/>
        </p:nvPicPr>
        <p:blipFill>
          <a:blip r:embed="rId4"/>
          <a:stretch>
            <a:fillRect/>
          </a:stretch>
        </p:blipFill>
        <p:spPr>
          <a:xfrm>
            <a:off x="927445" y="1224870"/>
            <a:ext cx="1117362" cy="487816"/>
          </a:xfrm>
          <a:prstGeom prst="rect">
            <a:avLst/>
          </a:prstGeom>
        </p:spPr>
      </p:pic>
      <p:pic>
        <p:nvPicPr>
          <p:cNvPr id="4" name="图片 3"/>
          <p:cNvPicPr>
            <a:picLocks noChangeAspect="1"/>
          </p:cNvPicPr>
          <p:nvPr/>
        </p:nvPicPr>
        <p:blipFill>
          <a:blip r:embed="rId5"/>
          <a:stretch>
            <a:fillRect/>
          </a:stretch>
        </p:blipFill>
        <p:spPr>
          <a:xfrm>
            <a:off x="4092474" y="516737"/>
            <a:ext cx="844235" cy="535224"/>
          </a:xfrm>
          <a:prstGeom prst="rect">
            <a:avLst/>
          </a:prstGeom>
        </p:spPr>
      </p:pic>
      <p:pic>
        <p:nvPicPr>
          <p:cNvPr id="5" name="图片 4"/>
          <p:cNvPicPr>
            <a:picLocks noChangeAspect="1"/>
          </p:cNvPicPr>
          <p:nvPr/>
        </p:nvPicPr>
        <p:blipFill>
          <a:blip r:embed="rId6"/>
          <a:stretch>
            <a:fillRect/>
          </a:stretch>
        </p:blipFill>
        <p:spPr>
          <a:xfrm>
            <a:off x="5586064" y="1143000"/>
            <a:ext cx="1129744" cy="558800"/>
          </a:xfrm>
          <a:prstGeom prst="rect">
            <a:avLst/>
          </a:prstGeom>
        </p:spPr>
      </p:pic>
      <p:pic>
        <p:nvPicPr>
          <p:cNvPr id="6" name="图片 5"/>
          <p:cNvPicPr>
            <a:picLocks noChangeAspect="1"/>
          </p:cNvPicPr>
          <p:nvPr/>
        </p:nvPicPr>
        <p:blipFill>
          <a:blip r:embed="rId7"/>
          <a:stretch>
            <a:fillRect/>
          </a:stretch>
        </p:blipFill>
        <p:spPr>
          <a:xfrm>
            <a:off x="8311713" y="321428"/>
            <a:ext cx="1131464" cy="1512990"/>
          </a:xfrm>
          <a:prstGeom prst="rect">
            <a:avLst/>
          </a:prstGeom>
        </p:spPr>
      </p:pic>
      <p:pic>
        <p:nvPicPr>
          <p:cNvPr id="7" name="图片 6"/>
          <p:cNvPicPr>
            <a:picLocks noChangeAspect="1"/>
          </p:cNvPicPr>
          <p:nvPr/>
        </p:nvPicPr>
        <p:blipFill>
          <a:blip r:embed="rId8"/>
          <a:stretch>
            <a:fillRect/>
          </a:stretch>
        </p:blipFill>
        <p:spPr>
          <a:xfrm>
            <a:off x="9990519" y="1295400"/>
            <a:ext cx="1048563" cy="406400"/>
          </a:xfrm>
          <a:prstGeom prst="rect">
            <a:avLst/>
          </a:prstGeom>
        </p:spPr>
      </p:pic>
      <p:pic>
        <p:nvPicPr>
          <p:cNvPr id="8" name="图片 7"/>
          <p:cNvPicPr>
            <a:picLocks noChangeAspect="1"/>
          </p:cNvPicPr>
          <p:nvPr/>
        </p:nvPicPr>
        <p:blipFill>
          <a:blip r:embed="rId9"/>
          <a:stretch>
            <a:fillRect/>
          </a:stretch>
        </p:blipFill>
        <p:spPr>
          <a:xfrm>
            <a:off x="2496569" y="436111"/>
            <a:ext cx="1052533" cy="1276575"/>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2" name="图片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58158" y="2050744"/>
            <a:ext cx="1220940" cy="1329307"/>
          </a:xfrm>
          <a:prstGeom prst="rect">
            <a:avLst/>
          </a:prstGeom>
        </p:spPr>
      </p:pic>
      <p:sp>
        <p:nvSpPr>
          <p:cNvPr id="13" name="TextBox 9"/>
          <p:cNvSpPr txBox="1"/>
          <p:nvPr/>
        </p:nvSpPr>
        <p:spPr>
          <a:xfrm rot="21445273">
            <a:off x="1351512" y="2656149"/>
            <a:ext cx="2843471" cy="923330"/>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baby</a:t>
            </a:r>
            <a:endParaRPr lang="zh-CN" altLang="en-US" sz="5400" dirty="0">
              <a:solidFill>
                <a:srgbClr val="E86448"/>
              </a:solidFill>
              <a:latin typeface="ChickenScratch AOE" panose="00000400000000000000" pitchFamily="2" charset="0"/>
            </a:endParaRPr>
          </a:p>
        </p:txBody>
      </p:sp>
      <p:sp>
        <p:nvSpPr>
          <p:cNvPr id="14" name="矩形 13"/>
          <p:cNvSpPr/>
          <p:nvPr/>
        </p:nvSpPr>
        <p:spPr>
          <a:xfrm>
            <a:off x="1332180" y="3754361"/>
            <a:ext cx="4509558" cy="1290225"/>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当你用生命的奇迹成就了父母的幸福，当你从懵懂无知到理解了喜怒哀乐，宝贝，我们祝福你。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24617" y="1809563"/>
            <a:ext cx="542764" cy="3959607"/>
          </a:xfrm>
          <a:prstGeom prst="rect">
            <a:avLst/>
          </a:prstGeom>
        </p:spPr>
      </p:pic>
      <p:pic>
        <p:nvPicPr>
          <p:cNvPr id="3" name="图片 2"/>
          <p:cNvPicPr>
            <a:picLocks noChangeAspect="1"/>
          </p:cNvPicPr>
          <p:nvPr/>
        </p:nvPicPr>
        <p:blipFill>
          <a:blip r:embed="rId4"/>
          <a:stretch>
            <a:fillRect/>
          </a:stretch>
        </p:blipFill>
        <p:spPr>
          <a:xfrm>
            <a:off x="564471" y="1024505"/>
            <a:ext cx="1117362" cy="487816"/>
          </a:xfrm>
          <a:prstGeom prst="rect">
            <a:avLst/>
          </a:prstGeom>
        </p:spPr>
      </p:pic>
      <p:pic>
        <p:nvPicPr>
          <p:cNvPr id="4" name="图片 3"/>
          <p:cNvPicPr>
            <a:picLocks noChangeAspect="1"/>
          </p:cNvPicPr>
          <p:nvPr/>
        </p:nvPicPr>
        <p:blipFill>
          <a:blip r:embed="rId5"/>
          <a:stretch>
            <a:fillRect/>
          </a:stretch>
        </p:blipFill>
        <p:spPr>
          <a:xfrm>
            <a:off x="3788592" y="810311"/>
            <a:ext cx="844235" cy="535224"/>
          </a:xfrm>
          <a:prstGeom prst="rect">
            <a:avLst/>
          </a:prstGeom>
        </p:spPr>
      </p:pic>
      <p:pic>
        <p:nvPicPr>
          <p:cNvPr id="5" name="图片 4"/>
          <p:cNvPicPr>
            <a:picLocks noChangeAspect="1"/>
          </p:cNvPicPr>
          <p:nvPr/>
        </p:nvPicPr>
        <p:blipFill>
          <a:blip r:embed="rId6"/>
          <a:stretch>
            <a:fillRect/>
          </a:stretch>
        </p:blipFill>
        <p:spPr>
          <a:xfrm>
            <a:off x="5586064" y="1143000"/>
            <a:ext cx="1129744" cy="558800"/>
          </a:xfrm>
          <a:prstGeom prst="rect">
            <a:avLst/>
          </a:prstGeom>
        </p:spPr>
      </p:pic>
      <p:pic>
        <p:nvPicPr>
          <p:cNvPr id="6" name="图片 5"/>
          <p:cNvPicPr>
            <a:picLocks noChangeAspect="1"/>
          </p:cNvPicPr>
          <p:nvPr/>
        </p:nvPicPr>
        <p:blipFill>
          <a:blip r:embed="rId7"/>
          <a:stretch>
            <a:fillRect/>
          </a:stretch>
        </p:blipFill>
        <p:spPr>
          <a:xfrm>
            <a:off x="8311713" y="321428"/>
            <a:ext cx="1131464" cy="1512990"/>
          </a:xfrm>
          <a:prstGeom prst="rect">
            <a:avLst/>
          </a:prstGeom>
        </p:spPr>
      </p:pic>
      <p:pic>
        <p:nvPicPr>
          <p:cNvPr id="7" name="图片 6"/>
          <p:cNvPicPr>
            <a:picLocks noChangeAspect="1"/>
          </p:cNvPicPr>
          <p:nvPr/>
        </p:nvPicPr>
        <p:blipFill>
          <a:blip r:embed="rId8"/>
          <a:stretch>
            <a:fillRect/>
          </a:stretch>
        </p:blipFill>
        <p:spPr>
          <a:xfrm>
            <a:off x="9990519" y="1295400"/>
            <a:ext cx="1048563" cy="406400"/>
          </a:xfrm>
          <a:prstGeom prst="rect">
            <a:avLst/>
          </a:prstGeom>
        </p:spPr>
      </p:pic>
      <p:pic>
        <p:nvPicPr>
          <p:cNvPr id="8" name="图片 7"/>
          <p:cNvPicPr>
            <a:picLocks noChangeAspect="1"/>
          </p:cNvPicPr>
          <p:nvPr/>
        </p:nvPicPr>
        <p:blipFill>
          <a:blip r:embed="rId9"/>
          <a:stretch>
            <a:fillRect/>
          </a:stretch>
        </p:blipFill>
        <p:spPr>
          <a:xfrm>
            <a:off x="2288271" y="504712"/>
            <a:ext cx="1052533" cy="1276575"/>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713" y="2425857"/>
            <a:ext cx="2660504" cy="3269780"/>
          </a:xfrm>
          <a:prstGeom prst="rect">
            <a:avLst/>
          </a:prstGeom>
          <a:ln w="63500">
            <a:solidFill>
              <a:schemeClr val="bg1"/>
            </a:solidFill>
          </a:ln>
          <a:effectLst>
            <a:outerShdw blurRad="317500" dist="38100" dir="2700000" algn="tl" rotWithShape="0">
              <a:prstClr val="black">
                <a:alpha val="40000"/>
              </a:prstClr>
            </a:outerShdw>
          </a:effectLst>
        </p:spPr>
      </p:pic>
      <p:pic>
        <p:nvPicPr>
          <p:cNvPr id="10" name="图片 9"/>
          <p:cNvPicPr>
            <a:picLocks noChangeAspect="1"/>
          </p:cNvPicPr>
          <p:nvPr/>
        </p:nvPicPr>
        <p:blipFill rotWithShape="1">
          <a:blip r:embed="rId11">
            <a:extLst>
              <a:ext uri="{28A0092B-C50C-407E-A947-70E740481C1C}">
                <a14:useLocalDpi xmlns:a14="http://schemas.microsoft.com/office/drawing/2010/main" val="0"/>
              </a:ext>
            </a:extLst>
          </a:blip>
          <a:srcRect l="10356" r="10356"/>
          <a:stretch>
            <a:fillRect/>
          </a:stretch>
        </p:blipFill>
        <p:spPr>
          <a:xfrm>
            <a:off x="8679936" y="2425856"/>
            <a:ext cx="2637352" cy="3269781"/>
          </a:xfrm>
          <a:prstGeom prst="rect">
            <a:avLst/>
          </a:prstGeom>
          <a:ln w="63500">
            <a:solidFill>
              <a:schemeClr val="bg1"/>
            </a:solidFill>
          </a:ln>
          <a:effectLst>
            <a:outerShdw blurRad="317500" dist="38100" dir="2700000" algn="tl" rotWithShape="0">
              <a:prstClr val="black">
                <a:alpha val="40000"/>
              </a:prstClr>
            </a:outerShdw>
          </a:effectLst>
        </p:spPr>
      </p:pic>
      <p:pic>
        <p:nvPicPr>
          <p:cNvPr id="11" name="图片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2" name="图片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3" name="TextBox 9"/>
          <p:cNvSpPr txBox="1"/>
          <p:nvPr/>
        </p:nvSpPr>
        <p:spPr>
          <a:xfrm rot="21445273">
            <a:off x="4348712" y="2450871"/>
            <a:ext cx="2843471" cy="923330"/>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baby</a:t>
            </a:r>
            <a:endParaRPr lang="zh-CN" altLang="en-US" sz="5400" dirty="0">
              <a:solidFill>
                <a:srgbClr val="E86448"/>
              </a:solidFill>
              <a:latin typeface="ChickenScratch AOE" panose="00000400000000000000" pitchFamily="2" charset="0"/>
            </a:endParaRPr>
          </a:p>
        </p:txBody>
      </p:sp>
      <p:sp>
        <p:nvSpPr>
          <p:cNvPr id="14" name="矩形 13"/>
          <p:cNvSpPr/>
          <p:nvPr/>
        </p:nvSpPr>
        <p:spPr>
          <a:xfrm>
            <a:off x="3896157" y="4110656"/>
            <a:ext cx="4509558" cy="874727"/>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生活是一本精深的书，别人的注释代替不了自己的理解，愿你有所发现，有所创造。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3950" r="13950"/>
          <a:stretch>
            <a:fillRect/>
          </a:stretch>
        </p:blipFill>
        <p:spPr>
          <a:xfrm>
            <a:off x="5177778" y="2931579"/>
            <a:ext cx="1865471" cy="1865471"/>
          </a:xfrm>
          <a:prstGeom prst="ellipse">
            <a:avLst/>
          </a:prstGeom>
          <a:ln w="63500">
            <a:solidFill>
              <a:schemeClr val="bg1"/>
            </a:solidFill>
          </a:ln>
          <a:effectLst>
            <a:outerShdw blurRad="317500" dist="38100" dir="2700000" algn="tl" rotWithShape="0">
              <a:prstClr val="black">
                <a:alpha val="40000"/>
              </a:prstClr>
            </a:outerShdw>
          </a:effectLst>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17000" r="17000"/>
          <a:stretch>
            <a:fillRect/>
          </a:stretch>
        </p:blipFill>
        <p:spPr>
          <a:xfrm>
            <a:off x="1868046" y="2931579"/>
            <a:ext cx="1865471" cy="1865471"/>
          </a:xfrm>
          <a:prstGeom prst="ellipse">
            <a:avLst/>
          </a:prstGeom>
          <a:ln w="63500">
            <a:solidFill>
              <a:schemeClr val="bg1"/>
            </a:solidFill>
          </a:ln>
          <a:effectLst>
            <a:outerShdw blurRad="317500" dist="38100" dir="2700000" algn="tl" rotWithShape="0">
              <a:prstClr val="black">
                <a:alpha val="40000"/>
              </a:prstClr>
            </a:outerShdw>
          </a:effectLst>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14050" r="14050"/>
          <a:stretch>
            <a:fillRect/>
          </a:stretch>
        </p:blipFill>
        <p:spPr>
          <a:xfrm>
            <a:off x="8510441" y="2931579"/>
            <a:ext cx="1865471" cy="1865471"/>
          </a:xfrm>
          <a:prstGeom prst="ellipse">
            <a:avLst/>
          </a:prstGeom>
          <a:ln w="63500">
            <a:solidFill>
              <a:schemeClr val="bg1"/>
            </a:solidFill>
          </a:ln>
          <a:effectLst>
            <a:outerShdw blurRad="317500" dist="38100" dir="2700000" algn="tl" rotWithShape="0">
              <a:prstClr val="black">
                <a:alpha val="40000"/>
              </a:prstClr>
            </a:outerShdw>
          </a:effectLst>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6285" y="2438400"/>
            <a:ext cx="3095600" cy="2972707"/>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7571" y="2438400"/>
            <a:ext cx="3095600" cy="2972707"/>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8857" y="2438400"/>
            <a:ext cx="3095600" cy="2972707"/>
          </a:xfrm>
          <a:prstGeom prst="rect">
            <a:avLst/>
          </a:prstGeom>
        </p:spPr>
      </p:pic>
      <p:pic>
        <p:nvPicPr>
          <p:cNvPr id="5" name="图片 4"/>
          <p:cNvPicPr>
            <a:picLocks noChangeAspect="1"/>
          </p:cNvPicPr>
          <p:nvPr/>
        </p:nvPicPr>
        <p:blipFill>
          <a:blip r:embed="rId7"/>
          <a:stretch>
            <a:fillRect/>
          </a:stretch>
        </p:blipFill>
        <p:spPr>
          <a:xfrm>
            <a:off x="927445" y="1224870"/>
            <a:ext cx="1117362" cy="487816"/>
          </a:xfrm>
          <a:prstGeom prst="rect">
            <a:avLst/>
          </a:prstGeom>
        </p:spPr>
      </p:pic>
      <p:pic>
        <p:nvPicPr>
          <p:cNvPr id="6" name="图片 5"/>
          <p:cNvPicPr>
            <a:picLocks noChangeAspect="1"/>
          </p:cNvPicPr>
          <p:nvPr/>
        </p:nvPicPr>
        <p:blipFill>
          <a:blip r:embed="rId8"/>
          <a:stretch>
            <a:fillRect/>
          </a:stretch>
        </p:blipFill>
        <p:spPr>
          <a:xfrm>
            <a:off x="3393318" y="542699"/>
            <a:ext cx="844235" cy="535224"/>
          </a:xfrm>
          <a:prstGeom prst="rect">
            <a:avLst/>
          </a:prstGeom>
        </p:spPr>
      </p:pic>
      <p:pic>
        <p:nvPicPr>
          <p:cNvPr id="7" name="图片 6"/>
          <p:cNvPicPr>
            <a:picLocks noChangeAspect="1"/>
          </p:cNvPicPr>
          <p:nvPr/>
        </p:nvPicPr>
        <p:blipFill>
          <a:blip r:embed="rId9"/>
          <a:stretch>
            <a:fillRect/>
          </a:stretch>
        </p:blipFill>
        <p:spPr>
          <a:xfrm>
            <a:off x="5586064" y="1143000"/>
            <a:ext cx="1129744" cy="558800"/>
          </a:xfrm>
          <a:prstGeom prst="rect">
            <a:avLst/>
          </a:prstGeom>
        </p:spPr>
      </p:pic>
      <p:pic>
        <p:nvPicPr>
          <p:cNvPr id="8" name="图片 7"/>
          <p:cNvPicPr>
            <a:picLocks noChangeAspect="1"/>
          </p:cNvPicPr>
          <p:nvPr/>
        </p:nvPicPr>
        <p:blipFill>
          <a:blip r:embed="rId10"/>
          <a:stretch>
            <a:fillRect/>
          </a:stretch>
        </p:blipFill>
        <p:spPr>
          <a:xfrm>
            <a:off x="8311713" y="321428"/>
            <a:ext cx="1131464" cy="1512990"/>
          </a:xfrm>
          <a:prstGeom prst="rect">
            <a:avLst/>
          </a:prstGeom>
        </p:spPr>
      </p:pic>
      <p:pic>
        <p:nvPicPr>
          <p:cNvPr id="9" name="图片 8"/>
          <p:cNvPicPr>
            <a:picLocks noChangeAspect="1"/>
          </p:cNvPicPr>
          <p:nvPr/>
        </p:nvPicPr>
        <p:blipFill>
          <a:blip r:embed="rId11"/>
          <a:stretch>
            <a:fillRect/>
          </a:stretch>
        </p:blipFill>
        <p:spPr>
          <a:xfrm>
            <a:off x="9990519" y="1295400"/>
            <a:ext cx="1048563" cy="406400"/>
          </a:xfrm>
          <a:prstGeom prst="rect">
            <a:avLst/>
          </a:prstGeom>
        </p:spPr>
      </p:pic>
      <p:pic>
        <p:nvPicPr>
          <p:cNvPr id="13" name="图片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par>
                                <p:cTn id="29" presetID="3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par>
                                <p:cTn id="35" presetID="3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7445" y="1224870"/>
            <a:ext cx="1117362" cy="487816"/>
          </a:xfrm>
          <a:prstGeom prst="rect">
            <a:avLst/>
          </a:prstGeom>
        </p:spPr>
      </p:pic>
      <p:pic>
        <p:nvPicPr>
          <p:cNvPr id="4" name="图片 3"/>
          <p:cNvPicPr>
            <a:picLocks noChangeAspect="1"/>
          </p:cNvPicPr>
          <p:nvPr/>
        </p:nvPicPr>
        <p:blipFill>
          <a:blip r:embed="rId4"/>
          <a:stretch>
            <a:fillRect/>
          </a:stretch>
        </p:blipFill>
        <p:spPr>
          <a:xfrm>
            <a:off x="3393318" y="542699"/>
            <a:ext cx="844235" cy="535224"/>
          </a:xfrm>
          <a:prstGeom prst="rect">
            <a:avLst/>
          </a:prstGeom>
        </p:spPr>
      </p:pic>
      <p:pic>
        <p:nvPicPr>
          <p:cNvPr id="5" name="图片 4"/>
          <p:cNvPicPr>
            <a:picLocks noChangeAspect="1"/>
          </p:cNvPicPr>
          <p:nvPr/>
        </p:nvPicPr>
        <p:blipFill>
          <a:blip r:embed="rId5"/>
          <a:stretch>
            <a:fillRect/>
          </a:stretch>
        </p:blipFill>
        <p:spPr>
          <a:xfrm>
            <a:off x="5586064" y="1143000"/>
            <a:ext cx="1129744" cy="558800"/>
          </a:xfrm>
          <a:prstGeom prst="rect">
            <a:avLst/>
          </a:prstGeom>
        </p:spPr>
      </p:pic>
      <p:pic>
        <p:nvPicPr>
          <p:cNvPr id="6" name="图片 5"/>
          <p:cNvPicPr>
            <a:picLocks noChangeAspect="1"/>
          </p:cNvPicPr>
          <p:nvPr/>
        </p:nvPicPr>
        <p:blipFill>
          <a:blip r:embed="rId6"/>
          <a:stretch>
            <a:fillRect/>
          </a:stretch>
        </p:blipFill>
        <p:spPr>
          <a:xfrm>
            <a:off x="8311713" y="321428"/>
            <a:ext cx="1131464" cy="1512990"/>
          </a:xfrm>
          <a:prstGeom prst="rect">
            <a:avLst/>
          </a:prstGeom>
        </p:spPr>
      </p:pic>
      <p:pic>
        <p:nvPicPr>
          <p:cNvPr id="7" name="图片 6"/>
          <p:cNvPicPr>
            <a:picLocks noChangeAspect="1"/>
          </p:cNvPicPr>
          <p:nvPr/>
        </p:nvPicPr>
        <p:blipFill>
          <a:blip r:embed="rId7"/>
          <a:stretch>
            <a:fillRect/>
          </a:stretch>
        </p:blipFill>
        <p:spPr>
          <a:xfrm>
            <a:off x="9990519" y="1295400"/>
            <a:ext cx="1048563" cy="406400"/>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94360">
            <a:off x="1608709" y="2012824"/>
            <a:ext cx="3569218" cy="2676914"/>
          </a:xfrm>
          <a:prstGeom prst="rect">
            <a:avLst/>
          </a:prstGeom>
          <a:ln w="63500">
            <a:solidFill>
              <a:schemeClr val="bg1"/>
            </a:solidFill>
          </a:ln>
          <a:effectLst>
            <a:outerShdw blurRad="317500" dist="38100" dir="2700000" algn="tl" rotWithShape="0">
              <a:prstClr val="black">
                <a:alpha val="40000"/>
              </a:prstClr>
            </a:outerShdw>
          </a:effectLst>
        </p:spPr>
      </p:pic>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50401">
            <a:off x="6653227" y="2381296"/>
            <a:ext cx="3618131" cy="2539928"/>
          </a:xfrm>
          <a:prstGeom prst="rect">
            <a:avLst/>
          </a:prstGeom>
          <a:ln w="63500">
            <a:solidFill>
              <a:schemeClr val="bg1"/>
            </a:solidFill>
          </a:ln>
          <a:effectLst>
            <a:outerShdw blurRad="317500" dist="38100" dir="2700000" algn="tl" rotWithShape="0">
              <a:prstClr val="black">
                <a:alpha val="40000"/>
              </a:prstClr>
            </a:outerShdw>
          </a:effectLst>
        </p:spPr>
      </p:pic>
      <p:pic>
        <p:nvPicPr>
          <p:cNvPr id="10"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3" name="矩形 12"/>
          <p:cNvSpPr/>
          <p:nvPr/>
        </p:nvSpPr>
        <p:spPr>
          <a:xfrm>
            <a:off x="3165860" y="5151755"/>
            <a:ext cx="5995552" cy="923330"/>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当你用生命的奇迹成就了父母的幸福，当你从懵懂无知到理解了喜怒哀乐，宝贝，我们祝福你。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19" y="2528888"/>
            <a:ext cx="2931294" cy="252095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7346" y="2858211"/>
            <a:ext cx="2797308" cy="240572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1713" y="2858211"/>
            <a:ext cx="2596466" cy="2232993"/>
          </a:xfrm>
          <a:prstGeom prst="rect">
            <a:avLst/>
          </a:prstGeom>
        </p:spPr>
      </p:pic>
      <p:pic>
        <p:nvPicPr>
          <p:cNvPr id="5" name="图片 4"/>
          <p:cNvPicPr>
            <a:picLocks noChangeAspect="1"/>
          </p:cNvPicPr>
          <p:nvPr/>
        </p:nvPicPr>
        <p:blipFill>
          <a:blip r:embed="rId6"/>
          <a:stretch>
            <a:fillRect/>
          </a:stretch>
        </p:blipFill>
        <p:spPr>
          <a:xfrm>
            <a:off x="927445" y="1224870"/>
            <a:ext cx="1117362" cy="487816"/>
          </a:xfrm>
          <a:prstGeom prst="rect">
            <a:avLst/>
          </a:prstGeom>
        </p:spPr>
      </p:pic>
      <p:pic>
        <p:nvPicPr>
          <p:cNvPr id="6" name="图片 5"/>
          <p:cNvPicPr>
            <a:picLocks noChangeAspect="1"/>
          </p:cNvPicPr>
          <p:nvPr/>
        </p:nvPicPr>
        <p:blipFill>
          <a:blip r:embed="rId7"/>
          <a:stretch>
            <a:fillRect/>
          </a:stretch>
        </p:blipFill>
        <p:spPr>
          <a:xfrm>
            <a:off x="3393318" y="542699"/>
            <a:ext cx="844235" cy="535224"/>
          </a:xfrm>
          <a:prstGeom prst="rect">
            <a:avLst/>
          </a:prstGeom>
        </p:spPr>
      </p:pic>
      <p:pic>
        <p:nvPicPr>
          <p:cNvPr id="7" name="图片 6"/>
          <p:cNvPicPr>
            <a:picLocks noChangeAspect="1"/>
          </p:cNvPicPr>
          <p:nvPr/>
        </p:nvPicPr>
        <p:blipFill>
          <a:blip r:embed="rId8"/>
          <a:stretch>
            <a:fillRect/>
          </a:stretch>
        </p:blipFill>
        <p:spPr>
          <a:xfrm>
            <a:off x="5586064" y="1143000"/>
            <a:ext cx="1129744" cy="558800"/>
          </a:xfrm>
          <a:prstGeom prst="rect">
            <a:avLst/>
          </a:prstGeom>
        </p:spPr>
      </p:pic>
      <p:pic>
        <p:nvPicPr>
          <p:cNvPr id="8" name="图片 7"/>
          <p:cNvPicPr>
            <a:picLocks noChangeAspect="1"/>
          </p:cNvPicPr>
          <p:nvPr/>
        </p:nvPicPr>
        <p:blipFill>
          <a:blip r:embed="rId9"/>
          <a:stretch>
            <a:fillRect/>
          </a:stretch>
        </p:blipFill>
        <p:spPr>
          <a:xfrm>
            <a:off x="8311713" y="321428"/>
            <a:ext cx="1131464" cy="1512990"/>
          </a:xfrm>
          <a:prstGeom prst="rect">
            <a:avLst/>
          </a:prstGeom>
        </p:spPr>
      </p:pic>
      <p:pic>
        <p:nvPicPr>
          <p:cNvPr id="9" name="图片 8"/>
          <p:cNvPicPr>
            <a:picLocks noChangeAspect="1"/>
          </p:cNvPicPr>
          <p:nvPr/>
        </p:nvPicPr>
        <p:blipFill>
          <a:blip r:embed="rId10"/>
          <a:stretch>
            <a:fillRect/>
          </a:stretch>
        </p:blipFill>
        <p:spPr>
          <a:xfrm>
            <a:off x="9990519" y="1295400"/>
            <a:ext cx="1048563" cy="406400"/>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6465" y="2528888"/>
            <a:ext cx="3117595" cy="2247785"/>
          </a:xfrm>
          <a:prstGeom prst="rect">
            <a:avLst/>
          </a:prstGeom>
          <a:ln>
            <a:noFill/>
          </a:ln>
          <a:effectLst>
            <a:softEdge rad="393700"/>
          </a:effectLst>
        </p:spPr>
      </p:pic>
      <p:pic>
        <p:nvPicPr>
          <p:cNvPr id="11" name="图片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57708" y="3056559"/>
            <a:ext cx="2839429" cy="1993279"/>
          </a:xfrm>
          <a:prstGeom prst="rect">
            <a:avLst/>
          </a:prstGeom>
          <a:ln>
            <a:noFill/>
          </a:ln>
          <a:effectLst>
            <a:softEdge rad="393700"/>
          </a:effectLst>
        </p:spPr>
      </p:pic>
      <p:pic>
        <p:nvPicPr>
          <p:cNvPr id="12" name="图片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07629" y="2978067"/>
            <a:ext cx="2515539" cy="1886654"/>
          </a:xfrm>
          <a:prstGeom prst="rect">
            <a:avLst/>
          </a:prstGeom>
          <a:ln>
            <a:noFill/>
          </a:ln>
          <a:effectLst>
            <a:softEdge rad="393700"/>
          </a:effectLst>
        </p:spPr>
      </p:pic>
      <p:pic>
        <p:nvPicPr>
          <p:cNvPr id="13" name="图片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5" name="TextBox 9"/>
          <p:cNvSpPr txBox="1"/>
          <p:nvPr/>
        </p:nvSpPr>
        <p:spPr>
          <a:xfrm rot="21445273">
            <a:off x="3660044" y="1717678"/>
            <a:ext cx="2843471" cy="923330"/>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baby</a:t>
            </a:r>
            <a:endParaRPr lang="zh-CN" altLang="en-US" sz="5400" dirty="0">
              <a:solidFill>
                <a:srgbClr val="E86448"/>
              </a:solidFill>
              <a:latin typeface="ChickenScratch AOE" panose="00000400000000000000" pitchFamily="2" charset="0"/>
            </a:endParaRPr>
          </a:p>
        </p:txBody>
      </p:sp>
      <p:sp>
        <p:nvSpPr>
          <p:cNvPr id="16" name="矩形 15"/>
          <p:cNvSpPr/>
          <p:nvPr/>
        </p:nvSpPr>
        <p:spPr>
          <a:xfrm>
            <a:off x="1864412" y="5233627"/>
            <a:ext cx="7863787" cy="923330"/>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当你用生命的奇迹成就了父母的幸福，当你从懵懂无知到理解了喜怒哀乐，宝贝，我们祝福你。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Effect transition="in" filter="fade">
                                      <p:cBhvr>
                                        <p:cTn id="29" dur="10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7445" y="1224870"/>
            <a:ext cx="1117362" cy="487816"/>
          </a:xfrm>
          <a:prstGeom prst="rect">
            <a:avLst/>
          </a:prstGeom>
        </p:spPr>
      </p:pic>
      <p:pic>
        <p:nvPicPr>
          <p:cNvPr id="4" name="图片 3"/>
          <p:cNvPicPr>
            <a:picLocks noChangeAspect="1"/>
          </p:cNvPicPr>
          <p:nvPr/>
        </p:nvPicPr>
        <p:blipFill>
          <a:blip r:embed="rId4"/>
          <a:stretch>
            <a:fillRect/>
          </a:stretch>
        </p:blipFill>
        <p:spPr>
          <a:xfrm>
            <a:off x="3393318" y="542699"/>
            <a:ext cx="844235" cy="535224"/>
          </a:xfrm>
          <a:prstGeom prst="rect">
            <a:avLst/>
          </a:prstGeom>
        </p:spPr>
      </p:pic>
      <p:pic>
        <p:nvPicPr>
          <p:cNvPr id="5" name="图片 4"/>
          <p:cNvPicPr>
            <a:picLocks noChangeAspect="1"/>
          </p:cNvPicPr>
          <p:nvPr/>
        </p:nvPicPr>
        <p:blipFill>
          <a:blip r:embed="rId5"/>
          <a:stretch>
            <a:fillRect/>
          </a:stretch>
        </p:blipFill>
        <p:spPr>
          <a:xfrm>
            <a:off x="5586064" y="1143000"/>
            <a:ext cx="1129744" cy="558800"/>
          </a:xfrm>
          <a:prstGeom prst="rect">
            <a:avLst/>
          </a:prstGeom>
        </p:spPr>
      </p:pic>
      <p:pic>
        <p:nvPicPr>
          <p:cNvPr id="6" name="图片 5"/>
          <p:cNvPicPr>
            <a:picLocks noChangeAspect="1"/>
          </p:cNvPicPr>
          <p:nvPr/>
        </p:nvPicPr>
        <p:blipFill>
          <a:blip r:embed="rId6"/>
          <a:stretch>
            <a:fillRect/>
          </a:stretch>
        </p:blipFill>
        <p:spPr>
          <a:xfrm>
            <a:off x="8311713" y="321428"/>
            <a:ext cx="1131464" cy="1512990"/>
          </a:xfrm>
          <a:prstGeom prst="rect">
            <a:avLst/>
          </a:prstGeom>
        </p:spPr>
      </p:pic>
      <p:pic>
        <p:nvPicPr>
          <p:cNvPr id="7" name="图片 6"/>
          <p:cNvPicPr>
            <a:picLocks noChangeAspect="1"/>
          </p:cNvPicPr>
          <p:nvPr/>
        </p:nvPicPr>
        <p:blipFill>
          <a:blip r:embed="rId7"/>
          <a:stretch>
            <a:fillRect/>
          </a:stretch>
        </p:blipFill>
        <p:spPr>
          <a:xfrm>
            <a:off x="9990519" y="1295400"/>
            <a:ext cx="1048563" cy="406400"/>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401357">
            <a:off x="1652710" y="2310143"/>
            <a:ext cx="5048334" cy="3155208"/>
          </a:xfrm>
          <a:prstGeom prst="rect">
            <a:avLst/>
          </a:prstGeom>
          <a:ln w="63500">
            <a:solidFill>
              <a:schemeClr val="bg1"/>
            </a:solidFill>
          </a:ln>
          <a:effectLst>
            <a:outerShdw blurRad="317500" dist="38100" dir="2700000" algn="tl" rotWithShape="0">
              <a:prstClr val="black">
                <a:alpha val="40000"/>
              </a:prstClr>
            </a:outerShdw>
          </a:effectLst>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1" name="TextBox 9"/>
          <p:cNvSpPr txBox="1"/>
          <p:nvPr/>
        </p:nvSpPr>
        <p:spPr>
          <a:xfrm rot="21445273">
            <a:off x="7151874" y="2900916"/>
            <a:ext cx="2843471" cy="923330"/>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baby</a:t>
            </a:r>
            <a:endParaRPr lang="zh-CN" altLang="en-US" sz="5400" dirty="0">
              <a:solidFill>
                <a:srgbClr val="E86448"/>
              </a:solidFill>
              <a:latin typeface="ChickenScratch AOE" panose="00000400000000000000" pitchFamily="2" charset="0"/>
            </a:endParaRPr>
          </a:p>
        </p:txBody>
      </p:sp>
      <p:sp>
        <p:nvSpPr>
          <p:cNvPr id="12" name="矩形 11"/>
          <p:cNvSpPr/>
          <p:nvPr/>
        </p:nvSpPr>
        <p:spPr>
          <a:xfrm>
            <a:off x="7132542" y="3999128"/>
            <a:ext cx="4509558" cy="1290225"/>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当你用生命的奇迹成就了父母的幸福，当你从懵懂无知到理解了喜怒哀乐，宝贝，我们祝福你。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7" name="图片 6"/>
          <p:cNvPicPr>
            <a:picLocks noChangeAspect="1"/>
          </p:cNvPicPr>
          <p:nvPr/>
        </p:nvPicPr>
        <p:blipFill>
          <a:blip r:embed="rId4"/>
          <a:stretch>
            <a:fillRect/>
          </a:stretch>
        </p:blipFill>
        <p:spPr>
          <a:xfrm>
            <a:off x="870295" y="1224870"/>
            <a:ext cx="1117362" cy="487816"/>
          </a:xfrm>
          <a:prstGeom prst="rect">
            <a:avLst/>
          </a:prstGeom>
        </p:spPr>
      </p:pic>
      <p:pic>
        <p:nvPicPr>
          <p:cNvPr id="8" name="图片 7"/>
          <p:cNvPicPr>
            <a:picLocks noChangeAspect="1"/>
          </p:cNvPicPr>
          <p:nvPr/>
        </p:nvPicPr>
        <p:blipFill>
          <a:blip r:embed="rId5"/>
          <a:stretch>
            <a:fillRect/>
          </a:stretch>
        </p:blipFill>
        <p:spPr>
          <a:xfrm>
            <a:off x="3393318" y="542699"/>
            <a:ext cx="844235" cy="535224"/>
          </a:xfrm>
          <a:prstGeom prst="rect">
            <a:avLst/>
          </a:prstGeom>
        </p:spPr>
      </p:pic>
      <p:pic>
        <p:nvPicPr>
          <p:cNvPr id="9" name="图片 8"/>
          <p:cNvPicPr>
            <a:picLocks noChangeAspect="1"/>
          </p:cNvPicPr>
          <p:nvPr/>
        </p:nvPicPr>
        <p:blipFill>
          <a:blip r:embed="rId6"/>
          <a:stretch>
            <a:fillRect/>
          </a:stretch>
        </p:blipFill>
        <p:spPr>
          <a:xfrm>
            <a:off x="5528914" y="1143000"/>
            <a:ext cx="1129744" cy="558800"/>
          </a:xfrm>
          <a:prstGeom prst="rect">
            <a:avLst/>
          </a:prstGeom>
        </p:spPr>
      </p:pic>
      <p:pic>
        <p:nvPicPr>
          <p:cNvPr id="10" name="图片 9"/>
          <p:cNvPicPr>
            <a:picLocks noChangeAspect="1"/>
          </p:cNvPicPr>
          <p:nvPr/>
        </p:nvPicPr>
        <p:blipFill>
          <a:blip r:embed="rId7"/>
          <a:stretch>
            <a:fillRect/>
          </a:stretch>
        </p:blipFill>
        <p:spPr>
          <a:xfrm>
            <a:off x="7850400" y="468375"/>
            <a:ext cx="1131464" cy="1512990"/>
          </a:xfrm>
          <a:prstGeom prst="rect">
            <a:avLst/>
          </a:prstGeom>
        </p:spPr>
      </p:pic>
      <p:pic>
        <p:nvPicPr>
          <p:cNvPr id="11" name="图片 10"/>
          <p:cNvPicPr>
            <a:picLocks noChangeAspect="1"/>
          </p:cNvPicPr>
          <p:nvPr/>
        </p:nvPicPr>
        <p:blipFill>
          <a:blip r:embed="rId8"/>
          <a:stretch>
            <a:fillRect/>
          </a:stretch>
        </p:blipFill>
        <p:spPr>
          <a:xfrm>
            <a:off x="9649324" y="1422564"/>
            <a:ext cx="1048563" cy="406400"/>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86053">
            <a:off x="1509073" y="2156188"/>
            <a:ext cx="3961948" cy="2800350"/>
          </a:xfrm>
          <a:prstGeom prst="rect">
            <a:avLst/>
          </a:prstGeom>
          <a:ln w="63500">
            <a:solidFill>
              <a:schemeClr val="bg1"/>
            </a:solidFill>
          </a:ln>
          <a:effectLst>
            <a:outerShdw blurRad="317500" dist="38100" dir="2700000" algn="tl" rotWithShape="0">
              <a:prstClr val="black">
                <a:alpha val="40000"/>
              </a:prstClr>
            </a:outerShdw>
          </a:effectLst>
        </p:spPr>
      </p:pic>
      <p:pic>
        <p:nvPicPr>
          <p:cNvPr id="12" name="图片 11"/>
          <p:cNvPicPr>
            <a:picLocks noChangeAspect="1"/>
          </p:cNvPicPr>
          <p:nvPr/>
        </p:nvPicPr>
        <p:blipFill rotWithShape="1">
          <a:blip r:embed="rId10">
            <a:extLst>
              <a:ext uri="{28A0092B-C50C-407E-A947-70E740481C1C}">
                <a14:useLocalDpi xmlns:a14="http://schemas.microsoft.com/office/drawing/2010/main" val="0"/>
              </a:ext>
            </a:extLst>
          </a:blip>
          <a:srcRect l="14900" r="14900"/>
          <a:stretch>
            <a:fillRect/>
          </a:stretch>
        </p:blipFill>
        <p:spPr>
          <a:xfrm>
            <a:off x="8353878" y="2309442"/>
            <a:ext cx="2959842" cy="2959842"/>
          </a:xfrm>
          <a:prstGeom prst="ellipse">
            <a:avLst/>
          </a:prstGeom>
          <a:ln w="63500">
            <a:solidFill>
              <a:schemeClr val="bg1"/>
            </a:solidFill>
          </a:ln>
          <a:effectLst>
            <a:outerShdw blurRad="317500" dist="38100" dir="2700000" algn="tl" rotWithShape="0">
              <a:prstClr val="black">
                <a:alpha val="40000"/>
              </a:prstClr>
            </a:outerShdw>
          </a:effectLst>
        </p:spPr>
      </p:pic>
      <p:sp>
        <p:nvSpPr>
          <p:cNvPr id="13" name="TextBox 9"/>
          <p:cNvSpPr txBox="1"/>
          <p:nvPr/>
        </p:nvSpPr>
        <p:spPr>
          <a:xfrm rot="21445273">
            <a:off x="6314182" y="2520345"/>
            <a:ext cx="1815753" cy="1754326"/>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a:t>
            </a:r>
          </a:p>
          <a:p>
            <a:r>
              <a:rPr lang="en-US" altLang="zh-CN" sz="5400" dirty="0">
                <a:solidFill>
                  <a:srgbClr val="E86448"/>
                </a:solidFill>
                <a:latin typeface="ChickenScratch AOE" panose="00000400000000000000" pitchFamily="2" charset="0"/>
              </a:rPr>
              <a:t>baby</a:t>
            </a:r>
            <a:endParaRPr lang="zh-CN" altLang="en-US" sz="5400" dirty="0">
              <a:solidFill>
                <a:srgbClr val="E86448"/>
              </a:solidFill>
              <a:latin typeface="ChickenScratch AOE" panose="00000400000000000000" pitchFamily="2" charset="0"/>
            </a:endParaRPr>
          </a:p>
        </p:txBody>
      </p:sp>
      <p:sp>
        <p:nvSpPr>
          <p:cNvPr id="14" name="矩形 13"/>
          <p:cNvSpPr/>
          <p:nvPr/>
        </p:nvSpPr>
        <p:spPr>
          <a:xfrm>
            <a:off x="2233880" y="5384179"/>
            <a:ext cx="7418120" cy="923330"/>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当你用生命的奇迹成就了父母的幸福，当你从懵懂无知到理解了喜怒哀乐，宝贝，我们祝福你。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1)">
                                      <p:cBhvr>
                                        <p:cTn id="14" dur="2000"/>
                                        <p:tgtEl>
                                          <p:spTgt spid="12"/>
                                        </p:tgtEl>
                                      </p:cBhvr>
                                    </p:animEffect>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181" y="2310064"/>
            <a:ext cx="787530" cy="1479299"/>
          </a:xfrm>
          <a:prstGeom prst="rect">
            <a:avLst/>
          </a:prstGeom>
        </p:spPr>
      </p:pic>
      <p:pic>
        <p:nvPicPr>
          <p:cNvPr id="3" name="图片 2"/>
          <p:cNvPicPr>
            <a:picLocks noChangeAspect="1"/>
          </p:cNvPicPr>
          <p:nvPr/>
        </p:nvPicPr>
        <p:blipFill>
          <a:blip r:embed="rId4"/>
          <a:stretch>
            <a:fillRect/>
          </a:stretch>
        </p:blipFill>
        <p:spPr>
          <a:xfrm>
            <a:off x="927445" y="1224870"/>
            <a:ext cx="1117362" cy="487816"/>
          </a:xfrm>
          <a:prstGeom prst="rect">
            <a:avLst/>
          </a:prstGeom>
        </p:spPr>
      </p:pic>
      <p:pic>
        <p:nvPicPr>
          <p:cNvPr id="4" name="图片 3"/>
          <p:cNvPicPr>
            <a:picLocks noChangeAspect="1"/>
          </p:cNvPicPr>
          <p:nvPr/>
        </p:nvPicPr>
        <p:blipFill>
          <a:blip r:embed="rId5"/>
          <a:stretch>
            <a:fillRect/>
          </a:stretch>
        </p:blipFill>
        <p:spPr>
          <a:xfrm>
            <a:off x="3393318" y="542699"/>
            <a:ext cx="844235" cy="535224"/>
          </a:xfrm>
          <a:prstGeom prst="rect">
            <a:avLst/>
          </a:prstGeom>
        </p:spPr>
      </p:pic>
      <p:pic>
        <p:nvPicPr>
          <p:cNvPr id="5" name="图片 4"/>
          <p:cNvPicPr>
            <a:picLocks noChangeAspect="1"/>
          </p:cNvPicPr>
          <p:nvPr/>
        </p:nvPicPr>
        <p:blipFill>
          <a:blip r:embed="rId6"/>
          <a:stretch>
            <a:fillRect/>
          </a:stretch>
        </p:blipFill>
        <p:spPr>
          <a:xfrm>
            <a:off x="5586064" y="1143000"/>
            <a:ext cx="1129744" cy="558800"/>
          </a:xfrm>
          <a:prstGeom prst="rect">
            <a:avLst/>
          </a:prstGeom>
        </p:spPr>
      </p:pic>
      <p:pic>
        <p:nvPicPr>
          <p:cNvPr id="6" name="图片 5"/>
          <p:cNvPicPr>
            <a:picLocks noChangeAspect="1"/>
          </p:cNvPicPr>
          <p:nvPr/>
        </p:nvPicPr>
        <p:blipFill>
          <a:blip r:embed="rId7"/>
          <a:stretch>
            <a:fillRect/>
          </a:stretch>
        </p:blipFill>
        <p:spPr>
          <a:xfrm>
            <a:off x="8311713" y="321428"/>
            <a:ext cx="1131464" cy="1512990"/>
          </a:xfrm>
          <a:prstGeom prst="rect">
            <a:avLst/>
          </a:prstGeom>
        </p:spPr>
      </p:pic>
      <p:pic>
        <p:nvPicPr>
          <p:cNvPr id="7" name="图片 6"/>
          <p:cNvPicPr>
            <a:picLocks noChangeAspect="1"/>
          </p:cNvPicPr>
          <p:nvPr/>
        </p:nvPicPr>
        <p:blipFill>
          <a:blip r:embed="rId8"/>
          <a:stretch>
            <a:fillRect/>
          </a:stretch>
        </p:blipFill>
        <p:spPr>
          <a:xfrm>
            <a:off x="9990519" y="1295400"/>
            <a:ext cx="1048563" cy="406400"/>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666339">
            <a:off x="2437713" y="3515570"/>
            <a:ext cx="3285080" cy="2396440"/>
          </a:xfrm>
          <a:prstGeom prst="rect">
            <a:avLst/>
          </a:prstGeom>
          <a:ln w="63500">
            <a:solidFill>
              <a:schemeClr val="bg1"/>
            </a:solidFill>
          </a:ln>
          <a:effectLst>
            <a:outerShdw blurRad="317500" dist="38100" dir="2700000" algn="tl" rotWithShape="0">
              <a:prstClr val="black">
                <a:alpha val="40000"/>
              </a:prstClr>
            </a:outerShdw>
          </a:effectLst>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391935">
            <a:off x="6908784" y="2101480"/>
            <a:ext cx="3424593" cy="2469131"/>
          </a:xfrm>
          <a:prstGeom prst="rect">
            <a:avLst/>
          </a:prstGeom>
          <a:ln w="63500">
            <a:solidFill>
              <a:schemeClr val="bg1"/>
            </a:solidFill>
          </a:ln>
          <a:effectLst>
            <a:outerShdw blurRad="317500" dist="38100" dir="2700000" algn="tl" rotWithShape="0">
              <a:prstClr val="black">
                <a:alpha val="40000"/>
              </a:prstClr>
            </a:outerShdw>
          </a:effectLst>
        </p:spPr>
      </p:pic>
      <p:sp>
        <p:nvSpPr>
          <p:cNvPr id="12" name="TextBox 9"/>
          <p:cNvSpPr txBox="1"/>
          <p:nvPr/>
        </p:nvSpPr>
        <p:spPr>
          <a:xfrm rot="21445273">
            <a:off x="2564112" y="1948664"/>
            <a:ext cx="2843471" cy="923330"/>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baby</a:t>
            </a:r>
            <a:endParaRPr lang="zh-CN" altLang="en-US" sz="5400" dirty="0">
              <a:solidFill>
                <a:srgbClr val="E86448"/>
              </a:solidFill>
              <a:latin typeface="ChickenScratch AOE" panose="00000400000000000000" pitchFamily="2" charset="0"/>
            </a:endParaRPr>
          </a:p>
        </p:txBody>
      </p:sp>
      <p:sp>
        <p:nvSpPr>
          <p:cNvPr id="13" name="矩形 12"/>
          <p:cNvSpPr/>
          <p:nvPr/>
        </p:nvSpPr>
        <p:spPr>
          <a:xfrm>
            <a:off x="6622666" y="4990583"/>
            <a:ext cx="4509558" cy="1290225"/>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当你用生命的奇迹成就了父母的幸福，当你从懵懂无知到理解了喜怒哀乐，宝贝，我们祝福你。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75537">
            <a:off x="1432490" y="2531239"/>
            <a:ext cx="1828730" cy="2743095"/>
          </a:xfrm>
          <a:prstGeom prst="rect">
            <a:avLst/>
          </a:prstGeom>
          <a:ln w="63500">
            <a:solidFill>
              <a:schemeClr val="bg1"/>
            </a:solidFill>
          </a:ln>
          <a:effectLst>
            <a:outerShdw blurRad="317500" dist="38100" dir="2700000" algn="tl" rotWithShape="0">
              <a:prstClr val="black">
                <a:alpha val="40000"/>
              </a:prstClr>
            </a:outerShdw>
          </a:effectLst>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8972">
            <a:off x="4433403" y="1866753"/>
            <a:ext cx="2114762" cy="2560245"/>
          </a:xfrm>
          <a:prstGeom prst="rect">
            <a:avLst/>
          </a:prstGeom>
          <a:ln w="63500">
            <a:solidFill>
              <a:schemeClr val="bg1"/>
            </a:solidFill>
          </a:ln>
          <a:effectLst>
            <a:outerShdw blurRad="317500" dist="38100" dir="2700000" algn="tl" rotWithShape="0">
              <a:prstClr val="black">
                <a:alpha val="40000"/>
              </a:prstClr>
            </a:outerShdw>
          </a:effectLst>
        </p:spPr>
      </p:pic>
      <p:pic>
        <p:nvPicPr>
          <p:cNvPr id="2"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932988" cy="47498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6"/>
          <a:stretch>
            <a:fillRect/>
          </a:stretch>
        </p:blipFill>
        <p:spPr>
          <a:xfrm>
            <a:off x="642905" y="941249"/>
            <a:ext cx="1117362" cy="487816"/>
          </a:xfrm>
          <a:prstGeom prst="rect">
            <a:avLst/>
          </a:prstGeom>
        </p:spPr>
      </p:pic>
      <p:pic>
        <p:nvPicPr>
          <p:cNvPr id="4" name="图片 3"/>
          <p:cNvPicPr>
            <a:picLocks noChangeAspect="1"/>
          </p:cNvPicPr>
          <p:nvPr/>
        </p:nvPicPr>
        <p:blipFill>
          <a:blip r:embed="rId7"/>
          <a:stretch>
            <a:fillRect/>
          </a:stretch>
        </p:blipFill>
        <p:spPr>
          <a:xfrm>
            <a:off x="2507947" y="406025"/>
            <a:ext cx="844235" cy="535224"/>
          </a:xfrm>
          <a:prstGeom prst="rect">
            <a:avLst/>
          </a:prstGeom>
        </p:spPr>
      </p:pic>
      <p:pic>
        <p:nvPicPr>
          <p:cNvPr id="5" name="图片 4"/>
          <p:cNvPicPr>
            <a:picLocks noChangeAspect="1"/>
          </p:cNvPicPr>
          <p:nvPr/>
        </p:nvPicPr>
        <p:blipFill>
          <a:blip r:embed="rId8"/>
          <a:stretch>
            <a:fillRect/>
          </a:stretch>
        </p:blipFill>
        <p:spPr>
          <a:xfrm>
            <a:off x="6819779" y="1701800"/>
            <a:ext cx="1129744" cy="558800"/>
          </a:xfrm>
          <a:prstGeom prst="rect">
            <a:avLst/>
          </a:prstGeom>
        </p:spPr>
      </p:pic>
      <p:pic>
        <p:nvPicPr>
          <p:cNvPr id="6" name="图片 5"/>
          <p:cNvPicPr>
            <a:picLocks noChangeAspect="1"/>
          </p:cNvPicPr>
          <p:nvPr/>
        </p:nvPicPr>
        <p:blipFill>
          <a:blip r:embed="rId9"/>
          <a:stretch>
            <a:fillRect/>
          </a:stretch>
        </p:blipFill>
        <p:spPr>
          <a:xfrm>
            <a:off x="8285260" y="354633"/>
            <a:ext cx="1131464" cy="1512990"/>
          </a:xfrm>
          <a:prstGeom prst="rect">
            <a:avLst/>
          </a:prstGeom>
        </p:spPr>
      </p:pic>
      <p:pic>
        <p:nvPicPr>
          <p:cNvPr id="7" name="图片 6"/>
          <p:cNvPicPr>
            <a:picLocks noChangeAspect="1"/>
          </p:cNvPicPr>
          <p:nvPr/>
        </p:nvPicPr>
        <p:blipFill>
          <a:blip r:embed="rId10"/>
          <a:stretch>
            <a:fillRect/>
          </a:stretch>
        </p:blipFill>
        <p:spPr>
          <a:xfrm>
            <a:off x="10268725" y="1243013"/>
            <a:ext cx="1048563" cy="406400"/>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3" name="矩形 12"/>
          <p:cNvSpPr/>
          <p:nvPr/>
        </p:nvSpPr>
        <p:spPr>
          <a:xfrm>
            <a:off x="4693710" y="5152743"/>
            <a:ext cx="6096000" cy="784830"/>
          </a:xfrm>
          <a:prstGeom prst="rect">
            <a:avLst/>
          </a:prstGeom>
        </p:spPr>
        <p:txBody>
          <a:bodyPr wrap="square">
            <a:spAutoFit/>
            <a:scene3d>
              <a:camera prst="orthographicFront"/>
              <a:lightRig rig="threePt" dir="t"/>
            </a:scene3d>
            <a:sp3d extrusionH="12700"/>
          </a:bodyPr>
          <a:lstStyle/>
          <a:p>
            <a:pPr>
              <a:lnSpc>
                <a:spcPct val="125000"/>
              </a:lnSpc>
            </a:pPr>
            <a:r>
              <a:rPr lang="zh-CN" altLang="en-US" dirty="0">
                <a:solidFill>
                  <a:srgbClr val="E33E1D"/>
                </a:solidFill>
                <a:latin typeface="迷你简娃娃篆" panose="02010604000101010101" pitchFamily="2" charset="-122"/>
                <a:ea typeface="迷你简娃娃篆" panose="02010604000101010101" pitchFamily="2" charset="-122"/>
              </a:rPr>
              <a:t>当你用生命的奇迹成就了父母的幸福，当你从懵懂无知到理解了喜怒哀乐，宝贝，我们祝福你。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948702" y="0"/>
            <a:ext cx="4875168" cy="5275308"/>
          </a:xfrm>
          <a:prstGeom prst="rect">
            <a:avLst/>
          </a:prstGeom>
        </p:spPr>
      </p:pic>
      <p:pic>
        <p:nvPicPr>
          <p:cNvPr id="4" name="图片 3"/>
          <p:cNvPicPr>
            <a:picLocks noChangeAspect="1"/>
          </p:cNvPicPr>
          <p:nvPr/>
        </p:nvPicPr>
        <p:blipFill>
          <a:blip r:embed="rId4"/>
          <a:stretch>
            <a:fillRect/>
          </a:stretch>
        </p:blipFill>
        <p:spPr>
          <a:xfrm>
            <a:off x="927445" y="3445555"/>
            <a:ext cx="1117362" cy="487816"/>
          </a:xfrm>
          <a:prstGeom prst="rect">
            <a:avLst/>
          </a:prstGeom>
        </p:spPr>
      </p:pic>
      <p:pic>
        <p:nvPicPr>
          <p:cNvPr id="5" name="图片 4"/>
          <p:cNvPicPr>
            <a:picLocks noChangeAspect="1"/>
          </p:cNvPicPr>
          <p:nvPr/>
        </p:nvPicPr>
        <p:blipFill>
          <a:blip r:embed="rId5"/>
          <a:stretch>
            <a:fillRect/>
          </a:stretch>
        </p:blipFill>
        <p:spPr>
          <a:xfrm>
            <a:off x="1908153" y="4505937"/>
            <a:ext cx="1886918" cy="1196259"/>
          </a:xfrm>
          <a:prstGeom prst="rect">
            <a:avLst/>
          </a:prstGeom>
        </p:spPr>
      </p:pic>
      <p:pic>
        <p:nvPicPr>
          <p:cNvPr id="6" name="图片 5"/>
          <p:cNvPicPr>
            <a:picLocks noChangeAspect="1"/>
          </p:cNvPicPr>
          <p:nvPr/>
        </p:nvPicPr>
        <p:blipFill>
          <a:blip r:embed="rId6"/>
          <a:stretch>
            <a:fillRect/>
          </a:stretch>
        </p:blipFill>
        <p:spPr>
          <a:xfrm>
            <a:off x="9197407" y="2380343"/>
            <a:ext cx="1769219" cy="875101"/>
          </a:xfrm>
          <a:prstGeom prst="rect">
            <a:avLst/>
          </a:prstGeom>
        </p:spPr>
      </p:pic>
      <p:pic>
        <p:nvPicPr>
          <p:cNvPr id="7" name="图片 6"/>
          <p:cNvPicPr>
            <a:picLocks noChangeAspect="1"/>
          </p:cNvPicPr>
          <p:nvPr/>
        </p:nvPicPr>
        <p:blipFill>
          <a:blip r:embed="rId7"/>
          <a:stretch>
            <a:fillRect/>
          </a:stretch>
        </p:blipFill>
        <p:spPr>
          <a:xfrm>
            <a:off x="1606113" y="1274083"/>
            <a:ext cx="1470916" cy="1966904"/>
          </a:xfrm>
          <a:prstGeom prst="rect">
            <a:avLst/>
          </a:prstGeom>
        </p:spPr>
      </p:pic>
      <p:pic>
        <p:nvPicPr>
          <p:cNvPr id="8" name="图片 7"/>
          <p:cNvPicPr>
            <a:picLocks noChangeAspect="1"/>
          </p:cNvPicPr>
          <p:nvPr/>
        </p:nvPicPr>
        <p:blipFill>
          <a:blip r:embed="rId8"/>
          <a:stretch>
            <a:fillRect/>
          </a:stretch>
        </p:blipFill>
        <p:spPr>
          <a:xfrm>
            <a:off x="8265804" y="4812673"/>
            <a:ext cx="2461961" cy="954202"/>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1" name="TextBox 9"/>
          <p:cNvSpPr txBox="1"/>
          <p:nvPr/>
        </p:nvSpPr>
        <p:spPr>
          <a:xfrm rot="21445273">
            <a:off x="4735950" y="2959240"/>
            <a:ext cx="2843471" cy="923330"/>
          </a:xfrm>
          <a:prstGeom prst="rect">
            <a:avLst/>
          </a:prstGeom>
          <a:noFill/>
        </p:spPr>
        <p:txBody>
          <a:bodyPr wrap="none" rtlCol="0">
            <a:spAutoFit/>
          </a:bodyPr>
          <a:lstStyle/>
          <a:p>
            <a:r>
              <a:rPr lang="en-US" altLang="zh-CN" sz="5400" dirty="0">
                <a:solidFill>
                  <a:srgbClr val="056BB6"/>
                </a:solidFill>
                <a:latin typeface="ChickenScratch AOE" panose="00000400000000000000" pitchFamily="2" charset="0"/>
              </a:rPr>
              <a:t>Happy baby</a:t>
            </a:r>
            <a:endParaRPr lang="zh-CN" altLang="en-US" sz="5400" dirty="0">
              <a:solidFill>
                <a:srgbClr val="056BB6"/>
              </a:solidFill>
              <a:latin typeface="ChickenScratch AOE"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9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49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1213">
            <a:off x="915373" y="3241488"/>
            <a:ext cx="3382243" cy="2374335"/>
          </a:xfrm>
          <a:prstGeom prst="rect">
            <a:avLst/>
          </a:prstGeom>
          <a:ln w="63500">
            <a:solidFill>
              <a:schemeClr val="bg1"/>
            </a:solidFill>
          </a:ln>
          <a:effectLst>
            <a:outerShdw blurRad="317500" dist="38100" dir="2700000" algn="tl" rotWithShape="0">
              <a:prstClr val="black">
                <a:alpha val="40000"/>
              </a:prstClr>
            </a:outerShdw>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36845">
            <a:off x="7592311" y="3118193"/>
            <a:ext cx="3302274" cy="2374335"/>
          </a:xfrm>
          <a:prstGeom prst="rect">
            <a:avLst/>
          </a:prstGeom>
          <a:ln w="63500">
            <a:solidFill>
              <a:schemeClr val="bg1"/>
            </a:solidFill>
          </a:ln>
          <a:effectLst>
            <a:outerShdw blurRad="317500" dist="38100" dir="2700000" algn="tl" rotWithShape="0">
              <a:prstClr val="black">
                <a:alpha val="40000"/>
              </a:prstClr>
            </a:outerShdw>
          </a:effectLst>
        </p:spPr>
      </p:pic>
      <p:pic>
        <p:nvPicPr>
          <p:cNvPr id="2"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1925926"/>
            <a:ext cx="12293600" cy="175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6"/>
          <a:stretch>
            <a:fillRect/>
          </a:stretch>
        </p:blipFill>
        <p:spPr>
          <a:xfrm>
            <a:off x="738868" y="803678"/>
            <a:ext cx="1117362" cy="487816"/>
          </a:xfrm>
          <a:prstGeom prst="rect">
            <a:avLst/>
          </a:prstGeom>
        </p:spPr>
      </p:pic>
      <p:pic>
        <p:nvPicPr>
          <p:cNvPr id="4" name="图片 3"/>
          <p:cNvPicPr>
            <a:picLocks noChangeAspect="1"/>
          </p:cNvPicPr>
          <p:nvPr/>
        </p:nvPicPr>
        <p:blipFill>
          <a:blip r:embed="rId7"/>
          <a:stretch>
            <a:fillRect/>
          </a:stretch>
        </p:blipFill>
        <p:spPr>
          <a:xfrm>
            <a:off x="2857192" y="377675"/>
            <a:ext cx="844235" cy="535224"/>
          </a:xfrm>
          <a:prstGeom prst="rect">
            <a:avLst/>
          </a:prstGeom>
        </p:spPr>
      </p:pic>
      <p:pic>
        <p:nvPicPr>
          <p:cNvPr id="5" name="图片 4"/>
          <p:cNvPicPr>
            <a:picLocks noChangeAspect="1"/>
          </p:cNvPicPr>
          <p:nvPr/>
        </p:nvPicPr>
        <p:blipFill>
          <a:blip r:embed="rId8"/>
          <a:stretch>
            <a:fillRect/>
          </a:stretch>
        </p:blipFill>
        <p:spPr>
          <a:xfrm>
            <a:off x="6465694" y="480916"/>
            <a:ext cx="1129744" cy="558800"/>
          </a:xfrm>
          <a:prstGeom prst="rect">
            <a:avLst/>
          </a:prstGeom>
        </p:spPr>
      </p:pic>
      <p:pic>
        <p:nvPicPr>
          <p:cNvPr id="6" name="图片 5"/>
          <p:cNvPicPr>
            <a:picLocks noChangeAspect="1"/>
          </p:cNvPicPr>
          <p:nvPr/>
        </p:nvPicPr>
        <p:blipFill>
          <a:blip r:embed="rId9"/>
          <a:stretch>
            <a:fillRect/>
          </a:stretch>
        </p:blipFill>
        <p:spPr>
          <a:xfrm>
            <a:off x="8311713" y="321428"/>
            <a:ext cx="1131464" cy="1512990"/>
          </a:xfrm>
          <a:prstGeom prst="rect">
            <a:avLst/>
          </a:prstGeom>
        </p:spPr>
      </p:pic>
      <p:pic>
        <p:nvPicPr>
          <p:cNvPr id="7" name="图片 6"/>
          <p:cNvPicPr>
            <a:picLocks noChangeAspect="1"/>
          </p:cNvPicPr>
          <p:nvPr/>
        </p:nvPicPr>
        <p:blipFill>
          <a:blip r:embed="rId10"/>
          <a:stretch>
            <a:fillRect/>
          </a:stretch>
        </p:blipFill>
        <p:spPr>
          <a:xfrm>
            <a:off x="9990519" y="1295400"/>
            <a:ext cx="1048563" cy="406400"/>
          </a:xfrm>
          <a:prstGeom prst="rect">
            <a:avLst/>
          </a:prstGeom>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2" name="矩形 11"/>
          <p:cNvSpPr/>
          <p:nvPr/>
        </p:nvSpPr>
        <p:spPr>
          <a:xfrm>
            <a:off x="2606494" y="1259758"/>
            <a:ext cx="4509558" cy="1099788"/>
          </a:xfrm>
          <a:prstGeom prst="rect">
            <a:avLst/>
          </a:prstGeom>
        </p:spPr>
        <p:txBody>
          <a:bodyPr wrap="square">
            <a:spAutoFit/>
            <a:scene3d>
              <a:camera prst="orthographicFront"/>
              <a:lightRig rig="threePt" dir="t"/>
            </a:scene3d>
            <a:sp3d extrusionH="12700"/>
          </a:bodyPr>
          <a:lstStyle/>
          <a:p>
            <a:pPr>
              <a:lnSpc>
                <a:spcPct val="125000"/>
              </a:lnSpc>
            </a:pPr>
            <a:r>
              <a:rPr lang="zh-CN" altLang="en-US" dirty="0">
                <a:solidFill>
                  <a:srgbClr val="E33E1D"/>
                </a:solidFill>
                <a:latin typeface="迷你简娃娃篆" panose="02010604000101010101" pitchFamily="2" charset="-122"/>
                <a:ea typeface="迷你简娃娃篆" panose="02010604000101010101" pitchFamily="2" charset="-122"/>
              </a:rPr>
              <a:t>过去的每一天，你哭，你笑，你玩，你闹，用你的方式感动着身边的每一个人，证明着你的存在。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rot="21445273">
            <a:off x="1224512" y="2393220"/>
            <a:ext cx="2843471" cy="923330"/>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baby</a:t>
            </a:r>
            <a:endParaRPr lang="zh-CN" altLang="en-US" sz="5400" dirty="0">
              <a:solidFill>
                <a:srgbClr val="E86448"/>
              </a:solidFill>
              <a:latin typeface="ChickenScratch AOE" panose="00000400000000000000" pitchFamily="2" charset="0"/>
            </a:endParaRPr>
          </a:p>
        </p:txBody>
      </p:sp>
      <p:pic>
        <p:nvPicPr>
          <p:cNvPr id="3" name="图片 2"/>
          <p:cNvPicPr>
            <a:picLocks noChangeAspect="1"/>
          </p:cNvPicPr>
          <p:nvPr/>
        </p:nvPicPr>
        <p:blipFill>
          <a:blip r:embed="rId3"/>
          <a:stretch>
            <a:fillRect/>
          </a:stretch>
        </p:blipFill>
        <p:spPr>
          <a:xfrm>
            <a:off x="927445" y="1224870"/>
            <a:ext cx="1117362" cy="487816"/>
          </a:xfrm>
          <a:prstGeom prst="rect">
            <a:avLst/>
          </a:prstGeom>
        </p:spPr>
      </p:pic>
      <p:pic>
        <p:nvPicPr>
          <p:cNvPr id="4" name="图片 3"/>
          <p:cNvPicPr>
            <a:picLocks noChangeAspect="1"/>
          </p:cNvPicPr>
          <p:nvPr/>
        </p:nvPicPr>
        <p:blipFill>
          <a:blip r:embed="rId4"/>
          <a:stretch>
            <a:fillRect/>
          </a:stretch>
        </p:blipFill>
        <p:spPr>
          <a:xfrm>
            <a:off x="3393318" y="542699"/>
            <a:ext cx="844235" cy="535224"/>
          </a:xfrm>
          <a:prstGeom prst="rect">
            <a:avLst/>
          </a:prstGeom>
        </p:spPr>
      </p:pic>
      <p:pic>
        <p:nvPicPr>
          <p:cNvPr id="5" name="图片 4"/>
          <p:cNvPicPr>
            <a:picLocks noChangeAspect="1"/>
          </p:cNvPicPr>
          <p:nvPr/>
        </p:nvPicPr>
        <p:blipFill>
          <a:blip r:embed="rId5"/>
          <a:stretch>
            <a:fillRect/>
          </a:stretch>
        </p:blipFill>
        <p:spPr>
          <a:xfrm>
            <a:off x="5586064" y="1143000"/>
            <a:ext cx="1129744" cy="558800"/>
          </a:xfrm>
          <a:prstGeom prst="rect">
            <a:avLst/>
          </a:prstGeom>
        </p:spPr>
      </p:pic>
      <p:pic>
        <p:nvPicPr>
          <p:cNvPr id="6" name="图片 5"/>
          <p:cNvPicPr>
            <a:picLocks noChangeAspect="1"/>
          </p:cNvPicPr>
          <p:nvPr/>
        </p:nvPicPr>
        <p:blipFill>
          <a:blip r:embed="rId6"/>
          <a:stretch>
            <a:fillRect/>
          </a:stretch>
        </p:blipFill>
        <p:spPr>
          <a:xfrm>
            <a:off x="8311713" y="321428"/>
            <a:ext cx="1131464" cy="1512990"/>
          </a:xfrm>
          <a:prstGeom prst="rect">
            <a:avLst/>
          </a:prstGeom>
        </p:spPr>
      </p:pic>
      <p:pic>
        <p:nvPicPr>
          <p:cNvPr id="7" name="图片 6"/>
          <p:cNvPicPr>
            <a:picLocks noChangeAspect="1"/>
          </p:cNvPicPr>
          <p:nvPr/>
        </p:nvPicPr>
        <p:blipFill>
          <a:blip r:embed="rId7"/>
          <a:stretch>
            <a:fillRect/>
          </a:stretch>
        </p:blipFill>
        <p:spPr>
          <a:xfrm>
            <a:off x="9990519" y="1295400"/>
            <a:ext cx="1048563" cy="406400"/>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83568">
            <a:off x="6420587" y="2596531"/>
            <a:ext cx="4214717" cy="3262190"/>
          </a:xfrm>
          <a:prstGeom prst="rect">
            <a:avLst/>
          </a:prstGeom>
          <a:ln w="63500">
            <a:solidFill>
              <a:schemeClr val="bg1"/>
            </a:solidFill>
          </a:ln>
          <a:effectLst>
            <a:outerShdw blurRad="317500" dist="38100" dir="2700000" algn="tl" rotWithShape="0">
              <a:prstClr val="black">
                <a:alpha val="40000"/>
              </a:prstClr>
            </a:outerShdw>
          </a:effectLst>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1" name="矩形 10"/>
          <p:cNvSpPr/>
          <p:nvPr/>
        </p:nvSpPr>
        <p:spPr>
          <a:xfrm>
            <a:off x="1205180" y="3491432"/>
            <a:ext cx="4509558" cy="1705723"/>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将来也请不要吝啬你璀璨的笑容让填充你未来的每一天吧</a:t>
            </a:r>
            <a:r>
              <a:rPr lang="en-US" altLang="zh-CN" dirty="0">
                <a:solidFill>
                  <a:srgbClr val="E33E1D"/>
                </a:solidFill>
                <a:latin typeface="迷你简娃娃篆" panose="02010604000101010101" pitchFamily="2" charset="-122"/>
                <a:ea typeface="迷你简娃娃篆" panose="02010604000101010101" pitchFamily="2" charset="-122"/>
              </a:rPr>
              <a:t>.</a:t>
            </a:r>
            <a:r>
              <a:rPr lang="zh-CN" altLang="en-US" dirty="0">
                <a:solidFill>
                  <a:srgbClr val="E33E1D"/>
                </a:solidFill>
                <a:latin typeface="迷你简娃娃篆" panose="02010604000101010101" pitchFamily="2" charset="-122"/>
                <a:ea typeface="迷你简娃娃篆" panose="02010604000101010101" pitchFamily="2" charset="-122"/>
              </a:rPr>
              <a:t>宝贝现在的你是一个美丽童话的开始以后的故事也许包容百味但一定美不胜收。</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64" y="3124983"/>
            <a:ext cx="3386125" cy="3182957"/>
          </a:xfrm>
          <a:prstGeom prst="rect">
            <a:avLst/>
          </a:prstGeom>
        </p:spPr>
      </p:pic>
      <p:pic>
        <p:nvPicPr>
          <p:cNvPr id="3" name="图片 2"/>
          <p:cNvPicPr>
            <a:picLocks noChangeAspect="1"/>
          </p:cNvPicPr>
          <p:nvPr/>
        </p:nvPicPr>
        <p:blipFill>
          <a:blip r:embed="rId4"/>
          <a:stretch>
            <a:fillRect/>
          </a:stretch>
        </p:blipFill>
        <p:spPr>
          <a:xfrm>
            <a:off x="927445" y="1224870"/>
            <a:ext cx="1117362" cy="487816"/>
          </a:xfrm>
          <a:prstGeom prst="rect">
            <a:avLst/>
          </a:prstGeom>
        </p:spPr>
      </p:pic>
      <p:pic>
        <p:nvPicPr>
          <p:cNvPr id="4" name="图片 3"/>
          <p:cNvPicPr>
            <a:picLocks noChangeAspect="1"/>
          </p:cNvPicPr>
          <p:nvPr/>
        </p:nvPicPr>
        <p:blipFill>
          <a:blip r:embed="rId5"/>
          <a:stretch>
            <a:fillRect/>
          </a:stretch>
        </p:blipFill>
        <p:spPr>
          <a:xfrm>
            <a:off x="3393318" y="542699"/>
            <a:ext cx="844235" cy="535224"/>
          </a:xfrm>
          <a:prstGeom prst="rect">
            <a:avLst/>
          </a:prstGeom>
        </p:spPr>
      </p:pic>
      <p:pic>
        <p:nvPicPr>
          <p:cNvPr id="5" name="图片 4"/>
          <p:cNvPicPr>
            <a:picLocks noChangeAspect="1"/>
          </p:cNvPicPr>
          <p:nvPr/>
        </p:nvPicPr>
        <p:blipFill>
          <a:blip r:embed="rId6"/>
          <a:stretch>
            <a:fillRect/>
          </a:stretch>
        </p:blipFill>
        <p:spPr>
          <a:xfrm>
            <a:off x="5433996" y="736600"/>
            <a:ext cx="1129744" cy="558800"/>
          </a:xfrm>
          <a:prstGeom prst="rect">
            <a:avLst/>
          </a:prstGeom>
        </p:spPr>
      </p:pic>
      <p:pic>
        <p:nvPicPr>
          <p:cNvPr id="6" name="图片 5"/>
          <p:cNvPicPr>
            <a:picLocks noChangeAspect="1"/>
          </p:cNvPicPr>
          <p:nvPr/>
        </p:nvPicPr>
        <p:blipFill>
          <a:blip r:embed="rId7"/>
          <a:stretch>
            <a:fillRect/>
          </a:stretch>
        </p:blipFill>
        <p:spPr>
          <a:xfrm>
            <a:off x="8311713" y="321428"/>
            <a:ext cx="1131464" cy="1512990"/>
          </a:xfrm>
          <a:prstGeom prst="rect">
            <a:avLst/>
          </a:prstGeom>
        </p:spPr>
      </p:pic>
      <p:pic>
        <p:nvPicPr>
          <p:cNvPr id="7" name="图片 6"/>
          <p:cNvPicPr>
            <a:picLocks noChangeAspect="1"/>
          </p:cNvPicPr>
          <p:nvPr/>
        </p:nvPicPr>
        <p:blipFill>
          <a:blip r:embed="rId8"/>
          <a:stretch>
            <a:fillRect/>
          </a:stretch>
        </p:blipFill>
        <p:spPr>
          <a:xfrm>
            <a:off x="9990519" y="1295400"/>
            <a:ext cx="1048563" cy="406400"/>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867035">
            <a:off x="4117613" y="1883629"/>
            <a:ext cx="3117595" cy="2247785"/>
          </a:xfrm>
          <a:prstGeom prst="rect">
            <a:avLst/>
          </a:prstGeom>
          <a:ln w="63500">
            <a:solidFill>
              <a:schemeClr val="bg1"/>
            </a:solidFill>
          </a:ln>
          <a:effectLst>
            <a:outerShdw blurRad="317500" dist="38100" dir="2700000" algn="tl" rotWithShape="0">
              <a:prstClr val="black">
                <a:alpha val="40000"/>
              </a:prstClr>
            </a:outerShdw>
          </a:effectLst>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240828">
            <a:off x="8159175" y="2599197"/>
            <a:ext cx="3100403" cy="1937752"/>
          </a:xfrm>
          <a:prstGeom prst="rect">
            <a:avLst/>
          </a:prstGeom>
          <a:ln w="63500">
            <a:solidFill>
              <a:schemeClr val="bg1"/>
            </a:solidFill>
          </a:ln>
          <a:effectLst>
            <a:outerShdw blurRad="317500" dist="38100" dir="2700000" algn="tl" rotWithShape="0">
              <a:prstClr val="black">
                <a:alpha val="40000"/>
              </a:prstClr>
            </a:outerShdw>
          </a:effectLst>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2" name="矩形 11"/>
          <p:cNvSpPr/>
          <p:nvPr/>
        </p:nvSpPr>
        <p:spPr>
          <a:xfrm>
            <a:off x="5182948" y="4873186"/>
            <a:ext cx="4509558" cy="1061701"/>
          </a:xfrm>
          <a:prstGeom prst="rect">
            <a:avLst/>
          </a:prstGeom>
        </p:spPr>
        <p:txBody>
          <a:bodyPr wrap="square">
            <a:spAutoFit/>
            <a:scene3d>
              <a:camera prst="orthographicFront"/>
              <a:lightRig rig="threePt" dir="t"/>
            </a:scene3d>
            <a:sp3d extrusionH="12700"/>
          </a:bodyPr>
          <a:lstStyle/>
          <a:p>
            <a:pPr>
              <a:lnSpc>
                <a:spcPct val="120000"/>
              </a:lnSpc>
            </a:pPr>
            <a:r>
              <a:rPr lang="zh-CN" altLang="en-US" dirty="0">
                <a:solidFill>
                  <a:srgbClr val="E33E1D"/>
                </a:solidFill>
                <a:latin typeface="迷你简娃娃篆" panose="02010604000101010101" pitchFamily="2" charset="-122"/>
                <a:ea typeface="迷你简娃娃篆" panose="02010604000101010101" pitchFamily="2" charset="-122"/>
              </a:rPr>
              <a:t>当你用生命的奇迹成就了父母的幸福，当你从懵懂无知到理解了喜怒哀乐，宝贝，我们祝福你。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ppt_w</p:attrName>
                                        </p:attrNameLst>
                                      </p:cBhvr>
                                      <p:tavLst>
                                        <p:tav tm="0" fmla="#ppt_w*sin(2.5*pi*$)">
                                          <p:val>
                                            <p:fltVal val="0"/>
                                          </p:val>
                                        </p:tav>
                                        <p:tav tm="100000">
                                          <p:val>
                                            <p:fltVal val="1"/>
                                          </p:val>
                                        </p:tav>
                                      </p:tavLst>
                                    </p:anim>
                                    <p:anim calcmode="lin" valueType="num">
                                      <p:cBhvr>
                                        <p:cTn id="20" dur="2000" fill="hold"/>
                                        <p:tgtEl>
                                          <p:spTgt spid="9"/>
                                        </p:tgtEl>
                                        <p:attrNameLst>
                                          <p:attrName>ppt_h</p:attrName>
                                        </p:attrNameLst>
                                      </p:cBhvr>
                                      <p:tavLst>
                                        <p:tav tm="0">
                                          <p:val>
                                            <p:strVal val="#ppt_h"/>
                                          </p:val>
                                        </p:tav>
                                        <p:tav tm="100000">
                                          <p:val>
                                            <p:strVal val="#ppt_h"/>
                                          </p:val>
                                        </p:tav>
                                      </p:tavLst>
                                    </p:anim>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790927" y="4962882"/>
            <a:ext cx="1248060" cy="1154077"/>
          </a:xfrm>
          <a:prstGeom prst="rect">
            <a:avLst/>
          </a:prstGeom>
        </p:spPr>
      </p:pic>
      <p:pic>
        <p:nvPicPr>
          <p:cNvPr id="6" name="图片 5"/>
          <p:cNvPicPr>
            <a:picLocks noChangeAspect="1"/>
          </p:cNvPicPr>
          <p:nvPr/>
        </p:nvPicPr>
        <p:blipFill>
          <a:blip r:embed="rId4"/>
          <a:stretch>
            <a:fillRect/>
          </a:stretch>
        </p:blipFill>
        <p:spPr>
          <a:xfrm>
            <a:off x="927445" y="1224870"/>
            <a:ext cx="1117362" cy="487816"/>
          </a:xfrm>
          <a:prstGeom prst="rect">
            <a:avLst/>
          </a:prstGeom>
        </p:spPr>
      </p:pic>
      <p:pic>
        <p:nvPicPr>
          <p:cNvPr id="7" name="图片 6"/>
          <p:cNvPicPr>
            <a:picLocks noChangeAspect="1"/>
          </p:cNvPicPr>
          <p:nvPr/>
        </p:nvPicPr>
        <p:blipFill>
          <a:blip r:embed="rId5"/>
          <a:stretch>
            <a:fillRect/>
          </a:stretch>
        </p:blipFill>
        <p:spPr>
          <a:xfrm>
            <a:off x="3393318" y="542699"/>
            <a:ext cx="844235" cy="535224"/>
          </a:xfrm>
          <a:prstGeom prst="rect">
            <a:avLst/>
          </a:prstGeom>
        </p:spPr>
      </p:pic>
      <p:pic>
        <p:nvPicPr>
          <p:cNvPr id="8" name="图片 7"/>
          <p:cNvPicPr>
            <a:picLocks noChangeAspect="1"/>
          </p:cNvPicPr>
          <p:nvPr/>
        </p:nvPicPr>
        <p:blipFill>
          <a:blip r:embed="rId6"/>
          <a:stretch>
            <a:fillRect/>
          </a:stretch>
        </p:blipFill>
        <p:spPr>
          <a:xfrm>
            <a:off x="5586064" y="1143000"/>
            <a:ext cx="1129744" cy="558800"/>
          </a:xfrm>
          <a:prstGeom prst="rect">
            <a:avLst/>
          </a:prstGeom>
        </p:spPr>
      </p:pic>
      <p:pic>
        <p:nvPicPr>
          <p:cNvPr id="9" name="图片 8"/>
          <p:cNvPicPr>
            <a:picLocks noChangeAspect="1"/>
          </p:cNvPicPr>
          <p:nvPr/>
        </p:nvPicPr>
        <p:blipFill>
          <a:blip r:embed="rId7"/>
          <a:stretch>
            <a:fillRect/>
          </a:stretch>
        </p:blipFill>
        <p:spPr>
          <a:xfrm>
            <a:off x="8311713" y="321428"/>
            <a:ext cx="1131464" cy="1512990"/>
          </a:xfrm>
          <a:prstGeom prst="rect">
            <a:avLst/>
          </a:prstGeom>
        </p:spPr>
      </p:pic>
      <p:pic>
        <p:nvPicPr>
          <p:cNvPr id="10" name="图片 9"/>
          <p:cNvPicPr>
            <a:picLocks noChangeAspect="1"/>
          </p:cNvPicPr>
          <p:nvPr/>
        </p:nvPicPr>
        <p:blipFill>
          <a:blip r:embed="rId8"/>
          <a:stretch>
            <a:fillRect/>
          </a:stretch>
        </p:blipFill>
        <p:spPr>
          <a:xfrm>
            <a:off x="9990519" y="1295400"/>
            <a:ext cx="1048563" cy="406400"/>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6126" y="2248366"/>
            <a:ext cx="3103755" cy="2178836"/>
          </a:xfrm>
          <a:prstGeom prst="rect">
            <a:avLst/>
          </a:prstGeom>
          <a:ln w="63500">
            <a:solidFill>
              <a:schemeClr val="bg1"/>
            </a:solidFill>
          </a:ln>
          <a:effectLst>
            <a:outerShdw blurRad="317500" dist="38100" dir="2700000" algn="tl" rotWithShape="0">
              <a:prstClr val="black">
                <a:alpha val="40000"/>
              </a:prstClr>
            </a:outerShdw>
          </a:effectLst>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77548" y="2248366"/>
            <a:ext cx="2848751" cy="2167900"/>
          </a:xfrm>
          <a:prstGeom prst="rect">
            <a:avLst/>
          </a:prstGeom>
          <a:ln w="63500">
            <a:solidFill>
              <a:schemeClr val="bg1"/>
            </a:solidFill>
          </a:ln>
          <a:effectLst>
            <a:outerShdw blurRad="317500" dist="38100" dir="2700000" algn="tl" rotWithShape="0">
              <a:prstClr val="black">
                <a:alpha val="40000"/>
              </a:prstClr>
            </a:outerShdw>
          </a:effectLst>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3964" y="2248366"/>
            <a:ext cx="2513075" cy="2178836"/>
          </a:xfrm>
          <a:prstGeom prst="rect">
            <a:avLst/>
          </a:prstGeom>
          <a:ln w="63500">
            <a:solidFill>
              <a:schemeClr val="bg1"/>
            </a:solidFill>
          </a:ln>
          <a:effectLst>
            <a:outerShdw blurRad="317500" dist="38100" dir="2700000" algn="tl" rotWithShape="0">
              <a:prstClr val="black">
                <a:alpha val="40000"/>
              </a:prstClr>
            </a:outerShdw>
          </a:effectLst>
        </p:spPr>
      </p:pic>
      <p:pic>
        <p:nvPicPr>
          <p:cNvPr id="13" name="图片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6" name="矩形 15"/>
          <p:cNvSpPr/>
          <p:nvPr/>
        </p:nvSpPr>
        <p:spPr>
          <a:xfrm>
            <a:off x="3507349" y="5078255"/>
            <a:ext cx="6881252" cy="923330"/>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当你用生命的奇迹成就了父母的幸福，当你从懵懂无知到理解了喜怒哀乐，宝贝，我们祝福你。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312318" y="591932"/>
            <a:ext cx="2391145" cy="3197431"/>
          </a:xfrm>
          <a:prstGeom prst="rect">
            <a:avLst/>
          </a:prstGeom>
        </p:spPr>
      </p:pic>
      <p:pic>
        <p:nvPicPr>
          <p:cNvPr id="3" name="图片 2"/>
          <p:cNvPicPr>
            <a:picLocks noChangeAspect="1"/>
          </p:cNvPicPr>
          <p:nvPr/>
        </p:nvPicPr>
        <p:blipFill>
          <a:blip r:embed="rId4"/>
          <a:stretch>
            <a:fillRect/>
          </a:stretch>
        </p:blipFill>
        <p:spPr>
          <a:xfrm>
            <a:off x="927445" y="1224870"/>
            <a:ext cx="1117362" cy="487816"/>
          </a:xfrm>
          <a:prstGeom prst="rect">
            <a:avLst/>
          </a:prstGeom>
        </p:spPr>
      </p:pic>
      <p:pic>
        <p:nvPicPr>
          <p:cNvPr id="4" name="图片 3"/>
          <p:cNvPicPr>
            <a:picLocks noChangeAspect="1"/>
          </p:cNvPicPr>
          <p:nvPr/>
        </p:nvPicPr>
        <p:blipFill>
          <a:blip r:embed="rId5"/>
          <a:stretch>
            <a:fillRect/>
          </a:stretch>
        </p:blipFill>
        <p:spPr>
          <a:xfrm>
            <a:off x="6673546" y="591932"/>
            <a:ext cx="844235" cy="535224"/>
          </a:xfrm>
          <a:prstGeom prst="rect">
            <a:avLst/>
          </a:prstGeom>
        </p:spPr>
      </p:pic>
      <p:pic>
        <p:nvPicPr>
          <p:cNvPr id="5" name="图片 4"/>
          <p:cNvPicPr>
            <a:picLocks noChangeAspect="1"/>
          </p:cNvPicPr>
          <p:nvPr/>
        </p:nvPicPr>
        <p:blipFill>
          <a:blip r:embed="rId6"/>
          <a:stretch>
            <a:fillRect/>
          </a:stretch>
        </p:blipFill>
        <p:spPr>
          <a:xfrm>
            <a:off x="8750179" y="1268413"/>
            <a:ext cx="1129744" cy="558800"/>
          </a:xfrm>
          <a:prstGeom prst="rect">
            <a:avLst/>
          </a:prstGeom>
        </p:spPr>
      </p:pic>
      <p:pic>
        <p:nvPicPr>
          <p:cNvPr id="7" name="图片 6"/>
          <p:cNvPicPr>
            <a:picLocks noChangeAspect="1"/>
          </p:cNvPicPr>
          <p:nvPr/>
        </p:nvPicPr>
        <p:blipFill>
          <a:blip r:embed="rId7"/>
          <a:stretch>
            <a:fillRect/>
          </a:stretch>
        </p:blipFill>
        <p:spPr>
          <a:xfrm>
            <a:off x="10465636" y="656344"/>
            <a:ext cx="1048563" cy="406400"/>
          </a:xfrm>
          <a:prstGeom prst="rect">
            <a:avLst/>
          </a:prstGeom>
        </p:spPr>
      </p:pic>
      <p:pic>
        <p:nvPicPr>
          <p:cNvPr id="8" name="图片 7"/>
          <p:cNvPicPr>
            <a:picLocks noChangeAspect="1"/>
          </p:cNvPicPr>
          <p:nvPr/>
        </p:nvPicPr>
        <p:blipFill rotWithShape="1">
          <a:blip r:embed="rId8">
            <a:extLst>
              <a:ext uri="{28A0092B-C50C-407E-A947-70E740481C1C}">
                <a14:useLocalDpi xmlns:a14="http://schemas.microsoft.com/office/drawing/2010/main" val="0"/>
              </a:ext>
            </a:extLst>
          </a:blip>
          <a:srcRect/>
          <a:stretch>
            <a:fillRect/>
          </a:stretch>
        </p:blipFill>
        <p:spPr>
          <a:xfrm>
            <a:off x="840117" y="2648015"/>
            <a:ext cx="2735468" cy="2735468"/>
          </a:xfrm>
          <a:prstGeom prst="ellipse">
            <a:avLst/>
          </a:prstGeom>
          <a:ln w="63500">
            <a:solidFill>
              <a:schemeClr val="bg1"/>
            </a:solidFill>
          </a:ln>
          <a:effectLst>
            <a:outerShdw blurRad="317500" dist="38100" dir="2700000" algn="tl" rotWithShape="0">
              <a:prstClr val="black">
                <a:alpha val="40000"/>
              </a:prstClr>
            </a:outerShdw>
          </a:effectLst>
        </p:spPr>
      </p:pic>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83281">
            <a:off x="6449785" y="2378467"/>
            <a:ext cx="4127500" cy="2724150"/>
          </a:xfrm>
          <a:prstGeom prst="rect">
            <a:avLst/>
          </a:prstGeom>
          <a:ln w="63500">
            <a:solidFill>
              <a:schemeClr val="bg1"/>
            </a:solidFill>
          </a:ln>
          <a:effectLst>
            <a:outerShdw blurRad="317500" dist="38100" dir="2700000" algn="tl" rotWithShape="0">
              <a:prstClr val="black">
                <a:alpha val="40000"/>
              </a:prstClr>
            </a:outerShdw>
          </a:effectLst>
        </p:spPr>
      </p:pic>
      <p:pic>
        <p:nvPicPr>
          <p:cNvPr id="10"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2" name="TextBox 9"/>
          <p:cNvSpPr txBox="1"/>
          <p:nvPr/>
        </p:nvSpPr>
        <p:spPr>
          <a:xfrm rot="21445273">
            <a:off x="4191065" y="3780503"/>
            <a:ext cx="1815753" cy="1754326"/>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a:t>
            </a:r>
          </a:p>
          <a:p>
            <a:r>
              <a:rPr lang="en-US" altLang="zh-CN" sz="5400" dirty="0">
                <a:solidFill>
                  <a:srgbClr val="E86448"/>
                </a:solidFill>
                <a:latin typeface="ChickenScratch AOE" panose="00000400000000000000" pitchFamily="2" charset="0"/>
              </a:rPr>
              <a:t>baby</a:t>
            </a:r>
            <a:endParaRPr lang="zh-CN" altLang="en-US" sz="5400" dirty="0">
              <a:solidFill>
                <a:srgbClr val="E86448"/>
              </a:solidFill>
              <a:latin typeface="ChickenScratch AOE" panose="00000400000000000000" pitchFamily="2" charset="0"/>
            </a:endParaRPr>
          </a:p>
        </p:txBody>
      </p:sp>
      <p:sp>
        <p:nvSpPr>
          <p:cNvPr id="13" name="矩形 12"/>
          <p:cNvSpPr/>
          <p:nvPr/>
        </p:nvSpPr>
        <p:spPr>
          <a:xfrm>
            <a:off x="2581542" y="5670633"/>
            <a:ext cx="7028915" cy="507831"/>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184820" y="657112"/>
            <a:ext cx="1052533" cy="1276575"/>
          </a:xfrm>
          <a:prstGeom prst="rect">
            <a:avLst/>
          </a:prstGeom>
        </p:spPr>
      </p:pic>
      <p:pic>
        <p:nvPicPr>
          <p:cNvPr id="3" name="图片 2"/>
          <p:cNvPicPr>
            <a:picLocks noChangeAspect="1"/>
          </p:cNvPicPr>
          <p:nvPr/>
        </p:nvPicPr>
        <p:blipFill>
          <a:blip r:embed="rId4"/>
          <a:stretch>
            <a:fillRect/>
          </a:stretch>
        </p:blipFill>
        <p:spPr>
          <a:xfrm>
            <a:off x="609178" y="1143000"/>
            <a:ext cx="1117362" cy="487816"/>
          </a:xfrm>
          <a:prstGeom prst="rect">
            <a:avLst/>
          </a:prstGeom>
        </p:spPr>
      </p:pic>
      <p:pic>
        <p:nvPicPr>
          <p:cNvPr id="4" name="图片 3"/>
          <p:cNvPicPr>
            <a:picLocks noChangeAspect="1"/>
          </p:cNvPicPr>
          <p:nvPr/>
        </p:nvPicPr>
        <p:blipFill>
          <a:blip r:embed="rId5"/>
          <a:stretch>
            <a:fillRect/>
          </a:stretch>
        </p:blipFill>
        <p:spPr>
          <a:xfrm>
            <a:off x="3989023" y="582052"/>
            <a:ext cx="844235" cy="535224"/>
          </a:xfrm>
          <a:prstGeom prst="rect">
            <a:avLst/>
          </a:prstGeom>
        </p:spPr>
      </p:pic>
      <p:pic>
        <p:nvPicPr>
          <p:cNvPr id="5" name="图片 4"/>
          <p:cNvPicPr>
            <a:picLocks noChangeAspect="1"/>
          </p:cNvPicPr>
          <p:nvPr/>
        </p:nvPicPr>
        <p:blipFill>
          <a:blip r:embed="rId6"/>
          <a:stretch>
            <a:fillRect/>
          </a:stretch>
        </p:blipFill>
        <p:spPr>
          <a:xfrm>
            <a:off x="5586064" y="1143000"/>
            <a:ext cx="1129744" cy="558800"/>
          </a:xfrm>
          <a:prstGeom prst="rect">
            <a:avLst/>
          </a:prstGeom>
        </p:spPr>
      </p:pic>
      <p:pic>
        <p:nvPicPr>
          <p:cNvPr id="6" name="图片 5"/>
          <p:cNvPicPr>
            <a:picLocks noChangeAspect="1"/>
          </p:cNvPicPr>
          <p:nvPr/>
        </p:nvPicPr>
        <p:blipFill>
          <a:blip r:embed="rId7"/>
          <a:stretch>
            <a:fillRect/>
          </a:stretch>
        </p:blipFill>
        <p:spPr>
          <a:xfrm>
            <a:off x="8311713" y="321428"/>
            <a:ext cx="1131464" cy="1512990"/>
          </a:xfrm>
          <a:prstGeom prst="rect">
            <a:avLst/>
          </a:prstGeom>
        </p:spPr>
      </p:pic>
      <p:pic>
        <p:nvPicPr>
          <p:cNvPr id="7" name="图片 6"/>
          <p:cNvPicPr>
            <a:picLocks noChangeAspect="1"/>
          </p:cNvPicPr>
          <p:nvPr/>
        </p:nvPicPr>
        <p:blipFill>
          <a:blip r:embed="rId8"/>
          <a:stretch>
            <a:fillRect/>
          </a:stretch>
        </p:blipFill>
        <p:spPr>
          <a:xfrm>
            <a:off x="9990519" y="1295400"/>
            <a:ext cx="1048563" cy="406400"/>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41623">
            <a:off x="1783936" y="2546236"/>
            <a:ext cx="3831008" cy="3068637"/>
          </a:xfrm>
          <a:prstGeom prst="rect">
            <a:avLst/>
          </a:prstGeom>
          <a:ln w="63500">
            <a:solidFill>
              <a:schemeClr val="bg1"/>
            </a:solidFill>
          </a:ln>
          <a:effectLst>
            <a:outerShdw blurRad="317500" dist="38100" dir="2700000" algn="tl" rotWithShape="0">
              <a:prstClr val="black">
                <a:alpha val="40000"/>
              </a:prstClr>
            </a:outerShdw>
          </a:effectLst>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841623">
            <a:off x="6512485" y="2546235"/>
            <a:ext cx="4256084" cy="3068637"/>
          </a:xfrm>
          <a:prstGeom prst="rect">
            <a:avLst/>
          </a:prstGeom>
          <a:ln w="63500">
            <a:solidFill>
              <a:schemeClr val="bg1"/>
            </a:solidFill>
          </a:ln>
          <a:effectLst>
            <a:outerShdw blurRad="317500" dist="38100" dir="2700000" algn="tl" rotWithShape="0">
              <a:prstClr val="black">
                <a:alpha val="40000"/>
              </a:prstClr>
            </a:outerShdw>
          </a:effectLst>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73915" y="2367984"/>
            <a:ext cx="5848649" cy="2535232"/>
            <a:chOff x="3551532" y="488229"/>
            <a:chExt cx="5848649" cy="2535232"/>
          </a:xfrm>
        </p:grpSpPr>
        <p:pic>
          <p:nvPicPr>
            <p:cNvPr id="3" name="图片 2"/>
            <p:cNvPicPr>
              <a:picLocks noChangeAspect="1"/>
            </p:cNvPicPr>
            <p:nvPr/>
          </p:nvPicPr>
          <p:blipFill>
            <a:blip r:embed="rId3"/>
            <a:stretch>
              <a:fillRect/>
            </a:stretch>
          </p:blipFill>
          <p:spPr>
            <a:xfrm rot="479783">
              <a:off x="3551532" y="1670470"/>
              <a:ext cx="4304589" cy="1352991"/>
            </a:xfrm>
            <a:prstGeom prst="rect">
              <a:avLst/>
            </a:prstGeom>
          </p:spPr>
        </p:pic>
        <p:pic>
          <p:nvPicPr>
            <p:cNvPr id="2" name="图片 1"/>
            <p:cNvPicPr>
              <a:picLocks noChangeAspect="1"/>
            </p:cNvPicPr>
            <p:nvPr/>
          </p:nvPicPr>
          <p:blipFill>
            <a:blip r:embed="rId4"/>
            <a:stretch>
              <a:fillRect/>
            </a:stretch>
          </p:blipFill>
          <p:spPr>
            <a:xfrm>
              <a:off x="7204162" y="488229"/>
              <a:ext cx="2196019" cy="2120900"/>
            </a:xfrm>
            <a:prstGeom prst="rect">
              <a:avLst/>
            </a:prstGeom>
          </p:spPr>
        </p:pic>
      </p:grpSp>
      <p:pic>
        <p:nvPicPr>
          <p:cNvPr id="5" name="图片 4"/>
          <p:cNvPicPr>
            <a:picLocks noChangeAspect="1"/>
          </p:cNvPicPr>
          <p:nvPr/>
        </p:nvPicPr>
        <p:blipFill>
          <a:blip r:embed="rId5"/>
          <a:stretch>
            <a:fillRect/>
          </a:stretch>
        </p:blipFill>
        <p:spPr>
          <a:xfrm>
            <a:off x="451784" y="1346602"/>
            <a:ext cx="1117362" cy="487816"/>
          </a:xfrm>
          <a:prstGeom prst="rect">
            <a:avLst/>
          </a:prstGeom>
        </p:spPr>
      </p:pic>
      <p:pic>
        <p:nvPicPr>
          <p:cNvPr id="6" name="图片 5"/>
          <p:cNvPicPr>
            <a:picLocks noChangeAspect="1"/>
          </p:cNvPicPr>
          <p:nvPr/>
        </p:nvPicPr>
        <p:blipFill>
          <a:blip r:embed="rId6"/>
          <a:stretch>
            <a:fillRect/>
          </a:stretch>
        </p:blipFill>
        <p:spPr>
          <a:xfrm>
            <a:off x="3924161" y="389500"/>
            <a:ext cx="844235" cy="535224"/>
          </a:xfrm>
          <a:prstGeom prst="rect">
            <a:avLst/>
          </a:prstGeom>
        </p:spPr>
      </p:pic>
      <p:pic>
        <p:nvPicPr>
          <p:cNvPr id="7" name="图片 6"/>
          <p:cNvPicPr>
            <a:picLocks noChangeAspect="1"/>
          </p:cNvPicPr>
          <p:nvPr/>
        </p:nvPicPr>
        <p:blipFill>
          <a:blip r:embed="rId7"/>
          <a:stretch>
            <a:fillRect/>
          </a:stretch>
        </p:blipFill>
        <p:spPr>
          <a:xfrm>
            <a:off x="5586064" y="1143000"/>
            <a:ext cx="1129744" cy="558800"/>
          </a:xfrm>
          <a:prstGeom prst="rect">
            <a:avLst/>
          </a:prstGeom>
        </p:spPr>
      </p:pic>
      <p:pic>
        <p:nvPicPr>
          <p:cNvPr id="8" name="图片 7"/>
          <p:cNvPicPr>
            <a:picLocks noChangeAspect="1"/>
          </p:cNvPicPr>
          <p:nvPr/>
        </p:nvPicPr>
        <p:blipFill>
          <a:blip r:embed="rId8"/>
          <a:stretch>
            <a:fillRect/>
          </a:stretch>
        </p:blipFill>
        <p:spPr>
          <a:xfrm>
            <a:off x="8311713" y="321428"/>
            <a:ext cx="1131464" cy="1512990"/>
          </a:xfrm>
          <a:prstGeom prst="rect">
            <a:avLst/>
          </a:prstGeom>
        </p:spPr>
      </p:pic>
      <p:pic>
        <p:nvPicPr>
          <p:cNvPr id="9" name="图片 8"/>
          <p:cNvPicPr>
            <a:picLocks noChangeAspect="1"/>
          </p:cNvPicPr>
          <p:nvPr/>
        </p:nvPicPr>
        <p:blipFill>
          <a:blip r:embed="rId9"/>
          <a:stretch>
            <a:fillRect/>
          </a:stretch>
        </p:blipFill>
        <p:spPr>
          <a:xfrm>
            <a:off x="9990519" y="1295400"/>
            <a:ext cx="1048563" cy="406400"/>
          </a:xfrm>
          <a:prstGeom prst="rect">
            <a:avLst/>
          </a:prstGeom>
        </p:spPr>
      </p:pic>
      <p:pic>
        <p:nvPicPr>
          <p:cNvPr id="10" name="图片 9"/>
          <p:cNvPicPr>
            <a:picLocks noChangeAspect="1"/>
          </p:cNvPicPr>
          <p:nvPr/>
        </p:nvPicPr>
        <p:blipFill>
          <a:blip r:embed="rId10"/>
          <a:stretch>
            <a:fillRect/>
          </a:stretch>
        </p:blipFill>
        <p:spPr>
          <a:xfrm>
            <a:off x="2288271" y="504712"/>
            <a:ext cx="1052533" cy="1276575"/>
          </a:xfrm>
          <a:prstGeom prst="rect">
            <a:avLst/>
          </a:prstGeom>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1857" y="2447471"/>
            <a:ext cx="4694658" cy="3295650"/>
          </a:xfrm>
          <a:prstGeom prst="rect">
            <a:avLst/>
          </a:prstGeom>
          <a:ln w="63500">
            <a:solidFill>
              <a:schemeClr val="bg1"/>
            </a:solidFill>
          </a:ln>
          <a:effectLst>
            <a:outerShdw blurRad="317500" dist="38100" dir="2700000" algn="tl" rotWithShape="0">
              <a:prstClr val="black">
                <a:alpha val="40000"/>
              </a:prstClr>
            </a:outerShdw>
          </a:effectLst>
        </p:spPr>
      </p:pic>
      <p:pic>
        <p:nvPicPr>
          <p:cNvPr id="12" name="图片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3" name="图片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4" name="TextBox 9"/>
          <p:cNvSpPr txBox="1"/>
          <p:nvPr/>
        </p:nvSpPr>
        <p:spPr>
          <a:xfrm rot="21445273">
            <a:off x="5961108" y="2707221"/>
            <a:ext cx="2843471" cy="923330"/>
          </a:xfrm>
          <a:prstGeom prst="rect">
            <a:avLst/>
          </a:prstGeom>
          <a:noFill/>
        </p:spPr>
        <p:txBody>
          <a:bodyPr wrap="none" rtlCol="0">
            <a:spAutoFit/>
          </a:bodyPr>
          <a:lstStyle/>
          <a:p>
            <a:r>
              <a:rPr lang="en-US" altLang="zh-CN" sz="5400" dirty="0">
                <a:solidFill>
                  <a:srgbClr val="E86448"/>
                </a:solidFill>
                <a:latin typeface="ChickenScratch AOE" panose="00000400000000000000" pitchFamily="2" charset="0"/>
              </a:rPr>
              <a:t>Happy baby</a:t>
            </a:r>
            <a:endParaRPr lang="zh-CN" altLang="en-US" sz="5400" dirty="0">
              <a:solidFill>
                <a:srgbClr val="E86448"/>
              </a:solidFill>
              <a:latin typeface="ChickenScratch AOE" panose="00000400000000000000" pitchFamily="2" charset="0"/>
            </a:endParaRPr>
          </a:p>
        </p:txBody>
      </p:sp>
      <p:sp>
        <p:nvSpPr>
          <p:cNvPr id="15" name="矩形 14"/>
          <p:cNvSpPr/>
          <p:nvPr/>
        </p:nvSpPr>
        <p:spPr>
          <a:xfrm>
            <a:off x="6010570" y="4718864"/>
            <a:ext cx="4509558" cy="923330"/>
          </a:xfrm>
          <a:prstGeom prst="rect">
            <a:avLst/>
          </a:prstGeom>
        </p:spPr>
        <p:txBody>
          <a:bodyPr wrap="square">
            <a:spAutoFit/>
            <a:scene3d>
              <a:camera prst="orthographicFront"/>
              <a:lightRig rig="threePt" dir="t"/>
            </a:scene3d>
            <a:sp3d extrusionH="12700"/>
          </a:bodyPr>
          <a:lstStyle/>
          <a:p>
            <a:pPr>
              <a:lnSpc>
                <a:spcPct val="150000"/>
              </a:lnSpc>
            </a:pPr>
            <a:r>
              <a:rPr lang="zh-CN" altLang="en-US" dirty="0">
                <a:solidFill>
                  <a:srgbClr val="E33E1D"/>
                </a:solidFill>
                <a:latin typeface="迷你简娃娃篆" panose="02010604000101010101" pitchFamily="2" charset="-122"/>
                <a:ea typeface="迷你简娃娃篆" panose="02010604000101010101" pitchFamily="2" charset="-122"/>
              </a:rPr>
              <a:t>当你从懵懂无知到理解了喜怒哀乐，宝贝，我们祝福你。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503</Words>
  <Application>Microsoft Office PowerPoint</Application>
  <PresentationFormat>宽屏</PresentationFormat>
  <Paragraphs>52</Paragraphs>
  <Slides>20</Slides>
  <Notes>20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ChickenScratch AOE</vt:lpstr>
      <vt:lpstr>等线</vt:lpstr>
      <vt:lpstr>迷你简娃娃篆</vt:lpstr>
      <vt:lpstr>微软雅黑</vt:lpstr>
      <vt:lpstr>Arial</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32</cp:revision>
  <dcterms:created xsi:type="dcterms:W3CDTF">2017-09-07T07:35:00Z</dcterms:created>
  <dcterms:modified xsi:type="dcterms:W3CDTF">2021-01-05T07:06:08Z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