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9" r:id="rId13"/>
    <p:sldId id="270" r:id="rId14"/>
    <p:sldId id="271" r:id="rId15"/>
    <p:sldId id="272" r:id="rId16"/>
    <p:sldId id="267" r:id="rId17"/>
    <p:sldId id="273" r:id="rId18"/>
    <p:sldId id="268" r:id="rId19"/>
    <p:sldId id="274" r:id="rId20"/>
    <p:sldId id="27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4C2"/>
    <a:srgbClr val="9AD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9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4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4BE4A-700B-47C3-B39A-2F66D88FF9B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76AAE-6F91-4E54-ABFD-07E712955B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76AAE-6F91-4E54-ABFD-07E712955B1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76AAE-6F91-4E54-ABFD-07E712955B1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76AAE-6F91-4E54-ABFD-07E712955B1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76AAE-6F91-4E54-ABFD-07E712955B1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76AAE-6F91-4E54-ABFD-07E712955B1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76AAE-6F91-4E54-ABFD-07E712955B1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76AAE-6F91-4E54-ABFD-07E712955B1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76AAE-6F91-4E54-ABFD-07E712955B1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459AF-B5E8-4C5F-96B8-FECF9CF803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4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6.png"/><Relationship Id="rId18" Type="http://schemas.openxmlformats.org/officeDocument/2006/relationships/image" Target="../media/image42.png"/><Relationship Id="rId26" Type="http://schemas.openxmlformats.org/officeDocument/2006/relationships/image" Target="../media/image62.png"/><Relationship Id="rId3" Type="http://schemas.openxmlformats.org/officeDocument/2006/relationships/image" Target="../media/image53.png"/><Relationship Id="rId21" Type="http://schemas.openxmlformats.org/officeDocument/2006/relationships/image" Target="../media/image49.png"/><Relationship Id="rId7" Type="http://schemas.openxmlformats.org/officeDocument/2006/relationships/image" Target="../media/image27.png"/><Relationship Id="rId12" Type="http://schemas.openxmlformats.org/officeDocument/2006/relationships/image" Target="../media/image34.png"/><Relationship Id="rId17" Type="http://schemas.openxmlformats.org/officeDocument/2006/relationships/image" Target="../media/image59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8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55.png"/><Relationship Id="rId24" Type="http://schemas.openxmlformats.org/officeDocument/2006/relationships/image" Target="../media/image52.png"/><Relationship Id="rId5" Type="http://schemas.openxmlformats.org/officeDocument/2006/relationships/image" Target="../media/image25.png"/><Relationship Id="rId15" Type="http://schemas.openxmlformats.org/officeDocument/2006/relationships/image" Target="../media/image37.png"/><Relationship Id="rId23" Type="http://schemas.openxmlformats.org/officeDocument/2006/relationships/image" Target="../media/image51.png"/><Relationship Id="rId10" Type="http://schemas.openxmlformats.org/officeDocument/2006/relationships/image" Target="../media/image32.png"/><Relationship Id="rId19" Type="http://schemas.openxmlformats.org/officeDocument/2006/relationships/image" Target="../media/image60.png"/><Relationship Id="rId4" Type="http://schemas.openxmlformats.org/officeDocument/2006/relationships/image" Target="../media/image7.png"/><Relationship Id="rId9" Type="http://schemas.openxmlformats.org/officeDocument/2006/relationships/image" Target="../media/image54.png"/><Relationship Id="rId14" Type="http://schemas.openxmlformats.org/officeDocument/2006/relationships/image" Target="../media/image57.png"/><Relationship Id="rId22" Type="http://schemas.openxmlformats.org/officeDocument/2006/relationships/image" Target="../media/image50.png"/><Relationship Id="rId27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89" y="1458594"/>
            <a:ext cx="4619217" cy="47161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45" y="2379249"/>
            <a:ext cx="1228973" cy="12506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94" y="1932601"/>
            <a:ext cx="4650419" cy="25070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80" y="861081"/>
            <a:ext cx="1994445" cy="292792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177524" y="2966473"/>
            <a:ext cx="4276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421" y="3184739"/>
            <a:ext cx="653586" cy="585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25 -1.4814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5 -3.3333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25 -4.4444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25 1.11111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90254" y="537448"/>
            <a:ext cx="387321" cy="6320552"/>
            <a:chOff x="590254" y="537448"/>
            <a:chExt cx="387321" cy="6320552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54" y="537448"/>
              <a:ext cx="387321" cy="568602"/>
            </a:xfrm>
            <a:prstGeom prst="rect">
              <a:avLst/>
            </a:prstGeom>
          </p:spPr>
        </p:pic>
        <p:cxnSp>
          <p:nvCxnSpPr>
            <p:cNvPr id="12" name="直接连接符 11"/>
            <p:cNvCxnSpPr>
              <a:stCxn id="37" idx="2"/>
            </p:cNvCxnSpPr>
            <p:nvPr/>
          </p:nvCxnSpPr>
          <p:spPr>
            <a:xfrm flipH="1">
              <a:off x="783914" y="1106050"/>
              <a:ext cx="1" cy="575195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1213847" y="589591"/>
            <a:ext cx="387321" cy="6268409"/>
            <a:chOff x="11213847" y="589591"/>
            <a:chExt cx="387321" cy="6268409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11407506" y="1106050"/>
              <a:ext cx="1" cy="575195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3847" y="589591"/>
              <a:ext cx="387321" cy="568602"/>
            </a:xfrm>
            <a:prstGeom prst="rect">
              <a:avLst/>
            </a:prstGeom>
          </p:spPr>
        </p:pic>
      </p:grpSp>
      <p:sp>
        <p:nvSpPr>
          <p:cNvPr id="10" name="空心弧 9"/>
          <p:cNvSpPr/>
          <p:nvPr/>
        </p:nvSpPr>
        <p:spPr>
          <a:xfrm>
            <a:off x="4886885" y="2517182"/>
            <a:ext cx="2418231" cy="2418231"/>
          </a:xfrm>
          <a:prstGeom prst="blockArc">
            <a:avLst>
              <a:gd name="adj1" fmla="val 10800000"/>
              <a:gd name="adj2" fmla="val 16200000"/>
              <a:gd name="adj3" fmla="val 4643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空心弧 10"/>
          <p:cNvSpPr/>
          <p:nvPr/>
        </p:nvSpPr>
        <p:spPr>
          <a:xfrm>
            <a:off x="4886885" y="2517182"/>
            <a:ext cx="2418231" cy="2418231"/>
          </a:xfrm>
          <a:prstGeom prst="blockArc">
            <a:avLst>
              <a:gd name="adj1" fmla="val 5400000"/>
              <a:gd name="adj2" fmla="val 10800000"/>
              <a:gd name="adj3" fmla="val 4643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空心弧 12"/>
          <p:cNvSpPr/>
          <p:nvPr/>
        </p:nvSpPr>
        <p:spPr>
          <a:xfrm>
            <a:off x="4886885" y="2517182"/>
            <a:ext cx="2418231" cy="2418231"/>
          </a:xfrm>
          <a:prstGeom prst="blockArc">
            <a:avLst>
              <a:gd name="adj1" fmla="val 0"/>
              <a:gd name="adj2" fmla="val 5400000"/>
              <a:gd name="adj3" fmla="val 4643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空心弧 13"/>
          <p:cNvSpPr/>
          <p:nvPr/>
        </p:nvSpPr>
        <p:spPr>
          <a:xfrm>
            <a:off x="4886885" y="2517182"/>
            <a:ext cx="2418231" cy="2418231"/>
          </a:xfrm>
          <a:prstGeom prst="blockArc">
            <a:avLst>
              <a:gd name="adj1" fmla="val 16200000"/>
              <a:gd name="adj2" fmla="val 0"/>
              <a:gd name="adj3" fmla="val 4643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组合 24"/>
          <p:cNvGrpSpPr/>
          <p:nvPr/>
        </p:nvGrpSpPr>
        <p:grpSpPr>
          <a:xfrm>
            <a:off x="4525075" y="3336417"/>
            <a:ext cx="779762" cy="779762"/>
            <a:chOff x="4525075" y="3336417"/>
            <a:chExt cx="779762" cy="779762"/>
          </a:xfrm>
        </p:grpSpPr>
        <p:sp>
          <p:nvSpPr>
            <p:cNvPr id="19" name="任意多边形 18"/>
            <p:cNvSpPr/>
            <p:nvPr/>
          </p:nvSpPr>
          <p:spPr>
            <a:xfrm>
              <a:off x="4525075" y="3336417"/>
              <a:ext cx="779762" cy="779762"/>
            </a:xfrm>
            <a:custGeom>
              <a:avLst/>
              <a:gdLst>
                <a:gd name="connsiteX0" fmla="*/ 0 w 920685"/>
                <a:gd name="connsiteY0" fmla="*/ 460343 h 920685"/>
                <a:gd name="connsiteX1" fmla="*/ 460343 w 920685"/>
                <a:gd name="connsiteY1" fmla="*/ 0 h 920685"/>
                <a:gd name="connsiteX2" fmla="*/ 920686 w 920685"/>
                <a:gd name="connsiteY2" fmla="*/ 460343 h 920685"/>
                <a:gd name="connsiteX3" fmla="*/ 460343 w 920685"/>
                <a:gd name="connsiteY3" fmla="*/ 920686 h 920685"/>
                <a:gd name="connsiteX4" fmla="*/ 0 w 920685"/>
                <a:gd name="connsiteY4" fmla="*/ 460343 h 92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685" h="920685">
                  <a:moveTo>
                    <a:pt x="0" y="460343"/>
                  </a:moveTo>
                  <a:cubicBezTo>
                    <a:pt x="0" y="206103"/>
                    <a:pt x="206103" y="0"/>
                    <a:pt x="460343" y="0"/>
                  </a:cubicBezTo>
                  <a:cubicBezTo>
                    <a:pt x="714583" y="0"/>
                    <a:pt x="920686" y="206103"/>
                    <a:pt x="920686" y="460343"/>
                  </a:cubicBezTo>
                  <a:cubicBezTo>
                    <a:pt x="920686" y="714583"/>
                    <a:pt x="714583" y="920686"/>
                    <a:pt x="460343" y="920686"/>
                  </a:cubicBezTo>
                  <a:cubicBezTo>
                    <a:pt x="206103" y="920686"/>
                    <a:pt x="0" y="714583"/>
                    <a:pt x="0" y="460343"/>
                  </a:cubicBezTo>
                  <a:close/>
                </a:path>
              </a:pathLst>
            </a:custGeom>
            <a:solidFill>
              <a:srgbClr val="9ADEE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31" tIns="160231" rIns="160231" bIns="16023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000" kern="1200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197" y="3511951"/>
              <a:ext cx="331517" cy="428691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5706120" y="2155372"/>
            <a:ext cx="779762" cy="779762"/>
            <a:chOff x="5706120" y="2155372"/>
            <a:chExt cx="779762" cy="779762"/>
          </a:xfrm>
        </p:grpSpPr>
        <p:sp>
          <p:nvSpPr>
            <p:cNvPr id="16" name="任意多边形 15"/>
            <p:cNvSpPr/>
            <p:nvPr/>
          </p:nvSpPr>
          <p:spPr>
            <a:xfrm>
              <a:off x="5706120" y="2155372"/>
              <a:ext cx="779762" cy="779762"/>
            </a:xfrm>
            <a:custGeom>
              <a:avLst/>
              <a:gdLst>
                <a:gd name="connsiteX0" fmla="*/ 0 w 920685"/>
                <a:gd name="connsiteY0" fmla="*/ 460343 h 920685"/>
                <a:gd name="connsiteX1" fmla="*/ 460343 w 920685"/>
                <a:gd name="connsiteY1" fmla="*/ 0 h 920685"/>
                <a:gd name="connsiteX2" fmla="*/ 920686 w 920685"/>
                <a:gd name="connsiteY2" fmla="*/ 460343 h 920685"/>
                <a:gd name="connsiteX3" fmla="*/ 460343 w 920685"/>
                <a:gd name="connsiteY3" fmla="*/ 920686 h 920685"/>
                <a:gd name="connsiteX4" fmla="*/ 0 w 920685"/>
                <a:gd name="connsiteY4" fmla="*/ 460343 h 92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685" h="920685">
                  <a:moveTo>
                    <a:pt x="0" y="460343"/>
                  </a:moveTo>
                  <a:cubicBezTo>
                    <a:pt x="0" y="206103"/>
                    <a:pt x="206103" y="0"/>
                    <a:pt x="460343" y="0"/>
                  </a:cubicBezTo>
                  <a:cubicBezTo>
                    <a:pt x="714583" y="0"/>
                    <a:pt x="920686" y="206103"/>
                    <a:pt x="920686" y="460343"/>
                  </a:cubicBezTo>
                  <a:cubicBezTo>
                    <a:pt x="920686" y="714583"/>
                    <a:pt x="714583" y="920686"/>
                    <a:pt x="460343" y="920686"/>
                  </a:cubicBezTo>
                  <a:cubicBezTo>
                    <a:pt x="206103" y="920686"/>
                    <a:pt x="0" y="714583"/>
                    <a:pt x="0" y="460343"/>
                  </a:cubicBezTo>
                  <a:close/>
                </a:path>
              </a:pathLst>
            </a:custGeom>
            <a:solidFill>
              <a:srgbClr val="9ADEE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31" tIns="160231" rIns="160231" bIns="16023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000" kern="1200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207" y="2349888"/>
              <a:ext cx="373586" cy="390729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6887163" y="3336417"/>
            <a:ext cx="779762" cy="779762"/>
            <a:chOff x="6887163" y="3336417"/>
            <a:chExt cx="779762" cy="779762"/>
          </a:xfrm>
        </p:grpSpPr>
        <p:sp>
          <p:nvSpPr>
            <p:cNvPr id="17" name="任意多边形 16"/>
            <p:cNvSpPr/>
            <p:nvPr/>
          </p:nvSpPr>
          <p:spPr>
            <a:xfrm>
              <a:off x="6887163" y="3336417"/>
              <a:ext cx="779762" cy="779762"/>
            </a:xfrm>
            <a:custGeom>
              <a:avLst/>
              <a:gdLst>
                <a:gd name="connsiteX0" fmla="*/ 0 w 920685"/>
                <a:gd name="connsiteY0" fmla="*/ 460343 h 920685"/>
                <a:gd name="connsiteX1" fmla="*/ 460343 w 920685"/>
                <a:gd name="connsiteY1" fmla="*/ 0 h 920685"/>
                <a:gd name="connsiteX2" fmla="*/ 920686 w 920685"/>
                <a:gd name="connsiteY2" fmla="*/ 460343 h 920685"/>
                <a:gd name="connsiteX3" fmla="*/ 460343 w 920685"/>
                <a:gd name="connsiteY3" fmla="*/ 920686 h 920685"/>
                <a:gd name="connsiteX4" fmla="*/ 0 w 920685"/>
                <a:gd name="connsiteY4" fmla="*/ 460343 h 92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685" h="920685">
                  <a:moveTo>
                    <a:pt x="0" y="460343"/>
                  </a:moveTo>
                  <a:cubicBezTo>
                    <a:pt x="0" y="206103"/>
                    <a:pt x="206103" y="0"/>
                    <a:pt x="460343" y="0"/>
                  </a:cubicBezTo>
                  <a:cubicBezTo>
                    <a:pt x="714583" y="0"/>
                    <a:pt x="920686" y="206103"/>
                    <a:pt x="920686" y="460343"/>
                  </a:cubicBezTo>
                  <a:cubicBezTo>
                    <a:pt x="920686" y="714583"/>
                    <a:pt x="714583" y="920686"/>
                    <a:pt x="460343" y="920686"/>
                  </a:cubicBezTo>
                  <a:cubicBezTo>
                    <a:pt x="206103" y="920686"/>
                    <a:pt x="0" y="714583"/>
                    <a:pt x="0" y="460343"/>
                  </a:cubicBezTo>
                  <a:close/>
                </a:path>
              </a:pathLst>
            </a:custGeom>
            <a:solidFill>
              <a:srgbClr val="9ADEE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31" tIns="160231" rIns="160231" bIns="16023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000" kern="1200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251" y="3572342"/>
              <a:ext cx="373586" cy="307910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5706120" y="4517460"/>
            <a:ext cx="779762" cy="779762"/>
            <a:chOff x="5706120" y="4517460"/>
            <a:chExt cx="779762" cy="779762"/>
          </a:xfrm>
        </p:grpSpPr>
        <p:sp>
          <p:nvSpPr>
            <p:cNvPr id="18" name="任意多边形 17"/>
            <p:cNvSpPr/>
            <p:nvPr/>
          </p:nvSpPr>
          <p:spPr>
            <a:xfrm>
              <a:off x="5706120" y="4517460"/>
              <a:ext cx="779762" cy="779762"/>
            </a:xfrm>
            <a:custGeom>
              <a:avLst/>
              <a:gdLst>
                <a:gd name="connsiteX0" fmla="*/ 0 w 920685"/>
                <a:gd name="connsiteY0" fmla="*/ 460343 h 920685"/>
                <a:gd name="connsiteX1" fmla="*/ 460343 w 920685"/>
                <a:gd name="connsiteY1" fmla="*/ 0 h 920685"/>
                <a:gd name="connsiteX2" fmla="*/ 920686 w 920685"/>
                <a:gd name="connsiteY2" fmla="*/ 460343 h 920685"/>
                <a:gd name="connsiteX3" fmla="*/ 460343 w 920685"/>
                <a:gd name="connsiteY3" fmla="*/ 920686 h 920685"/>
                <a:gd name="connsiteX4" fmla="*/ 0 w 920685"/>
                <a:gd name="connsiteY4" fmla="*/ 460343 h 92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685" h="920685">
                  <a:moveTo>
                    <a:pt x="0" y="460343"/>
                  </a:moveTo>
                  <a:cubicBezTo>
                    <a:pt x="0" y="206103"/>
                    <a:pt x="206103" y="0"/>
                    <a:pt x="460343" y="0"/>
                  </a:cubicBezTo>
                  <a:cubicBezTo>
                    <a:pt x="714583" y="0"/>
                    <a:pt x="920686" y="206103"/>
                    <a:pt x="920686" y="460343"/>
                  </a:cubicBezTo>
                  <a:cubicBezTo>
                    <a:pt x="920686" y="714583"/>
                    <a:pt x="714583" y="920686"/>
                    <a:pt x="460343" y="920686"/>
                  </a:cubicBezTo>
                  <a:cubicBezTo>
                    <a:pt x="206103" y="920686"/>
                    <a:pt x="0" y="714583"/>
                    <a:pt x="0" y="460343"/>
                  </a:cubicBezTo>
                  <a:close/>
                </a:path>
              </a:pathLst>
            </a:custGeom>
            <a:solidFill>
              <a:srgbClr val="9ADEE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31" tIns="160231" rIns="160231" bIns="16023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000" kern="1200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944" y="4727727"/>
              <a:ext cx="387532" cy="359228"/>
            </a:xfrm>
            <a:prstGeom prst="rect">
              <a:avLst/>
            </a:prstGeom>
          </p:spPr>
        </p:pic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r="28091" b="2102"/>
          <a:stretch>
            <a:fillRect/>
          </a:stretch>
        </p:blipFill>
        <p:spPr>
          <a:xfrm>
            <a:off x="5539028" y="3169324"/>
            <a:ext cx="1113947" cy="1113947"/>
          </a:xfrm>
          <a:custGeom>
            <a:avLst/>
            <a:gdLst>
              <a:gd name="connsiteX0" fmla="*/ 556974 w 1113947"/>
              <a:gd name="connsiteY0" fmla="*/ 0 h 1113947"/>
              <a:gd name="connsiteX1" fmla="*/ 1113947 w 1113947"/>
              <a:gd name="connsiteY1" fmla="*/ 556974 h 1113947"/>
              <a:gd name="connsiteX2" fmla="*/ 556974 w 1113947"/>
              <a:gd name="connsiteY2" fmla="*/ 1113947 h 1113947"/>
              <a:gd name="connsiteX3" fmla="*/ 0 w 1113947"/>
              <a:gd name="connsiteY3" fmla="*/ 556974 h 1113947"/>
              <a:gd name="connsiteX4" fmla="*/ 556974 w 1113947"/>
              <a:gd name="connsiteY4" fmla="*/ 0 h 111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947" h="1113947">
                <a:moveTo>
                  <a:pt x="556974" y="0"/>
                </a:moveTo>
                <a:cubicBezTo>
                  <a:pt x="864582" y="0"/>
                  <a:pt x="1113947" y="249365"/>
                  <a:pt x="1113947" y="556974"/>
                </a:cubicBezTo>
                <a:cubicBezTo>
                  <a:pt x="1113947" y="864582"/>
                  <a:pt x="864582" y="1113947"/>
                  <a:pt x="556974" y="1113947"/>
                </a:cubicBezTo>
                <a:cubicBezTo>
                  <a:pt x="249365" y="1113947"/>
                  <a:pt x="0" y="864582"/>
                  <a:pt x="0" y="556974"/>
                </a:cubicBezTo>
                <a:cubicBezTo>
                  <a:pt x="0" y="249365"/>
                  <a:pt x="249365" y="0"/>
                  <a:pt x="556974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</p:pic>
      <p:sp>
        <p:nvSpPr>
          <p:cNvPr id="45" name="文本框 44"/>
          <p:cNvSpPr txBox="1"/>
          <p:nvPr/>
        </p:nvSpPr>
        <p:spPr>
          <a:xfrm>
            <a:off x="7783802" y="3452022"/>
            <a:ext cx="27986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609015" y="3452022"/>
            <a:ext cx="27986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696698" y="1509566"/>
            <a:ext cx="27986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4665233" y="5394481"/>
            <a:ext cx="27986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5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304448" y="3341289"/>
            <a:ext cx="385983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04447" y="1876784"/>
            <a:ext cx="3859832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3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31342" y="2354724"/>
            <a:ext cx="3364170" cy="3077035"/>
            <a:chOff x="1631342" y="2354724"/>
            <a:chExt cx="3364170" cy="307703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704" y="2354724"/>
              <a:ext cx="3013808" cy="307703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938" y="2955406"/>
              <a:ext cx="801843" cy="81598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342" y="2663990"/>
              <a:ext cx="3034165" cy="1635726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00" y="1964877"/>
            <a:ext cx="1301275" cy="191032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405143" y="2774393"/>
            <a:ext cx="1699328" cy="360427"/>
            <a:chOff x="6405143" y="2774393"/>
            <a:chExt cx="1699328" cy="360427"/>
          </a:xfrm>
        </p:grpSpPr>
        <p:sp>
          <p:nvSpPr>
            <p:cNvPr id="8" name="矩形 7"/>
            <p:cNvSpPr/>
            <p:nvPr/>
          </p:nvSpPr>
          <p:spPr>
            <a:xfrm>
              <a:off x="6405143" y="2790606"/>
              <a:ext cx="1699328" cy="3442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63959" y="2774393"/>
              <a:ext cx="1381695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CHAPTER 03</a:t>
              </a:r>
              <a:endPara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16227" y="2774393"/>
            <a:ext cx="1699328" cy="360427"/>
            <a:chOff x="8316227" y="2774393"/>
            <a:chExt cx="1699328" cy="360427"/>
          </a:xfrm>
        </p:grpSpPr>
        <p:sp>
          <p:nvSpPr>
            <p:cNvPr id="14" name="矩形 13"/>
            <p:cNvSpPr/>
            <p:nvPr/>
          </p:nvSpPr>
          <p:spPr>
            <a:xfrm>
              <a:off x="8316227" y="2790606"/>
              <a:ext cx="1699328" cy="344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369165" y="2774393"/>
              <a:ext cx="1593451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b="0" dirty="0">
                  <a:solidFill>
                    <a:srgbClr val="74C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556211"/>
            <a:ext cx="3947309" cy="536271"/>
            <a:chOff x="0" y="556211"/>
            <a:chExt cx="3947309" cy="53627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0" y="861769"/>
              <a:ext cx="3476625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34470" y="556211"/>
              <a:ext cx="612839" cy="536271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8244401" y="553613"/>
            <a:ext cx="3947599" cy="536271"/>
            <a:chOff x="8244401" y="553613"/>
            <a:chExt cx="3947599" cy="53627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688499" y="867196"/>
              <a:ext cx="3503501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401" y="553613"/>
              <a:ext cx="612839" cy="536271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02" y="1863550"/>
            <a:ext cx="1648068" cy="4994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4562849" y="2381446"/>
            <a:ext cx="418277" cy="55359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289361" y="2313960"/>
            <a:ext cx="372827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此处添加详细具体的说明和描述文字。此处添加详细具体的说明和描述文字。此处添加详细具体的说明和描述文字。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5201886" y="3517716"/>
            <a:ext cx="418277" cy="55359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928398" y="3450230"/>
            <a:ext cx="372827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此处添加详细具体的说明和描述文字。此处添加详细具体的说明和描述文字。此处添加详细具体的说明和描述文字。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6051289" y="4658154"/>
            <a:ext cx="418277" cy="55359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6777801" y="4590668"/>
            <a:ext cx="372827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此处添加详细具体的说明和描述文字。此处添加详细具体的说明和描述文字。此处添加详细具体的说明和描述文字。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556211"/>
            <a:ext cx="3947309" cy="536271"/>
            <a:chOff x="0" y="556211"/>
            <a:chExt cx="3947309" cy="53627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0" y="861769"/>
              <a:ext cx="3476625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34470" y="556211"/>
              <a:ext cx="612839" cy="536271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8244401" y="553613"/>
            <a:ext cx="3947599" cy="536271"/>
            <a:chOff x="8244401" y="553613"/>
            <a:chExt cx="3947599" cy="53627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688499" y="867196"/>
              <a:ext cx="3503501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401" y="553613"/>
              <a:ext cx="612839" cy="536271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878" y="2698668"/>
            <a:ext cx="2532224" cy="25322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759" y="2383631"/>
            <a:ext cx="739908" cy="7399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759" y="4726016"/>
            <a:ext cx="739908" cy="73990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32" y="2386030"/>
            <a:ext cx="739908" cy="73990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32" y="4728415"/>
            <a:ext cx="739908" cy="73990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33833" y="2464247"/>
            <a:ext cx="27986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3833" y="4821696"/>
            <a:ext cx="27986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857240" y="2464247"/>
            <a:ext cx="27986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857240" y="4821696"/>
            <a:ext cx="27986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556211"/>
            <a:ext cx="3947309" cy="536271"/>
            <a:chOff x="0" y="556211"/>
            <a:chExt cx="3947309" cy="53627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0" y="861769"/>
              <a:ext cx="3476625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34470" y="556211"/>
              <a:ext cx="612839" cy="536271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8244401" y="553613"/>
            <a:ext cx="3947599" cy="536271"/>
            <a:chOff x="8244401" y="553613"/>
            <a:chExt cx="3947599" cy="53627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688499" y="867196"/>
              <a:ext cx="3503501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401" y="553613"/>
              <a:ext cx="612839" cy="536271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87" y="4588044"/>
            <a:ext cx="1041545" cy="9271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45" y="2307192"/>
            <a:ext cx="1061151" cy="106115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48" y="4640710"/>
            <a:ext cx="1041545" cy="87444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87" y="2403815"/>
            <a:ext cx="1041545" cy="86790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5095462" y="2909345"/>
            <a:ext cx="2003653" cy="2003653"/>
            <a:chOff x="5470560" y="3014026"/>
            <a:chExt cx="1250302" cy="125030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861" y="3132717"/>
              <a:ext cx="485700" cy="1012921"/>
            </a:xfrm>
            <a:prstGeom prst="rect">
              <a:avLst/>
            </a:prstGeom>
          </p:spPr>
        </p:pic>
        <p:sp>
          <p:nvSpPr>
            <p:cNvPr id="27" name="圆角矩形 26"/>
            <p:cNvSpPr/>
            <p:nvPr/>
          </p:nvSpPr>
          <p:spPr>
            <a:xfrm>
              <a:off x="5470560" y="3014026"/>
              <a:ext cx="1250302" cy="1250302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560042" y="2422268"/>
            <a:ext cx="1617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zh-CN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45.6%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560042" y="4620021"/>
            <a:ext cx="1617438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zh-CN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14.4%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024532" y="4620021"/>
            <a:ext cx="1617438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15.8%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024532" y="2509279"/>
            <a:ext cx="1617438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24.2%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304448" y="3341289"/>
            <a:ext cx="385983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04447" y="1876784"/>
            <a:ext cx="3859832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3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31342" y="2354724"/>
            <a:ext cx="3364170" cy="3077035"/>
            <a:chOff x="1631342" y="2354724"/>
            <a:chExt cx="3364170" cy="307703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704" y="2354724"/>
              <a:ext cx="3013808" cy="307703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938" y="2955406"/>
              <a:ext cx="801843" cy="81598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342" y="2663990"/>
              <a:ext cx="3034165" cy="1635726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00" y="1964877"/>
            <a:ext cx="1301275" cy="191032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405143" y="2774393"/>
            <a:ext cx="1699328" cy="360427"/>
            <a:chOff x="6405143" y="2774393"/>
            <a:chExt cx="1699328" cy="360427"/>
          </a:xfrm>
        </p:grpSpPr>
        <p:sp>
          <p:nvSpPr>
            <p:cNvPr id="8" name="矩形 7"/>
            <p:cNvSpPr/>
            <p:nvPr/>
          </p:nvSpPr>
          <p:spPr>
            <a:xfrm>
              <a:off x="6405143" y="2790606"/>
              <a:ext cx="1699328" cy="3442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63959" y="2774393"/>
              <a:ext cx="1381695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CHAPTER 04</a:t>
              </a:r>
              <a:endPara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16227" y="2774393"/>
            <a:ext cx="1699328" cy="360427"/>
            <a:chOff x="8316227" y="2774393"/>
            <a:chExt cx="1699328" cy="360427"/>
          </a:xfrm>
        </p:grpSpPr>
        <p:sp>
          <p:nvSpPr>
            <p:cNvPr id="14" name="矩形 13"/>
            <p:cNvSpPr/>
            <p:nvPr/>
          </p:nvSpPr>
          <p:spPr>
            <a:xfrm>
              <a:off x="8316227" y="2790606"/>
              <a:ext cx="1699328" cy="344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369165" y="2774393"/>
              <a:ext cx="1593451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b="0" dirty="0">
                  <a:solidFill>
                    <a:srgbClr val="74C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96" y="1641495"/>
            <a:ext cx="3101623" cy="4442207"/>
          </a:xfrm>
          <a:custGeom>
            <a:avLst/>
            <a:gdLst>
              <a:gd name="connsiteX0" fmla="*/ 0 w 3107553"/>
              <a:gd name="connsiteY0" fmla="*/ 0 h 4442207"/>
              <a:gd name="connsiteX1" fmla="*/ 3107553 w 3107553"/>
              <a:gd name="connsiteY1" fmla="*/ 0 h 4442207"/>
              <a:gd name="connsiteX2" fmla="*/ 3107553 w 3107553"/>
              <a:gd name="connsiteY2" fmla="*/ 4442207 h 4442207"/>
              <a:gd name="connsiteX3" fmla="*/ 0 w 3107553"/>
              <a:gd name="connsiteY3" fmla="*/ 4442207 h 444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553" h="4442207">
                <a:moveTo>
                  <a:pt x="0" y="0"/>
                </a:moveTo>
                <a:lnTo>
                  <a:pt x="3107553" y="0"/>
                </a:lnTo>
                <a:lnTo>
                  <a:pt x="3107553" y="4442207"/>
                </a:lnTo>
                <a:lnTo>
                  <a:pt x="0" y="4442207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753" y="1641494"/>
            <a:ext cx="3119903" cy="4442207"/>
          </a:xfrm>
          <a:custGeom>
            <a:avLst/>
            <a:gdLst>
              <a:gd name="connsiteX0" fmla="*/ 0 w 3120969"/>
              <a:gd name="connsiteY0" fmla="*/ 0 h 4442207"/>
              <a:gd name="connsiteX1" fmla="*/ 3120969 w 3120969"/>
              <a:gd name="connsiteY1" fmla="*/ 0 h 4442207"/>
              <a:gd name="connsiteX2" fmla="*/ 3120969 w 3120969"/>
              <a:gd name="connsiteY2" fmla="*/ 4442207 h 4442207"/>
              <a:gd name="connsiteX3" fmla="*/ 0 w 3120969"/>
              <a:gd name="connsiteY3" fmla="*/ 4442207 h 444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969" h="4442207">
                <a:moveTo>
                  <a:pt x="0" y="0"/>
                </a:moveTo>
                <a:lnTo>
                  <a:pt x="3120969" y="0"/>
                </a:lnTo>
                <a:lnTo>
                  <a:pt x="3120969" y="4442207"/>
                </a:lnTo>
                <a:lnTo>
                  <a:pt x="0" y="4442207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</p:pic>
      <p:sp>
        <p:nvSpPr>
          <p:cNvPr id="17" name="矩形 16"/>
          <p:cNvSpPr/>
          <p:nvPr/>
        </p:nvSpPr>
        <p:spPr>
          <a:xfrm>
            <a:off x="2142931" y="4506686"/>
            <a:ext cx="3107553" cy="1577016"/>
          </a:xfrm>
          <a:prstGeom prst="rect">
            <a:avLst/>
          </a:prstGeom>
          <a:solidFill>
            <a:srgbClr val="74C4C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929220" y="4506685"/>
            <a:ext cx="3120969" cy="1577016"/>
          </a:xfrm>
          <a:prstGeom prst="rect">
            <a:avLst/>
          </a:prstGeom>
          <a:solidFill>
            <a:srgbClr val="74C4C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297405" y="4885465"/>
            <a:ext cx="279860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090402" y="4885465"/>
            <a:ext cx="279860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6067622" y="5600259"/>
            <a:ext cx="448434" cy="48344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6067622" y="4310731"/>
            <a:ext cx="448434" cy="48344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 flipH="1">
            <a:off x="5707096" y="4953619"/>
            <a:ext cx="448434" cy="48344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6067622" y="3021202"/>
            <a:ext cx="448434" cy="48344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 flipH="1">
            <a:off x="5707096" y="3664090"/>
            <a:ext cx="448434" cy="4834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6067622" y="1733549"/>
            <a:ext cx="448434" cy="48344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 flipH="1">
            <a:off x="5707096" y="2376437"/>
            <a:ext cx="448434" cy="4834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553612"/>
            <a:ext cx="3968174" cy="536271"/>
            <a:chOff x="0" y="553612"/>
            <a:chExt cx="3968174" cy="53627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0" y="861769"/>
              <a:ext cx="3476625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043" y="553612"/>
              <a:ext cx="599131" cy="536271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8236766" y="561282"/>
            <a:ext cx="3955234" cy="536271"/>
            <a:chOff x="8236766" y="561282"/>
            <a:chExt cx="3955234" cy="53627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688499" y="867196"/>
              <a:ext cx="3503501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766" y="561282"/>
              <a:ext cx="599131" cy="53627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 animBg="1"/>
      <p:bldP spid="22" grpId="0" animBg="1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0" y="553612"/>
            <a:ext cx="3968174" cy="536271"/>
            <a:chOff x="0" y="553612"/>
            <a:chExt cx="3968174" cy="536271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861769"/>
              <a:ext cx="3476625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043" y="553612"/>
              <a:ext cx="599131" cy="536271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8236766" y="561282"/>
            <a:ext cx="3955234" cy="536271"/>
            <a:chOff x="8236766" y="561282"/>
            <a:chExt cx="3955234" cy="536271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8688499" y="867196"/>
              <a:ext cx="3503501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766" y="561282"/>
              <a:ext cx="599131" cy="536271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6352845" y="3821238"/>
            <a:ext cx="1124417" cy="121144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 flipH="1">
            <a:off x="4723463" y="4551830"/>
            <a:ext cx="1124417" cy="121144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6352844" y="1778242"/>
            <a:ext cx="1124417" cy="121144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 flipH="1">
            <a:off x="4723462" y="2508834"/>
            <a:ext cx="1124417" cy="1211443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1557510" y="4747823"/>
            <a:ext cx="279860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903244" y="4017231"/>
            <a:ext cx="279860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557508" y="2704827"/>
            <a:ext cx="279860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903244" y="1974236"/>
            <a:ext cx="279860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</a:t>
            </a:r>
          </a:p>
        </p:txBody>
      </p:sp>
      <p:cxnSp>
        <p:nvCxnSpPr>
          <p:cNvPr id="8" name="肘形连接符 7"/>
          <p:cNvCxnSpPr/>
          <p:nvPr/>
        </p:nvCxnSpPr>
        <p:spPr>
          <a:xfrm>
            <a:off x="3833547" y="4973316"/>
            <a:ext cx="1333500" cy="520138"/>
          </a:xfrm>
          <a:prstGeom prst="bentConnector3">
            <a:avLst>
              <a:gd name="adj1" fmla="val 47857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肘形连接符 46"/>
          <p:cNvCxnSpPr/>
          <p:nvPr/>
        </p:nvCxnSpPr>
        <p:spPr>
          <a:xfrm>
            <a:off x="3833547" y="2923456"/>
            <a:ext cx="1333500" cy="520138"/>
          </a:xfrm>
          <a:prstGeom prst="bentConnector3">
            <a:avLst>
              <a:gd name="adj1" fmla="val 47857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肘形连接符 47"/>
          <p:cNvCxnSpPr/>
          <p:nvPr/>
        </p:nvCxnSpPr>
        <p:spPr>
          <a:xfrm flipV="1">
            <a:off x="7026454" y="4227318"/>
            <a:ext cx="1333500" cy="520138"/>
          </a:xfrm>
          <a:prstGeom prst="bentConnector3">
            <a:avLst>
              <a:gd name="adj1" fmla="val 47857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肘形连接符 48"/>
          <p:cNvCxnSpPr/>
          <p:nvPr/>
        </p:nvCxnSpPr>
        <p:spPr>
          <a:xfrm flipV="1">
            <a:off x="7026454" y="2189068"/>
            <a:ext cx="1333500" cy="520138"/>
          </a:xfrm>
          <a:prstGeom prst="bentConnector3">
            <a:avLst>
              <a:gd name="adj1" fmla="val 47857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3" grpId="0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33" y="2971799"/>
            <a:ext cx="2749065" cy="27490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8196">
            <a:off x="3785087" y="1781175"/>
            <a:ext cx="1882287" cy="188228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223">
            <a:off x="7795804" y="3663462"/>
            <a:ext cx="1882287" cy="188228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986">
            <a:off x="3707268" y="3895728"/>
            <a:ext cx="1248466" cy="124846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9092">
            <a:off x="7362825" y="2548435"/>
            <a:ext cx="1096704" cy="1096704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8634926" y="2668892"/>
            <a:ext cx="24975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此处添加详细具体的说明和描述文字。此处添加详细具体的说明和描述文字。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669624" y="3976999"/>
            <a:ext cx="14082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欢迎加入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广告集装箱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69335" y="4194877"/>
            <a:ext cx="24975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此处添加详细具体的说明和描述文字。此处添加详细具体的说明和描述文字。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78" y="4364551"/>
            <a:ext cx="324047" cy="31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64" y="2449239"/>
            <a:ext cx="562932" cy="5461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1677" y="4363139"/>
            <a:ext cx="610540" cy="4829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45" y="2905201"/>
            <a:ext cx="232464" cy="383173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553612"/>
            <a:ext cx="3968174" cy="536271"/>
            <a:chOff x="0" y="553612"/>
            <a:chExt cx="3968174" cy="536271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0" y="861769"/>
              <a:ext cx="3476625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043" y="553612"/>
              <a:ext cx="599131" cy="536271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8236766" y="561282"/>
            <a:ext cx="3955234" cy="536271"/>
            <a:chOff x="8236766" y="561282"/>
            <a:chExt cx="3955234" cy="536271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8688499" y="867196"/>
              <a:ext cx="3503501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766" y="561282"/>
              <a:ext cx="599131" cy="53627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6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6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7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7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89" y="1458594"/>
            <a:ext cx="4619217" cy="47161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45" y="2379249"/>
            <a:ext cx="1228973" cy="12506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94" y="1932601"/>
            <a:ext cx="4650419" cy="25070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80" y="861081"/>
            <a:ext cx="1994445" cy="292792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177524" y="2966473"/>
            <a:ext cx="4276725" cy="9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4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421" y="3184739"/>
            <a:ext cx="653586" cy="585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25 -1.4814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5 -3.3333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25 -4.4444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25 1.11111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321440" y="720220"/>
            <a:ext cx="2856104" cy="2534556"/>
            <a:chOff x="4321440" y="720220"/>
            <a:chExt cx="2856104" cy="253455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1440" y="720220"/>
              <a:ext cx="2856104" cy="253455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408218" y="1750721"/>
              <a:ext cx="262434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600" b="0" dirty="0">
                  <a:solidFill>
                    <a:srgbClr val="74C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88841" y="2033833"/>
            <a:ext cx="2624346" cy="645877"/>
            <a:chOff x="988841" y="2033833"/>
            <a:chExt cx="2624346" cy="64587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804" y="2033833"/>
              <a:ext cx="998493" cy="645877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88841" y="2116989"/>
              <a:ext cx="2624346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800" b="0" dirty="0">
                  <a:solidFill>
                    <a:srgbClr val="74C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48974" y="3937116"/>
            <a:ext cx="2624346" cy="1000724"/>
            <a:chOff x="3448974" y="3937116"/>
            <a:chExt cx="2624346" cy="100072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613" y="3937116"/>
              <a:ext cx="1547068" cy="100072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448974" y="4065485"/>
              <a:ext cx="2624346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3200" b="0" dirty="0">
                  <a:solidFill>
                    <a:srgbClr val="74C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772133" y="2887422"/>
            <a:ext cx="2624346" cy="875407"/>
            <a:chOff x="6772133" y="2887422"/>
            <a:chExt cx="2624346" cy="87540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7639" y="2887422"/>
              <a:ext cx="1353334" cy="875407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772133" y="3046628"/>
              <a:ext cx="2624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2400" b="0" dirty="0">
                  <a:solidFill>
                    <a:srgbClr val="74C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820904" y="1379989"/>
            <a:ext cx="2624346" cy="672321"/>
            <a:chOff x="8820904" y="1379989"/>
            <a:chExt cx="2624346" cy="67232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3390" y="1379989"/>
              <a:ext cx="1039374" cy="672321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8820904" y="1507053"/>
              <a:ext cx="2624346" cy="4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600" b="0" dirty="0">
                  <a:solidFill>
                    <a:srgbClr val="74C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983877" y="2694288"/>
            <a:ext cx="2624346" cy="704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448974" y="4953592"/>
            <a:ext cx="2624346" cy="704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800618" y="3762828"/>
            <a:ext cx="2624346" cy="704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820904" y="2052310"/>
            <a:ext cx="2624346" cy="704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165795" y="505262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85361" y="1963234"/>
            <a:ext cx="9421277" cy="3406537"/>
            <a:chOff x="1629783" y="1627332"/>
            <a:chExt cx="9421277" cy="340653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783" y="1627332"/>
              <a:ext cx="995314" cy="883258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166" y="1627332"/>
              <a:ext cx="1372863" cy="888039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839" y="4567178"/>
              <a:ext cx="353152" cy="456667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783" y="4567178"/>
              <a:ext cx="436631" cy="456667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489" y="4567178"/>
              <a:ext cx="554072" cy="456667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416" y="4567178"/>
              <a:ext cx="492648" cy="456667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2369" y="2973666"/>
              <a:ext cx="307807" cy="932807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986" y="4567178"/>
              <a:ext cx="352615" cy="466691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374" y="2973666"/>
              <a:ext cx="938827" cy="938827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0861" y="2973666"/>
              <a:ext cx="938828" cy="938828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8221" y="1627332"/>
              <a:ext cx="982378" cy="874441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098" y="1627332"/>
              <a:ext cx="874440" cy="874440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5607" y="1627332"/>
              <a:ext cx="1041545" cy="874441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670" y="1627332"/>
              <a:ext cx="1049390" cy="874441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886" y="2973666"/>
              <a:ext cx="450171" cy="938827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">
              <a:off x="6188290" y="4632752"/>
              <a:ext cx="368839" cy="397632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00000" flipH="1">
              <a:off x="5486026" y="4632752"/>
              <a:ext cx="368839" cy="397632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742" y="2973666"/>
              <a:ext cx="1048874" cy="938827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0000">
              <a:off x="7590273" y="4607857"/>
              <a:ext cx="366294" cy="394644"/>
            </a:xfrm>
            <a:prstGeom prst="rect">
              <a:avLst/>
            </a:prstGeom>
          </p:spPr>
        </p:pic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00000" flipH="1">
              <a:off x="6890554" y="4607857"/>
              <a:ext cx="366294" cy="394644"/>
            </a:xfrm>
            <a:prstGeom prst="rect">
              <a:avLst/>
            </a:prstGeom>
          </p:spPr>
        </p:pic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1468" y="4567178"/>
              <a:ext cx="452865" cy="434380"/>
            </a:xfrm>
            <a:prstGeom prst="rect">
              <a:avLst/>
            </a:prstGeom>
          </p:spPr>
        </p:pic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9992" y="4567178"/>
              <a:ext cx="458051" cy="444403"/>
            </a:xfrm>
            <a:prstGeom prst="rect">
              <a:avLst/>
            </a:prstGeom>
          </p:spPr>
        </p:pic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67758" y="4567178"/>
              <a:ext cx="570342" cy="451137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1521" y="4567178"/>
              <a:ext cx="279539" cy="460768"/>
            </a:xfrm>
            <a:prstGeom prst="rect">
              <a:avLst/>
            </a:prstGeom>
          </p:spPr>
        </p:pic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7777" y="2973666"/>
              <a:ext cx="1033283" cy="904185"/>
            </a:xfrm>
            <a:prstGeom prst="rect">
              <a:avLst/>
            </a:prstGeom>
          </p:spPr>
        </p:pic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783" y="2973666"/>
              <a:ext cx="611901" cy="898294"/>
            </a:xfrm>
            <a:prstGeom prst="rect">
              <a:avLst/>
            </a:prstGeom>
          </p:spPr>
        </p:pic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0301" y="2973666"/>
              <a:ext cx="866789" cy="93882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304448" y="3341289"/>
            <a:ext cx="385983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04447" y="1876784"/>
            <a:ext cx="3859832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3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31342" y="2354724"/>
            <a:ext cx="3364170" cy="3077035"/>
            <a:chOff x="1631342" y="2354724"/>
            <a:chExt cx="3364170" cy="307703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704" y="2354724"/>
              <a:ext cx="3013808" cy="307703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938" y="2955406"/>
              <a:ext cx="801843" cy="81598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342" y="2663990"/>
              <a:ext cx="3034165" cy="1635726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00" y="1964877"/>
            <a:ext cx="1301275" cy="191032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405143" y="2774393"/>
            <a:ext cx="1699328" cy="369332"/>
            <a:chOff x="6405143" y="2774393"/>
            <a:chExt cx="1699328" cy="369332"/>
          </a:xfrm>
        </p:grpSpPr>
        <p:sp>
          <p:nvSpPr>
            <p:cNvPr id="8" name="矩形 7"/>
            <p:cNvSpPr/>
            <p:nvPr/>
          </p:nvSpPr>
          <p:spPr>
            <a:xfrm>
              <a:off x="6405143" y="2790606"/>
              <a:ext cx="1699328" cy="3442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63959" y="2774393"/>
              <a:ext cx="1381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CHAPTER 01</a:t>
              </a:r>
              <a:endPara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16227" y="2774393"/>
            <a:ext cx="1699328" cy="360427"/>
            <a:chOff x="8316227" y="2774393"/>
            <a:chExt cx="1699328" cy="360427"/>
          </a:xfrm>
        </p:grpSpPr>
        <p:sp>
          <p:nvSpPr>
            <p:cNvPr id="14" name="矩形 13"/>
            <p:cNvSpPr/>
            <p:nvPr/>
          </p:nvSpPr>
          <p:spPr>
            <a:xfrm>
              <a:off x="8316227" y="2790606"/>
              <a:ext cx="1699328" cy="344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369165" y="2774393"/>
              <a:ext cx="1593451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b="0" dirty="0">
                  <a:solidFill>
                    <a:srgbClr val="74C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0" y="589591"/>
            <a:ext cx="3947887" cy="544357"/>
            <a:chOff x="0" y="589591"/>
            <a:chExt cx="3947887" cy="54435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70" y="589591"/>
              <a:ext cx="613417" cy="544357"/>
            </a:xfrm>
            <a:prstGeom prst="rect">
              <a:avLst/>
            </a:prstGeom>
          </p:spPr>
        </p:pic>
        <p:cxnSp>
          <p:nvCxnSpPr>
            <p:cNvPr id="9" name="直接连接符 8"/>
            <p:cNvCxnSpPr>
              <a:endCxn id="5" idx="1"/>
            </p:cNvCxnSpPr>
            <p:nvPr/>
          </p:nvCxnSpPr>
          <p:spPr>
            <a:xfrm>
              <a:off x="0" y="861769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8244113" y="589591"/>
            <a:ext cx="3947887" cy="544357"/>
            <a:chOff x="8244113" y="589591"/>
            <a:chExt cx="3947887" cy="544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44113" y="589591"/>
              <a:ext cx="613417" cy="544357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8857530" y="867195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73" y="2357727"/>
            <a:ext cx="3859254" cy="257175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607916" y="2168855"/>
            <a:ext cx="770554" cy="498434"/>
            <a:chOff x="3334470" y="1893904"/>
            <a:chExt cx="770554" cy="49843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70" y="1893904"/>
              <a:ext cx="770554" cy="49843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402404" y="1935372"/>
              <a:ext cx="63468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b="0" dirty="0">
                  <a:solidFill>
                    <a:srgbClr val="74C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798640" y="3398734"/>
            <a:ext cx="770554" cy="498434"/>
            <a:chOff x="2631850" y="3116078"/>
            <a:chExt cx="770554" cy="49843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699784" y="3157546"/>
              <a:ext cx="634686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b="0" dirty="0">
                  <a:solidFill>
                    <a:srgbClr val="74C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312219" y="4836144"/>
            <a:ext cx="770554" cy="498434"/>
            <a:chOff x="2631850" y="3116078"/>
            <a:chExt cx="770554" cy="49843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699784" y="3157546"/>
              <a:ext cx="634686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b="0" dirty="0">
                  <a:solidFill>
                    <a:srgbClr val="74C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137378" y="4836144"/>
            <a:ext cx="770554" cy="498434"/>
            <a:chOff x="2631850" y="3116078"/>
            <a:chExt cx="770554" cy="49843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2699784" y="3157546"/>
              <a:ext cx="634686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b="0" dirty="0">
                  <a:solidFill>
                    <a:srgbClr val="74C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649632" y="3394388"/>
            <a:ext cx="770554" cy="498434"/>
            <a:chOff x="2631850" y="3116078"/>
            <a:chExt cx="770554" cy="498434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2699784" y="3157546"/>
              <a:ext cx="634686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b="0" dirty="0">
                  <a:solidFill>
                    <a:srgbClr val="74C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025627" y="2168855"/>
            <a:ext cx="770554" cy="498434"/>
            <a:chOff x="2631850" y="3116078"/>
            <a:chExt cx="770554" cy="498434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2699784" y="3157546"/>
              <a:ext cx="634686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b="0" dirty="0">
                  <a:solidFill>
                    <a:srgbClr val="74C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45889" y="2122785"/>
            <a:ext cx="2553082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的说明和描述文字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45515" y="3369331"/>
            <a:ext cx="2553082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的说明和描述文字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59094" y="4811087"/>
            <a:ext cx="2553082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的说明和描述文字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019784" y="4786030"/>
            <a:ext cx="2553082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的说明和描述文字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533363" y="3363915"/>
            <a:ext cx="2553082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的说明和描述文字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912615" y="2149939"/>
            <a:ext cx="255308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的说明和描述文字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0" y="589591"/>
            <a:ext cx="3947887" cy="544357"/>
            <a:chOff x="0" y="589591"/>
            <a:chExt cx="3947887" cy="54435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70" y="589591"/>
              <a:ext cx="613417" cy="544357"/>
            </a:xfrm>
            <a:prstGeom prst="rect">
              <a:avLst/>
            </a:prstGeom>
          </p:spPr>
        </p:pic>
        <p:cxnSp>
          <p:nvCxnSpPr>
            <p:cNvPr id="9" name="直接连接符 8"/>
            <p:cNvCxnSpPr>
              <a:endCxn id="5" idx="1"/>
            </p:cNvCxnSpPr>
            <p:nvPr/>
          </p:nvCxnSpPr>
          <p:spPr>
            <a:xfrm>
              <a:off x="0" y="861769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8244113" y="589591"/>
            <a:ext cx="3947887" cy="544357"/>
            <a:chOff x="8244113" y="589591"/>
            <a:chExt cx="3947887" cy="544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44113" y="589591"/>
              <a:ext cx="613417" cy="544357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8857530" y="867195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658206" y="2856564"/>
            <a:ext cx="1777508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此处添加详细具体的说明和描述文字。此处添加详细具体的说明和描述文字。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546304" y="3198335"/>
            <a:ext cx="1777508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此处添加详细具体的说明和描述文字。此处添加详细具体的说明和描述文字。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431926" y="2710197"/>
            <a:ext cx="1777508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此处添加详细具体的说明和描述文字。此处添加详细具体的说明和描述文字。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317548" y="2173825"/>
            <a:ext cx="1777508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此处添加详细具体的说明和描述文字。此处添加详细具体的说明和描述文字。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9706649" y="2526379"/>
            <a:ext cx="991303" cy="879699"/>
          </a:xfrm>
          <a:prstGeom prst="rect">
            <a:avLst/>
          </a:prstGeom>
        </p:spPr>
      </p:pic>
      <p:sp>
        <p:nvSpPr>
          <p:cNvPr id="55" name="任意多边形 54"/>
          <p:cNvSpPr/>
          <p:nvPr/>
        </p:nvSpPr>
        <p:spPr>
          <a:xfrm>
            <a:off x="-9329" y="3209731"/>
            <a:ext cx="9787812" cy="1677968"/>
          </a:xfrm>
          <a:custGeom>
            <a:avLst/>
            <a:gdLst>
              <a:gd name="connsiteX0" fmla="*/ 0 w 9951057"/>
              <a:gd name="connsiteY0" fmla="*/ 1186542 h 1739735"/>
              <a:gd name="connsiteX1" fmla="*/ 2575249 w 9951057"/>
              <a:gd name="connsiteY1" fmla="*/ 1429138 h 1739735"/>
              <a:gd name="connsiteX2" fmla="*/ 4460032 w 9951057"/>
              <a:gd name="connsiteY2" fmla="*/ 1737048 h 1739735"/>
              <a:gd name="connsiteX3" fmla="*/ 6354147 w 9951057"/>
              <a:gd name="connsiteY3" fmla="*/ 1242526 h 1739735"/>
              <a:gd name="connsiteX4" fmla="*/ 8229600 w 9951057"/>
              <a:gd name="connsiteY4" fmla="*/ 729342 h 1739735"/>
              <a:gd name="connsiteX5" fmla="*/ 9797143 w 9951057"/>
              <a:gd name="connsiteY5" fmla="*/ 66869 h 1739735"/>
              <a:gd name="connsiteX6" fmla="*/ 9806473 w 9951057"/>
              <a:gd name="connsiteY6" fmla="*/ 57538 h 1739735"/>
              <a:gd name="connsiteX0-1" fmla="*/ 0 w 9951057"/>
              <a:gd name="connsiteY0-2" fmla="*/ 1186542 h 1738196"/>
              <a:gd name="connsiteX1-3" fmla="*/ 2565919 w 9951057"/>
              <a:gd name="connsiteY1-4" fmla="*/ 1373155 h 1738196"/>
              <a:gd name="connsiteX2-5" fmla="*/ 4460032 w 9951057"/>
              <a:gd name="connsiteY2-6" fmla="*/ 1737048 h 1738196"/>
              <a:gd name="connsiteX3-7" fmla="*/ 6354147 w 9951057"/>
              <a:gd name="connsiteY3-8" fmla="*/ 1242526 h 1738196"/>
              <a:gd name="connsiteX4-9" fmla="*/ 8229600 w 9951057"/>
              <a:gd name="connsiteY4-10" fmla="*/ 729342 h 1738196"/>
              <a:gd name="connsiteX5-11" fmla="*/ 9797143 w 9951057"/>
              <a:gd name="connsiteY5-12" fmla="*/ 66869 h 1738196"/>
              <a:gd name="connsiteX6-13" fmla="*/ 9806473 w 9951057"/>
              <a:gd name="connsiteY6-14" fmla="*/ 57538 h 1738196"/>
              <a:gd name="connsiteX0-15" fmla="*/ 0 w 9951057"/>
              <a:gd name="connsiteY0-16" fmla="*/ 1186542 h 1738196"/>
              <a:gd name="connsiteX1-17" fmla="*/ 2565919 w 9951057"/>
              <a:gd name="connsiteY1-18" fmla="*/ 1373155 h 1738196"/>
              <a:gd name="connsiteX2-19" fmla="*/ 4460032 w 9951057"/>
              <a:gd name="connsiteY2-20" fmla="*/ 1737048 h 1738196"/>
              <a:gd name="connsiteX3-21" fmla="*/ 6354147 w 9951057"/>
              <a:gd name="connsiteY3-22" fmla="*/ 1242526 h 1738196"/>
              <a:gd name="connsiteX4-23" fmla="*/ 8229600 w 9951057"/>
              <a:gd name="connsiteY4-24" fmla="*/ 729342 h 1738196"/>
              <a:gd name="connsiteX5-25" fmla="*/ 9797143 w 9951057"/>
              <a:gd name="connsiteY5-26" fmla="*/ 66869 h 1738196"/>
              <a:gd name="connsiteX6-27" fmla="*/ 9806473 w 9951057"/>
              <a:gd name="connsiteY6-28" fmla="*/ 57538 h 1738196"/>
              <a:gd name="connsiteX0-29" fmla="*/ 0 w 9951057"/>
              <a:gd name="connsiteY0-30" fmla="*/ 1186542 h 1738196"/>
              <a:gd name="connsiteX1-31" fmla="*/ 2565919 w 9951057"/>
              <a:gd name="connsiteY1-32" fmla="*/ 1373155 h 1738196"/>
              <a:gd name="connsiteX2-33" fmla="*/ 4460032 w 9951057"/>
              <a:gd name="connsiteY2-34" fmla="*/ 1737048 h 1738196"/>
              <a:gd name="connsiteX3-35" fmla="*/ 6326155 w 9951057"/>
              <a:gd name="connsiteY3-36" fmla="*/ 1242526 h 1738196"/>
              <a:gd name="connsiteX4-37" fmla="*/ 8229600 w 9951057"/>
              <a:gd name="connsiteY4-38" fmla="*/ 729342 h 1738196"/>
              <a:gd name="connsiteX5-39" fmla="*/ 9797143 w 9951057"/>
              <a:gd name="connsiteY5-40" fmla="*/ 66869 h 1738196"/>
              <a:gd name="connsiteX6-41" fmla="*/ 9806473 w 9951057"/>
              <a:gd name="connsiteY6-42" fmla="*/ 57538 h 1738196"/>
              <a:gd name="connsiteX0-43" fmla="*/ 0 w 9797143"/>
              <a:gd name="connsiteY0-44" fmla="*/ 1119673 h 1671327"/>
              <a:gd name="connsiteX1-45" fmla="*/ 2565919 w 9797143"/>
              <a:gd name="connsiteY1-46" fmla="*/ 1306286 h 1671327"/>
              <a:gd name="connsiteX2-47" fmla="*/ 4460032 w 9797143"/>
              <a:gd name="connsiteY2-48" fmla="*/ 1670179 h 1671327"/>
              <a:gd name="connsiteX3-49" fmla="*/ 6326155 w 9797143"/>
              <a:gd name="connsiteY3-50" fmla="*/ 1175657 h 1671327"/>
              <a:gd name="connsiteX4-51" fmla="*/ 8229600 w 9797143"/>
              <a:gd name="connsiteY4-52" fmla="*/ 662473 h 1671327"/>
              <a:gd name="connsiteX5-53" fmla="*/ 9797143 w 9797143"/>
              <a:gd name="connsiteY5-54" fmla="*/ 0 h 1671327"/>
              <a:gd name="connsiteX0-55" fmla="*/ 0 w 9787812"/>
              <a:gd name="connsiteY0-56" fmla="*/ 774440 h 1671583"/>
              <a:gd name="connsiteX1-57" fmla="*/ 2556588 w 9787812"/>
              <a:gd name="connsiteY1-58" fmla="*/ 1306286 h 1671583"/>
              <a:gd name="connsiteX2-59" fmla="*/ 4450701 w 9787812"/>
              <a:gd name="connsiteY2-60" fmla="*/ 1670179 h 1671583"/>
              <a:gd name="connsiteX3-61" fmla="*/ 6316824 w 9787812"/>
              <a:gd name="connsiteY3-62" fmla="*/ 1175657 h 1671583"/>
              <a:gd name="connsiteX4-63" fmla="*/ 8220269 w 9787812"/>
              <a:gd name="connsiteY4-64" fmla="*/ 662473 h 1671583"/>
              <a:gd name="connsiteX5-65" fmla="*/ 9787812 w 9787812"/>
              <a:gd name="connsiteY5-66" fmla="*/ 0 h 1671583"/>
              <a:gd name="connsiteX0-67" fmla="*/ 0 w 9787812"/>
              <a:gd name="connsiteY0-68" fmla="*/ 774440 h 1671488"/>
              <a:gd name="connsiteX1-69" fmla="*/ 2556588 w 9787812"/>
              <a:gd name="connsiteY1-70" fmla="*/ 1306286 h 1671488"/>
              <a:gd name="connsiteX2-71" fmla="*/ 4450701 w 9787812"/>
              <a:gd name="connsiteY2-72" fmla="*/ 1670179 h 1671488"/>
              <a:gd name="connsiteX3-73" fmla="*/ 6316824 w 9787812"/>
              <a:gd name="connsiteY3-74" fmla="*/ 1175657 h 1671488"/>
              <a:gd name="connsiteX4-75" fmla="*/ 8220269 w 9787812"/>
              <a:gd name="connsiteY4-76" fmla="*/ 662473 h 1671488"/>
              <a:gd name="connsiteX5-77" fmla="*/ 9787812 w 9787812"/>
              <a:gd name="connsiteY5-78" fmla="*/ 0 h 1671488"/>
              <a:gd name="connsiteX0-79" fmla="*/ 0 w 9787812"/>
              <a:gd name="connsiteY0-80" fmla="*/ 774440 h 1677968"/>
              <a:gd name="connsiteX1-81" fmla="*/ 2556588 w 9787812"/>
              <a:gd name="connsiteY1-82" fmla="*/ 1306286 h 1677968"/>
              <a:gd name="connsiteX2-83" fmla="*/ 4450701 w 9787812"/>
              <a:gd name="connsiteY2-84" fmla="*/ 1670179 h 1677968"/>
              <a:gd name="connsiteX3-85" fmla="*/ 6316824 w 9787812"/>
              <a:gd name="connsiteY3-86" fmla="*/ 1175657 h 1677968"/>
              <a:gd name="connsiteX4-87" fmla="*/ 8220269 w 9787812"/>
              <a:gd name="connsiteY4-88" fmla="*/ 662473 h 1677968"/>
              <a:gd name="connsiteX5-89" fmla="*/ 9787812 w 9787812"/>
              <a:gd name="connsiteY5-90" fmla="*/ 0 h 1677968"/>
              <a:gd name="connsiteX0-91" fmla="*/ 0 w 9787812"/>
              <a:gd name="connsiteY0-92" fmla="*/ 774440 h 1677968"/>
              <a:gd name="connsiteX1-93" fmla="*/ 2556588 w 9787812"/>
              <a:gd name="connsiteY1-94" fmla="*/ 1306286 h 1677968"/>
              <a:gd name="connsiteX2-95" fmla="*/ 4450701 w 9787812"/>
              <a:gd name="connsiteY2-96" fmla="*/ 1670179 h 1677968"/>
              <a:gd name="connsiteX3-97" fmla="*/ 6316824 w 9787812"/>
              <a:gd name="connsiteY3-98" fmla="*/ 1175657 h 1677968"/>
              <a:gd name="connsiteX4-99" fmla="*/ 8220269 w 9787812"/>
              <a:gd name="connsiteY4-100" fmla="*/ 662473 h 1677968"/>
              <a:gd name="connsiteX5-101" fmla="*/ 9787812 w 9787812"/>
              <a:gd name="connsiteY5-102" fmla="*/ 0 h 1677968"/>
              <a:gd name="connsiteX0-103" fmla="*/ 0 w 9787812"/>
              <a:gd name="connsiteY0-104" fmla="*/ 774440 h 1677968"/>
              <a:gd name="connsiteX1-105" fmla="*/ 2556588 w 9787812"/>
              <a:gd name="connsiteY1-106" fmla="*/ 1306286 h 1677968"/>
              <a:gd name="connsiteX2-107" fmla="*/ 4450701 w 9787812"/>
              <a:gd name="connsiteY2-108" fmla="*/ 1670179 h 1677968"/>
              <a:gd name="connsiteX3-109" fmla="*/ 6316824 w 9787812"/>
              <a:gd name="connsiteY3-110" fmla="*/ 1175657 h 1677968"/>
              <a:gd name="connsiteX4-111" fmla="*/ 8220269 w 9787812"/>
              <a:gd name="connsiteY4-112" fmla="*/ 662473 h 1677968"/>
              <a:gd name="connsiteX5-113" fmla="*/ 9787812 w 9787812"/>
              <a:gd name="connsiteY5-114" fmla="*/ 0 h 1677968"/>
              <a:gd name="connsiteX0-115" fmla="*/ 0 w 9787812"/>
              <a:gd name="connsiteY0-116" fmla="*/ 774440 h 1677968"/>
              <a:gd name="connsiteX1-117" fmla="*/ 2556588 w 9787812"/>
              <a:gd name="connsiteY1-118" fmla="*/ 1306286 h 1677968"/>
              <a:gd name="connsiteX2-119" fmla="*/ 4450701 w 9787812"/>
              <a:gd name="connsiteY2-120" fmla="*/ 1670179 h 1677968"/>
              <a:gd name="connsiteX3-121" fmla="*/ 6316824 w 9787812"/>
              <a:gd name="connsiteY3-122" fmla="*/ 1175657 h 1677968"/>
              <a:gd name="connsiteX4-123" fmla="*/ 8220269 w 9787812"/>
              <a:gd name="connsiteY4-124" fmla="*/ 662473 h 1677968"/>
              <a:gd name="connsiteX5-125" fmla="*/ 9787812 w 9787812"/>
              <a:gd name="connsiteY5-126" fmla="*/ 0 h 1677968"/>
              <a:gd name="connsiteX0-127" fmla="*/ 0 w 9787812"/>
              <a:gd name="connsiteY0-128" fmla="*/ 774440 h 1677968"/>
              <a:gd name="connsiteX1-129" fmla="*/ 2556588 w 9787812"/>
              <a:gd name="connsiteY1-130" fmla="*/ 1306286 h 1677968"/>
              <a:gd name="connsiteX2-131" fmla="*/ 4450701 w 9787812"/>
              <a:gd name="connsiteY2-132" fmla="*/ 1670179 h 1677968"/>
              <a:gd name="connsiteX3-133" fmla="*/ 6316824 w 9787812"/>
              <a:gd name="connsiteY3-134" fmla="*/ 1175657 h 1677968"/>
              <a:gd name="connsiteX4-135" fmla="*/ 8220269 w 9787812"/>
              <a:gd name="connsiteY4-136" fmla="*/ 662473 h 1677968"/>
              <a:gd name="connsiteX5-137" fmla="*/ 9787812 w 9787812"/>
              <a:gd name="connsiteY5-138" fmla="*/ 0 h 1677968"/>
              <a:gd name="connsiteX0-139" fmla="*/ 0 w 9787812"/>
              <a:gd name="connsiteY0-140" fmla="*/ 774440 h 1677968"/>
              <a:gd name="connsiteX1-141" fmla="*/ 2556588 w 9787812"/>
              <a:gd name="connsiteY1-142" fmla="*/ 1306286 h 1677968"/>
              <a:gd name="connsiteX2-143" fmla="*/ 4450701 w 9787812"/>
              <a:gd name="connsiteY2-144" fmla="*/ 1670179 h 1677968"/>
              <a:gd name="connsiteX3-145" fmla="*/ 6316824 w 9787812"/>
              <a:gd name="connsiteY3-146" fmla="*/ 1175657 h 1677968"/>
              <a:gd name="connsiteX4-147" fmla="*/ 8220269 w 9787812"/>
              <a:gd name="connsiteY4-148" fmla="*/ 662473 h 1677968"/>
              <a:gd name="connsiteX5-149" fmla="*/ 9787812 w 9787812"/>
              <a:gd name="connsiteY5-150" fmla="*/ 0 h 1677968"/>
              <a:gd name="connsiteX0-151" fmla="*/ 0 w 9787812"/>
              <a:gd name="connsiteY0-152" fmla="*/ 774440 h 1677968"/>
              <a:gd name="connsiteX1-153" fmla="*/ 2556588 w 9787812"/>
              <a:gd name="connsiteY1-154" fmla="*/ 1306286 h 1677968"/>
              <a:gd name="connsiteX2-155" fmla="*/ 4450701 w 9787812"/>
              <a:gd name="connsiteY2-156" fmla="*/ 1670179 h 1677968"/>
              <a:gd name="connsiteX3-157" fmla="*/ 6316824 w 9787812"/>
              <a:gd name="connsiteY3-158" fmla="*/ 1175657 h 1677968"/>
              <a:gd name="connsiteX4-159" fmla="*/ 8220269 w 9787812"/>
              <a:gd name="connsiteY4-160" fmla="*/ 662473 h 1677968"/>
              <a:gd name="connsiteX5-161" fmla="*/ 9787812 w 9787812"/>
              <a:gd name="connsiteY5-162" fmla="*/ 0 h 1677968"/>
              <a:gd name="connsiteX0-163" fmla="*/ 0 w 9787812"/>
              <a:gd name="connsiteY0-164" fmla="*/ 774440 h 1677968"/>
              <a:gd name="connsiteX1-165" fmla="*/ 2556588 w 9787812"/>
              <a:gd name="connsiteY1-166" fmla="*/ 1306286 h 1677968"/>
              <a:gd name="connsiteX2-167" fmla="*/ 4450701 w 9787812"/>
              <a:gd name="connsiteY2-168" fmla="*/ 1670179 h 1677968"/>
              <a:gd name="connsiteX3-169" fmla="*/ 6316824 w 9787812"/>
              <a:gd name="connsiteY3-170" fmla="*/ 1175657 h 1677968"/>
              <a:gd name="connsiteX4-171" fmla="*/ 8220269 w 9787812"/>
              <a:gd name="connsiteY4-172" fmla="*/ 662473 h 1677968"/>
              <a:gd name="connsiteX5-173" fmla="*/ 9787812 w 9787812"/>
              <a:gd name="connsiteY5-174" fmla="*/ 0 h 16779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787812" h="1677968">
                <a:moveTo>
                  <a:pt x="0" y="774440"/>
                </a:moveTo>
                <a:cubicBezTo>
                  <a:pt x="915955" y="849862"/>
                  <a:pt x="2318658" y="1175657"/>
                  <a:pt x="2556588" y="1306286"/>
                </a:cubicBezTo>
                <a:cubicBezTo>
                  <a:pt x="2794518" y="1436915"/>
                  <a:pt x="3404117" y="1729273"/>
                  <a:pt x="4450701" y="1670179"/>
                </a:cubicBezTo>
                <a:cubicBezTo>
                  <a:pt x="5497285" y="1611085"/>
                  <a:pt x="6060569" y="1259398"/>
                  <a:pt x="6316824" y="1175657"/>
                </a:cubicBezTo>
                <a:cubicBezTo>
                  <a:pt x="6473907" y="1124324"/>
                  <a:pt x="7875036" y="699795"/>
                  <a:pt x="8220269" y="662473"/>
                </a:cubicBezTo>
                <a:cubicBezTo>
                  <a:pt x="8565502" y="625151"/>
                  <a:pt x="9291734" y="447869"/>
                  <a:pt x="9787812" y="0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821025" y="3594976"/>
            <a:ext cx="770554" cy="498434"/>
            <a:chOff x="3334470" y="1893904"/>
            <a:chExt cx="770554" cy="49843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70" y="1893904"/>
              <a:ext cx="770554" cy="49843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402404" y="1935372"/>
              <a:ext cx="63468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b="0" dirty="0">
                  <a:solidFill>
                    <a:srgbClr val="74C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35403" y="4112072"/>
            <a:ext cx="770554" cy="498434"/>
            <a:chOff x="2631850" y="3116078"/>
            <a:chExt cx="770554" cy="49843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699784" y="3157546"/>
              <a:ext cx="63468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b="0" dirty="0">
                  <a:solidFill>
                    <a:srgbClr val="74C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49781" y="4613749"/>
            <a:ext cx="770554" cy="498434"/>
            <a:chOff x="2631850" y="3116078"/>
            <a:chExt cx="770554" cy="49843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699784" y="3157546"/>
              <a:ext cx="63468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b="0" dirty="0">
                  <a:solidFill>
                    <a:srgbClr val="74C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164159" y="4268755"/>
            <a:ext cx="770554" cy="498434"/>
            <a:chOff x="2631850" y="3116078"/>
            <a:chExt cx="770554" cy="49843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2699784" y="3157546"/>
              <a:ext cx="634686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b="0" dirty="0">
                  <a:solidFill>
                    <a:srgbClr val="74C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43" grpId="0"/>
      <p:bldP spid="46" grpId="0"/>
      <p:bldP spid="47" grpId="0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0" y="589591"/>
            <a:ext cx="3947887" cy="544357"/>
            <a:chOff x="0" y="589591"/>
            <a:chExt cx="3947887" cy="54435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70" y="589591"/>
              <a:ext cx="613417" cy="544357"/>
            </a:xfrm>
            <a:prstGeom prst="rect">
              <a:avLst/>
            </a:prstGeom>
          </p:spPr>
        </p:pic>
        <p:cxnSp>
          <p:nvCxnSpPr>
            <p:cNvPr id="9" name="直接连接符 8"/>
            <p:cNvCxnSpPr>
              <a:endCxn id="5" idx="1"/>
            </p:cNvCxnSpPr>
            <p:nvPr/>
          </p:nvCxnSpPr>
          <p:spPr>
            <a:xfrm>
              <a:off x="0" y="861769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8244113" y="589591"/>
            <a:ext cx="3947887" cy="544357"/>
            <a:chOff x="8244113" y="589591"/>
            <a:chExt cx="3947887" cy="544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44113" y="589591"/>
              <a:ext cx="613417" cy="544357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8857530" y="867195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612574" y="2043404"/>
            <a:ext cx="5664071" cy="1180322"/>
            <a:chOff x="2612574" y="2043404"/>
            <a:chExt cx="5664071" cy="1180322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454" y="2302876"/>
              <a:ext cx="734191" cy="651534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2612574" y="2043404"/>
              <a:ext cx="4602549" cy="1180322"/>
              <a:chOff x="0" y="2248678"/>
              <a:chExt cx="4602549" cy="1180322"/>
            </a:xfrm>
            <a:solidFill>
              <a:schemeClr val="bg1"/>
            </a:solidFill>
          </p:grpSpPr>
          <p:sp>
            <p:nvSpPr>
              <p:cNvPr id="2" name="矩形 1"/>
              <p:cNvSpPr/>
              <p:nvPr/>
            </p:nvSpPr>
            <p:spPr>
              <a:xfrm>
                <a:off x="0" y="2248678"/>
                <a:ext cx="3947887" cy="11803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 rot="5400000">
                <a:off x="3685057" y="2511508"/>
                <a:ext cx="1180322" cy="65466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48" name="直接连接符 47"/>
            <p:cNvCxnSpPr>
              <a:stCxn id="11" idx="0"/>
            </p:cNvCxnSpPr>
            <p:nvPr/>
          </p:nvCxnSpPr>
          <p:spPr>
            <a:xfrm flipV="1">
              <a:off x="7215123" y="2628643"/>
              <a:ext cx="327331" cy="4922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2892909" y="2220489"/>
              <a:ext cx="366716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zh-CN" altLang="en-US" sz="1050" b="0" dirty="0">
                  <a:solidFill>
                    <a:srgbClr val="74C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此处添加详细具体的说明和描述文字。此处添加详细具体的说明和描述文字。此处添加详细具体的说明和描述文字。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612574" y="3336628"/>
            <a:ext cx="6319120" cy="1180322"/>
            <a:chOff x="2612574" y="3336628"/>
            <a:chExt cx="6319120" cy="1180322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503" y="3601022"/>
              <a:ext cx="734191" cy="651534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2612574" y="3336628"/>
              <a:ext cx="5257211" cy="1180322"/>
              <a:chOff x="0" y="2248678"/>
              <a:chExt cx="5257211" cy="1180322"/>
            </a:xfrm>
            <a:solidFill>
              <a:schemeClr val="bg1"/>
            </a:solidFill>
          </p:grpSpPr>
          <p:sp>
            <p:nvSpPr>
              <p:cNvPr id="35" name="矩形 34"/>
              <p:cNvSpPr/>
              <p:nvPr/>
            </p:nvSpPr>
            <p:spPr>
              <a:xfrm>
                <a:off x="0" y="2248678"/>
                <a:ext cx="4602549" cy="11803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 rot="5400000">
                <a:off x="4339719" y="2511508"/>
                <a:ext cx="1180322" cy="65466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49" name="直接连接符 48"/>
            <p:cNvCxnSpPr/>
            <p:nvPr/>
          </p:nvCxnSpPr>
          <p:spPr>
            <a:xfrm flipV="1">
              <a:off x="7870172" y="3919277"/>
              <a:ext cx="327331" cy="4922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2892908" y="3517061"/>
              <a:ext cx="4321827" cy="819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zh-CN" altLang="en-US" sz="1050" b="0" dirty="0">
                  <a:solidFill>
                    <a:srgbClr val="74C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此处添加详细具体的说明和描述文字。此处添加详细具体的说明和描述文字。此处添加详细具体的说明和描述文字。此处添加详细具体的说明和描述文字。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612574" y="4610634"/>
            <a:ext cx="6974469" cy="1180322"/>
            <a:chOff x="2612574" y="4610634"/>
            <a:chExt cx="6974469" cy="1180322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852" y="4875028"/>
              <a:ext cx="734191" cy="651534"/>
            </a:xfrm>
            <a:prstGeom prst="rect">
              <a:avLst/>
            </a:prstGeom>
          </p:spPr>
        </p:pic>
        <p:grpSp>
          <p:nvGrpSpPr>
            <p:cNvPr id="42" name="组合 41"/>
            <p:cNvGrpSpPr/>
            <p:nvPr/>
          </p:nvGrpSpPr>
          <p:grpSpPr>
            <a:xfrm>
              <a:off x="2612574" y="4610634"/>
              <a:ext cx="5912260" cy="1180322"/>
              <a:chOff x="0" y="2248678"/>
              <a:chExt cx="5912260" cy="1180322"/>
            </a:xfrm>
            <a:solidFill>
              <a:schemeClr val="bg1"/>
            </a:solidFill>
          </p:grpSpPr>
          <p:sp>
            <p:nvSpPr>
              <p:cNvPr id="44" name="矩形 43"/>
              <p:cNvSpPr/>
              <p:nvPr/>
            </p:nvSpPr>
            <p:spPr>
              <a:xfrm>
                <a:off x="0" y="2248678"/>
                <a:ext cx="5257211" cy="11803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等腰三角形 44"/>
              <p:cNvSpPr/>
              <p:nvPr/>
            </p:nvSpPr>
            <p:spPr>
              <a:xfrm rot="5400000">
                <a:off x="4994768" y="2511508"/>
                <a:ext cx="1180322" cy="65466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50" name="直接连接符 49"/>
            <p:cNvCxnSpPr/>
            <p:nvPr/>
          </p:nvCxnSpPr>
          <p:spPr>
            <a:xfrm flipV="1">
              <a:off x="8524834" y="5195873"/>
              <a:ext cx="327331" cy="4922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2892907" y="4780808"/>
              <a:ext cx="4976578" cy="819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zh-CN" altLang="en-US" sz="1050" b="0" dirty="0">
                  <a:solidFill>
                    <a:srgbClr val="74C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此处添加详细具体的说明和描述文字。此处添加详细具体的说明和描述文字。此处添加详细具体的说明和描述文字。此处添加详细具体的说明和描述文字。此处添加详细具体的说明和描述文字。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304448" y="3341289"/>
            <a:ext cx="385983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04447" y="1876784"/>
            <a:ext cx="3859832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3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31342" y="2354724"/>
            <a:ext cx="3364170" cy="3077035"/>
            <a:chOff x="1631342" y="2354724"/>
            <a:chExt cx="3364170" cy="307703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704" y="2354724"/>
              <a:ext cx="3013808" cy="307703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938" y="2955406"/>
              <a:ext cx="801843" cy="81598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342" y="2663990"/>
              <a:ext cx="3034165" cy="1635726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00" y="1964877"/>
            <a:ext cx="1301275" cy="191032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405143" y="2774393"/>
            <a:ext cx="1699328" cy="360427"/>
            <a:chOff x="6405143" y="2774393"/>
            <a:chExt cx="1699328" cy="360427"/>
          </a:xfrm>
        </p:grpSpPr>
        <p:sp>
          <p:nvSpPr>
            <p:cNvPr id="8" name="矩形 7"/>
            <p:cNvSpPr/>
            <p:nvPr/>
          </p:nvSpPr>
          <p:spPr>
            <a:xfrm>
              <a:off x="6405143" y="2790606"/>
              <a:ext cx="1699328" cy="3442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63959" y="2774393"/>
              <a:ext cx="1381695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CHAPTER 02</a:t>
              </a:r>
              <a:endPara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16227" y="2774393"/>
            <a:ext cx="1699328" cy="360427"/>
            <a:chOff x="8316227" y="2774393"/>
            <a:chExt cx="1699328" cy="360427"/>
          </a:xfrm>
        </p:grpSpPr>
        <p:sp>
          <p:nvSpPr>
            <p:cNvPr id="14" name="矩形 13"/>
            <p:cNvSpPr/>
            <p:nvPr/>
          </p:nvSpPr>
          <p:spPr>
            <a:xfrm>
              <a:off x="8316227" y="2790606"/>
              <a:ext cx="1699328" cy="344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369165" y="2774393"/>
              <a:ext cx="1593451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b="0" dirty="0">
                  <a:solidFill>
                    <a:srgbClr val="74C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90254" y="537448"/>
            <a:ext cx="387321" cy="6320552"/>
            <a:chOff x="590254" y="537448"/>
            <a:chExt cx="387321" cy="6320552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54" y="537448"/>
              <a:ext cx="387321" cy="568602"/>
            </a:xfrm>
            <a:prstGeom prst="rect">
              <a:avLst/>
            </a:prstGeom>
          </p:spPr>
        </p:pic>
        <p:cxnSp>
          <p:nvCxnSpPr>
            <p:cNvPr id="12" name="直接连接符 11"/>
            <p:cNvCxnSpPr>
              <a:stCxn id="37" idx="2"/>
            </p:cNvCxnSpPr>
            <p:nvPr/>
          </p:nvCxnSpPr>
          <p:spPr>
            <a:xfrm flipH="1">
              <a:off x="783914" y="1106050"/>
              <a:ext cx="1" cy="575195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1213847" y="589591"/>
            <a:ext cx="387321" cy="6268409"/>
            <a:chOff x="11213847" y="589591"/>
            <a:chExt cx="387321" cy="6268409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11407506" y="1106050"/>
              <a:ext cx="1" cy="575195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3847" y="589591"/>
              <a:ext cx="387321" cy="568602"/>
            </a:xfrm>
            <a:prstGeom prst="rect">
              <a:avLst/>
            </a:prstGeom>
          </p:spPr>
        </p:pic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12" y="2008099"/>
            <a:ext cx="2503135" cy="2711167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1525263" y="4757766"/>
            <a:ext cx="3859832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6006152" y="2024279"/>
            <a:ext cx="583946" cy="632477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6151" y="3112760"/>
            <a:ext cx="583946" cy="63247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6014454" y="4194441"/>
            <a:ext cx="583946" cy="632477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6903411" y="2051976"/>
            <a:ext cx="27986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903411" y="3143891"/>
            <a:ext cx="27986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903411" y="4222138"/>
            <a:ext cx="27986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</a:t>
            </a:r>
            <a:endParaRPr lang="en-US" altLang="zh-CN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1" r="284" b="2270"/>
          <a:stretch>
            <a:fillRect/>
          </a:stretch>
        </p:blipFill>
        <p:spPr>
          <a:xfrm>
            <a:off x="2332005" y="2165094"/>
            <a:ext cx="1380930" cy="1380930"/>
          </a:xfrm>
          <a:custGeom>
            <a:avLst/>
            <a:gdLst>
              <a:gd name="connsiteX0" fmla="*/ 690465 w 1380930"/>
              <a:gd name="connsiteY0" fmla="*/ 0 h 1380930"/>
              <a:gd name="connsiteX1" fmla="*/ 1380930 w 1380930"/>
              <a:gd name="connsiteY1" fmla="*/ 690465 h 1380930"/>
              <a:gd name="connsiteX2" fmla="*/ 690465 w 1380930"/>
              <a:gd name="connsiteY2" fmla="*/ 1380930 h 1380930"/>
              <a:gd name="connsiteX3" fmla="*/ 0 w 1380930"/>
              <a:gd name="connsiteY3" fmla="*/ 690465 h 1380930"/>
              <a:gd name="connsiteX4" fmla="*/ 690465 w 1380930"/>
              <a:gd name="connsiteY4" fmla="*/ 0 h 138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0930" h="1380930">
                <a:moveTo>
                  <a:pt x="690465" y="0"/>
                </a:moveTo>
                <a:cubicBezTo>
                  <a:pt x="1071798" y="0"/>
                  <a:pt x="1380930" y="309132"/>
                  <a:pt x="1380930" y="690465"/>
                </a:cubicBezTo>
                <a:cubicBezTo>
                  <a:pt x="1380930" y="1071798"/>
                  <a:pt x="1071798" y="1380930"/>
                  <a:pt x="690465" y="1380930"/>
                </a:cubicBezTo>
                <a:cubicBezTo>
                  <a:pt x="309132" y="1380930"/>
                  <a:pt x="0" y="1071798"/>
                  <a:pt x="0" y="690465"/>
                </a:cubicBezTo>
                <a:cubicBezTo>
                  <a:pt x="0" y="309132"/>
                  <a:pt x="309132" y="0"/>
                  <a:pt x="690465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</p:pic>
      <p:sp>
        <p:nvSpPr>
          <p:cNvPr id="61" name="文本框 60"/>
          <p:cNvSpPr txBox="1"/>
          <p:nvPr/>
        </p:nvSpPr>
        <p:spPr>
          <a:xfrm>
            <a:off x="5209422" y="2606449"/>
            <a:ext cx="1773156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此处添加详细具体的说明和描述文字。此处添加详细具体的说明和描述文字。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5051603" y="2190951"/>
            <a:ext cx="2088795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90254" y="537448"/>
            <a:ext cx="387321" cy="6320552"/>
            <a:chOff x="590254" y="537448"/>
            <a:chExt cx="387321" cy="6320552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54" y="537448"/>
              <a:ext cx="387321" cy="568602"/>
            </a:xfrm>
            <a:prstGeom prst="rect">
              <a:avLst/>
            </a:prstGeom>
          </p:spPr>
        </p:pic>
        <p:cxnSp>
          <p:nvCxnSpPr>
            <p:cNvPr id="12" name="直接连接符 11"/>
            <p:cNvCxnSpPr>
              <a:stCxn id="37" idx="2"/>
            </p:cNvCxnSpPr>
            <p:nvPr/>
          </p:nvCxnSpPr>
          <p:spPr>
            <a:xfrm flipH="1">
              <a:off x="783914" y="1106050"/>
              <a:ext cx="1" cy="575195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1213847" y="589591"/>
            <a:ext cx="387321" cy="6268409"/>
            <a:chOff x="11213847" y="589591"/>
            <a:chExt cx="387321" cy="6268409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11407506" y="1106050"/>
              <a:ext cx="1" cy="575195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3847" y="589591"/>
              <a:ext cx="387321" cy="568602"/>
            </a:xfrm>
            <a:prstGeom prst="rect">
              <a:avLst/>
            </a:prstGeom>
          </p:spPr>
        </p:pic>
      </p:grpSp>
      <p:sp>
        <p:nvSpPr>
          <p:cNvPr id="53" name="文本框 52"/>
          <p:cNvSpPr txBox="1"/>
          <p:nvPr/>
        </p:nvSpPr>
        <p:spPr>
          <a:xfrm>
            <a:off x="2135892" y="4120729"/>
            <a:ext cx="1773156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此处添加详细具体的说明和描述文字。此处添加详细具体的说明和描述文字。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978073" y="3705231"/>
            <a:ext cx="2088795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125132" y="4152809"/>
            <a:ext cx="1773156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此处添加详细具体的说明和描述文字。此处添加详细具体的说明和描述文字。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7967313" y="3737311"/>
            <a:ext cx="2088795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2" r="13272" b="1468"/>
          <a:stretch>
            <a:fillRect/>
          </a:stretch>
        </p:blipFill>
        <p:spPr>
          <a:xfrm>
            <a:off x="5405535" y="3833708"/>
            <a:ext cx="1380930" cy="1380930"/>
          </a:xfrm>
          <a:custGeom>
            <a:avLst/>
            <a:gdLst>
              <a:gd name="connsiteX0" fmla="*/ 690465 w 1380930"/>
              <a:gd name="connsiteY0" fmla="*/ 0 h 1380930"/>
              <a:gd name="connsiteX1" fmla="*/ 1380930 w 1380930"/>
              <a:gd name="connsiteY1" fmla="*/ 690465 h 1380930"/>
              <a:gd name="connsiteX2" fmla="*/ 690465 w 1380930"/>
              <a:gd name="connsiteY2" fmla="*/ 1380930 h 1380930"/>
              <a:gd name="connsiteX3" fmla="*/ 0 w 1380930"/>
              <a:gd name="connsiteY3" fmla="*/ 690465 h 1380930"/>
              <a:gd name="connsiteX4" fmla="*/ 690465 w 1380930"/>
              <a:gd name="connsiteY4" fmla="*/ 0 h 138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0930" h="1380930">
                <a:moveTo>
                  <a:pt x="690465" y="0"/>
                </a:moveTo>
                <a:cubicBezTo>
                  <a:pt x="1071798" y="0"/>
                  <a:pt x="1380930" y="309132"/>
                  <a:pt x="1380930" y="690465"/>
                </a:cubicBezTo>
                <a:cubicBezTo>
                  <a:pt x="1380930" y="1071798"/>
                  <a:pt x="1071798" y="1380930"/>
                  <a:pt x="690465" y="1380930"/>
                </a:cubicBezTo>
                <a:cubicBezTo>
                  <a:pt x="309132" y="1380930"/>
                  <a:pt x="0" y="1071798"/>
                  <a:pt x="0" y="690465"/>
                </a:cubicBezTo>
                <a:cubicBezTo>
                  <a:pt x="0" y="309132"/>
                  <a:pt x="309132" y="0"/>
                  <a:pt x="690465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r="24127"/>
          <a:stretch>
            <a:fillRect/>
          </a:stretch>
        </p:blipFill>
        <p:spPr>
          <a:xfrm>
            <a:off x="8321245" y="2192312"/>
            <a:ext cx="1380930" cy="1379569"/>
          </a:xfrm>
          <a:custGeom>
            <a:avLst/>
            <a:gdLst>
              <a:gd name="connsiteX0" fmla="*/ 676964 w 1380930"/>
              <a:gd name="connsiteY0" fmla="*/ 0 h 1379569"/>
              <a:gd name="connsiteX1" fmla="*/ 703966 w 1380930"/>
              <a:gd name="connsiteY1" fmla="*/ 0 h 1379569"/>
              <a:gd name="connsiteX2" fmla="*/ 829618 w 1380930"/>
              <a:gd name="connsiteY2" fmla="*/ 12667 h 1379569"/>
              <a:gd name="connsiteX3" fmla="*/ 1380930 w 1380930"/>
              <a:gd name="connsiteY3" fmla="*/ 689104 h 1379569"/>
              <a:gd name="connsiteX4" fmla="*/ 690465 w 1380930"/>
              <a:gd name="connsiteY4" fmla="*/ 1379569 h 1379569"/>
              <a:gd name="connsiteX5" fmla="*/ 0 w 1380930"/>
              <a:gd name="connsiteY5" fmla="*/ 689104 h 1379569"/>
              <a:gd name="connsiteX6" fmla="*/ 551312 w 1380930"/>
              <a:gd name="connsiteY6" fmla="*/ 12667 h 137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0930" h="1379569">
                <a:moveTo>
                  <a:pt x="676964" y="0"/>
                </a:moveTo>
                <a:lnTo>
                  <a:pt x="703966" y="0"/>
                </a:lnTo>
                <a:lnTo>
                  <a:pt x="829618" y="12667"/>
                </a:lnTo>
                <a:cubicBezTo>
                  <a:pt x="1144251" y="77050"/>
                  <a:pt x="1380930" y="355438"/>
                  <a:pt x="1380930" y="689104"/>
                </a:cubicBezTo>
                <a:cubicBezTo>
                  <a:pt x="1380930" y="1070437"/>
                  <a:pt x="1071798" y="1379569"/>
                  <a:pt x="690465" y="1379569"/>
                </a:cubicBezTo>
                <a:cubicBezTo>
                  <a:pt x="309132" y="1379569"/>
                  <a:pt x="0" y="1070437"/>
                  <a:pt x="0" y="689104"/>
                </a:cubicBezTo>
                <a:cubicBezTo>
                  <a:pt x="0" y="355438"/>
                  <a:pt x="236679" y="77050"/>
                  <a:pt x="551312" y="12667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29" grpId="0"/>
      <p:bldP spid="53" grpId="0"/>
      <p:bldP spid="54" grpId="0"/>
      <p:bldP spid="64" grpId="0"/>
      <p:bldP spid="6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1363</Words>
  <Application>Microsoft Office PowerPoint</Application>
  <PresentationFormat>宽屏</PresentationFormat>
  <Paragraphs>140</Paragraphs>
  <Slides>20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52</cp:revision>
  <dcterms:created xsi:type="dcterms:W3CDTF">2017-02-16T07:53:00Z</dcterms:created>
  <dcterms:modified xsi:type="dcterms:W3CDTF">2021-01-05T07:06:10Z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