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7535" r:id="rId3"/>
    <p:sldId id="7536" r:id="rId4"/>
    <p:sldId id="305" r:id="rId5"/>
    <p:sldId id="306" r:id="rId6"/>
    <p:sldId id="283" r:id="rId7"/>
    <p:sldId id="285" r:id="rId8"/>
    <p:sldId id="287" r:id="rId9"/>
    <p:sldId id="7537" r:id="rId10"/>
    <p:sldId id="289" r:id="rId11"/>
    <p:sldId id="292" r:id="rId12"/>
    <p:sldId id="293" r:id="rId13"/>
    <p:sldId id="295" r:id="rId14"/>
    <p:sldId id="7538" r:id="rId15"/>
    <p:sldId id="307" r:id="rId16"/>
    <p:sldId id="308" r:id="rId17"/>
    <p:sldId id="309" r:id="rId18"/>
    <p:sldId id="310" r:id="rId19"/>
    <p:sldId id="300" r:id="rId20"/>
    <p:sldId id="7539" r:id="rId21"/>
    <p:sldId id="301" r:id="rId22"/>
    <p:sldId id="302" r:id="rId23"/>
    <p:sldId id="304" r:id="rId24"/>
    <p:sldId id="2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9" autoAdjust="0"/>
    <p:restoredTop sz="94660"/>
  </p:normalViewPr>
  <p:slideViewPr>
    <p:cSldViewPr snapToGrid="0">
      <p:cViewPr varScale="1">
        <p:scale>
          <a:sx n="88" d="100"/>
          <a:sy n="88" d="100"/>
        </p:scale>
        <p:origin x="318"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9203D-7443-4485-AF4F-220C0140128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C7B4B-21DF-41BB-97D0-08EC4B8F228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29F30F2-4CB5-443F-BED5-2B64D08E49ED}"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0E7B6C-F8C8-4154-8F77-A7DE7DEEBD29}" type="slidenum">
              <a:rPr lang="zh-CN" altLang="en-US" smtClean="0"/>
              <a:t>‹#›</a:t>
            </a:fld>
            <a:endParaRPr lang="zh-CN" altLang="en-US"/>
          </a:p>
        </p:txBody>
      </p:sp>
      <p:grpSp>
        <p:nvGrpSpPr>
          <p:cNvPr id="5" name="组合 4"/>
          <p:cNvGrpSpPr/>
          <p:nvPr userDrawn="1"/>
        </p:nvGrpSpPr>
        <p:grpSpPr>
          <a:xfrm>
            <a:off x="212786" y="151103"/>
            <a:ext cx="5883214" cy="635316"/>
            <a:chOff x="1771081" y="-98892"/>
            <a:chExt cx="5883214" cy="635316"/>
          </a:xfrm>
        </p:grpSpPr>
        <p:sp>
          <p:nvSpPr>
            <p:cNvPr id="6" name="文本框 5"/>
            <p:cNvSpPr txBox="1"/>
            <p:nvPr/>
          </p:nvSpPr>
          <p:spPr>
            <a:xfrm flipH="1">
              <a:off x="2795857" y="-98892"/>
              <a:ext cx="3668401" cy="584775"/>
            </a:xfrm>
            <a:prstGeom prst="rect">
              <a:avLst/>
            </a:prstGeom>
            <a:noFill/>
          </p:spPr>
          <p:txBody>
            <a:bodyPr wrap="square" rtlCol="0">
              <a:spAutoFit/>
            </a:bodyPr>
            <a:lstStyle/>
            <a:p>
              <a:pPr algn="dist"/>
              <a:r>
                <a:rPr lang="zh-CN" altLang="en-US" sz="3200" dirty="0">
                  <a:solidFill>
                    <a:srgbClr val="282425"/>
                  </a:solidFill>
                  <a:latin typeface="+mn-ea"/>
                  <a:ea typeface="+mn-ea"/>
                </a:rPr>
                <a:t>此处添加标题</a:t>
              </a:r>
            </a:p>
          </p:txBody>
        </p:sp>
        <p:grpSp>
          <p:nvGrpSpPr>
            <p:cNvPr id="7" name="组合 6"/>
            <p:cNvGrpSpPr/>
            <p:nvPr/>
          </p:nvGrpSpPr>
          <p:grpSpPr>
            <a:xfrm>
              <a:off x="1771081" y="77061"/>
              <a:ext cx="5883214" cy="459363"/>
              <a:chOff x="3128247" y="5228629"/>
              <a:chExt cx="5883214" cy="459363"/>
            </a:xfrm>
          </p:grpSpPr>
          <p:sp>
            <p:nvSpPr>
              <p:cNvPr id="8" name="Freeform 34"/>
              <p:cNvSpPr>
                <a:spLocks noEditPoints="1"/>
              </p:cNvSpPr>
              <p:nvPr/>
            </p:nvSpPr>
            <p:spPr bwMode="auto">
              <a:xfrm>
                <a:off x="8218067" y="5228629"/>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sz="1400" dirty="0"/>
              </a:p>
            </p:txBody>
          </p:sp>
          <p:sp>
            <p:nvSpPr>
              <p:cNvPr id="9" name="任意多边形 98"/>
              <p:cNvSpPr/>
              <p:nvPr/>
            </p:nvSpPr>
            <p:spPr>
              <a:xfrm>
                <a:off x="3832300" y="5257753"/>
                <a:ext cx="4403334"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任意多边形 99"/>
              <p:cNvSpPr/>
              <p:nvPr/>
            </p:nvSpPr>
            <p:spPr>
              <a:xfrm>
                <a:off x="3128247" y="5286875"/>
                <a:ext cx="988875" cy="40111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 y="connsiteY0-2"/>
                  </a:cxn>
                  <a:cxn ang="0">
                    <a:pos x="connsiteX1-3" y="connsiteY1-4"/>
                  </a:cxn>
                  <a:cxn ang="0">
                    <a:pos x="connsiteX2-5" y="connsiteY2-6"/>
                  </a:cxn>
                  <a:cxn ang="0">
                    <a:pos x="connsiteX3-67" y="connsiteY3-6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A17ED29-C50C-4A0B-9FE8-88A2E7DE69B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E7B6C-F8C8-4154-8F77-A7DE7DEEBD2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7ED29-C50C-4A0B-9FE8-88A2E7DE69B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E7B6C-F8C8-4154-8F77-A7DE7DEEBD2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7.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image" Target="../media/image2.pn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821543" y="2505670"/>
            <a:ext cx="8548914" cy="923330"/>
          </a:xfrm>
          <a:prstGeom prst="rect">
            <a:avLst/>
          </a:prstGeom>
          <a:noFill/>
        </p:spPr>
        <p:txBody>
          <a:bodyPr wrap="square" rtlCol="0">
            <a:spAutoFit/>
          </a:bodyPr>
          <a:lstStyle/>
          <a:p>
            <a:pPr algn="dist"/>
            <a:r>
              <a:rPr lang="zh-CN" altLang="en-US" sz="5400" dirty="0">
                <a:solidFill>
                  <a:schemeClr val="tx1">
                    <a:lumMod val="95000"/>
                    <a:lumOff val="5000"/>
                  </a:schemeClr>
                </a:solidFill>
                <a:latin typeface="+mn-ea"/>
              </a:rPr>
              <a:t>单击此处添加您的标题</a:t>
            </a:r>
          </a:p>
        </p:txBody>
      </p:sp>
      <p:sp>
        <p:nvSpPr>
          <p:cNvPr id="7" name="文本框 6"/>
          <p:cNvSpPr txBox="1"/>
          <p:nvPr/>
        </p:nvSpPr>
        <p:spPr>
          <a:xfrm>
            <a:off x="1806889" y="3395785"/>
            <a:ext cx="8621627" cy="769441"/>
          </a:xfrm>
          <a:prstGeom prst="rect">
            <a:avLst/>
          </a:prstGeom>
          <a:noFill/>
        </p:spPr>
        <p:txBody>
          <a:bodyPr wrap="square" rtlCol="0">
            <a:spAutoFit/>
          </a:bodyPr>
          <a:lstStyle/>
          <a:p>
            <a:pPr algn="ctr"/>
            <a:r>
              <a:rPr lang="en-US" altLang="zh-CN" sz="2200" dirty="0">
                <a:solidFill>
                  <a:schemeClr val="tx1">
                    <a:lumMod val="95000"/>
                    <a:lumOff val="5000"/>
                  </a:schemeClr>
                </a:solidFill>
                <a:latin typeface="+mn-ea"/>
              </a:rPr>
              <a:t>Without ideal, life is a desert, not angry; Without ideal, life is like night, without light; Without ideal, life is like a maze, without direction.</a:t>
            </a:r>
          </a:p>
        </p:txBody>
      </p:sp>
      <p:grpSp>
        <p:nvGrpSpPr>
          <p:cNvPr id="8" name="组合 7"/>
          <p:cNvGrpSpPr/>
          <p:nvPr/>
        </p:nvGrpSpPr>
        <p:grpSpPr>
          <a:xfrm>
            <a:off x="4881553" y="4319115"/>
            <a:ext cx="2428894" cy="515484"/>
            <a:chOff x="4647268" y="2344246"/>
            <a:chExt cx="2948155" cy="625687"/>
          </a:xfrm>
        </p:grpSpPr>
        <p:sp>
          <p:nvSpPr>
            <p:cNvPr id="9" name="文本框 8"/>
            <p:cNvSpPr txBox="1"/>
            <p:nvPr/>
          </p:nvSpPr>
          <p:spPr>
            <a:xfrm>
              <a:off x="4647268" y="2410308"/>
              <a:ext cx="2948155" cy="554943"/>
            </a:xfrm>
            <a:prstGeom prst="rect">
              <a:avLst/>
            </a:prstGeom>
            <a:noFill/>
          </p:spPr>
          <p:txBody>
            <a:bodyPr wrap="square" rtlCol="0">
              <a:spAutoFit/>
            </a:bodyPr>
            <a:lstStyle/>
            <a:p>
              <a:pPr algn="ctr"/>
              <a:r>
                <a:rPr lang="zh-CN" altLang="en-US" sz="2400" dirty="0">
                  <a:solidFill>
                    <a:schemeClr val="tx1">
                      <a:lumMod val="95000"/>
                      <a:lumOff val="5000"/>
                    </a:schemeClr>
                  </a:solidFill>
                  <a:latin typeface="+mn-ea"/>
                </a:rPr>
                <a:t>讲师：</a:t>
              </a:r>
              <a:r>
                <a:rPr lang="en-US" altLang="zh-CN" sz="2400" dirty="0">
                  <a:solidFill>
                    <a:schemeClr val="tx1">
                      <a:lumMod val="95000"/>
                      <a:lumOff val="5000"/>
                    </a:schemeClr>
                  </a:solidFill>
                  <a:latin typeface="+mn-ea"/>
                </a:rPr>
                <a:t>XXX</a:t>
              </a:r>
            </a:p>
          </p:txBody>
        </p:sp>
        <p:sp>
          <p:nvSpPr>
            <p:cNvPr id="10" name="椭圆 31"/>
            <p:cNvSpPr/>
            <p:nvPr/>
          </p:nvSpPr>
          <p:spPr>
            <a:xfrm rot="16200000">
              <a:off x="5783156" y="1223001"/>
              <a:ext cx="625687" cy="286817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95000"/>
                    <a:lumOff val="5000"/>
                  </a:schemeClr>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Freeform 69"/>
          <p:cNvSpPr>
            <a:spLocks noEditPoints="1"/>
          </p:cNvSpPr>
          <p:nvPr/>
        </p:nvSpPr>
        <p:spPr bwMode="auto">
          <a:xfrm>
            <a:off x="5147483" y="3560620"/>
            <a:ext cx="2238376" cy="1369601"/>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vert="horz" wrap="square" lIns="91412" tIns="45706" rIns="91412" bIns="45706" numCol="1" anchor="t" anchorCtr="0" compatLnSpc="1"/>
          <a:lstStyle/>
          <a:p>
            <a:endParaRPr lang="zh-CN" altLang="en-US" sz="2400"/>
          </a:p>
        </p:txBody>
      </p:sp>
      <p:sp>
        <p:nvSpPr>
          <p:cNvPr id="7" name="Freeform 72"/>
          <p:cNvSpPr>
            <a:spLocks noEditPoints="1"/>
          </p:cNvSpPr>
          <p:nvPr/>
        </p:nvSpPr>
        <p:spPr bwMode="auto">
          <a:xfrm>
            <a:off x="4808965" y="2272826"/>
            <a:ext cx="2146071" cy="1758168"/>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vert="horz" wrap="square" lIns="91412" tIns="45706" rIns="91412" bIns="45706" numCol="1" anchor="t" anchorCtr="0" compatLnSpc="1"/>
          <a:lstStyle/>
          <a:p>
            <a:endParaRPr lang="zh-CN" altLang="en-US" sz="2400"/>
          </a:p>
        </p:txBody>
      </p:sp>
      <p:sp>
        <p:nvSpPr>
          <p:cNvPr id="8" name="矩形 7"/>
          <p:cNvSpPr/>
          <p:nvPr/>
        </p:nvSpPr>
        <p:spPr>
          <a:xfrm>
            <a:off x="3696474" y="2901104"/>
            <a:ext cx="581087" cy="581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800" dirty="0">
                <a:latin typeface="微软雅黑" panose="020B0503020204020204" pitchFamily="34" charset="-122"/>
                <a:ea typeface="微软雅黑" panose="020B0503020204020204" pitchFamily="34" charset="-122"/>
              </a:rPr>
              <a:t>1</a:t>
            </a:r>
            <a:endParaRPr lang="zh-CN" altLang="en-US" sz="28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41156" y="3583700"/>
            <a:ext cx="3316419" cy="1029164"/>
          </a:xfrm>
          <a:prstGeom prst="rect">
            <a:avLst/>
          </a:prstGeom>
          <a:noFill/>
        </p:spPr>
        <p:txBody>
          <a:bodyPr wrap="square" lIns="91412" tIns="45706" rIns="91412" bIns="45706" rtlCol="0">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673071" y="3039154"/>
            <a:ext cx="2646822" cy="461508"/>
          </a:xfrm>
          <a:prstGeom prst="rect">
            <a:avLst/>
          </a:prstGeom>
          <a:noFill/>
        </p:spPr>
        <p:txBody>
          <a:bodyPr wrap="none" lIns="91412" tIns="45706" rIns="91412" bIns="45706"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1" name="矩形 10"/>
          <p:cNvSpPr/>
          <p:nvPr/>
        </p:nvSpPr>
        <p:spPr>
          <a:xfrm>
            <a:off x="7957023" y="2963189"/>
            <a:ext cx="581087" cy="581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800" dirty="0">
                <a:latin typeface="微软雅黑" panose="020B0503020204020204" pitchFamily="34" charset="-122"/>
                <a:ea typeface="微软雅黑" panose="020B0503020204020204" pitchFamily="34" charset="-122"/>
              </a:rPr>
              <a:t>2</a:t>
            </a:r>
            <a:endParaRPr lang="zh-CN" altLang="en-US" sz="28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447536" y="3567537"/>
            <a:ext cx="3311347" cy="1029164"/>
          </a:xfrm>
          <a:prstGeom prst="rect">
            <a:avLst/>
          </a:prstGeom>
          <a:noFill/>
        </p:spPr>
        <p:txBody>
          <a:bodyPr wrap="square" lIns="91412" tIns="45706" rIns="91412" bIns="45706" rtlCol="0">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8538109" y="3022990"/>
            <a:ext cx="2646822" cy="461508"/>
          </a:xfrm>
          <a:prstGeom prst="rect">
            <a:avLst/>
          </a:prstGeom>
          <a:noFill/>
        </p:spPr>
        <p:txBody>
          <a:bodyPr wrap="none" lIns="91412" tIns="45706" rIns="91412" bIns="45706"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6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6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3100"/>
                            </p:stCondLst>
                            <p:childTnLst>
                              <p:par>
                                <p:cTn id="29" presetID="1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par>
                          <p:cTn id="32" fill="hold">
                            <p:stCondLst>
                              <p:cond delay="36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1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9701594" y="3859394"/>
            <a:ext cx="1901346" cy="2292169"/>
            <a:chOff x="3388" y="1644"/>
            <a:chExt cx="938" cy="1037"/>
          </a:xfrm>
          <a:solidFill>
            <a:schemeClr val="accent2"/>
          </a:solidFill>
        </p:grpSpPr>
        <p:sp>
          <p:nvSpPr>
            <p:cNvPr id="22" name="Freeform 5"/>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23" name="Freeform 6"/>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24" name="Freeform 7"/>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26" name="Freeform 8"/>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27" name="Freeform 9"/>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28" name="Freeform 10"/>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29" name="Freeform 11"/>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0" name="Freeform 12"/>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1" name="Freeform 13"/>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2" name="Freeform 14"/>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3" name="Freeform 15"/>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4" name="Freeform 16"/>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5" name="Freeform 17"/>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6" name="Freeform 18"/>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7" name="Freeform 19"/>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8" name="Freeform 20"/>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39" name="Freeform 21"/>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40" name="Freeform 22"/>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41" name="Freeform 23"/>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42" name="Freeform 24"/>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43" name="Freeform 25"/>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grpSp>
      <p:grpSp>
        <p:nvGrpSpPr>
          <p:cNvPr id="3" name="组合 58"/>
          <p:cNvGrpSpPr/>
          <p:nvPr/>
        </p:nvGrpSpPr>
        <p:grpSpPr>
          <a:xfrm rot="20175543">
            <a:off x="1448883" y="2650361"/>
            <a:ext cx="1466283" cy="680333"/>
            <a:chOff x="4024313" y="3409951"/>
            <a:chExt cx="954881" cy="442913"/>
          </a:xfrm>
          <a:solidFill>
            <a:schemeClr val="accent2"/>
          </a:solidFill>
        </p:grpSpPr>
        <p:sp>
          <p:nvSpPr>
            <p:cNvPr id="6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6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grpSp>
      <p:sp>
        <p:nvSpPr>
          <p:cNvPr id="68" name="文本框 67"/>
          <p:cNvSpPr txBox="1"/>
          <p:nvPr/>
        </p:nvSpPr>
        <p:spPr>
          <a:xfrm rot="199847">
            <a:off x="1847024" y="2526223"/>
            <a:ext cx="1264800" cy="338398"/>
          </a:xfrm>
          <a:prstGeom prst="rect">
            <a:avLst/>
          </a:prstGeom>
          <a:noFill/>
        </p:spPr>
        <p:txBody>
          <a:bodyPr wrap="square" lIns="91412" tIns="45706" rIns="91412" bIns="45706"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小标题</a:t>
            </a:r>
          </a:p>
        </p:txBody>
      </p:sp>
      <p:sp>
        <p:nvSpPr>
          <p:cNvPr id="69" name="文本框 68"/>
          <p:cNvSpPr txBox="1"/>
          <p:nvPr/>
        </p:nvSpPr>
        <p:spPr>
          <a:xfrm>
            <a:off x="1427821" y="3165601"/>
            <a:ext cx="1934639" cy="1015634"/>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69"/>
          <p:cNvGrpSpPr/>
          <p:nvPr/>
        </p:nvGrpSpPr>
        <p:grpSpPr>
          <a:xfrm rot="20175543">
            <a:off x="3558545" y="3347215"/>
            <a:ext cx="1466283" cy="680333"/>
            <a:chOff x="4024313" y="3409951"/>
            <a:chExt cx="954881" cy="442913"/>
          </a:xfrm>
          <a:solidFill>
            <a:schemeClr val="accent2"/>
          </a:solidFill>
        </p:grpSpPr>
        <p:sp>
          <p:nvSpPr>
            <p:cNvPr id="7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7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grpSp>
      <p:sp>
        <p:nvSpPr>
          <p:cNvPr id="73" name="文本框 72"/>
          <p:cNvSpPr txBox="1"/>
          <p:nvPr/>
        </p:nvSpPr>
        <p:spPr>
          <a:xfrm rot="199847">
            <a:off x="4006598" y="3246081"/>
            <a:ext cx="1264800" cy="338398"/>
          </a:xfrm>
          <a:prstGeom prst="rect">
            <a:avLst/>
          </a:prstGeom>
          <a:noFill/>
        </p:spPr>
        <p:txBody>
          <a:bodyPr wrap="square" lIns="91412" tIns="45706" rIns="91412" bIns="45706"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小标题</a:t>
            </a:r>
          </a:p>
        </p:txBody>
      </p:sp>
      <p:sp>
        <p:nvSpPr>
          <p:cNvPr id="74" name="文本框 73"/>
          <p:cNvSpPr txBox="1"/>
          <p:nvPr/>
        </p:nvSpPr>
        <p:spPr>
          <a:xfrm>
            <a:off x="3537484" y="3862455"/>
            <a:ext cx="1934639" cy="1015634"/>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74"/>
          <p:cNvGrpSpPr/>
          <p:nvPr/>
        </p:nvGrpSpPr>
        <p:grpSpPr>
          <a:xfrm rot="20175543">
            <a:off x="5578243" y="2412272"/>
            <a:ext cx="1466283" cy="680333"/>
            <a:chOff x="4024313" y="3409951"/>
            <a:chExt cx="954881" cy="442913"/>
          </a:xfrm>
          <a:solidFill>
            <a:schemeClr val="accent2"/>
          </a:solidFill>
        </p:grpSpPr>
        <p:sp>
          <p:nvSpPr>
            <p:cNvPr id="76"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77"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grpSp>
      <p:sp>
        <p:nvSpPr>
          <p:cNvPr id="78" name="文本框 77"/>
          <p:cNvSpPr txBox="1"/>
          <p:nvPr/>
        </p:nvSpPr>
        <p:spPr>
          <a:xfrm rot="199847">
            <a:off x="5960793" y="2287686"/>
            <a:ext cx="1264800" cy="338398"/>
          </a:xfrm>
          <a:prstGeom prst="rect">
            <a:avLst/>
          </a:prstGeom>
          <a:noFill/>
        </p:spPr>
        <p:txBody>
          <a:bodyPr wrap="square" lIns="91412" tIns="45706" rIns="91412" bIns="45706"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小标题</a:t>
            </a:r>
          </a:p>
        </p:txBody>
      </p:sp>
      <p:sp>
        <p:nvSpPr>
          <p:cNvPr id="79" name="文本框 78"/>
          <p:cNvSpPr txBox="1"/>
          <p:nvPr/>
        </p:nvSpPr>
        <p:spPr>
          <a:xfrm>
            <a:off x="5557182" y="2927511"/>
            <a:ext cx="1934639" cy="1015634"/>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79"/>
          <p:cNvGrpSpPr/>
          <p:nvPr/>
        </p:nvGrpSpPr>
        <p:grpSpPr>
          <a:xfrm rot="20175543">
            <a:off x="7643193" y="3130715"/>
            <a:ext cx="1466283" cy="680333"/>
            <a:chOff x="4024313" y="3409951"/>
            <a:chExt cx="954881" cy="442913"/>
          </a:xfrm>
          <a:solidFill>
            <a:schemeClr val="accent2"/>
          </a:solidFill>
        </p:grpSpPr>
        <p:sp>
          <p:nvSpPr>
            <p:cNvPr id="8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sp>
          <p:nvSpPr>
            <p:cNvPr id="8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lstStyle/>
            <a:p>
              <a:endParaRPr lang="zh-CN" altLang="en-US" sz="2400"/>
            </a:p>
          </p:txBody>
        </p:sp>
      </p:grpSp>
      <p:sp>
        <p:nvSpPr>
          <p:cNvPr id="83" name="文本框 82"/>
          <p:cNvSpPr txBox="1"/>
          <p:nvPr/>
        </p:nvSpPr>
        <p:spPr>
          <a:xfrm rot="199847">
            <a:off x="8025744" y="3006129"/>
            <a:ext cx="1264800" cy="338398"/>
          </a:xfrm>
          <a:prstGeom prst="rect">
            <a:avLst/>
          </a:prstGeom>
          <a:noFill/>
        </p:spPr>
        <p:txBody>
          <a:bodyPr wrap="square" lIns="91412" tIns="45706" rIns="91412" bIns="45706"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小标题</a:t>
            </a:r>
          </a:p>
        </p:txBody>
      </p:sp>
      <p:sp>
        <p:nvSpPr>
          <p:cNvPr id="84" name="文本框 83"/>
          <p:cNvSpPr txBox="1"/>
          <p:nvPr/>
        </p:nvSpPr>
        <p:spPr>
          <a:xfrm>
            <a:off x="7622132" y="3645955"/>
            <a:ext cx="1934639" cy="1015634"/>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12" presetClass="entr" presetSubtype="4" fill="hold" grpId="0" nodeType="withEffect">
                                  <p:stCondLst>
                                    <p:cond delay="600"/>
                                  </p:stCondLst>
                                  <p:childTnLst>
                                    <p:set>
                                      <p:cBhvr>
                                        <p:cTn id="13" dur="1" fill="hold">
                                          <p:stCondLst>
                                            <p:cond delay="0"/>
                                          </p:stCondLst>
                                        </p:cTn>
                                        <p:tgtEl>
                                          <p:spTgt spid="68"/>
                                        </p:tgtEl>
                                        <p:attrNameLst>
                                          <p:attrName>style.visibility</p:attrName>
                                        </p:attrNameLst>
                                      </p:cBhvr>
                                      <p:to>
                                        <p:strVal val="visible"/>
                                      </p:to>
                                    </p:set>
                                    <p:animEffect transition="in" filter="slide(fromBottom)">
                                      <p:cBhvr>
                                        <p:cTn id="14" dur="500"/>
                                        <p:tgtEl>
                                          <p:spTgt spid="68"/>
                                        </p:tgtEl>
                                      </p:cBhvr>
                                    </p:animEffect>
                                  </p:childTnLst>
                                </p:cTn>
                              </p:par>
                              <p:par>
                                <p:cTn id="15" presetID="12" presetClass="entr" presetSubtype="1" fill="hold" grpId="0" nodeType="withEffect">
                                  <p:stCondLst>
                                    <p:cond delay="900"/>
                                  </p:stCondLst>
                                  <p:childTnLst>
                                    <p:set>
                                      <p:cBhvr>
                                        <p:cTn id="16" dur="1" fill="hold">
                                          <p:stCondLst>
                                            <p:cond delay="0"/>
                                          </p:stCondLst>
                                        </p:cTn>
                                        <p:tgtEl>
                                          <p:spTgt spid="69"/>
                                        </p:tgtEl>
                                        <p:attrNameLst>
                                          <p:attrName>style.visibility</p:attrName>
                                        </p:attrNameLst>
                                      </p:cBhvr>
                                      <p:to>
                                        <p:strVal val="visible"/>
                                      </p:to>
                                    </p:set>
                                    <p:animEffect transition="in" filter="slide(fromTop)">
                                      <p:cBhvr>
                                        <p:cTn id="17" dur="500"/>
                                        <p:tgtEl>
                                          <p:spTgt spid="69"/>
                                        </p:tgtEl>
                                      </p:cBhvr>
                                    </p:animEffect>
                                  </p:childTnLst>
                                </p:cTn>
                              </p:par>
                              <p:par>
                                <p:cTn id="18" presetID="22" presetClass="entr" presetSubtype="2" fill="hold" nodeType="withEffect">
                                  <p:stCondLst>
                                    <p:cond delay="120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500"/>
                                        <p:tgtEl>
                                          <p:spTgt spid="73"/>
                                        </p:tgtEl>
                                      </p:cBhvr>
                                    </p:animEffect>
                                  </p:childTnLst>
                                </p:cTn>
                              </p:par>
                              <p:par>
                                <p:cTn id="24" presetID="12" presetClass="entr" presetSubtype="1" fill="hold" grpId="0" nodeType="withEffect">
                                  <p:stCondLst>
                                    <p:cond delay="1800"/>
                                  </p:stCondLst>
                                  <p:childTnLst>
                                    <p:set>
                                      <p:cBhvr>
                                        <p:cTn id="25" dur="1" fill="hold">
                                          <p:stCondLst>
                                            <p:cond delay="0"/>
                                          </p:stCondLst>
                                        </p:cTn>
                                        <p:tgtEl>
                                          <p:spTgt spid="74"/>
                                        </p:tgtEl>
                                        <p:attrNameLst>
                                          <p:attrName>style.visibility</p:attrName>
                                        </p:attrNameLst>
                                      </p:cBhvr>
                                      <p:to>
                                        <p:strVal val="visible"/>
                                      </p:to>
                                    </p:set>
                                    <p:animEffect transition="in" filter="slide(fromTop)">
                                      <p:cBhvr>
                                        <p:cTn id="26" dur="500"/>
                                        <p:tgtEl>
                                          <p:spTgt spid="74"/>
                                        </p:tgtEl>
                                      </p:cBhvr>
                                    </p:animEffect>
                                  </p:childTnLst>
                                </p:cTn>
                              </p:par>
                              <p:par>
                                <p:cTn id="27" presetID="22" presetClass="entr" presetSubtype="2" fill="hold" nodeType="withEffect">
                                  <p:stCondLst>
                                    <p:cond delay="210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12" presetClass="entr" presetSubtype="4" fill="hold" grpId="0" nodeType="withEffect">
                                  <p:stCondLst>
                                    <p:cond delay="2400"/>
                                  </p:stCondLst>
                                  <p:childTnLst>
                                    <p:set>
                                      <p:cBhvr>
                                        <p:cTn id="31" dur="1" fill="hold">
                                          <p:stCondLst>
                                            <p:cond delay="0"/>
                                          </p:stCondLst>
                                        </p:cTn>
                                        <p:tgtEl>
                                          <p:spTgt spid="78"/>
                                        </p:tgtEl>
                                        <p:attrNameLst>
                                          <p:attrName>style.visibility</p:attrName>
                                        </p:attrNameLst>
                                      </p:cBhvr>
                                      <p:to>
                                        <p:strVal val="visible"/>
                                      </p:to>
                                    </p:set>
                                    <p:animEffect transition="in" filter="slide(fromBottom)">
                                      <p:cBhvr>
                                        <p:cTn id="32" dur="500"/>
                                        <p:tgtEl>
                                          <p:spTgt spid="78"/>
                                        </p:tgtEl>
                                      </p:cBhvr>
                                    </p:animEffect>
                                  </p:childTnLst>
                                </p:cTn>
                              </p:par>
                              <p:par>
                                <p:cTn id="33" presetID="12" presetClass="entr" presetSubtype="1" fill="hold" grpId="0" nodeType="withEffect">
                                  <p:stCondLst>
                                    <p:cond delay="2700"/>
                                  </p:stCondLst>
                                  <p:childTnLst>
                                    <p:set>
                                      <p:cBhvr>
                                        <p:cTn id="34" dur="1" fill="hold">
                                          <p:stCondLst>
                                            <p:cond delay="0"/>
                                          </p:stCondLst>
                                        </p:cTn>
                                        <p:tgtEl>
                                          <p:spTgt spid="79"/>
                                        </p:tgtEl>
                                        <p:attrNameLst>
                                          <p:attrName>style.visibility</p:attrName>
                                        </p:attrNameLst>
                                      </p:cBhvr>
                                      <p:to>
                                        <p:strVal val="visible"/>
                                      </p:to>
                                    </p:set>
                                    <p:animEffect transition="in" filter="slide(fromTop)">
                                      <p:cBhvr>
                                        <p:cTn id="35" dur="500"/>
                                        <p:tgtEl>
                                          <p:spTgt spid="79"/>
                                        </p:tgtEl>
                                      </p:cBhvr>
                                    </p:animEffect>
                                  </p:childTnLst>
                                </p:cTn>
                              </p:par>
                              <p:par>
                                <p:cTn id="36" presetID="22" presetClass="entr" presetSubtype="2" fill="hold" nodeType="withEffect">
                                  <p:stCondLst>
                                    <p:cond delay="300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12" presetClass="entr" presetSubtype="4" fill="hold" grpId="0" nodeType="withEffect">
                                  <p:stCondLst>
                                    <p:cond delay="3300"/>
                                  </p:stCondLst>
                                  <p:childTnLst>
                                    <p:set>
                                      <p:cBhvr>
                                        <p:cTn id="40" dur="1" fill="hold">
                                          <p:stCondLst>
                                            <p:cond delay="0"/>
                                          </p:stCondLst>
                                        </p:cTn>
                                        <p:tgtEl>
                                          <p:spTgt spid="83"/>
                                        </p:tgtEl>
                                        <p:attrNameLst>
                                          <p:attrName>style.visibility</p:attrName>
                                        </p:attrNameLst>
                                      </p:cBhvr>
                                      <p:to>
                                        <p:strVal val="visible"/>
                                      </p:to>
                                    </p:set>
                                    <p:animEffect transition="in" filter="slide(fromBottom)">
                                      <p:cBhvr>
                                        <p:cTn id="41" dur="500"/>
                                        <p:tgtEl>
                                          <p:spTgt spid="83"/>
                                        </p:tgtEl>
                                      </p:cBhvr>
                                    </p:animEffect>
                                  </p:childTnLst>
                                </p:cTn>
                              </p:par>
                              <p:par>
                                <p:cTn id="42" presetID="12" presetClass="entr" presetSubtype="1" fill="hold" grpId="0" nodeType="withEffect">
                                  <p:stCondLst>
                                    <p:cond delay="3600"/>
                                  </p:stCondLst>
                                  <p:childTnLst>
                                    <p:set>
                                      <p:cBhvr>
                                        <p:cTn id="43" dur="1" fill="hold">
                                          <p:stCondLst>
                                            <p:cond delay="0"/>
                                          </p:stCondLst>
                                        </p:cTn>
                                        <p:tgtEl>
                                          <p:spTgt spid="84"/>
                                        </p:tgtEl>
                                        <p:attrNameLst>
                                          <p:attrName>style.visibility</p:attrName>
                                        </p:attrNameLst>
                                      </p:cBhvr>
                                      <p:to>
                                        <p:strVal val="visible"/>
                                      </p:to>
                                    </p:set>
                                    <p:animEffect transition="in" filter="slide(fromTop)">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3" grpId="0"/>
      <p:bldP spid="74" grpId="0"/>
      <p:bldP spid="78" grpId="0"/>
      <p:bldP spid="79"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4521458" y="2178855"/>
            <a:ext cx="3204435" cy="3348327"/>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4" cstate="print">
              <a:duotone>
                <a:prstClr val="black"/>
                <a:schemeClr val="accent2">
                  <a:tint val="45000"/>
                  <a:satMod val="400000"/>
                </a:schemeClr>
              </a:duotone>
              <a:lum bright="32000" contrast="76000"/>
            </a:blip>
            <a:srcRect/>
            <a:stretch>
              <a:fillRect l="-4000" r="-6000" b="-68000"/>
            </a:stretch>
          </a:blipFill>
          <a:ln>
            <a:solidFill>
              <a:schemeClr val="accent2"/>
            </a:solidFill>
          </a:ln>
        </p:spPr>
        <p:txBody>
          <a:bodyPr lIns="91412" tIns="45706" rIns="91412" bIns="45706" anchor="ctr"/>
          <a:lstStyle/>
          <a:p>
            <a:pPr>
              <a:defRPr/>
            </a:pPr>
            <a:endParaRPr lang="zh-CN" altLang="en-US" sz="1335" dirty="0"/>
          </a:p>
        </p:txBody>
      </p:sp>
      <p:grpSp>
        <p:nvGrpSpPr>
          <p:cNvPr id="2" name="组合 12"/>
          <p:cNvGrpSpPr/>
          <p:nvPr/>
        </p:nvGrpSpPr>
        <p:grpSpPr>
          <a:xfrm>
            <a:off x="7563672" y="2019970"/>
            <a:ext cx="1173114" cy="409104"/>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7563672" y="5331968"/>
            <a:ext cx="1173114" cy="379439"/>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3405130" y="2051483"/>
            <a:ext cx="1285337" cy="409104"/>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3405130" y="5363481"/>
            <a:ext cx="1285337" cy="379439"/>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8842223" y="1789135"/>
            <a:ext cx="1537004" cy="379435"/>
          </a:xfrm>
          <a:prstGeom prst="rect">
            <a:avLst/>
          </a:prstGeom>
          <a:noFill/>
        </p:spPr>
        <p:txBody>
          <a:bodyPr wrap="square" lIns="91412" tIns="45706" rIns="91412" bIns="45706" rtlCol="0">
            <a:spAutoFit/>
          </a:bodyPr>
          <a:lstStyle/>
          <a:p>
            <a:r>
              <a:rPr lang="zh-CN" altLang="en-US" sz="1865" b="1" dirty="0">
                <a:solidFill>
                  <a:schemeClr val="accent2"/>
                </a:solidFill>
                <a:latin typeface="方正静蕾简体" panose="03000509000000000000" pitchFamily="65" charset="-122"/>
                <a:ea typeface="方正静蕾简体" panose="03000509000000000000" pitchFamily="65" charset="-122"/>
              </a:rPr>
              <a:t>第一部分</a:t>
            </a:r>
          </a:p>
        </p:txBody>
      </p:sp>
      <p:sp>
        <p:nvSpPr>
          <p:cNvPr id="86" name="文本框 85"/>
          <p:cNvSpPr txBox="1"/>
          <p:nvPr/>
        </p:nvSpPr>
        <p:spPr>
          <a:xfrm>
            <a:off x="8842222" y="2290972"/>
            <a:ext cx="2727137" cy="830968"/>
          </a:xfrm>
          <a:prstGeom prst="rect">
            <a:avLst/>
          </a:prstGeom>
          <a:noFill/>
        </p:spPr>
        <p:txBody>
          <a:bodyPr wrap="square" lIns="91412" tIns="45706" rIns="91412" bIns="45706"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868127" y="1820650"/>
            <a:ext cx="1537004" cy="379435"/>
          </a:xfrm>
          <a:prstGeom prst="rect">
            <a:avLst/>
          </a:prstGeom>
          <a:noFill/>
        </p:spPr>
        <p:txBody>
          <a:bodyPr wrap="square" lIns="91412" tIns="45706" rIns="91412" bIns="45706" rtlCol="0">
            <a:spAutoFit/>
          </a:bodyPr>
          <a:lstStyle/>
          <a:p>
            <a:r>
              <a:rPr lang="zh-CN" altLang="en-US" sz="1865" b="1" dirty="0">
                <a:solidFill>
                  <a:schemeClr val="accent2"/>
                </a:solidFill>
                <a:latin typeface="方正静蕾简体" panose="03000509000000000000" pitchFamily="65" charset="-122"/>
                <a:ea typeface="方正静蕾简体" panose="03000509000000000000" pitchFamily="65" charset="-122"/>
              </a:rPr>
              <a:t>第二部分</a:t>
            </a:r>
          </a:p>
        </p:txBody>
      </p:sp>
      <p:sp>
        <p:nvSpPr>
          <p:cNvPr id="88" name="文本框 87"/>
          <p:cNvSpPr txBox="1"/>
          <p:nvPr/>
        </p:nvSpPr>
        <p:spPr>
          <a:xfrm>
            <a:off x="649938" y="2322485"/>
            <a:ext cx="2727137" cy="830968"/>
          </a:xfrm>
          <a:prstGeom prst="rect">
            <a:avLst/>
          </a:prstGeom>
          <a:noFill/>
        </p:spPr>
        <p:txBody>
          <a:bodyPr wrap="square" lIns="91412" tIns="45706" rIns="91412" bIns="45706"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906811" y="5512085"/>
            <a:ext cx="1537004" cy="379435"/>
          </a:xfrm>
          <a:prstGeom prst="rect">
            <a:avLst/>
          </a:prstGeom>
          <a:noFill/>
        </p:spPr>
        <p:txBody>
          <a:bodyPr wrap="square" lIns="91412" tIns="45706" rIns="91412" bIns="45706" rtlCol="0">
            <a:spAutoFit/>
          </a:bodyPr>
          <a:lstStyle/>
          <a:p>
            <a:r>
              <a:rPr lang="zh-CN" altLang="en-US" sz="1865" b="1" dirty="0">
                <a:solidFill>
                  <a:schemeClr val="accent2"/>
                </a:solidFill>
                <a:latin typeface="方正静蕾简体" panose="03000509000000000000" pitchFamily="65" charset="-122"/>
                <a:ea typeface="方正静蕾简体" panose="03000509000000000000" pitchFamily="65" charset="-122"/>
              </a:rPr>
              <a:t>第三部分</a:t>
            </a:r>
          </a:p>
        </p:txBody>
      </p:sp>
      <p:sp>
        <p:nvSpPr>
          <p:cNvPr id="90" name="文本框 89"/>
          <p:cNvSpPr txBox="1"/>
          <p:nvPr/>
        </p:nvSpPr>
        <p:spPr>
          <a:xfrm>
            <a:off x="649938" y="4757833"/>
            <a:ext cx="2727137" cy="830968"/>
          </a:xfrm>
          <a:prstGeom prst="rect">
            <a:avLst/>
          </a:prstGeom>
          <a:noFill/>
        </p:spPr>
        <p:txBody>
          <a:bodyPr wrap="square" lIns="91412" tIns="45706" rIns="91412" bIns="45706"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842223" y="5455237"/>
            <a:ext cx="1537004" cy="379435"/>
          </a:xfrm>
          <a:prstGeom prst="rect">
            <a:avLst/>
          </a:prstGeom>
          <a:noFill/>
        </p:spPr>
        <p:txBody>
          <a:bodyPr wrap="square" lIns="91412" tIns="45706" rIns="91412" bIns="45706" rtlCol="0">
            <a:spAutoFit/>
          </a:bodyPr>
          <a:lstStyle/>
          <a:p>
            <a:r>
              <a:rPr lang="zh-CN" altLang="en-US" sz="1865" b="1" dirty="0">
                <a:solidFill>
                  <a:schemeClr val="accent2"/>
                </a:solidFill>
                <a:latin typeface="方正静蕾简体" panose="03000509000000000000" pitchFamily="65" charset="-122"/>
                <a:ea typeface="方正静蕾简体" panose="03000509000000000000" pitchFamily="65" charset="-122"/>
              </a:rPr>
              <a:t>第四部分</a:t>
            </a:r>
          </a:p>
        </p:txBody>
      </p:sp>
      <p:sp>
        <p:nvSpPr>
          <p:cNvPr id="92" name="文本框 91"/>
          <p:cNvSpPr txBox="1"/>
          <p:nvPr/>
        </p:nvSpPr>
        <p:spPr>
          <a:xfrm>
            <a:off x="8842222" y="4677111"/>
            <a:ext cx="2727137" cy="830968"/>
          </a:xfrm>
          <a:prstGeom prst="rect">
            <a:avLst/>
          </a:prstGeom>
          <a:noFill/>
        </p:spPr>
        <p:txBody>
          <a:bodyPr wrap="square" lIns="91412" tIns="45706" rIns="91412" bIns="45706"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16800000">
                                      <p:cBhvr>
                                        <p:cTn id="10" dur="1000" fill="hold"/>
                                        <p:tgtEl>
                                          <p:spTgt spid="47"/>
                                        </p:tgtEl>
                                        <p:attrNameLst>
                                          <p:attrName>r</p:attrName>
                                        </p:attrNameLst>
                                      </p:cBhvr>
                                    </p:animRot>
                                  </p:childTnLst>
                                </p:cTn>
                              </p:par>
                              <p:par>
                                <p:cTn id="11" presetID="22" presetClass="entr" presetSubtype="8"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9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nodeType="withEffect">
                                  <p:stCondLst>
                                    <p:cond delay="12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 presetClass="entr" presetSubtype="2" fill="hold" grpId="0" nodeType="withEffect">
                                  <p:stCondLst>
                                    <p:cond delay="150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1+#ppt_w/2"/>
                                          </p:val>
                                        </p:tav>
                                        <p:tav tm="100000">
                                          <p:val>
                                            <p:strVal val="#ppt_x"/>
                                          </p:val>
                                        </p:tav>
                                      </p:tavLst>
                                    </p:anim>
                                    <p:anim calcmode="lin" valueType="num">
                                      <p:cBhvr additive="base">
                                        <p:cTn id="26" dur="500" fill="hold"/>
                                        <p:tgtEl>
                                          <p:spTgt spid="8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80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10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0-#ppt_w/2"/>
                                          </p:val>
                                        </p:tav>
                                        <p:tav tm="100000">
                                          <p:val>
                                            <p:strVal val="#ppt_x"/>
                                          </p:val>
                                        </p:tav>
                                      </p:tavLst>
                                    </p:anim>
                                    <p:anim calcmode="lin" valueType="num">
                                      <p:cBhvr additive="base">
                                        <p:cTn id="34" dur="500" fill="hold"/>
                                        <p:tgtEl>
                                          <p:spTgt spid="8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40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0-#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70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0-#ppt_w/2"/>
                                          </p:val>
                                        </p:tav>
                                        <p:tav tm="100000">
                                          <p:val>
                                            <p:strVal val="#ppt_x"/>
                                          </p:val>
                                        </p:tav>
                                      </p:tavLst>
                                    </p:anim>
                                    <p:anim calcmode="lin" valueType="num">
                                      <p:cBhvr additive="base">
                                        <p:cTn id="42" dur="500" fill="hold"/>
                                        <p:tgtEl>
                                          <p:spTgt spid="8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500" fill="hold"/>
                                        <p:tgtEl>
                                          <p:spTgt spid="90"/>
                                        </p:tgtEl>
                                        <p:attrNameLst>
                                          <p:attrName>ppt_x</p:attrName>
                                        </p:attrNameLst>
                                      </p:cBhvr>
                                      <p:tavLst>
                                        <p:tav tm="0">
                                          <p:val>
                                            <p:strVal val="0-#ppt_w/2"/>
                                          </p:val>
                                        </p:tav>
                                        <p:tav tm="100000">
                                          <p:val>
                                            <p:strVal val="#ppt_x"/>
                                          </p:val>
                                        </p:tav>
                                      </p:tavLst>
                                    </p:anim>
                                    <p:anim calcmode="lin" valueType="num">
                                      <p:cBhvr additive="base">
                                        <p:cTn id="46" dur="5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30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500" fill="hold"/>
                                        <p:tgtEl>
                                          <p:spTgt spid="91"/>
                                        </p:tgtEl>
                                        <p:attrNameLst>
                                          <p:attrName>ppt_x</p:attrName>
                                        </p:attrNameLst>
                                      </p:cBhvr>
                                      <p:tavLst>
                                        <p:tav tm="0">
                                          <p:val>
                                            <p:strVal val="1+#ppt_w/2"/>
                                          </p:val>
                                        </p:tav>
                                        <p:tav tm="100000">
                                          <p:val>
                                            <p:strVal val="#ppt_x"/>
                                          </p:val>
                                        </p:tav>
                                      </p:tavLst>
                                    </p:anim>
                                    <p:anim calcmode="lin" valueType="num">
                                      <p:cBhvr additive="base">
                                        <p:cTn id="50" dur="500" fill="hold"/>
                                        <p:tgtEl>
                                          <p:spTgt spid="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60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1+#ppt_w/2"/>
                                          </p:val>
                                        </p:tav>
                                        <p:tav tm="100000">
                                          <p:val>
                                            <p:strVal val="#ppt_x"/>
                                          </p:val>
                                        </p:tav>
                                      </p:tavLst>
                                    </p:anim>
                                    <p:anim calcmode="lin" valueType="num">
                                      <p:cBhvr additive="base">
                                        <p:cTn id="5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p:bldP spid="86" grpId="0"/>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cxnSp>
        <p:nvCxnSpPr>
          <p:cNvPr id="8" name="直接连接符 7"/>
          <p:cNvCxnSpPr>
            <a:stCxn id="61" idx="1"/>
          </p:cNvCxnSpPr>
          <p:nvPr/>
        </p:nvCxnSpPr>
        <p:spPr>
          <a:xfrm>
            <a:off x="1965077" y="2501484"/>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2344843" y="2859625"/>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47"/>
          <p:cNvGrpSpPr/>
          <p:nvPr/>
        </p:nvGrpSpPr>
        <p:grpSpPr>
          <a:xfrm>
            <a:off x="5288298" y="2249018"/>
            <a:ext cx="1994991" cy="2181571"/>
            <a:chOff x="8851055" y="3734113"/>
            <a:chExt cx="2660172" cy="2908064"/>
          </a:xfrm>
        </p:grpSpPr>
        <p:grpSp>
          <p:nvGrpSpPr>
            <p:cNvPr id="3"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4" cstate="print">
                  <a:duotone>
                    <a:prstClr val="black"/>
                    <a:schemeClr val="accent2">
                      <a:tint val="45000"/>
                      <a:satMod val="400000"/>
                    </a:schemeClr>
                  </a:duotone>
                  <a:lum bright="40000" contrast="65000"/>
                </a:blip>
                <a:stretch>
                  <a:fillRect l="-42000" t="-38000" r="-63000" b="-16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93" name="椭圆 92"/>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105" name="矩形 104"/>
            <p:cNvSpPr/>
            <p:nvPr/>
          </p:nvSpPr>
          <p:spPr>
            <a:xfrm rot="18916401">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19"/>
          <p:cNvGrpSpPr/>
          <p:nvPr/>
        </p:nvGrpSpPr>
        <p:grpSpPr>
          <a:xfrm>
            <a:off x="1677762" y="2214082"/>
            <a:ext cx="1961904" cy="2292055"/>
            <a:chOff x="4716422" y="2094225"/>
            <a:chExt cx="1748237" cy="2041802"/>
          </a:xfrm>
        </p:grpSpPr>
        <p:grpSp>
          <p:nvGrpSpPr>
            <p:cNvPr id="5" name="组合 18"/>
            <p:cNvGrpSpPr/>
            <p:nvPr/>
          </p:nvGrpSpPr>
          <p:grpSpPr>
            <a:xfrm>
              <a:off x="4716422" y="2094225"/>
              <a:ext cx="1748237" cy="2041802"/>
              <a:chOff x="5802096" y="2064364"/>
              <a:chExt cx="2590449" cy="3025438"/>
            </a:xfrm>
          </p:grpSpPr>
          <p:grpSp>
            <p:nvGrpSpPr>
              <p:cNvPr id="6"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4" cstate="print">
                    <a:duotone>
                      <a:prstClr val="black"/>
                      <a:schemeClr val="accent5">
                        <a:tint val="45000"/>
                        <a:satMod val="400000"/>
                      </a:schemeClr>
                    </a:duotone>
                    <a:lum bright="44000" contrast="78000"/>
                  </a:blip>
                  <a:stretch>
                    <a:fillRect l="-42000" t="-38000" r="-63000" b="-16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17" name="矩形 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60" name="椭圆 5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8" name="椭圆 107"/>
          <p:cNvSpPr/>
          <p:nvPr/>
        </p:nvSpPr>
        <p:spPr>
          <a:xfrm>
            <a:off x="5469536" y="2450250"/>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cxnSp>
        <p:nvCxnSpPr>
          <p:cNvPr id="109" name="直接连接符 108"/>
          <p:cNvCxnSpPr>
            <a:stCxn id="118" idx="1"/>
          </p:cNvCxnSpPr>
          <p:nvPr/>
        </p:nvCxnSpPr>
        <p:spPr>
          <a:xfrm>
            <a:off x="9041660" y="2519188"/>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9421427" y="2877328"/>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111"/>
          <p:cNvGrpSpPr/>
          <p:nvPr/>
        </p:nvGrpSpPr>
        <p:grpSpPr>
          <a:xfrm>
            <a:off x="8754346" y="2231784"/>
            <a:ext cx="1961904" cy="2292055"/>
            <a:chOff x="5802096" y="2064364"/>
            <a:chExt cx="2590449" cy="3025438"/>
          </a:xfrm>
        </p:grpSpPr>
        <p:grpSp>
          <p:nvGrpSpPr>
            <p:cNvPr id="10"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4" cstate="print">
                  <a:duotone>
                    <a:prstClr val="black"/>
                    <a:schemeClr val="accent2">
                      <a:tint val="45000"/>
                      <a:satMod val="400000"/>
                    </a:schemeClr>
                  </a:duotone>
                  <a:lum bright="42000" contrast="68000"/>
                </a:blip>
                <a:stretch>
                  <a:fillRect l="-42000" t="-38000" r="-63000" b="-16000"/>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119" name="椭圆 118"/>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useBgFill="1">
            <p:nvSpPr>
              <p:cNvPr id="117" name="矩形 1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useBgFill="1">
        <p:nvSpPr>
          <p:cNvPr id="50" name="矩形 49"/>
          <p:cNvSpPr/>
          <p:nvPr/>
        </p:nvSpPr>
        <p:spPr>
          <a:xfrm>
            <a:off x="9056170" y="1959423"/>
            <a:ext cx="763342" cy="90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dirty="0">
              <a:solidFill>
                <a:schemeClr val="accent2"/>
              </a:solidFill>
            </a:endParaRPr>
          </a:p>
        </p:txBody>
      </p:sp>
      <p:sp>
        <p:nvSpPr>
          <p:cNvPr id="120" name="椭圆 119"/>
          <p:cNvSpPr/>
          <p:nvPr/>
        </p:nvSpPr>
        <p:spPr>
          <a:xfrm>
            <a:off x="8896745" y="2383831"/>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121" name="Freeform 5"/>
          <p:cNvSpPr>
            <a:spLocks noEditPoints="1"/>
          </p:cNvSpPr>
          <p:nvPr/>
        </p:nvSpPr>
        <p:spPr bwMode="auto">
          <a:xfrm>
            <a:off x="2224192" y="2622355"/>
            <a:ext cx="844942" cy="528943"/>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accent1"/>
          </a:solidFill>
          <a:ln>
            <a:noFill/>
          </a:ln>
        </p:spPr>
        <p:txBody>
          <a:bodyPr lIns="91412" tIns="45706" rIns="91412" bIns="45706"/>
          <a:lstStyle/>
          <a:p>
            <a:endParaRPr lang="zh-CN" altLang="en-US" sz="2400"/>
          </a:p>
        </p:txBody>
      </p:sp>
      <p:sp>
        <p:nvSpPr>
          <p:cNvPr id="122" name="Freeform 33"/>
          <p:cNvSpPr>
            <a:spLocks noEditPoints="1"/>
          </p:cNvSpPr>
          <p:nvPr/>
        </p:nvSpPr>
        <p:spPr bwMode="auto">
          <a:xfrm>
            <a:off x="5964330" y="2625856"/>
            <a:ext cx="722090" cy="593725"/>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accent2"/>
          </a:solidFill>
          <a:ln>
            <a:noFill/>
          </a:ln>
        </p:spPr>
        <p:txBody>
          <a:bodyPr lIns="91412" tIns="45706" rIns="91412" bIns="45706"/>
          <a:lstStyle/>
          <a:p>
            <a:endParaRPr lang="zh-CN" altLang="en-US" sz="2400"/>
          </a:p>
        </p:txBody>
      </p:sp>
      <p:grpSp>
        <p:nvGrpSpPr>
          <p:cNvPr id="13" name="组合 142"/>
          <p:cNvGrpSpPr/>
          <p:nvPr/>
        </p:nvGrpSpPr>
        <p:grpSpPr bwMode="auto">
          <a:xfrm>
            <a:off x="9420044" y="2601853"/>
            <a:ext cx="694412" cy="694627"/>
            <a:chOff x="11417301" y="2544763"/>
            <a:chExt cx="479425" cy="479425"/>
          </a:xfrm>
          <a:solidFill>
            <a:schemeClr val="accent2"/>
          </a:solidFill>
        </p:grpSpPr>
        <p:sp>
          <p:nvSpPr>
            <p:cNvPr id="124"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25"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26" name="文本框 125"/>
          <p:cNvSpPr txBox="1"/>
          <p:nvPr/>
        </p:nvSpPr>
        <p:spPr>
          <a:xfrm>
            <a:off x="2063930" y="3296480"/>
            <a:ext cx="1251656" cy="461508"/>
          </a:xfrm>
          <a:prstGeom prst="rect">
            <a:avLst/>
          </a:prstGeom>
          <a:noFill/>
        </p:spPr>
        <p:txBody>
          <a:bodyPr wrap="square" lIns="91412" tIns="45706" rIns="91412" bIns="45706" rtlCol="0">
            <a:spAutoFit/>
          </a:bodyPr>
          <a:lstStyle/>
          <a:p>
            <a:r>
              <a:rPr lang="zh-CN" altLang="en-US" sz="2400" b="1" dirty="0">
                <a:solidFill>
                  <a:schemeClr val="accent1"/>
                </a:solidFill>
                <a:latin typeface="方正静蕾简体" panose="03000509000000000000" pitchFamily="65" charset="-122"/>
                <a:ea typeface="方正静蕾简体" panose="03000509000000000000" pitchFamily="65" charset="-122"/>
              </a:rPr>
              <a:t>小标题</a:t>
            </a:r>
          </a:p>
        </p:txBody>
      </p:sp>
      <p:sp>
        <p:nvSpPr>
          <p:cNvPr id="127" name="文本框 126"/>
          <p:cNvSpPr txBox="1"/>
          <p:nvPr/>
        </p:nvSpPr>
        <p:spPr>
          <a:xfrm>
            <a:off x="5771940" y="3329975"/>
            <a:ext cx="1251656" cy="461508"/>
          </a:xfrm>
          <a:prstGeom prst="rect">
            <a:avLst/>
          </a:prstGeom>
          <a:noFill/>
        </p:spPr>
        <p:txBody>
          <a:bodyPr wrap="square" lIns="91412" tIns="45706" rIns="91412" bIns="45706" rtlCol="0">
            <a:spAutoFit/>
          </a:bodyPr>
          <a:lstStyle/>
          <a:p>
            <a:r>
              <a:rPr lang="zh-CN" altLang="en-US" sz="2400" b="1" dirty="0">
                <a:solidFill>
                  <a:schemeClr val="accent2"/>
                </a:solidFill>
                <a:latin typeface="方正静蕾简体" panose="03000509000000000000" pitchFamily="65" charset="-122"/>
                <a:ea typeface="方正静蕾简体" panose="03000509000000000000" pitchFamily="65" charset="-122"/>
              </a:rPr>
              <a:t>小标题</a:t>
            </a:r>
          </a:p>
        </p:txBody>
      </p:sp>
      <p:sp>
        <p:nvSpPr>
          <p:cNvPr id="128" name="文本框 127"/>
          <p:cNvSpPr txBox="1"/>
          <p:nvPr/>
        </p:nvSpPr>
        <p:spPr>
          <a:xfrm>
            <a:off x="9197991" y="3338007"/>
            <a:ext cx="1251656" cy="461508"/>
          </a:xfrm>
          <a:prstGeom prst="rect">
            <a:avLst/>
          </a:prstGeom>
          <a:noFill/>
        </p:spPr>
        <p:txBody>
          <a:bodyPr wrap="square" lIns="91412" tIns="45706" rIns="91412" bIns="45706" rtlCol="0">
            <a:spAutoFit/>
          </a:bodyPr>
          <a:lstStyle/>
          <a:p>
            <a:r>
              <a:rPr lang="zh-CN" altLang="en-US" sz="2400" b="1" dirty="0">
                <a:solidFill>
                  <a:schemeClr val="accent2"/>
                </a:solidFill>
                <a:latin typeface="方正静蕾简体" panose="03000509000000000000" pitchFamily="65" charset="-122"/>
                <a:ea typeface="方正静蕾简体" panose="03000509000000000000" pitchFamily="65" charset="-122"/>
              </a:rPr>
              <a:t>小标题</a:t>
            </a:r>
          </a:p>
        </p:txBody>
      </p:sp>
      <p:sp>
        <p:nvSpPr>
          <p:cNvPr id="129" name="文本框 128"/>
          <p:cNvSpPr txBox="1"/>
          <p:nvPr/>
        </p:nvSpPr>
        <p:spPr>
          <a:xfrm>
            <a:off x="1515428" y="4559594"/>
            <a:ext cx="2124239" cy="646303"/>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0" name="文本框 129"/>
          <p:cNvSpPr txBox="1"/>
          <p:nvPr/>
        </p:nvSpPr>
        <p:spPr>
          <a:xfrm>
            <a:off x="5159050" y="4559594"/>
            <a:ext cx="2124239" cy="646303"/>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1" name="文本框 130"/>
          <p:cNvSpPr txBox="1"/>
          <p:nvPr/>
        </p:nvSpPr>
        <p:spPr>
          <a:xfrm>
            <a:off x="8663578" y="4559594"/>
            <a:ext cx="2124239" cy="646303"/>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18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20"/>
                                        </p:tgtEl>
                                        <p:attrNameLst>
                                          <p:attrName>style.visibility</p:attrName>
                                        </p:attrNameLst>
                                      </p:cBhvr>
                                      <p:to>
                                        <p:strVal val="visible"/>
                                      </p:to>
                                    </p:set>
                                    <p:animEffect transition="in" filter="fade">
                                      <p:cBhvr>
                                        <p:cTn id="34" dur="500"/>
                                        <p:tgtEl>
                                          <p:spTgt spid="12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childTnLst>
                                </p:cTn>
                              </p:par>
                              <p:par>
                                <p:cTn id="41" presetID="10" presetClass="entr" presetSubtype="0" fill="hold" nodeType="withEffect">
                                  <p:stCondLst>
                                    <p:cond delay="36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500"/>
                                        <p:tgtEl>
                                          <p:spTgt spid="129"/>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0" grpId="0" animBg="1"/>
      <p:bldP spid="120" grpId="0" animBg="1"/>
      <p:bldP spid="121" grpId="0" animBg="1"/>
      <p:bldP spid="122" grpId="0" animBg="1"/>
      <p:bldP spid="126" grpId="0"/>
      <p:bldP spid="127" grpId="0"/>
      <p:bldP spid="128" grpId="0"/>
      <p:bldP spid="129" grpId="0"/>
      <p:bldP spid="130" grpId="0"/>
      <p:bldP spid="1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文本框 21"/>
          <p:cNvSpPr txBox="1"/>
          <p:nvPr/>
        </p:nvSpPr>
        <p:spPr>
          <a:xfrm>
            <a:off x="5602424" y="345349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mn-ea"/>
              </a:rPr>
              <a:t>ADD YOUR TITLE HERE</a:t>
            </a:r>
            <a:endParaRPr lang="zh-CN" altLang="en-US" sz="1200" dirty="0">
              <a:solidFill>
                <a:schemeClr val="tx1">
                  <a:lumMod val="50000"/>
                  <a:lumOff val="50000"/>
                </a:schemeClr>
              </a:solidFill>
              <a:latin typeface="+mn-ea"/>
            </a:endParaRPr>
          </a:p>
        </p:txBody>
      </p:sp>
      <p:sp>
        <p:nvSpPr>
          <p:cNvPr id="23" name="文本框 25"/>
          <p:cNvSpPr txBox="1"/>
          <p:nvPr/>
        </p:nvSpPr>
        <p:spPr>
          <a:xfrm>
            <a:off x="5557996" y="2985440"/>
            <a:ext cx="2292935" cy="438582"/>
          </a:xfrm>
          <a:prstGeom prst="rect">
            <a:avLst/>
          </a:prstGeom>
          <a:noFill/>
        </p:spPr>
        <p:txBody>
          <a:bodyPr wrap="none" lIns="68580" tIns="34290" rIns="68580" bIns="34290" rtlCol="0">
            <a:spAutoFit/>
          </a:bodyPr>
          <a:lstStyle/>
          <a:p>
            <a:r>
              <a:rPr lang="zh-CN" altLang="en-US" sz="2400" dirty="0">
                <a:solidFill>
                  <a:schemeClr val="tx1">
                    <a:lumMod val="95000"/>
                    <a:lumOff val="5000"/>
                  </a:schemeClr>
                </a:solidFill>
                <a:latin typeface="+mn-ea"/>
              </a:rPr>
              <a:t>单击此添加标题</a:t>
            </a:r>
          </a:p>
        </p:txBody>
      </p:sp>
      <p:sp>
        <p:nvSpPr>
          <p:cNvPr id="24" name="矩形 23"/>
          <p:cNvSpPr/>
          <p:nvPr/>
        </p:nvSpPr>
        <p:spPr>
          <a:xfrm>
            <a:off x="5602424" y="2589396"/>
            <a:ext cx="1929592" cy="369332"/>
          </a:xfrm>
          <a:prstGeom prst="rect">
            <a:avLst/>
          </a:prstGeom>
          <a:solidFill>
            <a:schemeClr val="tx1">
              <a:lumMod val="95000"/>
              <a:lumOff val="5000"/>
            </a:schemeClr>
          </a:solidFill>
        </p:spPr>
        <p:txBody>
          <a:bodyPr wrap="square">
            <a:spAutoFit/>
          </a:bodyPr>
          <a:lstStyle/>
          <a:p>
            <a:r>
              <a:rPr lang="en-US" altLang="zh-CN" dirty="0">
                <a:solidFill>
                  <a:schemeClr val="bg1"/>
                </a:solidFill>
                <a:latin typeface="+mn-ea"/>
              </a:rPr>
              <a:t>PART  THREE</a:t>
            </a:r>
            <a:endParaRPr lang="zh-CN" altLang="en-US" dirty="0">
              <a:solidFill>
                <a:schemeClr val="bg1"/>
              </a:solidFill>
              <a:latin typeface="+mn-ea"/>
            </a:endParaRPr>
          </a:p>
        </p:txBody>
      </p:sp>
      <p:grpSp>
        <p:nvGrpSpPr>
          <p:cNvPr id="25" name="Group 4"/>
          <p:cNvGrpSpPr>
            <a:grpSpLocks noChangeAspect="1"/>
          </p:cNvGrpSpPr>
          <p:nvPr/>
        </p:nvGrpSpPr>
        <p:grpSpPr bwMode="auto">
          <a:xfrm>
            <a:off x="3730216" y="1835200"/>
            <a:ext cx="1565672" cy="2155697"/>
            <a:chOff x="1558" y="1280"/>
            <a:chExt cx="1315" cy="1810"/>
          </a:xfrm>
          <a:solidFill>
            <a:srgbClr val="5092E0"/>
          </a:solidFill>
        </p:grpSpPr>
        <p:sp>
          <p:nvSpPr>
            <p:cNvPr id="26"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21"/>
          <p:cNvSpPr/>
          <p:nvPr/>
        </p:nvSpPr>
        <p:spPr bwMode="auto">
          <a:xfrm>
            <a:off x="3766220" y="3959436"/>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Bottom)">
                                      <p:cBhvr>
                                        <p:cTn id="7" dur="500"/>
                                        <p:tgtEl>
                                          <p:spTgt spid="2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组合 38"/>
          <p:cNvGrpSpPr/>
          <p:nvPr/>
        </p:nvGrpSpPr>
        <p:grpSpPr>
          <a:xfrm>
            <a:off x="4840242" y="2787729"/>
            <a:ext cx="2511516" cy="3222180"/>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2"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3"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5" name="组合 25"/>
          <p:cNvGrpSpPr/>
          <p:nvPr/>
        </p:nvGrpSpPr>
        <p:grpSpPr>
          <a:xfrm>
            <a:off x="7842949" y="3270093"/>
            <a:ext cx="3318476" cy="949173"/>
            <a:chOff x="8291427" y="2152361"/>
            <a:chExt cx="3319500" cy="949170"/>
          </a:xfrm>
        </p:grpSpPr>
        <p:sp>
          <p:nvSpPr>
            <p:cNvPr id="27" name="矩形 26"/>
            <p:cNvSpPr/>
            <p:nvPr/>
          </p:nvSpPr>
          <p:spPr>
            <a:xfrm>
              <a:off x="8937951" y="2152361"/>
              <a:ext cx="1005713" cy="338425"/>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8291427" y="2552471"/>
              <a:ext cx="3319500" cy="549060"/>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8" name="组合 28"/>
          <p:cNvGrpSpPr/>
          <p:nvPr/>
        </p:nvGrpSpPr>
        <p:grpSpPr>
          <a:xfrm>
            <a:off x="1030577" y="3270091"/>
            <a:ext cx="3318476" cy="949174"/>
            <a:chOff x="486239" y="2152361"/>
            <a:chExt cx="3319500" cy="949172"/>
          </a:xfrm>
        </p:grpSpPr>
        <p:sp>
          <p:nvSpPr>
            <p:cNvPr id="30" name="矩形 29"/>
            <p:cNvSpPr/>
            <p:nvPr/>
          </p:nvSpPr>
          <p:spPr>
            <a:xfrm>
              <a:off x="2646137" y="2152361"/>
              <a:ext cx="1005713" cy="338425"/>
            </a:xfrm>
            <a:prstGeom prst="rect">
              <a:avLst/>
            </a:prstGeom>
          </p:spPr>
          <p:txBody>
            <a:bodyPr wrap="none">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486239" y="2552473"/>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9" name="组合 31"/>
          <p:cNvGrpSpPr/>
          <p:nvPr/>
        </p:nvGrpSpPr>
        <p:grpSpPr>
          <a:xfrm>
            <a:off x="7842949" y="4542664"/>
            <a:ext cx="3318476" cy="949173"/>
            <a:chOff x="8291427" y="2152361"/>
            <a:chExt cx="3319500" cy="949170"/>
          </a:xfrm>
        </p:grpSpPr>
        <p:sp>
          <p:nvSpPr>
            <p:cNvPr id="33" name="矩形 32"/>
            <p:cNvSpPr/>
            <p:nvPr/>
          </p:nvSpPr>
          <p:spPr>
            <a:xfrm>
              <a:off x="8937951" y="2152361"/>
              <a:ext cx="1005713" cy="338425"/>
            </a:xfrm>
            <a:prstGeom prst="rect">
              <a:avLst/>
            </a:prstGeom>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矩形 33"/>
            <p:cNvSpPr/>
            <p:nvPr/>
          </p:nvSpPr>
          <p:spPr>
            <a:xfrm>
              <a:off x="8291427" y="2552471"/>
              <a:ext cx="3319500" cy="549060"/>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11" name="组合 34"/>
          <p:cNvGrpSpPr/>
          <p:nvPr/>
        </p:nvGrpSpPr>
        <p:grpSpPr>
          <a:xfrm>
            <a:off x="1030577" y="4542664"/>
            <a:ext cx="3318476" cy="949173"/>
            <a:chOff x="486239" y="2152361"/>
            <a:chExt cx="3319500" cy="949170"/>
          </a:xfrm>
        </p:grpSpPr>
        <p:sp>
          <p:nvSpPr>
            <p:cNvPr id="36" name="矩形 35"/>
            <p:cNvSpPr/>
            <p:nvPr/>
          </p:nvSpPr>
          <p:spPr>
            <a:xfrm>
              <a:off x="2646137" y="2152361"/>
              <a:ext cx="1005713" cy="338425"/>
            </a:xfrm>
            <a:prstGeom prst="rect">
              <a:avLst/>
            </a:prstGeom>
          </p:spPr>
          <p:txBody>
            <a:bodyPr wrap="none">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7" name="矩形 36"/>
            <p:cNvSpPr/>
            <p:nvPr/>
          </p:nvSpPr>
          <p:spPr>
            <a:xfrm>
              <a:off x="486239"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sp>
        <p:nvSpPr>
          <p:cNvPr id="40" name="矩形 39"/>
          <p:cNvSpPr/>
          <p:nvPr/>
        </p:nvSpPr>
        <p:spPr>
          <a:xfrm>
            <a:off x="4600038" y="1526008"/>
            <a:ext cx="2991926" cy="420536"/>
          </a:xfrm>
          <a:prstGeom prst="rect">
            <a:avLst/>
          </a:prstGeom>
        </p:spPr>
        <p:txBody>
          <a:bodyPr wrap="square" lIns="91412" tIns="45706" rIns="91412" bIns="45706">
            <a:spAutoFit/>
          </a:bodyPr>
          <a:lstStyle/>
          <a:p>
            <a:pPr algn="ct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矩形 40"/>
          <p:cNvSpPr/>
          <p:nvPr/>
        </p:nvSpPr>
        <p:spPr>
          <a:xfrm>
            <a:off x="1899466" y="1987673"/>
            <a:ext cx="8393068" cy="789099"/>
          </a:xfrm>
          <a:prstGeom prst="rect">
            <a:avLst/>
          </a:prstGeom>
        </p:spPr>
        <p:txBody>
          <a:bodyPr wrap="square" lIns="91412" tIns="45706" rIns="91412" bIns="45706">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8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24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 name="Freeform 7"/>
          <p:cNvSpPr/>
          <p:nvPr/>
        </p:nvSpPr>
        <p:spPr bwMode="auto">
          <a:xfrm>
            <a:off x="2986841" y="2004944"/>
            <a:ext cx="962266" cy="628650"/>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grpSp>
        <p:nvGrpSpPr>
          <p:cNvPr id="4" name="组合 29"/>
          <p:cNvGrpSpPr/>
          <p:nvPr/>
        </p:nvGrpSpPr>
        <p:grpSpPr>
          <a:xfrm>
            <a:off x="4537117" y="2004944"/>
            <a:ext cx="986406" cy="620712"/>
            <a:chOff x="6940551" y="2343151"/>
            <a:chExt cx="654050" cy="620713"/>
          </a:xfrm>
          <a:solidFill>
            <a:schemeClr val="accent1"/>
          </a:solidFill>
        </p:grpSpPr>
        <p:sp>
          <p:nvSpPr>
            <p:cNvPr id="10"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3"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sp>
        <p:nvSpPr>
          <p:cNvPr id="24" name="Freeform 10"/>
          <p:cNvSpPr/>
          <p:nvPr/>
        </p:nvSpPr>
        <p:spPr bwMode="auto">
          <a:xfrm>
            <a:off x="2176218" y="2703260"/>
            <a:ext cx="523713" cy="73660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25" name="Freeform 11"/>
          <p:cNvSpPr/>
          <p:nvPr/>
        </p:nvSpPr>
        <p:spPr bwMode="auto">
          <a:xfrm>
            <a:off x="3446181" y="2680603"/>
            <a:ext cx="66654" cy="728663"/>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26" name="Freeform 12"/>
          <p:cNvSpPr/>
          <p:nvPr/>
        </p:nvSpPr>
        <p:spPr bwMode="auto">
          <a:xfrm>
            <a:off x="4392394" y="2726280"/>
            <a:ext cx="430081" cy="722313"/>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grpSp>
        <p:nvGrpSpPr>
          <p:cNvPr id="5" name="组合 28"/>
          <p:cNvGrpSpPr/>
          <p:nvPr/>
        </p:nvGrpSpPr>
        <p:grpSpPr>
          <a:xfrm>
            <a:off x="1713829" y="2047949"/>
            <a:ext cx="945603" cy="614362"/>
            <a:chOff x="4594226" y="2330451"/>
            <a:chExt cx="720725" cy="614362"/>
          </a:xfrm>
          <a:solidFill>
            <a:schemeClr val="accent1"/>
          </a:solidFill>
        </p:grpSpPr>
        <p:sp>
          <p:nvSpPr>
            <p:cNvPr id="9"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2"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7"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sp>
        <p:nvSpPr>
          <p:cNvPr id="28" name="Freeform 14"/>
          <p:cNvSpPr>
            <a:spLocks noEditPoints="1"/>
          </p:cNvSpPr>
          <p:nvPr/>
        </p:nvSpPr>
        <p:spPr bwMode="auto">
          <a:xfrm>
            <a:off x="2176217" y="3448594"/>
            <a:ext cx="2789962" cy="708025"/>
          </a:xfrm>
          <a:custGeom>
            <a:avLst/>
            <a:gdLst>
              <a:gd name="T0" fmla="*/ 717 w 767"/>
              <a:gd name="T1" fmla="*/ 0 h 329"/>
              <a:gd name="T2" fmla="*/ 560 w 767"/>
              <a:gd name="T3" fmla="*/ 17 h 329"/>
              <a:gd name="T4" fmla="*/ 501 w 767"/>
              <a:gd name="T5" fmla="*/ 14 h 329"/>
              <a:gd name="T6" fmla="*/ 465 w 767"/>
              <a:gd name="T7" fmla="*/ 21 h 329"/>
              <a:gd name="T8" fmla="*/ 433 w 767"/>
              <a:gd name="T9" fmla="*/ 17 h 329"/>
              <a:gd name="T10" fmla="*/ 381 w 767"/>
              <a:gd name="T11" fmla="*/ 24 h 329"/>
              <a:gd name="T12" fmla="*/ 235 w 767"/>
              <a:gd name="T13" fmla="*/ 21 h 329"/>
              <a:gd name="T14" fmla="*/ 212 w 767"/>
              <a:gd name="T15" fmla="*/ 24 h 329"/>
              <a:gd name="T16" fmla="*/ 178 w 767"/>
              <a:gd name="T17" fmla="*/ 21 h 329"/>
              <a:gd name="T18" fmla="*/ 127 w 767"/>
              <a:gd name="T19" fmla="*/ 21 h 329"/>
              <a:gd name="T20" fmla="*/ 19 w 767"/>
              <a:gd name="T21" fmla="*/ 26 h 329"/>
              <a:gd name="T22" fmla="*/ 0 w 767"/>
              <a:gd name="T23" fmla="*/ 41 h 329"/>
              <a:gd name="T24" fmla="*/ 7 w 767"/>
              <a:gd name="T25" fmla="*/ 325 h 329"/>
              <a:gd name="T26" fmla="*/ 95 w 767"/>
              <a:gd name="T27" fmla="*/ 320 h 329"/>
              <a:gd name="T28" fmla="*/ 195 w 767"/>
              <a:gd name="T29" fmla="*/ 323 h 329"/>
              <a:gd name="T30" fmla="*/ 212 w 767"/>
              <a:gd name="T31" fmla="*/ 320 h 329"/>
              <a:gd name="T32" fmla="*/ 220 w 767"/>
              <a:gd name="T33" fmla="*/ 325 h 329"/>
              <a:gd name="T34" fmla="*/ 254 w 767"/>
              <a:gd name="T35" fmla="*/ 323 h 329"/>
              <a:gd name="T36" fmla="*/ 294 w 767"/>
              <a:gd name="T37" fmla="*/ 328 h 329"/>
              <a:gd name="T38" fmla="*/ 455 w 767"/>
              <a:gd name="T39" fmla="*/ 316 h 329"/>
              <a:gd name="T40" fmla="*/ 727 w 767"/>
              <a:gd name="T41" fmla="*/ 298 h 329"/>
              <a:gd name="T42" fmla="*/ 767 w 767"/>
              <a:gd name="T43" fmla="*/ 291 h 329"/>
              <a:gd name="T44" fmla="*/ 757 w 767"/>
              <a:gd name="T45" fmla="*/ 11 h 329"/>
              <a:gd name="T46" fmla="*/ 717 w 767"/>
              <a:gd name="T47" fmla="*/ 0 h 329"/>
              <a:gd name="T48" fmla="*/ 749 w 767"/>
              <a:gd name="T49" fmla="*/ 289 h 329"/>
              <a:gd name="T50" fmla="*/ 411 w 767"/>
              <a:gd name="T51" fmla="*/ 308 h 329"/>
              <a:gd name="T52" fmla="*/ 352 w 767"/>
              <a:gd name="T53" fmla="*/ 315 h 329"/>
              <a:gd name="T54" fmla="*/ 27 w 767"/>
              <a:gd name="T55" fmla="*/ 308 h 329"/>
              <a:gd name="T56" fmla="*/ 16 w 767"/>
              <a:gd name="T57" fmla="*/ 39 h 329"/>
              <a:gd name="T58" fmla="*/ 43 w 767"/>
              <a:gd name="T59" fmla="*/ 41 h 329"/>
              <a:gd name="T60" fmla="*/ 51 w 767"/>
              <a:gd name="T61" fmla="*/ 36 h 329"/>
              <a:gd name="T62" fmla="*/ 78 w 767"/>
              <a:gd name="T63" fmla="*/ 38 h 329"/>
              <a:gd name="T64" fmla="*/ 122 w 767"/>
              <a:gd name="T65" fmla="*/ 33 h 329"/>
              <a:gd name="T66" fmla="*/ 141 w 767"/>
              <a:gd name="T67" fmla="*/ 38 h 329"/>
              <a:gd name="T68" fmla="*/ 171 w 767"/>
              <a:gd name="T69" fmla="*/ 33 h 329"/>
              <a:gd name="T70" fmla="*/ 264 w 767"/>
              <a:gd name="T71" fmla="*/ 34 h 329"/>
              <a:gd name="T72" fmla="*/ 289 w 767"/>
              <a:gd name="T73" fmla="*/ 31 h 329"/>
              <a:gd name="T74" fmla="*/ 315 w 767"/>
              <a:gd name="T75" fmla="*/ 36 h 329"/>
              <a:gd name="T76" fmla="*/ 430 w 767"/>
              <a:gd name="T77" fmla="*/ 27 h 329"/>
              <a:gd name="T78" fmla="*/ 474 w 767"/>
              <a:gd name="T79" fmla="*/ 29 h 329"/>
              <a:gd name="T80" fmla="*/ 619 w 767"/>
              <a:gd name="T81" fmla="*/ 21 h 329"/>
              <a:gd name="T82" fmla="*/ 658 w 767"/>
              <a:gd name="T83" fmla="*/ 14 h 329"/>
              <a:gd name="T84" fmla="*/ 717 w 767"/>
              <a:gd name="T85" fmla="*/ 14 h 329"/>
              <a:gd name="T86" fmla="*/ 742 w 767"/>
              <a:gd name="T87" fmla="*/ 19 h 329"/>
              <a:gd name="T88" fmla="*/ 749 w 767"/>
              <a:gd name="T89" fmla="*/ 2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329">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31" name="Freeform 7"/>
          <p:cNvSpPr/>
          <p:nvPr/>
        </p:nvSpPr>
        <p:spPr bwMode="auto">
          <a:xfrm>
            <a:off x="2986841" y="5017476"/>
            <a:ext cx="962266" cy="628650"/>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grpSp>
        <p:nvGrpSpPr>
          <p:cNvPr id="8" name="组合 31"/>
          <p:cNvGrpSpPr/>
          <p:nvPr/>
        </p:nvGrpSpPr>
        <p:grpSpPr>
          <a:xfrm>
            <a:off x="4572495" y="5034721"/>
            <a:ext cx="1034130" cy="620712"/>
            <a:chOff x="6940551" y="2343151"/>
            <a:chExt cx="654050" cy="620713"/>
          </a:xfrm>
          <a:solidFill>
            <a:schemeClr val="accent1"/>
          </a:solidFill>
        </p:grpSpPr>
        <p:sp>
          <p:nvSpPr>
            <p:cNvPr id="33"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4"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23" name="组合 34"/>
          <p:cNvGrpSpPr/>
          <p:nvPr/>
        </p:nvGrpSpPr>
        <p:grpSpPr>
          <a:xfrm>
            <a:off x="1713829" y="5060481"/>
            <a:ext cx="945603" cy="614362"/>
            <a:chOff x="4594226" y="2330451"/>
            <a:chExt cx="720725" cy="614362"/>
          </a:xfrm>
          <a:solidFill>
            <a:schemeClr val="accent1"/>
          </a:solidFill>
        </p:grpSpPr>
        <p:sp>
          <p:nvSpPr>
            <p:cNvPr id="36"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7"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8"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sp>
        <p:nvSpPr>
          <p:cNvPr id="39" name="Freeform 10"/>
          <p:cNvSpPr/>
          <p:nvPr/>
        </p:nvSpPr>
        <p:spPr bwMode="auto">
          <a:xfrm flipH="1">
            <a:off x="2176218" y="4225420"/>
            <a:ext cx="523713" cy="73660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40" name="Freeform 11"/>
          <p:cNvSpPr/>
          <p:nvPr/>
        </p:nvSpPr>
        <p:spPr bwMode="auto">
          <a:xfrm flipH="1">
            <a:off x="3446181" y="4202763"/>
            <a:ext cx="66654" cy="728663"/>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41" name="Freeform 12"/>
          <p:cNvSpPr/>
          <p:nvPr/>
        </p:nvSpPr>
        <p:spPr bwMode="auto">
          <a:xfrm flipH="1">
            <a:off x="4392394" y="4248439"/>
            <a:ext cx="430081" cy="722313"/>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43" name="矩形 42"/>
          <p:cNvSpPr/>
          <p:nvPr/>
        </p:nvSpPr>
        <p:spPr>
          <a:xfrm>
            <a:off x="2075235" y="3617938"/>
            <a:ext cx="2991926" cy="461508"/>
          </a:xfrm>
          <a:prstGeom prst="rect">
            <a:avLst/>
          </a:prstGeom>
        </p:spPr>
        <p:txBody>
          <a:bodyPr wrap="square" lIns="91412" tIns="45706" rIns="91412" bIns="45706">
            <a:sp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4" name="矩形 43"/>
          <p:cNvSpPr/>
          <p:nvPr/>
        </p:nvSpPr>
        <p:spPr>
          <a:xfrm>
            <a:off x="3209908" y="2138834"/>
            <a:ext cx="662304" cy="666564"/>
          </a:xfrm>
          <a:prstGeom prst="rect">
            <a:avLst/>
          </a:prstGeom>
        </p:spPr>
        <p:txBody>
          <a:bodyPr wrap="none" lIns="91412" tIns="45706" rIns="91412" bIns="45706">
            <a:spAutoFit/>
          </a:bodyPr>
          <a:lstStyle/>
          <a:p>
            <a:pPr algn="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865" dirty="0">
                <a:solidFill>
                  <a:schemeClr val="tx1">
                    <a:lumMod val="75000"/>
                    <a:lumOff val="25000"/>
                  </a:schemeClr>
                </a:solidFill>
                <a:latin typeface="+mj-ea"/>
              </a:rPr>
              <a:t> </a:t>
            </a:r>
            <a:endParaRPr lang="zh-CN" altLang="en-US" sz="1865" dirty="0">
              <a:solidFill>
                <a:schemeClr val="tx1">
                  <a:lumMod val="75000"/>
                  <a:lumOff val="25000"/>
                </a:schemeClr>
              </a:solidFill>
              <a:latin typeface="+mj-ea"/>
            </a:endParaRPr>
          </a:p>
        </p:txBody>
      </p:sp>
      <p:sp>
        <p:nvSpPr>
          <p:cNvPr id="45" name="矩形 44"/>
          <p:cNvSpPr/>
          <p:nvPr/>
        </p:nvSpPr>
        <p:spPr>
          <a:xfrm>
            <a:off x="1880685" y="2138833"/>
            <a:ext cx="662304" cy="379435"/>
          </a:xfrm>
          <a:prstGeom prst="rect">
            <a:avLst/>
          </a:prstGeom>
        </p:spPr>
        <p:txBody>
          <a:bodyPr wrap="none" lIns="91412" tIns="45706" rIns="91412" bIns="45706">
            <a:spAutoFit/>
          </a:bodyPr>
          <a:lstStyle/>
          <a:p>
            <a:pPr algn="ct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46" name="矩形 45"/>
          <p:cNvSpPr/>
          <p:nvPr/>
        </p:nvSpPr>
        <p:spPr>
          <a:xfrm>
            <a:off x="4732135" y="2138834"/>
            <a:ext cx="662304" cy="666564"/>
          </a:xfrm>
          <a:prstGeom prst="rect">
            <a:avLst/>
          </a:prstGeom>
        </p:spPr>
        <p:txBody>
          <a:bodyPr wrap="none" lIns="91412" tIns="45706" rIns="91412" bIns="45706">
            <a:spAutoFit/>
          </a:bodyPr>
          <a:lstStyle/>
          <a:p>
            <a:pPr algn="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865" dirty="0">
                <a:solidFill>
                  <a:schemeClr val="tx1">
                    <a:lumMod val="75000"/>
                    <a:lumOff val="25000"/>
                  </a:schemeClr>
                </a:solidFill>
                <a:latin typeface="+mj-ea"/>
              </a:rPr>
              <a:t> </a:t>
            </a:r>
            <a:endParaRPr lang="zh-CN" altLang="en-US" sz="1865" dirty="0">
              <a:solidFill>
                <a:schemeClr val="tx1">
                  <a:lumMod val="75000"/>
                  <a:lumOff val="25000"/>
                </a:schemeClr>
              </a:solidFill>
              <a:latin typeface="+mj-ea"/>
            </a:endParaRPr>
          </a:p>
        </p:txBody>
      </p:sp>
      <p:sp>
        <p:nvSpPr>
          <p:cNvPr id="47" name="矩形 46"/>
          <p:cNvSpPr/>
          <p:nvPr/>
        </p:nvSpPr>
        <p:spPr>
          <a:xfrm>
            <a:off x="3178142" y="5186424"/>
            <a:ext cx="662304" cy="666564"/>
          </a:xfrm>
          <a:prstGeom prst="rect">
            <a:avLst/>
          </a:prstGeom>
        </p:spPr>
        <p:txBody>
          <a:bodyPr wrap="none" lIns="91412" tIns="45706" rIns="91412" bIns="45706">
            <a:spAutoFit/>
          </a:bodyPr>
          <a:lstStyle/>
          <a:p>
            <a:pPr algn="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865" dirty="0">
                <a:solidFill>
                  <a:schemeClr val="tx1">
                    <a:lumMod val="75000"/>
                    <a:lumOff val="25000"/>
                  </a:schemeClr>
                </a:solidFill>
                <a:latin typeface="+mj-ea"/>
              </a:rPr>
              <a:t> </a:t>
            </a:r>
            <a:endParaRPr lang="zh-CN" altLang="en-US" sz="1865" dirty="0">
              <a:solidFill>
                <a:schemeClr val="tx1">
                  <a:lumMod val="75000"/>
                  <a:lumOff val="25000"/>
                </a:schemeClr>
              </a:solidFill>
              <a:latin typeface="+mj-ea"/>
            </a:endParaRPr>
          </a:p>
        </p:txBody>
      </p:sp>
      <p:sp>
        <p:nvSpPr>
          <p:cNvPr id="48" name="矩形 47"/>
          <p:cNvSpPr/>
          <p:nvPr/>
        </p:nvSpPr>
        <p:spPr>
          <a:xfrm>
            <a:off x="1872834" y="5186424"/>
            <a:ext cx="662304" cy="666564"/>
          </a:xfrm>
          <a:prstGeom prst="rect">
            <a:avLst/>
          </a:prstGeom>
        </p:spPr>
        <p:txBody>
          <a:bodyPr wrap="none" lIns="91412" tIns="45706" rIns="91412" bIns="45706">
            <a:spAutoFit/>
          </a:bodyPr>
          <a:lstStyle/>
          <a:p>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标题</a:t>
            </a:r>
          </a:p>
          <a:p>
            <a:r>
              <a:rPr lang="en-US" altLang="zh-CN" sz="1865" dirty="0">
                <a:solidFill>
                  <a:schemeClr val="tx1">
                    <a:lumMod val="75000"/>
                    <a:lumOff val="25000"/>
                  </a:schemeClr>
                </a:solidFill>
                <a:latin typeface="+mj-ea"/>
              </a:rPr>
              <a:t> </a:t>
            </a:r>
            <a:endParaRPr lang="zh-CN" altLang="en-US" sz="1865" dirty="0">
              <a:solidFill>
                <a:schemeClr val="tx1">
                  <a:lumMod val="75000"/>
                  <a:lumOff val="25000"/>
                </a:schemeClr>
              </a:solidFill>
            </a:endParaRPr>
          </a:p>
        </p:txBody>
      </p:sp>
      <p:sp>
        <p:nvSpPr>
          <p:cNvPr id="49" name="矩形 48"/>
          <p:cNvSpPr/>
          <p:nvPr/>
        </p:nvSpPr>
        <p:spPr>
          <a:xfrm>
            <a:off x="4781909" y="5186424"/>
            <a:ext cx="662304" cy="666564"/>
          </a:xfrm>
          <a:prstGeom prst="rect">
            <a:avLst/>
          </a:prstGeom>
        </p:spPr>
        <p:txBody>
          <a:bodyPr wrap="none" lIns="91412" tIns="45706" rIns="91412" bIns="45706">
            <a:spAutoFit/>
          </a:bodyPr>
          <a:lstStyle/>
          <a:p>
            <a:pPr algn="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865" dirty="0">
                <a:solidFill>
                  <a:schemeClr val="tx1">
                    <a:lumMod val="75000"/>
                    <a:lumOff val="25000"/>
                  </a:schemeClr>
                </a:solidFill>
                <a:latin typeface="+mj-ea"/>
              </a:rPr>
              <a:t> </a:t>
            </a:r>
            <a:endParaRPr lang="zh-CN" altLang="en-US" sz="1865" dirty="0">
              <a:solidFill>
                <a:schemeClr val="tx1">
                  <a:lumMod val="75000"/>
                  <a:lumOff val="25000"/>
                </a:schemeClr>
              </a:solidFill>
              <a:latin typeface="+mj-ea"/>
            </a:endParaRPr>
          </a:p>
        </p:txBody>
      </p:sp>
      <p:sp>
        <p:nvSpPr>
          <p:cNvPr id="51" name="矩形 50"/>
          <p:cNvSpPr/>
          <p:nvPr/>
        </p:nvSpPr>
        <p:spPr>
          <a:xfrm>
            <a:off x="6165285" y="2891232"/>
            <a:ext cx="5549611" cy="1029164"/>
          </a:xfrm>
          <a:prstGeom prst="rect">
            <a:avLst/>
          </a:prstGeom>
        </p:spPr>
        <p:txBody>
          <a:bodyPr wrap="square" lIns="91412" tIns="45706" rIns="91412" bIns="45706">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p:nvPr/>
        </p:nvSpPr>
        <p:spPr>
          <a:xfrm>
            <a:off x="6622514" y="2402761"/>
            <a:ext cx="1415716" cy="461508"/>
          </a:xfrm>
          <a:prstGeom prst="rect">
            <a:avLst/>
          </a:prstGeom>
        </p:spPr>
        <p:txBody>
          <a:bodyPr wrap="none" lIns="91412" tIns="45706" rIns="91412" bIns="45706">
            <a:sp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21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7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33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36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39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42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4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48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51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54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57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60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63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6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69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720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75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26" grpId="0" animBg="1"/>
      <p:bldP spid="28" grpId="0" animBg="1"/>
      <p:bldP spid="31" grpId="0" animBg="1"/>
      <p:bldP spid="39" grpId="0" animBg="1"/>
      <p:bldP spid="40" grpId="0" animBg="1"/>
      <p:bldP spid="41" grpId="0" animBg="1"/>
      <p:bldP spid="43" grpId="0"/>
      <p:bldP spid="44" grpId="0"/>
      <p:bldP spid="45" grpId="0"/>
      <p:bldP spid="46" grpId="0"/>
      <p:bldP spid="47" grpId="0"/>
      <p:bldP spid="48" grpId="0"/>
      <p:bldP spid="49"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6" name="任意多边形 155"/>
          <p:cNvSpPr/>
          <p:nvPr/>
        </p:nvSpPr>
        <p:spPr bwMode="auto">
          <a:xfrm>
            <a:off x="4113484" y="3035450"/>
            <a:ext cx="3965035" cy="2010090"/>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vert="horz" wrap="square" lIns="91412" tIns="45706" rIns="91412" bIns="45706" numCol="1" anchor="t" anchorCtr="0" compatLnSpc="1">
            <a:noAutofit/>
          </a:bodyPr>
          <a:lstStyle/>
          <a:p>
            <a:endParaRPr lang="zh-CN" altLang="en-US" sz="2400"/>
          </a:p>
        </p:txBody>
      </p:sp>
      <p:grpSp>
        <p:nvGrpSpPr>
          <p:cNvPr id="4" name="组合 156"/>
          <p:cNvGrpSpPr/>
          <p:nvPr/>
        </p:nvGrpSpPr>
        <p:grpSpPr>
          <a:xfrm>
            <a:off x="8114871" y="2911769"/>
            <a:ext cx="3318476" cy="949173"/>
            <a:chOff x="8291427" y="2152361"/>
            <a:chExt cx="3319500" cy="949170"/>
          </a:xfrm>
        </p:grpSpPr>
        <p:sp>
          <p:nvSpPr>
            <p:cNvPr id="158" name="矩形 157"/>
            <p:cNvSpPr/>
            <p:nvPr/>
          </p:nvSpPr>
          <p:spPr>
            <a:xfrm>
              <a:off x="8968574" y="2152361"/>
              <a:ext cx="1005713" cy="338425"/>
            </a:xfrm>
            <a:prstGeom prst="rect">
              <a:avLst/>
            </a:prstGeom>
          </p:spPr>
          <p:txBody>
            <a:bodyPr wrap="none">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9" name="矩形 158"/>
            <p:cNvSpPr/>
            <p:nvPr/>
          </p:nvSpPr>
          <p:spPr>
            <a:xfrm>
              <a:off x="8291427"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5" name="组合 159"/>
          <p:cNvGrpSpPr/>
          <p:nvPr/>
        </p:nvGrpSpPr>
        <p:grpSpPr>
          <a:xfrm>
            <a:off x="758655" y="2911769"/>
            <a:ext cx="3318476" cy="949173"/>
            <a:chOff x="486239" y="2152361"/>
            <a:chExt cx="3319500" cy="949170"/>
          </a:xfrm>
        </p:grpSpPr>
        <p:sp>
          <p:nvSpPr>
            <p:cNvPr id="161" name="矩形 160"/>
            <p:cNvSpPr/>
            <p:nvPr/>
          </p:nvSpPr>
          <p:spPr>
            <a:xfrm>
              <a:off x="2615515" y="2152361"/>
              <a:ext cx="1005713" cy="338425"/>
            </a:xfrm>
            <a:prstGeom prst="rect">
              <a:avLst/>
            </a:prstGeom>
          </p:spPr>
          <p:txBody>
            <a:bodyPr wrap="none">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2" name="矩形 161"/>
            <p:cNvSpPr/>
            <p:nvPr/>
          </p:nvSpPr>
          <p:spPr>
            <a:xfrm>
              <a:off x="486239"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8" name="组合 162"/>
          <p:cNvGrpSpPr/>
          <p:nvPr/>
        </p:nvGrpSpPr>
        <p:grpSpPr>
          <a:xfrm>
            <a:off x="8114871" y="4184340"/>
            <a:ext cx="3318476" cy="949173"/>
            <a:chOff x="8291427" y="2152361"/>
            <a:chExt cx="3319500" cy="949170"/>
          </a:xfrm>
        </p:grpSpPr>
        <p:sp>
          <p:nvSpPr>
            <p:cNvPr id="164" name="矩形 163"/>
            <p:cNvSpPr/>
            <p:nvPr/>
          </p:nvSpPr>
          <p:spPr>
            <a:xfrm>
              <a:off x="8968574" y="2152361"/>
              <a:ext cx="1005713" cy="338425"/>
            </a:xfrm>
            <a:prstGeom prst="rect">
              <a:avLst/>
            </a:prstGeom>
          </p:spPr>
          <p:txBody>
            <a:bodyPr wrap="none">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5" name="矩形 164"/>
            <p:cNvSpPr/>
            <p:nvPr/>
          </p:nvSpPr>
          <p:spPr>
            <a:xfrm>
              <a:off x="8291427"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9" name="组合 165"/>
          <p:cNvGrpSpPr/>
          <p:nvPr/>
        </p:nvGrpSpPr>
        <p:grpSpPr>
          <a:xfrm>
            <a:off x="758655" y="4184339"/>
            <a:ext cx="3318476" cy="949174"/>
            <a:chOff x="486239" y="2152361"/>
            <a:chExt cx="3319500" cy="949172"/>
          </a:xfrm>
        </p:grpSpPr>
        <p:sp>
          <p:nvSpPr>
            <p:cNvPr id="167" name="矩形 166"/>
            <p:cNvSpPr/>
            <p:nvPr/>
          </p:nvSpPr>
          <p:spPr>
            <a:xfrm>
              <a:off x="2615515" y="2152361"/>
              <a:ext cx="1005713" cy="338425"/>
            </a:xfrm>
            <a:prstGeom prst="rect">
              <a:avLst/>
            </a:prstGeom>
          </p:spPr>
          <p:txBody>
            <a:bodyPr wrap="none">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8" name="矩形 167"/>
            <p:cNvSpPr/>
            <p:nvPr/>
          </p:nvSpPr>
          <p:spPr>
            <a:xfrm>
              <a:off x="486239" y="2552473"/>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sp>
        <p:nvSpPr>
          <p:cNvPr id="170" name="矩形 169"/>
          <p:cNvSpPr/>
          <p:nvPr/>
        </p:nvSpPr>
        <p:spPr>
          <a:xfrm>
            <a:off x="4600038" y="1526008"/>
            <a:ext cx="2991926" cy="420536"/>
          </a:xfrm>
          <a:prstGeom prst="rect">
            <a:avLst/>
          </a:prstGeom>
        </p:spPr>
        <p:txBody>
          <a:bodyPr wrap="square" lIns="91412" tIns="45706" rIns="91412" bIns="45706">
            <a:spAutoFit/>
          </a:bodyPr>
          <a:lstStyle/>
          <a:p>
            <a:pPr algn="ct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1" name="矩形 170"/>
          <p:cNvSpPr/>
          <p:nvPr/>
        </p:nvSpPr>
        <p:spPr>
          <a:xfrm>
            <a:off x="1899466" y="1987673"/>
            <a:ext cx="8393068" cy="1020829"/>
          </a:xfrm>
          <a:prstGeom prst="rect">
            <a:avLst/>
          </a:prstGeom>
        </p:spPr>
        <p:txBody>
          <a:bodyPr wrap="square" lIns="91412" tIns="45706" rIns="91412" bIns="45706">
            <a:spAutoFit/>
          </a:bodyPr>
          <a:lstStyle/>
          <a:p>
            <a:pPr algn="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8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2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2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70" grpId="0"/>
      <p:bldP spid="17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组合 268"/>
          <p:cNvGrpSpPr/>
          <p:nvPr/>
        </p:nvGrpSpPr>
        <p:grpSpPr>
          <a:xfrm>
            <a:off x="1763111" y="2149984"/>
            <a:ext cx="776431" cy="992188"/>
            <a:chOff x="3237548" y="2908299"/>
            <a:chExt cx="776670" cy="992188"/>
          </a:xfrm>
        </p:grpSpPr>
        <p:sp>
          <p:nvSpPr>
            <p:cNvPr id="51" name="Freeform 8"/>
            <p:cNvSpPr>
              <a:spLocks noEditPoints="1"/>
            </p:cNvSpPr>
            <p:nvPr/>
          </p:nvSpPr>
          <p:spPr bwMode="auto">
            <a:xfrm>
              <a:off x="3262948" y="2955925"/>
              <a:ext cx="476250" cy="288925"/>
            </a:xfrm>
            <a:custGeom>
              <a:avLst/>
              <a:gdLst>
                <a:gd name="T0" fmla="*/ 169 w 221"/>
                <a:gd name="T1" fmla="*/ 4 h 134"/>
                <a:gd name="T2" fmla="*/ 163 w 221"/>
                <a:gd name="T3" fmla="*/ 5 h 134"/>
                <a:gd name="T4" fmla="*/ 143 w 221"/>
                <a:gd name="T5" fmla="*/ 5 h 134"/>
                <a:gd name="T6" fmla="*/ 142 w 221"/>
                <a:gd name="T7" fmla="*/ 3 h 134"/>
                <a:gd name="T8" fmla="*/ 146 w 221"/>
                <a:gd name="T9" fmla="*/ 5 h 134"/>
                <a:gd name="T10" fmla="*/ 187 w 221"/>
                <a:gd name="T11" fmla="*/ 5 h 134"/>
                <a:gd name="T12" fmla="*/ 220 w 221"/>
                <a:gd name="T13" fmla="*/ 6 h 134"/>
                <a:gd name="T14" fmla="*/ 206 w 221"/>
                <a:gd name="T15" fmla="*/ 7 h 134"/>
                <a:gd name="T16" fmla="*/ 207 w 221"/>
                <a:gd name="T17" fmla="*/ 4 h 134"/>
                <a:gd name="T18" fmla="*/ 187 w 221"/>
                <a:gd name="T19" fmla="*/ 3 h 134"/>
                <a:gd name="T20" fmla="*/ 27 w 221"/>
                <a:gd name="T21" fmla="*/ 128 h 134"/>
                <a:gd name="T22" fmla="*/ 55 w 221"/>
                <a:gd name="T23" fmla="*/ 129 h 134"/>
                <a:gd name="T24" fmla="*/ 19 w 221"/>
                <a:gd name="T25" fmla="*/ 128 h 134"/>
                <a:gd name="T26" fmla="*/ 95 w 221"/>
                <a:gd name="T27" fmla="*/ 3 h 134"/>
                <a:gd name="T28" fmla="*/ 92 w 221"/>
                <a:gd name="T29" fmla="*/ 2 h 134"/>
                <a:gd name="T30" fmla="*/ 78 w 221"/>
                <a:gd name="T31" fmla="*/ 5 h 134"/>
                <a:gd name="T32" fmla="*/ 75 w 221"/>
                <a:gd name="T33" fmla="*/ 4 h 134"/>
                <a:gd name="T34" fmla="*/ 61 w 221"/>
                <a:gd name="T35" fmla="*/ 23 h 134"/>
                <a:gd name="T36" fmla="*/ 65 w 221"/>
                <a:gd name="T37" fmla="*/ 7 h 134"/>
                <a:gd name="T38" fmla="*/ 9 w 221"/>
                <a:gd name="T39" fmla="*/ 114 h 134"/>
                <a:gd name="T40" fmla="*/ 7 w 221"/>
                <a:gd name="T41" fmla="*/ 132 h 134"/>
                <a:gd name="T42" fmla="*/ 26 w 221"/>
                <a:gd name="T43" fmla="*/ 133 h 134"/>
                <a:gd name="T44" fmla="*/ 81 w 221"/>
                <a:gd name="T45" fmla="*/ 132 h 134"/>
                <a:gd name="T46" fmla="*/ 72 w 221"/>
                <a:gd name="T47" fmla="*/ 130 h 134"/>
                <a:gd name="T48" fmla="*/ 94 w 221"/>
                <a:gd name="T49" fmla="*/ 129 h 134"/>
                <a:gd name="T50" fmla="*/ 94 w 221"/>
                <a:gd name="T51" fmla="*/ 129 h 134"/>
                <a:gd name="T52" fmla="*/ 90 w 221"/>
                <a:gd name="T53" fmla="*/ 127 h 134"/>
                <a:gd name="T54" fmla="*/ 13 w 221"/>
                <a:gd name="T55" fmla="*/ 127 h 134"/>
                <a:gd name="T56" fmla="*/ 19 w 221"/>
                <a:gd name="T57" fmla="*/ 131 h 134"/>
                <a:gd name="T58" fmla="*/ 5 w 221"/>
                <a:gd name="T59" fmla="*/ 128 h 134"/>
                <a:gd name="T60" fmla="*/ 32 w 221"/>
                <a:gd name="T61" fmla="*/ 75 h 134"/>
                <a:gd name="T62" fmla="*/ 64 w 221"/>
                <a:gd name="T63" fmla="*/ 23 h 134"/>
                <a:gd name="T64" fmla="*/ 86 w 221"/>
                <a:gd name="T65" fmla="*/ 4 h 134"/>
                <a:gd name="T66" fmla="*/ 99 w 221"/>
                <a:gd name="T67" fmla="*/ 4 h 134"/>
                <a:gd name="T68" fmla="*/ 156 w 221"/>
                <a:gd name="T69" fmla="*/ 3 h 134"/>
                <a:gd name="T70" fmla="*/ 165 w 221"/>
                <a:gd name="T71" fmla="*/ 1 h 134"/>
                <a:gd name="T72" fmla="*/ 112 w 221"/>
                <a:gd name="T73" fmla="*/ 1 h 134"/>
                <a:gd name="T74" fmla="*/ 108 w 221"/>
                <a:gd name="T75" fmla="*/ 4 h 134"/>
                <a:gd name="T76" fmla="*/ 124 w 221"/>
                <a:gd name="T77" fmla="*/ 1 h 134"/>
                <a:gd name="T78" fmla="*/ 119 w 221"/>
                <a:gd name="T79" fmla="*/ 4 h 134"/>
                <a:gd name="T80" fmla="*/ 146 w 221"/>
                <a:gd name="T81" fmla="*/ 2 h 134"/>
                <a:gd name="T82" fmla="*/ 156 w 221"/>
                <a:gd name="T83" fmla="*/ 1 h 134"/>
                <a:gd name="T84" fmla="*/ 140 w 221"/>
                <a:gd name="T85" fmla="*/ 0 h 134"/>
                <a:gd name="T86" fmla="*/ 141 w 221"/>
                <a:gd name="T87" fmla="*/ 2 h 134"/>
                <a:gd name="T88" fmla="*/ 140 w 2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134">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52" name="Freeform 9"/>
            <p:cNvSpPr>
              <a:spLocks noEditPoints="1"/>
            </p:cNvSpPr>
            <p:nvPr/>
          </p:nvSpPr>
          <p:spPr bwMode="auto">
            <a:xfrm>
              <a:off x="3466148" y="3235325"/>
              <a:ext cx="30163" cy="327025"/>
            </a:xfrm>
            <a:custGeom>
              <a:avLst/>
              <a:gdLst>
                <a:gd name="T0" fmla="*/ 10 w 14"/>
                <a:gd name="T1" fmla="*/ 61 h 152"/>
                <a:gd name="T2" fmla="*/ 10 w 14"/>
                <a:gd name="T3" fmla="*/ 64 h 152"/>
                <a:gd name="T4" fmla="*/ 7 w 14"/>
                <a:gd name="T5" fmla="*/ 102 h 152"/>
                <a:gd name="T6" fmla="*/ 7 w 14"/>
                <a:gd name="T7" fmla="*/ 103 h 152"/>
                <a:gd name="T8" fmla="*/ 8 w 14"/>
                <a:gd name="T9" fmla="*/ 114 h 152"/>
                <a:gd name="T10" fmla="*/ 7 w 14"/>
                <a:gd name="T11" fmla="*/ 115 h 152"/>
                <a:gd name="T12" fmla="*/ 6 w 14"/>
                <a:gd name="T13" fmla="*/ 115 h 152"/>
                <a:gd name="T14" fmla="*/ 4 w 14"/>
                <a:gd name="T15" fmla="*/ 141 h 152"/>
                <a:gd name="T16" fmla="*/ 4 w 14"/>
                <a:gd name="T17" fmla="*/ 151 h 152"/>
                <a:gd name="T18" fmla="*/ 5 w 14"/>
                <a:gd name="T19" fmla="*/ 152 h 152"/>
                <a:gd name="T20" fmla="*/ 6 w 14"/>
                <a:gd name="T21" fmla="*/ 151 h 152"/>
                <a:gd name="T22" fmla="*/ 11 w 14"/>
                <a:gd name="T23" fmla="*/ 82 h 152"/>
                <a:gd name="T24" fmla="*/ 10 w 14"/>
                <a:gd name="T25" fmla="*/ 61 h 152"/>
                <a:gd name="T26" fmla="*/ 12 w 14"/>
                <a:gd name="T27" fmla="*/ 31 h 152"/>
                <a:gd name="T28" fmla="*/ 12 w 14"/>
                <a:gd name="T29" fmla="*/ 36 h 152"/>
                <a:gd name="T30" fmla="*/ 12 w 14"/>
                <a:gd name="T31" fmla="*/ 62 h 152"/>
                <a:gd name="T32" fmla="*/ 13 w 14"/>
                <a:gd name="T33" fmla="*/ 44 h 152"/>
                <a:gd name="T34" fmla="*/ 12 w 14"/>
                <a:gd name="T35" fmla="*/ 31 h 152"/>
                <a:gd name="T36" fmla="*/ 1 w 14"/>
                <a:gd name="T37" fmla="*/ 0 h 152"/>
                <a:gd name="T38" fmla="*/ 1 w 14"/>
                <a:gd name="T39" fmla="*/ 2 h 152"/>
                <a:gd name="T40" fmla="*/ 5 w 14"/>
                <a:gd name="T41" fmla="*/ 4 h 152"/>
                <a:gd name="T42" fmla="*/ 6 w 14"/>
                <a:gd name="T43" fmla="*/ 3 h 152"/>
                <a:gd name="T44" fmla="*/ 7 w 14"/>
                <a:gd name="T45" fmla="*/ 4 h 152"/>
                <a:gd name="T46" fmla="*/ 8 w 14"/>
                <a:gd name="T47" fmla="*/ 7 h 152"/>
                <a:gd name="T48" fmla="*/ 8 w 14"/>
                <a:gd name="T49" fmla="*/ 8 h 152"/>
                <a:gd name="T50" fmla="*/ 10 w 14"/>
                <a:gd name="T51" fmla="*/ 15 h 152"/>
                <a:gd name="T52" fmla="*/ 14 w 14"/>
                <a:gd name="T53" fmla="*/ 31 h 152"/>
                <a:gd name="T54" fmla="*/ 12 w 14"/>
                <a:gd name="T55" fmla="*/ 17 h 152"/>
                <a:gd name="T56" fmla="*/ 9 w 14"/>
                <a:gd name="T57" fmla="*/ 5 h 152"/>
                <a:gd name="T58" fmla="*/ 2 w 14"/>
                <a:gd name="T59" fmla="*/ 0 h 152"/>
                <a:gd name="T60" fmla="*/ 1 w 14"/>
                <a:gd name="T6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2">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53" name="Freeform 10"/>
            <p:cNvSpPr>
              <a:spLocks noEditPoints="1"/>
            </p:cNvSpPr>
            <p:nvPr/>
          </p:nvSpPr>
          <p:spPr bwMode="auto">
            <a:xfrm>
              <a:off x="3474086" y="3241675"/>
              <a:ext cx="30163" cy="434975"/>
            </a:xfrm>
            <a:custGeom>
              <a:avLst/>
              <a:gdLst>
                <a:gd name="T0" fmla="*/ 6 w 14"/>
                <a:gd name="T1" fmla="*/ 177 h 202"/>
                <a:gd name="T2" fmla="*/ 5 w 14"/>
                <a:gd name="T3" fmla="*/ 196 h 202"/>
                <a:gd name="T4" fmla="*/ 2 w 14"/>
                <a:gd name="T5" fmla="*/ 0 h 202"/>
                <a:gd name="T6" fmla="*/ 1 w 14"/>
                <a:gd name="T7" fmla="*/ 1 h 202"/>
                <a:gd name="T8" fmla="*/ 2 w 14"/>
                <a:gd name="T9" fmla="*/ 56 h 202"/>
                <a:gd name="T10" fmla="*/ 2 w 14"/>
                <a:gd name="T11" fmla="*/ 112 h 202"/>
                <a:gd name="T12" fmla="*/ 4 w 14"/>
                <a:gd name="T13" fmla="*/ 111 h 202"/>
                <a:gd name="T14" fmla="*/ 4 w 14"/>
                <a:gd name="T15" fmla="*/ 57 h 202"/>
                <a:gd name="T16" fmla="*/ 2 w 14"/>
                <a:gd name="T17" fmla="*/ 6 h 202"/>
                <a:gd name="T18" fmla="*/ 9 w 14"/>
                <a:gd name="T19" fmla="*/ 41 h 202"/>
                <a:gd name="T20" fmla="*/ 8 w 14"/>
                <a:gd name="T21" fmla="*/ 121 h 202"/>
                <a:gd name="T22" fmla="*/ 8 w 14"/>
                <a:gd name="T23" fmla="*/ 60 h 202"/>
                <a:gd name="T24" fmla="*/ 8 w 14"/>
                <a:gd name="T25" fmla="*/ 33 h 202"/>
                <a:gd name="T26" fmla="*/ 4 w 14"/>
                <a:gd name="T27" fmla="*/ 20 h 202"/>
                <a:gd name="T28" fmla="*/ 6 w 14"/>
                <a:gd name="T29" fmla="*/ 53 h 202"/>
                <a:gd name="T30" fmla="*/ 7 w 14"/>
                <a:gd name="T31" fmla="*/ 79 h 202"/>
                <a:gd name="T32" fmla="*/ 6 w 14"/>
                <a:gd name="T33" fmla="*/ 121 h 202"/>
                <a:gd name="T34" fmla="*/ 5 w 14"/>
                <a:gd name="T35" fmla="*/ 122 h 202"/>
                <a:gd name="T36" fmla="*/ 5 w 14"/>
                <a:gd name="T37" fmla="*/ 122 h 202"/>
                <a:gd name="T38" fmla="*/ 5 w 14"/>
                <a:gd name="T39" fmla="*/ 128 h 202"/>
                <a:gd name="T40" fmla="*/ 4 w 14"/>
                <a:gd name="T41" fmla="*/ 144 h 202"/>
                <a:gd name="T42" fmla="*/ 1 w 14"/>
                <a:gd name="T43" fmla="*/ 177 h 202"/>
                <a:gd name="T44" fmla="*/ 1 w 14"/>
                <a:gd name="T45" fmla="*/ 201 h 202"/>
                <a:gd name="T46" fmla="*/ 1 w 14"/>
                <a:gd name="T47" fmla="*/ 201 h 202"/>
                <a:gd name="T48" fmla="*/ 2 w 14"/>
                <a:gd name="T49" fmla="*/ 202 h 202"/>
                <a:gd name="T50" fmla="*/ 3 w 14"/>
                <a:gd name="T51" fmla="*/ 201 h 202"/>
                <a:gd name="T52" fmla="*/ 3 w 14"/>
                <a:gd name="T53" fmla="*/ 201 h 202"/>
                <a:gd name="T54" fmla="*/ 3 w 14"/>
                <a:gd name="T55" fmla="*/ 200 h 202"/>
                <a:gd name="T56" fmla="*/ 4 w 14"/>
                <a:gd name="T57" fmla="*/ 202 h 202"/>
                <a:gd name="T58" fmla="*/ 6 w 14"/>
                <a:gd name="T59" fmla="*/ 202 h 202"/>
                <a:gd name="T60" fmla="*/ 7 w 14"/>
                <a:gd name="T61" fmla="*/ 146 h 202"/>
                <a:gd name="T62" fmla="*/ 12 w 14"/>
                <a:gd name="T63" fmla="*/ 54 h 202"/>
                <a:gd name="T64" fmla="*/ 6 w 14"/>
                <a:gd name="T65" fmla="*/ 12 h 202"/>
                <a:gd name="T66" fmla="*/ 3 w 14"/>
                <a:gd name="T6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02">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54" name="Freeform 11"/>
            <p:cNvSpPr>
              <a:spLocks noEditPoints="1"/>
            </p:cNvSpPr>
            <p:nvPr/>
          </p:nvSpPr>
          <p:spPr bwMode="auto">
            <a:xfrm>
              <a:off x="3732848" y="2970212"/>
              <a:ext cx="23813" cy="698500"/>
            </a:xfrm>
            <a:custGeom>
              <a:avLst/>
              <a:gdLst>
                <a:gd name="T0" fmla="*/ 6 w 11"/>
                <a:gd name="T1" fmla="*/ 294 h 324"/>
                <a:gd name="T2" fmla="*/ 6 w 11"/>
                <a:gd name="T3" fmla="*/ 276 h 324"/>
                <a:gd name="T4" fmla="*/ 7 w 11"/>
                <a:gd name="T5" fmla="*/ 264 h 324"/>
                <a:gd name="T6" fmla="*/ 7 w 11"/>
                <a:gd name="T7" fmla="*/ 274 h 324"/>
                <a:gd name="T8" fmla="*/ 6 w 11"/>
                <a:gd name="T9" fmla="*/ 256 h 324"/>
                <a:gd name="T10" fmla="*/ 7 w 11"/>
                <a:gd name="T11" fmla="*/ 261 h 324"/>
                <a:gd name="T12" fmla="*/ 6 w 11"/>
                <a:gd name="T13" fmla="*/ 254 h 324"/>
                <a:gd name="T14" fmla="*/ 9 w 11"/>
                <a:gd name="T15" fmla="*/ 237 h 324"/>
                <a:gd name="T16" fmla="*/ 9 w 11"/>
                <a:gd name="T17" fmla="*/ 235 h 324"/>
                <a:gd name="T18" fmla="*/ 9 w 11"/>
                <a:gd name="T19" fmla="*/ 224 h 324"/>
                <a:gd name="T20" fmla="*/ 2 w 11"/>
                <a:gd name="T21" fmla="*/ 268 h 324"/>
                <a:gd name="T22" fmla="*/ 3 w 11"/>
                <a:gd name="T23" fmla="*/ 324 h 324"/>
                <a:gd name="T24" fmla="*/ 3 w 11"/>
                <a:gd name="T25" fmla="*/ 303 h 324"/>
                <a:gd name="T26" fmla="*/ 2 w 11"/>
                <a:gd name="T27" fmla="*/ 299 h 324"/>
                <a:gd name="T28" fmla="*/ 2 w 11"/>
                <a:gd name="T29" fmla="*/ 287 h 324"/>
                <a:gd name="T30" fmla="*/ 3 w 11"/>
                <a:gd name="T31" fmla="*/ 279 h 324"/>
                <a:gd name="T32" fmla="*/ 3 w 11"/>
                <a:gd name="T33" fmla="*/ 264 h 324"/>
                <a:gd name="T34" fmla="*/ 3 w 11"/>
                <a:gd name="T35" fmla="*/ 229 h 324"/>
                <a:gd name="T36" fmla="*/ 5 w 11"/>
                <a:gd name="T37" fmla="*/ 218 h 324"/>
                <a:gd name="T38" fmla="*/ 5 w 11"/>
                <a:gd name="T39" fmla="*/ 211 h 324"/>
                <a:gd name="T40" fmla="*/ 9 w 11"/>
                <a:gd name="T41" fmla="*/ 214 h 324"/>
                <a:gd name="T42" fmla="*/ 1 w 11"/>
                <a:gd name="T43" fmla="*/ 205 h 324"/>
                <a:gd name="T44" fmla="*/ 8 w 11"/>
                <a:gd name="T45" fmla="*/ 190 h 324"/>
                <a:gd name="T46" fmla="*/ 3 w 11"/>
                <a:gd name="T47" fmla="*/ 191 h 324"/>
                <a:gd name="T48" fmla="*/ 4 w 11"/>
                <a:gd name="T49" fmla="*/ 189 h 324"/>
                <a:gd name="T50" fmla="*/ 4 w 11"/>
                <a:gd name="T51" fmla="*/ 172 h 324"/>
                <a:gd name="T52" fmla="*/ 8 w 11"/>
                <a:gd name="T53" fmla="*/ 170 h 324"/>
                <a:gd name="T54" fmla="*/ 8 w 11"/>
                <a:gd name="T55" fmla="*/ 170 h 324"/>
                <a:gd name="T56" fmla="*/ 5 w 11"/>
                <a:gd name="T57" fmla="*/ 170 h 324"/>
                <a:gd name="T58" fmla="*/ 7 w 11"/>
                <a:gd name="T59" fmla="*/ 159 h 324"/>
                <a:gd name="T60" fmla="*/ 7 w 11"/>
                <a:gd name="T61" fmla="*/ 127 h 324"/>
                <a:gd name="T62" fmla="*/ 9 w 11"/>
                <a:gd name="T63" fmla="*/ 149 h 324"/>
                <a:gd name="T64" fmla="*/ 9 w 11"/>
                <a:gd name="T65" fmla="*/ 126 h 324"/>
                <a:gd name="T66" fmla="*/ 10 w 11"/>
                <a:gd name="T67" fmla="*/ 115 h 324"/>
                <a:gd name="T68" fmla="*/ 10 w 11"/>
                <a:gd name="T69" fmla="*/ 107 h 324"/>
                <a:gd name="T70" fmla="*/ 11 w 11"/>
                <a:gd name="T71" fmla="*/ 97 h 324"/>
                <a:gd name="T72" fmla="*/ 9 w 11"/>
                <a:gd name="T73" fmla="*/ 87 h 324"/>
                <a:gd name="T74" fmla="*/ 11 w 11"/>
                <a:gd name="T75" fmla="*/ 95 h 324"/>
                <a:gd name="T76" fmla="*/ 9 w 11"/>
                <a:gd name="T77" fmla="*/ 85 h 324"/>
                <a:gd name="T78" fmla="*/ 11 w 11"/>
                <a:gd name="T79" fmla="*/ 76 h 324"/>
                <a:gd name="T80" fmla="*/ 5 w 11"/>
                <a:gd name="T81" fmla="*/ 63 h 324"/>
                <a:gd name="T82" fmla="*/ 2 w 11"/>
                <a:gd name="T83" fmla="*/ 171 h 324"/>
                <a:gd name="T84" fmla="*/ 5 w 11"/>
                <a:gd name="T85" fmla="*/ 98 h 324"/>
                <a:gd name="T86" fmla="*/ 9 w 11"/>
                <a:gd name="T87" fmla="*/ 85 h 324"/>
                <a:gd name="T88" fmla="*/ 8 w 11"/>
                <a:gd name="T89" fmla="*/ 69 h 324"/>
                <a:gd name="T90" fmla="*/ 9 w 11"/>
                <a:gd name="T91" fmla="*/ 24 h 324"/>
                <a:gd name="T92" fmla="*/ 8 w 11"/>
                <a:gd name="T93" fmla="*/ 50 h 324"/>
                <a:gd name="T94" fmla="*/ 10 w 11"/>
                <a:gd name="T95" fmla="*/ 45 h 324"/>
                <a:gd name="T96" fmla="*/ 9 w 11"/>
                <a:gd name="T97" fmla="*/ 32 h 324"/>
                <a:gd name="T98" fmla="*/ 9 w 11"/>
                <a:gd name="T99" fmla="*/ 24 h 324"/>
                <a:gd name="T100" fmla="*/ 6 w 11"/>
                <a:gd name="T101" fmla="*/ 23 h 324"/>
                <a:gd name="T102" fmla="*/ 7 w 11"/>
                <a:gd name="T103" fmla="*/ 16 h 324"/>
                <a:gd name="T104" fmla="*/ 6 w 11"/>
                <a:gd name="T105" fmla="*/ 8 h 324"/>
                <a:gd name="T106" fmla="*/ 5 w 11"/>
                <a:gd name="T107" fmla="*/ 62 h 324"/>
                <a:gd name="T108" fmla="*/ 8 w 11"/>
                <a:gd name="T109" fmla="*/ 55 h 324"/>
                <a:gd name="T110" fmla="*/ 3 w 11"/>
                <a:gd name="T111" fmla="*/ 5 h 324"/>
                <a:gd name="T112" fmla="*/ 2 w 11"/>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324">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56" name="Freeform 13"/>
            <p:cNvSpPr>
              <a:spLocks noEditPoints="1"/>
            </p:cNvSpPr>
            <p:nvPr/>
          </p:nvSpPr>
          <p:spPr bwMode="auto">
            <a:xfrm>
              <a:off x="3237548" y="3656012"/>
              <a:ext cx="730250" cy="244475"/>
            </a:xfrm>
            <a:custGeom>
              <a:avLst/>
              <a:gdLst>
                <a:gd name="T0" fmla="*/ 335 w 339"/>
                <a:gd name="T1" fmla="*/ 81 h 114"/>
                <a:gd name="T2" fmla="*/ 337 w 339"/>
                <a:gd name="T3" fmla="*/ 80 h 114"/>
                <a:gd name="T4" fmla="*/ 337 w 339"/>
                <a:gd name="T5" fmla="*/ 77 h 114"/>
                <a:gd name="T6" fmla="*/ 330 w 339"/>
                <a:gd name="T7" fmla="*/ 9 h 114"/>
                <a:gd name="T8" fmla="*/ 331 w 339"/>
                <a:gd name="T9" fmla="*/ 4 h 114"/>
                <a:gd name="T10" fmla="*/ 329 w 339"/>
                <a:gd name="T11" fmla="*/ 7 h 114"/>
                <a:gd name="T12" fmla="*/ 94 w 339"/>
                <a:gd name="T13" fmla="*/ 111 h 114"/>
                <a:gd name="T14" fmla="*/ 274 w 339"/>
                <a:gd name="T15" fmla="*/ 109 h 114"/>
                <a:gd name="T16" fmla="*/ 213 w 339"/>
                <a:gd name="T17" fmla="*/ 110 h 114"/>
                <a:gd name="T18" fmla="*/ 28 w 339"/>
                <a:gd name="T19" fmla="*/ 106 h 114"/>
                <a:gd name="T20" fmla="*/ 62 w 339"/>
                <a:gd name="T21" fmla="*/ 111 h 114"/>
                <a:gd name="T22" fmla="*/ 302 w 339"/>
                <a:gd name="T23" fmla="*/ 105 h 114"/>
                <a:gd name="T24" fmla="*/ 301 w 339"/>
                <a:gd name="T25" fmla="*/ 106 h 114"/>
                <a:gd name="T26" fmla="*/ 269 w 339"/>
                <a:gd name="T27" fmla="*/ 106 h 114"/>
                <a:gd name="T28" fmla="*/ 321 w 339"/>
                <a:gd name="T29" fmla="*/ 105 h 114"/>
                <a:gd name="T30" fmla="*/ 36 w 339"/>
                <a:gd name="T31" fmla="*/ 104 h 114"/>
                <a:gd name="T32" fmla="*/ 105 w 339"/>
                <a:gd name="T33" fmla="*/ 109 h 114"/>
                <a:gd name="T34" fmla="*/ 36 w 339"/>
                <a:gd name="T35" fmla="*/ 104 h 114"/>
                <a:gd name="T36" fmla="*/ 329 w 339"/>
                <a:gd name="T37" fmla="*/ 99 h 114"/>
                <a:gd name="T38" fmla="*/ 9 w 339"/>
                <a:gd name="T39" fmla="*/ 93 h 114"/>
                <a:gd name="T40" fmla="*/ 9 w 339"/>
                <a:gd name="T41" fmla="*/ 94 h 114"/>
                <a:gd name="T42" fmla="*/ 3 w 339"/>
                <a:gd name="T43" fmla="*/ 72 h 114"/>
                <a:gd name="T44" fmla="*/ 330 w 339"/>
                <a:gd name="T45" fmla="*/ 51 h 114"/>
                <a:gd name="T46" fmla="*/ 330 w 339"/>
                <a:gd name="T47" fmla="*/ 42 h 114"/>
                <a:gd name="T48" fmla="*/ 318 w 339"/>
                <a:gd name="T49" fmla="*/ 1 h 114"/>
                <a:gd name="T50" fmla="*/ 329 w 339"/>
                <a:gd name="T51" fmla="*/ 59 h 114"/>
                <a:gd name="T52" fmla="*/ 315 w 339"/>
                <a:gd name="T53" fmla="*/ 104 h 114"/>
                <a:gd name="T54" fmla="*/ 286 w 339"/>
                <a:gd name="T55" fmla="*/ 103 h 114"/>
                <a:gd name="T56" fmla="*/ 170 w 339"/>
                <a:gd name="T57" fmla="*/ 109 h 114"/>
                <a:gd name="T58" fmla="*/ 32 w 339"/>
                <a:gd name="T59" fmla="*/ 102 h 114"/>
                <a:gd name="T60" fmla="*/ 23 w 339"/>
                <a:gd name="T61" fmla="*/ 102 h 114"/>
                <a:gd name="T62" fmla="*/ 14 w 339"/>
                <a:gd name="T63" fmla="*/ 34 h 114"/>
                <a:gd name="T64" fmla="*/ 9 w 339"/>
                <a:gd name="T65" fmla="*/ 39 h 114"/>
                <a:gd name="T66" fmla="*/ 95 w 339"/>
                <a:gd name="T67" fmla="*/ 14 h 114"/>
                <a:gd name="T68" fmla="*/ 95 w 339"/>
                <a:gd name="T69" fmla="*/ 12 h 114"/>
                <a:gd name="T70" fmla="*/ 94 w 339"/>
                <a:gd name="T71" fmla="*/ 12 h 114"/>
                <a:gd name="T72" fmla="*/ 101 w 339"/>
                <a:gd name="T73" fmla="*/ 10 h 114"/>
                <a:gd name="T74" fmla="*/ 84 w 339"/>
                <a:gd name="T75" fmla="*/ 9 h 114"/>
                <a:gd name="T76" fmla="*/ 77 w 339"/>
                <a:gd name="T77" fmla="*/ 9 h 114"/>
                <a:gd name="T78" fmla="*/ 60 w 339"/>
                <a:gd name="T79" fmla="*/ 8 h 114"/>
                <a:gd name="T80" fmla="*/ 47 w 339"/>
                <a:gd name="T81" fmla="*/ 10 h 114"/>
                <a:gd name="T82" fmla="*/ 46 w 339"/>
                <a:gd name="T83" fmla="*/ 7 h 114"/>
                <a:gd name="T84" fmla="*/ 21 w 339"/>
                <a:gd name="T85" fmla="*/ 7 h 114"/>
                <a:gd name="T86" fmla="*/ 17 w 339"/>
                <a:gd name="T87" fmla="*/ 14 h 114"/>
                <a:gd name="T88" fmla="*/ 8 w 339"/>
                <a:gd name="T89" fmla="*/ 78 h 114"/>
                <a:gd name="T90" fmla="*/ 5 w 339"/>
                <a:gd name="T91" fmla="*/ 47 h 114"/>
                <a:gd name="T92" fmla="*/ 3 w 339"/>
                <a:gd name="T93" fmla="*/ 30 h 114"/>
                <a:gd name="T94" fmla="*/ 5 w 339"/>
                <a:gd name="T95" fmla="*/ 98 h 114"/>
                <a:gd name="T96" fmla="*/ 22 w 339"/>
                <a:gd name="T97" fmla="*/ 104 h 114"/>
                <a:gd name="T98" fmla="*/ 72 w 339"/>
                <a:gd name="T99" fmla="*/ 113 h 114"/>
                <a:gd name="T100" fmla="*/ 109 w 339"/>
                <a:gd name="T101" fmla="*/ 114 h 114"/>
                <a:gd name="T102" fmla="*/ 223 w 339"/>
                <a:gd name="T103" fmla="*/ 112 h 114"/>
                <a:gd name="T104" fmla="*/ 329 w 339"/>
                <a:gd name="T105" fmla="*/ 105 h 114"/>
                <a:gd name="T106" fmla="*/ 339 w 339"/>
                <a:gd name="T107" fmla="*/ 93 h 114"/>
                <a:gd name="T108" fmla="*/ 329 w 339"/>
                <a:gd name="T109" fmla="*/ 103 h 114"/>
                <a:gd name="T110" fmla="*/ 332 w 339"/>
                <a:gd name="T111" fmla="*/ 95 h 114"/>
                <a:gd name="T112" fmla="*/ 334 w 339"/>
                <a:gd name="T113" fmla="*/ 82 h 114"/>
                <a:gd name="T114" fmla="*/ 335 w 339"/>
                <a:gd name="T115" fmla="*/ 72 h 114"/>
                <a:gd name="T116" fmla="*/ 333 w 339"/>
                <a:gd name="T117" fmla="*/ 52 h 114"/>
                <a:gd name="T118" fmla="*/ 334 w 339"/>
                <a:gd name="T119" fmla="*/ 25 h 114"/>
                <a:gd name="T120" fmla="*/ 334 w 339"/>
                <a:gd name="T121" fmla="*/ 23 h 114"/>
                <a:gd name="T122" fmla="*/ 331 w 339"/>
                <a:gd name="T123" fmla="*/ 18 h 114"/>
                <a:gd name="T124" fmla="*/ 321 w 339"/>
                <a:gd name="T125"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 h="114">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57" name="Freeform 14"/>
            <p:cNvSpPr>
              <a:spLocks noEditPoints="1"/>
            </p:cNvSpPr>
            <p:nvPr/>
          </p:nvSpPr>
          <p:spPr bwMode="auto">
            <a:xfrm>
              <a:off x="3429636" y="2913062"/>
              <a:ext cx="369888" cy="52388"/>
            </a:xfrm>
            <a:custGeom>
              <a:avLst/>
              <a:gdLst>
                <a:gd name="T0" fmla="*/ 158 w 172"/>
                <a:gd name="T1" fmla="*/ 13 h 25"/>
                <a:gd name="T2" fmla="*/ 144 w 172"/>
                <a:gd name="T3" fmla="*/ 22 h 25"/>
                <a:gd name="T4" fmla="*/ 145 w 172"/>
                <a:gd name="T5" fmla="*/ 24 h 25"/>
                <a:gd name="T6" fmla="*/ 145 w 172"/>
                <a:gd name="T7" fmla="*/ 24 h 25"/>
                <a:gd name="T8" fmla="*/ 146 w 172"/>
                <a:gd name="T9" fmla="*/ 24 h 25"/>
                <a:gd name="T10" fmla="*/ 146 w 172"/>
                <a:gd name="T11" fmla="*/ 24 h 25"/>
                <a:gd name="T12" fmla="*/ 165 w 172"/>
                <a:gd name="T13" fmla="*/ 12 h 25"/>
                <a:gd name="T14" fmla="*/ 165 w 172"/>
                <a:gd name="T15" fmla="*/ 8 h 25"/>
                <a:gd name="T16" fmla="*/ 81 w 172"/>
                <a:gd name="T17" fmla="*/ 5 h 25"/>
                <a:gd name="T18" fmla="*/ 85 w 172"/>
                <a:gd name="T19" fmla="*/ 7 h 25"/>
                <a:gd name="T20" fmla="*/ 104 w 172"/>
                <a:gd name="T21" fmla="*/ 4 h 25"/>
                <a:gd name="T22" fmla="*/ 89 w 172"/>
                <a:gd name="T23" fmla="*/ 7 h 25"/>
                <a:gd name="T24" fmla="*/ 104 w 172"/>
                <a:gd name="T25" fmla="*/ 4 h 25"/>
                <a:gd name="T26" fmla="*/ 76 w 172"/>
                <a:gd name="T27" fmla="*/ 3 h 25"/>
                <a:gd name="T28" fmla="*/ 69 w 172"/>
                <a:gd name="T29" fmla="*/ 8 h 25"/>
                <a:gd name="T30" fmla="*/ 83 w 172"/>
                <a:gd name="T31" fmla="*/ 2 h 25"/>
                <a:gd name="T32" fmla="*/ 88 w 172"/>
                <a:gd name="T33" fmla="*/ 2 h 25"/>
                <a:gd name="T34" fmla="*/ 81 w 172"/>
                <a:gd name="T35" fmla="*/ 5 h 25"/>
                <a:gd name="T36" fmla="*/ 94 w 172"/>
                <a:gd name="T37" fmla="*/ 2 h 25"/>
                <a:gd name="T38" fmla="*/ 137 w 172"/>
                <a:gd name="T39" fmla="*/ 2 h 25"/>
                <a:gd name="T40" fmla="*/ 127 w 172"/>
                <a:gd name="T41" fmla="*/ 5 h 25"/>
                <a:gd name="T42" fmla="*/ 139 w 172"/>
                <a:gd name="T43" fmla="*/ 2 h 25"/>
                <a:gd name="T44" fmla="*/ 121 w 172"/>
                <a:gd name="T45" fmla="*/ 2 h 25"/>
                <a:gd name="T46" fmla="*/ 123 w 172"/>
                <a:gd name="T47" fmla="*/ 5 h 25"/>
                <a:gd name="T48" fmla="*/ 121 w 172"/>
                <a:gd name="T49" fmla="*/ 2 h 25"/>
                <a:gd name="T50" fmla="*/ 101 w 172"/>
                <a:gd name="T51" fmla="*/ 2 h 25"/>
                <a:gd name="T52" fmla="*/ 94 w 172"/>
                <a:gd name="T53" fmla="*/ 4 h 25"/>
                <a:gd name="T54" fmla="*/ 106 w 172"/>
                <a:gd name="T55" fmla="*/ 3 h 25"/>
                <a:gd name="T56" fmla="*/ 107 w 172"/>
                <a:gd name="T57" fmla="*/ 5 h 25"/>
                <a:gd name="T58" fmla="*/ 112 w 172"/>
                <a:gd name="T59" fmla="*/ 6 h 25"/>
                <a:gd name="T60" fmla="*/ 118 w 172"/>
                <a:gd name="T61" fmla="*/ 2 h 25"/>
                <a:gd name="T62" fmla="*/ 39 w 172"/>
                <a:gd name="T63" fmla="*/ 2 h 25"/>
                <a:gd name="T64" fmla="*/ 1 w 172"/>
                <a:gd name="T65" fmla="*/ 23 h 25"/>
                <a:gd name="T66" fmla="*/ 1 w 172"/>
                <a:gd name="T67" fmla="*/ 25 h 25"/>
                <a:gd name="T68" fmla="*/ 10 w 172"/>
                <a:gd name="T69" fmla="*/ 22 h 25"/>
                <a:gd name="T70" fmla="*/ 44 w 172"/>
                <a:gd name="T71" fmla="*/ 5 h 25"/>
                <a:gd name="T72" fmla="*/ 67 w 172"/>
                <a:gd name="T73" fmla="*/ 5 h 25"/>
                <a:gd name="T74" fmla="*/ 59 w 172"/>
                <a:gd name="T75" fmla="*/ 8 h 25"/>
                <a:gd name="T76" fmla="*/ 64 w 172"/>
                <a:gd name="T77" fmla="*/ 6 h 25"/>
                <a:gd name="T78" fmla="*/ 66 w 172"/>
                <a:gd name="T79" fmla="*/ 8 h 25"/>
                <a:gd name="T80" fmla="*/ 62 w 172"/>
                <a:gd name="T81" fmla="*/ 3 h 25"/>
                <a:gd name="T82" fmla="*/ 39 w 172"/>
                <a:gd name="T83" fmla="*/ 4 h 25"/>
                <a:gd name="T84" fmla="*/ 40 w 172"/>
                <a:gd name="T85" fmla="*/ 3 h 25"/>
                <a:gd name="T86" fmla="*/ 40 w 172"/>
                <a:gd name="T87" fmla="*/ 3 h 25"/>
                <a:gd name="T88" fmla="*/ 165 w 172"/>
                <a:gd name="T89" fmla="*/ 0 h 25"/>
                <a:gd name="T90" fmla="*/ 144 w 172"/>
                <a:gd name="T91" fmla="*/ 1 h 25"/>
                <a:gd name="T92" fmla="*/ 139 w 172"/>
                <a:gd name="T93" fmla="*/ 4 h 25"/>
                <a:gd name="T94" fmla="*/ 140 w 172"/>
                <a:gd name="T95" fmla="*/ 4 h 25"/>
                <a:gd name="T96" fmla="*/ 140 w 172"/>
                <a:gd name="T97" fmla="*/ 4 h 25"/>
                <a:gd name="T98" fmla="*/ 143 w 172"/>
                <a:gd name="T99" fmla="*/ 4 h 25"/>
                <a:gd name="T100" fmla="*/ 150 w 172"/>
                <a:gd name="T101" fmla="*/ 2 h 25"/>
                <a:gd name="T102" fmla="*/ 151 w 172"/>
                <a:gd name="T103" fmla="*/ 3 h 25"/>
                <a:gd name="T104" fmla="*/ 165 w 172"/>
                <a:gd name="T105" fmla="*/ 2 h 25"/>
                <a:gd name="T106" fmla="*/ 166 w 172"/>
                <a:gd name="T107" fmla="*/ 7 h 25"/>
                <a:gd name="T108" fmla="*/ 167 w 172"/>
                <a:gd name="T109" fmla="*/ 8 h 25"/>
                <a:gd name="T110" fmla="*/ 170 w 172"/>
                <a:gd name="T111" fmla="*/ 8 h 25"/>
                <a:gd name="T112" fmla="*/ 169 w 172"/>
                <a:gd name="T113" fmla="*/ 6 h 25"/>
                <a:gd name="T114" fmla="*/ 171 w 172"/>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5">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58" name="Freeform 15"/>
            <p:cNvSpPr>
              <a:spLocks noEditPoints="1"/>
            </p:cNvSpPr>
            <p:nvPr/>
          </p:nvSpPr>
          <p:spPr bwMode="auto">
            <a:xfrm>
              <a:off x="3755073" y="2927350"/>
              <a:ext cx="66675" cy="728663"/>
            </a:xfrm>
            <a:custGeom>
              <a:avLst/>
              <a:gdLst>
                <a:gd name="T0" fmla="*/ 27 w 31"/>
                <a:gd name="T1" fmla="*/ 292 h 338"/>
                <a:gd name="T2" fmla="*/ 27 w 31"/>
                <a:gd name="T3" fmla="*/ 301 h 338"/>
                <a:gd name="T4" fmla="*/ 23 w 31"/>
                <a:gd name="T5" fmla="*/ 304 h 338"/>
                <a:gd name="T6" fmla="*/ 16 w 31"/>
                <a:gd name="T7" fmla="*/ 316 h 338"/>
                <a:gd name="T8" fmla="*/ 0 w 31"/>
                <a:gd name="T9" fmla="*/ 337 h 338"/>
                <a:gd name="T10" fmla="*/ 2 w 31"/>
                <a:gd name="T11" fmla="*/ 338 h 338"/>
                <a:gd name="T12" fmla="*/ 23 w 31"/>
                <a:gd name="T13" fmla="*/ 313 h 338"/>
                <a:gd name="T14" fmla="*/ 28 w 31"/>
                <a:gd name="T15" fmla="*/ 282 h 338"/>
                <a:gd name="T16" fmla="*/ 27 w 31"/>
                <a:gd name="T17" fmla="*/ 290 h 338"/>
                <a:gd name="T18" fmla="*/ 25 w 31"/>
                <a:gd name="T19" fmla="*/ 272 h 338"/>
                <a:gd name="T20" fmla="*/ 27 w 31"/>
                <a:gd name="T21" fmla="*/ 280 h 338"/>
                <a:gd name="T22" fmla="*/ 29 w 31"/>
                <a:gd name="T23" fmla="*/ 254 h 338"/>
                <a:gd name="T24" fmla="*/ 29 w 31"/>
                <a:gd name="T25" fmla="*/ 259 h 338"/>
                <a:gd name="T26" fmla="*/ 27 w 31"/>
                <a:gd name="T27" fmla="*/ 246 h 338"/>
                <a:gd name="T28" fmla="*/ 29 w 31"/>
                <a:gd name="T29" fmla="*/ 252 h 338"/>
                <a:gd name="T30" fmla="*/ 27 w 31"/>
                <a:gd name="T31" fmla="*/ 226 h 338"/>
                <a:gd name="T32" fmla="*/ 26 w 31"/>
                <a:gd name="T33" fmla="*/ 237 h 338"/>
                <a:gd name="T34" fmla="*/ 25 w 31"/>
                <a:gd name="T35" fmla="*/ 181 h 338"/>
                <a:gd name="T36" fmla="*/ 28 w 31"/>
                <a:gd name="T37" fmla="*/ 199 h 338"/>
                <a:gd name="T38" fmla="*/ 24 w 31"/>
                <a:gd name="T39" fmla="*/ 173 h 338"/>
                <a:gd name="T40" fmla="*/ 23 w 31"/>
                <a:gd name="T41" fmla="*/ 158 h 338"/>
                <a:gd name="T42" fmla="*/ 28 w 31"/>
                <a:gd name="T43" fmla="*/ 155 h 338"/>
                <a:gd name="T44" fmla="*/ 27 w 31"/>
                <a:gd name="T45" fmla="*/ 163 h 338"/>
                <a:gd name="T46" fmla="*/ 27 w 31"/>
                <a:gd name="T47" fmla="*/ 173 h 338"/>
                <a:gd name="T48" fmla="*/ 27 w 31"/>
                <a:gd name="T49" fmla="*/ 217 h 338"/>
                <a:gd name="T50" fmla="*/ 24 w 31"/>
                <a:gd name="T51" fmla="*/ 150 h 338"/>
                <a:gd name="T52" fmla="*/ 28 w 31"/>
                <a:gd name="T53" fmla="*/ 148 h 338"/>
                <a:gd name="T54" fmla="*/ 28 w 31"/>
                <a:gd name="T55" fmla="*/ 148 h 338"/>
                <a:gd name="T56" fmla="*/ 23 w 31"/>
                <a:gd name="T57" fmla="*/ 140 h 338"/>
                <a:gd name="T58" fmla="*/ 27 w 31"/>
                <a:gd name="T59" fmla="*/ 137 h 338"/>
                <a:gd name="T60" fmla="*/ 23 w 31"/>
                <a:gd name="T61" fmla="*/ 132 h 338"/>
                <a:gd name="T62" fmla="*/ 23 w 31"/>
                <a:gd name="T63" fmla="*/ 126 h 338"/>
                <a:gd name="T64" fmla="*/ 25 w 31"/>
                <a:gd name="T65" fmla="*/ 130 h 338"/>
                <a:gd name="T66" fmla="*/ 26 w 31"/>
                <a:gd name="T67" fmla="*/ 119 h 338"/>
                <a:gd name="T68" fmla="*/ 22 w 31"/>
                <a:gd name="T69" fmla="*/ 115 h 338"/>
                <a:gd name="T70" fmla="*/ 26 w 31"/>
                <a:gd name="T71" fmla="*/ 116 h 338"/>
                <a:gd name="T72" fmla="*/ 22 w 31"/>
                <a:gd name="T73" fmla="*/ 112 h 338"/>
                <a:gd name="T74" fmla="*/ 26 w 31"/>
                <a:gd name="T75" fmla="*/ 110 h 338"/>
                <a:gd name="T76" fmla="*/ 21 w 31"/>
                <a:gd name="T77" fmla="*/ 102 h 338"/>
                <a:gd name="T78" fmla="*/ 25 w 31"/>
                <a:gd name="T79" fmla="*/ 100 h 338"/>
                <a:gd name="T80" fmla="*/ 19 w 31"/>
                <a:gd name="T81" fmla="*/ 89 h 338"/>
                <a:gd name="T82" fmla="*/ 23 w 31"/>
                <a:gd name="T83" fmla="*/ 87 h 338"/>
                <a:gd name="T84" fmla="*/ 19 w 31"/>
                <a:gd name="T85" fmla="*/ 81 h 338"/>
                <a:gd name="T86" fmla="*/ 24 w 31"/>
                <a:gd name="T87" fmla="*/ 78 h 338"/>
                <a:gd name="T88" fmla="*/ 21 w 31"/>
                <a:gd name="T89" fmla="*/ 69 h 338"/>
                <a:gd name="T90" fmla="*/ 24 w 31"/>
                <a:gd name="T91" fmla="*/ 68 h 338"/>
                <a:gd name="T92" fmla="*/ 24 w 31"/>
                <a:gd name="T93" fmla="*/ 68 h 338"/>
                <a:gd name="T94" fmla="*/ 21 w 31"/>
                <a:gd name="T95" fmla="*/ 63 h 338"/>
                <a:gd name="T96" fmla="*/ 24 w 31"/>
                <a:gd name="T97" fmla="*/ 66 h 338"/>
                <a:gd name="T98" fmla="*/ 19 w 31"/>
                <a:gd name="T99" fmla="*/ 62 h 338"/>
                <a:gd name="T100" fmla="*/ 23 w 31"/>
                <a:gd name="T101" fmla="*/ 55 h 338"/>
                <a:gd name="T102" fmla="*/ 22 w 31"/>
                <a:gd name="T103" fmla="*/ 48 h 338"/>
                <a:gd name="T104" fmla="*/ 22 w 31"/>
                <a:gd name="T105" fmla="*/ 46 h 338"/>
                <a:gd name="T106" fmla="*/ 19 w 31"/>
                <a:gd name="T107" fmla="*/ 36 h 338"/>
                <a:gd name="T108" fmla="*/ 19 w 31"/>
                <a:gd name="T109" fmla="*/ 24 h 338"/>
                <a:gd name="T110" fmla="*/ 21 w 31"/>
                <a:gd name="T111" fmla="*/ 30 h 338"/>
                <a:gd name="T112" fmla="*/ 18 w 31"/>
                <a:gd name="T113" fmla="*/ 23 h 338"/>
                <a:gd name="T114" fmla="*/ 21 w 31"/>
                <a:gd name="T115" fmla="*/ 21 h 338"/>
                <a:gd name="T116" fmla="*/ 20 w 31"/>
                <a:gd name="T117" fmla="*/ 14 h 338"/>
                <a:gd name="T118" fmla="*/ 14 w 31"/>
                <a:gd name="T119" fmla="*/ 1 h 338"/>
                <a:gd name="T120" fmla="*/ 16 w 31"/>
                <a:gd name="T121"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38">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59" name="Freeform 16"/>
            <p:cNvSpPr>
              <a:spLocks noEditPoints="1"/>
            </p:cNvSpPr>
            <p:nvPr/>
          </p:nvSpPr>
          <p:spPr bwMode="auto">
            <a:xfrm>
              <a:off x="3299461" y="3622675"/>
              <a:ext cx="157163" cy="47625"/>
            </a:xfrm>
            <a:custGeom>
              <a:avLst/>
              <a:gdLst>
                <a:gd name="T0" fmla="*/ 11 w 73"/>
                <a:gd name="T1" fmla="*/ 14 h 22"/>
                <a:gd name="T2" fmla="*/ 14 w 73"/>
                <a:gd name="T3" fmla="*/ 10 h 22"/>
                <a:gd name="T4" fmla="*/ 11 w 73"/>
                <a:gd name="T5" fmla="*/ 14 h 22"/>
                <a:gd name="T6" fmla="*/ 69 w 73"/>
                <a:gd name="T7" fmla="*/ 0 h 22"/>
                <a:gd name="T8" fmla="*/ 69 w 73"/>
                <a:gd name="T9" fmla="*/ 0 h 22"/>
                <a:gd name="T10" fmla="*/ 67 w 73"/>
                <a:gd name="T11" fmla="*/ 1 h 22"/>
                <a:gd name="T12" fmla="*/ 39 w 73"/>
                <a:gd name="T13" fmla="*/ 2 h 22"/>
                <a:gd name="T14" fmla="*/ 33 w 73"/>
                <a:gd name="T15" fmla="*/ 2 h 22"/>
                <a:gd name="T16" fmla="*/ 29 w 73"/>
                <a:gd name="T17" fmla="*/ 3 h 22"/>
                <a:gd name="T18" fmla="*/ 28 w 73"/>
                <a:gd name="T19" fmla="*/ 3 h 22"/>
                <a:gd name="T20" fmla="*/ 16 w 73"/>
                <a:gd name="T21" fmla="*/ 6 h 22"/>
                <a:gd name="T22" fmla="*/ 15 w 73"/>
                <a:gd name="T23" fmla="*/ 6 h 22"/>
                <a:gd name="T24" fmla="*/ 15 w 73"/>
                <a:gd name="T25" fmla="*/ 6 h 22"/>
                <a:gd name="T26" fmla="*/ 0 w 73"/>
                <a:gd name="T27" fmla="*/ 18 h 22"/>
                <a:gd name="T28" fmla="*/ 1 w 73"/>
                <a:gd name="T29" fmla="*/ 20 h 22"/>
                <a:gd name="T30" fmla="*/ 2 w 73"/>
                <a:gd name="T31" fmla="*/ 20 h 22"/>
                <a:gd name="T32" fmla="*/ 8 w 73"/>
                <a:gd name="T33" fmla="*/ 14 h 22"/>
                <a:gd name="T34" fmla="*/ 3 w 73"/>
                <a:gd name="T35" fmla="*/ 20 h 22"/>
                <a:gd name="T36" fmla="*/ 3 w 73"/>
                <a:gd name="T37" fmla="*/ 20 h 22"/>
                <a:gd name="T38" fmla="*/ 3 w 73"/>
                <a:gd name="T39" fmla="*/ 20 h 22"/>
                <a:gd name="T40" fmla="*/ 3 w 73"/>
                <a:gd name="T41" fmla="*/ 20 h 22"/>
                <a:gd name="T42" fmla="*/ 4 w 73"/>
                <a:gd name="T43" fmla="*/ 22 h 22"/>
                <a:gd name="T44" fmla="*/ 5 w 73"/>
                <a:gd name="T45" fmla="*/ 21 h 22"/>
                <a:gd name="T46" fmla="*/ 13 w 73"/>
                <a:gd name="T47" fmla="*/ 15 h 22"/>
                <a:gd name="T48" fmla="*/ 17 w 73"/>
                <a:gd name="T49" fmla="*/ 8 h 22"/>
                <a:gd name="T50" fmla="*/ 26 w 73"/>
                <a:gd name="T51" fmla="*/ 5 h 22"/>
                <a:gd name="T52" fmla="*/ 27 w 73"/>
                <a:gd name="T53" fmla="*/ 6 h 22"/>
                <a:gd name="T54" fmla="*/ 29 w 73"/>
                <a:gd name="T55" fmla="*/ 7 h 22"/>
                <a:gd name="T56" fmla="*/ 30 w 73"/>
                <a:gd name="T57" fmla="*/ 6 h 22"/>
                <a:gd name="T58" fmla="*/ 29 w 73"/>
                <a:gd name="T59" fmla="*/ 5 h 22"/>
                <a:gd name="T60" fmla="*/ 30 w 73"/>
                <a:gd name="T61" fmla="*/ 5 h 22"/>
                <a:gd name="T62" fmla="*/ 30 w 73"/>
                <a:gd name="T63" fmla="*/ 5 h 22"/>
                <a:gd name="T64" fmla="*/ 32 w 73"/>
                <a:gd name="T65" fmla="*/ 5 h 22"/>
                <a:gd name="T66" fmla="*/ 33 w 73"/>
                <a:gd name="T67" fmla="*/ 4 h 22"/>
                <a:gd name="T68" fmla="*/ 33 w 73"/>
                <a:gd name="T69" fmla="*/ 4 h 22"/>
                <a:gd name="T70" fmla="*/ 34 w 73"/>
                <a:gd name="T71" fmla="*/ 4 h 22"/>
                <a:gd name="T72" fmla="*/ 39 w 73"/>
                <a:gd name="T73" fmla="*/ 4 h 22"/>
                <a:gd name="T74" fmla="*/ 45 w 73"/>
                <a:gd name="T75" fmla="*/ 4 h 22"/>
                <a:gd name="T76" fmla="*/ 62 w 73"/>
                <a:gd name="T77" fmla="*/ 3 h 22"/>
                <a:gd name="T78" fmla="*/ 49 w 73"/>
                <a:gd name="T79" fmla="*/ 4 h 22"/>
                <a:gd name="T80" fmla="*/ 35 w 73"/>
                <a:gd name="T81" fmla="*/ 6 h 22"/>
                <a:gd name="T82" fmla="*/ 33 w 73"/>
                <a:gd name="T83" fmla="*/ 6 h 22"/>
                <a:gd name="T84" fmla="*/ 31 w 73"/>
                <a:gd name="T85" fmla="*/ 8 h 22"/>
                <a:gd name="T86" fmla="*/ 35 w 73"/>
                <a:gd name="T87" fmla="*/ 8 h 22"/>
                <a:gd name="T88" fmla="*/ 49 w 73"/>
                <a:gd name="T89" fmla="*/ 6 h 22"/>
                <a:gd name="T90" fmla="*/ 49 w 73"/>
                <a:gd name="T91" fmla="*/ 6 h 22"/>
                <a:gd name="T92" fmla="*/ 51 w 73"/>
                <a:gd name="T93" fmla="*/ 4 h 22"/>
                <a:gd name="T94" fmla="*/ 52 w 73"/>
                <a:gd name="T95" fmla="*/ 4 h 22"/>
                <a:gd name="T96" fmla="*/ 53 w 73"/>
                <a:gd name="T97" fmla="*/ 6 h 22"/>
                <a:gd name="T98" fmla="*/ 53 w 73"/>
                <a:gd name="T99" fmla="*/ 6 h 22"/>
                <a:gd name="T100" fmla="*/ 60 w 73"/>
                <a:gd name="T101" fmla="*/ 5 h 22"/>
                <a:gd name="T102" fmla="*/ 63 w 73"/>
                <a:gd name="T103" fmla="*/ 4 h 22"/>
                <a:gd name="T104" fmla="*/ 63 w 73"/>
                <a:gd name="T105" fmla="*/ 4 h 22"/>
                <a:gd name="T106" fmla="*/ 64 w 73"/>
                <a:gd name="T107" fmla="*/ 5 h 22"/>
                <a:gd name="T108" fmla="*/ 72 w 73"/>
                <a:gd name="T109" fmla="*/ 2 h 22"/>
                <a:gd name="T110" fmla="*/ 72 w 73"/>
                <a:gd name="T111" fmla="*/ 1 h 22"/>
                <a:gd name="T112" fmla="*/ 70 w 73"/>
                <a:gd name="T113" fmla="*/ 1 h 22"/>
                <a:gd name="T114" fmla="*/ 69 w 73"/>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22">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60" name="Freeform 17"/>
            <p:cNvSpPr>
              <a:spLocks noEditPoints="1"/>
            </p:cNvSpPr>
            <p:nvPr/>
          </p:nvSpPr>
          <p:spPr bwMode="auto">
            <a:xfrm>
              <a:off x="3815398" y="3598862"/>
              <a:ext cx="198438" cy="271463"/>
            </a:xfrm>
            <a:custGeom>
              <a:avLst/>
              <a:gdLst>
                <a:gd name="T0" fmla="*/ 90 w 92"/>
                <a:gd name="T1" fmla="*/ 99 h 126"/>
                <a:gd name="T2" fmla="*/ 84 w 92"/>
                <a:gd name="T3" fmla="*/ 104 h 126"/>
                <a:gd name="T4" fmla="*/ 79 w 92"/>
                <a:gd name="T5" fmla="*/ 109 h 126"/>
                <a:gd name="T6" fmla="*/ 68 w 92"/>
                <a:gd name="T7" fmla="*/ 124 h 126"/>
                <a:gd name="T8" fmla="*/ 87 w 92"/>
                <a:gd name="T9" fmla="*/ 108 h 126"/>
                <a:gd name="T10" fmla="*/ 90 w 92"/>
                <a:gd name="T11" fmla="*/ 99 h 126"/>
                <a:gd name="T12" fmla="*/ 86 w 92"/>
                <a:gd name="T13" fmla="*/ 100 h 126"/>
                <a:gd name="T14" fmla="*/ 85 w 92"/>
                <a:gd name="T15" fmla="*/ 86 h 126"/>
                <a:gd name="T16" fmla="*/ 87 w 92"/>
                <a:gd name="T17" fmla="*/ 86 h 126"/>
                <a:gd name="T18" fmla="*/ 85 w 92"/>
                <a:gd name="T19" fmla="*/ 83 h 126"/>
                <a:gd name="T20" fmla="*/ 85 w 92"/>
                <a:gd name="T21" fmla="*/ 70 h 126"/>
                <a:gd name="T22" fmla="*/ 85 w 92"/>
                <a:gd name="T23" fmla="*/ 68 h 126"/>
                <a:gd name="T24" fmla="*/ 86 w 92"/>
                <a:gd name="T25" fmla="*/ 67 h 126"/>
                <a:gd name="T26" fmla="*/ 82 w 92"/>
                <a:gd name="T27" fmla="*/ 58 h 126"/>
                <a:gd name="T28" fmla="*/ 82 w 92"/>
                <a:gd name="T29" fmla="*/ 58 h 126"/>
                <a:gd name="T30" fmla="*/ 87 w 92"/>
                <a:gd name="T31" fmla="*/ 59 h 126"/>
                <a:gd name="T32" fmla="*/ 88 w 92"/>
                <a:gd name="T33" fmla="*/ 58 h 126"/>
                <a:gd name="T34" fmla="*/ 79 w 92"/>
                <a:gd name="T35" fmla="*/ 52 h 126"/>
                <a:gd name="T36" fmla="*/ 81 w 92"/>
                <a:gd name="T37" fmla="*/ 50 h 126"/>
                <a:gd name="T38" fmla="*/ 74 w 92"/>
                <a:gd name="T39" fmla="*/ 17 h 126"/>
                <a:gd name="T40" fmla="*/ 57 w 92"/>
                <a:gd name="T41" fmla="*/ 5 h 126"/>
                <a:gd name="T42" fmla="*/ 65 w 92"/>
                <a:gd name="T43" fmla="*/ 5 h 126"/>
                <a:gd name="T44" fmla="*/ 78 w 92"/>
                <a:gd name="T45" fmla="*/ 11 h 126"/>
                <a:gd name="T46" fmla="*/ 58 w 92"/>
                <a:gd name="T47" fmla="*/ 31 h 126"/>
                <a:gd name="T48" fmla="*/ 61 w 92"/>
                <a:gd name="T49" fmla="*/ 31 h 126"/>
                <a:gd name="T50" fmla="*/ 72 w 92"/>
                <a:gd name="T51" fmla="*/ 24 h 126"/>
                <a:gd name="T52" fmla="*/ 80 w 92"/>
                <a:gd name="T53" fmla="*/ 19 h 126"/>
                <a:gd name="T54" fmla="*/ 81 w 92"/>
                <a:gd name="T55" fmla="*/ 26 h 126"/>
                <a:gd name="T56" fmla="*/ 83 w 92"/>
                <a:gd name="T57" fmla="*/ 36 h 126"/>
                <a:gd name="T58" fmla="*/ 82 w 92"/>
                <a:gd name="T59" fmla="*/ 38 h 126"/>
                <a:gd name="T60" fmla="*/ 84 w 92"/>
                <a:gd name="T61" fmla="*/ 47 h 126"/>
                <a:gd name="T62" fmla="*/ 87 w 92"/>
                <a:gd name="T63" fmla="*/ 50 h 126"/>
                <a:gd name="T64" fmla="*/ 89 w 92"/>
                <a:gd name="T65" fmla="*/ 50 h 126"/>
                <a:gd name="T66" fmla="*/ 89 w 92"/>
                <a:gd name="T67" fmla="*/ 60 h 126"/>
                <a:gd name="T68" fmla="*/ 88 w 92"/>
                <a:gd name="T69" fmla="*/ 65 h 126"/>
                <a:gd name="T70" fmla="*/ 89 w 92"/>
                <a:gd name="T71" fmla="*/ 67 h 126"/>
                <a:gd name="T72" fmla="*/ 86 w 92"/>
                <a:gd name="T73" fmla="*/ 69 h 126"/>
                <a:gd name="T74" fmla="*/ 88 w 92"/>
                <a:gd name="T75" fmla="*/ 88 h 126"/>
                <a:gd name="T76" fmla="*/ 90 w 92"/>
                <a:gd name="T77" fmla="*/ 82 h 126"/>
                <a:gd name="T78" fmla="*/ 91 w 92"/>
                <a:gd name="T79" fmla="*/ 68 h 126"/>
                <a:gd name="T80" fmla="*/ 86 w 92"/>
                <a:gd name="T81" fmla="*/ 47 h 126"/>
                <a:gd name="T82" fmla="*/ 80 w 92"/>
                <a:gd name="T83" fmla="*/ 15 h 126"/>
                <a:gd name="T84" fmla="*/ 80 w 92"/>
                <a:gd name="T85" fmla="*/ 14 h 126"/>
                <a:gd name="T86" fmla="*/ 50 w 92"/>
                <a:gd name="T87" fmla="*/ 0 h 126"/>
                <a:gd name="T88" fmla="*/ 2 w 92"/>
                <a:gd name="T89" fmla="*/ 3 h 126"/>
                <a:gd name="T90" fmla="*/ 33 w 92"/>
                <a:gd name="T91" fmla="*/ 2 h 126"/>
                <a:gd name="T92" fmla="*/ 2 w 92"/>
                <a:gd name="T93" fmla="*/ 6 h 126"/>
                <a:gd name="T94" fmla="*/ 9 w 92"/>
                <a:gd name="T95" fmla="*/ 5 h 126"/>
                <a:gd name="T96" fmla="*/ 9 w 92"/>
                <a:gd name="T97" fmla="*/ 5 h 126"/>
                <a:gd name="T98" fmla="*/ 18 w 92"/>
                <a:gd name="T99" fmla="*/ 6 h 126"/>
                <a:gd name="T100" fmla="*/ 23 w 92"/>
                <a:gd name="T101" fmla="*/ 5 h 126"/>
                <a:gd name="T102" fmla="*/ 32 w 92"/>
                <a:gd name="T103" fmla="*/ 5 h 126"/>
                <a:gd name="T104" fmla="*/ 40 w 92"/>
                <a:gd name="T105" fmla="*/ 5 h 126"/>
                <a:gd name="T106" fmla="*/ 50 w 92"/>
                <a:gd name="T107" fmla="*/ 2 h 126"/>
                <a:gd name="T108" fmla="*/ 56 w 92"/>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26">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solidFill>
              <a:schemeClr val="accent1"/>
            </a:solidFill>
            <a:ln>
              <a:solidFill>
                <a:schemeClr val="accent1"/>
              </a:solidFill>
            </a:ln>
          </p:spPr>
          <p:txBody>
            <a:bodyPr vert="horz" wrap="square" lIns="121882" tIns="60941" rIns="121882" bIns="60941" numCol="1" anchor="t" anchorCtr="0" compatLnSpc="1"/>
            <a:lstStyle/>
            <a:p>
              <a:endParaRPr lang="zh-CN" altLang="en-US" sz="2400"/>
            </a:p>
          </p:txBody>
        </p:sp>
        <p:sp>
          <p:nvSpPr>
            <p:cNvPr id="266" name="任意多边形 265"/>
            <p:cNvSpPr/>
            <p:nvPr/>
          </p:nvSpPr>
          <p:spPr bwMode="auto">
            <a:xfrm>
              <a:off x="3332798" y="3629025"/>
              <a:ext cx="136769" cy="47625"/>
            </a:xfrm>
            <a:custGeom>
              <a:avLst/>
              <a:gdLst>
                <a:gd name="connsiteX0" fmla="*/ 133527 w 136769"/>
                <a:gd name="connsiteY0" fmla="*/ 28575 h 47625"/>
                <a:gd name="connsiteX1" fmla="*/ 135820 w 136769"/>
                <a:gd name="connsiteY1" fmla="*/ 32808 h 47625"/>
                <a:gd name="connsiteX2" fmla="*/ 122061 w 136769"/>
                <a:gd name="connsiteY2" fmla="*/ 41275 h 47625"/>
                <a:gd name="connsiteX3" fmla="*/ 119768 w 136769"/>
                <a:gd name="connsiteY3" fmla="*/ 41275 h 47625"/>
                <a:gd name="connsiteX4" fmla="*/ 119768 w 136769"/>
                <a:gd name="connsiteY4" fmla="*/ 37042 h 47625"/>
                <a:gd name="connsiteX5" fmla="*/ 133527 w 136769"/>
                <a:gd name="connsiteY5" fmla="*/ 28575 h 47625"/>
                <a:gd name="connsiteX6" fmla="*/ 39071 w 136769"/>
                <a:gd name="connsiteY6" fmla="*/ 15875 h 47625"/>
                <a:gd name="connsiteX7" fmla="*/ 41276 w 136769"/>
                <a:gd name="connsiteY7" fmla="*/ 20108 h 47625"/>
                <a:gd name="connsiteX8" fmla="*/ 12612 w 136769"/>
                <a:gd name="connsiteY8" fmla="*/ 41275 h 47625"/>
                <a:gd name="connsiteX9" fmla="*/ 5998 w 136769"/>
                <a:gd name="connsiteY9" fmla="*/ 47625 h 47625"/>
                <a:gd name="connsiteX10" fmla="*/ 3793 w 136769"/>
                <a:gd name="connsiteY10" fmla="*/ 43392 h 47625"/>
                <a:gd name="connsiteX11" fmla="*/ 5998 w 136769"/>
                <a:gd name="connsiteY11" fmla="*/ 41275 h 47625"/>
                <a:gd name="connsiteX12" fmla="*/ 39071 w 136769"/>
                <a:gd name="connsiteY12" fmla="*/ 15875 h 47625"/>
                <a:gd name="connsiteX13" fmla="*/ 129117 w 136769"/>
                <a:gd name="connsiteY13" fmla="*/ 14287 h 47625"/>
                <a:gd name="connsiteX14" fmla="*/ 131233 w 136769"/>
                <a:gd name="connsiteY14" fmla="*/ 18328 h 47625"/>
                <a:gd name="connsiteX15" fmla="*/ 105833 w 136769"/>
                <a:gd name="connsiteY15" fmla="*/ 36512 h 47625"/>
                <a:gd name="connsiteX16" fmla="*/ 103717 w 136769"/>
                <a:gd name="connsiteY16" fmla="*/ 36512 h 47625"/>
                <a:gd name="connsiteX17" fmla="*/ 103717 w 136769"/>
                <a:gd name="connsiteY17" fmla="*/ 32471 h 47625"/>
                <a:gd name="connsiteX18" fmla="*/ 129117 w 136769"/>
                <a:gd name="connsiteY18" fmla="*/ 16307 h 47625"/>
                <a:gd name="connsiteX19" fmla="*/ 129117 w 136769"/>
                <a:gd name="connsiteY19" fmla="*/ 14287 h 47625"/>
                <a:gd name="connsiteX20" fmla="*/ 102636 w 136769"/>
                <a:gd name="connsiteY20" fmla="*/ 3175 h 47625"/>
                <a:gd name="connsiteX21" fmla="*/ 104776 w 136769"/>
                <a:gd name="connsiteY21" fmla="*/ 5323 h 47625"/>
                <a:gd name="connsiteX22" fmla="*/ 59842 w 136769"/>
                <a:gd name="connsiteY22" fmla="*/ 37540 h 47625"/>
                <a:gd name="connsiteX23" fmla="*/ 57703 w 136769"/>
                <a:gd name="connsiteY23" fmla="*/ 39688 h 47625"/>
                <a:gd name="connsiteX24" fmla="*/ 57703 w 136769"/>
                <a:gd name="connsiteY24" fmla="*/ 35392 h 47625"/>
                <a:gd name="connsiteX25" fmla="*/ 96217 w 136769"/>
                <a:gd name="connsiteY25" fmla="*/ 5323 h 47625"/>
                <a:gd name="connsiteX26" fmla="*/ 102636 w 136769"/>
                <a:gd name="connsiteY26" fmla="*/ 3175 h 47625"/>
                <a:gd name="connsiteX27" fmla="*/ 77512 w 136769"/>
                <a:gd name="connsiteY27" fmla="*/ 3175 h 47625"/>
                <a:gd name="connsiteX28" fmla="*/ 79720 w 136769"/>
                <a:gd name="connsiteY28" fmla="*/ 3175 h 47625"/>
                <a:gd name="connsiteX29" fmla="*/ 81929 w 136769"/>
                <a:gd name="connsiteY29" fmla="*/ 7520 h 47625"/>
                <a:gd name="connsiteX30" fmla="*/ 37755 w 136769"/>
                <a:gd name="connsiteY30" fmla="*/ 44450 h 47625"/>
                <a:gd name="connsiteX31" fmla="*/ 35547 w 136769"/>
                <a:gd name="connsiteY31" fmla="*/ 44450 h 47625"/>
                <a:gd name="connsiteX32" fmla="*/ 33338 w 136769"/>
                <a:gd name="connsiteY32" fmla="*/ 44450 h 47625"/>
                <a:gd name="connsiteX33" fmla="*/ 33338 w 136769"/>
                <a:gd name="connsiteY33" fmla="*/ 42278 h 47625"/>
                <a:gd name="connsiteX34" fmla="*/ 73094 w 136769"/>
                <a:gd name="connsiteY34" fmla="*/ 7520 h 47625"/>
                <a:gd name="connsiteX35" fmla="*/ 77512 w 136769"/>
                <a:gd name="connsiteY35" fmla="*/ 3175 h 47625"/>
                <a:gd name="connsiteX36" fmla="*/ 39103 w 136769"/>
                <a:gd name="connsiteY36" fmla="*/ 3175 h 47625"/>
                <a:gd name="connsiteX37" fmla="*/ 41275 w 136769"/>
                <a:gd name="connsiteY37" fmla="*/ 3175 h 47625"/>
                <a:gd name="connsiteX38" fmla="*/ 41275 w 136769"/>
                <a:gd name="connsiteY38" fmla="*/ 5292 h 47625"/>
                <a:gd name="connsiteX39" fmla="*/ 39103 w 136769"/>
                <a:gd name="connsiteY39" fmla="*/ 7408 h 47625"/>
                <a:gd name="connsiteX40" fmla="*/ 34758 w 136769"/>
                <a:gd name="connsiteY40" fmla="*/ 11642 h 47625"/>
                <a:gd name="connsiteX41" fmla="*/ 4345 w 136769"/>
                <a:gd name="connsiteY41" fmla="*/ 41275 h 47625"/>
                <a:gd name="connsiteX42" fmla="*/ 2172 w 136769"/>
                <a:gd name="connsiteY42" fmla="*/ 41275 h 47625"/>
                <a:gd name="connsiteX43" fmla="*/ 0 w 136769"/>
                <a:gd name="connsiteY43" fmla="*/ 41275 h 47625"/>
                <a:gd name="connsiteX44" fmla="*/ 0 w 136769"/>
                <a:gd name="connsiteY44" fmla="*/ 39158 h 47625"/>
                <a:gd name="connsiteX45" fmla="*/ 30413 w 136769"/>
                <a:gd name="connsiteY45" fmla="*/ 9525 h 47625"/>
                <a:gd name="connsiteX46" fmla="*/ 32585 w 136769"/>
                <a:gd name="connsiteY46" fmla="*/ 7408 h 47625"/>
                <a:gd name="connsiteX47" fmla="*/ 36930 w 136769"/>
                <a:gd name="connsiteY47" fmla="*/ 5292 h 47625"/>
                <a:gd name="connsiteX48" fmla="*/ 39103 w 136769"/>
                <a:gd name="connsiteY48" fmla="*/ 3175 h 47625"/>
                <a:gd name="connsiteX49" fmla="*/ 122715 w 136769"/>
                <a:gd name="connsiteY49" fmla="*/ 0 h 47625"/>
                <a:gd name="connsiteX50" fmla="*/ 124858 w 136769"/>
                <a:gd name="connsiteY50" fmla="*/ 4445 h 47625"/>
                <a:gd name="connsiteX51" fmla="*/ 88424 w 136769"/>
                <a:gd name="connsiteY51" fmla="*/ 33338 h 47625"/>
                <a:gd name="connsiteX52" fmla="*/ 86281 w 136769"/>
                <a:gd name="connsiteY52" fmla="*/ 28893 h 47625"/>
                <a:gd name="connsiteX53" fmla="*/ 122715 w 136769"/>
                <a:gd name="connsiteY53"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769" h="47625">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solidFill>
              <a:schemeClr val="accent1"/>
            </a:solidFill>
            <a:ln>
              <a:solidFill>
                <a:schemeClr val="accent1"/>
              </a:solidFill>
            </a:ln>
          </p:spPr>
          <p:txBody>
            <a:bodyPr vert="horz" wrap="square" lIns="121882" tIns="60941" rIns="121882" bIns="60941" numCol="1" anchor="t" anchorCtr="0" compatLnSpc="1">
              <a:noAutofit/>
            </a:bodyPr>
            <a:lstStyle/>
            <a:p>
              <a:endParaRPr lang="zh-CN" altLang="en-US" sz="2400"/>
            </a:p>
          </p:txBody>
        </p:sp>
        <p:sp>
          <p:nvSpPr>
            <p:cNvPr id="268" name="任意多边形 267"/>
            <p:cNvSpPr/>
            <p:nvPr/>
          </p:nvSpPr>
          <p:spPr bwMode="auto">
            <a:xfrm>
              <a:off x="3465720" y="2908299"/>
              <a:ext cx="548498" cy="952500"/>
            </a:xfrm>
            <a:custGeom>
              <a:avLst/>
              <a:gdLst>
                <a:gd name="connsiteX0" fmla="*/ 545364 w 548498"/>
                <a:gd name="connsiteY0" fmla="*/ 895350 h 952500"/>
                <a:gd name="connsiteX1" fmla="*/ 547534 w 548498"/>
                <a:gd name="connsiteY1" fmla="*/ 895350 h 952500"/>
                <a:gd name="connsiteX2" fmla="*/ 547534 w 548498"/>
                <a:gd name="connsiteY2" fmla="*/ 899746 h 952500"/>
                <a:gd name="connsiteX3" fmla="*/ 543194 w 548498"/>
                <a:gd name="connsiteY3" fmla="*/ 904142 h 952500"/>
                <a:gd name="connsiteX4" fmla="*/ 536686 w 548498"/>
                <a:gd name="connsiteY4" fmla="*/ 908539 h 952500"/>
                <a:gd name="connsiteX5" fmla="*/ 530177 w 548498"/>
                <a:gd name="connsiteY5" fmla="*/ 915133 h 952500"/>
                <a:gd name="connsiteX6" fmla="*/ 523668 w 548498"/>
                <a:gd name="connsiteY6" fmla="*/ 921727 h 952500"/>
                <a:gd name="connsiteX7" fmla="*/ 501972 w 548498"/>
                <a:gd name="connsiteY7" fmla="*/ 941510 h 952500"/>
                <a:gd name="connsiteX8" fmla="*/ 497633 w 548498"/>
                <a:gd name="connsiteY8" fmla="*/ 945906 h 952500"/>
                <a:gd name="connsiteX9" fmla="*/ 488954 w 548498"/>
                <a:gd name="connsiteY9" fmla="*/ 952500 h 952500"/>
                <a:gd name="connsiteX10" fmla="*/ 486785 w 548498"/>
                <a:gd name="connsiteY10" fmla="*/ 952500 h 952500"/>
                <a:gd name="connsiteX11" fmla="*/ 486785 w 548498"/>
                <a:gd name="connsiteY11" fmla="*/ 950302 h 952500"/>
                <a:gd name="connsiteX12" fmla="*/ 488954 w 548498"/>
                <a:gd name="connsiteY12" fmla="*/ 948104 h 952500"/>
                <a:gd name="connsiteX13" fmla="*/ 497633 w 548498"/>
                <a:gd name="connsiteY13" fmla="*/ 939312 h 952500"/>
                <a:gd name="connsiteX14" fmla="*/ 501972 w 548498"/>
                <a:gd name="connsiteY14" fmla="*/ 934916 h 952500"/>
                <a:gd name="connsiteX15" fmla="*/ 528007 w 548498"/>
                <a:gd name="connsiteY15" fmla="*/ 912935 h 952500"/>
                <a:gd name="connsiteX16" fmla="*/ 534516 w 548498"/>
                <a:gd name="connsiteY16" fmla="*/ 906341 h 952500"/>
                <a:gd name="connsiteX17" fmla="*/ 538855 w 548498"/>
                <a:gd name="connsiteY17" fmla="*/ 901944 h 952500"/>
                <a:gd name="connsiteX18" fmla="*/ 543194 w 548498"/>
                <a:gd name="connsiteY18" fmla="*/ 897548 h 952500"/>
                <a:gd name="connsiteX19" fmla="*/ 545364 w 548498"/>
                <a:gd name="connsiteY19" fmla="*/ 895350 h 952500"/>
                <a:gd name="connsiteX20" fmla="*/ 537348 w 548498"/>
                <a:gd name="connsiteY20" fmla="*/ 876300 h 952500"/>
                <a:gd name="connsiteX21" fmla="*/ 539556 w 548498"/>
                <a:gd name="connsiteY21" fmla="*/ 876300 h 952500"/>
                <a:gd name="connsiteX22" fmla="*/ 539556 w 548498"/>
                <a:gd name="connsiteY22" fmla="*/ 880685 h 952500"/>
                <a:gd name="connsiteX23" fmla="*/ 537348 w 548498"/>
                <a:gd name="connsiteY23" fmla="*/ 882877 h 952500"/>
                <a:gd name="connsiteX24" fmla="*/ 532930 w 548498"/>
                <a:gd name="connsiteY24" fmla="*/ 887262 h 952500"/>
                <a:gd name="connsiteX25" fmla="*/ 497591 w 548498"/>
                <a:gd name="connsiteY25" fmla="*/ 920146 h 952500"/>
                <a:gd name="connsiteX26" fmla="*/ 495383 w 548498"/>
                <a:gd name="connsiteY26" fmla="*/ 922338 h 952500"/>
                <a:gd name="connsiteX27" fmla="*/ 493174 w 548498"/>
                <a:gd name="connsiteY27" fmla="*/ 922338 h 952500"/>
                <a:gd name="connsiteX28" fmla="*/ 493174 w 548498"/>
                <a:gd name="connsiteY28" fmla="*/ 917954 h 952500"/>
                <a:gd name="connsiteX29" fmla="*/ 497591 w 548498"/>
                <a:gd name="connsiteY29" fmla="*/ 913569 h 952500"/>
                <a:gd name="connsiteX30" fmla="*/ 532930 w 548498"/>
                <a:gd name="connsiteY30" fmla="*/ 880685 h 952500"/>
                <a:gd name="connsiteX31" fmla="*/ 537348 w 548498"/>
                <a:gd name="connsiteY31" fmla="*/ 876300 h 952500"/>
                <a:gd name="connsiteX32" fmla="*/ 536473 w 548498"/>
                <a:gd name="connsiteY32" fmla="*/ 865187 h 952500"/>
                <a:gd name="connsiteX33" fmla="*/ 538590 w 548498"/>
                <a:gd name="connsiteY33" fmla="*/ 869572 h 952500"/>
                <a:gd name="connsiteX34" fmla="*/ 536473 w 548498"/>
                <a:gd name="connsiteY34" fmla="*/ 871764 h 952500"/>
                <a:gd name="connsiteX35" fmla="*/ 532240 w 548498"/>
                <a:gd name="connsiteY35" fmla="*/ 876149 h 952500"/>
                <a:gd name="connsiteX36" fmla="*/ 496257 w 548498"/>
                <a:gd name="connsiteY36" fmla="*/ 906841 h 952500"/>
                <a:gd name="connsiteX37" fmla="*/ 492023 w 548498"/>
                <a:gd name="connsiteY37" fmla="*/ 909033 h 952500"/>
                <a:gd name="connsiteX38" fmla="*/ 492023 w 548498"/>
                <a:gd name="connsiteY38" fmla="*/ 911225 h 952500"/>
                <a:gd name="connsiteX39" fmla="*/ 489907 w 548498"/>
                <a:gd name="connsiteY39" fmla="*/ 911225 h 952500"/>
                <a:gd name="connsiteX40" fmla="*/ 489907 w 548498"/>
                <a:gd name="connsiteY40" fmla="*/ 906841 h 952500"/>
                <a:gd name="connsiteX41" fmla="*/ 494140 w 548498"/>
                <a:gd name="connsiteY41" fmla="*/ 902456 h 952500"/>
                <a:gd name="connsiteX42" fmla="*/ 532240 w 548498"/>
                <a:gd name="connsiteY42" fmla="*/ 869572 h 952500"/>
                <a:gd name="connsiteX43" fmla="*/ 534357 w 548498"/>
                <a:gd name="connsiteY43" fmla="*/ 867379 h 952500"/>
                <a:gd name="connsiteX44" fmla="*/ 536473 w 548498"/>
                <a:gd name="connsiteY44" fmla="*/ 865187 h 952500"/>
                <a:gd name="connsiteX45" fmla="*/ 523182 w 548498"/>
                <a:gd name="connsiteY45" fmla="*/ 855662 h 952500"/>
                <a:gd name="connsiteX46" fmla="*/ 525330 w 548498"/>
                <a:gd name="connsiteY46" fmla="*/ 857817 h 952500"/>
                <a:gd name="connsiteX47" fmla="*/ 495261 w 548498"/>
                <a:gd name="connsiteY47" fmla="*/ 883671 h 952500"/>
                <a:gd name="connsiteX48" fmla="*/ 493113 w 548498"/>
                <a:gd name="connsiteY48" fmla="*/ 885825 h 952500"/>
                <a:gd name="connsiteX49" fmla="*/ 493113 w 548498"/>
                <a:gd name="connsiteY49" fmla="*/ 881516 h 952500"/>
                <a:gd name="connsiteX50" fmla="*/ 523182 w 548498"/>
                <a:gd name="connsiteY50" fmla="*/ 855662 h 952500"/>
                <a:gd name="connsiteX51" fmla="*/ 538529 w 548498"/>
                <a:gd name="connsiteY51" fmla="*/ 831850 h 952500"/>
                <a:gd name="connsiteX52" fmla="*/ 540666 w 548498"/>
                <a:gd name="connsiteY52" fmla="*/ 831850 h 952500"/>
                <a:gd name="connsiteX53" fmla="*/ 542803 w 548498"/>
                <a:gd name="connsiteY53" fmla="*/ 833939 h 952500"/>
                <a:gd name="connsiteX54" fmla="*/ 540666 w 548498"/>
                <a:gd name="connsiteY54" fmla="*/ 836028 h 952500"/>
                <a:gd name="connsiteX55" fmla="*/ 538529 w 548498"/>
                <a:gd name="connsiteY55" fmla="*/ 838117 h 952500"/>
                <a:gd name="connsiteX56" fmla="*/ 534255 w 548498"/>
                <a:gd name="connsiteY56" fmla="*/ 840205 h 952500"/>
                <a:gd name="connsiteX57" fmla="*/ 532118 w 548498"/>
                <a:gd name="connsiteY57" fmla="*/ 842294 h 952500"/>
                <a:gd name="connsiteX58" fmla="*/ 527844 w 548498"/>
                <a:gd name="connsiteY58" fmla="*/ 844383 h 952500"/>
                <a:gd name="connsiteX59" fmla="*/ 493651 w 548498"/>
                <a:gd name="connsiteY59" fmla="*/ 871538 h 952500"/>
                <a:gd name="connsiteX60" fmla="*/ 491514 w 548498"/>
                <a:gd name="connsiteY60" fmla="*/ 871538 h 952500"/>
                <a:gd name="connsiteX61" fmla="*/ 491514 w 548498"/>
                <a:gd name="connsiteY61" fmla="*/ 867360 h 952500"/>
                <a:gd name="connsiteX62" fmla="*/ 527844 w 548498"/>
                <a:gd name="connsiteY62" fmla="*/ 840205 h 952500"/>
                <a:gd name="connsiteX63" fmla="*/ 532118 w 548498"/>
                <a:gd name="connsiteY63" fmla="*/ 838117 h 952500"/>
                <a:gd name="connsiteX64" fmla="*/ 534255 w 548498"/>
                <a:gd name="connsiteY64" fmla="*/ 836028 h 952500"/>
                <a:gd name="connsiteX65" fmla="*/ 538529 w 548498"/>
                <a:gd name="connsiteY65" fmla="*/ 833939 h 952500"/>
                <a:gd name="connsiteX66" fmla="*/ 538529 w 548498"/>
                <a:gd name="connsiteY66" fmla="*/ 831850 h 952500"/>
                <a:gd name="connsiteX67" fmla="*/ 539567 w 548498"/>
                <a:gd name="connsiteY67" fmla="*/ 815975 h 952500"/>
                <a:gd name="connsiteX68" fmla="*/ 541765 w 548498"/>
                <a:gd name="connsiteY68" fmla="*/ 818118 h 952500"/>
                <a:gd name="connsiteX69" fmla="*/ 541765 w 548498"/>
                <a:gd name="connsiteY69" fmla="*/ 820261 h 952500"/>
                <a:gd name="connsiteX70" fmla="*/ 539567 w 548498"/>
                <a:gd name="connsiteY70" fmla="*/ 822405 h 952500"/>
                <a:gd name="connsiteX71" fmla="*/ 537369 w 548498"/>
                <a:gd name="connsiteY71" fmla="*/ 824548 h 952500"/>
                <a:gd name="connsiteX72" fmla="*/ 532973 w 548498"/>
                <a:gd name="connsiteY72" fmla="*/ 826691 h 952500"/>
                <a:gd name="connsiteX73" fmla="*/ 530775 w 548498"/>
                <a:gd name="connsiteY73" fmla="*/ 830977 h 952500"/>
                <a:gd name="connsiteX74" fmla="*/ 526379 w 548498"/>
                <a:gd name="connsiteY74" fmla="*/ 833120 h 952500"/>
                <a:gd name="connsiteX75" fmla="*/ 489011 w 548498"/>
                <a:gd name="connsiteY75" fmla="*/ 858838 h 952500"/>
                <a:gd name="connsiteX76" fmla="*/ 486813 w 548498"/>
                <a:gd name="connsiteY76" fmla="*/ 854552 h 952500"/>
                <a:gd name="connsiteX77" fmla="*/ 489011 w 548498"/>
                <a:gd name="connsiteY77" fmla="*/ 854552 h 952500"/>
                <a:gd name="connsiteX78" fmla="*/ 524181 w 548498"/>
                <a:gd name="connsiteY78" fmla="*/ 828834 h 952500"/>
                <a:gd name="connsiteX79" fmla="*/ 528577 w 548498"/>
                <a:gd name="connsiteY79" fmla="*/ 824548 h 952500"/>
                <a:gd name="connsiteX80" fmla="*/ 532973 w 548498"/>
                <a:gd name="connsiteY80" fmla="*/ 822405 h 952500"/>
                <a:gd name="connsiteX81" fmla="*/ 537369 w 548498"/>
                <a:gd name="connsiteY81" fmla="*/ 818118 h 952500"/>
                <a:gd name="connsiteX82" fmla="*/ 539567 w 548498"/>
                <a:gd name="connsiteY82" fmla="*/ 818118 h 952500"/>
                <a:gd name="connsiteX83" fmla="*/ 539567 w 548498"/>
                <a:gd name="connsiteY83" fmla="*/ 815975 h 952500"/>
                <a:gd name="connsiteX84" fmla="*/ 541213 w 548498"/>
                <a:gd name="connsiteY84" fmla="*/ 798512 h 952500"/>
                <a:gd name="connsiteX85" fmla="*/ 543353 w 548498"/>
                <a:gd name="connsiteY85" fmla="*/ 802808 h 952500"/>
                <a:gd name="connsiteX86" fmla="*/ 539074 w 548498"/>
                <a:gd name="connsiteY86" fmla="*/ 804956 h 952500"/>
                <a:gd name="connsiteX87" fmla="*/ 539074 w 548498"/>
                <a:gd name="connsiteY87" fmla="*/ 807103 h 952500"/>
                <a:gd name="connsiteX88" fmla="*/ 532655 w 548498"/>
                <a:gd name="connsiteY88" fmla="*/ 811399 h 952500"/>
                <a:gd name="connsiteX89" fmla="*/ 526236 w 548498"/>
                <a:gd name="connsiteY89" fmla="*/ 815695 h 952500"/>
                <a:gd name="connsiteX90" fmla="*/ 521956 w 548498"/>
                <a:gd name="connsiteY90" fmla="*/ 817843 h 952500"/>
                <a:gd name="connsiteX91" fmla="*/ 498420 w 548498"/>
                <a:gd name="connsiteY91" fmla="*/ 835025 h 952500"/>
                <a:gd name="connsiteX92" fmla="*/ 496280 w 548498"/>
                <a:gd name="connsiteY92" fmla="*/ 830729 h 952500"/>
                <a:gd name="connsiteX93" fmla="*/ 521956 w 548498"/>
                <a:gd name="connsiteY93" fmla="*/ 813547 h 952500"/>
                <a:gd name="connsiteX94" fmla="*/ 526236 w 548498"/>
                <a:gd name="connsiteY94" fmla="*/ 811399 h 952500"/>
                <a:gd name="connsiteX95" fmla="*/ 532655 w 548498"/>
                <a:gd name="connsiteY95" fmla="*/ 807103 h 952500"/>
                <a:gd name="connsiteX96" fmla="*/ 536934 w 548498"/>
                <a:gd name="connsiteY96" fmla="*/ 800660 h 952500"/>
                <a:gd name="connsiteX97" fmla="*/ 539074 w 548498"/>
                <a:gd name="connsiteY97" fmla="*/ 800660 h 952500"/>
                <a:gd name="connsiteX98" fmla="*/ 541213 w 548498"/>
                <a:gd name="connsiteY98" fmla="*/ 798512 h 952500"/>
                <a:gd name="connsiteX99" fmla="*/ 528007 w 548498"/>
                <a:gd name="connsiteY99" fmla="*/ 787400 h 952500"/>
                <a:gd name="connsiteX100" fmla="*/ 530123 w 548498"/>
                <a:gd name="connsiteY100" fmla="*/ 787400 h 952500"/>
                <a:gd name="connsiteX101" fmla="*/ 530123 w 548498"/>
                <a:gd name="connsiteY101" fmla="*/ 789555 h 952500"/>
                <a:gd name="connsiteX102" fmla="*/ 530123 w 548498"/>
                <a:gd name="connsiteY102" fmla="*/ 791709 h 952500"/>
                <a:gd name="connsiteX103" fmla="*/ 523773 w 548498"/>
                <a:gd name="connsiteY103" fmla="*/ 798173 h 952500"/>
                <a:gd name="connsiteX104" fmla="*/ 519540 w 548498"/>
                <a:gd name="connsiteY104" fmla="*/ 802482 h 952500"/>
                <a:gd name="connsiteX105" fmla="*/ 498373 w 548498"/>
                <a:gd name="connsiteY105" fmla="*/ 817563 h 952500"/>
                <a:gd name="connsiteX106" fmla="*/ 496257 w 548498"/>
                <a:gd name="connsiteY106" fmla="*/ 813254 h 952500"/>
                <a:gd name="connsiteX107" fmla="*/ 519540 w 548498"/>
                <a:gd name="connsiteY107" fmla="*/ 796018 h 952500"/>
                <a:gd name="connsiteX108" fmla="*/ 521657 w 548498"/>
                <a:gd name="connsiteY108" fmla="*/ 793864 h 952500"/>
                <a:gd name="connsiteX109" fmla="*/ 528007 w 548498"/>
                <a:gd name="connsiteY109" fmla="*/ 787400 h 952500"/>
                <a:gd name="connsiteX110" fmla="*/ 525335 w 548498"/>
                <a:gd name="connsiteY110" fmla="*/ 765175 h 952500"/>
                <a:gd name="connsiteX111" fmla="*/ 527478 w 548498"/>
                <a:gd name="connsiteY111" fmla="*/ 769408 h 952500"/>
                <a:gd name="connsiteX112" fmla="*/ 521049 w 548498"/>
                <a:gd name="connsiteY112" fmla="*/ 775758 h 952500"/>
                <a:gd name="connsiteX113" fmla="*/ 491045 w 548498"/>
                <a:gd name="connsiteY113" fmla="*/ 801158 h 952500"/>
                <a:gd name="connsiteX114" fmla="*/ 488901 w 548498"/>
                <a:gd name="connsiteY114" fmla="*/ 803275 h 952500"/>
                <a:gd name="connsiteX115" fmla="*/ 486758 w 548498"/>
                <a:gd name="connsiteY115" fmla="*/ 803275 h 952500"/>
                <a:gd name="connsiteX116" fmla="*/ 484615 w 548498"/>
                <a:gd name="connsiteY116" fmla="*/ 801158 h 952500"/>
                <a:gd name="connsiteX117" fmla="*/ 491045 w 548498"/>
                <a:gd name="connsiteY117" fmla="*/ 796925 h 952500"/>
                <a:gd name="connsiteX118" fmla="*/ 523192 w 548498"/>
                <a:gd name="connsiteY118" fmla="*/ 767292 h 952500"/>
                <a:gd name="connsiteX119" fmla="*/ 525335 w 548498"/>
                <a:gd name="connsiteY119" fmla="*/ 765175 h 952500"/>
                <a:gd name="connsiteX120" fmla="*/ 523244 w 548498"/>
                <a:gd name="connsiteY120" fmla="*/ 747712 h 952500"/>
                <a:gd name="connsiteX121" fmla="*/ 525360 w 548498"/>
                <a:gd name="connsiteY121" fmla="*/ 751945 h 952500"/>
                <a:gd name="connsiteX122" fmla="*/ 523244 w 548498"/>
                <a:gd name="connsiteY122" fmla="*/ 754062 h 952500"/>
                <a:gd name="connsiteX123" fmla="*/ 489377 w 548498"/>
                <a:gd name="connsiteY123" fmla="*/ 781579 h 952500"/>
                <a:gd name="connsiteX124" fmla="*/ 487260 w 548498"/>
                <a:gd name="connsiteY124" fmla="*/ 783695 h 952500"/>
                <a:gd name="connsiteX125" fmla="*/ 485144 w 548498"/>
                <a:gd name="connsiteY125" fmla="*/ 785812 h 952500"/>
                <a:gd name="connsiteX126" fmla="*/ 483027 w 548498"/>
                <a:gd name="connsiteY126" fmla="*/ 781579 h 952500"/>
                <a:gd name="connsiteX127" fmla="*/ 489377 w 548498"/>
                <a:gd name="connsiteY127" fmla="*/ 777345 h 952500"/>
                <a:gd name="connsiteX128" fmla="*/ 521127 w 548498"/>
                <a:gd name="connsiteY128" fmla="*/ 749829 h 952500"/>
                <a:gd name="connsiteX129" fmla="*/ 523244 w 548498"/>
                <a:gd name="connsiteY129" fmla="*/ 747712 h 952500"/>
                <a:gd name="connsiteX130" fmla="*/ 519396 w 548498"/>
                <a:gd name="connsiteY130" fmla="*/ 731837 h 952500"/>
                <a:gd name="connsiteX131" fmla="*/ 521561 w 548498"/>
                <a:gd name="connsiteY131" fmla="*/ 731837 h 952500"/>
                <a:gd name="connsiteX132" fmla="*/ 523725 w 548498"/>
                <a:gd name="connsiteY132" fmla="*/ 734020 h 952500"/>
                <a:gd name="connsiteX133" fmla="*/ 521561 w 548498"/>
                <a:gd name="connsiteY133" fmla="*/ 736203 h 952500"/>
                <a:gd name="connsiteX134" fmla="*/ 486924 w 548498"/>
                <a:gd name="connsiteY134" fmla="*/ 764579 h 952500"/>
                <a:gd name="connsiteX135" fmla="*/ 482595 w 548498"/>
                <a:gd name="connsiteY135" fmla="*/ 766762 h 952500"/>
                <a:gd name="connsiteX136" fmla="*/ 480430 w 548498"/>
                <a:gd name="connsiteY136" fmla="*/ 766762 h 952500"/>
                <a:gd name="connsiteX137" fmla="*/ 480430 w 548498"/>
                <a:gd name="connsiteY137" fmla="*/ 762397 h 952500"/>
                <a:gd name="connsiteX138" fmla="*/ 484759 w 548498"/>
                <a:gd name="connsiteY138" fmla="*/ 758031 h 952500"/>
                <a:gd name="connsiteX139" fmla="*/ 519396 w 548498"/>
                <a:gd name="connsiteY139" fmla="*/ 731837 h 952500"/>
                <a:gd name="connsiteX140" fmla="*/ 498325 w 548498"/>
                <a:gd name="connsiteY140" fmla="*/ 701675 h 952500"/>
                <a:gd name="connsiteX141" fmla="*/ 500490 w 548498"/>
                <a:gd name="connsiteY141" fmla="*/ 706020 h 952500"/>
                <a:gd name="connsiteX142" fmla="*/ 481007 w 548498"/>
                <a:gd name="connsiteY142" fmla="*/ 725571 h 952500"/>
                <a:gd name="connsiteX143" fmla="*/ 457195 w 548498"/>
                <a:gd name="connsiteY143" fmla="*/ 742950 h 952500"/>
                <a:gd name="connsiteX144" fmla="*/ 455030 w 548498"/>
                <a:gd name="connsiteY144" fmla="*/ 742950 h 952500"/>
                <a:gd name="connsiteX145" fmla="*/ 455030 w 548498"/>
                <a:gd name="connsiteY145" fmla="*/ 738605 h 952500"/>
                <a:gd name="connsiteX146" fmla="*/ 476678 w 548498"/>
                <a:gd name="connsiteY146" fmla="*/ 723399 h 952500"/>
                <a:gd name="connsiteX147" fmla="*/ 496161 w 548498"/>
                <a:gd name="connsiteY147" fmla="*/ 703847 h 952500"/>
                <a:gd name="connsiteX148" fmla="*/ 498325 w 548498"/>
                <a:gd name="connsiteY148" fmla="*/ 701675 h 952500"/>
                <a:gd name="connsiteX149" fmla="*/ 420548 w 548498"/>
                <a:gd name="connsiteY149" fmla="*/ 700087 h 952500"/>
                <a:gd name="connsiteX150" fmla="*/ 422702 w 548498"/>
                <a:gd name="connsiteY150" fmla="*/ 702204 h 952500"/>
                <a:gd name="connsiteX151" fmla="*/ 422702 w 548498"/>
                <a:gd name="connsiteY151" fmla="*/ 704320 h 952500"/>
                <a:gd name="connsiteX152" fmla="*/ 366686 w 548498"/>
                <a:gd name="connsiteY152" fmla="*/ 744537 h 952500"/>
                <a:gd name="connsiteX153" fmla="*/ 364532 w 548498"/>
                <a:gd name="connsiteY153" fmla="*/ 740304 h 952500"/>
                <a:gd name="connsiteX154" fmla="*/ 418393 w 548498"/>
                <a:gd name="connsiteY154" fmla="*/ 702204 h 952500"/>
                <a:gd name="connsiteX155" fmla="*/ 420548 w 548498"/>
                <a:gd name="connsiteY155" fmla="*/ 700087 h 952500"/>
                <a:gd name="connsiteX156" fmla="*/ 366579 w 548498"/>
                <a:gd name="connsiteY156" fmla="*/ 700087 h 952500"/>
                <a:gd name="connsiteX157" fmla="*/ 368727 w 548498"/>
                <a:gd name="connsiteY157" fmla="*/ 702204 h 952500"/>
                <a:gd name="connsiteX158" fmla="*/ 362284 w 548498"/>
                <a:gd name="connsiteY158" fmla="*/ 706437 h 952500"/>
                <a:gd name="connsiteX159" fmla="*/ 299998 w 548498"/>
                <a:gd name="connsiteY159" fmla="*/ 750887 h 952500"/>
                <a:gd name="connsiteX160" fmla="*/ 297850 w 548498"/>
                <a:gd name="connsiteY160" fmla="*/ 746654 h 952500"/>
                <a:gd name="connsiteX161" fmla="*/ 355840 w 548498"/>
                <a:gd name="connsiteY161" fmla="*/ 704320 h 952500"/>
                <a:gd name="connsiteX162" fmla="*/ 366579 w 548498"/>
                <a:gd name="connsiteY162" fmla="*/ 700087 h 952500"/>
                <a:gd name="connsiteX163" fmla="*/ 473970 w 548498"/>
                <a:gd name="connsiteY163" fmla="*/ 696912 h 952500"/>
                <a:gd name="connsiteX164" fmla="*/ 476117 w 548498"/>
                <a:gd name="connsiteY164" fmla="*/ 696912 h 952500"/>
                <a:gd name="connsiteX165" fmla="*/ 478265 w 548498"/>
                <a:gd name="connsiteY165" fmla="*/ 701330 h 952500"/>
                <a:gd name="connsiteX166" fmla="*/ 476117 w 548498"/>
                <a:gd name="connsiteY166" fmla="*/ 701330 h 952500"/>
                <a:gd name="connsiteX167" fmla="*/ 409536 w 548498"/>
                <a:gd name="connsiteY167" fmla="*/ 747712 h 952500"/>
                <a:gd name="connsiteX168" fmla="*/ 407388 w 548498"/>
                <a:gd name="connsiteY168" fmla="*/ 745503 h 952500"/>
                <a:gd name="connsiteX169" fmla="*/ 471822 w 548498"/>
                <a:gd name="connsiteY169" fmla="*/ 701330 h 952500"/>
                <a:gd name="connsiteX170" fmla="*/ 473970 w 548498"/>
                <a:gd name="connsiteY170" fmla="*/ 696912 h 952500"/>
                <a:gd name="connsiteX171" fmla="*/ 456537 w 548498"/>
                <a:gd name="connsiteY171" fmla="*/ 695325 h 952500"/>
                <a:gd name="connsiteX172" fmla="*/ 458670 w 548498"/>
                <a:gd name="connsiteY172" fmla="*/ 695325 h 952500"/>
                <a:gd name="connsiteX173" fmla="*/ 460803 w 548498"/>
                <a:gd name="connsiteY173" fmla="*/ 695325 h 952500"/>
                <a:gd name="connsiteX174" fmla="*/ 460803 w 548498"/>
                <a:gd name="connsiteY174" fmla="*/ 697490 h 952500"/>
                <a:gd name="connsiteX175" fmla="*/ 458670 w 548498"/>
                <a:gd name="connsiteY175" fmla="*/ 699654 h 952500"/>
                <a:gd name="connsiteX176" fmla="*/ 456537 w 548498"/>
                <a:gd name="connsiteY176" fmla="*/ 701819 h 952500"/>
                <a:gd name="connsiteX177" fmla="*/ 398940 w 548498"/>
                <a:gd name="connsiteY177" fmla="*/ 742950 h 952500"/>
                <a:gd name="connsiteX178" fmla="*/ 396807 w 548498"/>
                <a:gd name="connsiteY178" fmla="*/ 742950 h 952500"/>
                <a:gd name="connsiteX179" fmla="*/ 394673 w 548498"/>
                <a:gd name="connsiteY179" fmla="*/ 738621 h 952500"/>
                <a:gd name="connsiteX180" fmla="*/ 450137 w 548498"/>
                <a:gd name="connsiteY180" fmla="*/ 701819 h 952500"/>
                <a:gd name="connsiteX181" fmla="*/ 456537 w 548498"/>
                <a:gd name="connsiteY181" fmla="*/ 695325 h 952500"/>
                <a:gd name="connsiteX182" fmla="*/ 401470 w 548498"/>
                <a:gd name="connsiteY182" fmla="*/ 695325 h 952500"/>
                <a:gd name="connsiteX183" fmla="*/ 401470 w 548498"/>
                <a:gd name="connsiteY183" fmla="*/ 699676 h 952500"/>
                <a:gd name="connsiteX184" fmla="*/ 399287 w 548498"/>
                <a:gd name="connsiteY184" fmla="*/ 701852 h 952500"/>
                <a:gd name="connsiteX185" fmla="*/ 322210 w 548498"/>
                <a:gd name="connsiteY185" fmla="*/ 753063 h 952500"/>
                <a:gd name="connsiteX186" fmla="*/ 377509 w 548498"/>
                <a:gd name="connsiteY186" fmla="*/ 751568 h 952500"/>
                <a:gd name="connsiteX187" fmla="*/ 379659 w 548498"/>
                <a:gd name="connsiteY187" fmla="*/ 751568 h 952500"/>
                <a:gd name="connsiteX188" fmla="*/ 450614 w 548498"/>
                <a:gd name="connsiteY188" fmla="*/ 749300 h 952500"/>
                <a:gd name="connsiteX189" fmla="*/ 457065 w 548498"/>
                <a:gd name="connsiteY189" fmla="*/ 749300 h 952500"/>
                <a:gd name="connsiteX190" fmla="*/ 459215 w 548498"/>
                <a:gd name="connsiteY190" fmla="*/ 751568 h 952500"/>
                <a:gd name="connsiteX191" fmla="*/ 457065 w 548498"/>
                <a:gd name="connsiteY191" fmla="*/ 753836 h 952500"/>
                <a:gd name="connsiteX192" fmla="*/ 429113 w 548498"/>
                <a:gd name="connsiteY192" fmla="*/ 756104 h 952500"/>
                <a:gd name="connsiteX193" fmla="*/ 426963 w 548498"/>
                <a:gd name="connsiteY193" fmla="*/ 758372 h 952500"/>
                <a:gd name="connsiteX194" fmla="*/ 364608 w 548498"/>
                <a:gd name="connsiteY194" fmla="*/ 758372 h 952500"/>
                <a:gd name="connsiteX195" fmla="*/ 347407 w 548498"/>
                <a:gd name="connsiteY195" fmla="*/ 760639 h 952500"/>
                <a:gd name="connsiteX196" fmla="*/ 345256 w 548498"/>
                <a:gd name="connsiteY196" fmla="*/ 762907 h 952500"/>
                <a:gd name="connsiteX197" fmla="*/ 336656 w 548498"/>
                <a:gd name="connsiteY197" fmla="*/ 762907 h 952500"/>
                <a:gd name="connsiteX198" fmla="*/ 319454 w 548498"/>
                <a:gd name="connsiteY198" fmla="*/ 765175 h 952500"/>
                <a:gd name="connsiteX199" fmla="*/ 317304 w 548498"/>
                <a:gd name="connsiteY199" fmla="*/ 765175 h 952500"/>
                <a:gd name="connsiteX200" fmla="*/ 317304 w 548498"/>
                <a:gd name="connsiteY200" fmla="*/ 760639 h 952500"/>
                <a:gd name="connsiteX201" fmla="*/ 328055 w 548498"/>
                <a:gd name="connsiteY201" fmla="*/ 758372 h 952500"/>
                <a:gd name="connsiteX202" fmla="*/ 300103 w 548498"/>
                <a:gd name="connsiteY202" fmla="*/ 760639 h 952500"/>
                <a:gd name="connsiteX203" fmla="*/ 297953 w 548498"/>
                <a:gd name="connsiteY203" fmla="*/ 758372 h 952500"/>
                <a:gd name="connsiteX204" fmla="*/ 293652 w 548498"/>
                <a:gd name="connsiteY204" fmla="*/ 758372 h 952500"/>
                <a:gd name="connsiteX205" fmla="*/ 293652 w 548498"/>
                <a:gd name="connsiteY205" fmla="*/ 753836 h 952500"/>
                <a:gd name="connsiteX206" fmla="*/ 320231 w 548498"/>
                <a:gd name="connsiteY206" fmla="*/ 753117 h 952500"/>
                <a:gd name="connsiteX207" fmla="*/ 318523 w 548498"/>
                <a:gd name="connsiteY207" fmla="*/ 749712 h 952500"/>
                <a:gd name="connsiteX208" fmla="*/ 388373 w 548498"/>
                <a:gd name="connsiteY208" fmla="*/ 704027 h 952500"/>
                <a:gd name="connsiteX209" fmla="*/ 399287 w 548498"/>
                <a:gd name="connsiteY209" fmla="*/ 697500 h 952500"/>
                <a:gd name="connsiteX210" fmla="*/ 401470 w 548498"/>
                <a:gd name="connsiteY210" fmla="*/ 695325 h 952500"/>
                <a:gd name="connsiteX211" fmla="*/ 342201 w 548498"/>
                <a:gd name="connsiteY211" fmla="*/ 663576 h 952500"/>
                <a:gd name="connsiteX212" fmla="*/ 344351 w 548498"/>
                <a:gd name="connsiteY212" fmla="*/ 663576 h 952500"/>
                <a:gd name="connsiteX213" fmla="*/ 346502 w 548498"/>
                <a:gd name="connsiteY213" fmla="*/ 667809 h 952500"/>
                <a:gd name="connsiteX214" fmla="*/ 344351 w 548498"/>
                <a:gd name="connsiteY214" fmla="*/ 667809 h 952500"/>
                <a:gd name="connsiteX215" fmla="*/ 342201 w 548498"/>
                <a:gd name="connsiteY215" fmla="*/ 669926 h 952500"/>
                <a:gd name="connsiteX216" fmla="*/ 337899 w 548498"/>
                <a:gd name="connsiteY216" fmla="*/ 674159 h 952500"/>
                <a:gd name="connsiteX217" fmla="*/ 284129 w 548498"/>
                <a:gd name="connsiteY217" fmla="*/ 727076 h 952500"/>
                <a:gd name="connsiteX218" fmla="*/ 281978 w 548498"/>
                <a:gd name="connsiteY218" fmla="*/ 727076 h 952500"/>
                <a:gd name="connsiteX219" fmla="*/ 279827 w 548498"/>
                <a:gd name="connsiteY219" fmla="*/ 722843 h 952500"/>
                <a:gd name="connsiteX220" fmla="*/ 337899 w 548498"/>
                <a:gd name="connsiteY220" fmla="*/ 667809 h 952500"/>
                <a:gd name="connsiteX221" fmla="*/ 342201 w 548498"/>
                <a:gd name="connsiteY221" fmla="*/ 663576 h 952500"/>
                <a:gd name="connsiteX222" fmla="*/ 345387 w 548498"/>
                <a:gd name="connsiteY222" fmla="*/ 644526 h 952500"/>
                <a:gd name="connsiteX223" fmla="*/ 347532 w 548498"/>
                <a:gd name="connsiteY223" fmla="*/ 644526 h 952500"/>
                <a:gd name="connsiteX224" fmla="*/ 347532 w 548498"/>
                <a:gd name="connsiteY224" fmla="*/ 646661 h 952500"/>
                <a:gd name="connsiteX225" fmla="*/ 347532 w 548498"/>
                <a:gd name="connsiteY225" fmla="*/ 648796 h 952500"/>
                <a:gd name="connsiteX226" fmla="*/ 341096 w 548498"/>
                <a:gd name="connsiteY226" fmla="*/ 653066 h 952500"/>
                <a:gd name="connsiteX227" fmla="*/ 281028 w 548498"/>
                <a:gd name="connsiteY227" fmla="*/ 700034 h 952500"/>
                <a:gd name="connsiteX228" fmla="*/ 276738 w 548498"/>
                <a:gd name="connsiteY228" fmla="*/ 704304 h 952500"/>
                <a:gd name="connsiteX229" fmla="*/ 274593 w 548498"/>
                <a:gd name="connsiteY229" fmla="*/ 704304 h 952500"/>
                <a:gd name="connsiteX230" fmla="*/ 272447 w 548498"/>
                <a:gd name="connsiteY230" fmla="*/ 706439 h 952500"/>
                <a:gd name="connsiteX231" fmla="*/ 270302 w 548498"/>
                <a:gd name="connsiteY231" fmla="*/ 702169 h 952500"/>
                <a:gd name="connsiteX232" fmla="*/ 274593 w 548498"/>
                <a:gd name="connsiteY232" fmla="*/ 700034 h 952500"/>
                <a:gd name="connsiteX233" fmla="*/ 276738 w 548498"/>
                <a:gd name="connsiteY233" fmla="*/ 697899 h 952500"/>
                <a:gd name="connsiteX234" fmla="*/ 281028 w 548498"/>
                <a:gd name="connsiteY234" fmla="*/ 695764 h 952500"/>
                <a:gd name="connsiteX235" fmla="*/ 341096 w 548498"/>
                <a:gd name="connsiteY235" fmla="*/ 646661 h 952500"/>
                <a:gd name="connsiteX236" fmla="*/ 345387 w 548498"/>
                <a:gd name="connsiteY236" fmla="*/ 644526 h 952500"/>
                <a:gd name="connsiteX237" fmla="*/ 347004 w 548498"/>
                <a:gd name="connsiteY237" fmla="*/ 622301 h 952500"/>
                <a:gd name="connsiteX238" fmla="*/ 349135 w 548498"/>
                <a:gd name="connsiteY238" fmla="*/ 622301 h 952500"/>
                <a:gd name="connsiteX239" fmla="*/ 349135 w 548498"/>
                <a:gd name="connsiteY239" fmla="*/ 626571 h 952500"/>
                <a:gd name="connsiteX240" fmla="*/ 340612 w 548498"/>
                <a:gd name="connsiteY240" fmla="*/ 632976 h 952500"/>
                <a:gd name="connsiteX241" fmla="*/ 280955 w 548498"/>
                <a:gd name="connsiteY241" fmla="*/ 677809 h 952500"/>
                <a:gd name="connsiteX242" fmla="*/ 276694 w 548498"/>
                <a:gd name="connsiteY242" fmla="*/ 682079 h 952500"/>
                <a:gd name="connsiteX243" fmla="*/ 274563 w 548498"/>
                <a:gd name="connsiteY243" fmla="*/ 684214 h 952500"/>
                <a:gd name="connsiteX244" fmla="*/ 272433 w 548498"/>
                <a:gd name="connsiteY244" fmla="*/ 679944 h 952500"/>
                <a:gd name="connsiteX245" fmla="*/ 274563 w 548498"/>
                <a:gd name="connsiteY245" fmla="*/ 677809 h 952500"/>
                <a:gd name="connsiteX246" fmla="*/ 276694 w 548498"/>
                <a:gd name="connsiteY246" fmla="*/ 677809 h 952500"/>
                <a:gd name="connsiteX247" fmla="*/ 280955 w 548498"/>
                <a:gd name="connsiteY247" fmla="*/ 673539 h 952500"/>
                <a:gd name="connsiteX248" fmla="*/ 340612 w 548498"/>
                <a:gd name="connsiteY248" fmla="*/ 626571 h 952500"/>
                <a:gd name="connsiteX249" fmla="*/ 347004 w 548498"/>
                <a:gd name="connsiteY249" fmla="*/ 622301 h 952500"/>
                <a:gd name="connsiteX250" fmla="*/ 340652 w 548498"/>
                <a:gd name="connsiteY250" fmla="*/ 604837 h 952500"/>
                <a:gd name="connsiteX251" fmla="*/ 342783 w 548498"/>
                <a:gd name="connsiteY251" fmla="*/ 604837 h 952500"/>
                <a:gd name="connsiteX252" fmla="*/ 344915 w 548498"/>
                <a:gd name="connsiteY252" fmla="*/ 607013 h 952500"/>
                <a:gd name="connsiteX253" fmla="*/ 340652 w 548498"/>
                <a:gd name="connsiteY253" fmla="*/ 611364 h 952500"/>
                <a:gd name="connsiteX254" fmla="*/ 315070 w 548498"/>
                <a:gd name="connsiteY254" fmla="*/ 633118 h 952500"/>
                <a:gd name="connsiteX255" fmla="*/ 280961 w 548498"/>
                <a:gd name="connsiteY255" fmla="*/ 657049 h 952500"/>
                <a:gd name="connsiteX256" fmla="*/ 276698 w 548498"/>
                <a:gd name="connsiteY256" fmla="*/ 661400 h 952500"/>
                <a:gd name="connsiteX257" fmla="*/ 274566 w 548498"/>
                <a:gd name="connsiteY257" fmla="*/ 661400 h 952500"/>
                <a:gd name="connsiteX258" fmla="*/ 274566 w 548498"/>
                <a:gd name="connsiteY258" fmla="*/ 663575 h 952500"/>
                <a:gd name="connsiteX259" fmla="*/ 272434 w 548498"/>
                <a:gd name="connsiteY259" fmla="*/ 659224 h 952500"/>
                <a:gd name="connsiteX260" fmla="*/ 274566 w 548498"/>
                <a:gd name="connsiteY260" fmla="*/ 657049 h 952500"/>
                <a:gd name="connsiteX261" fmla="*/ 276698 w 548498"/>
                <a:gd name="connsiteY261" fmla="*/ 654873 h 952500"/>
                <a:gd name="connsiteX262" fmla="*/ 283093 w 548498"/>
                <a:gd name="connsiteY262" fmla="*/ 652698 h 952500"/>
                <a:gd name="connsiteX263" fmla="*/ 310806 w 548498"/>
                <a:gd name="connsiteY263" fmla="*/ 630943 h 952500"/>
                <a:gd name="connsiteX264" fmla="*/ 325729 w 548498"/>
                <a:gd name="connsiteY264" fmla="*/ 617890 h 952500"/>
                <a:gd name="connsiteX265" fmla="*/ 340652 w 548498"/>
                <a:gd name="connsiteY265" fmla="*/ 604837 h 952500"/>
                <a:gd name="connsiteX266" fmla="*/ 348592 w 548498"/>
                <a:gd name="connsiteY266" fmla="*/ 577850 h 952500"/>
                <a:gd name="connsiteX267" fmla="*/ 350723 w 548498"/>
                <a:gd name="connsiteY267" fmla="*/ 577850 h 952500"/>
                <a:gd name="connsiteX268" fmla="*/ 350723 w 548498"/>
                <a:gd name="connsiteY268" fmla="*/ 579967 h 952500"/>
                <a:gd name="connsiteX269" fmla="*/ 350723 w 548498"/>
                <a:gd name="connsiteY269" fmla="*/ 582083 h 952500"/>
                <a:gd name="connsiteX270" fmla="*/ 342200 w 548498"/>
                <a:gd name="connsiteY270" fmla="*/ 588433 h 952500"/>
                <a:gd name="connsiteX271" fmla="*/ 282543 w 548498"/>
                <a:gd name="connsiteY271" fmla="*/ 630767 h 952500"/>
                <a:gd name="connsiteX272" fmla="*/ 276151 w 548498"/>
                <a:gd name="connsiteY272" fmla="*/ 635000 h 952500"/>
                <a:gd name="connsiteX273" fmla="*/ 274021 w 548498"/>
                <a:gd name="connsiteY273" fmla="*/ 635000 h 952500"/>
                <a:gd name="connsiteX274" fmla="*/ 274021 w 548498"/>
                <a:gd name="connsiteY274" fmla="*/ 630767 h 952500"/>
                <a:gd name="connsiteX275" fmla="*/ 276151 w 548498"/>
                <a:gd name="connsiteY275" fmla="*/ 630767 h 952500"/>
                <a:gd name="connsiteX276" fmla="*/ 282543 w 548498"/>
                <a:gd name="connsiteY276" fmla="*/ 624417 h 952500"/>
                <a:gd name="connsiteX277" fmla="*/ 342200 w 548498"/>
                <a:gd name="connsiteY277" fmla="*/ 584200 h 952500"/>
                <a:gd name="connsiteX278" fmla="*/ 348592 w 548498"/>
                <a:gd name="connsiteY278" fmla="*/ 577850 h 952500"/>
                <a:gd name="connsiteX279" fmla="*/ 351682 w 548498"/>
                <a:gd name="connsiteY279" fmla="*/ 561975 h 952500"/>
                <a:gd name="connsiteX280" fmla="*/ 353855 w 548498"/>
                <a:gd name="connsiteY280" fmla="*/ 561975 h 952500"/>
                <a:gd name="connsiteX281" fmla="*/ 356027 w 548498"/>
                <a:gd name="connsiteY281" fmla="*/ 564134 h 952500"/>
                <a:gd name="connsiteX282" fmla="*/ 351682 w 548498"/>
                <a:gd name="connsiteY282" fmla="*/ 566293 h 952500"/>
                <a:gd name="connsiteX283" fmla="*/ 342993 w 548498"/>
                <a:gd name="connsiteY283" fmla="*/ 574929 h 952500"/>
                <a:gd name="connsiteX284" fmla="*/ 284339 w 548498"/>
                <a:gd name="connsiteY284" fmla="*/ 611632 h 952500"/>
                <a:gd name="connsiteX285" fmla="*/ 279994 w 548498"/>
                <a:gd name="connsiteY285" fmla="*/ 613791 h 952500"/>
                <a:gd name="connsiteX286" fmla="*/ 277822 w 548498"/>
                <a:gd name="connsiteY286" fmla="*/ 615950 h 952500"/>
                <a:gd name="connsiteX287" fmla="*/ 275649 w 548498"/>
                <a:gd name="connsiteY287" fmla="*/ 615950 h 952500"/>
                <a:gd name="connsiteX288" fmla="*/ 273477 w 548498"/>
                <a:gd name="connsiteY288" fmla="*/ 615950 h 952500"/>
                <a:gd name="connsiteX289" fmla="*/ 273477 w 548498"/>
                <a:gd name="connsiteY289" fmla="*/ 613791 h 952500"/>
                <a:gd name="connsiteX290" fmla="*/ 275649 w 548498"/>
                <a:gd name="connsiteY290" fmla="*/ 611632 h 952500"/>
                <a:gd name="connsiteX291" fmla="*/ 279994 w 548498"/>
                <a:gd name="connsiteY291" fmla="*/ 609473 h 952500"/>
                <a:gd name="connsiteX292" fmla="*/ 284339 w 548498"/>
                <a:gd name="connsiteY292" fmla="*/ 605155 h 952500"/>
                <a:gd name="connsiteX293" fmla="*/ 342993 w 548498"/>
                <a:gd name="connsiteY293" fmla="*/ 568452 h 952500"/>
                <a:gd name="connsiteX294" fmla="*/ 351682 w 548498"/>
                <a:gd name="connsiteY294" fmla="*/ 561975 h 952500"/>
                <a:gd name="connsiteX295" fmla="*/ 347509 w 548498"/>
                <a:gd name="connsiteY295" fmla="*/ 549275 h 952500"/>
                <a:gd name="connsiteX296" fmla="*/ 349678 w 548498"/>
                <a:gd name="connsiteY296" fmla="*/ 553561 h 952500"/>
                <a:gd name="connsiteX297" fmla="*/ 345339 w 548498"/>
                <a:gd name="connsiteY297" fmla="*/ 555705 h 952500"/>
                <a:gd name="connsiteX298" fmla="*/ 288929 w 548498"/>
                <a:gd name="connsiteY298" fmla="*/ 592138 h 952500"/>
                <a:gd name="connsiteX299" fmla="*/ 286760 w 548498"/>
                <a:gd name="connsiteY299" fmla="*/ 592138 h 952500"/>
                <a:gd name="connsiteX300" fmla="*/ 284590 w 548498"/>
                <a:gd name="connsiteY300" fmla="*/ 589995 h 952500"/>
                <a:gd name="connsiteX301" fmla="*/ 286760 w 548498"/>
                <a:gd name="connsiteY301" fmla="*/ 589995 h 952500"/>
                <a:gd name="connsiteX302" fmla="*/ 345339 w 548498"/>
                <a:gd name="connsiteY302" fmla="*/ 551418 h 952500"/>
                <a:gd name="connsiteX303" fmla="*/ 347509 w 548498"/>
                <a:gd name="connsiteY303" fmla="*/ 549275 h 952500"/>
                <a:gd name="connsiteX304" fmla="*/ 358063 w 548498"/>
                <a:gd name="connsiteY304" fmla="*/ 520700 h 952500"/>
                <a:gd name="connsiteX305" fmla="*/ 360221 w 548498"/>
                <a:gd name="connsiteY305" fmla="*/ 520700 h 952500"/>
                <a:gd name="connsiteX306" fmla="*/ 360221 w 548498"/>
                <a:gd name="connsiteY306" fmla="*/ 525018 h 952500"/>
                <a:gd name="connsiteX307" fmla="*/ 353749 w 548498"/>
                <a:gd name="connsiteY307" fmla="*/ 529336 h 952500"/>
                <a:gd name="connsiteX308" fmla="*/ 345119 w 548498"/>
                <a:gd name="connsiteY308" fmla="*/ 535813 h 952500"/>
                <a:gd name="connsiteX309" fmla="*/ 286870 w 548498"/>
                <a:gd name="connsiteY309" fmla="*/ 572516 h 952500"/>
                <a:gd name="connsiteX310" fmla="*/ 282555 w 548498"/>
                <a:gd name="connsiteY310" fmla="*/ 574675 h 952500"/>
                <a:gd name="connsiteX311" fmla="*/ 280398 w 548498"/>
                <a:gd name="connsiteY311" fmla="*/ 570357 h 952500"/>
                <a:gd name="connsiteX312" fmla="*/ 282555 w 548498"/>
                <a:gd name="connsiteY312" fmla="*/ 570357 h 952500"/>
                <a:gd name="connsiteX313" fmla="*/ 286870 w 548498"/>
                <a:gd name="connsiteY313" fmla="*/ 568198 h 952500"/>
                <a:gd name="connsiteX314" fmla="*/ 345119 w 548498"/>
                <a:gd name="connsiteY314" fmla="*/ 529336 h 952500"/>
                <a:gd name="connsiteX315" fmla="*/ 353749 w 548498"/>
                <a:gd name="connsiteY315" fmla="*/ 522859 h 952500"/>
                <a:gd name="connsiteX316" fmla="*/ 358063 w 548498"/>
                <a:gd name="connsiteY316" fmla="*/ 520700 h 952500"/>
                <a:gd name="connsiteX317" fmla="*/ 346970 w 548498"/>
                <a:gd name="connsiteY317" fmla="*/ 503237 h 952500"/>
                <a:gd name="connsiteX318" fmla="*/ 349117 w 548498"/>
                <a:gd name="connsiteY318" fmla="*/ 503237 h 952500"/>
                <a:gd name="connsiteX319" fmla="*/ 349117 w 548498"/>
                <a:gd name="connsiteY319" fmla="*/ 507655 h 952500"/>
                <a:gd name="connsiteX320" fmla="*/ 346970 w 548498"/>
                <a:gd name="connsiteY320" fmla="*/ 509863 h 952500"/>
                <a:gd name="connsiteX321" fmla="*/ 286831 w 548498"/>
                <a:gd name="connsiteY321" fmla="*/ 551828 h 952500"/>
                <a:gd name="connsiteX322" fmla="*/ 282536 w 548498"/>
                <a:gd name="connsiteY322" fmla="*/ 554037 h 952500"/>
                <a:gd name="connsiteX323" fmla="*/ 280388 w 548498"/>
                <a:gd name="connsiteY323" fmla="*/ 554037 h 952500"/>
                <a:gd name="connsiteX324" fmla="*/ 280388 w 548498"/>
                <a:gd name="connsiteY324" fmla="*/ 549620 h 952500"/>
                <a:gd name="connsiteX325" fmla="*/ 282536 w 548498"/>
                <a:gd name="connsiteY325" fmla="*/ 549620 h 952500"/>
                <a:gd name="connsiteX326" fmla="*/ 286831 w 548498"/>
                <a:gd name="connsiteY326" fmla="*/ 545202 h 952500"/>
                <a:gd name="connsiteX327" fmla="*/ 346970 w 548498"/>
                <a:gd name="connsiteY327" fmla="*/ 505446 h 952500"/>
                <a:gd name="connsiteX328" fmla="*/ 346970 w 548498"/>
                <a:gd name="connsiteY328" fmla="*/ 503237 h 952500"/>
                <a:gd name="connsiteX329" fmla="*/ 359708 w 548498"/>
                <a:gd name="connsiteY329" fmla="*/ 477837 h 952500"/>
                <a:gd name="connsiteX330" fmla="*/ 361836 w 548498"/>
                <a:gd name="connsiteY330" fmla="*/ 477837 h 952500"/>
                <a:gd name="connsiteX331" fmla="*/ 361836 w 548498"/>
                <a:gd name="connsiteY331" fmla="*/ 482188 h 952500"/>
                <a:gd name="connsiteX332" fmla="*/ 355450 w 548498"/>
                <a:gd name="connsiteY332" fmla="*/ 486539 h 952500"/>
                <a:gd name="connsiteX333" fmla="*/ 346935 w 548498"/>
                <a:gd name="connsiteY333" fmla="*/ 490890 h 952500"/>
                <a:gd name="connsiteX334" fmla="*/ 287332 w 548498"/>
                <a:gd name="connsiteY334" fmla="*/ 527873 h 952500"/>
                <a:gd name="connsiteX335" fmla="*/ 283074 w 548498"/>
                <a:gd name="connsiteY335" fmla="*/ 530049 h 952500"/>
                <a:gd name="connsiteX336" fmla="*/ 278817 w 548498"/>
                <a:gd name="connsiteY336" fmla="*/ 532224 h 952500"/>
                <a:gd name="connsiteX337" fmla="*/ 274560 w 548498"/>
                <a:gd name="connsiteY337" fmla="*/ 536575 h 952500"/>
                <a:gd name="connsiteX338" fmla="*/ 272431 w 548498"/>
                <a:gd name="connsiteY338" fmla="*/ 536575 h 952500"/>
                <a:gd name="connsiteX339" fmla="*/ 272431 w 548498"/>
                <a:gd name="connsiteY339" fmla="*/ 532224 h 952500"/>
                <a:gd name="connsiteX340" fmla="*/ 278817 w 548498"/>
                <a:gd name="connsiteY340" fmla="*/ 527873 h 952500"/>
                <a:gd name="connsiteX341" fmla="*/ 283074 w 548498"/>
                <a:gd name="connsiteY341" fmla="*/ 525698 h 952500"/>
                <a:gd name="connsiteX342" fmla="*/ 287332 w 548498"/>
                <a:gd name="connsiteY342" fmla="*/ 523522 h 952500"/>
                <a:gd name="connsiteX343" fmla="*/ 346935 w 548498"/>
                <a:gd name="connsiteY343" fmla="*/ 486539 h 952500"/>
                <a:gd name="connsiteX344" fmla="*/ 355450 w 548498"/>
                <a:gd name="connsiteY344" fmla="*/ 482188 h 952500"/>
                <a:gd name="connsiteX345" fmla="*/ 359708 w 548498"/>
                <a:gd name="connsiteY345" fmla="*/ 477837 h 952500"/>
                <a:gd name="connsiteX346" fmla="*/ 346929 w 548498"/>
                <a:gd name="connsiteY346" fmla="*/ 447675 h 952500"/>
                <a:gd name="connsiteX347" fmla="*/ 349097 w 548498"/>
                <a:gd name="connsiteY347" fmla="*/ 447675 h 952500"/>
                <a:gd name="connsiteX348" fmla="*/ 351265 w 548498"/>
                <a:gd name="connsiteY348" fmla="*/ 447675 h 952500"/>
                <a:gd name="connsiteX349" fmla="*/ 349097 w 548498"/>
                <a:gd name="connsiteY349" fmla="*/ 449810 h 952500"/>
                <a:gd name="connsiteX350" fmla="*/ 346929 w 548498"/>
                <a:gd name="connsiteY350" fmla="*/ 454080 h 952500"/>
                <a:gd name="connsiteX351" fmla="*/ 333919 w 548498"/>
                <a:gd name="connsiteY351" fmla="*/ 464755 h 952500"/>
                <a:gd name="connsiteX352" fmla="*/ 312236 w 548498"/>
                <a:gd name="connsiteY352" fmla="*/ 477564 h 952500"/>
                <a:gd name="connsiteX353" fmla="*/ 284048 w 548498"/>
                <a:gd name="connsiteY353" fmla="*/ 496779 h 952500"/>
                <a:gd name="connsiteX354" fmla="*/ 279711 w 548498"/>
                <a:gd name="connsiteY354" fmla="*/ 501048 h 952500"/>
                <a:gd name="connsiteX355" fmla="*/ 277543 w 548498"/>
                <a:gd name="connsiteY355" fmla="*/ 501048 h 952500"/>
                <a:gd name="connsiteX356" fmla="*/ 268870 w 548498"/>
                <a:gd name="connsiteY356" fmla="*/ 507453 h 952500"/>
                <a:gd name="connsiteX357" fmla="*/ 266702 w 548498"/>
                <a:gd name="connsiteY357" fmla="*/ 509588 h 952500"/>
                <a:gd name="connsiteX358" fmla="*/ 264533 w 548498"/>
                <a:gd name="connsiteY358" fmla="*/ 505318 h 952500"/>
                <a:gd name="connsiteX359" fmla="*/ 268870 w 548498"/>
                <a:gd name="connsiteY359" fmla="*/ 503183 h 952500"/>
                <a:gd name="connsiteX360" fmla="*/ 277543 w 548498"/>
                <a:gd name="connsiteY360" fmla="*/ 496779 h 952500"/>
                <a:gd name="connsiteX361" fmla="*/ 279711 w 548498"/>
                <a:gd name="connsiteY361" fmla="*/ 494644 h 952500"/>
                <a:gd name="connsiteX362" fmla="*/ 284048 w 548498"/>
                <a:gd name="connsiteY362" fmla="*/ 492509 h 952500"/>
                <a:gd name="connsiteX363" fmla="*/ 307899 w 548498"/>
                <a:gd name="connsiteY363" fmla="*/ 475429 h 952500"/>
                <a:gd name="connsiteX364" fmla="*/ 329582 w 548498"/>
                <a:gd name="connsiteY364" fmla="*/ 462620 h 952500"/>
                <a:gd name="connsiteX365" fmla="*/ 344760 w 548498"/>
                <a:gd name="connsiteY365" fmla="*/ 449810 h 952500"/>
                <a:gd name="connsiteX366" fmla="*/ 346929 w 548498"/>
                <a:gd name="connsiteY366" fmla="*/ 447675 h 952500"/>
                <a:gd name="connsiteX367" fmla="*/ 334226 w 548498"/>
                <a:gd name="connsiteY367" fmla="*/ 433387 h 952500"/>
                <a:gd name="connsiteX368" fmla="*/ 336396 w 548498"/>
                <a:gd name="connsiteY368" fmla="*/ 433387 h 952500"/>
                <a:gd name="connsiteX369" fmla="*/ 338565 w 548498"/>
                <a:gd name="connsiteY369" fmla="*/ 437673 h 952500"/>
                <a:gd name="connsiteX370" fmla="*/ 284325 w 548498"/>
                <a:gd name="connsiteY370" fmla="*/ 471964 h 952500"/>
                <a:gd name="connsiteX371" fmla="*/ 277816 w 548498"/>
                <a:gd name="connsiteY371" fmla="*/ 476250 h 952500"/>
                <a:gd name="connsiteX372" fmla="*/ 275647 w 548498"/>
                <a:gd name="connsiteY372" fmla="*/ 476250 h 952500"/>
                <a:gd name="connsiteX373" fmla="*/ 275647 w 548498"/>
                <a:gd name="connsiteY373" fmla="*/ 474107 h 952500"/>
                <a:gd name="connsiteX374" fmla="*/ 273477 w 548498"/>
                <a:gd name="connsiteY374" fmla="*/ 474107 h 952500"/>
                <a:gd name="connsiteX375" fmla="*/ 273477 w 548498"/>
                <a:gd name="connsiteY375" fmla="*/ 471964 h 952500"/>
                <a:gd name="connsiteX376" fmla="*/ 275647 w 548498"/>
                <a:gd name="connsiteY376" fmla="*/ 471964 h 952500"/>
                <a:gd name="connsiteX377" fmla="*/ 284325 w 548498"/>
                <a:gd name="connsiteY377" fmla="*/ 467678 h 952500"/>
                <a:gd name="connsiteX378" fmla="*/ 334226 w 548498"/>
                <a:gd name="connsiteY378" fmla="*/ 433387 h 952500"/>
                <a:gd name="connsiteX379" fmla="*/ 341167 w 548498"/>
                <a:gd name="connsiteY379" fmla="*/ 409575 h 952500"/>
                <a:gd name="connsiteX380" fmla="*/ 343328 w 548498"/>
                <a:gd name="connsiteY380" fmla="*/ 409575 h 952500"/>
                <a:gd name="connsiteX381" fmla="*/ 343328 w 548498"/>
                <a:gd name="connsiteY381" fmla="*/ 411715 h 952500"/>
                <a:gd name="connsiteX382" fmla="*/ 343328 w 548498"/>
                <a:gd name="connsiteY382" fmla="*/ 413855 h 952500"/>
                <a:gd name="connsiteX383" fmla="*/ 284987 w 548498"/>
                <a:gd name="connsiteY383" fmla="*/ 448090 h 952500"/>
                <a:gd name="connsiteX384" fmla="*/ 276344 w 548498"/>
                <a:gd name="connsiteY384" fmla="*/ 454509 h 952500"/>
                <a:gd name="connsiteX385" fmla="*/ 274183 w 548498"/>
                <a:gd name="connsiteY385" fmla="*/ 454509 h 952500"/>
                <a:gd name="connsiteX386" fmla="*/ 269862 w 548498"/>
                <a:gd name="connsiteY386" fmla="*/ 456648 h 952500"/>
                <a:gd name="connsiteX387" fmla="*/ 269862 w 548498"/>
                <a:gd name="connsiteY387" fmla="*/ 458788 h 952500"/>
                <a:gd name="connsiteX388" fmla="*/ 267701 w 548498"/>
                <a:gd name="connsiteY388" fmla="*/ 454509 h 952500"/>
                <a:gd name="connsiteX389" fmla="*/ 269862 w 548498"/>
                <a:gd name="connsiteY389" fmla="*/ 452369 h 952500"/>
                <a:gd name="connsiteX390" fmla="*/ 274183 w 548498"/>
                <a:gd name="connsiteY390" fmla="*/ 450229 h 952500"/>
                <a:gd name="connsiteX391" fmla="*/ 276344 w 548498"/>
                <a:gd name="connsiteY391" fmla="*/ 448090 h 952500"/>
                <a:gd name="connsiteX392" fmla="*/ 284987 w 548498"/>
                <a:gd name="connsiteY392" fmla="*/ 443810 h 952500"/>
                <a:gd name="connsiteX393" fmla="*/ 341167 w 548498"/>
                <a:gd name="connsiteY393" fmla="*/ 409575 h 952500"/>
                <a:gd name="connsiteX394" fmla="*/ 346979 w 548498"/>
                <a:gd name="connsiteY394" fmla="*/ 387350 h 952500"/>
                <a:gd name="connsiteX395" fmla="*/ 349122 w 548498"/>
                <a:gd name="connsiteY395" fmla="*/ 387350 h 952500"/>
                <a:gd name="connsiteX396" fmla="*/ 351265 w 548498"/>
                <a:gd name="connsiteY396" fmla="*/ 389490 h 952500"/>
                <a:gd name="connsiteX397" fmla="*/ 346979 w 548498"/>
                <a:gd name="connsiteY397" fmla="*/ 391630 h 952500"/>
                <a:gd name="connsiteX398" fmla="*/ 344836 w 548498"/>
                <a:gd name="connsiteY398" fmla="*/ 393769 h 952500"/>
                <a:gd name="connsiteX399" fmla="*/ 340550 w 548498"/>
                <a:gd name="connsiteY399" fmla="*/ 398049 h 952500"/>
                <a:gd name="connsiteX400" fmla="*/ 284828 w 548498"/>
                <a:gd name="connsiteY400" fmla="*/ 428004 h 952500"/>
                <a:gd name="connsiteX401" fmla="*/ 276256 w 548498"/>
                <a:gd name="connsiteY401" fmla="*/ 432284 h 952500"/>
                <a:gd name="connsiteX402" fmla="*/ 271970 w 548498"/>
                <a:gd name="connsiteY402" fmla="*/ 434423 h 952500"/>
                <a:gd name="connsiteX403" fmla="*/ 269826 w 548498"/>
                <a:gd name="connsiteY403" fmla="*/ 436563 h 952500"/>
                <a:gd name="connsiteX404" fmla="*/ 267683 w 548498"/>
                <a:gd name="connsiteY404" fmla="*/ 436563 h 952500"/>
                <a:gd name="connsiteX405" fmla="*/ 267683 w 548498"/>
                <a:gd name="connsiteY405" fmla="*/ 432284 h 952500"/>
                <a:gd name="connsiteX406" fmla="*/ 271970 w 548498"/>
                <a:gd name="connsiteY406" fmla="*/ 430144 h 952500"/>
                <a:gd name="connsiteX407" fmla="*/ 276256 w 548498"/>
                <a:gd name="connsiteY407" fmla="*/ 428004 h 952500"/>
                <a:gd name="connsiteX408" fmla="*/ 278399 w 548498"/>
                <a:gd name="connsiteY408" fmla="*/ 428004 h 952500"/>
                <a:gd name="connsiteX409" fmla="*/ 284828 w 548498"/>
                <a:gd name="connsiteY409" fmla="*/ 423725 h 952500"/>
                <a:gd name="connsiteX410" fmla="*/ 340550 w 548498"/>
                <a:gd name="connsiteY410" fmla="*/ 391630 h 952500"/>
                <a:gd name="connsiteX411" fmla="*/ 344836 w 548498"/>
                <a:gd name="connsiteY411" fmla="*/ 389490 h 952500"/>
                <a:gd name="connsiteX412" fmla="*/ 346979 w 548498"/>
                <a:gd name="connsiteY412" fmla="*/ 387350 h 952500"/>
                <a:gd name="connsiteX413" fmla="*/ 347494 w 548498"/>
                <a:gd name="connsiteY413" fmla="*/ 363537 h 952500"/>
                <a:gd name="connsiteX414" fmla="*/ 349677 w 548498"/>
                <a:gd name="connsiteY414" fmla="*/ 367922 h 952500"/>
                <a:gd name="connsiteX415" fmla="*/ 347494 w 548498"/>
                <a:gd name="connsiteY415" fmla="*/ 370114 h 952500"/>
                <a:gd name="connsiteX416" fmla="*/ 343129 w 548498"/>
                <a:gd name="connsiteY416" fmla="*/ 372306 h 952500"/>
                <a:gd name="connsiteX417" fmla="*/ 338763 w 548498"/>
                <a:gd name="connsiteY417" fmla="*/ 374499 h 952500"/>
                <a:gd name="connsiteX418" fmla="*/ 284193 w 548498"/>
                <a:gd name="connsiteY418" fmla="*/ 409575 h 952500"/>
                <a:gd name="connsiteX419" fmla="*/ 282010 w 548498"/>
                <a:gd name="connsiteY419" fmla="*/ 409575 h 952500"/>
                <a:gd name="connsiteX420" fmla="*/ 282010 w 548498"/>
                <a:gd name="connsiteY420" fmla="*/ 405191 h 952500"/>
                <a:gd name="connsiteX421" fmla="*/ 284193 w 548498"/>
                <a:gd name="connsiteY421" fmla="*/ 402998 h 952500"/>
                <a:gd name="connsiteX422" fmla="*/ 338763 w 548498"/>
                <a:gd name="connsiteY422" fmla="*/ 370114 h 952500"/>
                <a:gd name="connsiteX423" fmla="*/ 343129 w 548498"/>
                <a:gd name="connsiteY423" fmla="*/ 367922 h 952500"/>
                <a:gd name="connsiteX424" fmla="*/ 347494 w 548498"/>
                <a:gd name="connsiteY424" fmla="*/ 363537 h 952500"/>
                <a:gd name="connsiteX425" fmla="*/ 353325 w 548498"/>
                <a:gd name="connsiteY425" fmla="*/ 346075 h 952500"/>
                <a:gd name="connsiteX426" fmla="*/ 355470 w 548498"/>
                <a:gd name="connsiteY426" fmla="*/ 346075 h 952500"/>
                <a:gd name="connsiteX427" fmla="*/ 357615 w 548498"/>
                <a:gd name="connsiteY427" fmla="*/ 350361 h 952500"/>
                <a:gd name="connsiteX428" fmla="*/ 349034 w 548498"/>
                <a:gd name="connsiteY428" fmla="*/ 352505 h 952500"/>
                <a:gd name="connsiteX429" fmla="*/ 344744 w 548498"/>
                <a:gd name="connsiteY429" fmla="*/ 354648 h 952500"/>
                <a:gd name="connsiteX430" fmla="*/ 342598 w 548498"/>
                <a:gd name="connsiteY430" fmla="*/ 356791 h 952500"/>
                <a:gd name="connsiteX431" fmla="*/ 338308 w 548498"/>
                <a:gd name="connsiteY431" fmla="*/ 358934 h 952500"/>
                <a:gd name="connsiteX432" fmla="*/ 286821 w 548498"/>
                <a:gd name="connsiteY432" fmla="*/ 386795 h 952500"/>
                <a:gd name="connsiteX433" fmla="*/ 282531 w 548498"/>
                <a:gd name="connsiteY433" fmla="*/ 388938 h 952500"/>
                <a:gd name="connsiteX434" fmla="*/ 280385 w 548498"/>
                <a:gd name="connsiteY434" fmla="*/ 386795 h 952500"/>
                <a:gd name="connsiteX435" fmla="*/ 280385 w 548498"/>
                <a:gd name="connsiteY435" fmla="*/ 384652 h 952500"/>
                <a:gd name="connsiteX436" fmla="*/ 286821 w 548498"/>
                <a:gd name="connsiteY436" fmla="*/ 382509 h 952500"/>
                <a:gd name="connsiteX437" fmla="*/ 336162 w 548498"/>
                <a:gd name="connsiteY437" fmla="*/ 354648 h 952500"/>
                <a:gd name="connsiteX438" fmla="*/ 340453 w 548498"/>
                <a:gd name="connsiteY438" fmla="*/ 352505 h 952500"/>
                <a:gd name="connsiteX439" fmla="*/ 344744 w 548498"/>
                <a:gd name="connsiteY439" fmla="*/ 350361 h 952500"/>
                <a:gd name="connsiteX440" fmla="*/ 349034 w 548498"/>
                <a:gd name="connsiteY440" fmla="*/ 348218 h 952500"/>
                <a:gd name="connsiteX441" fmla="*/ 353325 w 548498"/>
                <a:gd name="connsiteY441" fmla="*/ 346075 h 952500"/>
                <a:gd name="connsiteX442" fmla="*/ 353352 w 548498"/>
                <a:gd name="connsiteY442" fmla="*/ 328612 h 952500"/>
                <a:gd name="connsiteX443" fmla="*/ 355483 w 548498"/>
                <a:gd name="connsiteY443" fmla="*/ 328612 h 952500"/>
                <a:gd name="connsiteX444" fmla="*/ 355483 w 548498"/>
                <a:gd name="connsiteY444" fmla="*/ 330784 h 952500"/>
                <a:gd name="connsiteX445" fmla="*/ 349088 w 548498"/>
                <a:gd name="connsiteY445" fmla="*/ 337302 h 952500"/>
                <a:gd name="connsiteX446" fmla="*/ 344824 w 548498"/>
                <a:gd name="connsiteY446" fmla="*/ 339474 h 952500"/>
                <a:gd name="connsiteX447" fmla="*/ 340561 w 548498"/>
                <a:gd name="connsiteY447" fmla="*/ 341646 h 952500"/>
                <a:gd name="connsiteX448" fmla="*/ 336297 w 548498"/>
                <a:gd name="connsiteY448" fmla="*/ 343819 h 952500"/>
                <a:gd name="connsiteX449" fmla="*/ 287266 w 548498"/>
                <a:gd name="connsiteY449" fmla="*/ 369887 h 952500"/>
                <a:gd name="connsiteX450" fmla="*/ 285134 w 548498"/>
                <a:gd name="connsiteY450" fmla="*/ 367715 h 952500"/>
                <a:gd name="connsiteX451" fmla="*/ 287266 w 548498"/>
                <a:gd name="connsiteY451" fmla="*/ 365542 h 952500"/>
                <a:gd name="connsiteX452" fmla="*/ 336297 w 548498"/>
                <a:gd name="connsiteY452" fmla="*/ 339474 h 952500"/>
                <a:gd name="connsiteX453" fmla="*/ 340561 w 548498"/>
                <a:gd name="connsiteY453" fmla="*/ 337302 h 952500"/>
                <a:gd name="connsiteX454" fmla="*/ 344824 w 548498"/>
                <a:gd name="connsiteY454" fmla="*/ 332957 h 952500"/>
                <a:gd name="connsiteX455" fmla="*/ 349088 w 548498"/>
                <a:gd name="connsiteY455" fmla="*/ 330784 h 952500"/>
                <a:gd name="connsiteX456" fmla="*/ 353352 w 548498"/>
                <a:gd name="connsiteY456" fmla="*/ 328612 h 952500"/>
                <a:gd name="connsiteX457" fmla="*/ 351689 w 548498"/>
                <a:gd name="connsiteY457" fmla="*/ 307975 h 952500"/>
                <a:gd name="connsiteX458" fmla="*/ 353859 w 548498"/>
                <a:gd name="connsiteY458" fmla="*/ 312208 h 952500"/>
                <a:gd name="connsiteX459" fmla="*/ 347350 w 548498"/>
                <a:gd name="connsiteY459" fmla="*/ 314325 h 952500"/>
                <a:gd name="connsiteX460" fmla="*/ 343011 w 548498"/>
                <a:gd name="connsiteY460" fmla="*/ 318558 h 952500"/>
                <a:gd name="connsiteX461" fmla="*/ 338671 w 548498"/>
                <a:gd name="connsiteY461" fmla="*/ 320675 h 952500"/>
                <a:gd name="connsiteX462" fmla="*/ 334332 w 548498"/>
                <a:gd name="connsiteY462" fmla="*/ 322792 h 952500"/>
                <a:gd name="connsiteX463" fmla="*/ 295279 w 548498"/>
                <a:gd name="connsiteY463" fmla="*/ 346075 h 952500"/>
                <a:gd name="connsiteX464" fmla="*/ 293110 w 548498"/>
                <a:gd name="connsiteY464" fmla="*/ 346075 h 952500"/>
                <a:gd name="connsiteX465" fmla="*/ 293110 w 548498"/>
                <a:gd name="connsiteY465" fmla="*/ 343958 h 952500"/>
                <a:gd name="connsiteX466" fmla="*/ 334332 w 548498"/>
                <a:gd name="connsiteY466" fmla="*/ 318558 h 952500"/>
                <a:gd name="connsiteX467" fmla="*/ 338671 w 548498"/>
                <a:gd name="connsiteY467" fmla="*/ 316442 h 952500"/>
                <a:gd name="connsiteX468" fmla="*/ 343011 w 548498"/>
                <a:gd name="connsiteY468" fmla="*/ 314325 h 952500"/>
                <a:gd name="connsiteX469" fmla="*/ 347350 w 548498"/>
                <a:gd name="connsiteY469" fmla="*/ 310092 h 952500"/>
                <a:gd name="connsiteX470" fmla="*/ 351689 w 548498"/>
                <a:gd name="connsiteY470" fmla="*/ 307975 h 952500"/>
                <a:gd name="connsiteX471" fmla="*/ 340614 w 548498"/>
                <a:gd name="connsiteY471" fmla="*/ 295275 h 952500"/>
                <a:gd name="connsiteX472" fmla="*/ 342764 w 548498"/>
                <a:gd name="connsiteY472" fmla="*/ 295275 h 952500"/>
                <a:gd name="connsiteX473" fmla="*/ 342764 w 548498"/>
                <a:gd name="connsiteY473" fmla="*/ 299620 h 952500"/>
                <a:gd name="connsiteX474" fmla="*/ 338463 w 548498"/>
                <a:gd name="connsiteY474" fmla="*/ 303965 h 952500"/>
                <a:gd name="connsiteX475" fmla="*/ 334161 w 548498"/>
                <a:gd name="connsiteY475" fmla="*/ 306137 h 952500"/>
                <a:gd name="connsiteX476" fmla="*/ 286843 w 548498"/>
                <a:gd name="connsiteY476" fmla="*/ 334378 h 952500"/>
                <a:gd name="connsiteX477" fmla="*/ 282542 w 548498"/>
                <a:gd name="connsiteY477" fmla="*/ 336550 h 952500"/>
                <a:gd name="connsiteX478" fmla="*/ 280391 w 548498"/>
                <a:gd name="connsiteY478" fmla="*/ 334378 h 952500"/>
                <a:gd name="connsiteX479" fmla="*/ 282542 w 548498"/>
                <a:gd name="connsiteY479" fmla="*/ 332205 h 952500"/>
                <a:gd name="connsiteX480" fmla="*/ 286843 w 548498"/>
                <a:gd name="connsiteY480" fmla="*/ 330033 h 952500"/>
                <a:gd name="connsiteX481" fmla="*/ 334161 w 548498"/>
                <a:gd name="connsiteY481" fmla="*/ 301792 h 952500"/>
                <a:gd name="connsiteX482" fmla="*/ 338463 w 548498"/>
                <a:gd name="connsiteY482" fmla="*/ 297447 h 952500"/>
                <a:gd name="connsiteX483" fmla="*/ 340614 w 548498"/>
                <a:gd name="connsiteY483" fmla="*/ 295275 h 952500"/>
                <a:gd name="connsiteX484" fmla="*/ 345376 w 548498"/>
                <a:gd name="connsiteY484" fmla="*/ 268287 h 952500"/>
                <a:gd name="connsiteX485" fmla="*/ 347526 w 548498"/>
                <a:gd name="connsiteY485" fmla="*/ 272732 h 952500"/>
                <a:gd name="connsiteX486" fmla="*/ 345376 w 548498"/>
                <a:gd name="connsiteY486" fmla="*/ 274955 h 952500"/>
                <a:gd name="connsiteX487" fmla="*/ 341074 w 548498"/>
                <a:gd name="connsiteY487" fmla="*/ 279400 h 952500"/>
                <a:gd name="connsiteX488" fmla="*/ 336772 w 548498"/>
                <a:gd name="connsiteY488" fmla="*/ 283845 h 952500"/>
                <a:gd name="connsiteX489" fmla="*/ 332471 w 548498"/>
                <a:gd name="connsiteY489" fmla="*/ 286067 h 952500"/>
                <a:gd name="connsiteX490" fmla="*/ 289455 w 548498"/>
                <a:gd name="connsiteY490" fmla="*/ 310515 h 952500"/>
                <a:gd name="connsiteX491" fmla="*/ 287304 w 548498"/>
                <a:gd name="connsiteY491" fmla="*/ 312737 h 952500"/>
                <a:gd name="connsiteX492" fmla="*/ 285153 w 548498"/>
                <a:gd name="connsiteY492" fmla="*/ 308292 h 952500"/>
                <a:gd name="connsiteX493" fmla="*/ 289455 w 548498"/>
                <a:gd name="connsiteY493" fmla="*/ 306070 h 952500"/>
                <a:gd name="connsiteX494" fmla="*/ 317415 w 548498"/>
                <a:gd name="connsiteY494" fmla="*/ 292735 h 952500"/>
                <a:gd name="connsiteX495" fmla="*/ 332471 w 548498"/>
                <a:gd name="connsiteY495" fmla="*/ 281622 h 952500"/>
                <a:gd name="connsiteX496" fmla="*/ 336772 w 548498"/>
                <a:gd name="connsiteY496" fmla="*/ 277177 h 952500"/>
                <a:gd name="connsiteX497" fmla="*/ 341074 w 548498"/>
                <a:gd name="connsiteY497" fmla="*/ 272732 h 952500"/>
                <a:gd name="connsiteX498" fmla="*/ 345376 w 548498"/>
                <a:gd name="connsiteY498" fmla="*/ 268287 h 952500"/>
                <a:gd name="connsiteX499" fmla="*/ 347526 w 548498"/>
                <a:gd name="connsiteY499" fmla="*/ 254000 h 952500"/>
                <a:gd name="connsiteX500" fmla="*/ 349677 w 548498"/>
                <a:gd name="connsiteY500" fmla="*/ 258233 h 952500"/>
                <a:gd name="connsiteX501" fmla="*/ 345376 w 548498"/>
                <a:gd name="connsiteY501" fmla="*/ 260350 h 952500"/>
                <a:gd name="connsiteX502" fmla="*/ 341074 w 548498"/>
                <a:gd name="connsiteY502" fmla="*/ 262467 h 952500"/>
                <a:gd name="connsiteX503" fmla="*/ 336772 w 548498"/>
                <a:gd name="connsiteY503" fmla="*/ 266700 h 952500"/>
                <a:gd name="connsiteX504" fmla="*/ 332471 w 548498"/>
                <a:gd name="connsiteY504" fmla="*/ 268817 h 952500"/>
                <a:gd name="connsiteX505" fmla="*/ 289455 w 548498"/>
                <a:gd name="connsiteY505" fmla="*/ 292100 h 952500"/>
                <a:gd name="connsiteX506" fmla="*/ 287304 w 548498"/>
                <a:gd name="connsiteY506" fmla="*/ 292100 h 952500"/>
                <a:gd name="connsiteX507" fmla="*/ 285153 w 548498"/>
                <a:gd name="connsiteY507" fmla="*/ 287867 h 952500"/>
                <a:gd name="connsiteX508" fmla="*/ 289455 w 548498"/>
                <a:gd name="connsiteY508" fmla="*/ 285750 h 952500"/>
                <a:gd name="connsiteX509" fmla="*/ 332471 w 548498"/>
                <a:gd name="connsiteY509" fmla="*/ 264583 h 952500"/>
                <a:gd name="connsiteX510" fmla="*/ 336772 w 548498"/>
                <a:gd name="connsiteY510" fmla="*/ 260350 h 952500"/>
                <a:gd name="connsiteX511" fmla="*/ 341074 w 548498"/>
                <a:gd name="connsiteY511" fmla="*/ 258233 h 952500"/>
                <a:gd name="connsiteX512" fmla="*/ 345376 w 548498"/>
                <a:gd name="connsiteY512" fmla="*/ 256117 h 952500"/>
                <a:gd name="connsiteX513" fmla="*/ 347526 w 548498"/>
                <a:gd name="connsiteY513" fmla="*/ 254000 h 952500"/>
                <a:gd name="connsiteX514" fmla="*/ 342269 w 548498"/>
                <a:gd name="connsiteY514" fmla="*/ 231775 h 952500"/>
                <a:gd name="connsiteX515" fmla="*/ 344385 w 548498"/>
                <a:gd name="connsiteY515" fmla="*/ 236160 h 952500"/>
                <a:gd name="connsiteX516" fmla="*/ 342269 w 548498"/>
                <a:gd name="connsiteY516" fmla="*/ 238352 h 952500"/>
                <a:gd name="connsiteX517" fmla="*/ 340152 w 548498"/>
                <a:gd name="connsiteY517" fmla="*/ 240544 h 952500"/>
                <a:gd name="connsiteX518" fmla="*/ 335919 w 548498"/>
                <a:gd name="connsiteY518" fmla="*/ 244929 h 952500"/>
                <a:gd name="connsiteX519" fmla="*/ 329569 w 548498"/>
                <a:gd name="connsiteY519" fmla="*/ 247121 h 952500"/>
                <a:gd name="connsiteX520" fmla="*/ 291469 w 548498"/>
                <a:gd name="connsiteY520" fmla="*/ 271236 h 952500"/>
                <a:gd name="connsiteX521" fmla="*/ 283002 w 548498"/>
                <a:gd name="connsiteY521" fmla="*/ 275621 h 952500"/>
                <a:gd name="connsiteX522" fmla="*/ 280885 w 548498"/>
                <a:gd name="connsiteY522" fmla="*/ 277813 h 952500"/>
                <a:gd name="connsiteX523" fmla="*/ 278769 w 548498"/>
                <a:gd name="connsiteY523" fmla="*/ 277813 h 952500"/>
                <a:gd name="connsiteX524" fmla="*/ 278769 w 548498"/>
                <a:gd name="connsiteY524" fmla="*/ 273429 h 952500"/>
                <a:gd name="connsiteX525" fmla="*/ 280885 w 548498"/>
                <a:gd name="connsiteY525" fmla="*/ 271236 h 952500"/>
                <a:gd name="connsiteX526" fmla="*/ 283002 w 548498"/>
                <a:gd name="connsiteY526" fmla="*/ 271236 h 952500"/>
                <a:gd name="connsiteX527" fmla="*/ 291469 w 548498"/>
                <a:gd name="connsiteY527" fmla="*/ 266852 h 952500"/>
                <a:gd name="connsiteX528" fmla="*/ 329569 w 548498"/>
                <a:gd name="connsiteY528" fmla="*/ 242737 h 952500"/>
                <a:gd name="connsiteX529" fmla="*/ 333802 w 548498"/>
                <a:gd name="connsiteY529" fmla="*/ 238352 h 952500"/>
                <a:gd name="connsiteX530" fmla="*/ 338035 w 548498"/>
                <a:gd name="connsiteY530" fmla="*/ 236160 h 952500"/>
                <a:gd name="connsiteX531" fmla="*/ 342269 w 548498"/>
                <a:gd name="connsiteY531" fmla="*/ 233967 h 952500"/>
                <a:gd name="connsiteX532" fmla="*/ 342269 w 548498"/>
                <a:gd name="connsiteY532" fmla="*/ 231775 h 952500"/>
                <a:gd name="connsiteX533" fmla="*/ 349100 w 548498"/>
                <a:gd name="connsiteY533" fmla="*/ 211137 h 952500"/>
                <a:gd name="connsiteX534" fmla="*/ 349100 w 548498"/>
                <a:gd name="connsiteY534" fmla="*/ 215482 h 952500"/>
                <a:gd name="connsiteX535" fmla="*/ 342606 w 548498"/>
                <a:gd name="connsiteY535" fmla="*/ 221999 h 952500"/>
                <a:gd name="connsiteX536" fmla="*/ 338276 w 548498"/>
                <a:gd name="connsiteY536" fmla="*/ 224171 h 952500"/>
                <a:gd name="connsiteX537" fmla="*/ 333947 w 548498"/>
                <a:gd name="connsiteY537" fmla="*/ 226344 h 952500"/>
                <a:gd name="connsiteX538" fmla="*/ 329617 w 548498"/>
                <a:gd name="connsiteY538" fmla="*/ 228516 h 952500"/>
                <a:gd name="connsiteX539" fmla="*/ 290651 w 548498"/>
                <a:gd name="connsiteY539" fmla="*/ 248067 h 952500"/>
                <a:gd name="connsiteX540" fmla="*/ 286321 w 548498"/>
                <a:gd name="connsiteY540" fmla="*/ 250240 h 952500"/>
                <a:gd name="connsiteX541" fmla="*/ 284157 w 548498"/>
                <a:gd name="connsiteY541" fmla="*/ 252412 h 952500"/>
                <a:gd name="connsiteX542" fmla="*/ 281992 w 548498"/>
                <a:gd name="connsiteY542" fmla="*/ 252412 h 952500"/>
                <a:gd name="connsiteX543" fmla="*/ 281992 w 548498"/>
                <a:gd name="connsiteY543" fmla="*/ 248067 h 952500"/>
                <a:gd name="connsiteX544" fmla="*/ 286321 w 548498"/>
                <a:gd name="connsiteY544" fmla="*/ 245895 h 952500"/>
                <a:gd name="connsiteX545" fmla="*/ 290651 w 548498"/>
                <a:gd name="connsiteY545" fmla="*/ 243723 h 952500"/>
                <a:gd name="connsiteX546" fmla="*/ 329617 w 548498"/>
                <a:gd name="connsiteY546" fmla="*/ 224171 h 952500"/>
                <a:gd name="connsiteX547" fmla="*/ 333947 w 548498"/>
                <a:gd name="connsiteY547" fmla="*/ 221999 h 952500"/>
                <a:gd name="connsiteX548" fmla="*/ 338276 w 548498"/>
                <a:gd name="connsiteY548" fmla="*/ 219827 h 952500"/>
                <a:gd name="connsiteX549" fmla="*/ 342606 w 548498"/>
                <a:gd name="connsiteY549" fmla="*/ 215482 h 952500"/>
                <a:gd name="connsiteX550" fmla="*/ 346936 w 548498"/>
                <a:gd name="connsiteY550" fmla="*/ 213309 h 952500"/>
                <a:gd name="connsiteX551" fmla="*/ 349100 w 548498"/>
                <a:gd name="connsiteY551" fmla="*/ 211137 h 952500"/>
                <a:gd name="connsiteX552" fmla="*/ 347487 w 548498"/>
                <a:gd name="connsiteY552" fmla="*/ 195262 h 952500"/>
                <a:gd name="connsiteX553" fmla="*/ 349677 w 548498"/>
                <a:gd name="connsiteY553" fmla="*/ 199628 h 952500"/>
                <a:gd name="connsiteX554" fmla="*/ 343108 w 548498"/>
                <a:gd name="connsiteY554" fmla="*/ 203993 h 952500"/>
                <a:gd name="connsiteX555" fmla="*/ 338729 w 548498"/>
                <a:gd name="connsiteY555" fmla="*/ 206176 h 952500"/>
                <a:gd name="connsiteX556" fmla="*/ 334350 w 548498"/>
                <a:gd name="connsiteY556" fmla="*/ 208359 h 952500"/>
                <a:gd name="connsiteX557" fmla="*/ 329970 w 548498"/>
                <a:gd name="connsiteY557" fmla="*/ 210542 h 952500"/>
                <a:gd name="connsiteX558" fmla="*/ 290556 w 548498"/>
                <a:gd name="connsiteY558" fmla="*/ 230187 h 952500"/>
                <a:gd name="connsiteX559" fmla="*/ 288367 w 548498"/>
                <a:gd name="connsiteY559" fmla="*/ 225822 h 952500"/>
                <a:gd name="connsiteX560" fmla="*/ 290556 w 548498"/>
                <a:gd name="connsiteY560" fmla="*/ 225822 h 952500"/>
                <a:gd name="connsiteX561" fmla="*/ 329970 w 548498"/>
                <a:gd name="connsiteY561" fmla="*/ 206176 h 952500"/>
                <a:gd name="connsiteX562" fmla="*/ 334350 w 548498"/>
                <a:gd name="connsiteY562" fmla="*/ 203993 h 952500"/>
                <a:gd name="connsiteX563" fmla="*/ 338729 w 548498"/>
                <a:gd name="connsiteY563" fmla="*/ 201811 h 952500"/>
                <a:gd name="connsiteX564" fmla="*/ 340919 w 548498"/>
                <a:gd name="connsiteY564" fmla="*/ 199628 h 952500"/>
                <a:gd name="connsiteX565" fmla="*/ 347487 w 548498"/>
                <a:gd name="connsiteY565" fmla="*/ 195262 h 952500"/>
                <a:gd name="connsiteX566" fmla="*/ 346936 w 548498"/>
                <a:gd name="connsiteY566" fmla="*/ 177800 h 952500"/>
                <a:gd name="connsiteX567" fmla="*/ 349100 w 548498"/>
                <a:gd name="connsiteY567" fmla="*/ 177800 h 952500"/>
                <a:gd name="connsiteX568" fmla="*/ 349100 w 548498"/>
                <a:gd name="connsiteY568" fmla="*/ 182210 h 952500"/>
                <a:gd name="connsiteX569" fmla="*/ 340441 w 548498"/>
                <a:gd name="connsiteY569" fmla="*/ 186620 h 952500"/>
                <a:gd name="connsiteX570" fmla="*/ 336112 w 548498"/>
                <a:gd name="connsiteY570" fmla="*/ 188825 h 952500"/>
                <a:gd name="connsiteX571" fmla="*/ 333947 w 548498"/>
                <a:gd name="connsiteY571" fmla="*/ 191029 h 952500"/>
                <a:gd name="connsiteX572" fmla="*/ 329617 w 548498"/>
                <a:gd name="connsiteY572" fmla="*/ 193234 h 952500"/>
                <a:gd name="connsiteX573" fmla="*/ 290651 w 548498"/>
                <a:gd name="connsiteY573" fmla="*/ 213078 h 952500"/>
                <a:gd name="connsiteX574" fmla="*/ 286321 w 548498"/>
                <a:gd name="connsiteY574" fmla="*/ 215283 h 952500"/>
                <a:gd name="connsiteX575" fmla="*/ 284157 w 548498"/>
                <a:gd name="connsiteY575" fmla="*/ 217488 h 952500"/>
                <a:gd name="connsiteX576" fmla="*/ 281992 w 548498"/>
                <a:gd name="connsiteY576" fmla="*/ 217488 h 952500"/>
                <a:gd name="connsiteX577" fmla="*/ 281992 w 548498"/>
                <a:gd name="connsiteY577" fmla="*/ 213078 h 952500"/>
                <a:gd name="connsiteX578" fmla="*/ 284157 w 548498"/>
                <a:gd name="connsiteY578" fmla="*/ 210873 h 952500"/>
                <a:gd name="connsiteX579" fmla="*/ 286321 w 548498"/>
                <a:gd name="connsiteY579" fmla="*/ 210873 h 952500"/>
                <a:gd name="connsiteX580" fmla="*/ 290651 w 548498"/>
                <a:gd name="connsiteY580" fmla="*/ 208669 h 952500"/>
                <a:gd name="connsiteX581" fmla="*/ 329617 w 548498"/>
                <a:gd name="connsiteY581" fmla="*/ 188825 h 952500"/>
                <a:gd name="connsiteX582" fmla="*/ 333947 w 548498"/>
                <a:gd name="connsiteY582" fmla="*/ 186620 h 952500"/>
                <a:gd name="connsiteX583" fmla="*/ 336112 w 548498"/>
                <a:gd name="connsiteY583" fmla="*/ 184415 h 952500"/>
                <a:gd name="connsiteX584" fmla="*/ 340441 w 548498"/>
                <a:gd name="connsiteY584" fmla="*/ 182210 h 952500"/>
                <a:gd name="connsiteX585" fmla="*/ 346936 w 548498"/>
                <a:gd name="connsiteY585" fmla="*/ 177800 h 952500"/>
                <a:gd name="connsiteX586" fmla="*/ 338989 w 548498"/>
                <a:gd name="connsiteY586" fmla="*/ 161925 h 952500"/>
                <a:gd name="connsiteX587" fmla="*/ 341159 w 548498"/>
                <a:gd name="connsiteY587" fmla="*/ 161925 h 952500"/>
                <a:gd name="connsiteX588" fmla="*/ 341159 w 548498"/>
                <a:gd name="connsiteY588" fmla="*/ 166221 h 952500"/>
                <a:gd name="connsiteX589" fmla="*/ 336819 w 548498"/>
                <a:gd name="connsiteY589" fmla="*/ 168369 h 952500"/>
                <a:gd name="connsiteX590" fmla="*/ 334650 w 548498"/>
                <a:gd name="connsiteY590" fmla="*/ 168369 h 952500"/>
                <a:gd name="connsiteX591" fmla="*/ 330311 w 548498"/>
                <a:gd name="connsiteY591" fmla="*/ 170516 h 952500"/>
                <a:gd name="connsiteX592" fmla="*/ 289088 w 548498"/>
                <a:gd name="connsiteY592" fmla="*/ 194142 h 952500"/>
                <a:gd name="connsiteX593" fmla="*/ 280410 w 548498"/>
                <a:gd name="connsiteY593" fmla="*/ 198438 h 952500"/>
                <a:gd name="connsiteX594" fmla="*/ 278240 w 548498"/>
                <a:gd name="connsiteY594" fmla="*/ 198438 h 952500"/>
                <a:gd name="connsiteX595" fmla="*/ 278240 w 548498"/>
                <a:gd name="connsiteY595" fmla="*/ 196290 h 952500"/>
                <a:gd name="connsiteX596" fmla="*/ 289088 w 548498"/>
                <a:gd name="connsiteY596" fmla="*/ 189847 h 952500"/>
                <a:gd name="connsiteX597" fmla="*/ 330311 w 548498"/>
                <a:gd name="connsiteY597" fmla="*/ 166221 h 952500"/>
                <a:gd name="connsiteX598" fmla="*/ 334650 w 548498"/>
                <a:gd name="connsiteY598" fmla="*/ 164073 h 952500"/>
                <a:gd name="connsiteX599" fmla="*/ 336819 w 548498"/>
                <a:gd name="connsiteY599" fmla="*/ 164073 h 952500"/>
                <a:gd name="connsiteX600" fmla="*/ 338989 w 548498"/>
                <a:gd name="connsiteY600" fmla="*/ 161925 h 952500"/>
                <a:gd name="connsiteX601" fmla="*/ 351673 w 548498"/>
                <a:gd name="connsiteY601" fmla="*/ 139700 h 952500"/>
                <a:gd name="connsiteX602" fmla="*/ 353850 w 548498"/>
                <a:gd name="connsiteY602" fmla="*/ 139700 h 952500"/>
                <a:gd name="connsiteX603" fmla="*/ 353850 w 548498"/>
                <a:gd name="connsiteY603" fmla="*/ 141872 h 952500"/>
                <a:gd name="connsiteX604" fmla="*/ 338610 w 548498"/>
                <a:gd name="connsiteY604" fmla="*/ 152734 h 952500"/>
                <a:gd name="connsiteX605" fmla="*/ 334256 w 548498"/>
                <a:gd name="connsiteY605" fmla="*/ 154907 h 952500"/>
                <a:gd name="connsiteX606" fmla="*/ 329901 w 548498"/>
                <a:gd name="connsiteY606" fmla="*/ 157079 h 952500"/>
                <a:gd name="connsiteX607" fmla="*/ 288536 w 548498"/>
                <a:gd name="connsiteY607" fmla="*/ 178803 h 952500"/>
                <a:gd name="connsiteX608" fmla="*/ 284181 w 548498"/>
                <a:gd name="connsiteY608" fmla="*/ 180975 h 952500"/>
                <a:gd name="connsiteX609" fmla="*/ 282004 w 548498"/>
                <a:gd name="connsiteY609" fmla="*/ 180975 h 952500"/>
                <a:gd name="connsiteX610" fmla="*/ 282004 w 548498"/>
                <a:gd name="connsiteY610" fmla="*/ 178803 h 952500"/>
                <a:gd name="connsiteX611" fmla="*/ 282004 w 548498"/>
                <a:gd name="connsiteY611" fmla="*/ 176630 h 952500"/>
                <a:gd name="connsiteX612" fmla="*/ 288536 w 548498"/>
                <a:gd name="connsiteY612" fmla="*/ 174458 h 952500"/>
                <a:gd name="connsiteX613" fmla="*/ 329901 w 548498"/>
                <a:gd name="connsiteY613" fmla="*/ 152734 h 952500"/>
                <a:gd name="connsiteX614" fmla="*/ 334256 w 548498"/>
                <a:gd name="connsiteY614" fmla="*/ 150562 h 952500"/>
                <a:gd name="connsiteX615" fmla="*/ 334256 w 548498"/>
                <a:gd name="connsiteY615" fmla="*/ 148390 h 952500"/>
                <a:gd name="connsiteX616" fmla="*/ 338610 w 548498"/>
                <a:gd name="connsiteY616" fmla="*/ 146217 h 952500"/>
                <a:gd name="connsiteX617" fmla="*/ 351673 w 548498"/>
                <a:gd name="connsiteY617" fmla="*/ 139700 h 952500"/>
                <a:gd name="connsiteX618" fmla="*/ 354296 w 548498"/>
                <a:gd name="connsiteY618" fmla="*/ 125412 h 952500"/>
                <a:gd name="connsiteX619" fmla="*/ 356461 w 548498"/>
                <a:gd name="connsiteY619" fmla="*/ 125412 h 952500"/>
                <a:gd name="connsiteX620" fmla="*/ 358625 w 548498"/>
                <a:gd name="connsiteY620" fmla="*/ 129708 h 952500"/>
                <a:gd name="connsiteX621" fmla="*/ 339142 w 548498"/>
                <a:gd name="connsiteY621" fmla="*/ 138299 h 952500"/>
                <a:gd name="connsiteX622" fmla="*/ 330483 w 548498"/>
                <a:gd name="connsiteY622" fmla="*/ 142595 h 952500"/>
                <a:gd name="connsiteX623" fmla="*/ 291517 w 548498"/>
                <a:gd name="connsiteY623" fmla="*/ 161925 h 952500"/>
                <a:gd name="connsiteX624" fmla="*/ 289352 w 548498"/>
                <a:gd name="connsiteY624" fmla="*/ 161925 h 952500"/>
                <a:gd name="connsiteX625" fmla="*/ 289352 w 548498"/>
                <a:gd name="connsiteY625" fmla="*/ 159777 h 952500"/>
                <a:gd name="connsiteX626" fmla="*/ 289352 w 548498"/>
                <a:gd name="connsiteY626" fmla="*/ 157629 h 952500"/>
                <a:gd name="connsiteX627" fmla="*/ 330483 w 548498"/>
                <a:gd name="connsiteY627" fmla="*/ 138299 h 952500"/>
                <a:gd name="connsiteX628" fmla="*/ 339142 w 548498"/>
                <a:gd name="connsiteY628" fmla="*/ 134003 h 952500"/>
                <a:gd name="connsiteX629" fmla="*/ 354296 w 548498"/>
                <a:gd name="connsiteY629" fmla="*/ 125412 h 952500"/>
                <a:gd name="connsiteX630" fmla="*/ 349114 w 548498"/>
                <a:gd name="connsiteY630" fmla="*/ 109537 h 952500"/>
                <a:gd name="connsiteX631" fmla="*/ 351265 w 548498"/>
                <a:gd name="connsiteY631" fmla="*/ 113770 h 952500"/>
                <a:gd name="connsiteX632" fmla="*/ 336209 w 548498"/>
                <a:gd name="connsiteY632" fmla="*/ 122237 h 952500"/>
                <a:gd name="connsiteX633" fmla="*/ 329757 w 548498"/>
                <a:gd name="connsiteY633" fmla="*/ 126470 h 952500"/>
                <a:gd name="connsiteX634" fmla="*/ 288892 w 548498"/>
                <a:gd name="connsiteY634" fmla="*/ 147637 h 952500"/>
                <a:gd name="connsiteX635" fmla="*/ 286741 w 548498"/>
                <a:gd name="connsiteY635" fmla="*/ 147637 h 952500"/>
                <a:gd name="connsiteX636" fmla="*/ 286741 w 548498"/>
                <a:gd name="connsiteY636" fmla="*/ 145520 h 952500"/>
                <a:gd name="connsiteX637" fmla="*/ 288892 w 548498"/>
                <a:gd name="connsiteY637" fmla="*/ 143404 h 952500"/>
                <a:gd name="connsiteX638" fmla="*/ 329757 w 548498"/>
                <a:gd name="connsiteY638" fmla="*/ 122237 h 952500"/>
                <a:gd name="connsiteX639" fmla="*/ 336209 w 548498"/>
                <a:gd name="connsiteY639" fmla="*/ 118004 h 952500"/>
                <a:gd name="connsiteX640" fmla="*/ 349114 w 548498"/>
                <a:gd name="connsiteY640" fmla="*/ 111654 h 952500"/>
                <a:gd name="connsiteX641" fmla="*/ 349114 w 548498"/>
                <a:gd name="connsiteY641" fmla="*/ 109537 h 952500"/>
                <a:gd name="connsiteX642" fmla="*/ 342269 w 548498"/>
                <a:gd name="connsiteY642" fmla="*/ 92075 h 952500"/>
                <a:gd name="connsiteX643" fmla="*/ 344385 w 548498"/>
                <a:gd name="connsiteY643" fmla="*/ 92075 h 952500"/>
                <a:gd name="connsiteX644" fmla="*/ 344385 w 548498"/>
                <a:gd name="connsiteY644" fmla="*/ 96485 h 952500"/>
                <a:gd name="connsiteX645" fmla="*/ 333802 w 548498"/>
                <a:gd name="connsiteY645" fmla="*/ 105304 h 952500"/>
                <a:gd name="connsiteX646" fmla="*/ 329569 w 548498"/>
                <a:gd name="connsiteY646" fmla="*/ 107509 h 952500"/>
                <a:gd name="connsiteX647" fmla="*/ 287235 w 548498"/>
                <a:gd name="connsiteY647" fmla="*/ 131763 h 952500"/>
                <a:gd name="connsiteX648" fmla="*/ 285119 w 548498"/>
                <a:gd name="connsiteY648" fmla="*/ 127353 h 952500"/>
                <a:gd name="connsiteX649" fmla="*/ 287235 w 548498"/>
                <a:gd name="connsiteY649" fmla="*/ 125148 h 952500"/>
                <a:gd name="connsiteX650" fmla="*/ 329569 w 548498"/>
                <a:gd name="connsiteY650" fmla="*/ 103100 h 952500"/>
                <a:gd name="connsiteX651" fmla="*/ 333802 w 548498"/>
                <a:gd name="connsiteY651" fmla="*/ 98690 h 952500"/>
                <a:gd name="connsiteX652" fmla="*/ 342269 w 548498"/>
                <a:gd name="connsiteY652" fmla="*/ 92075 h 952500"/>
                <a:gd name="connsiteX653" fmla="*/ 351707 w 548498"/>
                <a:gd name="connsiteY653" fmla="*/ 73025 h 952500"/>
                <a:gd name="connsiteX654" fmla="*/ 353867 w 548498"/>
                <a:gd name="connsiteY654" fmla="*/ 77311 h 952500"/>
                <a:gd name="connsiteX655" fmla="*/ 334420 w 548498"/>
                <a:gd name="connsiteY655" fmla="*/ 88027 h 952500"/>
                <a:gd name="connsiteX656" fmla="*/ 327938 w 548498"/>
                <a:gd name="connsiteY656" fmla="*/ 92313 h 952500"/>
                <a:gd name="connsiteX657" fmla="*/ 286883 w 548498"/>
                <a:gd name="connsiteY657" fmla="*/ 113745 h 952500"/>
                <a:gd name="connsiteX658" fmla="*/ 282562 w 548498"/>
                <a:gd name="connsiteY658" fmla="*/ 115888 h 952500"/>
                <a:gd name="connsiteX659" fmla="*/ 280401 w 548498"/>
                <a:gd name="connsiteY659" fmla="*/ 115888 h 952500"/>
                <a:gd name="connsiteX660" fmla="*/ 280401 w 548498"/>
                <a:gd name="connsiteY660" fmla="*/ 111602 h 952500"/>
                <a:gd name="connsiteX661" fmla="*/ 286883 w 548498"/>
                <a:gd name="connsiteY661" fmla="*/ 109459 h 952500"/>
                <a:gd name="connsiteX662" fmla="*/ 327938 w 548498"/>
                <a:gd name="connsiteY662" fmla="*/ 85884 h 952500"/>
                <a:gd name="connsiteX663" fmla="*/ 334420 w 548498"/>
                <a:gd name="connsiteY663" fmla="*/ 83741 h 952500"/>
                <a:gd name="connsiteX664" fmla="*/ 351707 w 548498"/>
                <a:gd name="connsiteY664" fmla="*/ 73025 h 952500"/>
                <a:gd name="connsiteX665" fmla="*/ 333748 w 548498"/>
                <a:gd name="connsiteY665" fmla="*/ 65087 h 952500"/>
                <a:gd name="connsiteX666" fmla="*/ 335883 w 548498"/>
                <a:gd name="connsiteY666" fmla="*/ 65087 h 952500"/>
                <a:gd name="connsiteX667" fmla="*/ 338018 w 548498"/>
                <a:gd name="connsiteY667" fmla="*/ 67204 h 952500"/>
                <a:gd name="connsiteX668" fmla="*/ 333748 w 548498"/>
                <a:gd name="connsiteY668" fmla="*/ 69320 h 952500"/>
                <a:gd name="connsiteX669" fmla="*/ 329478 w 548498"/>
                <a:gd name="connsiteY669" fmla="*/ 71437 h 952500"/>
                <a:gd name="connsiteX670" fmla="*/ 329478 w 548498"/>
                <a:gd name="connsiteY670" fmla="*/ 73554 h 952500"/>
                <a:gd name="connsiteX671" fmla="*/ 325209 w 548498"/>
                <a:gd name="connsiteY671" fmla="*/ 75670 h 952500"/>
                <a:gd name="connsiteX672" fmla="*/ 284645 w 548498"/>
                <a:gd name="connsiteY672" fmla="*/ 96837 h 952500"/>
                <a:gd name="connsiteX673" fmla="*/ 282510 w 548498"/>
                <a:gd name="connsiteY673" fmla="*/ 96837 h 952500"/>
                <a:gd name="connsiteX674" fmla="*/ 280375 w 548498"/>
                <a:gd name="connsiteY674" fmla="*/ 92604 h 952500"/>
                <a:gd name="connsiteX675" fmla="*/ 282510 w 548498"/>
                <a:gd name="connsiteY675" fmla="*/ 92604 h 952500"/>
                <a:gd name="connsiteX676" fmla="*/ 323074 w 548498"/>
                <a:gd name="connsiteY676" fmla="*/ 71437 h 952500"/>
                <a:gd name="connsiteX677" fmla="*/ 327344 w 548498"/>
                <a:gd name="connsiteY677" fmla="*/ 69320 h 952500"/>
                <a:gd name="connsiteX678" fmla="*/ 329478 w 548498"/>
                <a:gd name="connsiteY678" fmla="*/ 67204 h 952500"/>
                <a:gd name="connsiteX679" fmla="*/ 333748 w 548498"/>
                <a:gd name="connsiteY679" fmla="*/ 65087 h 952500"/>
                <a:gd name="connsiteX680" fmla="*/ 342240 w 548498"/>
                <a:gd name="connsiteY680" fmla="*/ 44450 h 952500"/>
                <a:gd name="connsiteX681" fmla="*/ 344371 w 548498"/>
                <a:gd name="connsiteY681" fmla="*/ 48746 h 952500"/>
                <a:gd name="connsiteX682" fmla="*/ 333712 w 548498"/>
                <a:gd name="connsiteY682" fmla="*/ 53041 h 952500"/>
                <a:gd name="connsiteX683" fmla="*/ 329449 w 548498"/>
                <a:gd name="connsiteY683" fmla="*/ 55189 h 952500"/>
                <a:gd name="connsiteX684" fmla="*/ 325185 w 548498"/>
                <a:gd name="connsiteY684" fmla="*/ 57337 h 952500"/>
                <a:gd name="connsiteX685" fmla="*/ 323053 w 548498"/>
                <a:gd name="connsiteY685" fmla="*/ 59485 h 952500"/>
                <a:gd name="connsiteX686" fmla="*/ 280417 w 548498"/>
                <a:gd name="connsiteY686" fmla="*/ 78815 h 952500"/>
                <a:gd name="connsiteX687" fmla="*/ 276154 w 548498"/>
                <a:gd name="connsiteY687" fmla="*/ 80963 h 952500"/>
                <a:gd name="connsiteX688" fmla="*/ 274022 w 548498"/>
                <a:gd name="connsiteY688" fmla="*/ 76667 h 952500"/>
                <a:gd name="connsiteX689" fmla="*/ 280417 w 548498"/>
                <a:gd name="connsiteY689" fmla="*/ 74520 h 952500"/>
                <a:gd name="connsiteX690" fmla="*/ 320922 w 548498"/>
                <a:gd name="connsiteY690" fmla="*/ 55189 h 952500"/>
                <a:gd name="connsiteX691" fmla="*/ 325185 w 548498"/>
                <a:gd name="connsiteY691" fmla="*/ 53041 h 952500"/>
                <a:gd name="connsiteX692" fmla="*/ 327317 w 548498"/>
                <a:gd name="connsiteY692" fmla="*/ 50894 h 952500"/>
                <a:gd name="connsiteX693" fmla="*/ 331581 w 548498"/>
                <a:gd name="connsiteY693" fmla="*/ 48746 h 952500"/>
                <a:gd name="connsiteX694" fmla="*/ 342240 w 548498"/>
                <a:gd name="connsiteY694" fmla="*/ 44450 h 952500"/>
                <a:gd name="connsiteX695" fmla="*/ 314181 w 548498"/>
                <a:gd name="connsiteY695" fmla="*/ 38100 h 952500"/>
                <a:gd name="connsiteX696" fmla="*/ 316340 w 548498"/>
                <a:gd name="connsiteY696" fmla="*/ 42545 h 952500"/>
                <a:gd name="connsiteX697" fmla="*/ 275319 w 548498"/>
                <a:gd name="connsiteY697" fmla="*/ 66993 h 952500"/>
                <a:gd name="connsiteX698" fmla="*/ 268842 w 548498"/>
                <a:gd name="connsiteY698" fmla="*/ 69216 h 952500"/>
                <a:gd name="connsiteX699" fmla="*/ 266683 w 548498"/>
                <a:gd name="connsiteY699" fmla="*/ 71438 h 952500"/>
                <a:gd name="connsiteX700" fmla="*/ 264524 w 548498"/>
                <a:gd name="connsiteY700" fmla="*/ 71438 h 952500"/>
                <a:gd name="connsiteX701" fmla="*/ 264524 w 548498"/>
                <a:gd name="connsiteY701" fmla="*/ 66993 h 952500"/>
                <a:gd name="connsiteX702" fmla="*/ 271001 w 548498"/>
                <a:gd name="connsiteY702" fmla="*/ 64771 h 952500"/>
                <a:gd name="connsiteX703" fmla="*/ 273160 w 548498"/>
                <a:gd name="connsiteY703" fmla="*/ 62548 h 952500"/>
                <a:gd name="connsiteX704" fmla="*/ 314181 w 548498"/>
                <a:gd name="connsiteY704" fmla="*/ 38100 h 952500"/>
                <a:gd name="connsiteX705" fmla="*/ 34350 w 548498"/>
                <a:gd name="connsiteY705" fmla="*/ 31750 h 952500"/>
                <a:gd name="connsiteX706" fmla="*/ 36439 w 548498"/>
                <a:gd name="connsiteY706" fmla="*/ 33973 h 952500"/>
                <a:gd name="connsiteX707" fmla="*/ 9284 w 548498"/>
                <a:gd name="connsiteY707" fmla="*/ 49530 h 952500"/>
                <a:gd name="connsiteX708" fmla="*/ 3018 w 548498"/>
                <a:gd name="connsiteY708" fmla="*/ 53975 h 952500"/>
                <a:gd name="connsiteX709" fmla="*/ 929 w 548498"/>
                <a:gd name="connsiteY709" fmla="*/ 53975 h 952500"/>
                <a:gd name="connsiteX710" fmla="*/ 929 w 548498"/>
                <a:gd name="connsiteY710" fmla="*/ 49530 h 952500"/>
                <a:gd name="connsiteX711" fmla="*/ 34350 w 548498"/>
                <a:gd name="connsiteY711" fmla="*/ 31750 h 952500"/>
                <a:gd name="connsiteX712" fmla="*/ 64928 w 548498"/>
                <a:gd name="connsiteY712" fmla="*/ 20637 h 952500"/>
                <a:gd name="connsiteX713" fmla="*/ 64928 w 548498"/>
                <a:gd name="connsiteY713" fmla="*/ 25047 h 952500"/>
                <a:gd name="connsiteX714" fmla="*/ 30120 w 548498"/>
                <a:gd name="connsiteY714" fmla="*/ 49301 h 952500"/>
                <a:gd name="connsiteX715" fmla="*/ 19243 w 548498"/>
                <a:gd name="connsiteY715" fmla="*/ 55915 h 952500"/>
                <a:gd name="connsiteX716" fmla="*/ 12716 w 548498"/>
                <a:gd name="connsiteY716" fmla="*/ 60325 h 952500"/>
                <a:gd name="connsiteX717" fmla="*/ 10541 w 548498"/>
                <a:gd name="connsiteY717" fmla="*/ 55915 h 952500"/>
                <a:gd name="connsiteX718" fmla="*/ 21418 w 548498"/>
                <a:gd name="connsiteY718" fmla="*/ 49301 h 952500"/>
                <a:gd name="connsiteX719" fmla="*/ 62752 w 548498"/>
                <a:gd name="connsiteY719" fmla="*/ 22842 h 952500"/>
                <a:gd name="connsiteX720" fmla="*/ 64928 w 548498"/>
                <a:gd name="connsiteY720" fmla="*/ 20637 h 952500"/>
                <a:gd name="connsiteX721" fmla="*/ 299339 w 548498"/>
                <a:gd name="connsiteY721" fmla="*/ 17462 h 952500"/>
                <a:gd name="connsiteX722" fmla="*/ 301489 w 548498"/>
                <a:gd name="connsiteY722" fmla="*/ 17462 h 952500"/>
                <a:gd name="connsiteX723" fmla="*/ 301489 w 548498"/>
                <a:gd name="connsiteY723" fmla="*/ 21695 h 952500"/>
                <a:gd name="connsiteX724" fmla="*/ 249870 w 548498"/>
                <a:gd name="connsiteY724" fmla="*/ 55562 h 952500"/>
                <a:gd name="connsiteX725" fmla="*/ 241267 w 548498"/>
                <a:gd name="connsiteY725" fmla="*/ 61912 h 952500"/>
                <a:gd name="connsiteX726" fmla="*/ 239116 w 548498"/>
                <a:gd name="connsiteY726" fmla="*/ 57679 h 952500"/>
                <a:gd name="connsiteX727" fmla="*/ 243418 w 548498"/>
                <a:gd name="connsiteY727" fmla="*/ 55562 h 952500"/>
                <a:gd name="connsiteX728" fmla="*/ 299339 w 548498"/>
                <a:gd name="connsiteY728" fmla="*/ 17462 h 952500"/>
                <a:gd name="connsiteX729" fmla="*/ 191389 w 548498"/>
                <a:gd name="connsiteY729" fmla="*/ 11112 h 952500"/>
                <a:gd name="connsiteX730" fmla="*/ 193539 w 548498"/>
                <a:gd name="connsiteY730" fmla="*/ 11112 h 952500"/>
                <a:gd name="connsiteX731" fmla="*/ 193539 w 548498"/>
                <a:gd name="connsiteY731" fmla="*/ 15398 h 952500"/>
                <a:gd name="connsiteX732" fmla="*/ 189238 w 548498"/>
                <a:gd name="connsiteY732" fmla="*/ 17542 h 952500"/>
                <a:gd name="connsiteX733" fmla="*/ 139769 w 548498"/>
                <a:gd name="connsiteY733" fmla="*/ 49689 h 952500"/>
                <a:gd name="connsiteX734" fmla="*/ 133317 w 548498"/>
                <a:gd name="connsiteY734" fmla="*/ 53975 h 952500"/>
                <a:gd name="connsiteX735" fmla="*/ 131166 w 548498"/>
                <a:gd name="connsiteY735" fmla="*/ 53975 h 952500"/>
                <a:gd name="connsiteX736" fmla="*/ 131166 w 548498"/>
                <a:gd name="connsiteY736" fmla="*/ 49689 h 952500"/>
                <a:gd name="connsiteX737" fmla="*/ 133317 w 548498"/>
                <a:gd name="connsiteY737" fmla="*/ 49689 h 952500"/>
                <a:gd name="connsiteX738" fmla="*/ 180634 w 548498"/>
                <a:gd name="connsiteY738" fmla="*/ 17542 h 952500"/>
                <a:gd name="connsiteX739" fmla="*/ 187087 w 548498"/>
                <a:gd name="connsiteY739" fmla="*/ 13255 h 952500"/>
                <a:gd name="connsiteX740" fmla="*/ 191389 w 548498"/>
                <a:gd name="connsiteY740" fmla="*/ 11112 h 952500"/>
                <a:gd name="connsiteX741" fmla="*/ 287178 w 548498"/>
                <a:gd name="connsiteY741" fmla="*/ 7937 h 952500"/>
                <a:gd name="connsiteX742" fmla="*/ 289353 w 548498"/>
                <a:gd name="connsiteY742" fmla="*/ 10142 h 952500"/>
                <a:gd name="connsiteX743" fmla="*/ 289353 w 548498"/>
                <a:gd name="connsiteY743" fmla="*/ 12347 h 952500"/>
                <a:gd name="connsiteX744" fmla="*/ 234966 w 548498"/>
                <a:gd name="connsiteY744" fmla="*/ 47625 h 952500"/>
                <a:gd name="connsiteX745" fmla="*/ 232791 w 548498"/>
                <a:gd name="connsiteY745" fmla="*/ 47625 h 952500"/>
                <a:gd name="connsiteX746" fmla="*/ 232791 w 548498"/>
                <a:gd name="connsiteY746" fmla="*/ 43215 h 952500"/>
                <a:gd name="connsiteX747" fmla="*/ 282827 w 548498"/>
                <a:gd name="connsiteY747" fmla="*/ 10142 h 952500"/>
                <a:gd name="connsiteX748" fmla="*/ 287178 w 548498"/>
                <a:gd name="connsiteY748" fmla="*/ 7937 h 952500"/>
                <a:gd name="connsiteX749" fmla="*/ 124694 w 548498"/>
                <a:gd name="connsiteY749" fmla="*/ 7937 h 952500"/>
                <a:gd name="connsiteX750" fmla="*/ 126854 w 548498"/>
                <a:gd name="connsiteY750" fmla="*/ 7937 h 952500"/>
                <a:gd name="connsiteX751" fmla="*/ 126854 w 548498"/>
                <a:gd name="connsiteY751" fmla="*/ 10096 h 952500"/>
                <a:gd name="connsiteX752" fmla="*/ 126854 w 548498"/>
                <a:gd name="connsiteY752" fmla="*/ 12255 h 952500"/>
                <a:gd name="connsiteX753" fmla="*/ 111729 w 548498"/>
                <a:gd name="connsiteY753" fmla="*/ 20891 h 952500"/>
                <a:gd name="connsiteX754" fmla="*/ 72835 w 548498"/>
                <a:gd name="connsiteY754" fmla="*/ 46799 h 952500"/>
                <a:gd name="connsiteX755" fmla="*/ 66353 w 548498"/>
                <a:gd name="connsiteY755" fmla="*/ 51117 h 952500"/>
                <a:gd name="connsiteX756" fmla="*/ 66353 w 548498"/>
                <a:gd name="connsiteY756" fmla="*/ 53276 h 952500"/>
                <a:gd name="connsiteX757" fmla="*/ 59870 w 548498"/>
                <a:gd name="connsiteY757" fmla="*/ 57594 h 952500"/>
                <a:gd name="connsiteX758" fmla="*/ 55549 w 548498"/>
                <a:gd name="connsiteY758" fmla="*/ 59753 h 952500"/>
                <a:gd name="connsiteX759" fmla="*/ 53388 w 548498"/>
                <a:gd name="connsiteY759" fmla="*/ 61912 h 952500"/>
                <a:gd name="connsiteX760" fmla="*/ 53388 w 548498"/>
                <a:gd name="connsiteY760" fmla="*/ 57594 h 952500"/>
                <a:gd name="connsiteX761" fmla="*/ 53388 w 548498"/>
                <a:gd name="connsiteY761" fmla="*/ 55435 h 952500"/>
                <a:gd name="connsiteX762" fmla="*/ 64192 w 548498"/>
                <a:gd name="connsiteY762" fmla="*/ 48958 h 952500"/>
                <a:gd name="connsiteX763" fmla="*/ 96009 w 548498"/>
                <a:gd name="connsiteY763" fmla="*/ 26518 h 952500"/>
                <a:gd name="connsiteX764" fmla="*/ 54402 w 548498"/>
                <a:gd name="connsiteY764" fmla="*/ 49212 h 952500"/>
                <a:gd name="connsiteX765" fmla="*/ 41702 w 548498"/>
                <a:gd name="connsiteY765" fmla="*/ 55562 h 952500"/>
                <a:gd name="connsiteX766" fmla="*/ 33235 w 548498"/>
                <a:gd name="connsiteY766" fmla="*/ 59795 h 952500"/>
                <a:gd name="connsiteX767" fmla="*/ 33235 w 548498"/>
                <a:gd name="connsiteY767" fmla="*/ 61912 h 952500"/>
                <a:gd name="connsiteX768" fmla="*/ 31119 w 548498"/>
                <a:gd name="connsiteY768" fmla="*/ 57679 h 952500"/>
                <a:gd name="connsiteX769" fmla="*/ 33235 w 548498"/>
                <a:gd name="connsiteY769" fmla="*/ 55562 h 952500"/>
                <a:gd name="connsiteX770" fmla="*/ 45935 w 548498"/>
                <a:gd name="connsiteY770" fmla="*/ 49212 h 952500"/>
                <a:gd name="connsiteX771" fmla="*/ 92502 w 548498"/>
                <a:gd name="connsiteY771" fmla="*/ 21695 h 952500"/>
                <a:gd name="connsiteX772" fmla="*/ 100969 w 548498"/>
                <a:gd name="connsiteY772" fmla="*/ 17462 h 952500"/>
                <a:gd name="connsiteX773" fmla="*/ 103085 w 548498"/>
                <a:gd name="connsiteY773" fmla="*/ 17462 h 952500"/>
                <a:gd name="connsiteX774" fmla="*/ 104800 w 548498"/>
                <a:gd name="connsiteY774" fmla="*/ 20891 h 952500"/>
                <a:gd name="connsiteX775" fmla="*/ 105247 w 548498"/>
                <a:gd name="connsiteY775" fmla="*/ 20891 h 952500"/>
                <a:gd name="connsiteX776" fmla="*/ 122533 w 548498"/>
                <a:gd name="connsiteY776" fmla="*/ 10096 h 952500"/>
                <a:gd name="connsiteX777" fmla="*/ 124694 w 548498"/>
                <a:gd name="connsiteY777" fmla="*/ 7937 h 952500"/>
                <a:gd name="connsiteX778" fmla="*/ 150696 w 548498"/>
                <a:gd name="connsiteY778" fmla="*/ 6350 h 952500"/>
                <a:gd name="connsiteX779" fmla="*/ 152828 w 548498"/>
                <a:gd name="connsiteY779" fmla="*/ 8522 h 952500"/>
                <a:gd name="connsiteX780" fmla="*/ 150696 w 548498"/>
                <a:gd name="connsiteY780" fmla="*/ 10695 h 952500"/>
                <a:gd name="connsiteX781" fmla="*/ 137906 w 548498"/>
                <a:gd name="connsiteY781" fmla="*/ 15039 h 952500"/>
                <a:gd name="connsiteX782" fmla="*/ 127247 w 548498"/>
                <a:gd name="connsiteY782" fmla="*/ 21557 h 952500"/>
                <a:gd name="connsiteX783" fmla="*/ 82479 w 548498"/>
                <a:gd name="connsiteY783" fmla="*/ 47625 h 952500"/>
                <a:gd name="connsiteX784" fmla="*/ 80347 w 548498"/>
                <a:gd name="connsiteY784" fmla="*/ 47625 h 952500"/>
                <a:gd name="connsiteX785" fmla="*/ 80347 w 548498"/>
                <a:gd name="connsiteY785" fmla="*/ 43280 h 952500"/>
                <a:gd name="connsiteX786" fmla="*/ 118719 w 548498"/>
                <a:gd name="connsiteY786" fmla="*/ 21557 h 952500"/>
                <a:gd name="connsiteX787" fmla="*/ 142169 w 548498"/>
                <a:gd name="connsiteY787" fmla="*/ 8522 h 952500"/>
                <a:gd name="connsiteX788" fmla="*/ 150696 w 548498"/>
                <a:gd name="connsiteY788" fmla="*/ 6350 h 952500"/>
                <a:gd name="connsiteX789" fmla="*/ 223707 w 548498"/>
                <a:gd name="connsiteY789" fmla="*/ 4762 h 952500"/>
                <a:gd name="connsiteX790" fmla="*/ 223707 w 548498"/>
                <a:gd name="connsiteY790" fmla="*/ 8953 h 952500"/>
                <a:gd name="connsiteX791" fmla="*/ 212981 w 548498"/>
                <a:gd name="connsiteY791" fmla="*/ 17335 h 952500"/>
                <a:gd name="connsiteX792" fmla="*/ 159349 w 548498"/>
                <a:gd name="connsiteY792" fmla="*/ 48768 h 952500"/>
                <a:gd name="connsiteX793" fmla="*/ 155058 w 548498"/>
                <a:gd name="connsiteY793" fmla="*/ 52959 h 952500"/>
                <a:gd name="connsiteX794" fmla="*/ 152913 w 548498"/>
                <a:gd name="connsiteY794" fmla="*/ 55055 h 952500"/>
                <a:gd name="connsiteX795" fmla="*/ 150768 w 548498"/>
                <a:gd name="connsiteY795" fmla="*/ 57150 h 952500"/>
                <a:gd name="connsiteX796" fmla="*/ 148622 w 548498"/>
                <a:gd name="connsiteY796" fmla="*/ 57150 h 952500"/>
                <a:gd name="connsiteX797" fmla="*/ 146477 w 548498"/>
                <a:gd name="connsiteY797" fmla="*/ 55055 h 952500"/>
                <a:gd name="connsiteX798" fmla="*/ 146477 w 548498"/>
                <a:gd name="connsiteY798" fmla="*/ 52959 h 952500"/>
                <a:gd name="connsiteX799" fmla="*/ 152913 w 548498"/>
                <a:gd name="connsiteY799" fmla="*/ 48768 h 952500"/>
                <a:gd name="connsiteX800" fmla="*/ 204399 w 548498"/>
                <a:gd name="connsiteY800" fmla="*/ 17335 h 952500"/>
                <a:gd name="connsiteX801" fmla="*/ 217271 w 548498"/>
                <a:gd name="connsiteY801" fmla="*/ 8953 h 952500"/>
                <a:gd name="connsiteX802" fmla="*/ 221562 w 548498"/>
                <a:gd name="connsiteY802" fmla="*/ 6857 h 952500"/>
                <a:gd name="connsiteX803" fmla="*/ 223707 w 548498"/>
                <a:gd name="connsiteY803" fmla="*/ 4762 h 952500"/>
                <a:gd name="connsiteX804" fmla="*/ 178729 w 548498"/>
                <a:gd name="connsiteY804" fmla="*/ 4762 h 952500"/>
                <a:gd name="connsiteX805" fmla="*/ 180860 w 548498"/>
                <a:gd name="connsiteY805" fmla="*/ 8953 h 952500"/>
                <a:gd name="connsiteX806" fmla="*/ 165945 w 548498"/>
                <a:gd name="connsiteY806" fmla="*/ 13144 h 952500"/>
                <a:gd name="connsiteX807" fmla="*/ 163815 w 548498"/>
                <a:gd name="connsiteY807" fmla="*/ 15239 h 952500"/>
                <a:gd name="connsiteX808" fmla="*/ 155292 w 548498"/>
                <a:gd name="connsiteY808" fmla="*/ 19431 h 952500"/>
                <a:gd name="connsiteX809" fmla="*/ 140378 w 548498"/>
                <a:gd name="connsiteY809" fmla="*/ 27813 h 952500"/>
                <a:gd name="connsiteX810" fmla="*/ 116941 w 548498"/>
                <a:gd name="connsiteY810" fmla="*/ 46673 h 952500"/>
                <a:gd name="connsiteX811" fmla="*/ 112680 w 548498"/>
                <a:gd name="connsiteY811" fmla="*/ 50864 h 952500"/>
                <a:gd name="connsiteX812" fmla="*/ 110550 w 548498"/>
                <a:gd name="connsiteY812" fmla="*/ 52959 h 952500"/>
                <a:gd name="connsiteX813" fmla="*/ 106288 w 548498"/>
                <a:gd name="connsiteY813" fmla="*/ 57150 h 952500"/>
                <a:gd name="connsiteX814" fmla="*/ 104158 w 548498"/>
                <a:gd name="connsiteY814" fmla="*/ 52959 h 952500"/>
                <a:gd name="connsiteX815" fmla="*/ 106288 w 548498"/>
                <a:gd name="connsiteY815" fmla="*/ 50864 h 952500"/>
                <a:gd name="connsiteX816" fmla="*/ 110550 w 548498"/>
                <a:gd name="connsiteY816" fmla="*/ 46673 h 952500"/>
                <a:gd name="connsiteX817" fmla="*/ 138247 w 548498"/>
                <a:gd name="connsiteY817" fmla="*/ 25717 h 952500"/>
                <a:gd name="connsiteX818" fmla="*/ 146770 w 548498"/>
                <a:gd name="connsiteY818" fmla="*/ 19431 h 952500"/>
                <a:gd name="connsiteX819" fmla="*/ 153162 w 548498"/>
                <a:gd name="connsiteY819" fmla="*/ 15239 h 952500"/>
                <a:gd name="connsiteX820" fmla="*/ 155292 w 548498"/>
                <a:gd name="connsiteY820" fmla="*/ 15239 h 952500"/>
                <a:gd name="connsiteX821" fmla="*/ 165945 w 548498"/>
                <a:gd name="connsiteY821" fmla="*/ 8953 h 952500"/>
                <a:gd name="connsiteX822" fmla="*/ 178729 w 548498"/>
                <a:gd name="connsiteY822" fmla="*/ 4762 h 952500"/>
                <a:gd name="connsiteX823" fmla="*/ 250107 w 548498"/>
                <a:gd name="connsiteY823" fmla="*/ 1587 h 952500"/>
                <a:gd name="connsiteX824" fmla="*/ 252267 w 548498"/>
                <a:gd name="connsiteY824" fmla="*/ 1587 h 952500"/>
                <a:gd name="connsiteX825" fmla="*/ 252267 w 548498"/>
                <a:gd name="connsiteY825" fmla="*/ 5866 h 952500"/>
                <a:gd name="connsiteX826" fmla="*/ 250107 w 548498"/>
                <a:gd name="connsiteY826" fmla="*/ 8006 h 952500"/>
                <a:gd name="connsiteX827" fmla="*/ 237142 w 548498"/>
                <a:gd name="connsiteY827" fmla="*/ 14425 h 952500"/>
                <a:gd name="connsiteX828" fmla="*/ 180962 w 548498"/>
                <a:gd name="connsiteY828" fmla="*/ 50800 h 952500"/>
                <a:gd name="connsiteX829" fmla="*/ 178801 w 548498"/>
                <a:gd name="connsiteY829" fmla="*/ 50800 h 952500"/>
                <a:gd name="connsiteX830" fmla="*/ 178801 w 548498"/>
                <a:gd name="connsiteY830" fmla="*/ 46521 h 952500"/>
                <a:gd name="connsiteX831" fmla="*/ 228499 w 548498"/>
                <a:gd name="connsiteY831" fmla="*/ 14425 h 952500"/>
                <a:gd name="connsiteX832" fmla="*/ 241463 w 548498"/>
                <a:gd name="connsiteY832" fmla="*/ 8006 h 952500"/>
                <a:gd name="connsiteX833" fmla="*/ 250107 w 548498"/>
                <a:gd name="connsiteY833" fmla="*/ 1587 h 952500"/>
                <a:gd name="connsiteX834" fmla="*/ 278627 w 548498"/>
                <a:gd name="connsiteY834" fmla="*/ 0 h 952500"/>
                <a:gd name="connsiteX835" fmla="*/ 280815 w 548498"/>
                <a:gd name="connsiteY835" fmla="*/ 4233 h 952500"/>
                <a:gd name="connsiteX836" fmla="*/ 274250 w 548498"/>
                <a:gd name="connsiteY836" fmla="*/ 8467 h 952500"/>
                <a:gd name="connsiteX837" fmla="*/ 263309 w 548498"/>
                <a:gd name="connsiteY837" fmla="*/ 12700 h 952500"/>
                <a:gd name="connsiteX838" fmla="*/ 206417 w 548498"/>
                <a:gd name="connsiteY838" fmla="*/ 50800 h 952500"/>
                <a:gd name="connsiteX839" fmla="*/ 204228 w 548498"/>
                <a:gd name="connsiteY839" fmla="*/ 50800 h 952500"/>
                <a:gd name="connsiteX840" fmla="*/ 204228 w 548498"/>
                <a:gd name="connsiteY840" fmla="*/ 46567 h 952500"/>
                <a:gd name="connsiteX841" fmla="*/ 254557 w 548498"/>
                <a:gd name="connsiteY841" fmla="*/ 12700 h 952500"/>
                <a:gd name="connsiteX842" fmla="*/ 263309 w 548498"/>
                <a:gd name="connsiteY842" fmla="*/ 8467 h 952500"/>
                <a:gd name="connsiteX843" fmla="*/ 278627 w 548498"/>
                <a:gd name="connsiteY843"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l="l" t="t" r="r" b="b"/>
              <a:pathLst>
                <a:path w="548498" h="952500">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solidFill>
              <a:schemeClr val="accent1"/>
            </a:solidFill>
            <a:ln>
              <a:solidFill>
                <a:schemeClr val="accent1"/>
              </a:solidFill>
            </a:ln>
          </p:spPr>
          <p:txBody>
            <a:bodyPr vert="horz" wrap="square" lIns="121882" tIns="60941" rIns="121882" bIns="60941" numCol="1" anchor="t" anchorCtr="0" compatLnSpc="1">
              <a:noAutofit/>
            </a:bodyPr>
            <a:lstStyle/>
            <a:p>
              <a:endParaRPr lang="zh-CN" altLang="en-US" sz="2400"/>
            </a:p>
          </p:txBody>
        </p:sp>
      </p:grpSp>
      <p:grpSp>
        <p:nvGrpSpPr>
          <p:cNvPr id="5" name="组合 276"/>
          <p:cNvGrpSpPr/>
          <p:nvPr/>
        </p:nvGrpSpPr>
        <p:grpSpPr>
          <a:xfrm>
            <a:off x="8617711" y="3337244"/>
            <a:ext cx="766526" cy="1090613"/>
            <a:chOff x="6416745" y="2839242"/>
            <a:chExt cx="766763" cy="1090613"/>
          </a:xfrm>
        </p:grpSpPr>
        <p:sp>
          <p:nvSpPr>
            <p:cNvPr id="193" name="Freeform 150"/>
            <p:cNvSpPr>
              <a:spLocks noEditPoints="1"/>
            </p:cNvSpPr>
            <p:nvPr/>
          </p:nvSpPr>
          <p:spPr bwMode="auto">
            <a:xfrm>
              <a:off x="6432620" y="2870992"/>
              <a:ext cx="693738" cy="1058863"/>
            </a:xfrm>
            <a:custGeom>
              <a:avLst/>
              <a:gdLst>
                <a:gd name="T0" fmla="*/ 253 w 322"/>
                <a:gd name="T1" fmla="*/ 474 h 491"/>
                <a:gd name="T2" fmla="*/ 273 w 322"/>
                <a:gd name="T3" fmla="*/ 465 h 491"/>
                <a:gd name="T4" fmla="*/ 299 w 322"/>
                <a:gd name="T5" fmla="*/ 440 h 491"/>
                <a:gd name="T6" fmla="*/ 301 w 322"/>
                <a:gd name="T7" fmla="*/ 437 h 491"/>
                <a:gd name="T8" fmla="*/ 317 w 322"/>
                <a:gd name="T9" fmla="*/ 402 h 491"/>
                <a:gd name="T10" fmla="*/ 163 w 322"/>
                <a:gd name="T11" fmla="*/ 398 h 491"/>
                <a:gd name="T12" fmla="*/ 201 w 322"/>
                <a:gd name="T13" fmla="*/ 384 h 491"/>
                <a:gd name="T14" fmla="*/ 106 w 322"/>
                <a:gd name="T15" fmla="*/ 369 h 491"/>
                <a:gd name="T16" fmla="*/ 320 w 322"/>
                <a:gd name="T17" fmla="*/ 370 h 491"/>
                <a:gd name="T18" fmla="*/ 212 w 322"/>
                <a:gd name="T19" fmla="*/ 364 h 491"/>
                <a:gd name="T20" fmla="*/ 210 w 322"/>
                <a:gd name="T21" fmla="*/ 363 h 491"/>
                <a:gd name="T22" fmla="*/ 104 w 322"/>
                <a:gd name="T23" fmla="*/ 369 h 491"/>
                <a:gd name="T24" fmla="*/ 314 w 322"/>
                <a:gd name="T25" fmla="*/ 328 h 491"/>
                <a:gd name="T26" fmla="*/ 39 w 322"/>
                <a:gd name="T27" fmla="*/ 439 h 491"/>
                <a:gd name="T28" fmla="*/ 6 w 322"/>
                <a:gd name="T29" fmla="*/ 306 h 491"/>
                <a:gd name="T30" fmla="*/ 73 w 322"/>
                <a:gd name="T31" fmla="*/ 287 h 491"/>
                <a:gd name="T32" fmla="*/ 91 w 322"/>
                <a:gd name="T33" fmla="*/ 287 h 491"/>
                <a:gd name="T34" fmla="*/ 135 w 322"/>
                <a:gd name="T35" fmla="*/ 293 h 491"/>
                <a:gd name="T36" fmla="*/ 206 w 322"/>
                <a:gd name="T37" fmla="*/ 327 h 491"/>
                <a:gd name="T38" fmla="*/ 134 w 322"/>
                <a:gd name="T39" fmla="*/ 291 h 491"/>
                <a:gd name="T40" fmla="*/ 129 w 322"/>
                <a:gd name="T41" fmla="*/ 273 h 491"/>
                <a:gd name="T42" fmla="*/ 124 w 322"/>
                <a:gd name="T43" fmla="*/ 262 h 491"/>
                <a:gd name="T44" fmla="*/ 172 w 322"/>
                <a:gd name="T45" fmla="*/ 183 h 491"/>
                <a:gd name="T46" fmla="*/ 155 w 322"/>
                <a:gd name="T47" fmla="*/ 191 h 491"/>
                <a:gd name="T48" fmla="*/ 200 w 322"/>
                <a:gd name="T49" fmla="*/ 159 h 491"/>
                <a:gd name="T50" fmla="*/ 87 w 322"/>
                <a:gd name="T51" fmla="*/ 149 h 491"/>
                <a:gd name="T52" fmla="*/ 107 w 322"/>
                <a:gd name="T53" fmla="*/ 151 h 491"/>
                <a:gd name="T54" fmla="*/ 111 w 322"/>
                <a:gd name="T55" fmla="*/ 146 h 491"/>
                <a:gd name="T56" fmla="*/ 296 w 322"/>
                <a:gd name="T57" fmla="*/ 171 h 491"/>
                <a:gd name="T58" fmla="*/ 292 w 322"/>
                <a:gd name="T59" fmla="*/ 290 h 491"/>
                <a:gd name="T60" fmla="*/ 250 w 322"/>
                <a:gd name="T61" fmla="*/ 240 h 491"/>
                <a:gd name="T62" fmla="*/ 303 w 322"/>
                <a:gd name="T63" fmla="*/ 130 h 491"/>
                <a:gd name="T64" fmla="*/ 239 w 322"/>
                <a:gd name="T65" fmla="*/ 253 h 491"/>
                <a:gd name="T66" fmla="*/ 280 w 322"/>
                <a:gd name="T67" fmla="*/ 218 h 491"/>
                <a:gd name="T68" fmla="*/ 306 w 322"/>
                <a:gd name="T69" fmla="*/ 135 h 491"/>
                <a:gd name="T70" fmla="*/ 198 w 322"/>
                <a:gd name="T71" fmla="*/ 100 h 491"/>
                <a:gd name="T72" fmla="*/ 119 w 322"/>
                <a:gd name="T73" fmla="*/ 118 h 491"/>
                <a:gd name="T74" fmla="*/ 170 w 322"/>
                <a:gd name="T75" fmla="*/ 90 h 491"/>
                <a:gd name="T76" fmla="*/ 303 w 322"/>
                <a:gd name="T77" fmla="*/ 102 h 491"/>
                <a:gd name="T78" fmla="*/ 278 w 322"/>
                <a:gd name="T79" fmla="*/ 53 h 491"/>
                <a:gd name="T80" fmla="*/ 281 w 322"/>
                <a:gd name="T81" fmla="*/ 52 h 491"/>
                <a:gd name="T82" fmla="*/ 247 w 322"/>
                <a:gd name="T83" fmla="*/ 26 h 491"/>
                <a:gd name="T84" fmla="*/ 263 w 322"/>
                <a:gd name="T85" fmla="*/ 37 h 491"/>
                <a:gd name="T86" fmla="*/ 257 w 322"/>
                <a:gd name="T87" fmla="*/ 31 h 491"/>
                <a:gd name="T88" fmla="*/ 235 w 322"/>
                <a:gd name="T89" fmla="*/ 18 h 491"/>
                <a:gd name="T90" fmla="*/ 224 w 322"/>
                <a:gd name="T91" fmla="*/ 15 h 491"/>
                <a:gd name="T92" fmla="*/ 222 w 322"/>
                <a:gd name="T93" fmla="*/ 9 h 491"/>
                <a:gd name="T94" fmla="*/ 227 w 322"/>
                <a:gd name="T95" fmla="*/ 21 h 491"/>
                <a:gd name="T96" fmla="*/ 305 w 322"/>
                <a:gd name="T97" fmla="*/ 117 h 491"/>
                <a:gd name="T98" fmla="*/ 301 w 322"/>
                <a:gd name="T99" fmla="*/ 119 h 491"/>
                <a:gd name="T100" fmla="*/ 176 w 322"/>
                <a:gd name="T101" fmla="*/ 8 h 491"/>
                <a:gd name="T102" fmla="*/ 144 w 322"/>
                <a:gd name="T103" fmla="*/ 12 h 491"/>
                <a:gd name="T104" fmla="*/ 179 w 322"/>
                <a:gd name="T105" fmla="*/ 6 h 491"/>
                <a:gd name="T106" fmla="*/ 210 w 322"/>
                <a:gd name="T107" fmla="*/ 7 h 491"/>
                <a:gd name="T108" fmla="*/ 82 w 322"/>
                <a:gd name="T109" fmla="*/ 38 h 491"/>
                <a:gd name="T110" fmla="*/ 116 w 322"/>
                <a:gd name="T111" fmla="*/ 13 h 491"/>
                <a:gd name="T112" fmla="*/ 42 w 322"/>
                <a:gd name="T113" fmla="*/ 71 h 491"/>
                <a:gd name="T114" fmla="*/ 32 w 322"/>
                <a:gd name="T115" fmla="*/ 137 h 491"/>
                <a:gd name="T116" fmla="*/ 36 w 322"/>
                <a:gd name="T117" fmla="*/ 97 h 491"/>
                <a:gd name="T118" fmla="*/ 141 w 322"/>
                <a:gd name="T119" fmla="*/ 4 h 491"/>
                <a:gd name="T120" fmla="*/ 210 w 322"/>
                <a:gd name="T121" fmla="*/ 5 h 491"/>
                <a:gd name="T122" fmla="*/ 194 w 322"/>
                <a:gd name="T123" fmla="*/ 3 h 491"/>
                <a:gd name="T124" fmla="*/ 179 w 322"/>
                <a:gd name="T1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91">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solidFill>
              <a:schemeClr val="accent1"/>
            </a:solidFill>
            <a:ln>
              <a:solidFill>
                <a:schemeClr val="accent2"/>
              </a:solidFill>
            </a:ln>
          </p:spPr>
          <p:txBody>
            <a:bodyPr vert="horz" wrap="square" lIns="121882" tIns="60941" rIns="121882" bIns="60941" numCol="1" anchor="t" anchorCtr="0" compatLnSpc="1"/>
            <a:lstStyle/>
            <a:p>
              <a:endParaRPr lang="zh-CN" altLang="en-US" sz="2400"/>
            </a:p>
          </p:txBody>
        </p:sp>
        <p:sp>
          <p:nvSpPr>
            <p:cNvPr id="194" name="Freeform 151"/>
            <p:cNvSpPr>
              <a:spLocks noEditPoints="1"/>
            </p:cNvSpPr>
            <p:nvPr/>
          </p:nvSpPr>
          <p:spPr bwMode="auto">
            <a:xfrm>
              <a:off x="6416745" y="3069430"/>
              <a:ext cx="704850" cy="857250"/>
            </a:xfrm>
            <a:custGeom>
              <a:avLst/>
              <a:gdLst>
                <a:gd name="T0" fmla="*/ 326 w 327"/>
                <a:gd name="T1" fmla="*/ 272 h 398"/>
                <a:gd name="T2" fmla="*/ 302 w 327"/>
                <a:gd name="T3" fmla="*/ 188 h 398"/>
                <a:gd name="T4" fmla="*/ 238 w 327"/>
                <a:gd name="T5" fmla="*/ 162 h 398"/>
                <a:gd name="T6" fmla="*/ 241 w 327"/>
                <a:gd name="T7" fmla="*/ 160 h 398"/>
                <a:gd name="T8" fmla="*/ 282 w 327"/>
                <a:gd name="T9" fmla="*/ 175 h 398"/>
                <a:gd name="T10" fmla="*/ 283 w 327"/>
                <a:gd name="T11" fmla="*/ 174 h 398"/>
                <a:gd name="T12" fmla="*/ 243 w 327"/>
                <a:gd name="T13" fmla="*/ 160 h 398"/>
                <a:gd name="T14" fmla="*/ 161 w 327"/>
                <a:gd name="T15" fmla="*/ 307 h 398"/>
                <a:gd name="T16" fmla="*/ 133 w 327"/>
                <a:gd name="T17" fmla="*/ 294 h 398"/>
                <a:gd name="T18" fmla="*/ 101 w 327"/>
                <a:gd name="T19" fmla="*/ 255 h 398"/>
                <a:gd name="T20" fmla="*/ 214 w 327"/>
                <a:gd name="T21" fmla="*/ 284 h 398"/>
                <a:gd name="T22" fmla="*/ 217 w 327"/>
                <a:gd name="T23" fmla="*/ 270 h 398"/>
                <a:gd name="T24" fmla="*/ 99 w 327"/>
                <a:gd name="T25" fmla="*/ 231 h 398"/>
                <a:gd name="T26" fmla="*/ 170 w 327"/>
                <a:gd name="T27" fmla="*/ 196 h 398"/>
                <a:gd name="T28" fmla="*/ 209 w 327"/>
                <a:gd name="T29" fmla="*/ 60 h 398"/>
                <a:gd name="T30" fmla="*/ 164 w 327"/>
                <a:gd name="T31" fmla="*/ 92 h 398"/>
                <a:gd name="T32" fmla="*/ 206 w 327"/>
                <a:gd name="T33" fmla="*/ 13 h 398"/>
                <a:gd name="T34" fmla="*/ 211 w 327"/>
                <a:gd name="T35" fmla="*/ 14 h 398"/>
                <a:gd name="T36" fmla="*/ 177 w 327"/>
                <a:gd name="T37" fmla="*/ 0 h 398"/>
                <a:gd name="T38" fmla="*/ 113 w 327"/>
                <a:gd name="T39" fmla="*/ 51 h 398"/>
                <a:gd name="T40" fmla="*/ 43 w 327"/>
                <a:gd name="T41" fmla="*/ 44 h 398"/>
                <a:gd name="T42" fmla="*/ 106 w 327"/>
                <a:gd name="T43" fmla="*/ 62 h 398"/>
                <a:gd name="T44" fmla="*/ 79 w 327"/>
                <a:gd name="T45" fmla="*/ 55 h 398"/>
                <a:gd name="T46" fmla="*/ 120 w 327"/>
                <a:gd name="T47" fmla="*/ 44 h 398"/>
                <a:gd name="T48" fmla="*/ 139 w 327"/>
                <a:gd name="T49" fmla="*/ 19 h 398"/>
                <a:gd name="T50" fmla="*/ 167 w 327"/>
                <a:gd name="T51" fmla="*/ 3 h 398"/>
                <a:gd name="T52" fmla="*/ 185 w 327"/>
                <a:gd name="T53" fmla="*/ 4 h 398"/>
                <a:gd name="T54" fmla="*/ 212 w 327"/>
                <a:gd name="T55" fmla="*/ 54 h 398"/>
                <a:gd name="T56" fmla="*/ 131 w 327"/>
                <a:gd name="T57" fmla="*/ 104 h 398"/>
                <a:gd name="T58" fmla="*/ 127 w 327"/>
                <a:gd name="T59" fmla="*/ 136 h 398"/>
                <a:gd name="T60" fmla="*/ 131 w 327"/>
                <a:gd name="T61" fmla="*/ 190 h 398"/>
                <a:gd name="T62" fmla="*/ 136 w 327"/>
                <a:gd name="T63" fmla="*/ 194 h 398"/>
                <a:gd name="T64" fmla="*/ 206 w 327"/>
                <a:gd name="T65" fmla="*/ 227 h 398"/>
                <a:gd name="T66" fmla="*/ 166 w 327"/>
                <a:gd name="T67" fmla="*/ 302 h 398"/>
                <a:gd name="T68" fmla="*/ 105 w 327"/>
                <a:gd name="T69" fmla="*/ 260 h 398"/>
                <a:gd name="T70" fmla="*/ 108 w 327"/>
                <a:gd name="T71" fmla="*/ 205 h 398"/>
                <a:gd name="T72" fmla="*/ 108 w 327"/>
                <a:gd name="T73" fmla="*/ 201 h 398"/>
                <a:gd name="T74" fmla="*/ 102 w 327"/>
                <a:gd name="T75" fmla="*/ 191 h 398"/>
                <a:gd name="T76" fmla="*/ 26 w 327"/>
                <a:gd name="T77" fmla="*/ 200 h 398"/>
                <a:gd name="T78" fmla="*/ 5 w 327"/>
                <a:gd name="T79" fmla="*/ 208 h 398"/>
                <a:gd name="T80" fmla="*/ 44 w 327"/>
                <a:gd name="T81" fmla="*/ 347 h 398"/>
                <a:gd name="T82" fmla="*/ 275 w 327"/>
                <a:gd name="T83" fmla="*/ 372 h 398"/>
                <a:gd name="T84" fmla="*/ 300 w 327"/>
                <a:gd name="T85" fmla="*/ 340 h 398"/>
                <a:gd name="T86" fmla="*/ 319 w 327"/>
                <a:gd name="T87" fmla="*/ 229 h 398"/>
                <a:gd name="T88" fmla="*/ 320 w 327"/>
                <a:gd name="T89" fmla="*/ 224 h 398"/>
                <a:gd name="T90" fmla="*/ 316 w 327"/>
                <a:gd name="T91" fmla="*/ 222 h 398"/>
                <a:gd name="T92" fmla="*/ 164 w 327"/>
                <a:gd name="T93" fmla="*/ 395 h 398"/>
                <a:gd name="T94" fmla="*/ 18 w 327"/>
                <a:gd name="T95" fmla="*/ 266 h 398"/>
                <a:gd name="T96" fmla="*/ 70 w 327"/>
                <a:gd name="T97" fmla="*/ 366 h 398"/>
                <a:gd name="T98" fmla="*/ 24 w 327"/>
                <a:gd name="T99" fmla="*/ 206 h 398"/>
                <a:gd name="T100" fmla="*/ 100 w 327"/>
                <a:gd name="T101" fmla="*/ 193 h 398"/>
                <a:gd name="T102" fmla="*/ 142 w 327"/>
                <a:gd name="T103" fmla="*/ 306 h 398"/>
                <a:gd name="T104" fmla="*/ 167 w 327"/>
                <a:gd name="T105" fmla="*/ 191 h 398"/>
                <a:gd name="T106" fmla="*/ 134 w 327"/>
                <a:gd name="T107" fmla="*/ 172 h 398"/>
                <a:gd name="T108" fmla="*/ 128 w 327"/>
                <a:gd name="T109" fmla="*/ 155 h 398"/>
                <a:gd name="T110" fmla="*/ 222 w 327"/>
                <a:gd name="T111"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398">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solidFill>
              <a:schemeClr val="accent1"/>
            </a:solidFill>
            <a:ln>
              <a:solidFill>
                <a:schemeClr val="accent2"/>
              </a:solidFill>
            </a:ln>
          </p:spPr>
          <p:txBody>
            <a:bodyPr vert="horz" wrap="square" lIns="121882" tIns="60941" rIns="121882" bIns="60941" numCol="1" anchor="t" anchorCtr="0" compatLnSpc="1"/>
            <a:lstStyle/>
            <a:p>
              <a:endParaRPr lang="zh-CN" altLang="en-US" sz="2400"/>
            </a:p>
          </p:txBody>
        </p:sp>
        <p:sp>
          <p:nvSpPr>
            <p:cNvPr id="195" name="Freeform 152"/>
            <p:cNvSpPr>
              <a:spLocks noEditPoints="1"/>
            </p:cNvSpPr>
            <p:nvPr/>
          </p:nvSpPr>
          <p:spPr bwMode="auto">
            <a:xfrm>
              <a:off x="6656458" y="2839242"/>
              <a:ext cx="527050" cy="1033463"/>
            </a:xfrm>
            <a:custGeom>
              <a:avLst/>
              <a:gdLst>
                <a:gd name="T0" fmla="*/ 176 w 245"/>
                <a:gd name="T1" fmla="*/ 476 h 480"/>
                <a:gd name="T2" fmla="*/ 175 w 245"/>
                <a:gd name="T3" fmla="*/ 474 h 480"/>
                <a:gd name="T4" fmla="*/ 204 w 245"/>
                <a:gd name="T5" fmla="*/ 462 h 480"/>
                <a:gd name="T6" fmla="*/ 224 w 245"/>
                <a:gd name="T7" fmla="*/ 440 h 480"/>
                <a:gd name="T8" fmla="*/ 221 w 245"/>
                <a:gd name="T9" fmla="*/ 447 h 480"/>
                <a:gd name="T10" fmla="*/ 235 w 245"/>
                <a:gd name="T11" fmla="*/ 415 h 480"/>
                <a:gd name="T12" fmla="*/ 237 w 245"/>
                <a:gd name="T13" fmla="*/ 401 h 480"/>
                <a:gd name="T14" fmla="*/ 240 w 245"/>
                <a:gd name="T15" fmla="*/ 400 h 480"/>
                <a:gd name="T16" fmla="*/ 238 w 245"/>
                <a:gd name="T17" fmla="*/ 375 h 480"/>
                <a:gd name="T18" fmla="*/ 240 w 245"/>
                <a:gd name="T19" fmla="*/ 375 h 480"/>
                <a:gd name="T20" fmla="*/ 238 w 245"/>
                <a:gd name="T21" fmla="*/ 351 h 480"/>
                <a:gd name="T22" fmla="*/ 239 w 245"/>
                <a:gd name="T23" fmla="*/ 366 h 480"/>
                <a:gd name="T24" fmla="*/ 237 w 245"/>
                <a:gd name="T25" fmla="*/ 343 h 480"/>
                <a:gd name="T26" fmla="*/ 230 w 245"/>
                <a:gd name="T27" fmla="*/ 323 h 480"/>
                <a:gd name="T28" fmla="*/ 229 w 245"/>
                <a:gd name="T29" fmla="*/ 321 h 480"/>
                <a:gd name="T30" fmla="*/ 225 w 245"/>
                <a:gd name="T31" fmla="*/ 311 h 480"/>
                <a:gd name="T32" fmla="*/ 222 w 245"/>
                <a:gd name="T33" fmla="*/ 300 h 480"/>
                <a:gd name="T34" fmla="*/ 209 w 245"/>
                <a:gd name="T35" fmla="*/ 273 h 480"/>
                <a:gd name="T36" fmla="*/ 218 w 245"/>
                <a:gd name="T37" fmla="*/ 289 h 480"/>
                <a:gd name="T38" fmla="*/ 221 w 245"/>
                <a:gd name="T39" fmla="*/ 290 h 480"/>
                <a:gd name="T40" fmla="*/ 241 w 245"/>
                <a:gd name="T41" fmla="*/ 341 h 480"/>
                <a:gd name="T42" fmla="*/ 240 w 245"/>
                <a:gd name="T43" fmla="*/ 393 h 480"/>
                <a:gd name="T44" fmla="*/ 144 w 245"/>
                <a:gd name="T45" fmla="*/ 264 h 480"/>
                <a:gd name="T46" fmla="*/ 179 w 245"/>
                <a:gd name="T47" fmla="*/ 258 h 480"/>
                <a:gd name="T48" fmla="*/ 225 w 245"/>
                <a:gd name="T49" fmla="*/ 172 h 480"/>
                <a:gd name="T50" fmla="*/ 226 w 245"/>
                <a:gd name="T51" fmla="*/ 157 h 480"/>
                <a:gd name="T52" fmla="*/ 222 w 245"/>
                <a:gd name="T53" fmla="*/ 180 h 480"/>
                <a:gd name="T54" fmla="*/ 218 w 245"/>
                <a:gd name="T55" fmla="*/ 198 h 480"/>
                <a:gd name="T56" fmla="*/ 193 w 245"/>
                <a:gd name="T57" fmla="*/ 242 h 480"/>
                <a:gd name="T58" fmla="*/ 146 w 245"/>
                <a:gd name="T59" fmla="*/ 266 h 480"/>
                <a:gd name="T60" fmla="*/ 192 w 245"/>
                <a:gd name="T61" fmla="*/ 262 h 480"/>
                <a:gd name="T62" fmla="*/ 188 w 245"/>
                <a:gd name="T63" fmla="*/ 259 h 480"/>
                <a:gd name="T64" fmla="*/ 221 w 245"/>
                <a:gd name="T65" fmla="*/ 199 h 480"/>
                <a:gd name="T66" fmla="*/ 228 w 245"/>
                <a:gd name="T67" fmla="*/ 138 h 480"/>
                <a:gd name="T68" fmla="*/ 228 w 245"/>
                <a:gd name="T69" fmla="*/ 138 h 480"/>
                <a:gd name="T70" fmla="*/ 223 w 245"/>
                <a:gd name="T71" fmla="*/ 107 h 480"/>
                <a:gd name="T72" fmla="*/ 215 w 245"/>
                <a:gd name="T73" fmla="*/ 86 h 480"/>
                <a:gd name="T74" fmla="*/ 219 w 245"/>
                <a:gd name="T75" fmla="*/ 102 h 480"/>
                <a:gd name="T76" fmla="*/ 214 w 245"/>
                <a:gd name="T77" fmla="*/ 85 h 480"/>
                <a:gd name="T78" fmla="*/ 215 w 245"/>
                <a:gd name="T79" fmla="*/ 78 h 480"/>
                <a:gd name="T80" fmla="*/ 227 w 245"/>
                <a:gd name="T81" fmla="*/ 128 h 480"/>
                <a:gd name="T82" fmla="*/ 227 w 245"/>
                <a:gd name="T83" fmla="*/ 136 h 480"/>
                <a:gd name="T84" fmla="*/ 135 w 245"/>
                <a:gd name="T85" fmla="*/ 14 h 480"/>
                <a:gd name="T86" fmla="*/ 140 w 245"/>
                <a:gd name="T87" fmla="*/ 14 h 480"/>
                <a:gd name="T88" fmla="*/ 122 w 245"/>
                <a:gd name="T89" fmla="*/ 8 h 480"/>
                <a:gd name="T90" fmla="*/ 99 w 245"/>
                <a:gd name="T91" fmla="*/ 4 h 480"/>
                <a:gd name="T92" fmla="*/ 79 w 245"/>
                <a:gd name="T93" fmla="*/ 3 h 480"/>
                <a:gd name="T94" fmla="*/ 19 w 245"/>
                <a:gd name="T95" fmla="*/ 19 h 480"/>
                <a:gd name="T96" fmla="*/ 28 w 245"/>
                <a:gd name="T97" fmla="*/ 10 h 480"/>
                <a:gd name="T98" fmla="*/ 4 w 245"/>
                <a:gd name="T99" fmla="*/ 31 h 480"/>
                <a:gd name="T100" fmla="*/ 16 w 245"/>
                <a:gd name="T101" fmla="*/ 25 h 480"/>
                <a:gd name="T102" fmla="*/ 55 w 245"/>
                <a:gd name="T103" fmla="*/ 5 h 480"/>
                <a:gd name="T104" fmla="*/ 76 w 245"/>
                <a:gd name="T105" fmla="*/ 3 h 480"/>
                <a:gd name="T106" fmla="*/ 98 w 245"/>
                <a:gd name="T107" fmla="*/ 3 h 480"/>
                <a:gd name="T108" fmla="*/ 156 w 245"/>
                <a:gd name="T109" fmla="*/ 21 h 480"/>
                <a:gd name="T110" fmla="*/ 156 w 245"/>
                <a:gd name="T111" fmla="*/ 23 h 480"/>
                <a:gd name="T112" fmla="*/ 172 w 245"/>
                <a:gd name="T113" fmla="*/ 33 h 480"/>
                <a:gd name="T114" fmla="*/ 192 w 245"/>
                <a:gd name="T115" fmla="*/ 47 h 480"/>
                <a:gd name="T116" fmla="*/ 207 w 245"/>
                <a:gd name="T117" fmla="*/ 70 h 480"/>
                <a:gd name="T118" fmla="*/ 214 w 245"/>
                <a:gd name="T119" fmla="*/ 76 h 480"/>
                <a:gd name="T120" fmla="*/ 156 w 245"/>
                <a:gd name="T121" fmla="*/ 1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480">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solidFill>
              <a:schemeClr val="accent1"/>
            </a:solidFill>
            <a:ln>
              <a:solidFill>
                <a:schemeClr val="accent2"/>
              </a:solidFill>
            </a:ln>
          </p:spPr>
          <p:txBody>
            <a:bodyPr vert="horz" wrap="square" lIns="121882" tIns="60941" rIns="121882" bIns="60941" numCol="1" anchor="t" anchorCtr="0" compatLnSpc="1"/>
            <a:lstStyle/>
            <a:p>
              <a:endParaRPr lang="zh-CN" altLang="en-US" sz="2400"/>
            </a:p>
          </p:txBody>
        </p:sp>
        <p:sp>
          <p:nvSpPr>
            <p:cNvPr id="196" name="Freeform 153"/>
            <p:cNvSpPr>
              <a:spLocks noEditPoints="1"/>
            </p:cNvSpPr>
            <p:nvPr/>
          </p:nvSpPr>
          <p:spPr bwMode="auto">
            <a:xfrm>
              <a:off x="6669158" y="3074192"/>
              <a:ext cx="149225" cy="115888"/>
            </a:xfrm>
            <a:custGeom>
              <a:avLst/>
              <a:gdLst>
                <a:gd name="T0" fmla="*/ 33 w 69"/>
                <a:gd name="T1" fmla="*/ 27 h 54"/>
                <a:gd name="T2" fmla="*/ 34 w 69"/>
                <a:gd name="T3" fmla="*/ 27 h 54"/>
                <a:gd name="T4" fmla="*/ 22 w 69"/>
                <a:gd name="T5" fmla="*/ 42 h 54"/>
                <a:gd name="T6" fmla="*/ 13 w 69"/>
                <a:gd name="T7" fmla="*/ 46 h 54"/>
                <a:gd name="T8" fmla="*/ 35 w 69"/>
                <a:gd name="T9" fmla="*/ 26 h 54"/>
                <a:gd name="T10" fmla="*/ 33 w 69"/>
                <a:gd name="T11" fmla="*/ 29 h 54"/>
                <a:gd name="T12" fmla="*/ 32 w 69"/>
                <a:gd name="T13" fmla="*/ 30 h 54"/>
                <a:gd name="T14" fmla="*/ 28 w 69"/>
                <a:gd name="T15" fmla="*/ 31 h 54"/>
                <a:gd name="T16" fmla="*/ 17 w 69"/>
                <a:gd name="T17" fmla="*/ 41 h 54"/>
                <a:gd name="T18" fmla="*/ 2 w 69"/>
                <a:gd name="T19" fmla="*/ 51 h 54"/>
                <a:gd name="T20" fmla="*/ 2 w 69"/>
                <a:gd name="T21" fmla="*/ 54 h 54"/>
                <a:gd name="T22" fmla="*/ 2 w 69"/>
                <a:gd name="T23" fmla="*/ 54 h 54"/>
                <a:gd name="T24" fmla="*/ 7 w 69"/>
                <a:gd name="T25" fmla="*/ 51 h 54"/>
                <a:gd name="T26" fmla="*/ 18 w 69"/>
                <a:gd name="T27" fmla="*/ 46 h 54"/>
                <a:gd name="T28" fmla="*/ 26 w 69"/>
                <a:gd name="T29" fmla="*/ 38 h 54"/>
                <a:gd name="T30" fmla="*/ 30 w 69"/>
                <a:gd name="T31" fmla="*/ 33 h 54"/>
                <a:gd name="T32" fmla="*/ 31 w 69"/>
                <a:gd name="T33" fmla="*/ 34 h 54"/>
                <a:gd name="T34" fmla="*/ 68 w 69"/>
                <a:gd name="T35" fmla="*/ 0 h 54"/>
                <a:gd name="T36" fmla="*/ 64 w 69"/>
                <a:gd name="T37" fmla="*/ 0 h 54"/>
                <a:gd name="T38" fmla="*/ 55 w 69"/>
                <a:gd name="T39" fmla="*/ 5 h 54"/>
                <a:gd name="T40" fmla="*/ 52 w 69"/>
                <a:gd name="T41" fmla="*/ 7 h 54"/>
                <a:gd name="T42" fmla="*/ 47 w 69"/>
                <a:gd name="T43" fmla="*/ 11 h 54"/>
                <a:gd name="T44" fmla="*/ 45 w 69"/>
                <a:gd name="T45" fmla="*/ 14 h 54"/>
                <a:gd name="T46" fmla="*/ 45 w 69"/>
                <a:gd name="T47" fmla="*/ 16 h 54"/>
                <a:gd name="T48" fmla="*/ 31 w 69"/>
                <a:gd name="T49" fmla="*/ 26 h 54"/>
                <a:gd name="T50" fmla="*/ 40 w 69"/>
                <a:gd name="T51" fmla="*/ 21 h 54"/>
                <a:gd name="T52" fmla="*/ 42 w 69"/>
                <a:gd name="T53" fmla="*/ 21 h 54"/>
                <a:gd name="T54" fmla="*/ 58 w 69"/>
                <a:gd name="T55" fmla="*/ 7 h 54"/>
                <a:gd name="T56" fmla="*/ 58 w 69"/>
                <a:gd name="T57" fmla="*/ 7 h 54"/>
                <a:gd name="T58" fmla="*/ 57 w 69"/>
                <a:gd name="T59" fmla="*/ 6 h 54"/>
                <a:gd name="T60" fmla="*/ 60 w 69"/>
                <a:gd name="T61" fmla="*/ 4 h 54"/>
                <a:gd name="T62" fmla="*/ 69 w 69"/>
                <a:gd name="T63" fmla="*/ 1 h 54"/>
                <a:gd name="T64" fmla="*/ 68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solidFill>
              <a:schemeClr val="accent1"/>
            </a:solidFill>
            <a:ln>
              <a:solidFill>
                <a:schemeClr val="accent2"/>
              </a:solidFill>
            </a:ln>
          </p:spPr>
          <p:txBody>
            <a:bodyPr vert="horz" wrap="square" lIns="121882" tIns="60941" rIns="121882" bIns="60941" numCol="1" anchor="t" anchorCtr="0" compatLnSpc="1"/>
            <a:lstStyle/>
            <a:p>
              <a:endParaRPr lang="zh-CN" altLang="en-US" sz="2400"/>
            </a:p>
          </p:txBody>
        </p:sp>
        <p:sp>
          <p:nvSpPr>
            <p:cNvPr id="197" name="Freeform 154"/>
            <p:cNvSpPr>
              <a:spLocks noEditPoints="1"/>
            </p:cNvSpPr>
            <p:nvPr/>
          </p:nvSpPr>
          <p:spPr bwMode="auto">
            <a:xfrm>
              <a:off x="6456433" y="3434555"/>
              <a:ext cx="228600" cy="74613"/>
            </a:xfrm>
            <a:custGeom>
              <a:avLst/>
              <a:gdLst>
                <a:gd name="T0" fmla="*/ 40 w 106"/>
                <a:gd name="T1" fmla="*/ 13 h 35"/>
                <a:gd name="T2" fmla="*/ 38 w 106"/>
                <a:gd name="T3" fmla="*/ 15 h 35"/>
                <a:gd name="T4" fmla="*/ 44 w 106"/>
                <a:gd name="T5" fmla="*/ 14 h 35"/>
                <a:gd name="T6" fmla="*/ 53 w 106"/>
                <a:gd name="T7" fmla="*/ 8 h 35"/>
                <a:gd name="T8" fmla="*/ 20 w 106"/>
                <a:gd name="T9" fmla="*/ 18 h 35"/>
                <a:gd name="T10" fmla="*/ 1 w 106"/>
                <a:gd name="T11" fmla="*/ 33 h 35"/>
                <a:gd name="T12" fmla="*/ 1 w 106"/>
                <a:gd name="T13" fmla="*/ 35 h 35"/>
                <a:gd name="T14" fmla="*/ 2 w 106"/>
                <a:gd name="T15" fmla="*/ 34 h 35"/>
                <a:gd name="T16" fmla="*/ 12 w 106"/>
                <a:gd name="T17" fmla="*/ 26 h 35"/>
                <a:gd name="T18" fmla="*/ 8 w 106"/>
                <a:gd name="T19" fmla="*/ 31 h 35"/>
                <a:gd name="T20" fmla="*/ 9 w 106"/>
                <a:gd name="T21" fmla="*/ 32 h 35"/>
                <a:gd name="T22" fmla="*/ 21 w 106"/>
                <a:gd name="T23" fmla="*/ 19 h 35"/>
                <a:gd name="T24" fmla="*/ 32 w 106"/>
                <a:gd name="T25" fmla="*/ 16 h 35"/>
                <a:gd name="T26" fmla="*/ 37 w 106"/>
                <a:gd name="T27" fmla="*/ 13 h 35"/>
                <a:gd name="T28" fmla="*/ 28 w 106"/>
                <a:gd name="T29" fmla="*/ 14 h 35"/>
                <a:gd name="T30" fmla="*/ 49 w 106"/>
                <a:gd name="T31" fmla="*/ 11 h 35"/>
                <a:gd name="T32" fmla="*/ 92 w 106"/>
                <a:gd name="T33" fmla="*/ 22 h 35"/>
                <a:gd name="T34" fmla="*/ 100 w 106"/>
                <a:gd name="T35" fmla="*/ 10 h 35"/>
                <a:gd name="T36" fmla="*/ 92 w 106"/>
                <a:gd name="T37" fmla="*/ 22 h 35"/>
                <a:gd name="T38" fmla="*/ 84 w 106"/>
                <a:gd name="T39" fmla="*/ 2 h 35"/>
                <a:gd name="T40" fmla="*/ 61 w 106"/>
                <a:gd name="T41" fmla="*/ 8 h 35"/>
                <a:gd name="T42" fmla="*/ 54 w 106"/>
                <a:gd name="T43" fmla="*/ 8 h 35"/>
                <a:gd name="T44" fmla="*/ 50 w 106"/>
                <a:gd name="T45" fmla="*/ 13 h 35"/>
                <a:gd name="T46" fmla="*/ 62 w 106"/>
                <a:gd name="T47" fmla="*/ 9 h 35"/>
                <a:gd name="T48" fmla="*/ 68 w 106"/>
                <a:gd name="T49" fmla="*/ 8 h 35"/>
                <a:gd name="T50" fmla="*/ 69 w 106"/>
                <a:gd name="T51" fmla="*/ 8 h 35"/>
                <a:gd name="T52" fmla="*/ 82 w 106"/>
                <a:gd name="T53" fmla="*/ 6 h 35"/>
                <a:gd name="T54" fmla="*/ 83 w 106"/>
                <a:gd name="T55" fmla="*/ 5 h 35"/>
                <a:gd name="T56" fmla="*/ 84 w 106"/>
                <a:gd name="T57" fmla="*/ 5 h 35"/>
                <a:gd name="T58" fmla="*/ 99 w 106"/>
                <a:gd name="T59" fmla="*/ 2 h 35"/>
                <a:gd name="T60" fmla="*/ 100 w 106"/>
                <a:gd name="T61" fmla="*/ 2 h 35"/>
                <a:gd name="T62" fmla="*/ 94 w 106"/>
                <a:gd name="T63" fmla="*/ 13 h 35"/>
                <a:gd name="T64" fmla="*/ 89 w 106"/>
                <a:gd name="T65" fmla="*/ 24 h 35"/>
                <a:gd name="T66" fmla="*/ 90 w 106"/>
                <a:gd name="T67" fmla="*/ 25 h 35"/>
                <a:gd name="T68" fmla="*/ 91 w 106"/>
                <a:gd name="T69" fmla="*/ 25 h 35"/>
                <a:gd name="T70" fmla="*/ 100 w 106"/>
                <a:gd name="T71" fmla="*/ 13 h 35"/>
                <a:gd name="T72" fmla="*/ 105 w 106"/>
                <a:gd name="T73" fmla="*/ 3 h 35"/>
                <a:gd name="T74" fmla="*/ 105 w 106"/>
                <a:gd name="T75" fmla="*/ 2 h 35"/>
                <a:gd name="T76" fmla="*/ 97 w 10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3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solidFill>
              <a:schemeClr val="accent1"/>
            </a:solidFill>
            <a:ln>
              <a:solidFill>
                <a:schemeClr val="accent2"/>
              </a:solidFill>
            </a:ln>
          </p:spPr>
          <p:txBody>
            <a:bodyPr vert="horz" wrap="square" lIns="121882" tIns="60941" rIns="121882" bIns="60941" numCol="1" anchor="t" anchorCtr="0" compatLnSpc="1"/>
            <a:lstStyle/>
            <a:p>
              <a:endParaRPr lang="zh-CN" altLang="en-US" sz="2400"/>
            </a:p>
          </p:txBody>
        </p:sp>
        <p:sp>
          <p:nvSpPr>
            <p:cNvPr id="198" name="Freeform 155"/>
            <p:cNvSpPr>
              <a:spLocks noEditPoints="1"/>
            </p:cNvSpPr>
            <p:nvPr/>
          </p:nvSpPr>
          <p:spPr bwMode="auto">
            <a:xfrm>
              <a:off x="6677095" y="3450430"/>
              <a:ext cx="204788" cy="209550"/>
            </a:xfrm>
            <a:custGeom>
              <a:avLst/>
              <a:gdLst>
                <a:gd name="T0" fmla="*/ 36 w 95"/>
                <a:gd name="T1" fmla="*/ 97 h 97"/>
                <a:gd name="T2" fmla="*/ 44 w 95"/>
                <a:gd name="T3" fmla="*/ 97 h 97"/>
                <a:gd name="T4" fmla="*/ 46 w 95"/>
                <a:gd name="T5" fmla="*/ 95 h 97"/>
                <a:gd name="T6" fmla="*/ 44 w 95"/>
                <a:gd name="T7" fmla="*/ 95 h 97"/>
                <a:gd name="T8" fmla="*/ 27 w 95"/>
                <a:gd name="T9" fmla="*/ 93 h 97"/>
                <a:gd name="T10" fmla="*/ 34 w 95"/>
                <a:gd name="T11" fmla="*/ 97 h 97"/>
                <a:gd name="T12" fmla="*/ 27 w 95"/>
                <a:gd name="T13" fmla="*/ 93 h 97"/>
                <a:gd name="T14" fmla="*/ 16 w 95"/>
                <a:gd name="T15" fmla="*/ 90 h 97"/>
                <a:gd name="T16" fmla="*/ 23 w 95"/>
                <a:gd name="T17" fmla="*/ 93 h 97"/>
                <a:gd name="T18" fmla="*/ 18 w 95"/>
                <a:gd name="T19" fmla="*/ 88 h 97"/>
                <a:gd name="T20" fmla="*/ 11 w 95"/>
                <a:gd name="T21" fmla="*/ 85 h 97"/>
                <a:gd name="T22" fmla="*/ 16 w 95"/>
                <a:gd name="T23" fmla="*/ 87 h 97"/>
                <a:gd name="T24" fmla="*/ 7 w 95"/>
                <a:gd name="T25" fmla="*/ 75 h 97"/>
                <a:gd name="T26" fmla="*/ 10 w 95"/>
                <a:gd name="T27" fmla="*/ 83 h 97"/>
                <a:gd name="T28" fmla="*/ 7 w 95"/>
                <a:gd name="T29" fmla="*/ 75 h 97"/>
                <a:gd name="T30" fmla="*/ 1 w 95"/>
                <a:gd name="T31" fmla="*/ 43 h 97"/>
                <a:gd name="T32" fmla="*/ 2 w 95"/>
                <a:gd name="T33" fmla="*/ 66 h 97"/>
                <a:gd name="T34" fmla="*/ 3 w 95"/>
                <a:gd name="T35" fmla="*/ 69 h 97"/>
                <a:gd name="T36" fmla="*/ 6 w 95"/>
                <a:gd name="T37" fmla="*/ 73 h 97"/>
                <a:gd name="T38" fmla="*/ 3 w 95"/>
                <a:gd name="T39" fmla="*/ 40 h 97"/>
                <a:gd name="T40" fmla="*/ 73 w 95"/>
                <a:gd name="T41" fmla="*/ 90 h 97"/>
                <a:gd name="T42" fmla="*/ 92 w 95"/>
                <a:gd name="T43" fmla="*/ 75 h 97"/>
                <a:gd name="T44" fmla="*/ 5 w 95"/>
                <a:gd name="T45" fmla="*/ 38 h 97"/>
                <a:gd name="T46" fmla="*/ 6 w 95"/>
                <a:gd name="T47" fmla="*/ 50 h 97"/>
                <a:gd name="T48" fmla="*/ 24 w 95"/>
                <a:gd name="T49" fmla="*/ 80 h 97"/>
                <a:gd name="T50" fmla="*/ 25 w 95"/>
                <a:gd name="T51" fmla="*/ 81 h 97"/>
                <a:gd name="T52" fmla="*/ 49 w 95"/>
                <a:gd name="T53" fmla="*/ 93 h 97"/>
                <a:gd name="T54" fmla="*/ 49 w 95"/>
                <a:gd name="T55" fmla="*/ 93 h 97"/>
                <a:gd name="T56" fmla="*/ 49 w 95"/>
                <a:gd name="T57" fmla="*/ 95 h 97"/>
                <a:gd name="T58" fmla="*/ 62 w 95"/>
                <a:gd name="T59" fmla="*/ 95 h 97"/>
                <a:gd name="T60" fmla="*/ 65 w 95"/>
                <a:gd name="T61" fmla="*/ 93 h 97"/>
                <a:gd name="T62" fmla="*/ 74 w 95"/>
                <a:gd name="T63" fmla="*/ 92 h 97"/>
                <a:gd name="T64" fmla="*/ 75 w 95"/>
                <a:gd name="T65" fmla="*/ 91 h 97"/>
                <a:gd name="T66" fmla="*/ 77 w 95"/>
                <a:gd name="T67" fmla="*/ 92 h 97"/>
                <a:gd name="T68" fmla="*/ 94 w 95"/>
                <a:gd name="T69" fmla="*/ 73 h 97"/>
                <a:gd name="T70" fmla="*/ 85 w 95"/>
                <a:gd name="T71" fmla="*/ 78 h 97"/>
                <a:gd name="T72" fmla="*/ 64 w 95"/>
                <a:gd name="T73" fmla="*/ 92 h 97"/>
                <a:gd name="T74" fmla="*/ 55 w 95"/>
                <a:gd name="T75" fmla="*/ 92 h 97"/>
                <a:gd name="T76" fmla="*/ 10 w 95"/>
                <a:gd name="T77" fmla="*/ 58 h 97"/>
                <a:gd name="T78" fmla="*/ 5 w 95"/>
                <a:gd name="T79" fmla="*/ 38 h 97"/>
                <a:gd name="T80" fmla="*/ 1 w 95"/>
                <a:gd name="T81" fmla="*/ 28 h 97"/>
                <a:gd name="T82" fmla="*/ 1 w 95"/>
                <a:gd name="T83" fmla="*/ 39 h 97"/>
                <a:gd name="T84" fmla="*/ 5 w 95"/>
                <a:gd name="T85" fmla="*/ 36 h 97"/>
                <a:gd name="T86" fmla="*/ 4 w 95"/>
                <a:gd name="T87" fmla="*/ 25 h 97"/>
                <a:gd name="T88" fmla="*/ 4 w 95"/>
                <a:gd name="T89" fmla="*/ 0 h 97"/>
                <a:gd name="T90" fmla="*/ 1 w 95"/>
                <a:gd name="T91" fmla="*/ 17 h 97"/>
                <a:gd name="T92" fmla="*/ 5 w 95"/>
                <a:gd name="T93" fmla="*/ 23 h 97"/>
                <a:gd name="T94" fmla="*/ 5 w 95"/>
                <a:gd name="T95" fmla="*/ 1 h 97"/>
                <a:gd name="T96" fmla="*/ 6 w 95"/>
                <a:gd name="T97" fmla="*/ 1 h 97"/>
                <a:gd name="T98" fmla="*/ 4 w 95"/>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97">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solidFill>
              <a:schemeClr val="accent1"/>
            </a:solidFill>
            <a:ln>
              <a:solidFill>
                <a:schemeClr val="accent2"/>
              </a:solidFill>
            </a:ln>
          </p:spPr>
          <p:txBody>
            <a:bodyPr vert="horz" wrap="square" lIns="121882" tIns="60941" rIns="121882" bIns="60941" numCol="1" anchor="t" anchorCtr="0" compatLnSpc="1"/>
            <a:lstStyle/>
            <a:p>
              <a:endParaRPr lang="zh-CN" altLang="en-US" sz="2400"/>
            </a:p>
          </p:txBody>
        </p:sp>
        <p:sp>
          <p:nvSpPr>
            <p:cNvPr id="276" name="任意多边形 275"/>
            <p:cNvSpPr/>
            <p:nvPr/>
          </p:nvSpPr>
          <p:spPr bwMode="auto">
            <a:xfrm>
              <a:off x="6499831" y="2840830"/>
              <a:ext cx="676789" cy="1006475"/>
            </a:xfrm>
            <a:custGeom>
              <a:avLst/>
              <a:gdLst>
                <a:gd name="connsiteX0" fmla="*/ 612728 w 676789"/>
                <a:gd name="connsiteY0" fmla="*/ 981075 h 1006475"/>
                <a:gd name="connsiteX1" fmla="*/ 614865 w 676789"/>
                <a:gd name="connsiteY1" fmla="*/ 981075 h 1006475"/>
                <a:gd name="connsiteX2" fmla="*/ 614865 w 676789"/>
                <a:gd name="connsiteY2" fmla="*/ 983192 h 1006475"/>
                <a:gd name="connsiteX3" fmla="*/ 595632 w 676789"/>
                <a:gd name="connsiteY3" fmla="*/ 993775 h 1006475"/>
                <a:gd name="connsiteX4" fmla="*/ 565713 w 676789"/>
                <a:gd name="connsiteY4" fmla="*/ 1006475 h 1006475"/>
                <a:gd name="connsiteX5" fmla="*/ 563576 w 676789"/>
                <a:gd name="connsiteY5" fmla="*/ 1006475 h 1006475"/>
                <a:gd name="connsiteX6" fmla="*/ 561439 w 676789"/>
                <a:gd name="connsiteY6" fmla="*/ 1006475 h 1006475"/>
                <a:gd name="connsiteX7" fmla="*/ 563576 w 676789"/>
                <a:gd name="connsiteY7" fmla="*/ 1004358 h 1006475"/>
                <a:gd name="connsiteX8" fmla="*/ 593495 w 676789"/>
                <a:gd name="connsiteY8" fmla="*/ 989542 h 1006475"/>
                <a:gd name="connsiteX9" fmla="*/ 612728 w 676789"/>
                <a:gd name="connsiteY9" fmla="*/ 981075 h 1006475"/>
                <a:gd name="connsiteX10" fmla="*/ 636513 w 676789"/>
                <a:gd name="connsiteY10" fmla="*/ 941387 h 1006475"/>
                <a:gd name="connsiteX11" fmla="*/ 638663 w 676789"/>
                <a:gd name="connsiteY11" fmla="*/ 945683 h 1006475"/>
                <a:gd name="connsiteX12" fmla="*/ 632211 w 676789"/>
                <a:gd name="connsiteY12" fmla="*/ 947830 h 1006475"/>
                <a:gd name="connsiteX13" fmla="*/ 582742 w 676789"/>
                <a:gd name="connsiteY13" fmla="*/ 975752 h 1006475"/>
                <a:gd name="connsiteX14" fmla="*/ 578441 w 676789"/>
                <a:gd name="connsiteY14" fmla="*/ 977900 h 1006475"/>
                <a:gd name="connsiteX15" fmla="*/ 576290 w 676789"/>
                <a:gd name="connsiteY15" fmla="*/ 977900 h 1006475"/>
                <a:gd name="connsiteX16" fmla="*/ 576290 w 676789"/>
                <a:gd name="connsiteY16" fmla="*/ 973604 h 1006475"/>
                <a:gd name="connsiteX17" fmla="*/ 580592 w 676789"/>
                <a:gd name="connsiteY17" fmla="*/ 971456 h 1006475"/>
                <a:gd name="connsiteX18" fmla="*/ 589195 w 676789"/>
                <a:gd name="connsiteY18" fmla="*/ 967161 h 1006475"/>
                <a:gd name="connsiteX19" fmla="*/ 636513 w 676789"/>
                <a:gd name="connsiteY19" fmla="*/ 941387 h 1006475"/>
                <a:gd name="connsiteX20" fmla="*/ 642931 w 676789"/>
                <a:gd name="connsiteY20" fmla="*/ 914400 h 1006475"/>
                <a:gd name="connsiteX21" fmla="*/ 645048 w 676789"/>
                <a:gd name="connsiteY21" fmla="*/ 914400 h 1006475"/>
                <a:gd name="connsiteX22" fmla="*/ 645048 w 676789"/>
                <a:gd name="connsiteY22" fmla="*/ 916483 h 1006475"/>
                <a:gd name="connsiteX23" fmla="*/ 606948 w 676789"/>
                <a:gd name="connsiteY23" fmla="*/ 937320 h 1006475"/>
                <a:gd name="connsiteX24" fmla="*/ 600598 w 676789"/>
                <a:gd name="connsiteY24" fmla="*/ 939403 h 1006475"/>
                <a:gd name="connsiteX25" fmla="*/ 581548 w 676789"/>
                <a:gd name="connsiteY25" fmla="*/ 947738 h 1006475"/>
                <a:gd name="connsiteX26" fmla="*/ 579431 w 676789"/>
                <a:gd name="connsiteY26" fmla="*/ 943571 h 1006475"/>
                <a:gd name="connsiteX27" fmla="*/ 602714 w 676789"/>
                <a:gd name="connsiteY27" fmla="*/ 933152 h 1006475"/>
                <a:gd name="connsiteX28" fmla="*/ 609064 w 676789"/>
                <a:gd name="connsiteY28" fmla="*/ 931069 h 1006475"/>
                <a:gd name="connsiteX29" fmla="*/ 642931 w 676789"/>
                <a:gd name="connsiteY29" fmla="*/ 914400 h 1006475"/>
                <a:gd name="connsiteX30" fmla="*/ 656888 w 676789"/>
                <a:gd name="connsiteY30" fmla="*/ 892175 h 1006475"/>
                <a:gd name="connsiteX31" fmla="*/ 663437 w 676789"/>
                <a:gd name="connsiteY31" fmla="*/ 892175 h 1006475"/>
                <a:gd name="connsiteX32" fmla="*/ 665619 w 676789"/>
                <a:gd name="connsiteY32" fmla="*/ 892175 h 1006475"/>
                <a:gd name="connsiteX33" fmla="*/ 665619 w 676789"/>
                <a:gd name="connsiteY33" fmla="*/ 896408 h 1006475"/>
                <a:gd name="connsiteX34" fmla="*/ 663437 w 676789"/>
                <a:gd name="connsiteY34" fmla="*/ 896408 h 1006475"/>
                <a:gd name="connsiteX35" fmla="*/ 654705 w 676789"/>
                <a:gd name="connsiteY35" fmla="*/ 896408 h 1006475"/>
                <a:gd name="connsiteX36" fmla="*/ 632877 w 676789"/>
                <a:gd name="connsiteY36" fmla="*/ 904875 h 1006475"/>
                <a:gd name="connsiteX37" fmla="*/ 615415 w 676789"/>
                <a:gd name="connsiteY37" fmla="*/ 911225 h 1006475"/>
                <a:gd name="connsiteX38" fmla="*/ 608866 w 676789"/>
                <a:gd name="connsiteY38" fmla="*/ 913342 h 1006475"/>
                <a:gd name="connsiteX39" fmla="*/ 602318 w 676789"/>
                <a:gd name="connsiteY39" fmla="*/ 915458 h 1006475"/>
                <a:gd name="connsiteX40" fmla="*/ 602318 w 676789"/>
                <a:gd name="connsiteY40" fmla="*/ 917575 h 1006475"/>
                <a:gd name="connsiteX41" fmla="*/ 600135 w 676789"/>
                <a:gd name="connsiteY41" fmla="*/ 913342 h 1006475"/>
                <a:gd name="connsiteX42" fmla="*/ 611049 w 676789"/>
                <a:gd name="connsiteY42" fmla="*/ 909108 h 1006475"/>
                <a:gd name="connsiteX43" fmla="*/ 617598 w 676789"/>
                <a:gd name="connsiteY43" fmla="*/ 906992 h 1006475"/>
                <a:gd name="connsiteX44" fmla="*/ 656888 w 676789"/>
                <a:gd name="connsiteY44" fmla="*/ 892175 h 1006475"/>
                <a:gd name="connsiteX45" fmla="*/ 671438 w 676789"/>
                <a:gd name="connsiteY45" fmla="*/ 866775 h 1006475"/>
                <a:gd name="connsiteX46" fmla="*/ 671438 w 676789"/>
                <a:gd name="connsiteY46" fmla="*/ 871084 h 1006475"/>
                <a:gd name="connsiteX47" fmla="*/ 669287 w 676789"/>
                <a:gd name="connsiteY47" fmla="*/ 871084 h 1006475"/>
                <a:gd name="connsiteX48" fmla="*/ 660684 w 676789"/>
                <a:gd name="connsiteY48" fmla="*/ 873238 h 1006475"/>
                <a:gd name="connsiteX49" fmla="*/ 641326 w 676789"/>
                <a:gd name="connsiteY49" fmla="*/ 881856 h 1006475"/>
                <a:gd name="connsiteX50" fmla="*/ 619818 w 676789"/>
                <a:gd name="connsiteY50" fmla="*/ 894783 h 1006475"/>
                <a:gd name="connsiteX51" fmla="*/ 615517 w 676789"/>
                <a:gd name="connsiteY51" fmla="*/ 896938 h 1006475"/>
                <a:gd name="connsiteX52" fmla="*/ 613366 w 676789"/>
                <a:gd name="connsiteY52" fmla="*/ 896938 h 1006475"/>
                <a:gd name="connsiteX53" fmla="*/ 611215 w 676789"/>
                <a:gd name="connsiteY53" fmla="*/ 892629 h 1006475"/>
                <a:gd name="connsiteX54" fmla="*/ 615517 w 676789"/>
                <a:gd name="connsiteY54" fmla="*/ 892629 h 1006475"/>
                <a:gd name="connsiteX55" fmla="*/ 619818 w 676789"/>
                <a:gd name="connsiteY55" fmla="*/ 888320 h 1006475"/>
                <a:gd name="connsiteX56" fmla="*/ 643477 w 676789"/>
                <a:gd name="connsiteY56" fmla="*/ 877547 h 1006475"/>
                <a:gd name="connsiteX57" fmla="*/ 662834 w 676789"/>
                <a:gd name="connsiteY57" fmla="*/ 868929 h 1006475"/>
                <a:gd name="connsiteX58" fmla="*/ 671438 w 676789"/>
                <a:gd name="connsiteY58" fmla="*/ 866775 h 1006475"/>
                <a:gd name="connsiteX59" fmla="*/ 671474 w 676789"/>
                <a:gd name="connsiteY59" fmla="*/ 844550 h 1006475"/>
                <a:gd name="connsiteX60" fmla="*/ 673607 w 676789"/>
                <a:gd name="connsiteY60" fmla="*/ 844550 h 1006475"/>
                <a:gd name="connsiteX61" fmla="*/ 675740 w 676789"/>
                <a:gd name="connsiteY61" fmla="*/ 846704 h 1006475"/>
                <a:gd name="connsiteX62" fmla="*/ 675740 w 676789"/>
                <a:gd name="connsiteY62" fmla="*/ 848859 h 1006475"/>
                <a:gd name="connsiteX63" fmla="*/ 671474 w 676789"/>
                <a:gd name="connsiteY63" fmla="*/ 851013 h 1006475"/>
                <a:gd name="connsiteX64" fmla="*/ 669341 w 676789"/>
                <a:gd name="connsiteY64" fmla="*/ 851013 h 1006475"/>
                <a:gd name="connsiteX65" fmla="*/ 665074 w 676789"/>
                <a:gd name="connsiteY65" fmla="*/ 851013 h 1006475"/>
                <a:gd name="connsiteX66" fmla="*/ 639476 w 676789"/>
                <a:gd name="connsiteY66" fmla="*/ 859631 h 1006475"/>
                <a:gd name="connsiteX67" fmla="*/ 624543 w 676789"/>
                <a:gd name="connsiteY67" fmla="*/ 868249 h 1006475"/>
                <a:gd name="connsiteX68" fmla="*/ 620277 w 676789"/>
                <a:gd name="connsiteY68" fmla="*/ 870404 h 1006475"/>
                <a:gd name="connsiteX69" fmla="*/ 611744 w 676789"/>
                <a:gd name="connsiteY69" fmla="*/ 874713 h 1006475"/>
                <a:gd name="connsiteX70" fmla="*/ 609610 w 676789"/>
                <a:gd name="connsiteY70" fmla="*/ 874713 h 1006475"/>
                <a:gd name="connsiteX71" fmla="*/ 609610 w 676789"/>
                <a:gd name="connsiteY71" fmla="*/ 872558 h 1006475"/>
                <a:gd name="connsiteX72" fmla="*/ 620277 w 676789"/>
                <a:gd name="connsiteY72" fmla="*/ 866095 h 1006475"/>
                <a:gd name="connsiteX73" fmla="*/ 624543 w 676789"/>
                <a:gd name="connsiteY73" fmla="*/ 863940 h 1006475"/>
                <a:gd name="connsiteX74" fmla="*/ 641609 w 676789"/>
                <a:gd name="connsiteY74" fmla="*/ 855322 h 1006475"/>
                <a:gd name="connsiteX75" fmla="*/ 665074 w 676789"/>
                <a:gd name="connsiteY75" fmla="*/ 846704 h 1006475"/>
                <a:gd name="connsiteX76" fmla="*/ 669341 w 676789"/>
                <a:gd name="connsiteY76" fmla="*/ 846704 h 1006475"/>
                <a:gd name="connsiteX77" fmla="*/ 671474 w 676789"/>
                <a:gd name="connsiteY77" fmla="*/ 844550 h 1006475"/>
                <a:gd name="connsiteX78" fmla="*/ 667558 w 676789"/>
                <a:gd name="connsiteY78" fmla="*/ 825500 h 1006475"/>
                <a:gd name="connsiteX79" fmla="*/ 669756 w 676789"/>
                <a:gd name="connsiteY79" fmla="*/ 825500 h 1006475"/>
                <a:gd name="connsiteX80" fmla="*/ 671954 w 676789"/>
                <a:gd name="connsiteY80" fmla="*/ 825500 h 1006475"/>
                <a:gd name="connsiteX81" fmla="*/ 671954 w 676789"/>
                <a:gd name="connsiteY81" fmla="*/ 829830 h 1006475"/>
                <a:gd name="connsiteX82" fmla="*/ 667558 w 676789"/>
                <a:gd name="connsiteY82" fmla="*/ 831994 h 1006475"/>
                <a:gd name="connsiteX83" fmla="*/ 625795 w 676789"/>
                <a:gd name="connsiteY83" fmla="*/ 849313 h 1006475"/>
                <a:gd name="connsiteX84" fmla="*/ 621398 w 676789"/>
                <a:gd name="connsiteY84" fmla="*/ 849313 h 1006475"/>
                <a:gd name="connsiteX85" fmla="*/ 619200 w 676789"/>
                <a:gd name="connsiteY85" fmla="*/ 849313 h 1006475"/>
                <a:gd name="connsiteX86" fmla="*/ 619200 w 676789"/>
                <a:gd name="connsiteY86" fmla="*/ 847148 h 1006475"/>
                <a:gd name="connsiteX87" fmla="*/ 621398 w 676789"/>
                <a:gd name="connsiteY87" fmla="*/ 844983 h 1006475"/>
                <a:gd name="connsiteX88" fmla="*/ 625795 w 676789"/>
                <a:gd name="connsiteY88" fmla="*/ 844983 h 1006475"/>
                <a:gd name="connsiteX89" fmla="*/ 667558 w 676789"/>
                <a:gd name="connsiteY89" fmla="*/ 825500 h 1006475"/>
                <a:gd name="connsiteX90" fmla="*/ 315789 w 676789"/>
                <a:gd name="connsiteY90" fmla="*/ 811212 h 1006475"/>
                <a:gd name="connsiteX91" fmla="*/ 317964 w 676789"/>
                <a:gd name="connsiteY91" fmla="*/ 811212 h 1006475"/>
                <a:gd name="connsiteX92" fmla="*/ 320140 w 676789"/>
                <a:gd name="connsiteY92" fmla="*/ 813329 h 1006475"/>
                <a:gd name="connsiteX93" fmla="*/ 265753 w 676789"/>
                <a:gd name="connsiteY93" fmla="*/ 868362 h 1006475"/>
                <a:gd name="connsiteX94" fmla="*/ 263577 w 676789"/>
                <a:gd name="connsiteY94" fmla="*/ 864129 h 1006475"/>
                <a:gd name="connsiteX95" fmla="*/ 311438 w 676789"/>
                <a:gd name="connsiteY95" fmla="*/ 815445 h 1006475"/>
                <a:gd name="connsiteX96" fmla="*/ 315789 w 676789"/>
                <a:gd name="connsiteY96" fmla="*/ 811212 h 1006475"/>
                <a:gd name="connsiteX97" fmla="*/ 283075 w 676789"/>
                <a:gd name="connsiteY97" fmla="*/ 811212 h 1006475"/>
                <a:gd name="connsiteX98" fmla="*/ 285215 w 676789"/>
                <a:gd name="connsiteY98" fmla="*/ 815491 h 1006475"/>
                <a:gd name="connsiteX99" fmla="*/ 283075 w 676789"/>
                <a:gd name="connsiteY99" fmla="*/ 815491 h 1006475"/>
                <a:gd name="connsiteX100" fmla="*/ 278796 w 676789"/>
                <a:gd name="connsiteY100" fmla="*/ 819771 h 1006475"/>
                <a:gd name="connsiteX101" fmla="*/ 240281 w 676789"/>
                <a:gd name="connsiteY101" fmla="*/ 860425 h 1006475"/>
                <a:gd name="connsiteX102" fmla="*/ 238141 w 676789"/>
                <a:gd name="connsiteY102" fmla="*/ 856145 h 1006475"/>
                <a:gd name="connsiteX103" fmla="*/ 272377 w 676789"/>
                <a:gd name="connsiteY103" fmla="*/ 819771 h 1006475"/>
                <a:gd name="connsiteX104" fmla="*/ 276656 w 676789"/>
                <a:gd name="connsiteY104" fmla="*/ 815491 h 1006475"/>
                <a:gd name="connsiteX105" fmla="*/ 280935 w 676789"/>
                <a:gd name="connsiteY105" fmla="*/ 813352 h 1006475"/>
                <a:gd name="connsiteX106" fmla="*/ 283075 w 676789"/>
                <a:gd name="connsiteY106" fmla="*/ 811212 h 1006475"/>
                <a:gd name="connsiteX107" fmla="*/ 260290 w 676789"/>
                <a:gd name="connsiteY107" fmla="*/ 811212 h 1006475"/>
                <a:gd name="connsiteX108" fmla="*/ 262434 w 676789"/>
                <a:gd name="connsiteY108" fmla="*/ 811212 h 1006475"/>
                <a:gd name="connsiteX109" fmla="*/ 262434 w 676789"/>
                <a:gd name="connsiteY109" fmla="*/ 815508 h 1006475"/>
                <a:gd name="connsiteX110" fmla="*/ 260290 w 676789"/>
                <a:gd name="connsiteY110" fmla="*/ 815508 h 1006475"/>
                <a:gd name="connsiteX111" fmla="*/ 256004 w 676789"/>
                <a:gd name="connsiteY111" fmla="*/ 819803 h 1006475"/>
                <a:gd name="connsiteX112" fmla="*/ 228143 w 676789"/>
                <a:gd name="connsiteY112" fmla="*/ 847725 h 1006475"/>
                <a:gd name="connsiteX113" fmla="*/ 226000 w 676789"/>
                <a:gd name="connsiteY113" fmla="*/ 847725 h 1006475"/>
                <a:gd name="connsiteX114" fmla="*/ 223857 w 676789"/>
                <a:gd name="connsiteY114" fmla="*/ 845577 h 1006475"/>
                <a:gd name="connsiteX115" fmla="*/ 251718 w 676789"/>
                <a:gd name="connsiteY115" fmla="*/ 819803 h 1006475"/>
                <a:gd name="connsiteX116" fmla="*/ 256004 w 676789"/>
                <a:gd name="connsiteY116" fmla="*/ 815508 h 1006475"/>
                <a:gd name="connsiteX117" fmla="*/ 260290 w 676789"/>
                <a:gd name="connsiteY117" fmla="*/ 811212 h 1006475"/>
                <a:gd name="connsiteX118" fmla="*/ 339586 w 676789"/>
                <a:gd name="connsiteY118" fmla="*/ 806450 h 1006475"/>
                <a:gd name="connsiteX119" fmla="*/ 341769 w 676789"/>
                <a:gd name="connsiteY119" fmla="*/ 806450 h 1006475"/>
                <a:gd name="connsiteX120" fmla="*/ 343952 w 676789"/>
                <a:gd name="connsiteY120" fmla="*/ 808587 h 1006475"/>
                <a:gd name="connsiteX121" fmla="*/ 343952 w 676789"/>
                <a:gd name="connsiteY121" fmla="*/ 810724 h 1006475"/>
                <a:gd name="connsiteX122" fmla="*/ 295929 w 676789"/>
                <a:gd name="connsiteY122" fmla="*/ 859876 h 1006475"/>
                <a:gd name="connsiteX123" fmla="*/ 293747 w 676789"/>
                <a:gd name="connsiteY123" fmla="*/ 862013 h 1006475"/>
                <a:gd name="connsiteX124" fmla="*/ 291564 w 676789"/>
                <a:gd name="connsiteY124" fmla="*/ 857739 h 1006475"/>
                <a:gd name="connsiteX125" fmla="*/ 337403 w 676789"/>
                <a:gd name="connsiteY125" fmla="*/ 808587 h 1006475"/>
                <a:gd name="connsiteX126" fmla="*/ 339586 w 676789"/>
                <a:gd name="connsiteY126" fmla="*/ 806450 h 1006475"/>
                <a:gd name="connsiteX127" fmla="*/ 669335 w 676789"/>
                <a:gd name="connsiteY127" fmla="*/ 801687 h 1006475"/>
                <a:gd name="connsiteX128" fmla="*/ 671470 w 676789"/>
                <a:gd name="connsiteY128" fmla="*/ 801687 h 1006475"/>
                <a:gd name="connsiteX129" fmla="*/ 673605 w 676789"/>
                <a:gd name="connsiteY129" fmla="*/ 801687 h 1006475"/>
                <a:gd name="connsiteX130" fmla="*/ 673605 w 676789"/>
                <a:gd name="connsiteY130" fmla="*/ 806083 h 1006475"/>
                <a:gd name="connsiteX131" fmla="*/ 671470 w 676789"/>
                <a:gd name="connsiteY131" fmla="*/ 806083 h 1006475"/>
                <a:gd name="connsiteX132" fmla="*/ 669335 w 676789"/>
                <a:gd name="connsiteY132" fmla="*/ 806083 h 1006475"/>
                <a:gd name="connsiteX133" fmla="*/ 643716 w 676789"/>
                <a:gd name="connsiteY133" fmla="*/ 814875 h 1006475"/>
                <a:gd name="connsiteX134" fmla="*/ 626637 w 676789"/>
                <a:gd name="connsiteY134" fmla="*/ 825866 h 1006475"/>
                <a:gd name="connsiteX135" fmla="*/ 622367 w 676789"/>
                <a:gd name="connsiteY135" fmla="*/ 828064 h 1006475"/>
                <a:gd name="connsiteX136" fmla="*/ 620232 w 676789"/>
                <a:gd name="connsiteY136" fmla="*/ 828064 h 1006475"/>
                <a:gd name="connsiteX137" fmla="*/ 618097 w 676789"/>
                <a:gd name="connsiteY137" fmla="*/ 830262 h 1006475"/>
                <a:gd name="connsiteX138" fmla="*/ 615962 w 676789"/>
                <a:gd name="connsiteY138" fmla="*/ 830262 h 1006475"/>
                <a:gd name="connsiteX139" fmla="*/ 615962 w 676789"/>
                <a:gd name="connsiteY139" fmla="*/ 825866 h 1006475"/>
                <a:gd name="connsiteX140" fmla="*/ 620232 w 676789"/>
                <a:gd name="connsiteY140" fmla="*/ 823668 h 1006475"/>
                <a:gd name="connsiteX141" fmla="*/ 622367 w 676789"/>
                <a:gd name="connsiteY141" fmla="*/ 821470 h 1006475"/>
                <a:gd name="connsiteX142" fmla="*/ 626637 w 676789"/>
                <a:gd name="connsiteY142" fmla="*/ 819271 h 1006475"/>
                <a:gd name="connsiteX143" fmla="*/ 643716 w 676789"/>
                <a:gd name="connsiteY143" fmla="*/ 810479 h 1006475"/>
                <a:gd name="connsiteX144" fmla="*/ 669335 w 676789"/>
                <a:gd name="connsiteY144" fmla="*/ 801687 h 1006475"/>
                <a:gd name="connsiteX145" fmla="*/ 241109 w 676789"/>
                <a:gd name="connsiteY145" fmla="*/ 800100 h 1006475"/>
                <a:gd name="connsiteX146" fmla="*/ 243318 w 676789"/>
                <a:gd name="connsiteY146" fmla="*/ 800100 h 1006475"/>
                <a:gd name="connsiteX147" fmla="*/ 243318 w 676789"/>
                <a:gd name="connsiteY147" fmla="*/ 802217 h 1006475"/>
                <a:gd name="connsiteX148" fmla="*/ 236692 w 676789"/>
                <a:gd name="connsiteY148" fmla="*/ 810683 h 1006475"/>
                <a:gd name="connsiteX149" fmla="*/ 232275 w 676789"/>
                <a:gd name="connsiteY149" fmla="*/ 812800 h 1006475"/>
                <a:gd name="connsiteX150" fmla="*/ 199144 w 676789"/>
                <a:gd name="connsiteY150" fmla="*/ 844550 h 1006475"/>
                <a:gd name="connsiteX151" fmla="*/ 196935 w 676789"/>
                <a:gd name="connsiteY151" fmla="*/ 840317 h 1006475"/>
                <a:gd name="connsiteX152" fmla="*/ 227857 w 676789"/>
                <a:gd name="connsiteY152" fmla="*/ 810683 h 1006475"/>
                <a:gd name="connsiteX153" fmla="*/ 230066 w 676789"/>
                <a:gd name="connsiteY153" fmla="*/ 808567 h 1006475"/>
                <a:gd name="connsiteX154" fmla="*/ 241109 w 676789"/>
                <a:gd name="connsiteY154" fmla="*/ 800100 h 1006475"/>
                <a:gd name="connsiteX155" fmla="*/ 371393 w 676789"/>
                <a:gd name="connsiteY155" fmla="*/ 795337 h 1006475"/>
                <a:gd name="connsiteX156" fmla="*/ 373547 w 676789"/>
                <a:gd name="connsiteY156" fmla="*/ 795337 h 1006475"/>
                <a:gd name="connsiteX157" fmla="*/ 375702 w 676789"/>
                <a:gd name="connsiteY157" fmla="*/ 797472 h 1006475"/>
                <a:gd name="connsiteX158" fmla="*/ 375702 w 676789"/>
                <a:gd name="connsiteY158" fmla="*/ 801742 h 1006475"/>
                <a:gd name="connsiteX159" fmla="*/ 373547 w 676789"/>
                <a:gd name="connsiteY159" fmla="*/ 803877 h 1006475"/>
                <a:gd name="connsiteX160" fmla="*/ 371393 w 676789"/>
                <a:gd name="connsiteY160" fmla="*/ 801742 h 1006475"/>
                <a:gd name="connsiteX161" fmla="*/ 319686 w 676789"/>
                <a:gd name="connsiteY161" fmla="*/ 857250 h 1006475"/>
                <a:gd name="connsiteX162" fmla="*/ 317531 w 676789"/>
                <a:gd name="connsiteY162" fmla="*/ 852980 h 1006475"/>
                <a:gd name="connsiteX163" fmla="*/ 371393 w 676789"/>
                <a:gd name="connsiteY163" fmla="*/ 795337 h 1006475"/>
                <a:gd name="connsiteX164" fmla="*/ 404659 w 676789"/>
                <a:gd name="connsiteY164" fmla="*/ 790575 h 1006475"/>
                <a:gd name="connsiteX165" fmla="*/ 406849 w 676789"/>
                <a:gd name="connsiteY165" fmla="*/ 790575 h 1006475"/>
                <a:gd name="connsiteX166" fmla="*/ 406849 w 676789"/>
                <a:gd name="connsiteY166" fmla="*/ 792765 h 1006475"/>
                <a:gd name="connsiteX167" fmla="*/ 398090 w 676789"/>
                <a:gd name="connsiteY167" fmla="*/ 803713 h 1006475"/>
                <a:gd name="connsiteX168" fmla="*/ 391522 w 676789"/>
                <a:gd name="connsiteY168" fmla="*/ 810282 h 1006475"/>
                <a:gd name="connsiteX169" fmla="*/ 389332 w 676789"/>
                <a:gd name="connsiteY169" fmla="*/ 814661 h 1006475"/>
                <a:gd name="connsiteX170" fmla="*/ 382763 w 676789"/>
                <a:gd name="connsiteY170" fmla="*/ 821230 h 1006475"/>
                <a:gd name="connsiteX171" fmla="*/ 352108 w 676789"/>
                <a:gd name="connsiteY171" fmla="*/ 854075 h 1006475"/>
                <a:gd name="connsiteX172" fmla="*/ 349918 w 676789"/>
                <a:gd name="connsiteY172" fmla="*/ 854075 h 1006475"/>
                <a:gd name="connsiteX173" fmla="*/ 347728 w 676789"/>
                <a:gd name="connsiteY173" fmla="*/ 849696 h 1006475"/>
                <a:gd name="connsiteX174" fmla="*/ 384953 w 676789"/>
                <a:gd name="connsiteY174" fmla="*/ 812471 h 1006475"/>
                <a:gd name="connsiteX175" fmla="*/ 391522 w 676789"/>
                <a:gd name="connsiteY175" fmla="*/ 805902 h 1006475"/>
                <a:gd name="connsiteX176" fmla="*/ 395901 w 676789"/>
                <a:gd name="connsiteY176" fmla="*/ 801523 h 1006475"/>
                <a:gd name="connsiteX177" fmla="*/ 400280 w 676789"/>
                <a:gd name="connsiteY177" fmla="*/ 794954 h 1006475"/>
                <a:gd name="connsiteX178" fmla="*/ 404659 w 676789"/>
                <a:gd name="connsiteY178" fmla="*/ 790575 h 1006475"/>
                <a:gd name="connsiteX179" fmla="*/ 669756 w 676789"/>
                <a:gd name="connsiteY179" fmla="*/ 782637 h 1006475"/>
                <a:gd name="connsiteX180" fmla="*/ 671954 w 676789"/>
                <a:gd name="connsiteY180" fmla="*/ 782637 h 1006475"/>
                <a:gd name="connsiteX181" fmla="*/ 671954 w 676789"/>
                <a:gd name="connsiteY181" fmla="*/ 786967 h 1006475"/>
                <a:gd name="connsiteX182" fmla="*/ 669756 w 676789"/>
                <a:gd name="connsiteY182" fmla="*/ 786967 h 1006475"/>
                <a:gd name="connsiteX183" fmla="*/ 623596 w 676789"/>
                <a:gd name="connsiteY183" fmla="*/ 804285 h 1006475"/>
                <a:gd name="connsiteX184" fmla="*/ 621398 w 676789"/>
                <a:gd name="connsiteY184" fmla="*/ 806450 h 1006475"/>
                <a:gd name="connsiteX185" fmla="*/ 619200 w 676789"/>
                <a:gd name="connsiteY185" fmla="*/ 806450 h 1006475"/>
                <a:gd name="connsiteX186" fmla="*/ 619200 w 676789"/>
                <a:gd name="connsiteY186" fmla="*/ 802120 h 1006475"/>
                <a:gd name="connsiteX187" fmla="*/ 621398 w 676789"/>
                <a:gd name="connsiteY187" fmla="*/ 802120 h 1006475"/>
                <a:gd name="connsiteX188" fmla="*/ 623596 w 676789"/>
                <a:gd name="connsiteY188" fmla="*/ 799955 h 1006475"/>
                <a:gd name="connsiteX189" fmla="*/ 669756 w 676789"/>
                <a:gd name="connsiteY189" fmla="*/ 782637 h 1006475"/>
                <a:gd name="connsiteX190" fmla="*/ 227005 w 676789"/>
                <a:gd name="connsiteY190" fmla="*/ 782637 h 1006475"/>
                <a:gd name="connsiteX191" fmla="*/ 229122 w 676789"/>
                <a:gd name="connsiteY191" fmla="*/ 782637 h 1006475"/>
                <a:gd name="connsiteX192" fmla="*/ 231239 w 676789"/>
                <a:gd name="connsiteY192" fmla="*/ 784780 h 1006475"/>
                <a:gd name="connsiteX193" fmla="*/ 231239 w 676789"/>
                <a:gd name="connsiteY193" fmla="*/ 786923 h 1006475"/>
                <a:gd name="connsiteX194" fmla="*/ 216422 w 676789"/>
                <a:gd name="connsiteY194" fmla="*/ 799782 h 1006475"/>
                <a:gd name="connsiteX195" fmla="*/ 212189 w 676789"/>
                <a:gd name="connsiteY195" fmla="*/ 804068 h 1006475"/>
                <a:gd name="connsiteX196" fmla="*/ 191022 w 676789"/>
                <a:gd name="connsiteY196" fmla="*/ 825500 h 1006475"/>
                <a:gd name="connsiteX197" fmla="*/ 188905 w 676789"/>
                <a:gd name="connsiteY197" fmla="*/ 821214 h 1006475"/>
                <a:gd name="connsiteX198" fmla="*/ 210072 w 676789"/>
                <a:gd name="connsiteY198" fmla="*/ 799782 h 1006475"/>
                <a:gd name="connsiteX199" fmla="*/ 212189 w 676789"/>
                <a:gd name="connsiteY199" fmla="*/ 797639 h 1006475"/>
                <a:gd name="connsiteX200" fmla="*/ 227005 w 676789"/>
                <a:gd name="connsiteY200" fmla="*/ 782637 h 1006475"/>
                <a:gd name="connsiteX201" fmla="*/ 212622 w 676789"/>
                <a:gd name="connsiteY201" fmla="*/ 777875 h 1006475"/>
                <a:gd name="connsiteX202" fmla="*/ 214787 w 676789"/>
                <a:gd name="connsiteY202" fmla="*/ 777875 h 1006475"/>
                <a:gd name="connsiteX203" fmla="*/ 214787 w 676789"/>
                <a:gd name="connsiteY203" fmla="*/ 782161 h 1006475"/>
                <a:gd name="connsiteX204" fmla="*/ 203963 w 676789"/>
                <a:gd name="connsiteY204" fmla="*/ 790734 h 1006475"/>
                <a:gd name="connsiteX205" fmla="*/ 201798 w 676789"/>
                <a:gd name="connsiteY205" fmla="*/ 792877 h 1006475"/>
                <a:gd name="connsiteX206" fmla="*/ 173656 w 676789"/>
                <a:gd name="connsiteY206" fmla="*/ 818595 h 1006475"/>
                <a:gd name="connsiteX207" fmla="*/ 171492 w 676789"/>
                <a:gd name="connsiteY207" fmla="*/ 820738 h 1006475"/>
                <a:gd name="connsiteX208" fmla="*/ 169327 w 676789"/>
                <a:gd name="connsiteY208" fmla="*/ 816452 h 1006475"/>
                <a:gd name="connsiteX209" fmla="*/ 199634 w 676789"/>
                <a:gd name="connsiteY209" fmla="*/ 788591 h 1006475"/>
                <a:gd name="connsiteX210" fmla="*/ 201798 w 676789"/>
                <a:gd name="connsiteY210" fmla="*/ 786447 h 1006475"/>
                <a:gd name="connsiteX211" fmla="*/ 212622 w 676789"/>
                <a:gd name="connsiteY211" fmla="*/ 777875 h 1006475"/>
                <a:gd name="connsiteX212" fmla="*/ 195729 w 676789"/>
                <a:gd name="connsiteY212" fmla="*/ 763587 h 1006475"/>
                <a:gd name="connsiteX213" fmla="*/ 197902 w 676789"/>
                <a:gd name="connsiteY213" fmla="*/ 767765 h 1006475"/>
                <a:gd name="connsiteX214" fmla="*/ 193557 w 676789"/>
                <a:gd name="connsiteY214" fmla="*/ 771942 h 1006475"/>
                <a:gd name="connsiteX215" fmla="*/ 189212 w 676789"/>
                <a:gd name="connsiteY215" fmla="*/ 774031 h 1006475"/>
                <a:gd name="connsiteX216" fmla="*/ 163144 w 676789"/>
                <a:gd name="connsiteY216" fmla="*/ 803275 h 1006475"/>
                <a:gd name="connsiteX217" fmla="*/ 160971 w 676789"/>
                <a:gd name="connsiteY217" fmla="*/ 803275 h 1006475"/>
                <a:gd name="connsiteX218" fmla="*/ 158799 w 676789"/>
                <a:gd name="connsiteY218" fmla="*/ 799097 h 1006475"/>
                <a:gd name="connsiteX219" fmla="*/ 189212 w 676789"/>
                <a:gd name="connsiteY219" fmla="*/ 769853 h 1006475"/>
                <a:gd name="connsiteX220" fmla="*/ 191385 w 676789"/>
                <a:gd name="connsiteY220" fmla="*/ 767765 h 1006475"/>
                <a:gd name="connsiteX221" fmla="*/ 193557 w 676789"/>
                <a:gd name="connsiteY221" fmla="*/ 765676 h 1006475"/>
                <a:gd name="connsiteX222" fmla="*/ 195729 w 676789"/>
                <a:gd name="connsiteY222" fmla="*/ 763587 h 1006475"/>
                <a:gd name="connsiteX223" fmla="*/ 668861 w 676789"/>
                <a:gd name="connsiteY223" fmla="*/ 754062 h 1006475"/>
                <a:gd name="connsiteX224" fmla="*/ 668861 w 676789"/>
                <a:gd name="connsiteY224" fmla="*/ 758392 h 1006475"/>
                <a:gd name="connsiteX225" fmla="*/ 666744 w 676789"/>
                <a:gd name="connsiteY225" fmla="*/ 760556 h 1006475"/>
                <a:gd name="connsiteX226" fmla="*/ 624411 w 676789"/>
                <a:gd name="connsiteY226" fmla="*/ 775710 h 1006475"/>
                <a:gd name="connsiteX227" fmla="*/ 622294 w 676789"/>
                <a:gd name="connsiteY227" fmla="*/ 777875 h 1006475"/>
                <a:gd name="connsiteX228" fmla="*/ 622294 w 676789"/>
                <a:gd name="connsiteY228" fmla="*/ 773545 h 1006475"/>
                <a:gd name="connsiteX229" fmla="*/ 666744 w 676789"/>
                <a:gd name="connsiteY229" fmla="*/ 756227 h 1006475"/>
                <a:gd name="connsiteX230" fmla="*/ 668861 w 676789"/>
                <a:gd name="connsiteY230" fmla="*/ 754062 h 1006475"/>
                <a:gd name="connsiteX231" fmla="*/ 180757 w 676789"/>
                <a:gd name="connsiteY231" fmla="*/ 750887 h 1006475"/>
                <a:gd name="connsiteX232" fmla="*/ 182979 w 676789"/>
                <a:gd name="connsiteY232" fmla="*/ 750887 h 1006475"/>
                <a:gd name="connsiteX233" fmla="*/ 182979 w 676789"/>
                <a:gd name="connsiteY233" fmla="*/ 752976 h 1006475"/>
                <a:gd name="connsiteX234" fmla="*/ 149642 w 676789"/>
                <a:gd name="connsiteY234" fmla="*/ 786397 h 1006475"/>
                <a:gd name="connsiteX235" fmla="*/ 145197 w 676789"/>
                <a:gd name="connsiteY235" fmla="*/ 790575 h 1006475"/>
                <a:gd name="connsiteX236" fmla="*/ 142974 w 676789"/>
                <a:gd name="connsiteY236" fmla="*/ 790575 h 1006475"/>
                <a:gd name="connsiteX237" fmla="*/ 142974 w 676789"/>
                <a:gd name="connsiteY237" fmla="*/ 788486 h 1006475"/>
                <a:gd name="connsiteX238" fmla="*/ 145197 w 676789"/>
                <a:gd name="connsiteY238" fmla="*/ 786397 h 1006475"/>
                <a:gd name="connsiteX239" fmla="*/ 149642 w 676789"/>
                <a:gd name="connsiteY239" fmla="*/ 782220 h 1006475"/>
                <a:gd name="connsiteX240" fmla="*/ 180757 w 676789"/>
                <a:gd name="connsiteY240" fmla="*/ 750887 h 1006475"/>
                <a:gd name="connsiteX241" fmla="*/ 169724 w 676789"/>
                <a:gd name="connsiteY241" fmla="*/ 739775 h 1006475"/>
                <a:gd name="connsiteX242" fmla="*/ 171907 w 676789"/>
                <a:gd name="connsiteY242" fmla="*/ 739775 h 1006475"/>
                <a:gd name="connsiteX243" fmla="*/ 174090 w 676789"/>
                <a:gd name="connsiteY243" fmla="*/ 744141 h 1006475"/>
                <a:gd name="connsiteX244" fmla="*/ 160993 w 676789"/>
                <a:gd name="connsiteY244" fmla="*/ 757238 h 1006475"/>
                <a:gd name="connsiteX245" fmla="*/ 158810 w 676789"/>
                <a:gd name="connsiteY245" fmla="*/ 757238 h 1006475"/>
                <a:gd name="connsiteX246" fmla="*/ 158810 w 676789"/>
                <a:gd name="connsiteY246" fmla="*/ 755055 h 1006475"/>
                <a:gd name="connsiteX247" fmla="*/ 169724 w 676789"/>
                <a:gd name="connsiteY247" fmla="*/ 739775 h 1006475"/>
                <a:gd name="connsiteX248" fmla="*/ 673026 w 676789"/>
                <a:gd name="connsiteY248" fmla="*/ 730250 h 1006475"/>
                <a:gd name="connsiteX249" fmla="*/ 675176 w 676789"/>
                <a:gd name="connsiteY249" fmla="*/ 730250 h 1006475"/>
                <a:gd name="connsiteX250" fmla="*/ 675176 w 676789"/>
                <a:gd name="connsiteY250" fmla="*/ 732448 h 1006475"/>
                <a:gd name="connsiteX251" fmla="*/ 675176 w 676789"/>
                <a:gd name="connsiteY251" fmla="*/ 736844 h 1006475"/>
                <a:gd name="connsiteX252" fmla="*/ 673026 w 676789"/>
                <a:gd name="connsiteY252" fmla="*/ 734646 h 1006475"/>
                <a:gd name="connsiteX253" fmla="*/ 666573 w 676789"/>
                <a:gd name="connsiteY253" fmla="*/ 736844 h 1006475"/>
                <a:gd name="connsiteX254" fmla="*/ 662272 w 676789"/>
                <a:gd name="connsiteY254" fmla="*/ 736844 h 1006475"/>
                <a:gd name="connsiteX255" fmla="*/ 642914 w 676789"/>
                <a:gd name="connsiteY255" fmla="*/ 745636 h 1006475"/>
                <a:gd name="connsiteX256" fmla="*/ 617105 w 676789"/>
                <a:gd name="connsiteY256" fmla="*/ 756627 h 1006475"/>
                <a:gd name="connsiteX257" fmla="*/ 614954 w 676789"/>
                <a:gd name="connsiteY257" fmla="*/ 758825 h 1006475"/>
                <a:gd name="connsiteX258" fmla="*/ 612803 w 676789"/>
                <a:gd name="connsiteY258" fmla="*/ 758825 h 1006475"/>
                <a:gd name="connsiteX259" fmla="*/ 612803 w 676789"/>
                <a:gd name="connsiteY259" fmla="*/ 754429 h 1006475"/>
                <a:gd name="connsiteX260" fmla="*/ 617105 w 676789"/>
                <a:gd name="connsiteY260" fmla="*/ 752231 h 1006475"/>
                <a:gd name="connsiteX261" fmla="*/ 645065 w 676789"/>
                <a:gd name="connsiteY261" fmla="*/ 739042 h 1006475"/>
                <a:gd name="connsiteX262" fmla="*/ 662272 w 676789"/>
                <a:gd name="connsiteY262" fmla="*/ 732448 h 1006475"/>
                <a:gd name="connsiteX263" fmla="*/ 666573 w 676789"/>
                <a:gd name="connsiteY263" fmla="*/ 732448 h 1006475"/>
                <a:gd name="connsiteX264" fmla="*/ 673026 w 676789"/>
                <a:gd name="connsiteY264" fmla="*/ 730250 h 1006475"/>
                <a:gd name="connsiteX265" fmla="*/ 666744 w 676789"/>
                <a:gd name="connsiteY265" fmla="*/ 714375 h 1006475"/>
                <a:gd name="connsiteX266" fmla="*/ 668861 w 676789"/>
                <a:gd name="connsiteY266" fmla="*/ 718502 h 1006475"/>
                <a:gd name="connsiteX267" fmla="*/ 662511 w 676789"/>
                <a:gd name="connsiteY267" fmla="*/ 720566 h 1006475"/>
                <a:gd name="connsiteX268" fmla="*/ 660394 w 676789"/>
                <a:gd name="connsiteY268" fmla="*/ 722630 h 1006475"/>
                <a:gd name="connsiteX269" fmla="*/ 618061 w 676789"/>
                <a:gd name="connsiteY269" fmla="*/ 735013 h 1006475"/>
                <a:gd name="connsiteX270" fmla="*/ 615944 w 676789"/>
                <a:gd name="connsiteY270" fmla="*/ 730885 h 1006475"/>
                <a:gd name="connsiteX271" fmla="*/ 658277 w 676789"/>
                <a:gd name="connsiteY271" fmla="*/ 718502 h 1006475"/>
                <a:gd name="connsiteX272" fmla="*/ 662511 w 676789"/>
                <a:gd name="connsiteY272" fmla="*/ 716439 h 1006475"/>
                <a:gd name="connsiteX273" fmla="*/ 666744 w 676789"/>
                <a:gd name="connsiteY273" fmla="*/ 714375 h 1006475"/>
                <a:gd name="connsiteX274" fmla="*/ 186710 w 676789"/>
                <a:gd name="connsiteY274" fmla="*/ 687387 h 1006475"/>
                <a:gd name="connsiteX275" fmla="*/ 188853 w 676789"/>
                <a:gd name="connsiteY275" fmla="*/ 687387 h 1006475"/>
                <a:gd name="connsiteX276" fmla="*/ 190997 w 676789"/>
                <a:gd name="connsiteY276" fmla="*/ 691771 h 1006475"/>
                <a:gd name="connsiteX277" fmla="*/ 188853 w 676789"/>
                <a:gd name="connsiteY277" fmla="*/ 691771 h 1006475"/>
                <a:gd name="connsiteX278" fmla="*/ 184567 w 676789"/>
                <a:gd name="connsiteY278" fmla="*/ 696156 h 1006475"/>
                <a:gd name="connsiteX279" fmla="*/ 180281 w 676789"/>
                <a:gd name="connsiteY279" fmla="*/ 702733 h 1006475"/>
                <a:gd name="connsiteX280" fmla="*/ 154563 w 676789"/>
                <a:gd name="connsiteY280" fmla="*/ 733425 h 1006475"/>
                <a:gd name="connsiteX281" fmla="*/ 152420 w 676789"/>
                <a:gd name="connsiteY281" fmla="*/ 733425 h 1006475"/>
                <a:gd name="connsiteX282" fmla="*/ 150277 w 676789"/>
                <a:gd name="connsiteY282" fmla="*/ 731233 h 1006475"/>
                <a:gd name="connsiteX283" fmla="*/ 180281 w 676789"/>
                <a:gd name="connsiteY283" fmla="*/ 693964 h 1006475"/>
                <a:gd name="connsiteX284" fmla="*/ 186710 w 676789"/>
                <a:gd name="connsiteY284" fmla="*/ 687387 h 1006475"/>
                <a:gd name="connsiteX285" fmla="*/ 663423 w 676789"/>
                <a:gd name="connsiteY285" fmla="*/ 685800 h 1006475"/>
                <a:gd name="connsiteX286" fmla="*/ 665613 w 676789"/>
                <a:gd name="connsiteY286" fmla="*/ 685800 h 1006475"/>
                <a:gd name="connsiteX287" fmla="*/ 665613 w 676789"/>
                <a:gd name="connsiteY287" fmla="*/ 690033 h 1006475"/>
                <a:gd name="connsiteX288" fmla="*/ 654664 w 676789"/>
                <a:gd name="connsiteY288" fmla="*/ 692150 h 1006475"/>
                <a:gd name="connsiteX289" fmla="*/ 652475 w 676789"/>
                <a:gd name="connsiteY289" fmla="*/ 694267 h 1006475"/>
                <a:gd name="connsiteX290" fmla="*/ 606492 w 676789"/>
                <a:gd name="connsiteY290" fmla="*/ 711200 h 1006475"/>
                <a:gd name="connsiteX291" fmla="*/ 606492 w 676789"/>
                <a:gd name="connsiteY291" fmla="*/ 706967 h 1006475"/>
                <a:gd name="connsiteX292" fmla="*/ 650285 w 676789"/>
                <a:gd name="connsiteY292" fmla="*/ 690033 h 1006475"/>
                <a:gd name="connsiteX293" fmla="*/ 654664 w 676789"/>
                <a:gd name="connsiteY293" fmla="*/ 687917 h 1006475"/>
                <a:gd name="connsiteX294" fmla="*/ 663423 w 676789"/>
                <a:gd name="connsiteY294" fmla="*/ 685800 h 1006475"/>
                <a:gd name="connsiteX295" fmla="*/ 641608 w 676789"/>
                <a:gd name="connsiteY295" fmla="*/ 668337 h 1006475"/>
                <a:gd name="connsiteX296" fmla="*/ 645917 w 676789"/>
                <a:gd name="connsiteY296" fmla="*/ 668337 h 1006475"/>
                <a:gd name="connsiteX297" fmla="*/ 654535 w 676789"/>
                <a:gd name="connsiteY297" fmla="*/ 668337 h 1006475"/>
                <a:gd name="connsiteX298" fmla="*/ 652380 w 676789"/>
                <a:gd name="connsiteY298" fmla="*/ 672703 h 1006475"/>
                <a:gd name="connsiteX299" fmla="*/ 648071 w 676789"/>
                <a:gd name="connsiteY299" fmla="*/ 672703 h 1006475"/>
                <a:gd name="connsiteX300" fmla="*/ 645917 w 676789"/>
                <a:gd name="connsiteY300" fmla="*/ 672703 h 1006475"/>
                <a:gd name="connsiteX301" fmla="*/ 643762 w 676789"/>
                <a:gd name="connsiteY301" fmla="*/ 672703 h 1006475"/>
                <a:gd name="connsiteX302" fmla="*/ 626527 w 676789"/>
                <a:gd name="connsiteY302" fmla="*/ 677068 h 1006475"/>
                <a:gd name="connsiteX303" fmla="*/ 600673 w 676789"/>
                <a:gd name="connsiteY303" fmla="*/ 685800 h 1006475"/>
                <a:gd name="connsiteX304" fmla="*/ 598519 w 676789"/>
                <a:gd name="connsiteY304" fmla="*/ 685800 h 1006475"/>
                <a:gd name="connsiteX305" fmla="*/ 598519 w 676789"/>
                <a:gd name="connsiteY305" fmla="*/ 683617 h 1006475"/>
                <a:gd name="connsiteX306" fmla="*/ 598519 w 676789"/>
                <a:gd name="connsiteY306" fmla="*/ 681434 h 1006475"/>
                <a:gd name="connsiteX307" fmla="*/ 626527 w 676789"/>
                <a:gd name="connsiteY307" fmla="*/ 670520 h 1006475"/>
                <a:gd name="connsiteX308" fmla="*/ 641608 w 676789"/>
                <a:gd name="connsiteY308" fmla="*/ 668337 h 1006475"/>
                <a:gd name="connsiteX309" fmla="*/ 195709 w 676789"/>
                <a:gd name="connsiteY309" fmla="*/ 655637 h 1006475"/>
                <a:gd name="connsiteX310" fmla="*/ 195709 w 676789"/>
                <a:gd name="connsiteY310" fmla="*/ 659870 h 1006475"/>
                <a:gd name="connsiteX311" fmla="*/ 186940 w 676789"/>
                <a:gd name="connsiteY311" fmla="*/ 664104 h 1006475"/>
                <a:gd name="connsiteX312" fmla="*/ 180363 w 676789"/>
                <a:gd name="connsiteY312" fmla="*/ 670454 h 1006475"/>
                <a:gd name="connsiteX313" fmla="*/ 156248 w 676789"/>
                <a:gd name="connsiteY313" fmla="*/ 700087 h 1006475"/>
                <a:gd name="connsiteX314" fmla="*/ 154056 w 676789"/>
                <a:gd name="connsiteY314" fmla="*/ 695854 h 1006475"/>
                <a:gd name="connsiteX315" fmla="*/ 180363 w 676789"/>
                <a:gd name="connsiteY315" fmla="*/ 664104 h 1006475"/>
                <a:gd name="connsiteX316" fmla="*/ 189133 w 676789"/>
                <a:gd name="connsiteY316" fmla="*/ 659870 h 1006475"/>
                <a:gd name="connsiteX317" fmla="*/ 195709 w 676789"/>
                <a:gd name="connsiteY317" fmla="*/ 655637 h 1006475"/>
                <a:gd name="connsiteX318" fmla="*/ 634464 w 676789"/>
                <a:gd name="connsiteY318" fmla="*/ 644525 h 1006475"/>
                <a:gd name="connsiteX319" fmla="*/ 636581 w 676789"/>
                <a:gd name="connsiteY319" fmla="*/ 644525 h 1006475"/>
                <a:gd name="connsiteX320" fmla="*/ 638698 w 676789"/>
                <a:gd name="connsiteY320" fmla="*/ 644525 h 1006475"/>
                <a:gd name="connsiteX321" fmla="*/ 638698 w 676789"/>
                <a:gd name="connsiteY321" fmla="*/ 646793 h 1006475"/>
                <a:gd name="connsiteX322" fmla="*/ 638698 w 676789"/>
                <a:gd name="connsiteY322" fmla="*/ 649061 h 1006475"/>
                <a:gd name="connsiteX323" fmla="*/ 634464 w 676789"/>
                <a:gd name="connsiteY323" fmla="*/ 649061 h 1006475"/>
                <a:gd name="connsiteX324" fmla="*/ 585781 w 676789"/>
                <a:gd name="connsiteY324" fmla="*/ 658132 h 1006475"/>
                <a:gd name="connsiteX325" fmla="*/ 581548 w 676789"/>
                <a:gd name="connsiteY325" fmla="*/ 660400 h 1006475"/>
                <a:gd name="connsiteX326" fmla="*/ 579431 w 676789"/>
                <a:gd name="connsiteY326" fmla="*/ 660400 h 1006475"/>
                <a:gd name="connsiteX327" fmla="*/ 577314 w 676789"/>
                <a:gd name="connsiteY327" fmla="*/ 655864 h 1006475"/>
                <a:gd name="connsiteX328" fmla="*/ 579431 w 676789"/>
                <a:gd name="connsiteY328" fmla="*/ 655864 h 1006475"/>
                <a:gd name="connsiteX329" fmla="*/ 583664 w 676789"/>
                <a:gd name="connsiteY329" fmla="*/ 655864 h 1006475"/>
                <a:gd name="connsiteX330" fmla="*/ 634464 w 676789"/>
                <a:gd name="connsiteY330" fmla="*/ 644525 h 1006475"/>
                <a:gd name="connsiteX331" fmla="*/ 176043 w 676789"/>
                <a:gd name="connsiteY331" fmla="*/ 639762 h 1006475"/>
                <a:gd name="connsiteX332" fmla="*/ 178241 w 676789"/>
                <a:gd name="connsiteY332" fmla="*/ 644260 h 1006475"/>
                <a:gd name="connsiteX333" fmla="*/ 156260 w 676789"/>
                <a:gd name="connsiteY333" fmla="*/ 666750 h 1006475"/>
                <a:gd name="connsiteX334" fmla="*/ 154062 w 676789"/>
                <a:gd name="connsiteY334" fmla="*/ 666750 h 1006475"/>
                <a:gd name="connsiteX335" fmla="*/ 151864 w 676789"/>
                <a:gd name="connsiteY335" fmla="*/ 666750 h 1006475"/>
                <a:gd name="connsiteX336" fmla="*/ 151864 w 676789"/>
                <a:gd name="connsiteY336" fmla="*/ 664501 h 1006475"/>
                <a:gd name="connsiteX337" fmla="*/ 154062 w 676789"/>
                <a:gd name="connsiteY337" fmla="*/ 662252 h 1006475"/>
                <a:gd name="connsiteX338" fmla="*/ 176043 w 676789"/>
                <a:gd name="connsiteY338" fmla="*/ 639762 h 1006475"/>
                <a:gd name="connsiteX339" fmla="*/ 630144 w 676789"/>
                <a:gd name="connsiteY339" fmla="*/ 619125 h 1006475"/>
                <a:gd name="connsiteX340" fmla="*/ 632304 w 676789"/>
                <a:gd name="connsiteY340" fmla="*/ 619125 h 1006475"/>
                <a:gd name="connsiteX341" fmla="*/ 632304 w 676789"/>
                <a:gd name="connsiteY341" fmla="*/ 623207 h 1006475"/>
                <a:gd name="connsiteX342" fmla="*/ 630144 w 676789"/>
                <a:gd name="connsiteY342" fmla="*/ 623207 h 1006475"/>
                <a:gd name="connsiteX343" fmla="*/ 625822 w 676789"/>
                <a:gd name="connsiteY343" fmla="*/ 625248 h 1006475"/>
                <a:gd name="connsiteX344" fmla="*/ 567481 w 676789"/>
                <a:gd name="connsiteY344" fmla="*/ 633413 h 1006475"/>
                <a:gd name="connsiteX345" fmla="*/ 558838 w 676789"/>
                <a:gd name="connsiteY345" fmla="*/ 633413 h 1006475"/>
                <a:gd name="connsiteX346" fmla="*/ 556677 w 676789"/>
                <a:gd name="connsiteY346" fmla="*/ 633413 h 1006475"/>
                <a:gd name="connsiteX347" fmla="*/ 558838 w 676789"/>
                <a:gd name="connsiteY347" fmla="*/ 629331 h 1006475"/>
                <a:gd name="connsiteX348" fmla="*/ 563160 w 676789"/>
                <a:gd name="connsiteY348" fmla="*/ 629331 h 1006475"/>
                <a:gd name="connsiteX349" fmla="*/ 625822 w 676789"/>
                <a:gd name="connsiteY349" fmla="*/ 621166 h 1006475"/>
                <a:gd name="connsiteX350" fmla="*/ 630144 w 676789"/>
                <a:gd name="connsiteY350" fmla="*/ 619125 h 1006475"/>
                <a:gd name="connsiteX351" fmla="*/ 40184 w 676789"/>
                <a:gd name="connsiteY351" fmla="*/ 619125 h 1006475"/>
                <a:gd name="connsiteX352" fmla="*/ 42327 w 676789"/>
                <a:gd name="connsiteY352" fmla="*/ 621242 h 1006475"/>
                <a:gd name="connsiteX353" fmla="*/ 42327 w 676789"/>
                <a:gd name="connsiteY353" fmla="*/ 623358 h 1006475"/>
                <a:gd name="connsiteX354" fmla="*/ 38040 w 676789"/>
                <a:gd name="connsiteY354" fmla="*/ 625475 h 1006475"/>
                <a:gd name="connsiteX355" fmla="*/ 3750 w 676789"/>
                <a:gd name="connsiteY355" fmla="*/ 650875 h 1006475"/>
                <a:gd name="connsiteX356" fmla="*/ 1607 w 676789"/>
                <a:gd name="connsiteY356" fmla="*/ 650875 h 1006475"/>
                <a:gd name="connsiteX357" fmla="*/ 1607 w 676789"/>
                <a:gd name="connsiteY357" fmla="*/ 648758 h 1006475"/>
                <a:gd name="connsiteX358" fmla="*/ 27325 w 676789"/>
                <a:gd name="connsiteY358" fmla="*/ 627592 h 1006475"/>
                <a:gd name="connsiteX359" fmla="*/ 35897 w 676789"/>
                <a:gd name="connsiteY359" fmla="*/ 621242 h 1006475"/>
                <a:gd name="connsiteX360" fmla="*/ 40184 w 676789"/>
                <a:gd name="connsiteY360" fmla="*/ 619125 h 1006475"/>
                <a:gd name="connsiteX361" fmla="*/ 102103 w 676789"/>
                <a:gd name="connsiteY361" fmla="*/ 609600 h 1006475"/>
                <a:gd name="connsiteX362" fmla="*/ 104240 w 676789"/>
                <a:gd name="connsiteY362" fmla="*/ 609600 h 1006475"/>
                <a:gd name="connsiteX363" fmla="*/ 102103 w 676789"/>
                <a:gd name="connsiteY363" fmla="*/ 613965 h 1006475"/>
                <a:gd name="connsiteX364" fmla="*/ 74321 w 676789"/>
                <a:gd name="connsiteY364" fmla="*/ 627062 h 1006475"/>
                <a:gd name="connsiteX365" fmla="*/ 52951 w 676789"/>
                <a:gd name="connsiteY365" fmla="*/ 644525 h 1006475"/>
                <a:gd name="connsiteX366" fmla="*/ 50814 w 676789"/>
                <a:gd name="connsiteY366" fmla="*/ 644525 h 1006475"/>
                <a:gd name="connsiteX367" fmla="*/ 50814 w 676789"/>
                <a:gd name="connsiteY367" fmla="*/ 640159 h 1006475"/>
                <a:gd name="connsiteX368" fmla="*/ 76458 w 676789"/>
                <a:gd name="connsiteY368" fmla="*/ 620514 h 1006475"/>
                <a:gd name="connsiteX369" fmla="*/ 89280 w 676789"/>
                <a:gd name="connsiteY369" fmla="*/ 611783 h 1006475"/>
                <a:gd name="connsiteX370" fmla="*/ 102103 w 676789"/>
                <a:gd name="connsiteY370" fmla="*/ 609600 h 1006475"/>
                <a:gd name="connsiteX371" fmla="*/ 69759 w 676789"/>
                <a:gd name="connsiteY371" fmla="*/ 609600 h 1006475"/>
                <a:gd name="connsiteX372" fmla="*/ 71918 w 676789"/>
                <a:gd name="connsiteY372" fmla="*/ 609600 h 1006475"/>
                <a:gd name="connsiteX373" fmla="*/ 71918 w 676789"/>
                <a:gd name="connsiteY373" fmla="*/ 614010 h 1006475"/>
                <a:gd name="connsiteX374" fmla="*/ 63282 w 676789"/>
                <a:gd name="connsiteY374" fmla="*/ 620624 h 1006475"/>
                <a:gd name="connsiteX375" fmla="*/ 24420 w 676789"/>
                <a:gd name="connsiteY375" fmla="*/ 647083 h 1006475"/>
                <a:gd name="connsiteX376" fmla="*/ 24420 w 676789"/>
                <a:gd name="connsiteY376" fmla="*/ 649288 h 1006475"/>
                <a:gd name="connsiteX377" fmla="*/ 22261 w 676789"/>
                <a:gd name="connsiteY377" fmla="*/ 644878 h 1006475"/>
                <a:gd name="connsiteX378" fmla="*/ 50328 w 676789"/>
                <a:gd name="connsiteY378" fmla="*/ 622829 h 1006475"/>
                <a:gd name="connsiteX379" fmla="*/ 61123 w 676789"/>
                <a:gd name="connsiteY379" fmla="*/ 616215 h 1006475"/>
                <a:gd name="connsiteX380" fmla="*/ 69759 w 676789"/>
                <a:gd name="connsiteY380" fmla="*/ 609600 h 1006475"/>
                <a:gd name="connsiteX381" fmla="*/ 158632 w 676789"/>
                <a:gd name="connsiteY381" fmla="*/ 603250 h 1006475"/>
                <a:gd name="connsiteX382" fmla="*/ 160804 w 676789"/>
                <a:gd name="connsiteY382" fmla="*/ 605404 h 1006475"/>
                <a:gd name="connsiteX383" fmla="*/ 126046 w 676789"/>
                <a:gd name="connsiteY383" fmla="*/ 633413 h 1006475"/>
                <a:gd name="connsiteX384" fmla="*/ 123874 w 676789"/>
                <a:gd name="connsiteY384" fmla="*/ 631258 h 1006475"/>
                <a:gd name="connsiteX385" fmla="*/ 158632 w 676789"/>
                <a:gd name="connsiteY385" fmla="*/ 603250 h 1006475"/>
                <a:gd name="connsiteX386" fmla="*/ 134846 w 676789"/>
                <a:gd name="connsiteY386" fmla="*/ 603250 h 1006475"/>
                <a:gd name="connsiteX387" fmla="*/ 137005 w 676789"/>
                <a:gd name="connsiteY387" fmla="*/ 603250 h 1006475"/>
                <a:gd name="connsiteX388" fmla="*/ 137005 w 676789"/>
                <a:gd name="connsiteY388" fmla="*/ 607546 h 1006475"/>
                <a:gd name="connsiteX389" fmla="*/ 87348 w 676789"/>
                <a:gd name="connsiteY389" fmla="*/ 639763 h 1006475"/>
                <a:gd name="connsiteX390" fmla="*/ 85189 w 676789"/>
                <a:gd name="connsiteY390" fmla="*/ 635467 h 1006475"/>
                <a:gd name="connsiteX391" fmla="*/ 132687 w 676789"/>
                <a:gd name="connsiteY391" fmla="*/ 605398 h 1006475"/>
                <a:gd name="connsiteX392" fmla="*/ 134846 w 676789"/>
                <a:gd name="connsiteY392" fmla="*/ 603250 h 1006475"/>
                <a:gd name="connsiteX393" fmla="*/ 621223 w 676789"/>
                <a:gd name="connsiteY393" fmla="*/ 600075 h 1006475"/>
                <a:gd name="connsiteX394" fmla="*/ 621223 w 676789"/>
                <a:gd name="connsiteY394" fmla="*/ 603885 h 1006475"/>
                <a:gd name="connsiteX395" fmla="*/ 616963 w 676789"/>
                <a:gd name="connsiteY395" fmla="*/ 605790 h 1006475"/>
                <a:gd name="connsiteX396" fmla="*/ 574372 w 676789"/>
                <a:gd name="connsiteY396" fmla="*/ 609600 h 1006475"/>
                <a:gd name="connsiteX397" fmla="*/ 557335 w 676789"/>
                <a:gd name="connsiteY397" fmla="*/ 609600 h 1006475"/>
                <a:gd name="connsiteX398" fmla="*/ 542428 w 676789"/>
                <a:gd name="connsiteY398" fmla="*/ 609600 h 1006475"/>
                <a:gd name="connsiteX399" fmla="*/ 540298 w 676789"/>
                <a:gd name="connsiteY399" fmla="*/ 609600 h 1006475"/>
                <a:gd name="connsiteX400" fmla="*/ 538168 w 676789"/>
                <a:gd name="connsiteY400" fmla="*/ 609600 h 1006475"/>
                <a:gd name="connsiteX401" fmla="*/ 536039 w 676789"/>
                <a:gd name="connsiteY401" fmla="*/ 607695 h 1006475"/>
                <a:gd name="connsiteX402" fmla="*/ 538168 w 676789"/>
                <a:gd name="connsiteY402" fmla="*/ 605790 h 1006475"/>
                <a:gd name="connsiteX403" fmla="*/ 542428 w 676789"/>
                <a:gd name="connsiteY403" fmla="*/ 605790 h 1006475"/>
                <a:gd name="connsiteX404" fmla="*/ 557335 w 676789"/>
                <a:gd name="connsiteY404" fmla="*/ 605790 h 1006475"/>
                <a:gd name="connsiteX405" fmla="*/ 574372 w 676789"/>
                <a:gd name="connsiteY405" fmla="*/ 605790 h 1006475"/>
                <a:gd name="connsiteX406" fmla="*/ 614834 w 676789"/>
                <a:gd name="connsiteY406" fmla="*/ 601980 h 1006475"/>
                <a:gd name="connsiteX407" fmla="*/ 621223 w 676789"/>
                <a:gd name="connsiteY407" fmla="*/ 600075 h 1006475"/>
                <a:gd name="connsiteX408" fmla="*/ 611091 w 676789"/>
                <a:gd name="connsiteY408" fmla="*/ 579437 h 1006475"/>
                <a:gd name="connsiteX409" fmla="*/ 613253 w 676789"/>
                <a:gd name="connsiteY409" fmla="*/ 583882 h 1006475"/>
                <a:gd name="connsiteX410" fmla="*/ 611091 w 676789"/>
                <a:gd name="connsiteY410" fmla="*/ 586104 h 1006475"/>
                <a:gd name="connsiteX411" fmla="*/ 606767 w 676789"/>
                <a:gd name="connsiteY411" fmla="*/ 586104 h 1006475"/>
                <a:gd name="connsiteX412" fmla="*/ 522461 w 676789"/>
                <a:gd name="connsiteY412" fmla="*/ 599439 h 1006475"/>
                <a:gd name="connsiteX413" fmla="*/ 518137 w 676789"/>
                <a:gd name="connsiteY413" fmla="*/ 601662 h 1006475"/>
                <a:gd name="connsiteX414" fmla="*/ 515975 w 676789"/>
                <a:gd name="connsiteY414" fmla="*/ 597217 h 1006475"/>
                <a:gd name="connsiteX415" fmla="*/ 602444 w 676789"/>
                <a:gd name="connsiteY415" fmla="*/ 583882 h 1006475"/>
                <a:gd name="connsiteX416" fmla="*/ 606767 w 676789"/>
                <a:gd name="connsiteY416" fmla="*/ 581659 h 1006475"/>
                <a:gd name="connsiteX417" fmla="*/ 611091 w 676789"/>
                <a:gd name="connsiteY417" fmla="*/ 579437 h 1006475"/>
                <a:gd name="connsiteX418" fmla="*/ 563923 w 676789"/>
                <a:gd name="connsiteY418" fmla="*/ 563562 h 1006475"/>
                <a:gd name="connsiteX419" fmla="*/ 570395 w 676789"/>
                <a:gd name="connsiteY419" fmla="*/ 563562 h 1006475"/>
                <a:gd name="connsiteX420" fmla="*/ 572552 w 676789"/>
                <a:gd name="connsiteY420" fmla="*/ 565626 h 1006475"/>
                <a:gd name="connsiteX421" fmla="*/ 570395 w 676789"/>
                <a:gd name="connsiteY421" fmla="*/ 567689 h 1006475"/>
                <a:gd name="connsiteX422" fmla="*/ 492729 w 676789"/>
                <a:gd name="connsiteY422" fmla="*/ 584200 h 1006475"/>
                <a:gd name="connsiteX423" fmla="*/ 490571 w 676789"/>
                <a:gd name="connsiteY423" fmla="*/ 580072 h 1006475"/>
                <a:gd name="connsiteX424" fmla="*/ 563923 w 676789"/>
                <a:gd name="connsiteY424" fmla="*/ 563562 h 1006475"/>
                <a:gd name="connsiteX425" fmla="*/ 557173 w 676789"/>
                <a:gd name="connsiteY425" fmla="*/ 525462 h 1006475"/>
                <a:gd name="connsiteX426" fmla="*/ 559307 w 676789"/>
                <a:gd name="connsiteY426" fmla="*/ 527627 h 1006475"/>
                <a:gd name="connsiteX427" fmla="*/ 495310 w 676789"/>
                <a:gd name="connsiteY427" fmla="*/ 549275 h 1006475"/>
                <a:gd name="connsiteX428" fmla="*/ 495310 w 676789"/>
                <a:gd name="connsiteY428" fmla="*/ 544945 h 1006475"/>
                <a:gd name="connsiteX429" fmla="*/ 557173 w 676789"/>
                <a:gd name="connsiteY429" fmla="*/ 525462 h 1006475"/>
                <a:gd name="connsiteX430" fmla="*/ 579299 w 676789"/>
                <a:gd name="connsiteY430" fmla="*/ 509587 h 1006475"/>
                <a:gd name="connsiteX431" fmla="*/ 581481 w 676789"/>
                <a:gd name="connsiteY431" fmla="*/ 509587 h 1006475"/>
                <a:gd name="connsiteX432" fmla="*/ 583664 w 676789"/>
                <a:gd name="connsiteY432" fmla="*/ 513917 h 1006475"/>
                <a:gd name="connsiteX433" fmla="*/ 572750 w 676789"/>
                <a:gd name="connsiteY433" fmla="*/ 520411 h 1006475"/>
                <a:gd name="connsiteX434" fmla="*/ 570567 w 676789"/>
                <a:gd name="connsiteY434" fmla="*/ 520411 h 1006475"/>
                <a:gd name="connsiteX435" fmla="*/ 553104 w 676789"/>
                <a:gd name="connsiteY435" fmla="*/ 524741 h 1006475"/>
                <a:gd name="connsiteX436" fmla="*/ 518179 w 676789"/>
                <a:gd name="connsiteY436" fmla="*/ 533400 h 1006475"/>
                <a:gd name="connsiteX437" fmla="*/ 515997 w 676789"/>
                <a:gd name="connsiteY437" fmla="*/ 529070 h 1006475"/>
                <a:gd name="connsiteX438" fmla="*/ 550922 w 676789"/>
                <a:gd name="connsiteY438" fmla="*/ 522576 h 1006475"/>
                <a:gd name="connsiteX439" fmla="*/ 568385 w 676789"/>
                <a:gd name="connsiteY439" fmla="*/ 516081 h 1006475"/>
                <a:gd name="connsiteX440" fmla="*/ 579299 w 676789"/>
                <a:gd name="connsiteY440" fmla="*/ 509587 h 1006475"/>
                <a:gd name="connsiteX441" fmla="*/ 591999 w 676789"/>
                <a:gd name="connsiteY441" fmla="*/ 481012 h 1006475"/>
                <a:gd name="connsiteX442" fmla="*/ 594181 w 676789"/>
                <a:gd name="connsiteY442" fmla="*/ 481012 h 1006475"/>
                <a:gd name="connsiteX443" fmla="*/ 594181 w 676789"/>
                <a:gd name="connsiteY443" fmla="*/ 485245 h 1006475"/>
                <a:gd name="connsiteX444" fmla="*/ 530879 w 676789"/>
                <a:gd name="connsiteY444" fmla="*/ 506412 h 1006475"/>
                <a:gd name="connsiteX445" fmla="*/ 528697 w 676789"/>
                <a:gd name="connsiteY445" fmla="*/ 506412 h 1006475"/>
                <a:gd name="connsiteX446" fmla="*/ 528697 w 676789"/>
                <a:gd name="connsiteY446" fmla="*/ 502179 h 1006475"/>
                <a:gd name="connsiteX447" fmla="*/ 535245 w 676789"/>
                <a:gd name="connsiteY447" fmla="*/ 500062 h 1006475"/>
                <a:gd name="connsiteX448" fmla="*/ 591999 w 676789"/>
                <a:gd name="connsiteY448" fmla="*/ 481012 h 1006475"/>
                <a:gd name="connsiteX449" fmla="*/ 611064 w 676789"/>
                <a:gd name="connsiteY449" fmla="*/ 455612 h 1006475"/>
                <a:gd name="connsiteX450" fmla="*/ 613240 w 676789"/>
                <a:gd name="connsiteY450" fmla="*/ 459942 h 1006475"/>
                <a:gd name="connsiteX451" fmla="*/ 558852 w 676789"/>
                <a:gd name="connsiteY451" fmla="*/ 479425 h 1006475"/>
                <a:gd name="connsiteX452" fmla="*/ 558852 w 676789"/>
                <a:gd name="connsiteY452" fmla="*/ 475095 h 1006475"/>
                <a:gd name="connsiteX453" fmla="*/ 611064 w 676789"/>
                <a:gd name="connsiteY453" fmla="*/ 455612 h 1006475"/>
                <a:gd name="connsiteX454" fmla="*/ 624329 w 676789"/>
                <a:gd name="connsiteY454" fmla="*/ 422275 h 1006475"/>
                <a:gd name="connsiteX455" fmla="*/ 626527 w 676789"/>
                <a:gd name="connsiteY455" fmla="*/ 424473 h 1006475"/>
                <a:gd name="connsiteX456" fmla="*/ 626527 w 676789"/>
                <a:gd name="connsiteY456" fmla="*/ 426671 h 1006475"/>
                <a:gd name="connsiteX457" fmla="*/ 571575 w 676789"/>
                <a:gd name="connsiteY457" fmla="*/ 450850 h 1006475"/>
                <a:gd name="connsiteX458" fmla="*/ 571575 w 676789"/>
                <a:gd name="connsiteY458" fmla="*/ 446454 h 1006475"/>
                <a:gd name="connsiteX459" fmla="*/ 624329 w 676789"/>
                <a:gd name="connsiteY459" fmla="*/ 422275 h 1006475"/>
                <a:gd name="connsiteX460" fmla="*/ 630146 w 676789"/>
                <a:gd name="connsiteY460" fmla="*/ 403225 h 1006475"/>
                <a:gd name="connsiteX461" fmla="*/ 632305 w 676789"/>
                <a:gd name="connsiteY461" fmla="*/ 403225 h 1006475"/>
                <a:gd name="connsiteX462" fmla="*/ 632305 w 676789"/>
                <a:gd name="connsiteY462" fmla="*/ 405342 h 1006475"/>
                <a:gd name="connsiteX463" fmla="*/ 630146 w 676789"/>
                <a:gd name="connsiteY463" fmla="*/ 407458 h 1006475"/>
                <a:gd name="connsiteX464" fmla="*/ 584807 w 676789"/>
                <a:gd name="connsiteY464" fmla="*/ 428625 h 1006475"/>
                <a:gd name="connsiteX465" fmla="*/ 582648 w 676789"/>
                <a:gd name="connsiteY465" fmla="*/ 424392 h 1006475"/>
                <a:gd name="connsiteX466" fmla="*/ 630146 w 676789"/>
                <a:gd name="connsiteY466" fmla="*/ 403225 h 1006475"/>
                <a:gd name="connsiteX467" fmla="*/ 633289 w 676789"/>
                <a:gd name="connsiteY467" fmla="*/ 382587 h 1006475"/>
                <a:gd name="connsiteX468" fmla="*/ 635465 w 676789"/>
                <a:gd name="connsiteY468" fmla="*/ 382587 h 1006475"/>
                <a:gd name="connsiteX469" fmla="*/ 635465 w 676789"/>
                <a:gd name="connsiteY469" fmla="*/ 386820 h 1006475"/>
                <a:gd name="connsiteX470" fmla="*/ 583253 w 676789"/>
                <a:gd name="connsiteY470" fmla="*/ 414337 h 1006475"/>
                <a:gd name="connsiteX471" fmla="*/ 581078 w 676789"/>
                <a:gd name="connsiteY471" fmla="*/ 412220 h 1006475"/>
                <a:gd name="connsiteX472" fmla="*/ 581078 w 676789"/>
                <a:gd name="connsiteY472" fmla="*/ 410104 h 1006475"/>
                <a:gd name="connsiteX473" fmla="*/ 633289 w 676789"/>
                <a:gd name="connsiteY473" fmla="*/ 382587 h 1006475"/>
                <a:gd name="connsiteX474" fmla="*/ 636541 w 676789"/>
                <a:gd name="connsiteY474" fmla="*/ 358775 h 1006475"/>
                <a:gd name="connsiteX475" fmla="*/ 638678 w 676789"/>
                <a:gd name="connsiteY475" fmla="*/ 358775 h 1006475"/>
                <a:gd name="connsiteX476" fmla="*/ 638678 w 676789"/>
                <a:gd name="connsiteY476" fmla="*/ 363008 h 1006475"/>
                <a:gd name="connsiteX477" fmla="*/ 589526 w 676789"/>
                <a:gd name="connsiteY477" fmla="*/ 390525 h 1006475"/>
                <a:gd name="connsiteX478" fmla="*/ 587389 w 676789"/>
                <a:gd name="connsiteY478" fmla="*/ 390525 h 1006475"/>
                <a:gd name="connsiteX479" fmla="*/ 587389 w 676789"/>
                <a:gd name="connsiteY479" fmla="*/ 386292 h 1006475"/>
                <a:gd name="connsiteX480" fmla="*/ 636541 w 676789"/>
                <a:gd name="connsiteY480" fmla="*/ 358775 h 1006475"/>
                <a:gd name="connsiteX481" fmla="*/ 642931 w 676789"/>
                <a:gd name="connsiteY481" fmla="*/ 336550 h 1006475"/>
                <a:gd name="connsiteX482" fmla="*/ 645048 w 676789"/>
                <a:gd name="connsiteY482" fmla="*/ 340783 h 1006475"/>
                <a:gd name="connsiteX483" fmla="*/ 640814 w 676789"/>
                <a:gd name="connsiteY483" fmla="*/ 342900 h 1006475"/>
                <a:gd name="connsiteX484" fmla="*/ 594248 w 676789"/>
                <a:gd name="connsiteY484" fmla="*/ 366183 h 1006475"/>
                <a:gd name="connsiteX485" fmla="*/ 594248 w 676789"/>
                <a:gd name="connsiteY485" fmla="*/ 368300 h 1006475"/>
                <a:gd name="connsiteX486" fmla="*/ 592131 w 676789"/>
                <a:gd name="connsiteY486" fmla="*/ 364067 h 1006475"/>
                <a:gd name="connsiteX487" fmla="*/ 640814 w 676789"/>
                <a:gd name="connsiteY487" fmla="*/ 338667 h 1006475"/>
                <a:gd name="connsiteX488" fmla="*/ 642931 w 676789"/>
                <a:gd name="connsiteY488" fmla="*/ 336550 h 1006475"/>
                <a:gd name="connsiteX489" fmla="*/ 643814 w 676789"/>
                <a:gd name="connsiteY489" fmla="*/ 312737 h 1006475"/>
                <a:gd name="connsiteX490" fmla="*/ 648165 w 676789"/>
                <a:gd name="connsiteY490" fmla="*/ 312737 h 1006475"/>
                <a:gd name="connsiteX491" fmla="*/ 648165 w 676789"/>
                <a:gd name="connsiteY491" fmla="*/ 317046 h 1006475"/>
                <a:gd name="connsiteX492" fmla="*/ 645989 w 676789"/>
                <a:gd name="connsiteY492" fmla="*/ 317046 h 1006475"/>
                <a:gd name="connsiteX493" fmla="*/ 643814 w 676789"/>
                <a:gd name="connsiteY493" fmla="*/ 317046 h 1006475"/>
                <a:gd name="connsiteX494" fmla="*/ 635112 w 676789"/>
                <a:gd name="connsiteY494" fmla="*/ 319200 h 1006475"/>
                <a:gd name="connsiteX495" fmla="*/ 619884 w 676789"/>
                <a:gd name="connsiteY495" fmla="*/ 327818 h 1006475"/>
                <a:gd name="connsiteX496" fmla="*/ 595953 w 676789"/>
                <a:gd name="connsiteY496" fmla="*/ 342900 h 1006475"/>
                <a:gd name="connsiteX497" fmla="*/ 593778 w 676789"/>
                <a:gd name="connsiteY497" fmla="*/ 342900 h 1006475"/>
                <a:gd name="connsiteX498" fmla="*/ 593778 w 676789"/>
                <a:gd name="connsiteY498" fmla="*/ 338591 h 1006475"/>
                <a:gd name="connsiteX499" fmla="*/ 622059 w 676789"/>
                <a:gd name="connsiteY499" fmla="*/ 321355 h 1006475"/>
                <a:gd name="connsiteX500" fmla="*/ 637287 w 676789"/>
                <a:gd name="connsiteY500" fmla="*/ 314891 h 1006475"/>
                <a:gd name="connsiteX501" fmla="*/ 643814 w 676789"/>
                <a:gd name="connsiteY501" fmla="*/ 312737 h 1006475"/>
                <a:gd name="connsiteX502" fmla="*/ 645960 w 676789"/>
                <a:gd name="connsiteY502" fmla="*/ 292100 h 1006475"/>
                <a:gd name="connsiteX503" fmla="*/ 648150 w 676789"/>
                <a:gd name="connsiteY503" fmla="*/ 292100 h 1006475"/>
                <a:gd name="connsiteX504" fmla="*/ 650339 w 676789"/>
                <a:gd name="connsiteY504" fmla="*/ 296396 h 1006475"/>
                <a:gd name="connsiteX505" fmla="*/ 648150 w 676789"/>
                <a:gd name="connsiteY505" fmla="*/ 296396 h 1006475"/>
                <a:gd name="connsiteX506" fmla="*/ 641581 w 676789"/>
                <a:gd name="connsiteY506" fmla="*/ 298543 h 1006475"/>
                <a:gd name="connsiteX507" fmla="*/ 591219 w 676789"/>
                <a:gd name="connsiteY507" fmla="*/ 326465 h 1006475"/>
                <a:gd name="connsiteX508" fmla="*/ 591219 w 676789"/>
                <a:gd name="connsiteY508" fmla="*/ 328613 h 1006475"/>
                <a:gd name="connsiteX509" fmla="*/ 589029 w 676789"/>
                <a:gd name="connsiteY509" fmla="*/ 324317 h 1006475"/>
                <a:gd name="connsiteX510" fmla="*/ 591219 w 676789"/>
                <a:gd name="connsiteY510" fmla="*/ 322169 h 1006475"/>
                <a:gd name="connsiteX511" fmla="*/ 641581 w 676789"/>
                <a:gd name="connsiteY511" fmla="*/ 294248 h 1006475"/>
                <a:gd name="connsiteX512" fmla="*/ 645960 w 676789"/>
                <a:gd name="connsiteY512" fmla="*/ 292100 h 1006475"/>
                <a:gd name="connsiteX513" fmla="*/ 240197 w 676789"/>
                <a:gd name="connsiteY513" fmla="*/ 292100 h 1006475"/>
                <a:gd name="connsiteX514" fmla="*/ 240197 w 676789"/>
                <a:gd name="connsiteY514" fmla="*/ 294183 h 1006475"/>
                <a:gd name="connsiteX515" fmla="*/ 242352 w 676789"/>
                <a:gd name="connsiteY515" fmla="*/ 294183 h 1006475"/>
                <a:gd name="connsiteX516" fmla="*/ 240197 w 676789"/>
                <a:gd name="connsiteY516" fmla="*/ 296267 h 1006475"/>
                <a:gd name="connsiteX517" fmla="*/ 238043 w 676789"/>
                <a:gd name="connsiteY517" fmla="*/ 296267 h 1006475"/>
                <a:gd name="connsiteX518" fmla="*/ 229425 w 676789"/>
                <a:gd name="connsiteY518" fmla="*/ 300434 h 1006475"/>
                <a:gd name="connsiteX519" fmla="*/ 186336 w 676789"/>
                <a:gd name="connsiteY519" fmla="*/ 325438 h 1006475"/>
                <a:gd name="connsiteX520" fmla="*/ 184181 w 676789"/>
                <a:gd name="connsiteY520" fmla="*/ 325438 h 1006475"/>
                <a:gd name="connsiteX521" fmla="*/ 184181 w 676789"/>
                <a:gd name="connsiteY521" fmla="*/ 321271 h 1006475"/>
                <a:gd name="connsiteX522" fmla="*/ 210035 w 676789"/>
                <a:gd name="connsiteY522" fmla="*/ 304602 h 1006475"/>
                <a:gd name="connsiteX523" fmla="*/ 240197 w 676789"/>
                <a:gd name="connsiteY523" fmla="*/ 292100 h 1006475"/>
                <a:gd name="connsiteX524" fmla="*/ 256039 w 676789"/>
                <a:gd name="connsiteY524" fmla="*/ 277812 h 1006475"/>
                <a:gd name="connsiteX525" fmla="*/ 258227 w 676789"/>
                <a:gd name="connsiteY525" fmla="*/ 282222 h 1006475"/>
                <a:gd name="connsiteX526" fmla="*/ 256039 w 676789"/>
                <a:gd name="connsiteY526" fmla="*/ 282222 h 1006475"/>
                <a:gd name="connsiteX527" fmla="*/ 256039 w 676789"/>
                <a:gd name="connsiteY527" fmla="*/ 284427 h 1006475"/>
                <a:gd name="connsiteX528" fmla="*/ 245098 w 676789"/>
                <a:gd name="connsiteY528" fmla="*/ 288836 h 1006475"/>
                <a:gd name="connsiteX529" fmla="*/ 242909 w 676789"/>
                <a:gd name="connsiteY529" fmla="*/ 291041 h 1006475"/>
                <a:gd name="connsiteX530" fmla="*/ 240721 w 676789"/>
                <a:gd name="connsiteY530" fmla="*/ 291041 h 1006475"/>
                <a:gd name="connsiteX531" fmla="*/ 210087 w 676789"/>
                <a:gd name="connsiteY531" fmla="*/ 304271 h 1006475"/>
                <a:gd name="connsiteX532" fmla="*/ 181640 w 676789"/>
                <a:gd name="connsiteY532" fmla="*/ 317500 h 1006475"/>
                <a:gd name="connsiteX533" fmla="*/ 179452 w 676789"/>
                <a:gd name="connsiteY533" fmla="*/ 317500 h 1006475"/>
                <a:gd name="connsiteX534" fmla="*/ 177264 w 676789"/>
                <a:gd name="connsiteY534" fmla="*/ 315295 h 1006475"/>
                <a:gd name="connsiteX535" fmla="*/ 179452 w 676789"/>
                <a:gd name="connsiteY535" fmla="*/ 313090 h 1006475"/>
                <a:gd name="connsiteX536" fmla="*/ 236345 w 676789"/>
                <a:gd name="connsiteY536" fmla="*/ 288836 h 1006475"/>
                <a:gd name="connsiteX537" fmla="*/ 253850 w 676789"/>
                <a:gd name="connsiteY537" fmla="*/ 280017 h 1006475"/>
                <a:gd name="connsiteX538" fmla="*/ 256039 w 676789"/>
                <a:gd name="connsiteY538" fmla="*/ 277812 h 1006475"/>
                <a:gd name="connsiteX539" fmla="*/ 638680 w 676789"/>
                <a:gd name="connsiteY539" fmla="*/ 276225 h 1006475"/>
                <a:gd name="connsiteX540" fmla="*/ 640815 w 676789"/>
                <a:gd name="connsiteY540" fmla="*/ 278373 h 1006475"/>
                <a:gd name="connsiteX541" fmla="*/ 640815 w 676789"/>
                <a:gd name="connsiteY541" fmla="*/ 280521 h 1006475"/>
                <a:gd name="connsiteX542" fmla="*/ 638680 w 676789"/>
                <a:gd name="connsiteY542" fmla="*/ 280521 h 1006475"/>
                <a:gd name="connsiteX543" fmla="*/ 591712 w 676789"/>
                <a:gd name="connsiteY543" fmla="*/ 308442 h 1006475"/>
                <a:gd name="connsiteX544" fmla="*/ 587442 w 676789"/>
                <a:gd name="connsiteY544" fmla="*/ 310590 h 1006475"/>
                <a:gd name="connsiteX545" fmla="*/ 585307 w 676789"/>
                <a:gd name="connsiteY545" fmla="*/ 310590 h 1006475"/>
                <a:gd name="connsiteX546" fmla="*/ 583172 w 676789"/>
                <a:gd name="connsiteY546" fmla="*/ 312738 h 1006475"/>
                <a:gd name="connsiteX547" fmla="*/ 581037 w 676789"/>
                <a:gd name="connsiteY547" fmla="*/ 310590 h 1006475"/>
                <a:gd name="connsiteX548" fmla="*/ 581037 w 676789"/>
                <a:gd name="connsiteY548" fmla="*/ 308442 h 1006475"/>
                <a:gd name="connsiteX549" fmla="*/ 585307 w 676789"/>
                <a:gd name="connsiteY549" fmla="*/ 306294 h 1006475"/>
                <a:gd name="connsiteX550" fmla="*/ 587442 w 676789"/>
                <a:gd name="connsiteY550" fmla="*/ 306294 h 1006475"/>
                <a:gd name="connsiteX551" fmla="*/ 591712 w 676789"/>
                <a:gd name="connsiteY551" fmla="*/ 304147 h 1006475"/>
                <a:gd name="connsiteX552" fmla="*/ 638680 w 676789"/>
                <a:gd name="connsiteY552" fmla="*/ 278373 h 1006475"/>
                <a:gd name="connsiteX553" fmla="*/ 638680 w 676789"/>
                <a:gd name="connsiteY553" fmla="*/ 276225 h 1006475"/>
                <a:gd name="connsiteX554" fmla="*/ 259285 w 676789"/>
                <a:gd name="connsiteY554" fmla="*/ 263525 h 1006475"/>
                <a:gd name="connsiteX555" fmla="*/ 265635 w 676789"/>
                <a:gd name="connsiteY555" fmla="*/ 263525 h 1006475"/>
                <a:gd name="connsiteX556" fmla="*/ 265635 w 676789"/>
                <a:gd name="connsiteY556" fmla="*/ 267921 h 1006475"/>
                <a:gd name="connsiteX557" fmla="*/ 250818 w 676789"/>
                <a:gd name="connsiteY557" fmla="*/ 272317 h 1006475"/>
                <a:gd name="connsiteX558" fmla="*/ 208485 w 676789"/>
                <a:gd name="connsiteY558" fmla="*/ 292100 h 1006475"/>
                <a:gd name="connsiteX559" fmla="*/ 206368 w 676789"/>
                <a:gd name="connsiteY559" fmla="*/ 289902 h 1006475"/>
                <a:gd name="connsiteX560" fmla="*/ 259285 w 676789"/>
                <a:gd name="connsiteY560" fmla="*/ 263525 h 1006475"/>
                <a:gd name="connsiteX561" fmla="*/ 638678 w 676789"/>
                <a:gd name="connsiteY561" fmla="*/ 244475 h 1006475"/>
                <a:gd name="connsiteX562" fmla="*/ 640815 w 676789"/>
                <a:gd name="connsiteY562" fmla="*/ 248653 h 1006475"/>
                <a:gd name="connsiteX563" fmla="*/ 638678 w 676789"/>
                <a:gd name="connsiteY563" fmla="*/ 248653 h 1006475"/>
                <a:gd name="connsiteX564" fmla="*/ 636541 w 676789"/>
                <a:gd name="connsiteY564" fmla="*/ 250741 h 1006475"/>
                <a:gd name="connsiteX565" fmla="*/ 589526 w 676789"/>
                <a:gd name="connsiteY565" fmla="*/ 282074 h 1006475"/>
                <a:gd name="connsiteX566" fmla="*/ 587389 w 676789"/>
                <a:gd name="connsiteY566" fmla="*/ 284163 h 1006475"/>
                <a:gd name="connsiteX567" fmla="*/ 587389 w 676789"/>
                <a:gd name="connsiteY567" fmla="*/ 279985 h 1006475"/>
                <a:gd name="connsiteX568" fmla="*/ 589526 w 676789"/>
                <a:gd name="connsiteY568" fmla="*/ 277896 h 1006475"/>
                <a:gd name="connsiteX569" fmla="*/ 634404 w 676789"/>
                <a:gd name="connsiteY569" fmla="*/ 246564 h 1006475"/>
                <a:gd name="connsiteX570" fmla="*/ 638678 w 676789"/>
                <a:gd name="connsiteY570" fmla="*/ 246564 h 1006475"/>
                <a:gd name="connsiteX571" fmla="*/ 638678 w 676789"/>
                <a:gd name="connsiteY571" fmla="*/ 244475 h 1006475"/>
                <a:gd name="connsiteX572" fmla="*/ 281462 w 676789"/>
                <a:gd name="connsiteY572" fmla="*/ 244475 h 1006475"/>
                <a:gd name="connsiteX573" fmla="*/ 283627 w 676789"/>
                <a:gd name="connsiteY573" fmla="*/ 246592 h 1006475"/>
                <a:gd name="connsiteX574" fmla="*/ 281462 w 676789"/>
                <a:gd name="connsiteY574" fmla="*/ 248708 h 1006475"/>
                <a:gd name="connsiteX575" fmla="*/ 279297 w 676789"/>
                <a:gd name="connsiteY575" fmla="*/ 248708 h 1006475"/>
                <a:gd name="connsiteX576" fmla="*/ 216518 w 676789"/>
                <a:gd name="connsiteY576" fmla="*/ 269875 h 1006475"/>
                <a:gd name="connsiteX577" fmla="*/ 216518 w 676789"/>
                <a:gd name="connsiteY577" fmla="*/ 265642 h 1006475"/>
                <a:gd name="connsiteX578" fmla="*/ 244661 w 676789"/>
                <a:gd name="connsiteY578" fmla="*/ 255058 h 1006475"/>
                <a:gd name="connsiteX579" fmla="*/ 279297 w 676789"/>
                <a:gd name="connsiteY579" fmla="*/ 246592 h 1006475"/>
                <a:gd name="connsiteX580" fmla="*/ 281462 w 676789"/>
                <a:gd name="connsiteY580" fmla="*/ 244475 h 1006475"/>
                <a:gd name="connsiteX581" fmla="*/ 639688 w 676789"/>
                <a:gd name="connsiteY581" fmla="*/ 222250 h 1006475"/>
                <a:gd name="connsiteX582" fmla="*/ 641838 w 676789"/>
                <a:gd name="connsiteY582" fmla="*/ 222250 h 1006475"/>
                <a:gd name="connsiteX583" fmla="*/ 641838 w 676789"/>
                <a:gd name="connsiteY583" fmla="*/ 226615 h 1006475"/>
                <a:gd name="connsiteX584" fmla="*/ 637537 w 676789"/>
                <a:gd name="connsiteY584" fmla="*/ 228798 h 1006475"/>
                <a:gd name="connsiteX585" fmla="*/ 633235 w 676789"/>
                <a:gd name="connsiteY585" fmla="*/ 230981 h 1006475"/>
                <a:gd name="connsiteX586" fmla="*/ 585917 w 676789"/>
                <a:gd name="connsiteY586" fmla="*/ 254992 h 1006475"/>
                <a:gd name="connsiteX587" fmla="*/ 581616 w 676789"/>
                <a:gd name="connsiteY587" fmla="*/ 257175 h 1006475"/>
                <a:gd name="connsiteX588" fmla="*/ 579465 w 676789"/>
                <a:gd name="connsiteY588" fmla="*/ 257175 h 1006475"/>
                <a:gd name="connsiteX589" fmla="*/ 579465 w 676789"/>
                <a:gd name="connsiteY589" fmla="*/ 252809 h 1006475"/>
                <a:gd name="connsiteX590" fmla="*/ 585917 w 676789"/>
                <a:gd name="connsiteY590" fmla="*/ 250626 h 1006475"/>
                <a:gd name="connsiteX591" fmla="*/ 598822 w 676789"/>
                <a:gd name="connsiteY591" fmla="*/ 241895 h 1006475"/>
                <a:gd name="connsiteX592" fmla="*/ 609576 w 676789"/>
                <a:gd name="connsiteY592" fmla="*/ 237530 h 1006475"/>
                <a:gd name="connsiteX593" fmla="*/ 631084 w 676789"/>
                <a:gd name="connsiteY593" fmla="*/ 226615 h 1006475"/>
                <a:gd name="connsiteX594" fmla="*/ 635386 w 676789"/>
                <a:gd name="connsiteY594" fmla="*/ 224433 h 1006475"/>
                <a:gd name="connsiteX595" fmla="*/ 639688 w 676789"/>
                <a:gd name="connsiteY595" fmla="*/ 222250 h 1006475"/>
                <a:gd name="connsiteX596" fmla="*/ 632348 w 676789"/>
                <a:gd name="connsiteY596" fmla="*/ 215900 h 1006475"/>
                <a:gd name="connsiteX597" fmla="*/ 634464 w 676789"/>
                <a:gd name="connsiteY597" fmla="*/ 220133 h 1006475"/>
                <a:gd name="connsiteX598" fmla="*/ 630231 w 676789"/>
                <a:gd name="connsiteY598" fmla="*/ 222250 h 1006475"/>
                <a:gd name="connsiteX599" fmla="*/ 609064 w 676789"/>
                <a:gd name="connsiteY599" fmla="*/ 237067 h 1006475"/>
                <a:gd name="connsiteX600" fmla="*/ 598481 w 676789"/>
                <a:gd name="connsiteY600" fmla="*/ 241300 h 1006475"/>
                <a:gd name="connsiteX601" fmla="*/ 598481 w 676789"/>
                <a:gd name="connsiteY601" fmla="*/ 239183 h 1006475"/>
                <a:gd name="connsiteX602" fmla="*/ 628114 w 676789"/>
                <a:gd name="connsiteY602" fmla="*/ 218017 h 1006475"/>
                <a:gd name="connsiteX603" fmla="*/ 632348 w 676789"/>
                <a:gd name="connsiteY603" fmla="*/ 215900 h 1006475"/>
                <a:gd name="connsiteX604" fmla="*/ 625407 w 676789"/>
                <a:gd name="connsiteY604" fmla="*/ 203200 h 1006475"/>
                <a:gd name="connsiteX605" fmla="*/ 627554 w 676789"/>
                <a:gd name="connsiteY605" fmla="*/ 207530 h 1006475"/>
                <a:gd name="connsiteX606" fmla="*/ 625407 w 676789"/>
                <a:gd name="connsiteY606" fmla="*/ 209694 h 1006475"/>
                <a:gd name="connsiteX607" fmla="*/ 597485 w 676789"/>
                <a:gd name="connsiteY607" fmla="*/ 227013 h 1006475"/>
                <a:gd name="connsiteX608" fmla="*/ 595337 w 676789"/>
                <a:gd name="connsiteY608" fmla="*/ 227013 h 1006475"/>
                <a:gd name="connsiteX609" fmla="*/ 595337 w 676789"/>
                <a:gd name="connsiteY609" fmla="*/ 222683 h 1006475"/>
                <a:gd name="connsiteX610" fmla="*/ 623259 w 676789"/>
                <a:gd name="connsiteY610" fmla="*/ 205365 h 1006475"/>
                <a:gd name="connsiteX611" fmla="*/ 625407 w 676789"/>
                <a:gd name="connsiteY611" fmla="*/ 205365 h 1006475"/>
                <a:gd name="connsiteX612" fmla="*/ 625407 w 676789"/>
                <a:gd name="connsiteY612" fmla="*/ 203200 h 1006475"/>
                <a:gd name="connsiteX613" fmla="*/ 619592 w 676789"/>
                <a:gd name="connsiteY613" fmla="*/ 179387 h 1006475"/>
                <a:gd name="connsiteX614" fmla="*/ 619592 w 676789"/>
                <a:gd name="connsiteY614" fmla="*/ 181504 h 1006475"/>
                <a:gd name="connsiteX615" fmla="*/ 621764 w 676789"/>
                <a:gd name="connsiteY615" fmla="*/ 181504 h 1006475"/>
                <a:gd name="connsiteX616" fmla="*/ 619592 w 676789"/>
                <a:gd name="connsiteY616" fmla="*/ 183620 h 1006475"/>
                <a:gd name="connsiteX617" fmla="*/ 617420 w 676789"/>
                <a:gd name="connsiteY617" fmla="*/ 185737 h 1006475"/>
                <a:gd name="connsiteX618" fmla="*/ 584834 w 676789"/>
                <a:gd name="connsiteY618" fmla="*/ 204787 h 1006475"/>
                <a:gd name="connsiteX619" fmla="*/ 582662 w 676789"/>
                <a:gd name="connsiteY619" fmla="*/ 204787 h 1006475"/>
                <a:gd name="connsiteX620" fmla="*/ 582662 w 676789"/>
                <a:gd name="connsiteY620" fmla="*/ 200554 h 1006475"/>
                <a:gd name="connsiteX621" fmla="*/ 617420 w 676789"/>
                <a:gd name="connsiteY621" fmla="*/ 181504 h 1006475"/>
                <a:gd name="connsiteX622" fmla="*/ 619592 w 676789"/>
                <a:gd name="connsiteY622" fmla="*/ 179387 h 1006475"/>
                <a:gd name="connsiteX623" fmla="*/ 621236 w 676789"/>
                <a:gd name="connsiteY623" fmla="*/ 160337 h 1006475"/>
                <a:gd name="connsiteX624" fmla="*/ 623352 w 676789"/>
                <a:gd name="connsiteY624" fmla="*/ 164646 h 1006475"/>
                <a:gd name="connsiteX625" fmla="*/ 621236 w 676789"/>
                <a:gd name="connsiteY625" fmla="*/ 164646 h 1006475"/>
                <a:gd name="connsiteX626" fmla="*/ 619119 w 676789"/>
                <a:gd name="connsiteY626" fmla="*/ 166800 h 1006475"/>
                <a:gd name="connsiteX627" fmla="*/ 614886 w 676789"/>
                <a:gd name="connsiteY627" fmla="*/ 166800 h 1006475"/>
                <a:gd name="connsiteX628" fmla="*/ 610652 w 676789"/>
                <a:gd name="connsiteY628" fmla="*/ 168955 h 1006475"/>
                <a:gd name="connsiteX629" fmla="*/ 576786 w 676789"/>
                <a:gd name="connsiteY629" fmla="*/ 190500 h 1006475"/>
                <a:gd name="connsiteX630" fmla="*/ 574669 w 676789"/>
                <a:gd name="connsiteY630" fmla="*/ 188345 h 1006475"/>
                <a:gd name="connsiteX631" fmla="*/ 608536 w 676789"/>
                <a:gd name="connsiteY631" fmla="*/ 164646 h 1006475"/>
                <a:gd name="connsiteX632" fmla="*/ 612769 w 676789"/>
                <a:gd name="connsiteY632" fmla="*/ 164646 h 1006475"/>
                <a:gd name="connsiteX633" fmla="*/ 617002 w 676789"/>
                <a:gd name="connsiteY633" fmla="*/ 162491 h 1006475"/>
                <a:gd name="connsiteX634" fmla="*/ 621236 w 676789"/>
                <a:gd name="connsiteY634" fmla="*/ 160337 h 1006475"/>
                <a:gd name="connsiteX635" fmla="*/ 600929 w 676789"/>
                <a:gd name="connsiteY635" fmla="*/ 149225 h 1006475"/>
                <a:gd name="connsiteX636" fmla="*/ 603112 w 676789"/>
                <a:gd name="connsiteY636" fmla="*/ 149225 h 1006475"/>
                <a:gd name="connsiteX637" fmla="*/ 605294 w 676789"/>
                <a:gd name="connsiteY637" fmla="*/ 153534 h 1006475"/>
                <a:gd name="connsiteX638" fmla="*/ 603112 w 676789"/>
                <a:gd name="connsiteY638" fmla="*/ 153534 h 1006475"/>
                <a:gd name="connsiteX639" fmla="*/ 559454 w 676789"/>
                <a:gd name="connsiteY639" fmla="*/ 177233 h 1006475"/>
                <a:gd name="connsiteX640" fmla="*/ 557272 w 676789"/>
                <a:gd name="connsiteY640" fmla="*/ 177233 h 1006475"/>
                <a:gd name="connsiteX641" fmla="*/ 557272 w 676789"/>
                <a:gd name="connsiteY641" fmla="*/ 175079 h 1006475"/>
                <a:gd name="connsiteX642" fmla="*/ 557272 w 676789"/>
                <a:gd name="connsiteY642" fmla="*/ 172924 h 1006475"/>
                <a:gd name="connsiteX643" fmla="*/ 600929 w 676789"/>
                <a:gd name="connsiteY643" fmla="*/ 149225 h 1006475"/>
                <a:gd name="connsiteX644" fmla="*/ 587251 w 676789"/>
                <a:gd name="connsiteY644" fmla="*/ 133350 h 1006475"/>
                <a:gd name="connsiteX645" fmla="*/ 589427 w 676789"/>
                <a:gd name="connsiteY645" fmla="*/ 133350 h 1006475"/>
                <a:gd name="connsiteX646" fmla="*/ 589427 w 676789"/>
                <a:gd name="connsiteY646" fmla="*/ 137715 h 1006475"/>
                <a:gd name="connsiteX647" fmla="*/ 550268 w 676789"/>
                <a:gd name="connsiteY647" fmla="*/ 159544 h 1006475"/>
                <a:gd name="connsiteX648" fmla="*/ 545917 w 676789"/>
                <a:gd name="connsiteY648" fmla="*/ 163909 h 1006475"/>
                <a:gd name="connsiteX649" fmla="*/ 541566 w 676789"/>
                <a:gd name="connsiteY649" fmla="*/ 166092 h 1006475"/>
                <a:gd name="connsiteX650" fmla="*/ 537215 w 676789"/>
                <a:gd name="connsiteY650" fmla="*/ 168275 h 1006475"/>
                <a:gd name="connsiteX651" fmla="*/ 535039 w 676789"/>
                <a:gd name="connsiteY651" fmla="*/ 163909 h 1006475"/>
                <a:gd name="connsiteX652" fmla="*/ 539390 w 676789"/>
                <a:gd name="connsiteY652" fmla="*/ 161726 h 1006475"/>
                <a:gd name="connsiteX653" fmla="*/ 543741 w 676789"/>
                <a:gd name="connsiteY653" fmla="*/ 159544 h 1006475"/>
                <a:gd name="connsiteX654" fmla="*/ 548092 w 676789"/>
                <a:gd name="connsiteY654" fmla="*/ 157361 h 1006475"/>
                <a:gd name="connsiteX655" fmla="*/ 587251 w 676789"/>
                <a:gd name="connsiteY655" fmla="*/ 133350 h 1006475"/>
                <a:gd name="connsiteX656" fmla="*/ 572023 w 676789"/>
                <a:gd name="connsiteY656" fmla="*/ 119062 h 1006475"/>
                <a:gd name="connsiteX657" fmla="*/ 572023 w 676789"/>
                <a:gd name="connsiteY657" fmla="*/ 123371 h 1006475"/>
                <a:gd name="connsiteX658" fmla="*/ 538155 w 676789"/>
                <a:gd name="connsiteY658" fmla="*/ 142761 h 1006475"/>
                <a:gd name="connsiteX659" fmla="*/ 533922 w 676789"/>
                <a:gd name="connsiteY659" fmla="*/ 144916 h 1006475"/>
                <a:gd name="connsiteX660" fmla="*/ 531805 w 676789"/>
                <a:gd name="connsiteY660" fmla="*/ 144916 h 1006475"/>
                <a:gd name="connsiteX661" fmla="*/ 529689 w 676789"/>
                <a:gd name="connsiteY661" fmla="*/ 147070 h 1006475"/>
                <a:gd name="connsiteX662" fmla="*/ 527572 w 676789"/>
                <a:gd name="connsiteY662" fmla="*/ 149225 h 1006475"/>
                <a:gd name="connsiteX663" fmla="*/ 525455 w 676789"/>
                <a:gd name="connsiteY663" fmla="*/ 144916 h 1006475"/>
                <a:gd name="connsiteX664" fmla="*/ 529689 w 676789"/>
                <a:gd name="connsiteY664" fmla="*/ 142761 h 1006475"/>
                <a:gd name="connsiteX665" fmla="*/ 531805 w 676789"/>
                <a:gd name="connsiteY665" fmla="*/ 140607 h 1006475"/>
                <a:gd name="connsiteX666" fmla="*/ 533922 w 676789"/>
                <a:gd name="connsiteY666" fmla="*/ 138452 h 1006475"/>
                <a:gd name="connsiteX667" fmla="*/ 572023 w 676789"/>
                <a:gd name="connsiteY667" fmla="*/ 119062 h 1006475"/>
                <a:gd name="connsiteX668" fmla="*/ 563850 w 676789"/>
                <a:gd name="connsiteY668" fmla="*/ 100012 h 1006475"/>
                <a:gd name="connsiteX669" fmla="*/ 566026 w 676789"/>
                <a:gd name="connsiteY669" fmla="*/ 100012 h 1006475"/>
                <a:gd name="connsiteX670" fmla="*/ 570377 w 676789"/>
                <a:gd name="connsiteY670" fmla="*/ 100012 h 1006475"/>
                <a:gd name="connsiteX671" fmla="*/ 570377 w 676789"/>
                <a:gd name="connsiteY671" fmla="*/ 104245 h 1006475"/>
                <a:gd name="connsiteX672" fmla="*/ 568201 w 676789"/>
                <a:gd name="connsiteY672" fmla="*/ 104245 h 1006475"/>
                <a:gd name="connsiteX673" fmla="*/ 566026 w 676789"/>
                <a:gd name="connsiteY673" fmla="*/ 104245 h 1006475"/>
                <a:gd name="connsiteX674" fmla="*/ 555148 w 676789"/>
                <a:gd name="connsiteY674" fmla="*/ 108479 h 1006475"/>
                <a:gd name="connsiteX675" fmla="*/ 542095 w 676789"/>
                <a:gd name="connsiteY675" fmla="*/ 114829 h 1006475"/>
                <a:gd name="connsiteX676" fmla="*/ 524691 w 676789"/>
                <a:gd name="connsiteY676" fmla="*/ 127529 h 1006475"/>
                <a:gd name="connsiteX677" fmla="*/ 520340 w 676789"/>
                <a:gd name="connsiteY677" fmla="*/ 129645 h 1006475"/>
                <a:gd name="connsiteX678" fmla="*/ 518165 w 676789"/>
                <a:gd name="connsiteY678" fmla="*/ 131762 h 1006475"/>
                <a:gd name="connsiteX679" fmla="*/ 515989 w 676789"/>
                <a:gd name="connsiteY679" fmla="*/ 131762 h 1006475"/>
                <a:gd name="connsiteX680" fmla="*/ 515989 w 676789"/>
                <a:gd name="connsiteY680" fmla="*/ 127529 h 1006475"/>
                <a:gd name="connsiteX681" fmla="*/ 518165 w 676789"/>
                <a:gd name="connsiteY681" fmla="*/ 127529 h 1006475"/>
                <a:gd name="connsiteX682" fmla="*/ 520340 w 676789"/>
                <a:gd name="connsiteY682" fmla="*/ 125412 h 1006475"/>
                <a:gd name="connsiteX683" fmla="*/ 542095 w 676789"/>
                <a:gd name="connsiteY683" fmla="*/ 110595 h 1006475"/>
                <a:gd name="connsiteX684" fmla="*/ 563850 w 676789"/>
                <a:gd name="connsiteY684" fmla="*/ 100012 h 1006475"/>
                <a:gd name="connsiteX685" fmla="*/ 541834 w 676789"/>
                <a:gd name="connsiteY685" fmla="*/ 82550 h 1006475"/>
                <a:gd name="connsiteX686" fmla="*/ 543977 w 676789"/>
                <a:gd name="connsiteY686" fmla="*/ 86859 h 1006475"/>
                <a:gd name="connsiteX687" fmla="*/ 507543 w 676789"/>
                <a:gd name="connsiteY687" fmla="*/ 110558 h 1006475"/>
                <a:gd name="connsiteX688" fmla="*/ 505400 w 676789"/>
                <a:gd name="connsiteY688" fmla="*/ 112713 h 1006475"/>
                <a:gd name="connsiteX689" fmla="*/ 503257 w 676789"/>
                <a:gd name="connsiteY689" fmla="*/ 112713 h 1006475"/>
                <a:gd name="connsiteX690" fmla="*/ 503257 w 676789"/>
                <a:gd name="connsiteY690" fmla="*/ 108404 h 1006475"/>
                <a:gd name="connsiteX691" fmla="*/ 541834 w 676789"/>
                <a:gd name="connsiteY691" fmla="*/ 82550 h 1006475"/>
                <a:gd name="connsiteX692" fmla="*/ 526997 w 676789"/>
                <a:gd name="connsiteY692" fmla="*/ 69850 h 1006475"/>
                <a:gd name="connsiteX693" fmla="*/ 529137 w 676789"/>
                <a:gd name="connsiteY693" fmla="*/ 69850 h 1006475"/>
                <a:gd name="connsiteX694" fmla="*/ 531277 w 676789"/>
                <a:gd name="connsiteY694" fmla="*/ 71926 h 1006475"/>
                <a:gd name="connsiteX695" fmla="*/ 529137 w 676789"/>
                <a:gd name="connsiteY695" fmla="*/ 74002 h 1006475"/>
                <a:gd name="connsiteX696" fmla="*/ 488483 w 676789"/>
                <a:gd name="connsiteY696" fmla="*/ 96838 h 1006475"/>
                <a:gd name="connsiteX697" fmla="*/ 486343 w 676789"/>
                <a:gd name="connsiteY697" fmla="*/ 96838 h 1006475"/>
                <a:gd name="connsiteX698" fmla="*/ 484203 w 676789"/>
                <a:gd name="connsiteY698" fmla="*/ 92686 h 1006475"/>
                <a:gd name="connsiteX699" fmla="*/ 526997 w 676789"/>
                <a:gd name="connsiteY699" fmla="*/ 69850 h 1006475"/>
                <a:gd name="connsiteX700" fmla="*/ 503178 w 676789"/>
                <a:gd name="connsiteY700" fmla="*/ 53975 h 1006475"/>
                <a:gd name="connsiteX701" fmla="*/ 505322 w 676789"/>
                <a:gd name="connsiteY701" fmla="*/ 53975 h 1006475"/>
                <a:gd name="connsiteX702" fmla="*/ 507465 w 676789"/>
                <a:gd name="connsiteY702" fmla="*/ 56173 h 1006475"/>
                <a:gd name="connsiteX703" fmla="*/ 505322 w 676789"/>
                <a:gd name="connsiteY703" fmla="*/ 58371 h 1006475"/>
                <a:gd name="connsiteX704" fmla="*/ 466745 w 676789"/>
                <a:gd name="connsiteY704" fmla="*/ 82550 h 1006475"/>
                <a:gd name="connsiteX705" fmla="*/ 464602 w 676789"/>
                <a:gd name="connsiteY705" fmla="*/ 82550 h 1006475"/>
                <a:gd name="connsiteX706" fmla="*/ 464602 w 676789"/>
                <a:gd name="connsiteY706" fmla="*/ 78154 h 1006475"/>
                <a:gd name="connsiteX707" fmla="*/ 501035 w 676789"/>
                <a:gd name="connsiteY707" fmla="*/ 56173 h 1006475"/>
                <a:gd name="connsiteX708" fmla="*/ 503178 w 676789"/>
                <a:gd name="connsiteY708" fmla="*/ 53975 h 1006475"/>
                <a:gd name="connsiteX709" fmla="*/ 492609 w 676789"/>
                <a:gd name="connsiteY709" fmla="*/ 42862 h 1006475"/>
                <a:gd name="connsiteX710" fmla="*/ 494764 w 676789"/>
                <a:gd name="connsiteY710" fmla="*/ 45103 h 1006475"/>
                <a:gd name="connsiteX711" fmla="*/ 494764 w 676789"/>
                <a:gd name="connsiteY711" fmla="*/ 47344 h 1006475"/>
                <a:gd name="connsiteX712" fmla="*/ 492609 w 676789"/>
                <a:gd name="connsiteY712" fmla="*/ 47344 h 1006475"/>
                <a:gd name="connsiteX713" fmla="*/ 490455 w 676789"/>
                <a:gd name="connsiteY713" fmla="*/ 49585 h 1006475"/>
                <a:gd name="connsiteX714" fmla="*/ 449520 w 676789"/>
                <a:gd name="connsiteY714" fmla="*/ 71997 h 1006475"/>
                <a:gd name="connsiteX715" fmla="*/ 443057 w 676789"/>
                <a:gd name="connsiteY715" fmla="*/ 76480 h 1006475"/>
                <a:gd name="connsiteX716" fmla="*/ 438748 w 676789"/>
                <a:gd name="connsiteY716" fmla="*/ 78721 h 1006475"/>
                <a:gd name="connsiteX717" fmla="*/ 438748 w 676789"/>
                <a:gd name="connsiteY717" fmla="*/ 80962 h 1006475"/>
                <a:gd name="connsiteX718" fmla="*/ 436593 w 676789"/>
                <a:gd name="connsiteY718" fmla="*/ 76480 h 1006475"/>
                <a:gd name="connsiteX719" fmla="*/ 438748 w 676789"/>
                <a:gd name="connsiteY719" fmla="*/ 74238 h 1006475"/>
                <a:gd name="connsiteX720" fmla="*/ 447366 w 676789"/>
                <a:gd name="connsiteY720" fmla="*/ 69756 h 1006475"/>
                <a:gd name="connsiteX721" fmla="*/ 486146 w 676789"/>
                <a:gd name="connsiteY721" fmla="*/ 47344 h 1006475"/>
                <a:gd name="connsiteX722" fmla="*/ 490455 w 676789"/>
                <a:gd name="connsiteY722" fmla="*/ 45103 h 1006475"/>
                <a:gd name="connsiteX723" fmla="*/ 492609 w 676789"/>
                <a:gd name="connsiteY723" fmla="*/ 42862 h 1006475"/>
                <a:gd name="connsiteX724" fmla="*/ 460322 w 676789"/>
                <a:gd name="connsiteY724" fmla="*/ 34925 h 1006475"/>
                <a:gd name="connsiteX725" fmla="*/ 462462 w 676789"/>
                <a:gd name="connsiteY725" fmla="*/ 34925 h 1006475"/>
                <a:gd name="connsiteX726" fmla="*/ 464602 w 676789"/>
                <a:gd name="connsiteY726" fmla="*/ 34925 h 1006475"/>
                <a:gd name="connsiteX727" fmla="*/ 462462 w 676789"/>
                <a:gd name="connsiteY727" fmla="*/ 39158 h 1006475"/>
                <a:gd name="connsiteX728" fmla="*/ 428227 w 676789"/>
                <a:gd name="connsiteY728" fmla="*/ 58208 h 1006475"/>
                <a:gd name="connsiteX729" fmla="*/ 426087 w 676789"/>
                <a:gd name="connsiteY729" fmla="*/ 60325 h 1006475"/>
                <a:gd name="connsiteX730" fmla="*/ 423948 w 676789"/>
                <a:gd name="connsiteY730" fmla="*/ 62442 h 1006475"/>
                <a:gd name="connsiteX731" fmla="*/ 419668 w 676789"/>
                <a:gd name="connsiteY731" fmla="*/ 64558 h 1006475"/>
                <a:gd name="connsiteX732" fmla="*/ 419668 w 676789"/>
                <a:gd name="connsiteY732" fmla="*/ 66675 h 1006475"/>
                <a:gd name="connsiteX733" fmla="*/ 417528 w 676789"/>
                <a:gd name="connsiteY733" fmla="*/ 66675 h 1006475"/>
                <a:gd name="connsiteX734" fmla="*/ 415389 w 676789"/>
                <a:gd name="connsiteY734" fmla="*/ 64558 h 1006475"/>
                <a:gd name="connsiteX735" fmla="*/ 415389 w 676789"/>
                <a:gd name="connsiteY735" fmla="*/ 62442 h 1006475"/>
                <a:gd name="connsiteX736" fmla="*/ 417528 w 676789"/>
                <a:gd name="connsiteY736" fmla="*/ 60325 h 1006475"/>
                <a:gd name="connsiteX737" fmla="*/ 421808 w 676789"/>
                <a:gd name="connsiteY737" fmla="*/ 58208 h 1006475"/>
                <a:gd name="connsiteX738" fmla="*/ 423948 w 676789"/>
                <a:gd name="connsiteY738" fmla="*/ 56092 h 1006475"/>
                <a:gd name="connsiteX739" fmla="*/ 460322 w 676789"/>
                <a:gd name="connsiteY739" fmla="*/ 34925 h 1006475"/>
                <a:gd name="connsiteX740" fmla="*/ 447522 w 676789"/>
                <a:gd name="connsiteY740" fmla="*/ 23812 h 1006475"/>
                <a:gd name="connsiteX741" fmla="*/ 449712 w 676789"/>
                <a:gd name="connsiteY741" fmla="*/ 23812 h 1006475"/>
                <a:gd name="connsiteX742" fmla="*/ 451902 w 676789"/>
                <a:gd name="connsiteY742" fmla="*/ 26017 h 1006475"/>
                <a:gd name="connsiteX743" fmla="*/ 449712 w 676789"/>
                <a:gd name="connsiteY743" fmla="*/ 28222 h 1006475"/>
                <a:gd name="connsiteX744" fmla="*/ 447522 w 676789"/>
                <a:gd name="connsiteY744" fmla="*/ 28222 h 1006475"/>
                <a:gd name="connsiteX745" fmla="*/ 410298 w 676789"/>
                <a:gd name="connsiteY745" fmla="*/ 50271 h 1006475"/>
                <a:gd name="connsiteX746" fmla="*/ 408109 w 676789"/>
                <a:gd name="connsiteY746" fmla="*/ 54680 h 1006475"/>
                <a:gd name="connsiteX747" fmla="*/ 401540 w 676789"/>
                <a:gd name="connsiteY747" fmla="*/ 56885 h 1006475"/>
                <a:gd name="connsiteX748" fmla="*/ 397160 w 676789"/>
                <a:gd name="connsiteY748" fmla="*/ 59090 h 1006475"/>
                <a:gd name="connsiteX749" fmla="*/ 394971 w 676789"/>
                <a:gd name="connsiteY749" fmla="*/ 61295 h 1006475"/>
                <a:gd name="connsiteX750" fmla="*/ 392781 w 676789"/>
                <a:gd name="connsiteY750" fmla="*/ 63500 h 1006475"/>
                <a:gd name="connsiteX751" fmla="*/ 390591 w 676789"/>
                <a:gd name="connsiteY751" fmla="*/ 63500 h 1006475"/>
                <a:gd name="connsiteX752" fmla="*/ 390591 w 676789"/>
                <a:gd name="connsiteY752" fmla="*/ 59090 h 1006475"/>
                <a:gd name="connsiteX753" fmla="*/ 392781 w 676789"/>
                <a:gd name="connsiteY753" fmla="*/ 59090 h 1006475"/>
                <a:gd name="connsiteX754" fmla="*/ 397160 w 676789"/>
                <a:gd name="connsiteY754" fmla="*/ 54680 h 1006475"/>
                <a:gd name="connsiteX755" fmla="*/ 401540 w 676789"/>
                <a:gd name="connsiteY755" fmla="*/ 52475 h 1006475"/>
                <a:gd name="connsiteX756" fmla="*/ 405919 w 676789"/>
                <a:gd name="connsiteY756" fmla="*/ 48066 h 1006475"/>
                <a:gd name="connsiteX757" fmla="*/ 443143 w 676789"/>
                <a:gd name="connsiteY757" fmla="*/ 26017 h 1006475"/>
                <a:gd name="connsiteX758" fmla="*/ 447522 w 676789"/>
                <a:gd name="connsiteY758" fmla="*/ 23812 h 1006475"/>
                <a:gd name="connsiteX759" fmla="*/ 419547 w 676789"/>
                <a:gd name="connsiteY759" fmla="*/ 15875 h 1006475"/>
                <a:gd name="connsiteX760" fmla="*/ 419547 w 676789"/>
                <a:gd name="connsiteY760" fmla="*/ 20240 h 1006475"/>
                <a:gd name="connsiteX761" fmla="*/ 388855 w 676789"/>
                <a:gd name="connsiteY761" fmla="*/ 42069 h 1006475"/>
                <a:gd name="connsiteX762" fmla="*/ 384471 w 676789"/>
                <a:gd name="connsiteY762" fmla="*/ 46434 h 1006475"/>
                <a:gd name="connsiteX763" fmla="*/ 380086 w 676789"/>
                <a:gd name="connsiteY763" fmla="*/ 48617 h 1006475"/>
                <a:gd name="connsiteX764" fmla="*/ 377894 w 676789"/>
                <a:gd name="connsiteY764" fmla="*/ 50800 h 1006475"/>
                <a:gd name="connsiteX765" fmla="*/ 375702 w 676789"/>
                <a:gd name="connsiteY765" fmla="*/ 46434 h 1006475"/>
                <a:gd name="connsiteX766" fmla="*/ 380086 w 676789"/>
                <a:gd name="connsiteY766" fmla="*/ 44251 h 1006475"/>
                <a:gd name="connsiteX767" fmla="*/ 384471 w 676789"/>
                <a:gd name="connsiteY767" fmla="*/ 42069 h 1006475"/>
                <a:gd name="connsiteX768" fmla="*/ 415163 w 676789"/>
                <a:gd name="connsiteY768" fmla="*/ 18058 h 1006475"/>
                <a:gd name="connsiteX769" fmla="*/ 417355 w 676789"/>
                <a:gd name="connsiteY769" fmla="*/ 18058 h 1006475"/>
                <a:gd name="connsiteX770" fmla="*/ 419547 w 676789"/>
                <a:gd name="connsiteY770" fmla="*/ 15875 h 1006475"/>
                <a:gd name="connsiteX771" fmla="*/ 284013 w 676789"/>
                <a:gd name="connsiteY771" fmla="*/ 11112 h 1006475"/>
                <a:gd name="connsiteX772" fmla="*/ 286202 w 676789"/>
                <a:gd name="connsiteY772" fmla="*/ 15386 h 1006475"/>
                <a:gd name="connsiteX773" fmla="*/ 251191 w 676789"/>
                <a:gd name="connsiteY773" fmla="*/ 36756 h 1006475"/>
                <a:gd name="connsiteX774" fmla="*/ 244626 w 676789"/>
                <a:gd name="connsiteY774" fmla="*/ 41030 h 1006475"/>
                <a:gd name="connsiteX775" fmla="*/ 229309 w 676789"/>
                <a:gd name="connsiteY775" fmla="*/ 51716 h 1006475"/>
                <a:gd name="connsiteX776" fmla="*/ 220556 w 676789"/>
                <a:gd name="connsiteY776" fmla="*/ 60264 h 1006475"/>
                <a:gd name="connsiteX777" fmla="*/ 211803 w 676789"/>
                <a:gd name="connsiteY777" fmla="*/ 66675 h 1006475"/>
                <a:gd name="connsiteX778" fmla="*/ 209615 w 676789"/>
                <a:gd name="connsiteY778" fmla="*/ 66675 h 1006475"/>
                <a:gd name="connsiteX779" fmla="*/ 209615 w 676789"/>
                <a:gd name="connsiteY779" fmla="*/ 62401 h 1006475"/>
                <a:gd name="connsiteX780" fmla="*/ 220556 w 676789"/>
                <a:gd name="connsiteY780" fmla="*/ 55990 h 1006475"/>
                <a:gd name="connsiteX781" fmla="*/ 235873 w 676789"/>
                <a:gd name="connsiteY781" fmla="*/ 43167 h 1006475"/>
                <a:gd name="connsiteX782" fmla="*/ 242438 w 676789"/>
                <a:gd name="connsiteY782" fmla="*/ 36756 h 1006475"/>
                <a:gd name="connsiteX783" fmla="*/ 284013 w 676789"/>
                <a:gd name="connsiteY783" fmla="*/ 11112 h 1006475"/>
                <a:gd name="connsiteX784" fmla="*/ 261868 w 676789"/>
                <a:gd name="connsiteY784" fmla="*/ 9525 h 1006475"/>
                <a:gd name="connsiteX785" fmla="*/ 264016 w 676789"/>
                <a:gd name="connsiteY785" fmla="*/ 9525 h 1006475"/>
                <a:gd name="connsiteX786" fmla="*/ 266164 w 676789"/>
                <a:gd name="connsiteY786" fmla="*/ 11679 h 1006475"/>
                <a:gd name="connsiteX787" fmla="*/ 264016 w 676789"/>
                <a:gd name="connsiteY787" fmla="*/ 13834 h 1006475"/>
                <a:gd name="connsiteX788" fmla="*/ 231799 w 676789"/>
                <a:gd name="connsiteY788" fmla="*/ 39687 h 1006475"/>
                <a:gd name="connsiteX789" fmla="*/ 225356 w 676789"/>
                <a:gd name="connsiteY789" fmla="*/ 46151 h 1006475"/>
                <a:gd name="connsiteX790" fmla="*/ 210321 w 676789"/>
                <a:gd name="connsiteY790" fmla="*/ 59078 h 1006475"/>
                <a:gd name="connsiteX791" fmla="*/ 199582 w 676789"/>
                <a:gd name="connsiteY791" fmla="*/ 67695 h 1006475"/>
                <a:gd name="connsiteX792" fmla="*/ 197434 w 676789"/>
                <a:gd name="connsiteY792" fmla="*/ 69850 h 1006475"/>
                <a:gd name="connsiteX793" fmla="*/ 195287 w 676789"/>
                <a:gd name="connsiteY793" fmla="*/ 69850 h 1006475"/>
                <a:gd name="connsiteX794" fmla="*/ 195287 w 676789"/>
                <a:gd name="connsiteY794" fmla="*/ 65541 h 1006475"/>
                <a:gd name="connsiteX795" fmla="*/ 199582 w 676789"/>
                <a:gd name="connsiteY795" fmla="*/ 63386 h 1006475"/>
                <a:gd name="connsiteX796" fmla="*/ 216764 w 676789"/>
                <a:gd name="connsiteY796" fmla="*/ 48305 h 1006475"/>
                <a:gd name="connsiteX797" fmla="*/ 223208 w 676789"/>
                <a:gd name="connsiteY797" fmla="*/ 41842 h 1006475"/>
                <a:gd name="connsiteX798" fmla="*/ 255425 w 676789"/>
                <a:gd name="connsiteY798" fmla="*/ 13834 h 1006475"/>
                <a:gd name="connsiteX799" fmla="*/ 261868 w 676789"/>
                <a:gd name="connsiteY799" fmla="*/ 9525 h 1006475"/>
                <a:gd name="connsiteX800" fmla="*/ 395280 w 676789"/>
                <a:gd name="connsiteY800" fmla="*/ 6350 h 1006475"/>
                <a:gd name="connsiteX801" fmla="*/ 397397 w 676789"/>
                <a:gd name="connsiteY801" fmla="*/ 6350 h 1006475"/>
                <a:gd name="connsiteX802" fmla="*/ 399514 w 676789"/>
                <a:gd name="connsiteY802" fmla="*/ 8533 h 1006475"/>
                <a:gd name="connsiteX803" fmla="*/ 399514 w 676789"/>
                <a:gd name="connsiteY803" fmla="*/ 10715 h 1006475"/>
                <a:gd name="connsiteX804" fmla="*/ 393164 w 676789"/>
                <a:gd name="connsiteY804" fmla="*/ 12898 h 1006475"/>
                <a:gd name="connsiteX805" fmla="*/ 361414 w 676789"/>
                <a:gd name="connsiteY805" fmla="*/ 34726 h 1006475"/>
                <a:gd name="connsiteX806" fmla="*/ 357180 w 676789"/>
                <a:gd name="connsiteY806" fmla="*/ 39092 h 1006475"/>
                <a:gd name="connsiteX807" fmla="*/ 352947 w 676789"/>
                <a:gd name="connsiteY807" fmla="*/ 41275 h 1006475"/>
                <a:gd name="connsiteX808" fmla="*/ 350830 w 676789"/>
                <a:gd name="connsiteY808" fmla="*/ 41275 h 1006475"/>
                <a:gd name="connsiteX809" fmla="*/ 350830 w 676789"/>
                <a:gd name="connsiteY809" fmla="*/ 36909 h 1006475"/>
                <a:gd name="connsiteX810" fmla="*/ 357180 w 676789"/>
                <a:gd name="connsiteY810" fmla="*/ 34726 h 1006475"/>
                <a:gd name="connsiteX811" fmla="*/ 386814 w 676789"/>
                <a:gd name="connsiteY811" fmla="*/ 12898 h 1006475"/>
                <a:gd name="connsiteX812" fmla="*/ 393164 w 676789"/>
                <a:gd name="connsiteY812" fmla="*/ 8533 h 1006475"/>
                <a:gd name="connsiteX813" fmla="*/ 395280 w 676789"/>
                <a:gd name="connsiteY813" fmla="*/ 6350 h 1006475"/>
                <a:gd name="connsiteX814" fmla="*/ 367219 w 676789"/>
                <a:gd name="connsiteY814" fmla="*/ 4762 h 1006475"/>
                <a:gd name="connsiteX815" fmla="*/ 369352 w 676789"/>
                <a:gd name="connsiteY815" fmla="*/ 4762 h 1006475"/>
                <a:gd name="connsiteX816" fmla="*/ 369352 w 676789"/>
                <a:gd name="connsiteY816" fmla="*/ 6927 h 1006475"/>
                <a:gd name="connsiteX817" fmla="*/ 367219 w 676789"/>
                <a:gd name="connsiteY817" fmla="*/ 9091 h 1006475"/>
                <a:gd name="connsiteX818" fmla="*/ 362952 w 676789"/>
                <a:gd name="connsiteY818" fmla="*/ 11256 h 1006475"/>
                <a:gd name="connsiteX819" fmla="*/ 330954 w 676789"/>
                <a:gd name="connsiteY819" fmla="*/ 30739 h 1006475"/>
                <a:gd name="connsiteX820" fmla="*/ 324554 w 676789"/>
                <a:gd name="connsiteY820" fmla="*/ 35069 h 1006475"/>
                <a:gd name="connsiteX821" fmla="*/ 318155 w 676789"/>
                <a:gd name="connsiteY821" fmla="*/ 43728 h 1006475"/>
                <a:gd name="connsiteX822" fmla="*/ 311755 w 676789"/>
                <a:gd name="connsiteY822" fmla="*/ 45893 h 1006475"/>
                <a:gd name="connsiteX823" fmla="*/ 309622 w 676789"/>
                <a:gd name="connsiteY823" fmla="*/ 48057 h 1006475"/>
                <a:gd name="connsiteX824" fmla="*/ 305355 w 676789"/>
                <a:gd name="connsiteY824" fmla="*/ 52387 h 1006475"/>
                <a:gd name="connsiteX825" fmla="*/ 303222 w 676789"/>
                <a:gd name="connsiteY825" fmla="*/ 52387 h 1006475"/>
                <a:gd name="connsiteX826" fmla="*/ 303222 w 676789"/>
                <a:gd name="connsiteY826" fmla="*/ 48057 h 1006475"/>
                <a:gd name="connsiteX827" fmla="*/ 305355 w 676789"/>
                <a:gd name="connsiteY827" fmla="*/ 48057 h 1006475"/>
                <a:gd name="connsiteX828" fmla="*/ 309622 w 676789"/>
                <a:gd name="connsiteY828" fmla="*/ 43728 h 1006475"/>
                <a:gd name="connsiteX829" fmla="*/ 318155 w 676789"/>
                <a:gd name="connsiteY829" fmla="*/ 35069 h 1006475"/>
                <a:gd name="connsiteX830" fmla="*/ 324554 w 676789"/>
                <a:gd name="connsiteY830" fmla="*/ 30739 h 1006475"/>
                <a:gd name="connsiteX831" fmla="*/ 354419 w 676789"/>
                <a:gd name="connsiteY831" fmla="*/ 11256 h 1006475"/>
                <a:gd name="connsiteX832" fmla="*/ 360819 w 676789"/>
                <a:gd name="connsiteY832" fmla="*/ 6927 h 1006475"/>
                <a:gd name="connsiteX833" fmla="*/ 367219 w 676789"/>
                <a:gd name="connsiteY833" fmla="*/ 4762 h 1006475"/>
                <a:gd name="connsiteX834" fmla="*/ 328573 w 676789"/>
                <a:gd name="connsiteY834" fmla="*/ 0 h 1006475"/>
                <a:gd name="connsiteX835" fmla="*/ 330707 w 676789"/>
                <a:gd name="connsiteY835" fmla="*/ 0 h 1006475"/>
                <a:gd name="connsiteX836" fmla="*/ 332840 w 676789"/>
                <a:gd name="connsiteY836" fmla="*/ 4417 h 1006475"/>
                <a:gd name="connsiteX837" fmla="*/ 330707 w 676789"/>
                <a:gd name="connsiteY837" fmla="*/ 4417 h 1006475"/>
                <a:gd name="connsiteX838" fmla="*/ 326440 w 676789"/>
                <a:gd name="connsiteY838" fmla="*/ 4417 h 1006475"/>
                <a:gd name="connsiteX839" fmla="*/ 315774 w 676789"/>
                <a:gd name="connsiteY839" fmla="*/ 8835 h 1006475"/>
                <a:gd name="connsiteX840" fmla="*/ 285909 w 676789"/>
                <a:gd name="connsiteY840" fmla="*/ 33130 h 1006475"/>
                <a:gd name="connsiteX841" fmla="*/ 281643 w 676789"/>
                <a:gd name="connsiteY841" fmla="*/ 37548 h 1006475"/>
                <a:gd name="connsiteX842" fmla="*/ 270976 w 676789"/>
                <a:gd name="connsiteY842" fmla="*/ 46382 h 1006475"/>
                <a:gd name="connsiteX843" fmla="*/ 266710 w 676789"/>
                <a:gd name="connsiteY843" fmla="*/ 48591 h 1006475"/>
                <a:gd name="connsiteX844" fmla="*/ 266710 w 676789"/>
                <a:gd name="connsiteY844" fmla="*/ 50800 h 1006475"/>
                <a:gd name="connsiteX845" fmla="*/ 264577 w 676789"/>
                <a:gd name="connsiteY845" fmla="*/ 46382 h 1006475"/>
                <a:gd name="connsiteX846" fmla="*/ 273110 w 676789"/>
                <a:gd name="connsiteY846" fmla="*/ 37548 h 1006475"/>
                <a:gd name="connsiteX847" fmla="*/ 279509 w 676789"/>
                <a:gd name="connsiteY847" fmla="*/ 33130 h 1006475"/>
                <a:gd name="connsiteX848" fmla="*/ 307241 w 676789"/>
                <a:gd name="connsiteY848" fmla="*/ 8835 h 1006475"/>
                <a:gd name="connsiteX849" fmla="*/ 315774 w 676789"/>
                <a:gd name="connsiteY849" fmla="*/ 4417 h 1006475"/>
                <a:gd name="connsiteX850" fmla="*/ 320040 w 676789"/>
                <a:gd name="connsiteY850" fmla="*/ 4417 h 1006475"/>
                <a:gd name="connsiteX851" fmla="*/ 328573 w 676789"/>
                <a:gd name="connsiteY851" fmla="*/ 0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l="l" t="t" r="r" b="b"/>
              <a:pathLst>
                <a:path w="676789" h="1006475">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solidFill>
              <a:srgbClr val="FEFEFB"/>
            </a:solidFill>
            <a:ln w="9525">
              <a:solidFill>
                <a:schemeClr val="accent2"/>
              </a:solidFill>
              <a:round/>
            </a:ln>
          </p:spPr>
          <p:txBody>
            <a:bodyPr vert="horz" wrap="square" lIns="121882" tIns="60941" rIns="121882" bIns="60941" numCol="1" anchor="t" anchorCtr="0" compatLnSpc="1">
              <a:noAutofit/>
            </a:bodyPr>
            <a:lstStyle/>
            <a:p>
              <a:endParaRPr lang="zh-CN" altLang="en-US" sz="2400"/>
            </a:p>
          </p:txBody>
        </p:sp>
      </p:grpSp>
      <p:grpSp>
        <p:nvGrpSpPr>
          <p:cNvPr id="8" name="组合 272"/>
          <p:cNvGrpSpPr/>
          <p:nvPr/>
        </p:nvGrpSpPr>
        <p:grpSpPr>
          <a:xfrm>
            <a:off x="5189017" y="2708688"/>
            <a:ext cx="779222" cy="1062039"/>
            <a:chOff x="4902519" y="2902743"/>
            <a:chExt cx="779462" cy="1062039"/>
          </a:xfrm>
          <a:solidFill>
            <a:schemeClr val="accent4"/>
          </a:solidFill>
        </p:grpSpPr>
        <p:sp>
          <p:nvSpPr>
            <p:cNvPr id="131" name="Freeform 88"/>
            <p:cNvSpPr>
              <a:spLocks noEditPoints="1"/>
            </p:cNvSpPr>
            <p:nvPr/>
          </p:nvSpPr>
          <p:spPr bwMode="auto">
            <a:xfrm>
              <a:off x="4902519" y="2937669"/>
              <a:ext cx="717550" cy="1022350"/>
            </a:xfrm>
            <a:custGeom>
              <a:avLst/>
              <a:gdLst>
                <a:gd name="T0" fmla="*/ 154 w 333"/>
                <a:gd name="T1" fmla="*/ 469 h 475"/>
                <a:gd name="T2" fmla="*/ 324 w 333"/>
                <a:gd name="T3" fmla="*/ 376 h 475"/>
                <a:gd name="T4" fmla="*/ 303 w 333"/>
                <a:gd name="T5" fmla="*/ 472 h 475"/>
                <a:gd name="T6" fmla="*/ 332 w 333"/>
                <a:gd name="T7" fmla="*/ 466 h 475"/>
                <a:gd name="T8" fmla="*/ 324 w 333"/>
                <a:gd name="T9" fmla="*/ 372 h 475"/>
                <a:gd name="T10" fmla="*/ 324 w 333"/>
                <a:gd name="T11" fmla="*/ 361 h 475"/>
                <a:gd name="T12" fmla="*/ 296 w 333"/>
                <a:gd name="T13" fmla="*/ 357 h 475"/>
                <a:gd name="T14" fmla="*/ 227 w 333"/>
                <a:gd name="T15" fmla="*/ 356 h 475"/>
                <a:gd name="T16" fmla="*/ 186 w 333"/>
                <a:gd name="T17" fmla="*/ 352 h 475"/>
                <a:gd name="T18" fmla="*/ 313 w 333"/>
                <a:gd name="T19" fmla="*/ 353 h 475"/>
                <a:gd name="T20" fmla="*/ 208 w 333"/>
                <a:gd name="T21" fmla="*/ 304 h 475"/>
                <a:gd name="T22" fmla="*/ 252 w 333"/>
                <a:gd name="T23" fmla="*/ 261 h 475"/>
                <a:gd name="T24" fmla="*/ 258 w 333"/>
                <a:gd name="T25" fmla="*/ 255 h 475"/>
                <a:gd name="T26" fmla="*/ 280 w 333"/>
                <a:gd name="T27" fmla="*/ 83 h 475"/>
                <a:gd name="T28" fmla="*/ 123 w 333"/>
                <a:gd name="T29" fmla="*/ 255 h 475"/>
                <a:gd name="T30" fmla="*/ 104 w 333"/>
                <a:gd name="T31" fmla="*/ 268 h 475"/>
                <a:gd name="T32" fmla="*/ 29 w 333"/>
                <a:gd name="T33" fmla="*/ 182 h 475"/>
                <a:gd name="T34" fmla="*/ 160 w 333"/>
                <a:gd name="T35" fmla="*/ 208 h 475"/>
                <a:gd name="T36" fmla="*/ 9 w 333"/>
                <a:gd name="T37" fmla="*/ 149 h 475"/>
                <a:gd name="T38" fmla="*/ 280 w 333"/>
                <a:gd name="T39" fmla="*/ 199 h 475"/>
                <a:gd name="T40" fmla="*/ 77 w 333"/>
                <a:gd name="T41" fmla="*/ 177 h 475"/>
                <a:gd name="T42" fmla="*/ 84 w 333"/>
                <a:gd name="T43" fmla="*/ 177 h 475"/>
                <a:gd name="T44" fmla="*/ 184 w 333"/>
                <a:gd name="T45" fmla="*/ 145 h 475"/>
                <a:gd name="T46" fmla="*/ 60 w 333"/>
                <a:gd name="T47" fmla="*/ 44 h 475"/>
                <a:gd name="T48" fmla="*/ 173 w 333"/>
                <a:gd name="T49" fmla="*/ 3 h 475"/>
                <a:gd name="T50" fmla="*/ 57 w 333"/>
                <a:gd name="T51" fmla="*/ 44 h 475"/>
                <a:gd name="T52" fmla="*/ 99 w 333"/>
                <a:gd name="T53" fmla="*/ 13 h 475"/>
                <a:gd name="T54" fmla="*/ 5 w 333"/>
                <a:gd name="T55" fmla="*/ 178 h 475"/>
                <a:gd name="T56" fmla="*/ 73 w 333"/>
                <a:gd name="T57" fmla="*/ 186 h 475"/>
                <a:gd name="T58" fmla="*/ 89 w 333"/>
                <a:gd name="T59" fmla="*/ 169 h 475"/>
                <a:gd name="T60" fmla="*/ 95 w 333"/>
                <a:gd name="T61" fmla="*/ 160 h 475"/>
                <a:gd name="T62" fmla="*/ 107 w 333"/>
                <a:gd name="T63" fmla="*/ 144 h 475"/>
                <a:gd name="T64" fmla="*/ 132 w 333"/>
                <a:gd name="T65" fmla="*/ 124 h 475"/>
                <a:gd name="T66" fmla="*/ 146 w 333"/>
                <a:gd name="T67" fmla="*/ 124 h 475"/>
                <a:gd name="T68" fmla="*/ 169 w 333"/>
                <a:gd name="T69" fmla="*/ 136 h 475"/>
                <a:gd name="T70" fmla="*/ 2 w 333"/>
                <a:gd name="T71" fmla="*/ 432 h 475"/>
                <a:gd name="T72" fmla="*/ 37 w 333"/>
                <a:gd name="T73" fmla="*/ 474 h 475"/>
                <a:gd name="T74" fmla="*/ 54 w 333"/>
                <a:gd name="T75" fmla="*/ 319 h 475"/>
                <a:gd name="T76" fmla="*/ 145 w 333"/>
                <a:gd name="T77" fmla="*/ 115 h 475"/>
                <a:gd name="T78" fmla="*/ 14 w 333"/>
                <a:gd name="T79" fmla="*/ 178 h 475"/>
                <a:gd name="T80" fmla="*/ 79 w 333"/>
                <a:gd name="T81" fmla="*/ 31 h 475"/>
                <a:gd name="T82" fmla="*/ 271 w 333"/>
                <a:gd name="T83" fmla="*/ 218 h 475"/>
                <a:gd name="T84" fmla="*/ 165 w 333"/>
                <a:gd name="T85" fmla="*/ 356 h 475"/>
                <a:gd name="T86" fmla="*/ 182 w 333"/>
                <a:gd name="T87" fmla="*/ 352 h 475"/>
                <a:gd name="T88" fmla="*/ 172 w 333"/>
                <a:gd name="T89" fmla="*/ 337 h 475"/>
                <a:gd name="T90" fmla="*/ 198 w 333"/>
                <a:gd name="T91" fmla="*/ 311 h 475"/>
                <a:gd name="T92" fmla="*/ 182 w 333"/>
                <a:gd name="T93" fmla="*/ 322 h 475"/>
                <a:gd name="T94" fmla="*/ 267 w 333"/>
                <a:gd name="T95" fmla="*/ 230 h 475"/>
                <a:gd name="T96" fmla="*/ 277 w 333"/>
                <a:gd name="T97" fmla="*/ 220 h 475"/>
                <a:gd name="T98" fmla="*/ 290 w 333"/>
                <a:gd name="T99" fmla="*/ 174 h 475"/>
                <a:gd name="T100" fmla="*/ 291 w 333"/>
                <a:gd name="T101" fmla="*/ 179 h 475"/>
                <a:gd name="T102" fmla="*/ 278 w 333"/>
                <a:gd name="T103" fmla="*/ 86 h 475"/>
                <a:gd name="T104" fmla="*/ 261 w 333"/>
                <a:gd name="T105" fmla="*/ 52 h 475"/>
                <a:gd name="T106" fmla="*/ 263 w 333"/>
                <a:gd name="T107" fmla="*/ 52 h 475"/>
                <a:gd name="T108" fmla="*/ 245 w 333"/>
                <a:gd name="T109" fmla="*/ 36 h 475"/>
                <a:gd name="T110" fmla="*/ 227 w 333"/>
                <a:gd name="T111" fmla="*/ 22 h 475"/>
                <a:gd name="T112" fmla="*/ 262 w 333"/>
                <a:gd name="T113" fmla="*/ 58 h 475"/>
                <a:gd name="T114" fmla="*/ 169 w 333"/>
                <a:gd name="T115" fmla="*/ 5 h 475"/>
                <a:gd name="T116" fmla="*/ 195 w 333"/>
                <a:gd name="T117" fmla="*/ 6 h 475"/>
                <a:gd name="T118" fmla="*/ 164 w 333"/>
                <a:gd name="T11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475">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accent4"/>
              </a:solidFill>
            </a:ln>
          </p:spPr>
          <p:txBody>
            <a:bodyPr vert="horz" wrap="square" lIns="121882" tIns="60941" rIns="121882" bIns="60941" numCol="1" anchor="t" anchorCtr="0" compatLnSpc="1"/>
            <a:lstStyle/>
            <a:p>
              <a:endParaRPr lang="zh-CN" altLang="en-US" sz="2400"/>
            </a:p>
          </p:txBody>
        </p:sp>
        <p:sp>
          <p:nvSpPr>
            <p:cNvPr id="132" name="Freeform 89"/>
            <p:cNvSpPr>
              <a:spLocks noEditPoints="1"/>
            </p:cNvSpPr>
            <p:nvPr/>
          </p:nvSpPr>
          <p:spPr bwMode="auto">
            <a:xfrm>
              <a:off x="4916806" y="3691732"/>
              <a:ext cx="709613" cy="273050"/>
            </a:xfrm>
            <a:custGeom>
              <a:avLst/>
              <a:gdLst>
                <a:gd name="T0" fmla="*/ 321 w 329"/>
                <a:gd name="T1" fmla="*/ 50 h 127"/>
                <a:gd name="T2" fmla="*/ 326 w 329"/>
                <a:gd name="T3" fmla="*/ 105 h 127"/>
                <a:gd name="T4" fmla="*/ 329 w 329"/>
                <a:gd name="T5" fmla="*/ 92 h 127"/>
                <a:gd name="T6" fmla="*/ 325 w 329"/>
                <a:gd name="T7" fmla="*/ 86 h 127"/>
                <a:gd name="T8" fmla="*/ 327 w 329"/>
                <a:gd name="T9" fmla="*/ 82 h 127"/>
                <a:gd name="T10" fmla="*/ 326 w 329"/>
                <a:gd name="T11" fmla="*/ 65 h 127"/>
                <a:gd name="T12" fmla="*/ 325 w 329"/>
                <a:gd name="T13" fmla="*/ 53 h 127"/>
                <a:gd name="T14" fmla="*/ 325 w 329"/>
                <a:gd name="T15" fmla="*/ 51 h 127"/>
                <a:gd name="T16" fmla="*/ 322 w 329"/>
                <a:gd name="T17" fmla="*/ 39 h 127"/>
                <a:gd name="T18" fmla="*/ 322 w 329"/>
                <a:gd name="T19" fmla="*/ 29 h 127"/>
                <a:gd name="T20" fmla="*/ 225 w 329"/>
                <a:gd name="T21" fmla="*/ 120 h 127"/>
                <a:gd name="T22" fmla="*/ 169 w 329"/>
                <a:gd name="T23" fmla="*/ 123 h 127"/>
                <a:gd name="T24" fmla="*/ 43 w 329"/>
                <a:gd name="T25" fmla="*/ 124 h 127"/>
                <a:gd name="T26" fmla="*/ 59 w 329"/>
                <a:gd name="T27" fmla="*/ 122 h 127"/>
                <a:gd name="T28" fmla="*/ 117 w 329"/>
                <a:gd name="T29" fmla="*/ 122 h 127"/>
                <a:gd name="T30" fmla="*/ 321 w 329"/>
                <a:gd name="T31" fmla="*/ 20 h 127"/>
                <a:gd name="T32" fmla="*/ 317 w 329"/>
                <a:gd name="T33" fmla="*/ 20 h 127"/>
                <a:gd name="T34" fmla="*/ 314 w 329"/>
                <a:gd name="T35" fmla="*/ 31 h 127"/>
                <a:gd name="T36" fmla="*/ 321 w 329"/>
                <a:gd name="T37" fmla="*/ 102 h 127"/>
                <a:gd name="T38" fmla="*/ 289 w 329"/>
                <a:gd name="T39" fmla="*/ 113 h 127"/>
                <a:gd name="T40" fmla="*/ 193 w 329"/>
                <a:gd name="T41" fmla="*/ 118 h 127"/>
                <a:gd name="T42" fmla="*/ 74 w 329"/>
                <a:gd name="T43" fmla="*/ 120 h 127"/>
                <a:gd name="T44" fmla="*/ 26 w 329"/>
                <a:gd name="T45" fmla="*/ 120 h 127"/>
                <a:gd name="T46" fmla="*/ 3 w 329"/>
                <a:gd name="T47" fmla="*/ 96 h 127"/>
                <a:gd name="T48" fmla="*/ 21 w 329"/>
                <a:gd name="T49" fmla="*/ 122 h 127"/>
                <a:gd name="T50" fmla="*/ 104 w 329"/>
                <a:gd name="T51" fmla="*/ 126 h 127"/>
                <a:gd name="T52" fmla="*/ 208 w 329"/>
                <a:gd name="T53" fmla="*/ 125 h 127"/>
                <a:gd name="T54" fmla="*/ 244 w 329"/>
                <a:gd name="T55" fmla="*/ 119 h 127"/>
                <a:gd name="T56" fmla="*/ 323 w 329"/>
                <a:gd name="T57" fmla="*/ 106 h 127"/>
                <a:gd name="T58" fmla="*/ 321 w 329"/>
                <a:gd name="T59" fmla="*/ 76 h 127"/>
                <a:gd name="T60" fmla="*/ 317 w 329"/>
                <a:gd name="T61" fmla="*/ 22 h 127"/>
                <a:gd name="T62" fmla="*/ 322 w 329"/>
                <a:gd name="T63" fmla="*/ 19 h 127"/>
                <a:gd name="T64" fmla="*/ 320 w 329"/>
                <a:gd name="T65" fmla="*/ 18 h 127"/>
                <a:gd name="T66" fmla="*/ 224 w 329"/>
                <a:gd name="T67" fmla="*/ 3 h 127"/>
                <a:gd name="T68" fmla="*/ 279 w 329"/>
                <a:gd name="T69" fmla="*/ 6 h 127"/>
                <a:gd name="T70" fmla="*/ 306 w 329"/>
                <a:gd name="T71" fmla="*/ 5 h 127"/>
                <a:gd name="T72" fmla="*/ 317 w 329"/>
                <a:gd name="T73" fmla="*/ 8 h 127"/>
                <a:gd name="T74" fmla="*/ 306 w 329"/>
                <a:gd name="T75" fmla="*/ 3 h 127"/>
                <a:gd name="T76" fmla="*/ 302 w 329"/>
                <a:gd name="T77" fmla="*/ 3 h 127"/>
                <a:gd name="T78" fmla="*/ 279 w 329"/>
                <a:gd name="T79" fmla="*/ 4 h 127"/>
                <a:gd name="T80" fmla="*/ 252 w 329"/>
                <a:gd name="T81" fmla="*/ 4 h 127"/>
                <a:gd name="T82" fmla="*/ 179 w 329"/>
                <a:gd name="T83" fmla="*/ 0 h 127"/>
                <a:gd name="T84" fmla="*/ 177 w 329"/>
                <a:gd name="T85" fmla="*/ 4 h 127"/>
                <a:gd name="T86" fmla="*/ 199 w 329"/>
                <a:gd name="T87" fmla="*/ 4 h 127"/>
                <a:gd name="T88" fmla="*/ 219 w 329"/>
                <a:gd name="T89" fmla="*/ 4 h 127"/>
                <a:gd name="T90" fmla="*/ 211 w 329"/>
                <a:gd name="T91" fmla="*/ 3 h 127"/>
                <a:gd name="T92" fmla="*/ 189 w 329"/>
                <a:gd name="T93" fmla="*/ 2 h 127"/>
                <a:gd name="T94" fmla="*/ 179 w 329"/>
                <a:gd name="T95"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127">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accent4"/>
              </a:solidFill>
            </a:ln>
          </p:spPr>
          <p:txBody>
            <a:bodyPr vert="horz" wrap="square" lIns="121882" tIns="60941" rIns="121882" bIns="60941" numCol="1" anchor="t" anchorCtr="0" compatLnSpc="1"/>
            <a:lstStyle/>
            <a:p>
              <a:endParaRPr lang="zh-CN" altLang="en-US" sz="2400"/>
            </a:p>
          </p:txBody>
        </p:sp>
        <p:sp>
          <p:nvSpPr>
            <p:cNvPr id="133" name="Freeform 90"/>
            <p:cNvSpPr>
              <a:spLocks noEditPoints="1"/>
            </p:cNvSpPr>
            <p:nvPr/>
          </p:nvSpPr>
          <p:spPr bwMode="auto">
            <a:xfrm>
              <a:off x="5112069" y="2909094"/>
              <a:ext cx="509588" cy="787400"/>
            </a:xfrm>
            <a:custGeom>
              <a:avLst/>
              <a:gdLst>
                <a:gd name="T0" fmla="*/ 213 w 237"/>
                <a:gd name="T1" fmla="*/ 234 h 365"/>
                <a:gd name="T2" fmla="*/ 223 w 237"/>
                <a:gd name="T3" fmla="*/ 198 h 365"/>
                <a:gd name="T4" fmla="*/ 213 w 237"/>
                <a:gd name="T5" fmla="*/ 227 h 365"/>
                <a:gd name="T6" fmla="*/ 205 w 237"/>
                <a:gd name="T7" fmla="*/ 249 h 365"/>
                <a:gd name="T8" fmla="*/ 189 w 237"/>
                <a:gd name="T9" fmla="*/ 274 h 365"/>
                <a:gd name="T10" fmla="*/ 165 w 237"/>
                <a:gd name="T11" fmla="*/ 303 h 365"/>
                <a:gd name="T12" fmla="*/ 185 w 237"/>
                <a:gd name="T13" fmla="*/ 276 h 365"/>
                <a:gd name="T14" fmla="*/ 129 w 237"/>
                <a:gd name="T15" fmla="*/ 331 h 365"/>
                <a:gd name="T16" fmla="*/ 80 w 237"/>
                <a:gd name="T17" fmla="*/ 365 h 365"/>
                <a:gd name="T18" fmla="*/ 110 w 237"/>
                <a:gd name="T19" fmla="*/ 342 h 365"/>
                <a:gd name="T20" fmla="*/ 150 w 237"/>
                <a:gd name="T21" fmla="*/ 319 h 365"/>
                <a:gd name="T22" fmla="*/ 219 w 237"/>
                <a:gd name="T23" fmla="*/ 222 h 365"/>
                <a:gd name="T24" fmla="*/ 228 w 237"/>
                <a:gd name="T25" fmla="*/ 187 h 365"/>
                <a:gd name="T26" fmla="*/ 227 w 237"/>
                <a:gd name="T27" fmla="*/ 158 h 365"/>
                <a:gd name="T28" fmla="*/ 230 w 237"/>
                <a:gd name="T29" fmla="*/ 154 h 365"/>
                <a:gd name="T30" fmla="*/ 226 w 237"/>
                <a:gd name="T31" fmla="*/ 110 h 365"/>
                <a:gd name="T32" fmla="*/ 230 w 237"/>
                <a:gd name="T33" fmla="*/ 120 h 365"/>
                <a:gd name="T34" fmla="*/ 194 w 237"/>
                <a:gd name="T35" fmla="*/ 47 h 365"/>
                <a:gd name="T36" fmla="*/ 195 w 237"/>
                <a:gd name="T37" fmla="*/ 48 h 365"/>
                <a:gd name="T38" fmla="*/ 206 w 237"/>
                <a:gd name="T39" fmla="*/ 63 h 365"/>
                <a:gd name="T40" fmla="*/ 213 w 237"/>
                <a:gd name="T41" fmla="*/ 79 h 365"/>
                <a:gd name="T42" fmla="*/ 219 w 237"/>
                <a:gd name="T43" fmla="*/ 87 h 365"/>
                <a:gd name="T44" fmla="*/ 224 w 237"/>
                <a:gd name="T45" fmla="*/ 102 h 365"/>
                <a:gd name="T46" fmla="*/ 228 w 237"/>
                <a:gd name="T47" fmla="*/ 108 h 365"/>
                <a:gd name="T48" fmla="*/ 210 w 237"/>
                <a:gd name="T49" fmla="*/ 63 h 365"/>
                <a:gd name="T50" fmla="*/ 232 w 237"/>
                <a:gd name="T51" fmla="*/ 163 h 365"/>
                <a:gd name="T52" fmla="*/ 228 w 237"/>
                <a:gd name="T53" fmla="*/ 161 h 365"/>
                <a:gd name="T54" fmla="*/ 228 w 237"/>
                <a:gd name="T55" fmla="*/ 185 h 365"/>
                <a:gd name="T56" fmla="*/ 237 w 237"/>
                <a:gd name="T57" fmla="*/ 142 h 365"/>
                <a:gd name="T58" fmla="*/ 115 w 237"/>
                <a:gd name="T59" fmla="*/ 2 h 365"/>
                <a:gd name="T60" fmla="*/ 125 w 237"/>
                <a:gd name="T61" fmla="*/ 4 h 365"/>
                <a:gd name="T62" fmla="*/ 124 w 237"/>
                <a:gd name="T63" fmla="*/ 7 h 365"/>
                <a:gd name="T64" fmla="*/ 139 w 237"/>
                <a:gd name="T65" fmla="*/ 11 h 365"/>
                <a:gd name="T66" fmla="*/ 136 w 237"/>
                <a:gd name="T67" fmla="*/ 8 h 365"/>
                <a:gd name="T68" fmla="*/ 166 w 237"/>
                <a:gd name="T69" fmla="*/ 21 h 365"/>
                <a:gd name="T70" fmla="*/ 155 w 237"/>
                <a:gd name="T71" fmla="*/ 18 h 365"/>
                <a:gd name="T72" fmla="*/ 159 w 237"/>
                <a:gd name="T73" fmla="*/ 20 h 365"/>
                <a:gd name="T74" fmla="*/ 166 w 237"/>
                <a:gd name="T75" fmla="*/ 22 h 365"/>
                <a:gd name="T76" fmla="*/ 177 w 237"/>
                <a:gd name="T77" fmla="*/ 29 h 365"/>
                <a:gd name="T78" fmla="*/ 187 w 237"/>
                <a:gd name="T79" fmla="*/ 39 h 365"/>
                <a:gd name="T80" fmla="*/ 188 w 237"/>
                <a:gd name="T81" fmla="*/ 37 h 365"/>
                <a:gd name="T82" fmla="*/ 115 w 237"/>
                <a:gd name="T83" fmla="*/ 2 h 365"/>
                <a:gd name="T84" fmla="*/ 7 w 237"/>
                <a:gd name="T85" fmla="*/ 23 h 365"/>
                <a:gd name="T86" fmla="*/ 33 w 237"/>
                <a:gd name="T87" fmla="*/ 5 h 365"/>
                <a:gd name="T88" fmla="*/ 12 w 237"/>
                <a:gd name="T89" fmla="*/ 15 h 365"/>
                <a:gd name="T90" fmla="*/ 2 w 237"/>
                <a:gd name="T91" fmla="*/ 25 h 365"/>
                <a:gd name="T92" fmla="*/ 3 w 237"/>
                <a:gd name="T93" fmla="*/ 27 h 365"/>
                <a:gd name="T94" fmla="*/ 30 w 237"/>
                <a:gd name="T95" fmla="*/ 8 h 365"/>
                <a:gd name="T96" fmla="*/ 40 w 237"/>
                <a:gd name="T97" fmla="*/ 5 h 365"/>
                <a:gd name="T98" fmla="*/ 55 w 237"/>
                <a:gd name="T99" fmla="*/ 3 h 365"/>
                <a:gd name="T100" fmla="*/ 93 w 237"/>
                <a:gd name="T101" fmla="*/ 2 h 365"/>
                <a:gd name="T102" fmla="*/ 106 w 237"/>
                <a:gd name="T103" fmla="*/ 3 h 365"/>
                <a:gd name="T104" fmla="*/ 97 w 237"/>
                <a:gd name="T105" fmla="*/ 0 h 365"/>
                <a:gd name="T106" fmla="*/ 92 w 237"/>
                <a:gd name="T107" fmla="*/ 0 h 365"/>
                <a:gd name="T108" fmla="*/ 66 w 237"/>
                <a:gd name="T109"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65">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accent4"/>
              </a:solidFill>
            </a:ln>
          </p:spPr>
          <p:txBody>
            <a:bodyPr vert="horz" wrap="square" lIns="121882" tIns="60941" rIns="121882" bIns="60941" numCol="1" anchor="t" anchorCtr="0" compatLnSpc="1"/>
            <a:lstStyle/>
            <a:p>
              <a:endParaRPr lang="zh-CN" altLang="en-US" sz="2400"/>
            </a:p>
          </p:txBody>
        </p:sp>
        <p:sp>
          <p:nvSpPr>
            <p:cNvPr id="135" name="Freeform 92"/>
            <p:cNvSpPr>
              <a:spLocks noEditPoints="1"/>
            </p:cNvSpPr>
            <p:nvPr/>
          </p:nvSpPr>
          <p:spPr bwMode="auto">
            <a:xfrm>
              <a:off x="5628006" y="3650457"/>
              <a:ext cx="53975" cy="265113"/>
            </a:xfrm>
            <a:custGeom>
              <a:avLst/>
              <a:gdLst>
                <a:gd name="T0" fmla="*/ 11 w 25"/>
                <a:gd name="T1" fmla="*/ 46 h 123"/>
                <a:gd name="T2" fmla="*/ 13 w 25"/>
                <a:gd name="T3" fmla="*/ 60 h 123"/>
                <a:gd name="T4" fmla="*/ 13 w 25"/>
                <a:gd name="T5" fmla="*/ 67 h 123"/>
                <a:gd name="T6" fmla="*/ 15 w 25"/>
                <a:gd name="T7" fmla="*/ 67 h 123"/>
                <a:gd name="T8" fmla="*/ 11 w 25"/>
                <a:gd name="T9" fmla="*/ 24 h 123"/>
                <a:gd name="T10" fmla="*/ 10 w 25"/>
                <a:gd name="T11" fmla="*/ 30 h 123"/>
                <a:gd name="T12" fmla="*/ 11 w 25"/>
                <a:gd name="T13" fmla="*/ 33 h 123"/>
                <a:gd name="T14" fmla="*/ 10 w 25"/>
                <a:gd name="T15" fmla="*/ 35 h 123"/>
                <a:gd name="T16" fmla="*/ 11 w 25"/>
                <a:gd name="T17" fmla="*/ 44 h 123"/>
                <a:gd name="T18" fmla="*/ 12 w 25"/>
                <a:gd name="T19" fmla="*/ 33 h 123"/>
                <a:gd name="T20" fmla="*/ 10 w 25"/>
                <a:gd name="T21" fmla="*/ 12 h 123"/>
                <a:gd name="T22" fmla="*/ 9 w 25"/>
                <a:gd name="T23" fmla="*/ 17 h 123"/>
                <a:gd name="T24" fmla="*/ 11 w 25"/>
                <a:gd name="T25" fmla="*/ 22 h 123"/>
                <a:gd name="T26" fmla="*/ 10 w 25"/>
                <a:gd name="T27" fmla="*/ 12 h 123"/>
                <a:gd name="T28" fmla="*/ 9 w 25"/>
                <a:gd name="T29" fmla="*/ 5 h 123"/>
                <a:gd name="T30" fmla="*/ 10 w 25"/>
                <a:gd name="T31" fmla="*/ 10 h 123"/>
                <a:gd name="T32" fmla="*/ 10 w 25"/>
                <a:gd name="T33" fmla="*/ 5 h 123"/>
                <a:gd name="T34" fmla="*/ 12 w 25"/>
                <a:gd name="T35" fmla="*/ 109 h 123"/>
                <a:gd name="T36" fmla="*/ 20 w 25"/>
                <a:gd name="T37" fmla="*/ 69 h 123"/>
                <a:gd name="T38" fmla="*/ 17 w 25"/>
                <a:gd name="T39" fmla="*/ 21 h 123"/>
                <a:gd name="T40" fmla="*/ 21 w 25"/>
                <a:gd name="T41" fmla="*/ 69 h 123"/>
                <a:gd name="T42" fmla="*/ 10 w 25"/>
                <a:gd name="T43" fmla="*/ 111 h 123"/>
                <a:gd name="T44" fmla="*/ 15 w 25"/>
                <a:gd name="T45" fmla="*/ 1 h 123"/>
                <a:gd name="T46" fmla="*/ 15 w 25"/>
                <a:gd name="T47" fmla="*/ 7 h 123"/>
                <a:gd name="T48" fmla="*/ 16 w 25"/>
                <a:gd name="T49" fmla="*/ 9 h 123"/>
                <a:gd name="T50" fmla="*/ 15 w 25"/>
                <a:gd name="T51" fmla="*/ 11 h 123"/>
                <a:gd name="T52" fmla="*/ 15 w 25"/>
                <a:gd name="T53" fmla="*/ 34 h 123"/>
                <a:gd name="T54" fmla="*/ 18 w 25"/>
                <a:gd name="T55" fmla="*/ 96 h 123"/>
                <a:gd name="T56" fmla="*/ 16 w 25"/>
                <a:gd name="T57" fmla="*/ 98 h 123"/>
                <a:gd name="T58" fmla="*/ 16 w 25"/>
                <a:gd name="T59" fmla="*/ 77 h 123"/>
                <a:gd name="T60" fmla="*/ 15 w 25"/>
                <a:gd name="T61" fmla="*/ 69 h 123"/>
                <a:gd name="T62" fmla="*/ 14 w 25"/>
                <a:gd name="T63" fmla="*/ 78 h 123"/>
                <a:gd name="T64" fmla="*/ 15 w 25"/>
                <a:gd name="T65" fmla="*/ 77 h 123"/>
                <a:gd name="T66" fmla="*/ 15 w 25"/>
                <a:gd name="T67" fmla="*/ 80 h 123"/>
                <a:gd name="T68" fmla="*/ 15 w 25"/>
                <a:gd name="T69" fmla="*/ 95 h 123"/>
                <a:gd name="T70" fmla="*/ 6 w 25"/>
                <a:gd name="T71" fmla="*/ 114 h 123"/>
                <a:gd name="T72" fmla="*/ 5 w 25"/>
                <a:gd name="T73" fmla="*/ 115 h 123"/>
                <a:gd name="T74" fmla="*/ 1 w 25"/>
                <a:gd name="T75" fmla="*/ 123 h 123"/>
                <a:gd name="T76" fmla="*/ 7 w 25"/>
                <a:gd name="T77" fmla="*/ 115 h 123"/>
                <a:gd name="T78" fmla="*/ 23 w 25"/>
                <a:gd name="T79" fmla="*/ 73 h 123"/>
                <a:gd name="T80" fmla="*/ 18 w 25"/>
                <a:gd name="T81" fmla="*/ 18 h 123"/>
                <a:gd name="T82" fmla="*/ 17 w 25"/>
                <a:gd name="T8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23">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accent4"/>
              </a:solidFill>
            </a:ln>
          </p:spPr>
          <p:txBody>
            <a:bodyPr vert="horz" wrap="square" lIns="121882" tIns="60941" rIns="121882" bIns="60941" numCol="1" anchor="t" anchorCtr="0" compatLnSpc="1"/>
            <a:lstStyle/>
            <a:p>
              <a:endParaRPr lang="zh-CN" altLang="en-US" sz="2400"/>
            </a:p>
          </p:txBody>
        </p:sp>
        <p:sp>
          <p:nvSpPr>
            <p:cNvPr id="136" name="Freeform 93"/>
            <p:cNvSpPr>
              <a:spLocks noEditPoints="1"/>
            </p:cNvSpPr>
            <p:nvPr/>
          </p:nvSpPr>
          <p:spPr bwMode="auto">
            <a:xfrm>
              <a:off x="5107306" y="3193257"/>
              <a:ext cx="122238" cy="119063"/>
            </a:xfrm>
            <a:custGeom>
              <a:avLst/>
              <a:gdLst>
                <a:gd name="T0" fmla="*/ 27 w 57"/>
                <a:gd name="T1" fmla="*/ 34 h 55"/>
                <a:gd name="T2" fmla="*/ 22 w 57"/>
                <a:gd name="T3" fmla="*/ 37 h 55"/>
                <a:gd name="T4" fmla="*/ 21 w 57"/>
                <a:gd name="T5" fmla="*/ 40 h 55"/>
                <a:gd name="T6" fmla="*/ 21 w 57"/>
                <a:gd name="T7" fmla="*/ 40 h 55"/>
                <a:gd name="T8" fmla="*/ 21 w 57"/>
                <a:gd name="T9" fmla="*/ 40 h 55"/>
                <a:gd name="T10" fmla="*/ 21 w 57"/>
                <a:gd name="T11" fmla="*/ 40 h 55"/>
                <a:gd name="T12" fmla="*/ 20 w 57"/>
                <a:gd name="T13" fmla="*/ 41 h 55"/>
                <a:gd name="T14" fmla="*/ 16 w 57"/>
                <a:gd name="T15" fmla="*/ 44 h 55"/>
                <a:gd name="T16" fmla="*/ 15 w 57"/>
                <a:gd name="T17" fmla="*/ 44 h 55"/>
                <a:gd name="T18" fmla="*/ 14 w 57"/>
                <a:gd name="T19" fmla="*/ 44 h 55"/>
                <a:gd name="T20" fmla="*/ 13 w 57"/>
                <a:gd name="T21" fmla="*/ 44 h 55"/>
                <a:gd name="T22" fmla="*/ 1 w 57"/>
                <a:gd name="T23" fmla="*/ 50 h 55"/>
                <a:gd name="T24" fmla="*/ 1 w 57"/>
                <a:gd name="T25" fmla="*/ 52 h 55"/>
                <a:gd name="T26" fmla="*/ 1 w 57"/>
                <a:gd name="T27" fmla="*/ 52 h 55"/>
                <a:gd name="T28" fmla="*/ 6 w 57"/>
                <a:gd name="T29" fmla="*/ 50 h 55"/>
                <a:gd name="T30" fmla="*/ 6 w 57"/>
                <a:gd name="T31" fmla="*/ 50 h 55"/>
                <a:gd name="T32" fmla="*/ 5 w 57"/>
                <a:gd name="T33" fmla="*/ 50 h 55"/>
                <a:gd name="T34" fmla="*/ 1 w 57"/>
                <a:gd name="T35" fmla="*/ 53 h 55"/>
                <a:gd name="T36" fmla="*/ 1 w 57"/>
                <a:gd name="T37" fmla="*/ 55 h 55"/>
                <a:gd name="T38" fmla="*/ 2 w 57"/>
                <a:gd name="T39" fmla="*/ 55 h 55"/>
                <a:gd name="T40" fmla="*/ 2 w 57"/>
                <a:gd name="T41" fmla="*/ 55 h 55"/>
                <a:gd name="T42" fmla="*/ 2 w 57"/>
                <a:gd name="T43" fmla="*/ 55 h 55"/>
                <a:gd name="T44" fmla="*/ 9 w 57"/>
                <a:gd name="T45" fmla="*/ 51 h 55"/>
                <a:gd name="T46" fmla="*/ 13 w 57"/>
                <a:gd name="T47" fmla="*/ 49 h 55"/>
                <a:gd name="T48" fmla="*/ 18 w 57"/>
                <a:gd name="T49" fmla="*/ 46 h 55"/>
                <a:gd name="T50" fmla="*/ 18 w 57"/>
                <a:gd name="T51" fmla="*/ 45 h 55"/>
                <a:gd name="T52" fmla="*/ 24 w 57"/>
                <a:gd name="T53" fmla="*/ 40 h 55"/>
                <a:gd name="T54" fmla="*/ 27 w 57"/>
                <a:gd name="T55" fmla="*/ 34 h 55"/>
                <a:gd name="T56" fmla="*/ 34 w 57"/>
                <a:gd name="T57" fmla="*/ 25 h 55"/>
                <a:gd name="T58" fmla="*/ 29 w 57"/>
                <a:gd name="T59" fmla="*/ 26 h 55"/>
                <a:gd name="T60" fmla="*/ 24 w 57"/>
                <a:gd name="T61" fmla="*/ 34 h 55"/>
                <a:gd name="T62" fmla="*/ 29 w 57"/>
                <a:gd name="T63" fmla="*/ 31 h 55"/>
                <a:gd name="T64" fmla="*/ 32 w 57"/>
                <a:gd name="T65" fmla="*/ 27 h 55"/>
                <a:gd name="T66" fmla="*/ 34 w 57"/>
                <a:gd name="T67" fmla="*/ 25 h 55"/>
                <a:gd name="T68" fmla="*/ 41 w 57"/>
                <a:gd name="T69" fmla="*/ 15 h 55"/>
                <a:gd name="T70" fmla="*/ 37 w 57"/>
                <a:gd name="T71" fmla="*/ 16 h 55"/>
                <a:gd name="T72" fmla="*/ 31 w 57"/>
                <a:gd name="T73" fmla="*/ 23 h 55"/>
                <a:gd name="T74" fmla="*/ 36 w 57"/>
                <a:gd name="T75" fmla="*/ 22 h 55"/>
                <a:gd name="T76" fmla="*/ 36 w 57"/>
                <a:gd name="T77" fmla="*/ 22 h 55"/>
                <a:gd name="T78" fmla="*/ 37 w 57"/>
                <a:gd name="T79" fmla="*/ 22 h 55"/>
                <a:gd name="T80" fmla="*/ 46 w 57"/>
                <a:gd name="T81" fmla="*/ 17 h 55"/>
                <a:gd name="T82" fmla="*/ 46 w 57"/>
                <a:gd name="T83" fmla="*/ 15 h 55"/>
                <a:gd name="T84" fmla="*/ 44 w 57"/>
                <a:gd name="T85" fmla="*/ 15 h 55"/>
                <a:gd name="T86" fmla="*/ 40 w 57"/>
                <a:gd name="T87" fmla="*/ 16 h 55"/>
                <a:gd name="T88" fmla="*/ 41 w 57"/>
                <a:gd name="T89" fmla="*/ 15 h 55"/>
                <a:gd name="T90" fmla="*/ 56 w 57"/>
                <a:gd name="T91" fmla="*/ 0 h 55"/>
                <a:gd name="T92" fmla="*/ 55 w 57"/>
                <a:gd name="T93" fmla="*/ 0 h 55"/>
                <a:gd name="T94" fmla="*/ 48 w 57"/>
                <a:gd name="T95" fmla="*/ 6 h 55"/>
                <a:gd name="T96" fmla="*/ 45 w 57"/>
                <a:gd name="T97" fmla="*/ 8 h 55"/>
                <a:gd name="T98" fmla="*/ 43 w 57"/>
                <a:gd name="T99" fmla="*/ 10 h 55"/>
                <a:gd name="T100" fmla="*/ 40 w 57"/>
                <a:gd name="T101" fmla="*/ 12 h 55"/>
                <a:gd name="T102" fmla="*/ 40 w 57"/>
                <a:gd name="T103" fmla="*/ 13 h 55"/>
                <a:gd name="T104" fmla="*/ 43 w 57"/>
                <a:gd name="T105" fmla="*/ 12 h 55"/>
                <a:gd name="T106" fmla="*/ 43 w 57"/>
                <a:gd name="T107" fmla="*/ 12 h 55"/>
                <a:gd name="T108" fmla="*/ 44 w 57"/>
                <a:gd name="T109" fmla="*/ 12 h 55"/>
                <a:gd name="T110" fmla="*/ 44 w 57"/>
                <a:gd name="T111" fmla="*/ 12 h 55"/>
                <a:gd name="T112" fmla="*/ 46 w 57"/>
                <a:gd name="T113" fmla="*/ 9 h 55"/>
                <a:gd name="T114" fmla="*/ 48 w 57"/>
                <a:gd name="T115" fmla="*/ 8 h 55"/>
                <a:gd name="T116" fmla="*/ 51 w 57"/>
                <a:gd name="T117" fmla="*/ 5 h 55"/>
                <a:gd name="T118" fmla="*/ 56 w 57"/>
                <a:gd name="T119" fmla="*/ 2 h 55"/>
                <a:gd name="T120" fmla="*/ 56 w 57"/>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55">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accent4"/>
              </a:solidFill>
            </a:ln>
          </p:spPr>
          <p:txBody>
            <a:bodyPr vert="horz" wrap="square" lIns="121882" tIns="60941" rIns="121882" bIns="60941" numCol="1" anchor="t" anchorCtr="0" compatLnSpc="1"/>
            <a:lstStyle/>
            <a:p>
              <a:endParaRPr lang="zh-CN" altLang="en-US" sz="2400"/>
            </a:p>
          </p:txBody>
        </p:sp>
        <p:sp>
          <p:nvSpPr>
            <p:cNvPr id="271" name="任意多边形 270"/>
            <p:cNvSpPr/>
            <p:nvPr/>
          </p:nvSpPr>
          <p:spPr bwMode="auto">
            <a:xfrm>
              <a:off x="5107838" y="2902743"/>
              <a:ext cx="556146" cy="974726"/>
            </a:xfrm>
            <a:custGeom>
              <a:avLst/>
              <a:gdLst>
                <a:gd name="connsiteX0" fmla="*/ 527047 w 556146"/>
                <a:gd name="connsiteY0" fmla="*/ 954088 h 974726"/>
                <a:gd name="connsiteX1" fmla="*/ 529164 w 556146"/>
                <a:gd name="connsiteY1" fmla="*/ 954088 h 974726"/>
                <a:gd name="connsiteX2" fmla="*/ 529164 w 556146"/>
                <a:gd name="connsiteY2" fmla="*/ 958674 h 974726"/>
                <a:gd name="connsiteX3" fmla="*/ 514347 w 556146"/>
                <a:gd name="connsiteY3" fmla="*/ 970140 h 974726"/>
                <a:gd name="connsiteX4" fmla="*/ 510114 w 556146"/>
                <a:gd name="connsiteY4" fmla="*/ 972433 h 974726"/>
                <a:gd name="connsiteX5" fmla="*/ 510114 w 556146"/>
                <a:gd name="connsiteY5" fmla="*/ 974726 h 974726"/>
                <a:gd name="connsiteX6" fmla="*/ 507997 w 556146"/>
                <a:gd name="connsiteY6" fmla="*/ 974726 h 974726"/>
                <a:gd name="connsiteX7" fmla="*/ 507997 w 556146"/>
                <a:gd name="connsiteY7" fmla="*/ 970140 h 974726"/>
                <a:gd name="connsiteX8" fmla="*/ 514347 w 556146"/>
                <a:gd name="connsiteY8" fmla="*/ 965554 h 974726"/>
                <a:gd name="connsiteX9" fmla="*/ 527047 w 556146"/>
                <a:gd name="connsiteY9" fmla="*/ 954088 h 974726"/>
                <a:gd name="connsiteX10" fmla="*/ 550414 w 556146"/>
                <a:gd name="connsiteY10" fmla="*/ 914400 h 974726"/>
                <a:gd name="connsiteX11" fmla="*/ 552503 w 556146"/>
                <a:gd name="connsiteY11" fmla="*/ 914400 h 974726"/>
                <a:gd name="connsiteX12" fmla="*/ 554591 w 556146"/>
                <a:gd name="connsiteY12" fmla="*/ 918696 h 974726"/>
                <a:gd name="connsiteX13" fmla="*/ 552503 w 556146"/>
                <a:gd name="connsiteY13" fmla="*/ 920844 h 974726"/>
                <a:gd name="connsiteX14" fmla="*/ 521170 w 556146"/>
                <a:gd name="connsiteY14" fmla="*/ 948765 h 974726"/>
                <a:gd name="connsiteX15" fmla="*/ 519081 w 556146"/>
                <a:gd name="connsiteY15" fmla="*/ 950913 h 974726"/>
                <a:gd name="connsiteX16" fmla="*/ 516992 w 556146"/>
                <a:gd name="connsiteY16" fmla="*/ 946617 h 974726"/>
                <a:gd name="connsiteX17" fmla="*/ 550414 w 556146"/>
                <a:gd name="connsiteY17" fmla="*/ 916548 h 974726"/>
                <a:gd name="connsiteX18" fmla="*/ 550414 w 556146"/>
                <a:gd name="connsiteY18" fmla="*/ 914400 h 974726"/>
                <a:gd name="connsiteX19" fmla="*/ 548121 w 556146"/>
                <a:gd name="connsiteY19" fmla="*/ 892175 h 974726"/>
                <a:gd name="connsiteX20" fmla="*/ 552401 w 556146"/>
                <a:gd name="connsiteY20" fmla="*/ 892175 h 974726"/>
                <a:gd name="connsiteX21" fmla="*/ 554541 w 556146"/>
                <a:gd name="connsiteY21" fmla="*/ 892175 h 974726"/>
                <a:gd name="connsiteX22" fmla="*/ 554541 w 556146"/>
                <a:gd name="connsiteY22" fmla="*/ 896471 h 974726"/>
                <a:gd name="connsiteX23" fmla="*/ 552401 w 556146"/>
                <a:gd name="connsiteY23" fmla="*/ 896471 h 974726"/>
                <a:gd name="connsiteX24" fmla="*/ 548121 w 556146"/>
                <a:gd name="connsiteY24" fmla="*/ 896471 h 974726"/>
                <a:gd name="connsiteX25" fmla="*/ 531004 w 556146"/>
                <a:gd name="connsiteY25" fmla="*/ 909358 h 974726"/>
                <a:gd name="connsiteX26" fmla="*/ 511747 w 556146"/>
                <a:gd name="connsiteY26" fmla="*/ 926540 h 974726"/>
                <a:gd name="connsiteX27" fmla="*/ 511747 w 556146"/>
                <a:gd name="connsiteY27" fmla="*/ 928688 h 974726"/>
                <a:gd name="connsiteX28" fmla="*/ 509607 w 556146"/>
                <a:gd name="connsiteY28" fmla="*/ 924392 h 974726"/>
                <a:gd name="connsiteX29" fmla="*/ 511747 w 556146"/>
                <a:gd name="connsiteY29" fmla="*/ 922245 h 974726"/>
                <a:gd name="connsiteX30" fmla="*/ 531004 w 556146"/>
                <a:gd name="connsiteY30" fmla="*/ 902914 h 974726"/>
                <a:gd name="connsiteX31" fmla="*/ 548121 w 556146"/>
                <a:gd name="connsiteY31" fmla="*/ 892175 h 974726"/>
                <a:gd name="connsiteX32" fmla="*/ 544457 w 556146"/>
                <a:gd name="connsiteY32" fmla="*/ 874713 h 974726"/>
                <a:gd name="connsiteX33" fmla="*/ 546600 w 556146"/>
                <a:gd name="connsiteY33" fmla="*/ 874713 h 974726"/>
                <a:gd name="connsiteX34" fmla="*/ 548743 w 556146"/>
                <a:gd name="connsiteY34" fmla="*/ 876911 h 974726"/>
                <a:gd name="connsiteX35" fmla="*/ 546600 w 556146"/>
                <a:gd name="connsiteY35" fmla="*/ 879109 h 974726"/>
                <a:gd name="connsiteX36" fmla="*/ 510167 w 556146"/>
                <a:gd name="connsiteY36" fmla="*/ 903288 h 974726"/>
                <a:gd name="connsiteX37" fmla="*/ 508023 w 556146"/>
                <a:gd name="connsiteY37" fmla="*/ 903288 h 974726"/>
                <a:gd name="connsiteX38" fmla="*/ 508023 w 556146"/>
                <a:gd name="connsiteY38" fmla="*/ 898892 h 974726"/>
                <a:gd name="connsiteX39" fmla="*/ 510167 w 556146"/>
                <a:gd name="connsiteY39" fmla="*/ 898892 h 974726"/>
                <a:gd name="connsiteX40" fmla="*/ 544457 w 556146"/>
                <a:gd name="connsiteY40" fmla="*/ 874713 h 974726"/>
                <a:gd name="connsiteX41" fmla="*/ 544297 w 556146"/>
                <a:gd name="connsiteY41" fmla="*/ 842963 h 974726"/>
                <a:gd name="connsiteX42" fmla="*/ 548615 w 556146"/>
                <a:gd name="connsiteY42" fmla="*/ 842963 h 974726"/>
                <a:gd name="connsiteX43" fmla="*/ 550774 w 556146"/>
                <a:gd name="connsiteY43" fmla="*/ 842963 h 974726"/>
                <a:gd name="connsiteX44" fmla="*/ 552933 w 556146"/>
                <a:gd name="connsiteY44" fmla="*/ 842963 h 974726"/>
                <a:gd name="connsiteX45" fmla="*/ 552933 w 556146"/>
                <a:gd name="connsiteY45" fmla="*/ 847130 h 974726"/>
                <a:gd name="connsiteX46" fmla="*/ 550774 w 556146"/>
                <a:gd name="connsiteY46" fmla="*/ 847130 h 974726"/>
                <a:gd name="connsiteX47" fmla="*/ 548615 w 556146"/>
                <a:gd name="connsiteY47" fmla="*/ 847130 h 974726"/>
                <a:gd name="connsiteX48" fmla="*/ 544297 w 556146"/>
                <a:gd name="connsiteY48" fmla="*/ 847130 h 974726"/>
                <a:gd name="connsiteX49" fmla="*/ 524866 w 556146"/>
                <a:gd name="connsiteY49" fmla="*/ 859632 h 974726"/>
                <a:gd name="connsiteX50" fmla="*/ 507594 w 556146"/>
                <a:gd name="connsiteY50" fmla="*/ 874218 h 974726"/>
                <a:gd name="connsiteX51" fmla="*/ 505435 w 556146"/>
                <a:gd name="connsiteY51" fmla="*/ 876301 h 974726"/>
                <a:gd name="connsiteX52" fmla="*/ 503276 w 556146"/>
                <a:gd name="connsiteY52" fmla="*/ 872134 h 974726"/>
                <a:gd name="connsiteX53" fmla="*/ 507594 w 556146"/>
                <a:gd name="connsiteY53" fmla="*/ 870050 h 974726"/>
                <a:gd name="connsiteX54" fmla="*/ 527025 w 556146"/>
                <a:gd name="connsiteY54" fmla="*/ 853381 h 974726"/>
                <a:gd name="connsiteX55" fmla="*/ 544297 w 556146"/>
                <a:gd name="connsiteY55" fmla="*/ 842963 h 974726"/>
                <a:gd name="connsiteX56" fmla="*/ 542738 w 556146"/>
                <a:gd name="connsiteY56" fmla="*/ 819150 h 974726"/>
                <a:gd name="connsiteX57" fmla="*/ 544947 w 556146"/>
                <a:gd name="connsiteY57" fmla="*/ 819150 h 974726"/>
                <a:gd name="connsiteX58" fmla="*/ 544947 w 556146"/>
                <a:gd name="connsiteY58" fmla="*/ 823446 h 974726"/>
                <a:gd name="connsiteX59" fmla="*/ 542738 w 556146"/>
                <a:gd name="connsiteY59" fmla="*/ 823446 h 974726"/>
                <a:gd name="connsiteX60" fmla="*/ 531694 w 556146"/>
                <a:gd name="connsiteY60" fmla="*/ 827741 h 974726"/>
                <a:gd name="connsiteX61" fmla="*/ 520651 w 556146"/>
                <a:gd name="connsiteY61" fmla="*/ 838481 h 974726"/>
                <a:gd name="connsiteX62" fmla="*/ 502981 w 556146"/>
                <a:gd name="connsiteY62" fmla="*/ 851367 h 974726"/>
                <a:gd name="connsiteX63" fmla="*/ 500773 w 556146"/>
                <a:gd name="connsiteY63" fmla="*/ 855663 h 974726"/>
                <a:gd name="connsiteX64" fmla="*/ 498564 w 556146"/>
                <a:gd name="connsiteY64" fmla="*/ 855663 h 974726"/>
                <a:gd name="connsiteX65" fmla="*/ 496355 w 556146"/>
                <a:gd name="connsiteY65" fmla="*/ 855663 h 974726"/>
                <a:gd name="connsiteX66" fmla="*/ 496355 w 556146"/>
                <a:gd name="connsiteY66" fmla="*/ 853515 h 974726"/>
                <a:gd name="connsiteX67" fmla="*/ 498564 w 556146"/>
                <a:gd name="connsiteY67" fmla="*/ 851367 h 974726"/>
                <a:gd name="connsiteX68" fmla="*/ 502981 w 556146"/>
                <a:gd name="connsiteY68" fmla="*/ 847072 h 974726"/>
                <a:gd name="connsiteX69" fmla="*/ 520651 w 556146"/>
                <a:gd name="connsiteY69" fmla="*/ 832037 h 974726"/>
                <a:gd name="connsiteX70" fmla="*/ 542738 w 556146"/>
                <a:gd name="connsiteY70" fmla="*/ 819150 h 974726"/>
                <a:gd name="connsiteX71" fmla="*/ 546583 w 556146"/>
                <a:gd name="connsiteY71" fmla="*/ 793750 h 974726"/>
                <a:gd name="connsiteX72" fmla="*/ 546583 w 556146"/>
                <a:gd name="connsiteY72" fmla="*/ 797983 h 974726"/>
                <a:gd name="connsiteX73" fmla="*/ 544424 w 556146"/>
                <a:gd name="connsiteY73" fmla="*/ 800100 h 974726"/>
                <a:gd name="connsiteX74" fmla="*/ 540106 w 556146"/>
                <a:gd name="connsiteY74" fmla="*/ 800100 h 974726"/>
                <a:gd name="connsiteX75" fmla="*/ 520675 w 556146"/>
                <a:gd name="connsiteY75" fmla="*/ 812800 h 974726"/>
                <a:gd name="connsiteX76" fmla="*/ 503403 w 556146"/>
                <a:gd name="connsiteY76" fmla="*/ 829733 h 974726"/>
                <a:gd name="connsiteX77" fmla="*/ 501244 w 556146"/>
                <a:gd name="connsiteY77" fmla="*/ 831850 h 974726"/>
                <a:gd name="connsiteX78" fmla="*/ 499085 w 556146"/>
                <a:gd name="connsiteY78" fmla="*/ 831850 h 974726"/>
                <a:gd name="connsiteX79" fmla="*/ 496926 w 556146"/>
                <a:gd name="connsiteY79" fmla="*/ 827617 h 974726"/>
                <a:gd name="connsiteX80" fmla="*/ 499085 w 556146"/>
                <a:gd name="connsiteY80" fmla="*/ 827617 h 974726"/>
                <a:gd name="connsiteX81" fmla="*/ 501244 w 556146"/>
                <a:gd name="connsiteY81" fmla="*/ 823383 h 974726"/>
                <a:gd name="connsiteX82" fmla="*/ 522834 w 556146"/>
                <a:gd name="connsiteY82" fmla="*/ 806450 h 974726"/>
                <a:gd name="connsiteX83" fmla="*/ 540106 w 556146"/>
                <a:gd name="connsiteY83" fmla="*/ 795867 h 974726"/>
                <a:gd name="connsiteX84" fmla="*/ 544424 w 556146"/>
                <a:gd name="connsiteY84" fmla="*/ 795867 h 974726"/>
                <a:gd name="connsiteX85" fmla="*/ 546583 w 556146"/>
                <a:gd name="connsiteY85" fmla="*/ 793750 h 974726"/>
                <a:gd name="connsiteX86" fmla="*/ 552414 w 556146"/>
                <a:gd name="connsiteY86" fmla="*/ 763588 h 974726"/>
                <a:gd name="connsiteX87" fmla="*/ 554547 w 556146"/>
                <a:gd name="connsiteY87" fmla="*/ 763588 h 974726"/>
                <a:gd name="connsiteX88" fmla="*/ 554547 w 556146"/>
                <a:gd name="connsiteY88" fmla="*/ 767868 h 974726"/>
                <a:gd name="connsiteX89" fmla="*/ 552414 w 556146"/>
                <a:gd name="connsiteY89" fmla="*/ 767868 h 974726"/>
                <a:gd name="connsiteX90" fmla="*/ 541748 w 556146"/>
                <a:gd name="connsiteY90" fmla="*/ 774287 h 974726"/>
                <a:gd name="connsiteX91" fmla="*/ 537481 w 556146"/>
                <a:gd name="connsiteY91" fmla="*/ 776426 h 974726"/>
                <a:gd name="connsiteX92" fmla="*/ 494817 w 556146"/>
                <a:gd name="connsiteY92" fmla="*/ 808522 h 974726"/>
                <a:gd name="connsiteX93" fmla="*/ 492684 w 556146"/>
                <a:gd name="connsiteY93" fmla="*/ 810661 h 974726"/>
                <a:gd name="connsiteX94" fmla="*/ 492684 w 556146"/>
                <a:gd name="connsiteY94" fmla="*/ 812801 h 974726"/>
                <a:gd name="connsiteX95" fmla="*/ 490550 w 556146"/>
                <a:gd name="connsiteY95" fmla="*/ 812801 h 974726"/>
                <a:gd name="connsiteX96" fmla="*/ 490550 w 556146"/>
                <a:gd name="connsiteY96" fmla="*/ 808522 h 974726"/>
                <a:gd name="connsiteX97" fmla="*/ 492684 w 556146"/>
                <a:gd name="connsiteY97" fmla="*/ 806382 h 974726"/>
                <a:gd name="connsiteX98" fmla="*/ 537481 w 556146"/>
                <a:gd name="connsiteY98" fmla="*/ 772147 h 974726"/>
                <a:gd name="connsiteX99" fmla="*/ 541748 w 556146"/>
                <a:gd name="connsiteY99" fmla="*/ 770007 h 974726"/>
                <a:gd name="connsiteX100" fmla="*/ 552414 w 556146"/>
                <a:gd name="connsiteY100" fmla="*/ 763588 h 974726"/>
                <a:gd name="connsiteX101" fmla="*/ 526951 w 556146"/>
                <a:gd name="connsiteY101" fmla="*/ 752475 h 974726"/>
                <a:gd name="connsiteX102" fmla="*/ 529115 w 556146"/>
                <a:gd name="connsiteY102" fmla="*/ 752475 h 974726"/>
                <a:gd name="connsiteX103" fmla="*/ 529115 w 556146"/>
                <a:gd name="connsiteY103" fmla="*/ 756708 h 974726"/>
                <a:gd name="connsiteX104" fmla="*/ 466337 w 556146"/>
                <a:gd name="connsiteY104" fmla="*/ 792692 h 974726"/>
                <a:gd name="connsiteX105" fmla="*/ 464172 w 556146"/>
                <a:gd name="connsiteY105" fmla="*/ 794808 h 974726"/>
                <a:gd name="connsiteX106" fmla="*/ 464172 w 556146"/>
                <a:gd name="connsiteY106" fmla="*/ 796925 h 974726"/>
                <a:gd name="connsiteX107" fmla="*/ 462007 w 556146"/>
                <a:gd name="connsiteY107" fmla="*/ 796925 h 974726"/>
                <a:gd name="connsiteX108" fmla="*/ 459842 w 556146"/>
                <a:gd name="connsiteY108" fmla="*/ 794808 h 974726"/>
                <a:gd name="connsiteX109" fmla="*/ 462007 w 556146"/>
                <a:gd name="connsiteY109" fmla="*/ 792692 h 974726"/>
                <a:gd name="connsiteX110" fmla="*/ 526951 w 556146"/>
                <a:gd name="connsiteY110" fmla="*/ 752475 h 974726"/>
                <a:gd name="connsiteX111" fmla="*/ 456090 w 556146"/>
                <a:gd name="connsiteY111" fmla="*/ 752475 h 974726"/>
                <a:gd name="connsiteX112" fmla="*/ 458255 w 556146"/>
                <a:gd name="connsiteY112" fmla="*/ 754618 h 974726"/>
                <a:gd name="connsiteX113" fmla="*/ 456090 w 556146"/>
                <a:gd name="connsiteY113" fmla="*/ 756761 h 974726"/>
                <a:gd name="connsiteX114" fmla="*/ 421454 w 556146"/>
                <a:gd name="connsiteY114" fmla="*/ 773907 h 974726"/>
                <a:gd name="connsiteX115" fmla="*/ 391147 w 556146"/>
                <a:gd name="connsiteY115" fmla="*/ 795338 h 974726"/>
                <a:gd name="connsiteX116" fmla="*/ 388982 w 556146"/>
                <a:gd name="connsiteY116" fmla="*/ 791052 h 974726"/>
                <a:gd name="connsiteX117" fmla="*/ 421454 w 556146"/>
                <a:gd name="connsiteY117" fmla="*/ 767477 h 974726"/>
                <a:gd name="connsiteX118" fmla="*/ 440937 w 556146"/>
                <a:gd name="connsiteY118" fmla="*/ 756761 h 974726"/>
                <a:gd name="connsiteX119" fmla="*/ 456090 w 556146"/>
                <a:gd name="connsiteY119" fmla="*/ 752475 h 974726"/>
                <a:gd name="connsiteX120" fmla="*/ 432175 w 556146"/>
                <a:gd name="connsiteY120" fmla="*/ 749300 h 974726"/>
                <a:gd name="connsiteX121" fmla="*/ 438639 w 556146"/>
                <a:gd name="connsiteY121" fmla="*/ 749300 h 974726"/>
                <a:gd name="connsiteX122" fmla="*/ 438639 w 556146"/>
                <a:gd name="connsiteY122" fmla="*/ 751465 h 974726"/>
                <a:gd name="connsiteX123" fmla="*/ 438639 w 556146"/>
                <a:gd name="connsiteY123" fmla="*/ 753630 h 974726"/>
                <a:gd name="connsiteX124" fmla="*/ 436484 w 556146"/>
                <a:gd name="connsiteY124" fmla="*/ 753630 h 974726"/>
                <a:gd name="connsiteX125" fmla="*/ 432175 w 556146"/>
                <a:gd name="connsiteY125" fmla="*/ 753630 h 974726"/>
                <a:gd name="connsiteX126" fmla="*/ 425712 w 556146"/>
                <a:gd name="connsiteY126" fmla="*/ 755794 h 974726"/>
                <a:gd name="connsiteX127" fmla="*/ 417094 w 556146"/>
                <a:gd name="connsiteY127" fmla="*/ 760124 h 974726"/>
                <a:gd name="connsiteX128" fmla="*/ 397704 w 556146"/>
                <a:gd name="connsiteY128" fmla="*/ 770948 h 974726"/>
                <a:gd name="connsiteX129" fmla="*/ 354614 w 556146"/>
                <a:gd name="connsiteY129" fmla="*/ 796925 h 974726"/>
                <a:gd name="connsiteX130" fmla="*/ 352460 w 556146"/>
                <a:gd name="connsiteY130" fmla="*/ 796925 h 974726"/>
                <a:gd name="connsiteX131" fmla="*/ 352460 w 556146"/>
                <a:gd name="connsiteY131" fmla="*/ 792596 h 974726"/>
                <a:gd name="connsiteX132" fmla="*/ 399858 w 556146"/>
                <a:gd name="connsiteY132" fmla="*/ 764454 h 974726"/>
                <a:gd name="connsiteX133" fmla="*/ 414940 w 556146"/>
                <a:gd name="connsiteY133" fmla="*/ 755794 h 974726"/>
                <a:gd name="connsiteX134" fmla="*/ 421403 w 556146"/>
                <a:gd name="connsiteY134" fmla="*/ 751465 h 974726"/>
                <a:gd name="connsiteX135" fmla="*/ 423557 w 556146"/>
                <a:gd name="connsiteY135" fmla="*/ 751465 h 974726"/>
                <a:gd name="connsiteX136" fmla="*/ 432175 w 556146"/>
                <a:gd name="connsiteY136" fmla="*/ 749300 h 974726"/>
                <a:gd name="connsiteX137" fmla="*/ 294198 w 556146"/>
                <a:gd name="connsiteY137" fmla="*/ 748242 h 974726"/>
                <a:gd name="connsiteX138" fmla="*/ 294198 w 556146"/>
                <a:gd name="connsiteY138" fmla="*/ 750358 h 974726"/>
                <a:gd name="connsiteX139" fmla="*/ 287803 w 556146"/>
                <a:gd name="connsiteY139" fmla="*/ 754592 h 974726"/>
                <a:gd name="connsiteX140" fmla="*/ 225981 w 556146"/>
                <a:gd name="connsiteY140" fmla="*/ 790575 h 974726"/>
                <a:gd name="connsiteX141" fmla="*/ 223849 w 556146"/>
                <a:gd name="connsiteY141" fmla="*/ 790575 h 974726"/>
                <a:gd name="connsiteX142" fmla="*/ 223849 w 556146"/>
                <a:gd name="connsiteY142" fmla="*/ 786342 h 974726"/>
                <a:gd name="connsiteX143" fmla="*/ 275012 w 556146"/>
                <a:gd name="connsiteY143" fmla="*/ 754592 h 974726"/>
                <a:gd name="connsiteX144" fmla="*/ 294198 w 556146"/>
                <a:gd name="connsiteY144" fmla="*/ 748242 h 974726"/>
                <a:gd name="connsiteX145" fmla="*/ 503541 w 556146"/>
                <a:gd name="connsiteY145" fmla="*/ 747713 h 974726"/>
                <a:gd name="connsiteX146" fmla="*/ 510058 w 556146"/>
                <a:gd name="connsiteY146" fmla="*/ 749878 h 974726"/>
                <a:gd name="connsiteX147" fmla="*/ 507886 w 556146"/>
                <a:gd name="connsiteY147" fmla="*/ 754207 h 974726"/>
                <a:gd name="connsiteX148" fmla="*/ 507886 w 556146"/>
                <a:gd name="connsiteY148" fmla="*/ 752043 h 974726"/>
                <a:gd name="connsiteX149" fmla="*/ 503541 w 556146"/>
                <a:gd name="connsiteY149" fmla="*/ 752043 h 974726"/>
                <a:gd name="connsiteX150" fmla="*/ 492679 w 556146"/>
                <a:gd name="connsiteY150" fmla="*/ 756372 h 974726"/>
                <a:gd name="connsiteX151" fmla="*/ 468783 w 556146"/>
                <a:gd name="connsiteY151" fmla="*/ 769361 h 974726"/>
                <a:gd name="connsiteX152" fmla="*/ 434025 w 556146"/>
                <a:gd name="connsiteY152" fmla="*/ 795338 h 974726"/>
                <a:gd name="connsiteX153" fmla="*/ 431853 w 556146"/>
                <a:gd name="connsiteY153" fmla="*/ 795338 h 974726"/>
                <a:gd name="connsiteX154" fmla="*/ 431853 w 556146"/>
                <a:gd name="connsiteY154" fmla="*/ 791009 h 974726"/>
                <a:gd name="connsiteX155" fmla="*/ 470955 w 556146"/>
                <a:gd name="connsiteY155" fmla="*/ 762867 h 974726"/>
                <a:gd name="connsiteX156" fmla="*/ 488334 w 556146"/>
                <a:gd name="connsiteY156" fmla="*/ 752043 h 974726"/>
                <a:gd name="connsiteX157" fmla="*/ 494851 w 556146"/>
                <a:gd name="connsiteY157" fmla="*/ 749878 h 974726"/>
                <a:gd name="connsiteX158" fmla="*/ 503541 w 556146"/>
                <a:gd name="connsiteY158" fmla="*/ 747713 h 974726"/>
                <a:gd name="connsiteX159" fmla="*/ 368221 w 556146"/>
                <a:gd name="connsiteY159" fmla="*/ 747713 h 974726"/>
                <a:gd name="connsiteX160" fmla="*/ 370376 w 556146"/>
                <a:gd name="connsiteY160" fmla="*/ 747713 h 974726"/>
                <a:gd name="connsiteX161" fmla="*/ 368221 w 556146"/>
                <a:gd name="connsiteY161" fmla="*/ 752031 h 974726"/>
                <a:gd name="connsiteX162" fmla="*/ 359603 w 556146"/>
                <a:gd name="connsiteY162" fmla="*/ 754190 h 974726"/>
                <a:gd name="connsiteX163" fmla="*/ 348831 w 556146"/>
                <a:gd name="connsiteY163" fmla="*/ 760667 h 974726"/>
                <a:gd name="connsiteX164" fmla="*/ 329441 w 556146"/>
                <a:gd name="connsiteY164" fmla="*/ 773621 h 974726"/>
                <a:gd name="connsiteX165" fmla="*/ 292815 w 556146"/>
                <a:gd name="connsiteY165" fmla="*/ 795211 h 974726"/>
                <a:gd name="connsiteX166" fmla="*/ 286351 w 556146"/>
                <a:gd name="connsiteY166" fmla="*/ 799529 h 974726"/>
                <a:gd name="connsiteX167" fmla="*/ 284197 w 556146"/>
                <a:gd name="connsiteY167" fmla="*/ 799529 h 974726"/>
                <a:gd name="connsiteX168" fmla="*/ 284197 w 556146"/>
                <a:gd name="connsiteY168" fmla="*/ 801688 h 974726"/>
                <a:gd name="connsiteX169" fmla="*/ 282042 w 556146"/>
                <a:gd name="connsiteY169" fmla="*/ 799529 h 974726"/>
                <a:gd name="connsiteX170" fmla="*/ 282042 w 556146"/>
                <a:gd name="connsiteY170" fmla="*/ 797370 h 974726"/>
                <a:gd name="connsiteX171" fmla="*/ 284197 w 556146"/>
                <a:gd name="connsiteY171" fmla="*/ 795211 h 974726"/>
                <a:gd name="connsiteX172" fmla="*/ 331595 w 556146"/>
                <a:gd name="connsiteY172" fmla="*/ 767144 h 974726"/>
                <a:gd name="connsiteX173" fmla="*/ 350985 w 556146"/>
                <a:gd name="connsiteY173" fmla="*/ 754190 h 974726"/>
                <a:gd name="connsiteX174" fmla="*/ 368221 w 556146"/>
                <a:gd name="connsiteY174" fmla="*/ 747713 h 974726"/>
                <a:gd name="connsiteX175" fmla="*/ 333251 w 556146"/>
                <a:gd name="connsiteY175" fmla="*/ 747713 h 974726"/>
                <a:gd name="connsiteX176" fmla="*/ 335428 w 556146"/>
                <a:gd name="connsiteY176" fmla="*/ 747713 h 974726"/>
                <a:gd name="connsiteX177" fmla="*/ 335428 w 556146"/>
                <a:gd name="connsiteY177" fmla="*/ 752043 h 974726"/>
                <a:gd name="connsiteX178" fmla="*/ 333251 w 556146"/>
                <a:gd name="connsiteY178" fmla="*/ 754207 h 974726"/>
                <a:gd name="connsiteX179" fmla="*/ 265760 w 556146"/>
                <a:gd name="connsiteY179" fmla="*/ 793173 h 974726"/>
                <a:gd name="connsiteX180" fmla="*/ 263582 w 556146"/>
                <a:gd name="connsiteY180" fmla="*/ 795338 h 974726"/>
                <a:gd name="connsiteX181" fmla="*/ 261405 w 556146"/>
                <a:gd name="connsiteY181" fmla="*/ 793173 h 974726"/>
                <a:gd name="connsiteX182" fmla="*/ 263582 w 556146"/>
                <a:gd name="connsiteY182" fmla="*/ 791009 h 974726"/>
                <a:gd name="connsiteX183" fmla="*/ 324542 w 556146"/>
                <a:gd name="connsiteY183" fmla="*/ 754207 h 974726"/>
                <a:gd name="connsiteX184" fmla="*/ 333251 w 556146"/>
                <a:gd name="connsiteY184" fmla="*/ 747713 h 974726"/>
                <a:gd name="connsiteX185" fmla="*/ 481523 w 556146"/>
                <a:gd name="connsiteY185" fmla="*/ 746125 h 974726"/>
                <a:gd name="connsiteX186" fmla="*/ 483655 w 556146"/>
                <a:gd name="connsiteY186" fmla="*/ 748242 h 974726"/>
                <a:gd name="connsiteX187" fmla="*/ 483655 w 556146"/>
                <a:gd name="connsiteY187" fmla="*/ 750358 h 974726"/>
                <a:gd name="connsiteX188" fmla="*/ 481523 w 556146"/>
                <a:gd name="connsiteY188" fmla="*/ 750358 h 974726"/>
                <a:gd name="connsiteX189" fmla="*/ 475128 w 556146"/>
                <a:gd name="connsiteY189" fmla="*/ 754592 h 974726"/>
                <a:gd name="connsiteX190" fmla="*/ 413306 w 556146"/>
                <a:gd name="connsiteY190" fmla="*/ 796925 h 974726"/>
                <a:gd name="connsiteX191" fmla="*/ 411174 w 556146"/>
                <a:gd name="connsiteY191" fmla="*/ 796925 h 974726"/>
                <a:gd name="connsiteX192" fmla="*/ 409042 w 556146"/>
                <a:gd name="connsiteY192" fmla="*/ 796925 h 974726"/>
                <a:gd name="connsiteX193" fmla="*/ 409042 w 556146"/>
                <a:gd name="connsiteY193" fmla="*/ 794808 h 974726"/>
                <a:gd name="connsiteX194" fmla="*/ 464469 w 556146"/>
                <a:gd name="connsiteY194" fmla="*/ 754592 h 974726"/>
                <a:gd name="connsiteX195" fmla="*/ 472996 w 556146"/>
                <a:gd name="connsiteY195" fmla="*/ 750358 h 974726"/>
                <a:gd name="connsiteX196" fmla="*/ 477260 w 556146"/>
                <a:gd name="connsiteY196" fmla="*/ 748242 h 974726"/>
                <a:gd name="connsiteX197" fmla="*/ 479392 w 556146"/>
                <a:gd name="connsiteY197" fmla="*/ 748242 h 974726"/>
                <a:gd name="connsiteX198" fmla="*/ 481523 w 556146"/>
                <a:gd name="connsiteY198" fmla="*/ 746125 h 974726"/>
                <a:gd name="connsiteX199" fmla="*/ 396145 w 556146"/>
                <a:gd name="connsiteY199" fmla="*/ 746125 h 974726"/>
                <a:gd name="connsiteX200" fmla="*/ 398328 w 556146"/>
                <a:gd name="connsiteY200" fmla="*/ 746125 h 974726"/>
                <a:gd name="connsiteX201" fmla="*/ 400510 w 556146"/>
                <a:gd name="connsiteY201" fmla="*/ 746125 h 974726"/>
                <a:gd name="connsiteX202" fmla="*/ 402693 w 556146"/>
                <a:gd name="connsiteY202" fmla="*/ 746125 h 974726"/>
                <a:gd name="connsiteX203" fmla="*/ 400510 w 556146"/>
                <a:gd name="connsiteY203" fmla="*/ 750358 h 974726"/>
                <a:gd name="connsiteX204" fmla="*/ 398328 w 556146"/>
                <a:gd name="connsiteY204" fmla="*/ 750358 h 974726"/>
                <a:gd name="connsiteX205" fmla="*/ 396145 w 556146"/>
                <a:gd name="connsiteY205" fmla="*/ 752475 h 974726"/>
                <a:gd name="connsiteX206" fmla="*/ 387413 w 556146"/>
                <a:gd name="connsiteY206" fmla="*/ 756708 h 974726"/>
                <a:gd name="connsiteX207" fmla="*/ 319746 w 556146"/>
                <a:gd name="connsiteY207" fmla="*/ 796925 h 974726"/>
                <a:gd name="connsiteX208" fmla="*/ 317563 w 556146"/>
                <a:gd name="connsiteY208" fmla="*/ 796925 h 974726"/>
                <a:gd name="connsiteX209" fmla="*/ 317563 w 556146"/>
                <a:gd name="connsiteY209" fmla="*/ 792692 h 974726"/>
                <a:gd name="connsiteX210" fmla="*/ 378682 w 556146"/>
                <a:gd name="connsiteY210" fmla="*/ 756708 h 974726"/>
                <a:gd name="connsiteX211" fmla="*/ 387413 w 556146"/>
                <a:gd name="connsiteY211" fmla="*/ 752475 h 974726"/>
                <a:gd name="connsiteX212" fmla="*/ 396145 w 556146"/>
                <a:gd name="connsiteY212" fmla="*/ 746125 h 974726"/>
                <a:gd name="connsiteX213" fmla="*/ 331673 w 556146"/>
                <a:gd name="connsiteY213" fmla="*/ 673100 h 974726"/>
                <a:gd name="connsiteX214" fmla="*/ 331673 w 556146"/>
                <a:gd name="connsiteY214" fmla="*/ 677379 h 974726"/>
                <a:gd name="connsiteX215" fmla="*/ 257812 w 556146"/>
                <a:gd name="connsiteY215" fmla="*/ 722313 h 974726"/>
                <a:gd name="connsiteX216" fmla="*/ 175262 w 556146"/>
                <a:gd name="connsiteY216" fmla="*/ 771525 h 974726"/>
                <a:gd name="connsiteX217" fmla="*/ 173090 w 556146"/>
                <a:gd name="connsiteY217" fmla="*/ 767246 h 974726"/>
                <a:gd name="connsiteX218" fmla="*/ 255640 w 556146"/>
                <a:gd name="connsiteY218" fmla="*/ 718033 h 974726"/>
                <a:gd name="connsiteX219" fmla="*/ 331673 w 556146"/>
                <a:gd name="connsiteY219" fmla="*/ 675240 h 974726"/>
                <a:gd name="connsiteX220" fmla="*/ 331673 w 556146"/>
                <a:gd name="connsiteY220" fmla="*/ 673100 h 974726"/>
                <a:gd name="connsiteX221" fmla="*/ 358699 w 556146"/>
                <a:gd name="connsiteY221" fmla="*/ 638175 h 974726"/>
                <a:gd name="connsiteX222" fmla="*/ 360852 w 556146"/>
                <a:gd name="connsiteY222" fmla="*/ 642488 h 974726"/>
                <a:gd name="connsiteX223" fmla="*/ 317789 w 556146"/>
                <a:gd name="connsiteY223" fmla="*/ 668368 h 974726"/>
                <a:gd name="connsiteX224" fmla="*/ 272572 w 556146"/>
                <a:gd name="connsiteY224" fmla="*/ 696403 h 974726"/>
                <a:gd name="connsiteX225" fmla="*/ 179987 w 556146"/>
                <a:gd name="connsiteY225" fmla="*/ 750319 h 974726"/>
                <a:gd name="connsiteX226" fmla="*/ 177833 w 556146"/>
                <a:gd name="connsiteY226" fmla="*/ 752475 h 974726"/>
                <a:gd name="connsiteX227" fmla="*/ 175680 w 556146"/>
                <a:gd name="connsiteY227" fmla="*/ 750319 h 974726"/>
                <a:gd name="connsiteX228" fmla="*/ 175680 w 556146"/>
                <a:gd name="connsiteY228" fmla="*/ 748162 h 974726"/>
                <a:gd name="connsiteX229" fmla="*/ 186446 w 556146"/>
                <a:gd name="connsiteY229" fmla="*/ 741692 h 974726"/>
                <a:gd name="connsiteX230" fmla="*/ 272572 w 556146"/>
                <a:gd name="connsiteY230" fmla="*/ 689934 h 974726"/>
                <a:gd name="connsiteX231" fmla="*/ 317789 w 556146"/>
                <a:gd name="connsiteY231" fmla="*/ 661898 h 974726"/>
                <a:gd name="connsiteX232" fmla="*/ 358699 w 556146"/>
                <a:gd name="connsiteY232" fmla="*/ 640332 h 974726"/>
                <a:gd name="connsiteX233" fmla="*/ 358699 w 556146"/>
                <a:gd name="connsiteY233" fmla="*/ 638175 h 974726"/>
                <a:gd name="connsiteX234" fmla="*/ 404190 w 556146"/>
                <a:gd name="connsiteY234" fmla="*/ 596900 h 974726"/>
                <a:gd name="connsiteX235" fmla="*/ 406337 w 556146"/>
                <a:gd name="connsiteY235" fmla="*/ 596900 h 974726"/>
                <a:gd name="connsiteX236" fmla="*/ 408484 w 556146"/>
                <a:gd name="connsiteY236" fmla="*/ 596900 h 974726"/>
                <a:gd name="connsiteX237" fmla="*/ 410630 w 556146"/>
                <a:gd name="connsiteY237" fmla="*/ 596900 h 974726"/>
                <a:gd name="connsiteX238" fmla="*/ 408484 w 556146"/>
                <a:gd name="connsiteY238" fmla="*/ 601196 h 974726"/>
                <a:gd name="connsiteX239" fmla="*/ 406337 w 556146"/>
                <a:gd name="connsiteY239" fmla="*/ 601196 h 974726"/>
                <a:gd name="connsiteX240" fmla="*/ 404190 w 556146"/>
                <a:gd name="connsiteY240" fmla="*/ 601196 h 974726"/>
                <a:gd name="connsiteX241" fmla="*/ 402043 w 556146"/>
                <a:gd name="connsiteY241" fmla="*/ 601196 h 974726"/>
                <a:gd name="connsiteX242" fmla="*/ 393456 w 556146"/>
                <a:gd name="connsiteY242" fmla="*/ 605491 h 974726"/>
                <a:gd name="connsiteX243" fmla="*/ 382723 w 556146"/>
                <a:gd name="connsiteY243" fmla="*/ 609787 h 974726"/>
                <a:gd name="connsiteX244" fmla="*/ 361255 w 556146"/>
                <a:gd name="connsiteY244" fmla="*/ 622674 h 974726"/>
                <a:gd name="connsiteX245" fmla="*/ 316174 w 556146"/>
                <a:gd name="connsiteY245" fmla="*/ 650595 h 974726"/>
                <a:gd name="connsiteX246" fmla="*/ 241038 w 556146"/>
                <a:gd name="connsiteY246" fmla="*/ 695699 h 974726"/>
                <a:gd name="connsiteX247" fmla="*/ 226011 w 556146"/>
                <a:gd name="connsiteY247" fmla="*/ 706438 h 974726"/>
                <a:gd name="connsiteX248" fmla="*/ 223864 w 556146"/>
                <a:gd name="connsiteY248" fmla="*/ 706438 h 974726"/>
                <a:gd name="connsiteX249" fmla="*/ 221717 w 556146"/>
                <a:gd name="connsiteY249" fmla="*/ 704290 h 974726"/>
                <a:gd name="connsiteX250" fmla="*/ 223864 w 556146"/>
                <a:gd name="connsiteY250" fmla="*/ 702143 h 974726"/>
                <a:gd name="connsiteX251" fmla="*/ 223864 w 556146"/>
                <a:gd name="connsiteY251" fmla="*/ 699995 h 974726"/>
                <a:gd name="connsiteX252" fmla="*/ 241038 w 556146"/>
                <a:gd name="connsiteY252" fmla="*/ 691404 h 974726"/>
                <a:gd name="connsiteX253" fmla="*/ 264652 w 556146"/>
                <a:gd name="connsiteY253" fmla="*/ 674221 h 974726"/>
                <a:gd name="connsiteX254" fmla="*/ 318320 w 556146"/>
                <a:gd name="connsiteY254" fmla="*/ 642004 h 974726"/>
                <a:gd name="connsiteX255" fmla="*/ 367695 w 556146"/>
                <a:gd name="connsiteY255" fmla="*/ 614083 h 974726"/>
                <a:gd name="connsiteX256" fmla="*/ 391310 w 556146"/>
                <a:gd name="connsiteY256" fmla="*/ 601196 h 974726"/>
                <a:gd name="connsiteX257" fmla="*/ 404190 w 556146"/>
                <a:gd name="connsiteY257" fmla="*/ 596900 h 974726"/>
                <a:gd name="connsiteX258" fmla="*/ 431737 w 556146"/>
                <a:gd name="connsiteY258" fmla="*/ 552450 h 974726"/>
                <a:gd name="connsiteX259" fmla="*/ 433884 w 556146"/>
                <a:gd name="connsiteY259" fmla="*/ 552450 h 974726"/>
                <a:gd name="connsiteX260" fmla="*/ 433884 w 556146"/>
                <a:gd name="connsiteY260" fmla="*/ 556746 h 974726"/>
                <a:gd name="connsiteX261" fmla="*/ 431737 w 556146"/>
                <a:gd name="connsiteY261" fmla="*/ 556746 h 974726"/>
                <a:gd name="connsiteX262" fmla="*/ 418856 w 556146"/>
                <a:gd name="connsiteY262" fmla="*/ 561041 h 974726"/>
                <a:gd name="connsiteX263" fmla="*/ 401682 w 556146"/>
                <a:gd name="connsiteY263" fmla="*/ 571780 h 974726"/>
                <a:gd name="connsiteX264" fmla="*/ 371628 w 556146"/>
                <a:gd name="connsiteY264" fmla="*/ 593258 h 974726"/>
                <a:gd name="connsiteX265" fmla="*/ 320106 w 556146"/>
                <a:gd name="connsiteY265" fmla="*/ 623328 h 974726"/>
                <a:gd name="connsiteX266" fmla="*/ 309373 w 556146"/>
                <a:gd name="connsiteY266" fmla="*/ 629771 h 974726"/>
                <a:gd name="connsiteX267" fmla="*/ 290052 w 556146"/>
                <a:gd name="connsiteY267" fmla="*/ 640510 h 974726"/>
                <a:gd name="connsiteX268" fmla="*/ 275025 w 556146"/>
                <a:gd name="connsiteY268" fmla="*/ 649101 h 974726"/>
                <a:gd name="connsiteX269" fmla="*/ 251411 w 556146"/>
                <a:gd name="connsiteY269" fmla="*/ 661988 h 974726"/>
                <a:gd name="connsiteX270" fmla="*/ 249264 w 556146"/>
                <a:gd name="connsiteY270" fmla="*/ 661988 h 974726"/>
                <a:gd name="connsiteX271" fmla="*/ 249264 w 556146"/>
                <a:gd name="connsiteY271" fmla="*/ 657693 h 974726"/>
                <a:gd name="connsiteX272" fmla="*/ 259998 w 556146"/>
                <a:gd name="connsiteY272" fmla="*/ 651249 h 974726"/>
                <a:gd name="connsiteX273" fmla="*/ 285759 w 556146"/>
                <a:gd name="connsiteY273" fmla="*/ 638362 h 974726"/>
                <a:gd name="connsiteX274" fmla="*/ 300786 w 556146"/>
                <a:gd name="connsiteY274" fmla="*/ 629771 h 974726"/>
                <a:gd name="connsiteX275" fmla="*/ 311519 w 556146"/>
                <a:gd name="connsiteY275" fmla="*/ 623328 h 974726"/>
                <a:gd name="connsiteX276" fmla="*/ 317960 w 556146"/>
                <a:gd name="connsiteY276" fmla="*/ 619032 h 974726"/>
                <a:gd name="connsiteX277" fmla="*/ 328693 w 556146"/>
                <a:gd name="connsiteY277" fmla="*/ 614736 h 974726"/>
                <a:gd name="connsiteX278" fmla="*/ 371628 w 556146"/>
                <a:gd name="connsiteY278" fmla="*/ 588963 h 974726"/>
                <a:gd name="connsiteX279" fmla="*/ 403829 w 556146"/>
                <a:gd name="connsiteY279" fmla="*/ 565337 h 974726"/>
                <a:gd name="connsiteX280" fmla="*/ 421003 w 556146"/>
                <a:gd name="connsiteY280" fmla="*/ 554598 h 974726"/>
                <a:gd name="connsiteX281" fmla="*/ 431737 w 556146"/>
                <a:gd name="connsiteY281" fmla="*/ 552450 h 974726"/>
                <a:gd name="connsiteX282" fmla="*/ 441257 w 556146"/>
                <a:gd name="connsiteY282" fmla="*/ 523875 h 974726"/>
                <a:gd name="connsiteX283" fmla="*/ 443406 w 556146"/>
                <a:gd name="connsiteY283" fmla="*/ 526030 h 974726"/>
                <a:gd name="connsiteX284" fmla="*/ 419764 w 556146"/>
                <a:gd name="connsiteY284" fmla="*/ 547574 h 974726"/>
                <a:gd name="connsiteX285" fmla="*/ 391824 w 556146"/>
                <a:gd name="connsiteY285" fmla="*/ 564810 h 974726"/>
                <a:gd name="connsiteX286" fmla="*/ 346691 w 556146"/>
                <a:gd name="connsiteY286" fmla="*/ 590664 h 974726"/>
                <a:gd name="connsiteX287" fmla="*/ 338094 w 556146"/>
                <a:gd name="connsiteY287" fmla="*/ 597127 h 974726"/>
                <a:gd name="connsiteX288" fmla="*/ 327348 w 556146"/>
                <a:gd name="connsiteY288" fmla="*/ 603591 h 974726"/>
                <a:gd name="connsiteX289" fmla="*/ 314452 w 556146"/>
                <a:gd name="connsiteY289" fmla="*/ 610054 h 974726"/>
                <a:gd name="connsiteX290" fmla="*/ 310154 w 556146"/>
                <a:gd name="connsiteY290" fmla="*/ 612209 h 974726"/>
                <a:gd name="connsiteX291" fmla="*/ 308004 w 556146"/>
                <a:gd name="connsiteY291" fmla="*/ 614363 h 974726"/>
                <a:gd name="connsiteX292" fmla="*/ 305855 w 556146"/>
                <a:gd name="connsiteY292" fmla="*/ 610054 h 974726"/>
                <a:gd name="connsiteX293" fmla="*/ 308004 w 556146"/>
                <a:gd name="connsiteY293" fmla="*/ 610054 h 974726"/>
                <a:gd name="connsiteX294" fmla="*/ 308004 w 556146"/>
                <a:gd name="connsiteY294" fmla="*/ 607900 h 974726"/>
                <a:gd name="connsiteX295" fmla="*/ 323049 w 556146"/>
                <a:gd name="connsiteY295" fmla="*/ 599282 h 974726"/>
                <a:gd name="connsiteX296" fmla="*/ 335944 w 556146"/>
                <a:gd name="connsiteY296" fmla="*/ 592818 h 974726"/>
                <a:gd name="connsiteX297" fmla="*/ 344541 w 556146"/>
                <a:gd name="connsiteY297" fmla="*/ 588509 h 974726"/>
                <a:gd name="connsiteX298" fmla="*/ 350989 w 556146"/>
                <a:gd name="connsiteY298" fmla="*/ 584200 h 974726"/>
                <a:gd name="connsiteX299" fmla="*/ 385377 w 556146"/>
                <a:gd name="connsiteY299" fmla="*/ 562656 h 974726"/>
                <a:gd name="connsiteX300" fmla="*/ 415466 w 556146"/>
                <a:gd name="connsiteY300" fmla="*/ 545420 h 974726"/>
                <a:gd name="connsiteX301" fmla="*/ 441257 w 556146"/>
                <a:gd name="connsiteY301" fmla="*/ 523875 h 974726"/>
                <a:gd name="connsiteX302" fmla="*/ 462446 w 556146"/>
                <a:gd name="connsiteY302" fmla="*/ 495300 h 974726"/>
                <a:gd name="connsiteX303" fmla="*/ 462446 w 556146"/>
                <a:gd name="connsiteY303" fmla="*/ 499666 h 974726"/>
                <a:gd name="connsiteX304" fmla="*/ 460287 w 556146"/>
                <a:gd name="connsiteY304" fmla="*/ 501849 h 974726"/>
                <a:gd name="connsiteX305" fmla="*/ 363132 w 556146"/>
                <a:gd name="connsiteY305" fmla="*/ 562967 h 974726"/>
                <a:gd name="connsiteX306" fmla="*/ 358814 w 556146"/>
                <a:gd name="connsiteY306" fmla="*/ 565150 h 974726"/>
                <a:gd name="connsiteX307" fmla="*/ 356655 w 556146"/>
                <a:gd name="connsiteY307" fmla="*/ 565150 h 974726"/>
                <a:gd name="connsiteX308" fmla="*/ 356655 w 556146"/>
                <a:gd name="connsiteY308" fmla="*/ 560785 h 974726"/>
                <a:gd name="connsiteX309" fmla="*/ 365291 w 556146"/>
                <a:gd name="connsiteY309" fmla="*/ 556419 h 974726"/>
                <a:gd name="connsiteX310" fmla="*/ 462446 w 556146"/>
                <a:gd name="connsiteY310" fmla="*/ 495300 h 974726"/>
                <a:gd name="connsiteX311" fmla="*/ 462473 w 556146"/>
                <a:gd name="connsiteY311" fmla="*/ 471488 h 974726"/>
                <a:gd name="connsiteX312" fmla="*/ 462473 w 556146"/>
                <a:gd name="connsiteY312" fmla="*/ 475784 h 974726"/>
                <a:gd name="connsiteX313" fmla="*/ 460342 w 556146"/>
                <a:gd name="connsiteY313" fmla="*/ 475784 h 974726"/>
                <a:gd name="connsiteX314" fmla="*/ 445419 w 556146"/>
                <a:gd name="connsiteY314" fmla="*/ 482227 h 974726"/>
                <a:gd name="connsiteX315" fmla="*/ 428365 w 556146"/>
                <a:gd name="connsiteY315" fmla="*/ 490819 h 974726"/>
                <a:gd name="connsiteX316" fmla="*/ 394256 w 556146"/>
                <a:gd name="connsiteY316" fmla="*/ 508001 h 974726"/>
                <a:gd name="connsiteX317" fmla="*/ 392124 w 556146"/>
                <a:gd name="connsiteY317" fmla="*/ 508001 h 974726"/>
                <a:gd name="connsiteX318" fmla="*/ 392124 w 556146"/>
                <a:gd name="connsiteY318" fmla="*/ 503705 h 974726"/>
                <a:gd name="connsiteX319" fmla="*/ 394256 w 556146"/>
                <a:gd name="connsiteY319" fmla="*/ 503705 h 974726"/>
                <a:gd name="connsiteX320" fmla="*/ 430496 w 556146"/>
                <a:gd name="connsiteY320" fmla="*/ 484375 h 974726"/>
                <a:gd name="connsiteX321" fmla="*/ 447551 w 556146"/>
                <a:gd name="connsiteY321" fmla="*/ 475784 h 974726"/>
                <a:gd name="connsiteX322" fmla="*/ 462473 w 556146"/>
                <a:gd name="connsiteY322" fmla="*/ 471488 h 974726"/>
                <a:gd name="connsiteX323" fmla="*/ 476165 w 556146"/>
                <a:gd name="connsiteY323" fmla="*/ 444500 h 974726"/>
                <a:gd name="connsiteX324" fmla="*/ 478323 w 556146"/>
                <a:gd name="connsiteY324" fmla="*/ 444500 h 974726"/>
                <a:gd name="connsiteX325" fmla="*/ 480480 w 556146"/>
                <a:gd name="connsiteY325" fmla="*/ 444500 h 974726"/>
                <a:gd name="connsiteX326" fmla="*/ 478323 w 556146"/>
                <a:gd name="connsiteY326" fmla="*/ 448733 h 974726"/>
                <a:gd name="connsiteX327" fmla="*/ 476165 w 556146"/>
                <a:gd name="connsiteY327" fmla="*/ 448733 h 974726"/>
                <a:gd name="connsiteX328" fmla="*/ 458906 w 556146"/>
                <a:gd name="connsiteY328" fmla="*/ 455083 h 974726"/>
                <a:gd name="connsiteX329" fmla="*/ 441647 w 556146"/>
                <a:gd name="connsiteY329" fmla="*/ 465667 h 974726"/>
                <a:gd name="connsiteX330" fmla="*/ 402814 w 556146"/>
                <a:gd name="connsiteY330" fmla="*/ 486833 h 974726"/>
                <a:gd name="connsiteX331" fmla="*/ 400657 w 556146"/>
                <a:gd name="connsiteY331" fmla="*/ 486833 h 974726"/>
                <a:gd name="connsiteX332" fmla="*/ 398500 w 556146"/>
                <a:gd name="connsiteY332" fmla="*/ 488950 h 974726"/>
                <a:gd name="connsiteX333" fmla="*/ 398500 w 556146"/>
                <a:gd name="connsiteY333" fmla="*/ 486833 h 974726"/>
                <a:gd name="connsiteX334" fmla="*/ 398500 w 556146"/>
                <a:gd name="connsiteY334" fmla="*/ 484717 h 974726"/>
                <a:gd name="connsiteX335" fmla="*/ 398500 w 556146"/>
                <a:gd name="connsiteY335" fmla="*/ 482600 h 974726"/>
                <a:gd name="connsiteX336" fmla="*/ 407129 w 556146"/>
                <a:gd name="connsiteY336" fmla="*/ 480483 h 974726"/>
                <a:gd name="connsiteX337" fmla="*/ 443805 w 556146"/>
                <a:gd name="connsiteY337" fmla="*/ 459317 h 974726"/>
                <a:gd name="connsiteX338" fmla="*/ 463221 w 556146"/>
                <a:gd name="connsiteY338" fmla="*/ 448733 h 974726"/>
                <a:gd name="connsiteX339" fmla="*/ 476165 w 556146"/>
                <a:gd name="connsiteY339" fmla="*/ 444500 h 974726"/>
                <a:gd name="connsiteX340" fmla="*/ 495165 w 556146"/>
                <a:gd name="connsiteY340" fmla="*/ 404813 h 974726"/>
                <a:gd name="connsiteX341" fmla="*/ 497347 w 556146"/>
                <a:gd name="connsiteY341" fmla="*/ 404813 h 974726"/>
                <a:gd name="connsiteX342" fmla="*/ 497347 w 556146"/>
                <a:gd name="connsiteY342" fmla="*/ 409099 h 974726"/>
                <a:gd name="connsiteX343" fmla="*/ 495165 w 556146"/>
                <a:gd name="connsiteY343" fmla="*/ 409099 h 974726"/>
                <a:gd name="connsiteX344" fmla="*/ 486433 w 556146"/>
                <a:gd name="connsiteY344" fmla="*/ 411243 h 974726"/>
                <a:gd name="connsiteX345" fmla="*/ 475519 w 556146"/>
                <a:gd name="connsiteY345" fmla="*/ 415529 h 974726"/>
                <a:gd name="connsiteX346" fmla="*/ 455874 w 556146"/>
                <a:gd name="connsiteY346" fmla="*/ 426245 h 974726"/>
                <a:gd name="connsiteX347" fmla="*/ 416583 w 556146"/>
                <a:gd name="connsiteY347" fmla="*/ 447676 h 974726"/>
                <a:gd name="connsiteX348" fmla="*/ 414400 w 556146"/>
                <a:gd name="connsiteY348" fmla="*/ 447676 h 974726"/>
                <a:gd name="connsiteX349" fmla="*/ 414400 w 556146"/>
                <a:gd name="connsiteY349" fmla="*/ 443390 h 974726"/>
                <a:gd name="connsiteX350" fmla="*/ 416583 w 556146"/>
                <a:gd name="connsiteY350" fmla="*/ 441247 h 974726"/>
                <a:gd name="connsiteX351" fmla="*/ 458057 w 556146"/>
                <a:gd name="connsiteY351" fmla="*/ 421958 h 974726"/>
                <a:gd name="connsiteX352" fmla="*/ 479885 w 556146"/>
                <a:gd name="connsiteY352" fmla="*/ 409099 h 974726"/>
                <a:gd name="connsiteX353" fmla="*/ 488616 w 556146"/>
                <a:gd name="connsiteY353" fmla="*/ 406956 h 974726"/>
                <a:gd name="connsiteX354" fmla="*/ 495165 w 556146"/>
                <a:gd name="connsiteY354" fmla="*/ 404813 h 974726"/>
                <a:gd name="connsiteX355" fmla="*/ 486253 w 556146"/>
                <a:gd name="connsiteY355" fmla="*/ 385763 h 974726"/>
                <a:gd name="connsiteX356" fmla="*/ 486253 w 556146"/>
                <a:gd name="connsiteY356" fmla="*/ 390129 h 974726"/>
                <a:gd name="connsiteX357" fmla="*/ 451617 w 556146"/>
                <a:gd name="connsiteY357" fmla="*/ 403226 h 974726"/>
                <a:gd name="connsiteX358" fmla="*/ 421310 w 556146"/>
                <a:gd name="connsiteY358" fmla="*/ 420688 h 974726"/>
                <a:gd name="connsiteX359" fmla="*/ 419145 w 556146"/>
                <a:gd name="connsiteY359" fmla="*/ 416323 h 974726"/>
                <a:gd name="connsiteX360" fmla="*/ 421310 w 556146"/>
                <a:gd name="connsiteY360" fmla="*/ 414140 h 974726"/>
                <a:gd name="connsiteX361" fmla="*/ 486253 w 556146"/>
                <a:gd name="connsiteY361" fmla="*/ 385763 h 974726"/>
                <a:gd name="connsiteX362" fmla="*/ 69817 w 556146"/>
                <a:gd name="connsiteY362" fmla="*/ 350838 h 974726"/>
                <a:gd name="connsiteX363" fmla="*/ 71948 w 556146"/>
                <a:gd name="connsiteY363" fmla="*/ 355204 h 974726"/>
                <a:gd name="connsiteX364" fmla="*/ 57026 w 556146"/>
                <a:gd name="connsiteY364" fmla="*/ 363935 h 974726"/>
                <a:gd name="connsiteX365" fmla="*/ 46367 w 556146"/>
                <a:gd name="connsiteY365" fmla="*/ 370483 h 974726"/>
                <a:gd name="connsiteX366" fmla="*/ 5863 w 556146"/>
                <a:gd name="connsiteY366" fmla="*/ 383580 h 974726"/>
                <a:gd name="connsiteX367" fmla="*/ 1599 w 556146"/>
                <a:gd name="connsiteY367" fmla="*/ 385763 h 974726"/>
                <a:gd name="connsiteX368" fmla="*/ 1599 w 556146"/>
                <a:gd name="connsiteY368" fmla="*/ 381398 h 974726"/>
                <a:gd name="connsiteX369" fmla="*/ 3731 w 556146"/>
                <a:gd name="connsiteY369" fmla="*/ 381398 h 974726"/>
                <a:gd name="connsiteX370" fmla="*/ 7994 w 556146"/>
                <a:gd name="connsiteY370" fmla="*/ 379215 h 974726"/>
                <a:gd name="connsiteX371" fmla="*/ 50630 w 556146"/>
                <a:gd name="connsiteY371" fmla="*/ 363935 h 974726"/>
                <a:gd name="connsiteX372" fmla="*/ 61289 w 556146"/>
                <a:gd name="connsiteY372" fmla="*/ 357387 h 974726"/>
                <a:gd name="connsiteX373" fmla="*/ 69817 w 556146"/>
                <a:gd name="connsiteY373" fmla="*/ 353021 h 974726"/>
                <a:gd name="connsiteX374" fmla="*/ 69817 w 556146"/>
                <a:gd name="connsiteY374" fmla="*/ 350838 h 974726"/>
                <a:gd name="connsiteX375" fmla="*/ 492982 w 556146"/>
                <a:gd name="connsiteY375" fmla="*/ 347663 h 974726"/>
                <a:gd name="connsiteX376" fmla="*/ 497347 w 556146"/>
                <a:gd name="connsiteY376" fmla="*/ 347663 h 974726"/>
                <a:gd name="connsiteX377" fmla="*/ 499530 w 556146"/>
                <a:gd name="connsiteY377" fmla="*/ 351830 h 974726"/>
                <a:gd name="connsiteX378" fmla="*/ 497347 w 556146"/>
                <a:gd name="connsiteY378" fmla="*/ 353914 h 974726"/>
                <a:gd name="connsiteX379" fmla="*/ 495165 w 556146"/>
                <a:gd name="connsiteY379" fmla="*/ 353914 h 974726"/>
                <a:gd name="connsiteX380" fmla="*/ 492982 w 556146"/>
                <a:gd name="connsiteY380" fmla="*/ 353914 h 974726"/>
                <a:gd name="connsiteX381" fmla="*/ 492982 w 556146"/>
                <a:gd name="connsiteY381" fmla="*/ 351830 h 974726"/>
                <a:gd name="connsiteX382" fmla="*/ 464605 w 556146"/>
                <a:gd name="connsiteY382" fmla="*/ 364332 h 974726"/>
                <a:gd name="connsiteX383" fmla="*/ 434046 w 556146"/>
                <a:gd name="connsiteY383" fmla="*/ 381001 h 974726"/>
                <a:gd name="connsiteX384" fmla="*/ 431863 w 556146"/>
                <a:gd name="connsiteY384" fmla="*/ 376834 h 974726"/>
                <a:gd name="connsiteX385" fmla="*/ 464605 w 556146"/>
                <a:gd name="connsiteY385" fmla="*/ 360165 h 974726"/>
                <a:gd name="connsiteX386" fmla="*/ 492982 w 556146"/>
                <a:gd name="connsiteY386" fmla="*/ 347663 h 974726"/>
                <a:gd name="connsiteX387" fmla="*/ 76691 w 556146"/>
                <a:gd name="connsiteY387" fmla="*/ 338138 h 974726"/>
                <a:gd name="connsiteX388" fmla="*/ 78842 w 556146"/>
                <a:gd name="connsiteY388" fmla="*/ 338138 h 974726"/>
                <a:gd name="connsiteX389" fmla="*/ 76691 w 556146"/>
                <a:gd name="connsiteY389" fmla="*/ 342447 h 974726"/>
                <a:gd name="connsiteX390" fmla="*/ 72390 w 556146"/>
                <a:gd name="connsiteY390" fmla="*/ 344601 h 974726"/>
                <a:gd name="connsiteX391" fmla="*/ 61636 w 556146"/>
                <a:gd name="connsiteY391" fmla="*/ 346756 h 974726"/>
                <a:gd name="connsiteX392" fmla="*/ 44429 w 556146"/>
                <a:gd name="connsiteY392" fmla="*/ 351065 h 974726"/>
                <a:gd name="connsiteX393" fmla="*/ 16469 w 556146"/>
                <a:gd name="connsiteY393" fmla="*/ 368301 h 974726"/>
                <a:gd name="connsiteX394" fmla="*/ 14318 w 556146"/>
                <a:gd name="connsiteY394" fmla="*/ 368301 h 974726"/>
                <a:gd name="connsiteX395" fmla="*/ 14318 w 556146"/>
                <a:gd name="connsiteY395" fmla="*/ 366147 h 974726"/>
                <a:gd name="connsiteX396" fmla="*/ 16469 w 556146"/>
                <a:gd name="connsiteY396" fmla="*/ 361838 h 974726"/>
                <a:gd name="connsiteX397" fmla="*/ 42279 w 556146"/>
                <a:gd name="connsiteY397" fmla="*/ 346756 h 974726"/>
                <a:gd name="connsiteX398" fmla="*/ 65937 w 556146"/>
                <a:gd name="connsiteY398" fmla="*/ 340292 h 974726"/>
                <a:gd name="connsiteX399" fmla="*/ 76691 w 556146"/>
                <a:gd name="connsiteY399" fmla="*/ 338138 h 974726"/>
                <a:gd name="connsiteX400" fmla="*/ 92553 w 556146"/>
                <a:gd name="connsiteY400" fmla="*/ 317500 h 974726"/>
                <a:gd name="connsiteX401" fmla="*/ 94718 w 556146"/>
                <a:gd name="connsiteY401" fmla="*/ 317500 h 974726"/>
                <a:gd name="connsiteX402" fmla="*/ 92553 w 556146"/>
                <a:gd name="connsiteY402" fmla="*/ 321733 h 974726"/>
                <a:gd name="connsiteX403" fmla="*/ 88224 w 556146"/>
                <a:gd name="connsiteY403" fmla="*/ 323850 h 974726"/>
                <a:gd name="connsiteX404" fmla="*/ 79565 w 556146"/>
                <a:gd name="connsiteY404" fmla="*/ 325967 h 974726"/>
                <a:gd name="connsiteX405" fmla="*/ 27610 w 556146"/>
                <a:gd name="connsiteY405" fmla="*/ 349250 h 974726"/>
                <a:gd name="connsiteX406" fmla="*/ 25445 w 556146"/>
                <a:gd name="connsiteY406" fmla="*/ 349250 h 974726"/>
                <a:gd name="connsiteX407" fmla="*/ 25445 w 556146"/>
                <a:gd name="connsiteY407" fmla="*/ 345017 h 974726"/>
                <a:gd name="connsiteX408" fmla="*/ 38434 w 556146"/>
                <a:gd name="connsiteY408" fmla="*/ 338667 h 974726"/>
                <a:gd name="connsiteX409" fmla="*/ 86059 w 556146"/>
                <a:gd name="connsiteY409" fmla="*/ 319617 h 974726"/>
                <a:gd name="connsiteX410" fmla="*/ 92553 w 556146"/>
                <a:gd name="connsiteY410" fmla="*/ 317500 h 974726"/>
                <a:gd name="connsiteX411" fmla="*/ 508486 w 556146"/>
                <a:gd name="connsiteY411" fmla="*/ 307975 h 974726"/>
                <a:gd name="connsiteX412" fmla="*/ 510643 w 556146"/>
                <a:gd name="connsiteY412" fmla="*/ 310115 h 974726"/>
                <a:gd name="connsiteX413" fmla="*/ 508486 w 556146"/>
                <a:gd name="connsiteY413" fmla="*/ 314394 h 974726"/>
                <a:gd name="connsiteX414" fmla="*/ 506328 w 556146"/>
                <a:gd name="connsiteY414" fmla="*/ 316534 h 974726"/>
                <a:gd name="connsiteX415" fmla="*/ 504171 w 556146"/>
                <a:gd name="connsiteY415" fmla="*/ 312254 h 974726"/>
                <a:gd name="connsiteX416" fmla="*/ 499856 w 556146"/>
                <a:gd name="connsiteY416" fmla="*/ 314394 h 974726"/>
                <a:gd name="connsiteX417" fmla="*/ 495542 w 556146"/>
                <a:gd name="connsiteY417" fmla="*/ 316534 h 974726"/>
                <a:gd name="connsiteX418" fmla="*/ 430820 w 556146"/>
                <a:gd name="connsiteY418" fmla="*/ 355048 h 974726"/>
                <a:gd name="connsiteX419" fmla="*/ 430820 w 556146"/>
                <a:gd name="connsiteY419" fmla="*/ 357188 h 974726"/>
                <a:gd name="connsiteX420" fmla="*/ 428663 w 556146"/>
                <a:gd name="connsiteY420" fmla="*/ 352909 h 974726"/>
                <a:gd name="connsiteX421" fmla="*/ 497699 w 556146"/>
                <a:gd name="connsiteY421" fmla="*/ 312254 h 974726"/>
                <a:gd name="connsiteX422" fmla="*/ 502014 w 556146"/>
                <a:gd name="connsiteY422" fmla="*/ 310115 h 974726"/>
                <a:gd name="connsiteX423" fmla="*/ 508486 w 556146"/>
                <a:gd name="connsiteY423" fmla="*/ 307975 h 974726"/>
                <a:gd name="connsiteX424" fmla="*/ 481954 w 556146"/>
                <a:gd name="connsiteY424" fmla="*/ 293688 h 974726"/>
                <a:gd name="connsiteX425" fmla="*/ 486263 w 556146"/>
                <a:gd name="connsiteY425" fmla="*/ 297855 h 974726"/>
                <a:gd name="connsiteX426" fmla="*/ 484108 w 556146"/>
                <a:gd name="connsiteY426" fmla="*/ 299939 h 974726"/>
                <a:gd name="connsiteX427" fmla="*/ 481954 w 556146"/>
                <a:gd name="connsiteY427" fmla="*/ 297855 h 974726"/>
                <a:gd name="connsiteX428" fmla="*/ 432401 w 556146"/>
                <a:gd name="connsiteY428" fmla="*/ 327026 h 974726"/>
                <a:gd name="connsiteX429" fmla="*/ 430247 w 556146"/>
                <a:gd name="connsiteY429" fmla="*/ 327026 h 974726"/>
                <a:gd name="connsiteX430" fmla="*/ 430247 w 556146"/>
                <a:gd name="connsiteY430" fmla="*/ 322859 h 974726"/>
                <a:gd name="connsiteX431" fmla="*/ 460409 w 556146"/>
                <a:gd name="connsiteY431" fmla="*/ 304106 h 974726"/>
                <a:gd name="connsiteX432" fmla="*/ 477645 w 556146"/>
                <a:gd name="connsiteY432" fmla="*/ 295771 h 974726"/>
                <a:gd name="connsiteX433" fmla="*/ 481954 w 556146"/>
                <a:gd name="connsiteY433" fmla="*/ 293688 h 974726"/>
                <a:gd name="connsiteX434" fmla="*/ 488879 w 556146"/>
                <a:gd name="connsiteY434" fmla="*/ 269875 h 974726"/>
                <a:gd name="connsiteX435" fmla="*/ 491029 w 556146"/>
                <a:gd name="connsiteY435" fmla="*/ 269875 h 974726"/>
                <a:gd name="connsiteX436" fmla="*/ 493180 w 556146"/>
                <a:gd name="connsiteY436" fmla="*/ 271992 h 974726"/>
                <a:gd name="connsiteX437" fmla="*/ 488879 w 556146"/>
                <a:gd name="connsiteY437" fmla="*/ 276225 h 974726"/>
                <a:gd name="connsiteX438" fmla="*/ 486728 w 556146"/>
                <a:gd name="connsiteY438" fmla="*/ 274108 h 974726"/>
                <a:gd name="connsiteX439" fmla="*/ 430807 w 556146"/>
                <a:gd name="connsiteY439" fmla="*/ 305858 h 974726"/>
                <a:gd name="connsiteX440" fmla="*/ 428656 w 556146"/>
                <a:gd name="connsiteY440" fmla="*/ 307975 h 974726"/>
                <a:gd name="connsiteX441" fmla="*/ 428656 w 556146"/>
                <a:gd name="connsiteY441" fmla="*/ 303742 h 974726"/>
                <a:gd name="connsiteX442" fmla="*/ 488879 w 556146"/>
                <a:gd name="connsiteY442" fmla="*/ 269875 h 974726"/>
                <a:gd name="connsiteX443" fmla="*/ 490502 w 556146"/>
                <a:gd name="connsiteY443" fmla="*/ 239713 h 974726"/>
                <a:gd name="connsiteX444" fmla="*/ 492635 w 556146"/>
                <a:gd name="connsiteY444" fmla="*/ 239713 h 974726"/>
                <a:gd name="connsiteX445" fmla="*/ 494768 w 556146"/>
                <a:gd name="connsiteY445" fmla="*/ 239713 h 974726"/>
                <a:gd name="connsiteX446" fmla="*/ 492635 w 556146"/>
                <a:gd name="connsiteY446" fmla="*/ 243946 h 974726"/>
                <a:gd name="connsiteX447" fmla="*/ 490502 w 556146"/>
                <a:gd name="connsiteY447" fmla="*/ 243946 h 974726"/>
                <a:gd name="connsiteX448" fmla="*/ 460637 w 556146"/>
                <a:gd name="connsiteY448" fmla="*/ 256646 h 974726"/>
                <a:gd name="connsiteX449" fmla="*/ 430772 w 556146"/>
                <a:gd name="connsiteY449" fmla="*/ 277813 h 974726"/>
                <a:gd name="connsiteX450" fmla="*/ 428638 w 556146"/>
                <a:gd name="connsiteY450" fmla="*/ 273580 h 974726"/>
                <a:gd name="connsiteX451" fmla="*/ 460637 w 556146"/>
                <a:gd name="connsiteY451" fmla="*/ 252413 h 974726"/>
                <a:gd name="connsiteX452" fmla="*/ 490502 w 556146"/>
                <a:gd name="connsiteY452" fmla="*/ 239713 h 974726"/>
                <a:gd name="connsiteX453" fmla="*/ 473265 w 556146"/>
                <a:gd name="connsiteY453" fmla="*/ 222250 h 974726"/>
                <a:gd name="connsiteX454" fmla="*/ 481924 w 556146"/>
                <a:gd name="connsiteY454" fmla="*/ 222250 h 974726"/>
                <a:gd name="connsiteX455" fmla="*/ 484089 w 556146"/>
                <a:gd name="connsiteY455" fmla="*/ 222250 h 974726"/>
                <a:gd name="connsiteX456" fmla="*/ 486253 w 556146"/>
                <a:gd name="connsiteY456" fmla="*/ 222250 h 974726"/>
                <a:gd name="connsiteX457" fmla="*/ 486253 w 556146"/>
                <a:gd name="connsiteY457" fmla="*/ 226546 h 974726"/>
                <a:gd name="connsiteX458" fmla="*/ 484089 w 556146"/>
                <a:gd name="connsiteY458" fmla="*/ 226546 h 974726"/>
                <a:gd name="connsiteX459" fmla="*/ 479759 w 556146"/>
                <a:gd name="connsiteY459" fmla="*/ 226546 h 974726"/>
                <a:gd name="connsiteX460" fmla="*/ 471100 w 556146"/>
                <a:gd name="connsiteY460" fmla="*/ 228693 h 974726"/>
                <a:gd name="connsiteX461" fmla="*/ 451617 w 556146"/>
                <a:gd name="connsiteY461" fmla="*/ 239432 h 974726"/>
                <a:gd name="connsiteX462" fmla="*/ 421310 w 556146"/>
                <a:gd name="connsiteY462" fmla="*/ 258763 h 974726"/>
                <a:gd name="connsiteX463" fmla="*/ 419145 w 556146"/>
                <a:gd name="connsiteY463" fmla="*/ 254467 h 974726"/>
                <a:gd name="connsiteX464" fmla="*/ 453782 w 556146"/>
                <a:gd name="connsiteY464" fmla="*/ 232989 h 974726"/>
                <a:gd name="connsiteX465" fmla="*/ 473265 w 556146"/>
                <a:gd name="connsiteY465" fmla="*/ 222250 h 974726"/>
                <a:gd name="connsiteX466" fmla="*/ 470823 w 556146"/>
                <a:gd name="connsiteY466" fmla="*/ 193675 h 974726"/>
                <a:gd name="connsiteX467" fmla="*/ 475144 w 556146"/>
                <a:gd name="connsiteY467" fmla="*/ 193675 h 974726"/>
                <a:gd name="connsiteX468" fmla="*/ 472984 w 556146"/>
                <a:gd name="connsiteY468" fmla="*/ 197961 h 974726"/>
                <a:gd name="connsiteX469" fmla="*/ 470823 w 556146"/>
                <a:gd name="connsiteY469" fmla="*/ 197961 h 974726"/>
                <a:gd name="connsiteX470" fmla="*/ 464341 w 556146"/>
                <a:gd name="connsiteY470" fmla="*/ 200104 h 974726"/>
                <a:gd name="connsiteX471" fmla="*/ 455697 w 556146"/>
                <a:gd name="connsiteY471" fmla="*/ 204391 h 974726"/>
                <a:gd name="connsiteX472" fmla="*/ 438411 w 556146"/>
                <a:gd name="connsiteY472" fmla="*/ 215106 h 974726"/>
                <a:gd name="connsiteX473" fmla="*/ 410321 w 556146"/>
                <a:gd name="connsiteY473" fmla="*/ 232252 h 974726"/>
                <a:gd name="connsiteX474" fmla="*/ 406000 w 556146"/>
                <a:gd name="connsiteY474" fmla="*/ 236538 h 974726"/>
                <a:gd name="connsiteX475" fmla="*/ 403839 w 556146"/>
                <a:gd name="connsiteY475" fmla="*/ 236538 h 974726"/>
                <a:gd name="connsiteX476" fmla="*/ 401678 w 556146"/>
                <a:gd name="connsiteY476" fmla="*/ 236538 h 974726"/>
                <a:gd name="connsiteX477" fmla="*/ 401678 w 556146"/>
                <a:gd name="connsiteY477" fmla="*/ 232252 h 974726"/>
                <a:gd name="connsiteX478" fmla="*/ 403839 w 556146"/>
                <a:gd name="connsiteY478" fmla="*/ 232252 h 974726"/>
                <a:gd name="connsiteX479" fmla="*/ 408160 w 556146"/>
                <a:gd name="connsiteY479" fmla="*/ 230108 h 974726"/>
                <a:gd name="connsiteX480" fmla="*/ 442733 w 556146"/>
                <a:gd name="connsiteY480" fmla="*/ 208677 h 974726"/>
                <a:gd name="connsiteX481" fmla="*/ 462180 w 556146"/>
                <a:gd name="connsiteY481" fmla="*/ 197961 h 974726"/>
                <a:gd name="connsiteX482" fmla="*/ 470823 w 556146"/>
                <a:gd name="connsiteY482" fmla="*/ 193675 h 974726"/>
                <a:gd name="connsiteX483" fmla="*/ 460310 w 556146"/>
                <a:gd name="connsiteY483" fmla="*/ 173038 h 974726"/>
                <a:gd name="connsiteX484" fmla="*/ 462457 w 556146"/>
                <a:gd name="connsiteY484" fmla="*/ 173038 h 974726"/>
                <a:gd name="connsiteX485" fmla="*/ 462457 w 556146"/>
                <a:gd name="connsiteY485" fmla="*/ 177367 h 974726"/>
                <a:gd name="connsiteX486" fmla="*/ 462457 w 556146"/>
                <a:gd name="connsiteY486" fmla="*/ 181697 h 974726"/>
                <a:gd name="connsiteX487" fmla="*/ 460310 w 556146"/>
                <a:gd name="connsiteY487" fmla="*/ 181697 h 974726"/>
                <a:gd name="connsiteX488" fmla="*/ 458162 w 556146"/>
                <a:gd name="connsiteY488" fmla="*/ 179532 h 974726"/>
                <a:gd name="connsiteX489" fmla="*/ 404467 w 556146"/>
                <a:gd name="connsiteY489" fmla="*/ 214169 h 974726"/>
                <a:gd name="connsiteX490" fmla="*/ 400171 w 556146"/>
                <a:gd name="connsiteY490" fmla="*/ 218498 h 974726"/>
                <a:gd name="connsiteX491" fmla="*/ 393728 w 556146"/>
                <a:gd name="connsiteY491" fmla="*/ 220663 h 974726"/>
                <a:gd name="connsiteX492" fmla="*/ 391580 w 556146"/>
                <a:gd name="connsiteY492" fmla="*/ 216333 h 974726"/>
                <a:gd name="connsiteX493" fmla="*/ 398024 w 556146"/>
                <a:gd name="connsiteY493" fmla="*/ 214169 h 974726"/>
                <a:gd name="connsiteX494" fmla="*/ 402319 w 556146"/>
                <a:gd name="connsiteY494" fmla="*/ 212004 h 974726"/>
                <a:gd name="connsiteX495" fmla="*/ 460310 w 556146"/>
                <a:gd name="connsiteY495" fmla="*/ 173038 h 974726"/>
                <a:gd name="connsiteX496" fmla="*/ 449197 w 556146"/>
                <a:gd name="connsiteY496" fmla="*/ 161925 h 974726"/>
                <a:gd name="connsiteX497" fmla="*/ 451344 w 556146"/>
                <a:gd name="connsiteY497" fmla="*/ 166270 h 974726"/>
                <a:gd name="connsiteX498" fmla="*/ 395502 w 556146"/>
                <a:gd name="connsiteY498" fmla="*/ 196683 h 974726"/>
                <a:gd name="connsiteX499" fmla="*/ 391206 w 556146"/>
                <a:gd name="connsiteY499" fmla="*/ 198855 h 974726"/>
                <a:gd name="connsiteX500" fmla="*/ 384763 w 556146"/>
                <a:gd name="connsiteY500" fmla="*/ 201028 h 974726"/>
                <a:gd name="connsiteX501" fmla="*/ 382615 w 556146"/>
                <a:gd name="connsiteY501" fmla="*/ 203200 h 974726"/>
                <a:gd name="connsiteX502" fmla="*/ 382615 w 556146"/>
                <a:gd name="connsiteY502" fmla="*/ 198855 h 974726"/>
                <a:gd name="connsiteX503" fmla="*/ 384763 w 556146"/>
                <a:gd name="connsiteY503" fmla="*/ 196683 h 974726"/>
                <a:gd name="connsiteX504" fmla="*/ 389058 w 556146"/>
                <a:gd name="connsiteY504" fmla="*/ 194510 h 974726"/>
                <a:gd name="connsiteX505" fmla="*/ 393354 w 556146"/>
                <a:gd name="connsiteY505" fmla="*/ 192338 h 974726"/>
                <a:gd name="connsiteX506" fmla="*/ 449197 w 556146"/>
                <a:gd name="connsiteY506" fmla="*/ 161925 h 974726"/>
                <a:gd name="connsiteX507" fmla="*/ 443769 w 556146"/>
                <a:gd name="connsiteY507" fmla="*/ 139700 h 974726"/>
                <a:gd name="connsiteX508" fmla="*/ 445952 w 556146"/>
                <a:gd name="connsiteY508" fmla="*/ 139700 h 974726"/>
                <a:gd name="connsiteX509" fmla="*/ 448134 w 556146"/>
                <a:gd name="connsiteY509" fmla="*/ 139700 h 974726"/>
                <a:gd name="connsiteX510" fmla="*/ 448134 w 556146"/>
                <a:gd name="connsiteY510" fmla="*/ 141872 h 974726"/>
                <a:gd name="connsiteX511" fmla="*/ 448134 w 556146"/>
                <a:gd name="connsiteY511" fmla="*/ 144045 h 974726"/>
                <a:gd name="connsiteX512" fmla="*/ 387016 w 556146"/>
                <a:gd name="connsiteY512" fmla="*/ 180975 h 974726"/>
                <a:gd name="connsiteX513" fmla="*/ 384833 w 556146"/>
                <a:gd name="connsiteY513" fmla="*/ 180975 h 974726"/>
                <a:gd name="connsiteX514" fmla="*/ 382650 w 556146"/>
                <a:gd name="connsiteY514" fmla="*/ 178803 h 974726"/>
                <a:gd name="connsiteX515" fmla="*/ 384833 w 556146"/>
                <a:gd name="connsiteY515" fmla="*/ 176630 h 974726"/>
                <a:gd name="connsiteX516" fmla="*/ 443769 w 556146"/>
                <a:gd name="connsiteY516" fmla="*/ 139700 h 974726"/>
                <a:gd name="connsiteX517" fmla="*/ 431760 w 556146"/>
                <a:gd name="connsiteY517" fmla="*/ 125413 h 974726"/>
                <a:gd name="connsiteX518" fmla="*/ 436030 w 556146"/>
                <a:gd name="connsiteY518" fmla="*/ 129709 h 974726"/>
                <a:gd name="connsiteX519" fmla="*/ 433895 w 556146"/>
                <a:gd name="connsiteY519" fmla="*/ 131856 h 974726"/>
                <a:gd name="connsiteX520" fmla="*/ 431760 w 556146"/>
                <a:gd name="connsiteY520" fmla="*/ 129709 h 974726"/>
                <a:gd name="connsiteX521" fmla="*/ 429625 w 556146"/>
                <a:gd name="connsiteY521" fmla="*/ 131856 h 974726"/>
                <a:gd name="connsiteX522" fmla="*/ 427491 w 556146"/>
                <a:gd name="connsiteY522" fmla="*/ 134004 h 974726"/>
                <a:gd name="connsiteX523" fmla="*/ 421086 w 556146"/>
                <a:gd name="connsiteY523" fmla="*/ 136152 h 974726"/>
                <a:gd name="connsiteX524" fmla="*/ 406141 w 556146"/>
                <a:gd name="connsiteY524" fmla="*/ 144743 h 974726"/>
                <a:gd name="connsiteX525" fmla="*/ 378387 w 556146"/>
                <a:gd name="connsiteY525" fmla="*/ 161926 h 974726"/>
                <a:gd name="connsiteX526" fmla="*/ 376252 w 556146"/>
                <a:gd name="connsiteY526" fmla="*/ 161926 h 974726"/>
                <a:gd name="connsiteX527" fmla="*/ 376252 w 556146"/>
                <a:gd name="connsiteY527" fmla="*/ 157630 h 974726"/>
                <a:gd name="connsiteX528" fmla="*/ 412546 w 556146"/>
                <a:gd name="connsiteY528" fmla="*/ 136152 h 974726"/>
                <a:gd name="connsiteX529" fmla="*/ 429625 w 556146"/>
                <a:gd name="connsiteY529" fmla="*/ 127561 h 974726"/>
                <a:gd name="connsiteX530" fmla="*/ 431760 w 556146"/>
                <a:gd name="connsiteY530" fmla="*/ 125413 h 974726"/>
                <a:gd name="connsiteX531" fmla="*/ 425385 w 556146"/>
                <a:gd name="connsiteY531" fmla="*/ 106363 h 974726"/>
                <a:gd name="connsiteX532" fmla="*/ 427532 w 556146"/>
                <a:gd name="connsiteY532" fmla="*/ 110541 h 974726"/>
                <a:gd name="connsiteX533" fmla="*/ 423237 w 556146"/>
                <a:gd name="connsiteY533" fmla="*/ 110541 h 974726"/>
                <a:gd name="connsiteX534" fmla="*/ 363099 w 556146"/>
                <a:gd name="connsiteY534" fmla="*/ 146051 h 974726"/>
                <a:gd name="connsiteX535" fmla="*/ 360951 w 556146"/>
                <a:gd name="connsiteY535" fmla="*/ 146051 h 974726"/>
                <a:gd name="connsiteX536" fmla="*/ 358803 w 556146"/>
                <a:gd name="connsiteY536" fmla="*/ 141873 h 974726"/>
                <a:gd name="connsiteX537" fmla="*/ 360951 w 556146"/>
                <a:gd name="connsiteY537" fmla="*/ 141873 h 974726"/>
                <a:gd name="connsiteX538" fmla="*/ 421089 w 556146"/>
                <a:gd name="connsiteY538" fmla="*/ 108452 h 974726"/>
                <a:gd name="connsiteX539" fmla="*/ 425385 w 556146"/>
                <a:gd name="connsiteY539" fmla="*/ 106363 h 974726"/>
                <a:gd name="connsiteX540" fmla="*/ 415299 w 556146"/>
                <a:gd name="connsiteY540" fmla="*/ 93663 h 974726"/>
                <a:gd name="connsiteX541" fmla="*/ 419594 w 556146"/>
                <a:gd name="connsiteY541" fmla="*/ 93663 h 974726"/>
                <a:gd name="connsiteX542" fmla="*/ 419594 w 556146"/>
                <a:gd name="connsiteY542" fmla="*/ 97949 h 974726"/>
                <a:gd name="connsiteX543" fmla="*/ 413151 w 556146"/>
                <a:gd name="connsiteY543" fmla="*/ 97949 h 974726"/>
                <a:gd name="connsiteX544" fmla="*/ 383082 w 556146"/>
                <a:gd name="connsiteY544" fmla="*/ 115094 h 974726"/>
                <a:gd name="connsiteX545" fmla="*/ 353013 w 556146"/>
                <a:gd name="connsiteY545" fmla="*/ 136526 h 974726"/>
                <a:gd name="connsiteX546" fmla="*/ 350865 w 556146"/>
                <a:gd name="connsiteY546" fmla="*/ 136526 h 974726"/>
                <a:gd name="connsiteX547" fmla="*/ 350865 w 556146"/>
                <a:gd name="connsiteY547" fmla="*/ 132240 h 974726"/>
                <a:gd name="connsiteX548" fmla="*/ 383082 w 556146"/>
                <a:gd name="connsiteY548" fmla="*/ 108665 h 974726"/>
                <a:gd name="connsiteX549" fmla="*/ 411003 w 556146"/>
                <a:gd name="connsiteY549" fmla="*/ 95806 h 974726"/>
                <a:gd name="connsiteX550" fmla="*/ 415299 w 556146"/>
                <a:gd name="connsiteY550" fmla="*/ 93663 h 974726"/>
                <a:gd name="connsiteX551" fmla="*/ 387784 w 556146"/>
                <a:gd name="connsiteY551" fmla="*/ 84138 h 974726"/>
                <a:gd name="connsiteX552" fmla="*/ 387784 w 556146"/>
                <a:gd name="connsiteY552" fmla="*/ 86286 h 974726"/>
                <a:gd name="connsiteX553" fmla="*/ 343610 w 556146"/>
                <a:gd name="connsiteY553" fmla="*/ 118503 h 974726"/>
                <a:gd name="connsiteX554" fmla="*/ 341401 w 556146"/>
                <a:gd name="connsiteY554" fmla="*/ 120651 h 974726"/>
                <a:gd name="connsiteX555" fmla="*/ 341401 w 556146"/>
                <a:gd name="connsiteY555" fmla="*/ 116355 h 974726"/>
                <a:gd name="connsiteX556" fmla="*/ 387784 w 556146"/>
                <a:gd name="connsiteY556" fmla="*/ 84138 h 974726"/>
                <a:gd name="connsiteX557" fmla="*/ 384685 w 556146"/>
                <a:gd name="connsiteY557" fmla="*/ 69850 h 974726"/>
                <a:gd name="connsiteX558" fmla="*/ 386818 w 556146"/>
                <a:gd name="connsiteY558" fmla="*/ 74136 h 974726"/>
                <a:gd name="connsiteX559" fmla="*/ 384685 w 556146"/>
                <a:gd name="connsiteY559" fmla="*/ 74136 h 974726"/>
                <a:gd name="connsiteX560" fmla="*/ 324955 w 556146"/>
                <a:gd name="connsiteY560" fmla="*/ 110570 h 974726"/>
                <a:gd name="connsiteX561" fmla="*/ 322822 w 556146"/>
                <a:gd name="connsiteY561" fmla="*/ 110570 h 974726"/>
                <a:gd name="connsiteX562" fmla="*/ 322822 w 556146"/>
                <a:gd name="connsiteY562" fmla="*/ 112713 h 974726"/>
                <a:gd name="connsiteX563" fmla="*/ 320688 w 556146"/>
                <a:gd name="connsiteY563" fmla="*/ 108427 h 974726"/>
                <a:gd name="connsiteX564" fmla="*/ 382552 w 556146"/>
                <a:gd name="connsiteY564" fmla="*/ 71993 h 974726"/>
                <a:gd name="connsiteX565" fmla="*/ 384685 w 556146"/>
                <a:gd name="connsiteY565" fmla="*/ 69850 h 974726"/>
                <a:gd name="connsiteX566" fmla="*/ 360889 w 556146"/>
                <a:gd name="connsiteY566" fmla="*/ 53975 h 974726"/>
                <a:gd name="connsiteX567" fmla="*/ 363005 w 556146"/>
                <a:gd name="connsiteY567" fmla="*/ 58320 h 974726"/>
                <a:gd name="connsiteX568" fmla="*/ 360889 w 556146"/>
                <a:gd name="connsiteY568" fmla="*/ 58320 h 974726"/>
                <a:gd name="connsiteX569" fmla="*/ 303739 w 556146"/>
                <a:gd name="connsiteY569" fmla="*/ 95250 h 974726"/>
                <a:gd name="connsiteX570" fmla="*/ 301622 w 556146"/>
                <a:gd name="connsiteY570" fmla="*/ 95250 h 974726"/>
                <a:gd name="connsiteX571" fmla="*/ 301622 w 556146"/>
                <a:gd name="connsiteY571" fmla="*/ 90905 h 974726"/>
                <a:gd name="connsiteX572" fmla="*/ 358772 w 556146"/>
                <a:gd name="connsiteY572" fmla="*/ 56147 h 974726"/>
                <a:gd name="connsiteX573" fmla="*/ 360889 w 556146"/>
                <a:gd name="connsiteY573" fmla="*/ 53975 h 974726"/>
                <a:gd name="connsiteX574" fmla="*/ 344379 w 556146"/>
                <a:gd name="connsiteY574" fmla="*/ 46038 h 974726"/>
                <a:gd name="connsiteX575" fmla="*/ 346549 w 556146"/>
                <a:gd name="connsiteY575" fmla="*/ 50334 h 974726"/>
                <a:gd name="connsiteX576" fmla="*/ 287969 w 556146"/>
                <a:gd name="connsiteY576" fmla="*/ 82551 h 974726"/>
                <a:gd name="connsiteX577" fmla="*/ 285800 w 556146"/>
                <a:gd name="connsiteY577" fmla="*/ 82551 h 974726"/>
                <a:gd name="connsiteX578" fmla="*/ 283630 w 556146"/>
                <a:gd name="connsiteY578" fmla="*/ 82551 h 974726"/>
                <a:gd name="connsiteX579" fmla="*/ 285800 w 556146"/>
                <a:gd name="connsiteY579" fmla="*/ 80403 h 974726"/>
                <a:gd name="connsiteX580" fmla="*/ 342209 w 556146"/>
                <a:gd name="connsiteY580" fmla="*/ 48186 h 974726"/>
                <a:gd name="connsiteX581" fmla="*/ 344379 w 556146"/>
                <a:gd name="connsiteY581" fmla="*/ 46038 h 974726"/>
                <a:gd name="connsiteX582" fmla="*/ 315753 w 556146"/>
                <a:gd name="connsiteY582" fmla="*/ 34925 h 974726"/>
                <a:gd name="connsiteX583" fmla="*/ 322197 w 556146"/>
                <a:gd name="connsiteY583" fmla="*/ 34925 h 974726"/>
                <a:gd name="connsiteX584" fmla="*/ 324344 w 556146"/>
                <a:gd name="connsiteY584" fmla="*/ 34925 h 974726"/>
                <a:gd name="connsiteX585" fmla="*/ 326492 w 556146"/>
                <a:gd name="connsiteY585" fmla="*/ 37042 h 974726"/>
                <a:gd name="connsiteX586" fmla="*/ 324344 w 556146"/>
                <a:gd name="connsiteY586" fmla="*/ 39158 h 974726"/>
                <a:gd name="connsiteX587" fmla="*/ 322197 w 556146"/>
                <a:gd name="connsiteY587" fmla="*/ 39158 h 974726"/>
                <a:gd name="connsiteX588" fmla="*/ 287832 w 556146"/>
                <a:gd name="connsiteY588" fmla="*/ 53975 h 974726"/>
                <a:gd name="connsiteX589" fmla="*/ 264206 w 556146"/>
                <a:gd name="connsiteY589" fmla="*/ 68792 h 974726"/>
                <a:gd name="connsiteX590" fmla="*/ 257763 w 556146"/>
                <a:gd name="connsiteY590" fmla="*/ 73025 h 974726"/>
                <a:gd name="connsiteX591" fmla="*/ 255615 w 556146"/>
                <a:gd name="connsiteY591" fmla="*/ 68792 h 974726"/>
                <a:gd name="connsiteX592" fmla="*/ 259911 w 556146"/>
                <a:gd name="connsiteY592" fmla="*/ 66675 h 974726"/>
                <a:gd name="connsiteX593" fmla="*/ 289980 w 556146"/>
                <a:gd name="connsiteY593" fmla="*/ 47625 h 974726"/>
                <a:gd name="connsiteX594" fmla="*/ 315753 w 556146"/>
                <a:gd name="connsiteY594" fmla="*/ 34925 h 974726"/>
                <a:gd name="connsiteX595" fmla="*/ 303678 w 556146"/>
                <a:gd name="connsiteY595" fmla="*/ 25400 h 974726"/>
                <a:gd name="connsiteX596" fmla="*/ 303678 w 556146"/>
                <a:gd name="connsiteY596" fmla="*/ 29810 h 974726"/>
                <a:gd name="connsiteX597" fmla="*/ 244895 w 556146"/>
                <a:gd name="connsiteY597" fmla="*/ 58473 h 974726"/>
                <a:gd name="connsiteX598" fmla="*/ 236187 w 556146"/>
                <a:gd name="connsiteY598" fmla="*/ 62883 h 974726"/>
                <a:gd name="connsiteX599" fmla="*/ 234010 w 556146"/>
                <a:gd name="connsiteY599" fmla="*/ 65088 h 974726"/>
                <a:gd name="connsiteX600" fmla="*/ 231832 w 556146"/>
                <a:gd name="connsiteY600" fmla="*/ 65088 h 974726"/>
                <a:gd name="connsiteX601" fmla="*/ 229655 w 556146"/>
                <a:gd name="connsiteY601" fmla="*/ 60678 h 974726"/>
                <a:gd name="connsiteX602" fmla="*/ 231832 w 556146"/>
                <a:gd name="connsiteY602" fmla="*/ 60678 h 974726"/>
                <a:gd name="connsiteX603" fmla="*/ 238364 w 556146"/>
                <a:gd name="connsiteY603" fmla="*/ 56268 h 974726"/>
                <a:gd name="connsiteX604" fmla="*/ 297147 w 556146"/>
                <a:gd name="connsiteY604" fmla="*/ 27605 h 974726"/>
                <a:gd name="connsiteX605" fmla="*/ 303678 w 556146"/>
                <a:gd name="connsiteY605" fmla="*/ 25400 h 974726"/>
                <a:gd name="connsiteX606" fmla="*/ 87790 w 556146"/>
                <a:gd name="connsiteY606" fmla="*/ 17463 h 974726"/>
                <a:gd name="connsiteX607" fmla="*/ 89955 w 556146"/>
                <a:gd name="connsiteY607" fmla="*/ 17463 h 974726"/>
                <a:gd name="connsiteX608" fmla="*/ 89955 w 556146"/>
                <a:gd name="connsiteY608" fmla="*/ 19580 h 974726"/>
                <a:gd name="connsiteX609" fmla="*/ 46660 w 556146"/>
                <a:gd name="connsiteY609" fmla="*/ 49213 h 974726"/>
                <a:gd name="connsiteX610" fmla="*/ 44495 w 556146"/>
                <a:gd name="connsiteY610" fmla="*/ 49213 h 974726"/>
                <a:gd name="connsiteX611" fmla="*/ 44495 w 556146"/>
                <a:gd name="connsiteY611" fmla="*/ 44980 h 974726"/>
                <a:gd name="connsiteX612" fmla="*/ 81296 w 556146"/>
                <a:gd name="connsiteY612" fmla="*/ 19580 h 974726"/>
                <a:gd name="connsiteX613" fmla="*/ 87790 w 556146"/>
                <a:gd name="connsiteY613" fmla="*/ 17463 h 974726"/>
                <a:gd name="connsiteX614" fmla="*/ 272979 w 556146"/>
                <a:gd name="connsiteY614" fmla="*/ 15875 h 974726"/>
                <a:gd name="connsiteX615" fmla="*/ 272979 w 556146"/>
                <a:gd name="connsiteY615" fmla="*/ 20108 h 974726"/>
                <a:gd name="connsiteX616" fmla="*/ 270828 w 556146"/>
                <a:gd name="connsiteY616" fmla="*/ 20108 h 974726"/>
                <a:gd name="connsiteX617" fmla="*/ 219208 w 556146"/>
                <a:gd name="connsiteY617" fmla="*/ 49742 h 974726"/>
                <a:gd name="connsiteX618" fmla="*/ 214907 w 556146"/>
                <a:gd name="connsiteY618" fmla="*/ 51858 h 974726"/>
                <a:gd name="connsiteX619" fmla="*/ 212756 w 556146"/>
                <a:gd name="connsiteY619" fmla="*/ 53975 h 974726"/>
                <a:gd name="connsiteX620" fmla="*/ 212756 w 556146"/>
                <a:gd name="connsiteY620" fmla="*/ 49742 h 974726"/>
                <a:gd name="connsiteX621" fmla="*/ 214907 w 556146"/>
                <a:gd name="connsiteY621" fmla="*/ 47625 h 974726"/>
                <a:gd name="connsiteX622" fmla="*/ 262225 w 556146"/>
                <a:gd name="connsiteY622" fmla="*/ 20108 h 974726"/>
                <a:gd name="connsiteX623" fmla="*/ 272979 w 556146"/>
                <a:gd name="connsiteY623" fmla="*/ 15875 h 974726"/>
                <a:gd name="connsiteX624" fmla="*/ 119572 w 556146"/>
                <a:gd name="connsiteY624" fmla="*/ 11113 h 974726"/>
                <a:gd name="connsiteX625" fmla="*/ 121705 w 556146"/>
                <a:gd name="connsiteY625" fmla="*/ 13278 h 974726"/>
                <a:gd name="connsiteX626" fmla="*/ 121705 w 556146"/>
                <a:gd name="connsiteY626" fmla="*/ 15442 h 974726"/>
                <a:gd name="connsiteX627" fmla="*/ 76908 w 556146"/>
                <a:gd name="connsiteY627" fmla="*/ 43584 h 974726"/>
                <a:gd name="connsiteX628" fmla="*/ 66242 w 556146"/>
                <a:gd name="connsiteY628" fmla="*/ 52244 h 974726"/>
                <a:gd name="connsiteX629" fmla="*/ 55575 w 556146"/>
                <a:gd name="connsiteY629" fmla="*/ 58738 h 974726"/>
                <a:gd name="connsiteX630" fmla="*/ 53442 w 556146"/>
                <a:gd name="connsiteY630" fmla="*/ 54408 h 974726"/>
                <a:gd name="connsiteX631" fmla="*/ 64108 w 556146"/>
                <a:gd name="connsiteY631" fmla="*/ 47914 h 974726"/>
                <a:gd name="connsiteX632" fmla="*/ 115306 w 556146"/>
                <a:gd name="connsiteY632" fmla="*/ 15442 h 974726"/>
                <a:gd name="connsiteX633" fmla="*/ 119572 w 556146"/>
                <a:gd name="connsiteY633" fmla="*/ 11113 h 974726"/>
                <a:gd name="connsiteX634" fmla="*/ 240932 w 556146"/>
                <a:gd name="connsiteY634" fmla="*/ 9525 h 974726"/>
                <a:gd name="connsiteX635" fmla="*/ 249691 w 556146"/>
                <a:gd name="connsiteY635" fmla="*/ 9525 h 974726"/>
                <a:gd name="connsiteX636" fmla="*/ 251880 w 556146"/>
                <a:gd name="connsiteY636" fmla="*/ 11642 h 974726"/>
                <a:gd name="connsiteX637" fmla="*/ 249691 w 556146"/>
                <a:gd name="connsiteY637" fmla="*/ 13758 h 974726"/>
                <a:gd name="connsiteX638" fmla="*/ 240932 w 556146"/>
                <a:gd name="connsiteY638" fmla="*/ 15875 h 974726"/>
                <a:gd name="connsiteX639" fmla="*/ 192760 w 556146"/>
                <a:gd name="connsiteY639" fmla="*/ 41275 h 974726"/>
                <a:gd name="connsiteX640" fmla="*/ 190570 w 556146"/>
                <a:gd name="connsiteY640" fmla="*/ 41275 h 974726"/>
                <a:gd name="connsiteX641" fmla="*/ 190570 w 556146"/>
                <a:gd name="connsiteY641" fmla="*/ 39158 h 974726"/>
                <a:gd name="connsiteX642" fmla="*/ 232173 w 556146"/>
                <a:gd name="connsiteY642" fmla="*/ 13758 h 974726"/>
                <a:gd name="connsiteX643" fmla="*/ 240932 w 556146"/>
                <a:gd name="connsiteY643" fmla="*/ 9525 h 974726"/>
                <a:gd name="connsiteX644" fmla="*/ 152291 w 556146"/>
                <a:gd name="connsiteY644" fmla="*/ 3175 h 974726"/>
                <a:gd name="connsiteX645" fmla="*/ 154461 w 556146"/>
                <a:gd name="connsiteY645" fmla="*/ 3175 h 974726"/>
                <a:gd name="connsiteX646" fmla="*/ 154461 w 556146"/>
                <a:gd name="connsiteY646" fmla="*/ 7353 h 974726"/>
                <a:gd name="connsiteX647" fmla="*/ 145782 w 556146"/>
                <a:gd name="connsiteY647" fmla="*/ 11530 h 974726"/>
                <a:gd name="connsiteX648" fmla="*/ 102390 w 556146"/>
                <a:gd name="connsiteY648" fmla="*/ 38685 h 974726"/>
                <a:gd name="connsiteX649" fmla="*/ 93712 w 556146"/>
                <a:gd name="connsiteY649" fmla="*/ 42863 h 974726"/>
                <a:gd name="connsiteX650" fmla="*/ 91542 w 556146"/>
                <a:gd name="connsiteY650" fmla="*/ 40774 h 974726"/>
                <a:gd name="connsiteX651" fmla="*/ 91542 w 556146"/>
                <a:gd name="connsiteY651" fmla="*/ 38685 h 974726"/>
                <a:gd name="connsiteX652" fmla="*/ 134934 w 556146"/>
                <a:gd name="connsiteY652" fmla="*/ 13619 h 974726"/>
                <a:gd name="connsiteX653" fmla="*/ 143613 w 556146"/>
                <a:gd name="connsiteY653" fmla="*/ 7353 h 974726"/>
                <a:gd name="connsiteX654" fmla="*/ 152291 w 556146"/>
                <a:gd name="connsiteY654" fmla="*/ 3175 h 974726"/>
                <a:gd name="connsiteX655" fmla="*/ 219035 w 556146"/>
                <a:gd name="connsiteY655" fmla="*/ 0 h 974726"/>
                <a:gd name="connsiteX656" fmla="*/ 221170 w 556146"/>
                <a:gd name="connsiteY656" fmla="*/ 4410 h 974726"/>
                <a:gd name="connsiteX657" fmla="*/ 212631 w 556146"/>
                <a:gd name="connsiteY657" fmla="*/ 6615 h 974726"/>
                <a:gd name="connsiteX658" fmla="*/ 204091 w 556146"/>
                <a:gd name="connsiteY658" fmla="*/ 11024 h 974726"/>
                <a:gd name="connsiteX659" fmla="*/ 189146 w 556146"/>
                <a:gd name="connsiteY659" fmla="*/ 19844 h 974726"/>
                <a:gd name="connsiteX660" fmla="*/ 167797 w 556146"/>
                <a:gd name="connsiteY660" fmla="*/ 37483 h 974726"/>
                <a:gd name="connsiteX661" fmla="*/ 163527 w 556146"/>
                <a:gd name="connsiteY661" fmla="*/ 39688 h 974726"/>
                <a:gd name="connsiteX662" fmla="*/ 161392 w 556146"/>
                <a:gd name="connsiteY662" fmla="*/ 35278 h 974726"/>
                <a:gd name="connsiteX663" fmla="*/ 195551 w 556146"/>
                <a:gd name="connsiteY663" fmla="*/ 11024 h 974726"/>
                <a:gd name="connsiteX664" fmla="*/ 201956 w 556146"/>
                <a:gd name="connsiteY664" fmla="*/ 6615 h 974726"/>
                <a:gd name="connsiteX665" fmla="*/ 219035 w 556146"/>
                <a:gd name="connsiteY665" fmla="*/ 0 h 974726"/>
                <a:gd name="connsiteX666" fmla="*/ 197328 w 556146"/>
                <a:gd name="connsiteY666" fmla="*/ 0 h 974726"/>
                <a:gd name="connsiteX667" fmla="*/ 197328 w 556146"/>
                <a:gd name="connsiteY667" fmla="*/ 4384 h 974726"/>
                <a:gd name="connsiteX668" fmla="*/ 192999 w 556146"/>
                <a:gd name="connsiteY668" fmla="*/ 6577 h 974726"/>
                <a:gd name="connsiteX669" fmla="*/ 184340 w 556146"/>
                <a:gd name="connsiteY669" fmla="*/ 10961 h 974726"/>
                <a:gd name="connsiteX670" fmla="*/ 147538 w 556146"/>
                <a:gd name="connsiteY670" fmla="*/ 35076 h 974726"/>
                <a:gd name="connsiteX671" fmla="*/ 143209 w 556146"/>
                <a:gd name="connsiteY671" fmla="*/ 39461 h 974726"/>
                <a:gd name="connsiteX672" fmla="*/ 136714 w 556146"/>
                <a:gd name="connsiteY672" fmla="*/ 43846 h 974726"/>
                <a:gd name="connsiteX673" fmla="*/ 132385 w 556146"/>
                <a:gd name="connsiteY673" fmla="*/ 46038 h 974726"/>
                <a:gd name="connsiteX674" fmla="*/ 130220 w 556146"/>
                <a:gd name="connsiteY674" fmla="*/ 46038 h 974726"/>
                <a:gd name="connsiteX675" fmla="*/ 130220 w 556146"/>
                <a:gd name="connsiteY675" fmla="*/ 43846 h 974726"/>
                <a:gd name="connsiteX676" fmla="*/ 130220 w 556146"/>
                <a:gd name="connsiteY676" fmla="*/ 41653 h 974726"/>
                <a:gd name="connsiteX677" fmla="*/ 134550 w 556146"/>
                <a:gd name="connsiteY677" fmla="*/ 39461 h 974726"/>
                <a:gd name="connsiteX678" fmla="*/ 141044 w 556146"/>
                <a:gd name="connsiteY678" fmla="*/ 35076 h 974726"/>
                <a:gd name="connsiteX679" fmla="*/ 175681 w 556146"/>
                <a:gd name="connsiteY679" fmla="*/ 10961 h 974726"/>
                <a:gd name="connsiteX680" fmla="*/ 182175 w 556146"/>
                <a:gd name="connsiteY680" fmla="*/ 6577 h 974726"/>
                <a:gd name="connsiteX681" fmla="*/ 197328 w 556146"/>
                <a:gd name="connsiteY681" fmla="*/ 0 h 9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6146" h="97472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accent4"/>
              </a:solidFill>
            </a:ln>
          </p:spPr>
          <p:txBody>
            <a:bodyPr vert="horz" wrap="square" lIns="121882" tIns="60941" rIns="121882" bIns="60941" numCol="1" anchor="t" anchorCtr="0" compatLnSpc="1">
              <a:noAutofit/>
            </a:bodyPr>
            <a:lstStyle/>
            <a:p>
              <a:endParaRPr lang="zh-CN" altLang="en-US" sz="2400"/>
            </a:p>
          </p:txBody>
        </p:sp>
        <p:sp>
          <p:nvSpPr>
            <p:cNvPr id="272" name="Freeform 91"/>
            <p:cNvSpPr>
              <a:spLocks noEditPoints="1"/>
            </p:cNvSpPr>
            <p:nvPr/>
          </p:nvSpPr>
          <p:spPr bwMode="auto">
            <a:xfrm>
              <a:off x="5343844" y="3639344"/>
              <a:ext cx="314325" cy="57150"/>
            </a:xfrm>
            <a:custGeom>
              <a:avLst/>
              <a:gdLst>
                <a:gd name="T0" fmla="*/ 70 w 146"/>
                <a:gd name="T1" fmla="*/ 9 h 26"/>
                <a:gd name="T2" fmla="*/ 83 w 146"/>
                <a:gd name="T3" fmla="*/ 9 h 26"/>
                <a:gd name="T4" fmla="*/ 87 w 146"/>
                <a:gd name="T5" fmla="*/ 7 h 26"/>
                <a:gd name="T6" fmla="*/ 74 w 146"/>
                <a:gd name="T7" fmla="*/ 7 h 26"/>
                <a:gd name="T8" fmla="*/ 109 w 146"/>
                <a:gd name="T9" fmla="*/ 6 h 26"/>
                <a:gd name="T10" fmla="*/ 94 w 146"/>
                <a:gd name="T11" fmla="*/ 8 h 26"/>
                <a:gd name="T12" fmla="*/ 91 w 146"/>
                <a:gd name="T13" fmla="*/ 8 h 26"/>
                <a:gd name="T14" fmla="*/ 95 w 146"/>
                <a:gd name="T15" fmla="*/ 9 h 26"/>
                <a:gd name="T16" fmla="*/ 102 w 146"/>
                <a:gd name="T17" fmla="*/ 7 h 26"/>
                <a:gd name="T18" fmla="*/ 106 w 146"/>
                <a:gd name="T19" fmla="*/ 8 h 26"/>
                <a:gd name="T20" fmla="*/ 29 w 146"/>
                <a:gd name="T21" fmla="*/ 2 h 26"/>
                <a:gd name="T22" fmla="*/ 7 w 146"/>
                <a:gd name="T23" fmla="*/ 3 h 26"/>
                <a:gd name="T24" fmla="*/ 6 w 146"/>
                <a:gd name="T25" fmla="*/ 5 h 26"/>
                <a:gd name="T26" fmla="*/ 3 w 146"/>
                <a:gd name="T27" fmla="*/ 5 h 26"/>
                <a:gd name="T28" fmla="*/ 3 w 146"/>
                <a:gd name="T29" fmla="*/ 5 h 26"/>
                <a:gd name="T30" fmla="*/ 3 w 146"/>
                <a:gd name="T31" fmla="*/ 3 h 26"/>
                <a:gd name="T32" fmla="*/ 0 w 146"/>
                <a:gd name="T33" fmla="*/ 5 h 26"/>
                <a:gd name="T34" fmla="*/ 1 w 146"/>
                <a:gd name="T35" fmla="*/ 6 h 26"/>
                <a:gd name="T36" fmla="*/ 7 w 146"/>
                <a:gd name="T37" fmla="*/ 8 h 26"/>
                <a:gd name="T38" fmla="*/ 18 w 146"/>
                <a:gd name="T39" fmla="*/ 8 h 26"/>
                <a:gd name="T40" fmla="*/ 27 w 146"/>
                <a:gd name="T41" fmla="*/ 4 h 26"/>
                <a:gd name="T42" fmla="*/ 24 w 146"/>
                <a:gd name="T43" fmla="*/ 8 h 26"/>
                <a:gd name="T44" fmla="*/ 33 w 146"/>
                <a:gd name="T45" fmla="*/ 8 h 26"/>
                <a:gd name="T46" fmla="*/ 41 w 146"/>
                <a:gd name="T47" fmla="*/ 8 h 26"/>
                <a:gd name="T48" fmla="*/ 46 w 146"/>
                <a:gd name="T49" fmla="*/ 5 h 26"/>
                <a:gd name="T50" fmla="*/ 45 w 146"/>
                <a:gd name="T51" fmla="*/ 8 h 26"/>
                <a:gd name="T52" fmla="*/ 61 w 146"/>
                <a:gd name="T53" fmla="*/ 5 h 26"/>
                <a:gd name="T54" fmla="*/ 61 w 146"/>
                <a:gd name="T55" fmla="*/ 7 h 26"/>
                <a:gd name="T56" fmla="*/ 66 w 146"/>
                <a:gd name="T57" fmla="*/ 9 h 26"/>
                <a:gd name="T58" fmla="*/ 69 w 146"/>
                <a:gd name="T59" fmla="*/ 7 h 26"/>
                <a:gd name="T60" fmla="*/ 74 w 146"/>
                <a:gd name="T61" fmla="*/ 4 h 26"/>
                <a:gd name="T62" fmla="*/ 62 w 146"/>
                <a:gd name="T63" fmla="*/ 5 h 26"/>
                <a:gd name="T64" fmla="*/ 42 w 146"/>
                <a:gd name="T65" fmla="*/ 4 h 26"/>
                <a:gd name="T66" fmla="*/ 29 w 146"/>
                <a:gd name="T67" fmla="*/ 2 h 26"/>
                <a:gd name="T68" fmla="*/ 133 w 146"/>
                <a:gd name="T69" fmla="*/ 0 h 26"/>
                <a:gd name="T70" fmla="*/ 101 w 146"/>
                <a:gd name="T71" fmla="*/ 3 h 26"/>
                <a:gd name="T72" fmla="*/ 77 w 146"/>
                <a:gd name="T73" fmla="*/ 4 h 26"/>
                <a:gd name="T74" fmla="*/ 75 w 146"/>
                <a:gd name="T75" fmla="*/ 6 h 26"/>
                <a:gd name="T76" fmla="*/ 104 w 146"/>
                <a:gd name="T77" fmla="*/ 5 h 26"/>
                <a:gd name="T78" fmla="*/ 113 w 146"/>
                <a:gd name="T79" fmla="*/ 5 h 26"/>
                <a:gd name="T80" fmla="*/ 115 w 146"/>
                <a:gd name="T81" fmla="*/ 5 h 26"/>
                <a:gd name="T82" fmla="*/ 135 w 146"/>
                <a:gd name="T83" fmla="*/ 2 h 26"/>
                <a:gd name="T84" fmla="*/ 127 w 146"/>
                <a:gd name="T85" fmla="*/ 4 h 26"/>
                <a:gd name="T86" fmla="*/ 114 w 146"/>
                <a:gd name="T87" fmla="*/ 6 h 26"/>
                <a:gd name="T88" fmla="*/ 117 w 146"/>
                <a:gd name="T89" fmla="*/ 7 h 26"/>
                <a:gd name="T90" fmla="*/ 124 w 146"/>
                <a:gd name="T91" fmla="*/ 5 h 26"/>
                <a:gd name="T92" fmla="*/ 141 w 146"/>
                <a:gd name="T93" fmla="*/ 4 h 26"/>
                <a:gd name="T94" fmla="*/ 132 w 146"/>
                <a:gd name="T95" fmla="*/ 13 h 26"/>
                <a:gd name="T96" fmla="*/ 116 w 146"/>
                <a:gd name="T97" fmla="*/ 25 h 26"/>
                <a:gd name="T98" fmla="*/ 118 w 146"/>
                <a:gd name="T99" fmla="*/ 26 h 26"/>
                <a:gd name="T100" fmla="*/ 118 w 146"/>
                <a:gd name="T101" fmla="*/ 26 h 26"/>
                <a:gd name="T102" fmla="*/ 131 w 146"/>
                <a:gd name="T103" fmla="*/ 16 h 26"/>
                <a:gd name="T104" fmla="*/ 146 w 146"/>
                <a:gd name="T105" fmla="*/ 2 h 26"/>
                <a:gd name="T106" fmla="*/ 139 w 146"/>
                <a:gd name="T10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2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accent4"/>
              </a:solidFill>
            </a:ln>
          </p:spPr>
          <p:txBody>
            <a:bodyPr vert="horz" wrap="square" lIns="121882" tIns="60941" rIns="121882" bIns="60941" numCol="1" anchor="t" anchorCtr="0" compatLnSpc="1"/>
            <a:lstStyle/>
            <a:p>
              <a:endParaRPr lang="zh-CN" altLang="en-US" sz="2400"/>
            </a:p>
          </p:txBody>
        </p:sp>
      </p:grpSp>
      <p:grpSp>
        <p:nvGrpSpPr>
          <p:cNvPr id="9" name="组合 278"/>
          <p:cNvGrpSpPr/>
          <p:nvPr/>
        </p:nvGrpSpPr>
        <p:grpSpPr>
          <a:xfrm>
            <a:off x="8511674" y="4569146"/>
            <a:ext cx="3318476" cy="949170"/>
            <a:chOff x="8291428" y="2152368"/>
            <a:chExt cx="3319500" cy="949169"/>
          </a:xfrm>
        </p:grpSpPr>
        <p:sp>
          <p:nvSpPr>
            <p:cNvPr id="280" name="矩形 279"/>
            <p:cNvSpPr/>
            <p:nvPr/>
          </p:nvSpPr>
          <p:spPr>
            <a:xfrm>
              <a:off x="8304787" y="2152368"/>
              <a:ext cx="1281515" cy="420564"/>
            </a:xfrm>
            <a:prstGeom prst="rect">
              <a:avLst/>
            </a:prstGeom>
          </p:spPr>
          <p:txBody>
            <a:bodyPr wrap="none">
              <a:spAutoFit/>
            </a:bodyPr>
            <a:lstStyle/>
            <a:p>
              <a:pPr algn="ctr"/>
              <a:r>
                <a:rPr lang="zh-CN" altLang="en-US" sz="2135" dirty="0">
                  <a:solidFill>
                    <a:schemeClr val="accent2"/>
                  </a:solidFill>
                  <a:latin typeface="微软雅黑" panose="020B0503020204020204" pitchFamily="34" charset="-122"/>
                  <a:ea typeface="微软雅黑" panose="020B0503020204020204" pitchFamily="34" charset="-122"/>
                </a:rPr>
                <a:t>添加标题</a:t>
              </a:r>
            </a:p>
          </p:txBody>
        </p:sp>
        <p:sp>
          <p:nvSpPr>
            <p:cNvPr id="281" name="矩形 280"/>
            <p:cNvSpPr/>
            <p:nvPr/>
          </p:nvSpPr>
          <p:spPr>
            <a:xfrm>
              <a:off x="8291428" y="2552476"/>
              <a:ext cx="3319500" cy="549061"/>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10" name="组合 281"/>
          <p:cNvGrpSpPr/>
          <p:nvPr/>
        </p:nvGrpSpPr>
        <p:grpSpPr>
          <a:xfrm>
            <a:off x="5069711" y="3932655"/>
            <a:ext cx="3323259" cy="949170"/>
            <a:chOff x="8286641" y="2152368"/>
            <a:chExt cx="3324285" cy="949169"/>
          </a:xfrm>
        </p:grpSpPr>
        <p:sp>
          <p:nvSpPr>
            <p:cNvPr id="283" name="矩形 282"/>
            <p:cNvSpPr/>
            <p:nvPr/>
          </p:nvSpPr>
          <p:spPr>
            <a:xfrm>
              <a:off x="8286641" y="2152368"/>
              <a:ext cx="1281516" cy="420564"/>
            </a:xfrm>
            <a:prstGeom prst="rect">
              <a:avLst/>
            </a:prstGeom>
          </p:spPr>
          <p:txBody>
            <a:bodyPr wrap="none">
              <a:spAutoFit/>
            </a:bodyPr>
            <a:lstStyle/>
            <a:p>
              <a:pPr algn="ctr"/>
              <a:r>
                <a:rPr lang="zh-CN" altLang="en-US" sz="2135" dirty="0">
                  <a:solidFill>
                    <a:schemeClr val="accent4"/>
                  </a:solidFill>
                  <a:latin typeface="微软雅黑" panose="020B0503020204020204" pitchFamily="34" charset="-122"/>
                  <a:ea typeface="微软雅黑" panose="020B0503020204020204" pitchFamily="34" charset="-122"/>
                </a:rPr>
                <a:t>添加标题</a:t>
              </a:r>
            </a:p>
          </p:txBody>
        </p:sp>
        <p:sp>
          <p:nvSpPr>
            <p:cNvPr id="284" name="矩形 283"/>
            <p:cNvSpPr/>
            <p:nvPr/>
          </p:nvSpPr>
          <p:spPr>
            <a:xfrm>
              <a:off x="8291426" y="2552476"/>
              <a:ext cx="3319500" cy="549061"/>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11" name="组合 284"/>
          <p:cNvGrpSpPr/>
          <p:nvPr/>
        </p:nvGrpSpPr>
        <p:grpSpPr>
          <a:xfrm>
            <a:off x="1536901" y="3285032"/>
            <a:ext cx="3318476" cy="999888"/>
            <a:chOff x="8291427" y="2152368"/>
            <a:chExt cx="3319500" cy="999887"/>
          </a:xfrm>
        </p:grpSpPr>
        <p:sp>
          <p:nvSpPr>
            <p:cNvPr id="286" name="矩形 285"/>
            <p:cNvSpPr/>
            <p:nvPr/>
          </p:nvSpPr>
          <p:spPr>
            <a:xfrm>
              <a:off x="8320938" y="2152368"/>
              <a:ext cx="1281515" cy="420564"/>
            </a:xfrm>
            <a:prstGeom prst="rect">
              <a:avLst/>
            </a:prstGeom>
          </p:spPr>
          <p:txBody>
            <a:bodyPr wrap="none">
              <a:spAutoFit/>
            </a:bodyPr>
            <a:lstStyle/>
            <a:p>
              <a:pPr algn="ctr"/>
              <a:r>
                <a:rPr lang="zh-CN" altLang="en-US" sz="2135" dirty="0">
                  <a:solidFill>
                    <a:schemeClr val="accent1"/>
                  </a:solidFill>
                  <a:latin typeface="微软雅黑" panose="020B0503020204020204" pitchFamily="34" charset="-122"/>
                  <a:ea typeface="微软雅黑" panose="020B0503020204020204" pitchFamily="34" charset="-122"/>
                </a:rPr>
                <a:t>添加标题</a:t>
              </a:r>
            </a:p>
          </p:txBody>
        </p:sp>
        <p:sp>
          <p:nvSpPr>
            <p:cNvPr id="287" name="矩形 286"/>
            <p:cNvSpPr/>
            <p:nvPr/>
          </p:nvSpPr>
          <p:spPr>
            <a:xfrm>
              <a:off x="8291427" y="2552475"/>
              <a:ext cx="3319500" cy="599780"/>
            </a:xfrm>
            <a:prstGeom prst="rect">
              <a:avLst/>
            </a:prstGeom>
          </p:spPr>
          <p:txBody>
            <a:bodyPr wrap="square">
              <a:spAutoFit/>
            </a:bodyPr>
            <a:lstStyle/>
            <a:p>
              <a:pPr>
                <a:lnSpc>
                  <a:spcPct val="130000"/>
                </a:lnSpc>
                <a:spcBef>
                  <a:spcPct val="0"/>
                </a:spcBef>
                <a:buNone/>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2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17"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3200"/>
                            </p:stCondLst>
                            <p:childTnLst>
                              <p:par>
                                <p:cTn id="28" presetID="17"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par>
                          <p:cTn id="32" fill="hold">
                            <p:stCondLst>
                              <p:cond delay="3700"/>
                            </p:stCondLst>
                            <p:childTnLst>
                              <p:par>
                                <p:cTn id="33" presetID="17"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 name="Freeform 1276"/>
          <p:cNvSpPr/>
          <p:nvPr/>
        </p:nvSpPr>
        <p:spPr bwMode="auto">
          <a:xfrm>
            <a:off x="5914133" y="2766846"/>
            <a:ext cx="291170" cy="517682"/>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12" name="Freeform 1277"/>
          <p:cNvSpPr/>
          <p:nvPr/>
        </p:nvSpPr>
        <p:spPr bwMode="auto">
          <a:xfrm>
            <a:off x="5099848" y="4039908"/>
            <a:ext cx="329967" cy="429413"/>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solidFill>
                <a:schemeClr val="accent4"/>
              </a:solidFill>
            </a:endParaRPr>
          </a:p>
        </p:txBody>
      </p:sp>
      <p:sp>
        <p:nvSpPr>
          <p:cNvPr id="13" name="Freeform 1278"/>
          <p:cNvSpPr/>
          <p:nvPr/>
        </p:nvSpPr>
        <p:spPr bwMode="auto">
          <a:xfrm>
            <a:off x="5425563" y="4720154"/>
            <a:ext cx="360262" cy="581724"/>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grpSp>
        <p:nvGrpSpPr>
          <p:cNvPr id="2" name="组合 21"/>
          <p:cNvGrpSpPr/>
          <p:nvPr/>
        </p:nvGrpSpPr>
        <p:grpSpPr>
          <a:xfrm>
            <a:off x="1294914" y="2240869"/>
            <a:ext cx="4387273" cy="3808175"/>
            <a:chOff x="1293431" y="2240868"/>
            <a:chExt cx="4388627" cy="3808175"/>
          </a:xfrm>
          <a:solidFill>
            <a:schemeClr val="accent2"/>
          </a:solidFill>
        </p:grpSpPr>
        <p:sp>
          <p:nvSpPr>
            <p:cNvPr id="3" name="Freeform 1268"/>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 name="Freeform 1269"/>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5" name="Freeform 1270"/>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6" name="Freeform 1271"/>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 name="Freeform 1272"/>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 name="Freeform 1273"/>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9" name="Freeform 1274"/>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0" name="Freeform 1275"/>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4" name="Freeform 1279"/>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5" name="Freeform 1280"/>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6" name="Freeform 1281"/>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7" name="Freeform 1282"/>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8" name="Freeform 1283"/>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9" name="Freeform 1284"/>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sp>
        <p:nvSpPr>
          <p:cNvPr id="20" name="矩形 50"/>
          <p:cNvSpPr>
            <a:spLocks noChangeArrowheads="1"/>
          </p:cNvSpPr>
          <p:nvPr/>
        </p:nvSpPr>
        <p:spPr bwMode="auto">
          <a:xfrm>
            <a:off x="6496471" y="2335960"/>
            <a:ext cx="1882115"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2"/>
                </a:solidFill>
              </a:rPr>
              <a:t>添加标题</a:t>
            </a:r>
          </a:p>
        </p:txBody>
      </p:sp>
      <p:sp>
        <p:nvSpPr>
          <p:cNvPr id="21" name="矩形 17"/>
          <p:cNvSpPr>
            <a:spLocks noChangeArrowheads="1"/>
          </p:cNvSpPr>
          <p:nvPr/>
        </p:nvSpPr>
        <p:spPr bwMode="auto">
          <a:xfrm>
            <a:off x="6496470" y="2766846"/>
            <a:ext cx="4242613" cy="5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在此录入上述图片的分析说明，在此录入上述图片的综合分析说明，录入上述图片的说明。</a:t>
            </a:r>
          </a:p>
        </p:txBody>
      </p:sp>
      <p:sp>
        <p:nvSpPr>
          <p:cNvPr id="26" name="矩形 50"/>
          <p:cNvSpPr>
            <a:spLocks noChangeArrowheads="1"/>
          </p:cNvSpPr>
          <p:nvPr/>
        </p:nvSpPr>
        <p:spPr bwMode="auto">
          <a:xfrm>
            <a:off x="5740620" y="3573017"/>
            <a:ext cx="1882115"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4"/>
                </a:solidFill>
              </a:rPr>
              <a:t>添加标题</a:t>
            </a:r>
          </a:p>
        </p:txBody>
      </p:sp>
      <p:sp>
        <p:nvSpPr>
          <p:cNvPr id="27" name="矩形 17"/>
          <p:cNvSpPr>
            <a:spLocks noChangeArrowheads="1"/>
          </p:cNvSpPr>
          <p:nvPr/>
        </p:nvSpPr>
        <p:spPr bwMode="auto">
          <a:xfrm>
            <a:off x="5740620" y="4003902"/>
            <a:ext cx="4494563" cy="5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6100549" y="4764980"/>
            <a:ext cx="1882115"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dirty="0">
                <a:solidFill>
                  <a:schemeClr val="accent1"/>
                </a:solidFill>
              </a:rPr>
              <a:t>添加标题</a:t>
            </a:r>
          </a:p>
        </p:txBody>
      </p:sp>
      <p:sp>
        <p:nvSpPr>
          <p:cNvPr id="29" name="矩形 17"/>
          <p:cNvSpPr>
            <a:spLocks noChangeArrowheads="1"/>
          </p:cNvSpPr>
          <p:nvPr/>
        </p:nvSpPr>
        <p:spPr bwMode="auto">
          <a:xfrm>
            <a:off x="6100549" y="5195865"/>
            <a:ext cx="4494563" cy="5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31" name="矩形 47"/>
          <p:cNvSpPr>
            <a:spLocks noChangeArrowheads="1"/>
          </p:cNvSpPr>
          <p:nvPr/>
        </p:nvSpPr>
        <p:spPr bwMode="auto">
          <a:xfrm>
            <a:off x="1571335" y="1235433"/>
            <a:ext cx="9049330" cy="5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750"/>
                                        <p:tgtEl>
                                          <p:spTgt spid="2"/>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par>
                          <p:cTn id="12" fill="hold">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par>
                          <p:cTn id="26" fill="hold">
                            <p:stCondLst>
                              <p:cond delay="2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r="27837"/>
          <a:stretch>
            <a:fillRect/>
          </a:stretch>
        </p:blipFill>
        <p:spPr>
          <a:xfrm>
            <a:off x="0" y="793470"/>
            <a:ext cx="4503789" cy="4572756"/>
          </a:xfrm>
          <a:prstGeom prst="rect">
            <a:avLst/>
          </a:prstGeom>
        </p:spPr>
      </p:pic>
      <p:sp>
        <p:nvSpPr>
          <p:cNvPr id="5" name="文本框 4"/>
          <p:cNvSpPr txBox="1"/>
          <p:nvPr/>
        </p:nvSpPr>
        <p:spPr>
          <a:xfrm>
            <a:off x="6611885" y="1862089"/>
            <a:ext cx="4099541" cy="646331"/>
          </a:xfrm>
          <a:prstGeom prst="rect">
            <a:avLst/>
          </a:prstGeom>
          <a:noFill/>
        </p:spPr>
        <p:txBody>
          <a:bodyPr wrap="square" rtlCol="0">
            <a:spAutoFit/>
          </a:bodyPr>
          <a:lstStyle/>
          <a:p>
            <a:pPr algn="dist"/>
            <a:r>
              <a:rPr lang="en-US" altLang="zh-CN" sz="3600" dirty="0">
                <a:latin typeface="+mn-ea"/>
              </a:rPr>
              <a:t>1.</a:t>
            </a:r>
            <a:r>
              <a:rPr lang="zh-CN" altLang="en-US" sz="3600" dirty="0">
                <a:latin typeface="+mn-ea"/>
              </a:rPr>
              <a:t>单击此添加标题</a:t>
            </a:r>
            <a:endParaRPr lang="zh-CN" altLang="en-US" sz="3600" dirty="0">
              <a:solidFill>
                <a:srgbClr val="5092E0"/>
              </a:solidFill>
              <a:latin typeface="+mn-ea"/>
            </a:endParaRPr>
          </a:p>
        </p:txBody>
      </p:sp>
      <p:sp>
        <p:nvSpPr>
          <p:cNvPr id="6" name="文本框 5"/>
          <p:cNvSpPr txBox="1"/>
          <p:nvPr/>
        </p:nvSpPr>
        <p:spPr>
          <a:xfrm>
            <a:off x="6562347" y="2761083"/>
            <a:ext cx="4111437" cy="646331"/>
          </a:xfrm>
          <a:prstGeom prst="rect">
            <a:avLst/>
          </a:prstGeom>
          <a:noFill/>
        </p:spPr>
        <p:txBody>
          <a:bodyPr wrap="square" rtlCol="0">
            <a:spAutoFit/>
          </a:bodyPr>
          <a:lstStyle/>
          <a:p>
            <a:pPr algn="dist"/>
            <a:r>
              <a:rPr lang="en-US" altLang="zh-CN" sz="3600" dirty="0">
                <a:latin typeface="+mn-ea"/>
              </a:rPr>
              <a:t>2.</a:t>
            </a:r>
            <a:r>
              <a:rPr lang="zh-CN" altLang="en-US" sz="3600" dirty="0">
                <a:latin typeface="+mn-ea"/>
              </a:rPr>
              <a:t>单击此添加标题</a:t>
            </a:r>
            <a:endParaRPr lang="zh-CN" altLang="en-US" sz="3600" dirty="0">
              <a:solidFill>
                <a:srgbClr val="5092E0"/>
              </a:solidFill>
              <a:latin typeface="+mn-ea"/>
            </a:endParaRPr>
          </a:p>
        </p:txBody>
      </p:sp>
      <p:sp>
        <p:nvSpPr>
          <p:cNvPr id="7" name="文本框 6"/>
          <p:cNvSpPr txBox="1"/>
          <p:nvPr/>
        </p:nvSpPr>
        <p:spPr>
          <a:xfrm>
            <a:off x="6578471" y="3695076"/>
            <a:ext cx="4099541" cy="646331"/>
          </a:xfrm>
          <a:prstGeom prst="rect">
            <a:avLst/>
          </a:prstGeom>
          <a:noFill/>
        </p:spPr>
        <p:txBody>
          <a:bodyPr wrap="square" rtlCol="0">
            <a:spAutoFit/>
          </a:bodyPr>
          <a:lstStyle/>
          <a:p>
            <a:pPr algn="dist"/>
            <a:r>
              <a:rPr lang="en-US" altLang="zh-CN" sz="3600" dirty="0">
                <a:latin typeface="+mn-ea"/>
              </a:rPr>
              <a:t>3.</a:t>
            </a:r>
            <a:r>
              <a:rPr lang="zh-CN" altLang="en-US" sz="3600" dirty="0">
                <a:latin typeface="+mn-ea"/>
              </a:rPr>
              <a:t>单击此添加标题</a:t>
            </a:r>
            <a:endParaRPr lang="zh-CN" altLang="en-US" sz="3600" dirty="0">
              <a:solidFill>
                <a:srgbClr val="5092E0"/>
              </a:solidFill>
              <a:latin typeface="+mn-ea"/>
            </a:endParaRPr>
          </a:p>
        </p:txBody>
      </p:sp>
      <p:sp>
        <p:nvSpPr>
          <p:cNvPr id="8" name="文本框 7"/>
          <p:cNvSpPr txBox="1"/>
          <p:nvPr/>
        </p:nvSpPr>
        <p:spPr>
          <a:xfrm>
            <a:off x="6528933" y="4594070"/>
            <a:ext cx="4111437" cy="646331"/>
          </a:xfrm>
          <a:prstGeom prst="rect">
            <a:avLst/>
          </a:prstGeom>
          <a:noFill/>
        </p:spPr>
        <p:txBody>
          <a:bodyPr wrap="square" rtlCol="0">
            <a:spAutoFit/>
          </a:bodyPr>
          <a:lstStyle/>
          <a:p>
            <a:pPr algn="dist"/>
            <a:r>
              <a:rPr lang="en-US" altLang="zh-CN" sz="3600" dirty="0">
                <a:latin typeface="+mn-ea"/>
              </a:rPr>
              <a:t>4.</a:t>
            </a:r>
            <a:r>
              <a:rPr lang="zh-CN" altLang="en-US" sz="3600" dirty="0">
                <a:latin typeface="+mn-ea"/>
              </a:rPr>
              <a:t>单击此添加标题</a:t>
            </a:r>
            <a:endParaRPr lang="zh-CN" altLang="en-US" sz="3600" dirty="0">
              <a:solidFill>
                <a:srgbClr val="5092E0"/>
              </a:solidFill>
              <a:latin typeface="+mn-ea"/>
            </a:endParaRPr>
          </a:p>
        </p:txBody>
      </p:sp>
      <p:sp>
        <p:nvSpPr>
          <p:cNvPr id="9" name="Freeform 5"/>
          <p:cNvSpPr/>
          <p:nvPr/>
        </p:nvSpPr>
        <p:spPr bwMode="auto">
          <a:xfrm>
            <a:off x="6562347" y="2397782"/>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a:off x="6542672" y="3345621"/>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a:off x="6542671" y="4288142"/>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a:off x="6509258" y="5187136"/>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4493045" y="2983162"/>
            <a:ext cx="1386140" cy="2272793"/>
            <a:chOff x="3186355" y="3415833"/>
            <a:chExt cx="1322199" cy="1739005"/>
          </a:xfrm>
          <a:noFill/>
        </p:grpSpPr>
        <p:sp>
          <p:nvSpPr>
            <p:cNvPr id="14"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n-ea"/>
              </a:endParaRPr>
            </a:p>
          </p:txBody>
        </p:sp>
        <p:sp>
          <p:nvSpPr>
            <p:cNvPr id="15" name="文本框 14"/>
            <p:cNvSpPr txBox="1"/>
            <p:nvPr/>
          </p:nvSpPr>
          <p:spPr>
            <a:xfrm>
              <a:off x="3186355" y="3489811"/>
              <a:ext cx="1233033" cy="1665027"/>
            </a:xfrm>
            <a:prstGeom prst="rect">
              <a:avLst/>
            </a:prstGeom>
            <a:grpFill/>
          </p:spPr>
          <p:txBody>
            <a:bodyPr vert="eaVert" wrap="square" rtlCol="0">
              <a:spAutoFit/>
            </a:bodyPr>
            <a:lstStyle/>
            <a:p>
              <a:r>
                <a:rPr lang="zh-CN" altLang="en-US" sz="7200" dirty="0">
                  <a:latin typeface="+mn-ea"/>
                </a:rPr>
                <a:t>目录</a:t>
              </a:r>
            </a:p>
          </p:txBody>
        </p:sp>
      </p:grpSp>
      <p:pic>
        <p:nvPicPr>
          <p:cNvPr id="16" name="图片 15"/>
          <p:cNvPicPr>
            <a:picLocks noChangeAspect="1"/>
          </p:cNvPicPr>
          <p:nvPr/>
        </p:nvPicPr>
        <p:blipFill rotWithShape="1">
          <a:blip r:embed="rId3" cstate="print">
            <a:biLevel thresh="75000"/>
            <a:extLst>
              <a:ext uri="{28A0092B-C50C-407E-A947-70E740481C1C}">
                <a14:useLocalDpi xmlns:a14="http://schemas.microsoft.com/office/drawing/2010/main" val="0"/>
              </a:ext>
            </a:extLst>
          </a:blip>
          <a:srcRect l="80989" t="21020" r="-3449" b="32223"/>
          <a:stretch>
            <a:fillRect/>
          </a:stretch>
        </p:blipFill>
        <p:spPr>
          <a:xfrm>
            <a:off x="4879209" y="845066"/>
            <a:ext cx="1401814" cy="2138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文本框 21"/>
          <p:cNvSpPr txBox="1"/>
          <p:nvPr/>
        </p:nvSpPr>
        <p:spPr>
          <a:xfrm>
            <a:off x="5602424" y="345349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mn-ea"/>
              </a:rPr>
              <a:t>ADD YOUR TITLE HERE</a:t>
            </a:r>
            <a:endParaRPr lang="zh-CN" altLang="en-US" sz="1200" dirty="0">
              <a:solidFill>
                <a:schemeClr val="tx1">
                  <a:lumMod val="50000"/>
                  <a:lumOff val="50000"/>
                </a:schemeClr>
              </a:solidFill>
              <a:latin typeface="+mn-ea"/>
            </a:endParaRPr>
          </a:p>
        </p:txBody>
      </p:sp>
      <p:sp>
        <p:nvSpPr>
          <p:cNvPr id="23" name="文本框 25"/>
          <p:cNvSpPr txBox="1"/>
          <p:nvPr/>
        </p:nvSpPr>
        <p:spPr>
          <a:xfrm>
            <a:off x="5557996" y="2985440"/>
            <a:ext cx="2292935" cy="438582"/>
          </a:xfrm>
          <a:prstGeom prst="rect">
            <a:avLst/>
          </a:prstGeom>
          <a:noFill/>
        </p:spPr>
        <p:txBody>
          <a:bodyPr wrap="none" lIns="68580" tIns="34290" rIns="68580" bIns="34290" rtlCol="0">
            <a:spAutoFit/>
          </a:bodyPr>
          <a:lstStyle/>
          <a:p>
            <a:r>
              <a:rPr lang="zh-CN" altLang="en-US" sz="2400" dirty="0">
                <a:solidFill>
                  <a:schemeClr val="tx1">
                    <a:lumMod val="95000"/>
                    <a:lumOff val="5000"/>
                  </a:schemeClr>
                </a:solidFill>
                <a:latin typeface="+mn-ea"/>
              </a:rPr>
              <a:t>单击此添加标题</a:t>
            </a:r>
          </a:p>
        </p:txBody>
      </p:sp>
      <p:sp>
        <p:nvSpPr>
          <p:cNvPr id="24" name="矩形 23"/>
          <p:cNvSpPr/>
          <p:nvPr/>
        </p:nvSpPr>
        <p:spPr>
          <a:xfrm>
            <a:off x="5602424" y="2589396"/>
            <a:ext cx="1573076" cy="369332"/>
          </a:xfrm>
          <a:prstGeom prst="rect">
            <a:avLst/>
          </a:prstGeom>
          <a:solidFill>
            <a:schemeClr val="tx1">
              <a:lumMod val="95000"/>
              <a:lumOff val="5000"/>
            </a:schemeClr>
          </a:solidFill>
        </p:spPr>
        <p:txBody>
          <a:bodyPr wrap="square">
            <a:spAutoFit/>
          </a:bodyPr>
          <a:lstStyle/>
          <a:p>
            <a:r>
              <a:rPr lang="en-US" altLang="zh-CN" dirty="0">
                <a:solidFill>
                  <a:schemeClr val="bg1"/>
                </a:solidFill>
                <a:latin typeface="+mn-ea"/>
              </a:rPr>
              <a:t>PART  FOUR</a:t>
            </a:r>
            <a:endParaRPr lang="zh-CN" altLang="en-US" dirty="0">
              <a:solidFill>
                <a:schemeClr val="bg1"/>
              </a:solidFill>
              <a:latin typeface="+mn-ea"/>
            </a:endParaRPr>
          </a:p>
        </p:txBody>
      </p:sp>
      <p:grpSp>
        <p:nvGrpSpPr>
          <p:cNvPr id="25" name="Group 4"/>
          <p:cNvGrpSpPr>
            <a:grpSpLocks noChangeAspect="1"/>
          </p:cNvGrpSpPr>
          <p:nvPr/>
        </p:nvGrpSpPr>
        <p:grpSpPr bwMode="auto">
          <a:xfrm>
            <a:off x="3730216" y="1835200"/>
            <a:ext cx="1565672" cy="2155697"/>
            <a:chOff x="1558" y="1280"/>
            <a:chExt cx="1315" cy="1810"/>
          </a:xfrm>
          <a:solidFill>
            <a:srgbClr val="5092E0"/>
          </a:solidFill>
        </p:grpSpPr>
        <p:sp>
          <p:nvSpPr>
            <p:cNvPr id="26"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21"/>
          <p:cNvSpPr/>
          <p:nvPr/>
        </p:nvSpPr>
        <p:spPr bwMode="auto">
          <a:xfrm>
            <a:off x="3766220" y="3959436"/>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Bottom)">
                                      <p:cBhvr>
                                        <p:cTn id="7" dur="500"/>
                                        <p:tgtEl>
                                          <p:spTgt spid="2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组合 1"/>
          <p:cNvGrpSpPr/>
          <p:nvPr/>
        </p:nvGrpSpPr>
        <p:grpSpPr bwMode="auto">
          <a:xfrm>
            <a:off x="1201661" y="1892300"/>
            <a:ext cx="2706381" cy="883495"/>
            <a:chOff x="783626" y="3401046"/>
            <a:chExt cx="2030981" cy="662725"/>
          </a:xfrm>
        </p:grpSpPr>
        <p:sp>
          <p:nvSpPr>
            <p:cNvPr id="18" name="Rectangle 16"/>
            <p:cNvSpPr/>
            <p:nvPr/>
          </p:nvSpPr>
          <p:spPr>
            <a:xfrm>
              <a:off x="783626" y="3651911"/>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19" name="Rectangle 17"/>
            <p:cNvSpPr/>
            <p:nvPr/>
          </p:nvSpPr>
          <p:spPr>
            <a:xfrm>
              <a:off x="1253015" y="3401046"/>
              <a:ext cx="701566"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4" name="组合 1"/>
          <p:cNvGrpSpPr/>
          <p:nvPr/>
        </p:nvGrpSpPr>
        <p:grpSpPr bwMode="auto">
          <a:xfrm>
            <a:off x="4316433" y="2175933"/>
            <a:ext cx="1546805" cy="22881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5638" name="Freeform 168"/>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5" name="组合 2"/>
          <p:cNvGrpSpPr/>
          <p:nvPr/>
        </p:nvGrpSpPr>
        <p:grpSpPr bwMode="auto">
          <a:xfrm>
            <a:off x="6567874" y="2296584"/>
            <a:ext cx="848521" cy="2110317"/>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5636" name="Freeform 170"/>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6" name="TextBox 25"/>
          <p:cNvSpPr txBox="1"/>
          <p:nvPr/>
        </p:nvSpPr>
        <p:spPr>
          <a:xfrm>
            <a:off x="625081" y="1645284"/>
            <a:ext cx="575886" cy="830677"/>
          </a:xfrm>
          <a:prstGeom prst="rect">
            <a:avLst/>
          </a:prstGeom>
          <a:noFill/>
        </p:spPr>
        <p:txBody>
          <a:bodyPr>
            <a:spAutoFit/>
          </a:bodyPr>
          <a:lstStyle/>
          <a:p>
            <a:pPr>
              <a:defRPr/>
            </a:pPr>
            <a:r>
              <a:rPr lang="en-US" altLang="zh-CN" sz="4800" dirty="0">
                <a:solidFill>
                  <a:schemeClr val="accent4"/>
                </a:solidFill>
                <a:latin typeface="Cooper Std Black" pitchFamily="18" charset="0"/>
              </a:rPr>
              <a:t>1</a:t>
            </a:r>
            <a:endParaRPr lang="zh-CN" altLang="en-US" sz="4800" dirty="0">
              <a:solidFill>
                <a:schemeClr val="accent4"/>
              </a:solidFill>
              <a:latin typeface="Cooper Std Black" pitchFamily="18" charset="0"/>
            </a:endParaRPr>
          </a:p>
        </p:txBody>
      </p:sp>
      <p:grpSp>
        <p:nvGrpSpPr>
          <p:cNvPr id="6" name="组合 1"/>
          <p:cNvGrpSpPr/>
          <p:nvPr/>
        </p:nvGrpSpPr>
        <p:grpSpPr bwMode="auto">
          <a:xfrm>
            <a:off x="1201661" y="2948516"/>
            <a:ext cx="2706381" cy="883495"/>
            <a:chOff x="783626" y="3401046"/>
            <a:chExt cx="2030981" cy="662725"/>
          </a:xfrm>
        </p:grpSpPr>
        <p:sp>
          <p:nvSpPr>
            <p:cNvPr id="28" name="Rectangle 16"/>
            <p:cNvSpPr/>
            <p:nvPr/>
          </p:nvSpPr>
          <p:spPr>
            <a:xfrm>
              <a:off x="783626" y="3651911"/>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29" name="Rectangle 17"/>
            <p:cNvSpPr/>
            <p:nvPr/>
          </p:nvSpPr>
          <p:spPr>
            <a:xfrm>
              <a:off x="1253015" y="3401046"/>
              <a:ext cx="701566"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0" name="TextBox 29"/>
          <p:cNvSpPr txBox="1"/>
          <p:nvPr/>
        </p:nvSpPr>
        <p:spPr>
          <a:xfrm>
            <a:off x="625081" y="2702725"/>
            <a:ext cx="575886" cy="830677"/>
          </a:xfrm>
          <a:prstGeom prst="rect">
            <a:avLst/>
          </a:prstGeom>
          <a:noFill/>
        </p:spPr>
        <p:txBody>
          <a:bodyPr>
            <a:spAutoFit/>
          </a:bodyPr>
          <a:lstStyle/>
          <a:p>
            <a:pPr>
              <a:defRPr/>
            </a:pPr>
            <a:r>
              <a:rPr lang="en-US" altLang="zh-CN" sz="4800" dirty="0">
                <a:solidFill>
                  <a:schemeClr val="accent4"/>
                </a:solidFill>
                <a:latin typeface="Cooper Std Black" pitchFamily="18" charset="0"/>
              </a:rPr>
              <a:t>2</a:t>
            </a:r>
            <a:endParaRPr lang="zh-CN" altLang="en-US" sz="4800" dirty="0">
              <a:solidFill>
                <a:schemeClr val="accent4"/>
              </a:solidFill>
              <a:latin typeface="Cooper Std Black" pitchFamily="18" charset="0"/>
            </a:endParaRPr>
          </a:p>
        </p:txBody>
      </p:sp>
      <p:grpSp>
        <p:nvGrpSpPr>
          <p:cNvPr id="7" name="组合 1"/>
          <p:cNvGrpSpPr/>
          <p:nvPr/>
        </p:nvGrpSpPr>
        <p:grpSpPr bwMode="auto">
          <a:xfrm>
            <a:off x="1201661" y="4006850"/>
            <a:ext cx="2706381" cy="883495"/>
            <a:chOff x="783626" y="3401046"/>
            <a:chExt cx="2030981" cy="662725"/>
          </a:xfrm>
        </p:grpSpPr>
        <p:sp>
          <p:nvSpPr>
            <p:cNvPr id="32" name="Rectangle 16"/>
            <p:cNvSpPr/>
            <p:nvPr/>
          </p:nvSpPr>
          <p:spPr>
            <a:xfrm>
              <a:off x="783626" y="3651911"/>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33" name="Rectangle 17"/>
            <p:cNvSpPr/>
            <p:nvPr/>
          </p:nvSpPr>
          <p:spPr>
            <a:xfrm>
              <a:off x="1253015" y="3401046"/>
              <a:ext cx="701566"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4" name="TextBox 33"/>
          <p:cNvSpPr txBox="1"/>
          <p:nvPr/>
        </p:nvSpPr>
        <p:spPr>
          <a:xfrm>
            <a:off x="625081" y="3760165"/>
            <a:ext cx="575886" cy="830677"/>
          </a:xfrm>
          <a:prstGeom prst="rect">
            <a:avLst/>
          </a:prstGeom>
          <a:noFill/>
        </p:spPr>
        <p:txBody>
          <a:bodyPr>
            <a:spAutoFit/>
          </a:bodyPr>
          <a:lstStyle/>
          <a:p>
            <a:pPr>
              <a:defRPr/>
            </a:pPr>
            <a:r>
              <a:rPr lang="en-US" altLang="zh-CN" sz="4800" dirty="0">
                <a:solidFill>
                  <a:schemeClr val="accent4"/>
                </a:solidFill>
                <a:latin typeface="Cooper Std Black" pitchFamily="18" charset="0"/>
              </a:rPr>
              <a:t>3</a:t>
            </a:r>
            <a:endParaRPr lang="zh-CN" altLang="en-US" sz="4800" dirty="0">
              <a:solidFill>
                <a:schemeClr val="accent4"/>
              </a:solidFill>
              <a:latin typeface="Cooper Std Black" pitchFamily="18" charset="0"/>
            </a:endParaRPr>
          </a:p>
        </p:txBody>
      </p:sp>
      <p:grpSp>
        <p:nvGrpSpPr>
          <p:cNvPr id="8" name="组合 1"/>
          <p:cNvGrpSpPr/>
          <p:nvPr/>
        </p:nvGrpSpPr>
        <p:grpSpPr bwMode="auto">
          <a:xfrm>
            <a:off x="1201661" y="5063067"/>
            <a:ext cx="2706381" cy="883496"/>
            <a:chOff x="783626" y="3401046"/>
            <a:chExt cx="2030981" cy="662726"/>
          </a:xfrm>
        </p:grpSpPr>
        <p:sp>
          <p:nvSpPr>
            <p:cNvPr id="36" name="Rectangle 16"/>
            <p:cNvSpPr/>
            <p:nvPr/>
          </p:nvSpPr>
          <p:spPr>
            <a:xfrm>
              <a:off x="783626" y="3651912"/>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37" name="Rectangle 17"/>
            <p:cNvSpPr/>
            <p:nvPr/>
          </p:nvSpPr>
          <p:spPr>
            <a:xfrm>
              <a:off x="1253015" y="3401046"/>
              <a:ext cx="701566"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8" name="TextBox 37"/>
          <p:cNvSpPr txBox="1"/>
          <p:nvPr/>
        </p:nvSpPr>
        <p:spPr>
          <a:xfrm>
            <a:off x="625081" y="4817605"/>
            <a:ext cx="575886" cy="830677"/>
          </a:xfrm>
          <a:prstGeom prst="rect">
            <a:avLst/>
          </a:prstGeom>
          <a:noFill/>
        </p:spPr>
        <p:txBody>
          <a:bodyPr>
            <a:spAutoFit/>
          </a:bodyPr>
          <a:lstStyle/>
          <a:p>
            <a:pPr>
              <a:defRPr/>
            </a:pPr>
            <a:r>
              <a:rPr lang="en-US" altLang="zh-CN" sz="4800" dirty="0">
                <a:solidFill>
                  <a:schemeClr val="accent4"/>
                </a:solidFill>
                <a:latin typeface="Cooper Std Black" pitchFamily="18" charset="0"/>
              </a:rPr>
              <a:t>4</a:t>
            </a:r>
            <a:endParaRPr lang="zh-CN" altLang="en-US" sz="4800" dirty="0">
              <a:solidFill>
                <a:schemeClr val="accent4"/>
              </a:solidFill>
              <a:latin typeface="Cooper Std Black" pitchFamily="18" charset="0"/>
            </a:endParaRPr>
          </a:p>
        </p:txBody>
      </p:sp>
      <p:grpSp>
        <p:nvGrpSpPr>
          <p:cNvPr id="9" name="组合 1"/>
          <p:cNvGrpSpPr/>
          <p:nvPr/>
        </p:nvGrpSpPr>
        <p:grpSpPr bwMode="auto">
          <a:xfrm>
            <a:off x="7951745" y="1892301"/>
            <a:ext cx="2708497" cy="883496"/>
            <a:chOff x="783626" y="3401047"/>
            <a:chExt cx="2030981" cy="662726"/>
          </a:xfrm>
        </p:grpSpPr>
        <p:sp>
          <p:nvSpPr>
            <p:cNvPr id="40" name="Rectangle 16"/>
            <p:cNvSpPr/>
            <p:nvPr/>
          </p:nvSpPr>
          <p:spPr>
            <a:xfrm>
              <a:off x="783626" y="3651913"/>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41" name="Rectangle 17"/>
            <p:cNvSpPr/>
            <p:nvPr/>
          </p:nvSpPr>
          <p:spPr>
            <a:xfrm>
              <a:off x="1644565" y="3401047"/>
              <a:ext cx="701018"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42" name="TextBox 41"/>
          <p:cNvSpPr txBox="1"/>
          <p:nvPr/>
        </p:nvSpPr>
        <p:spPr>
          <a:xfrm>
            <a:off x="10698280" y="1645284"/>
            <a:ext cx="575886" cy="830677"/>
          </a:xfrm>
          <a:prstGeom prst="rect">
            <a:avLst/>
          </a:prstGeom>
          <a:noFill/>
        </p:spPr>
        <p:txBody>
          <a:bodyPr>
            <a:spAutoFit/>
          </a:bodyPr>
          <a:lstStyle>
            <a:defPPr>
              <a:defRPr lang="zh-CN"/>
            </a:defPPr>
            <a:lvl1pPr>
              <a:defRPr sz="6000">
                <a:blipFill dpi="0" rotWithShape="1">
                  <a:blip r:embed="rId4"/>
                  <a:srcRect/>
                  <a:stretch>
                    <a:fillRect/>
                  </a:stretch>
                </a:blipFill>
                <a:latin typeface="Cooper Std Black" pitchFamily="18" charset="0"/>
              </a:defRPr>
            </a:lvl1pPr>
          </a:lstStyle>
          <a:p>
            <a:pPr>
              <a:defRPr/>
            </a:pPr>
            <a:r>
              <a:rPr lang="en-US" altLang="zh-CN" sz="4800" dirty="0">
                <a:solidFill>
                  <a:schemeClr val="accent2"/>
                </a:solidFill>
              </a:rPr>
              <a:t>1</a:t>
            </a:r>
            <a:endParaRPr lang="zh-CN" altLang="en-US" sz="4800" dirty="0">
              <a:solidFill>
                <a:schemeClr val="accent2"/>
              </a:solidFill>
            </a:endParaRPr>
          </a:p>
        </p:txBody>
      </p:sp>
      <p:grpSp>
        <p:nvGrpSpPr>
          <p:cNvPr id="10" name="组合 1"/>
          <p:cNvGrpSpPr/>
          <p:nvPr/>
        </p:nvGrpSpPr>
        <p:grpSpPr bwMode="auto">
          <a:xfrm>
            <a:off x="7951745" y="2948517"/>
            <a:ext cx="2708497" cy="883496"/>
            <a:chOff x="783626" y="3401047"/>
            <a:chExt cx="2030981" cy="662726"/>
          </a:xfrm>
        </p:grpSpPr>
        <p:sp>
          <p:nvSpPr>
            <p:cNvPr id="44" name="Rectangle 16"/>
            <p:cNvSpPr/>
            <p:nvPr/>
          </p:nvSpPr>
          <p:spPr>
            <a:xfrm>
              <a:off x="783626" y="3651913"/>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45" name="Rectangle 17"/>
            <p:cNvSpPr/>
            <p:nvPr/>
          </p:nvSpPr>
          <p:spPr>
            <a:xfrm>
              <a:off x="1644565" y="3401047"/>
              <a:ext cx="701018"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46" name="TextBox 45"/>
          <p:cNvSpPr txBox="1"/>
          <p:nvPr/>
        </p:nvSpPr>
        <p:spPr>
          <a:xfrm>
            <a:off x="10698280" y="2702725"/>
            <a:ext cx="575886" cy="830677"/>
          </a:xfrm>
          <a:prstGeom prst="rect">
            <a:avLst/>
          </a:prstGeom>
          <a:noFill/>
        </p:spPr>
        <p:txBody>
          <a:bodyPr>
            <a:spAutoFit/>
          </a:bodyPr>
          <a:lstStyle>
            <a:defPPr>
              <a:defRPr lang="zh-CN"/>
            </a:defPPr>
            <a:lvl1pPr>
              <a:defRPr sz="6000">
                <a:blipFill dpi="0" rotWithShape="1">
                  <a:blip r:embed="rId4"/>
                  <a:srcRect/>
                  <a:stretch>
                    <a:fillRect/>
                  </a:stretch>
                </a:blipFill>
                <a:latin typeface="Cooper Std Black" pitchFamily="18" charset="0"/>
              </a:defRPr>
            </a:lvl1pPr>
          </a:lstStyle>
          <a:p>
            <a:pPr>
              <a:defRPr/>
            </a:pPr>
            <a:r>
              <a:rPr lang="en-US" altLang="zh-CN" sz="4800" dirty="0">
                <a:solidFill>
                  <a:schemeClr val="accent2"/>
                </a:solidFill>
              </a:rPr>
              <a:t>2</a:t>
            </a:r>
            <a:endParaRPr lang="zh-CN" altLang="en-US" sz="7995" dirty="0">
              <a:solidFill>
                <a:schemeClr val="accent2"/>
              </a:solidFill>
            </a:endParaRPr>
          </a:p>
        </p:txBody>
      </p:sp>
      <p:grpSp>
        <p:nvGrpSpPr>
          <p:cNvPr id="11" name="组合 1"/>
          <p:cNvGrpSpPr/>
          <p:nvPr/>
        </p:nvGrpSpPr>
        <p:grpSpPr bwMode="auto">
          <a:xfrm>
            <a:off x="7951745" y="4006851"/>
            <a:ext cx="2708497" cy="883496"/>
            <a:chOff x="783626" y="3401047"/>
            <a:chExt cx="2030981" cy="662726"/>
          </a:xfrm>
        </p:grpSpPr>
        <p:sp>
          <p:nvSpPr>
            <p:cNvPr id="48" name="Rectangle 16"/>
            <p:cNvSpPr/>
            <p:nvPr/>
          </p:nvSpPr>
          <p:spPr>
            <a:xfrm>
              <a:off x="783626" y="3651913"/>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49" name="Rectangle 17"/>
            <p:cNvSpPr/>
            <p:nvPr/>
          </p:nvSpPr>
          <p:spPr>
            <a:xfrm>
              <a:off x="1644565" y="3401047"/>
              <a:ext cx="701018"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50" name="TextBox 49"/>
          <p:cNvSpPr txBox="1"/>
          <p:nvPr/>
        </p:nvSpPr>
        <p:spPr>
          <a:xfrm>
            <a:off x="10698280" y="3760165"/>
            <a:ext cx="575886" cy="830677"/>
          </a:xfrm>
          <a:prstGeom prst="rect">
            <a:avLst/>
          </a:prstGeom>
          <a:noFill/>
        </p:spPr>
        <p:txBody>
          <a:bodyPr>
            <a:spAutoFit/>
          </a:bodyPr>
          <a:lstStyle>
            <a:defPPr>
              <a:defRPr lang="zh-CN"/>
            </a:defPPr>
            <a:lvl1pPr>
              <a:defRPr sz="6000">
                <a:blipFill dpi="0" rotWithShape="1">
                  <a:blip r:embed="rId4"/>
                  <a:srcRect/>
                  <a:stretch>
                    <a:fillRect/>
                  </a:stretch>
                </a:blipFill>
                <a:latin typeface="Cooper Std Black" pitchFamily="18" charset="0"/>
              </a:defRPr>
            </a:lvl1pPr>
          </a:lstStyle>
          <a:p>
            <a:pPr>
              <a:defRPr/>
            </a:pPr>
            <a:r>
              <a:rPr lang="en-US" altLang="zh-CN" sz="4800" dirty="0">
                <a:solidFill>
                  <a:schemeClr val="accent2"/>
                </a:solidFill>
              </a:rPr>
              <a:t>3</a:t>
            </a:r>
            <a:endParaRPr lang="zh-CN" altLang="en-US" sz="4800" dirty="0">
              <a:solidFill>
                <a:schemeClr val="accent2"/>
              </a:solidFill>
            </a:endParaRPr>
          </a:p>
        </p:txBody>
      </p:sp>
      <p:grpSp>
        <p:nvGrpSpPr>
          <p:cNvPr id="12" name="组合 1"/>
          <p:cNvGrpSpPr/>
          <p:nvPr/>
        </p:nvGrpSpPr>
        <p:grpSpPr bwMode="auto">
          <a:xfrm>
            <a:off x="7951745" y="5063067"/>
            <a:ext cx="2708497" cy="883496"/>
            <a:chOff x="783626" y="3401046"/>
            <a:chExt cx="2030981" cy="662726"/>
          </a:xfrm>
        </p:grpSpPr>
        <p:sp>
          <p:nvSpPr>
            <p:cNvPr id="52" name="Rectangle 16"/>
            <p:cNvSpPr/>
            <p:nvPr/>
          </p:nvSpPr>
          <p:spPr>
            <a:xfrm>
              <a:off x="783626" y="3651912"/>
              <a:ext cx="2030981" cy="41186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53" name="Rectangle 17"/>
            <p:cNvSpPr/>
            <p:nvPr/>
          </p:nvSpPr>
          <p:spPr>
            <a:xfrm>
              <a:off x="1644565" y="3401046"/>
              <a:ext cx="701018" cy="238468"/>
            </a:xfrm>
            <a:prstGeom prst="rect">
              <a:avLst/>
            </a:prstGeom>
          </p:spPr>
          <p:txBody>
            <a:bodyPr wrap="none">
              <a:spAutoFit/>
            </a:bodyPr>
            <a:lstStyle/>
            <a:p>
              <a:pPr algn="ct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54" name="TextBox 53"/>
          <p:cNvSpPr txBox="1"/>
          <p:nvPr/>
        </p:nvSpPr>
        <p:spPr>
          <a:xfrm>
            <a:off x="10698280" y="4817605"/>
            <a:ext cx="575886" cy="830677"/>
          </a:xfrm>
          <a:prstGeom prst="rect">
            <a:avLst/>
          </a:prstGeom>
          <a:noFill/>
        </p:spPr>
        <p:txBody>
          <a:bodyPr>
            <a:spAutoFit/>
          </a:bodyPr>
          <a:lstStyle>
            <a:defPPr>
              <a:defRPr lang="zh-CN"/>
            </a:defPPr>
            <a:lvl1pPr>
              <a:defRPr sz="6000">
                <a:blipFill dpi="0" rotWithShape="1">
                  <a:blip r:embed="rId4"/>
                  <a:srcRect/>
                  <a:stretch>
                    <a:fillRect/>
                  </a:stretch>
                </a:blipFill>
                <a:latin typeface="Cooper Std Black" pitchFamily="18" charset="0"/>
              </a:defRPr>
            </a:lvl1pPr>
          </a:lstStyle>
          <a:p>
            <a:pPr>
              <a:defRPr/>
            </a:pPr>
            <a:r>
              <a:rPr lang="en-US" altLang="zh-CN" sz="4800" dirty="0">
                <a:solidFill>
                  <a:schemeClr val="accent2"/>
                </a:solidFill>
              </a:rPr>
              <a:t>4</a:t>
            </a:r>
            <a:endParaRPr lang="zh-CN" altLang="en-US" sz="48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27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33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360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39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4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51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54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P spid="42" grpId="0"/>
      <p:bldP spid="46" grpId="0"/>
      <p:bldP spid="50"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l="-6000" r="-6000"/>
          </a:stretch>
        </a:blipFill>
        <a:effectLst/>
      </p:bgPr>
    </p:bg>
    <p:spTree>
      <p:nvGrpSpPr>
        <p:cNvPr id="1" name=""/>
        <p:cNvGrpSpPr/>
        <p:nvPr/>
      </p:nvGrpSpPr>
      <p:grpSpPr>
        <a:xfrm>
          <a:off x="0" y="0"/>
          <a:ext cx="0" cy="0"/>
          <a:chOff x="0" y="0"/>
          <a:chExt cx="0" cy="0"/>
        </a:xfrm>
      </p:grpSpPr>
      <p:grpSp>
        <p:nvGrpSpPr>
          <p:cNvPr id="2" name="PA_chenying0907 4"/>
          <p:cNvGrpSpPr/>
          <p:nvPr>
            <p:custDataLst>
              <p:tags r:id="rId1"/>
            </p:custDataLst>
          </p:nvPr>
        </p:nvGrpSpPr>
        <p:grpSpPr>
          <a:xfrm>
            <a:off x="5177477" y="1940811"/>
            <a:ext cx="1376038" cy="1617457"/>
            <a:chOff x="3213101" y="3067051"/>
            <a:chExt cx="541337" cy="720725"/>
          </a:xfrm>
          <a:solidFill>
            <a:schemeClr val="accent1"/>
          </a:solidFill>
        </p:grpSpPr>
        <p:sp>
          <p:nvSpPr>
            <p:cNvPr id="6"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1"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2"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3"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4"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5"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6"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7"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8"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9"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0"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1"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2"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3"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4"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5"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6"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7"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8"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9"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0"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1"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2"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3"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4"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5"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6"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7"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8"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9"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0"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1"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2"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3"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4"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5"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6"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7"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8"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nvGrpSpPr>
          <p:cNvPr id="3" name="PA_chenying0907 58"/>
          <p:cNvGrpSpPr/>
          <p:nvPr>
            <p:custDataLst>
              <p:tags r:id="rId2"/>
            </p:custDataLst>
          </p:nvPr>
        </p:nvGrpSpPr>
        <p:grpSpPr>
          <a:xfrm>
            <a:off x="1933440" y="2161153"/>
            <a:ext cx="1420688" cy="1374344"/>
            <a:chOff x="2033588" y="3044825"/>
            <a:chExt cx="771525" cy="746126"/>
          </a:xfrm>
          <a:solidFill>
            <a:schemeClr val="accent2"/>
          </a:solidFill>
        </p:grpSpPr>
        <p:sp>
          <p:nvSpPr>
            <p:cNvPr id="60" name="chenying0907 717"/>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1" name="chenying0907 718"/>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2" name="chenying0907 719"/>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3" name="chenying0907 720"/>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4" name="chenying0907 721"/>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5" name="chenying0907 722"/>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6" name="chenying0907 723"/>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7" name="chenying0907 724"/>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8" name="chenying0907 725"/>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69" name="chenying0907 726"/>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0" name="chenying0907 727"/>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1" name="chenying0907 728"/>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2" name="chenying0907 729"/>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3" name="chenying0907 730"/>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4" name="chenying0907 731"/>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5" name="chenying0907 732"/>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6" name="chenying0907 733"/>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7" name="chenying0907 734"/>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8" name="chenying0907 735"/>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79" name="chenying0907 736"/>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0" name="chenying0907 737"/>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1" name="chenying0907 738"/>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2" name="chenying0907 739"/>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3" name="chenying0907 740"/>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4" name="chenying0907 741"/>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5" name="chenying0907 742"/>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6" name="chenying0907 743"/>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7" name="chenying0907 744"/>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8" name="chenying0907 745"/>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89" name="chenying0907 746"/>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0" name="chenying0907 747"/>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1" name="chenying0907 748"/>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2" name="chenying0907 749"/>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3" name="chenying0907 750"/>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4" name="chenying0907 751"/>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5" name="chenying0907 752"/>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6" name="chenying0907 753"/>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7" name="chenying0907 754"/>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8" name="chenying0907 755"/>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99" name="chenying0907 756"/>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0" name="chenying0907 757"/>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1" name="chenying0907 758"/>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2" name="chenying0907 759"/>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3" name="chenying0907 760"/>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4" name="chenying0907 761"/>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5" name="chenying0907 762"/>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6" name="chenying0907 763"/>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7" name="chenying0907 764"/>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8"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09"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0" name="chenying0907 767"/>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1" name="chenying0907 768"/>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2" name="chenying0907 769"/>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3" name="chenying0907 770"/>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4"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5" name="chenying0907 772"/>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6" name="chenying0907 773"/>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7" name="chenying0907 774"/>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8" name="chenying0907 775"/>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19" name="chenying0907 776"/>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0" name="chenying0907 777"/>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1" name="chenying0907 778"/>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2" name="chenying0907 779"/>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3" name="chenying0907 780"/>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4"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5" name="chenying0907 782"/>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6" name="chenying0907 783"/>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7" name="chenying0907 784"/>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8" name="chenying0907 785"/>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29" name="chenying0907 786"/>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0" name="chenying0907 787"/>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1" name="chenying0907 788"/>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2" name="chenying0907 789"/>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3"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grpSp>
        <p:nvGrpSpPr>
          <p:cNvPr id="4" name="PA_chenying0907 133"/>
          <p:cNvGrpSpPr/>
          <p:nvPr>
            <p:custDataLst>
              <p:tags r:id="rId3"/>
            </p:custDataLst>
          </p:nvPr>
        </p:nvGrpSpPr>
        <p:grpSpPr>
          <a:xfrm>
            <a:off x="8173318" y="2084851"/>
            <a:ext cx="1959928" cy="1500606"/>
            <a:chOff x="4148138" y="3128963"/>
            <a:chExt cx="798513" cy="611188"/>
          </a:xfrm>
          <a:solidFill>
            <a:schemeClr val="accent4"/>
          </a:solidFill>
        </p:grpSpPr>
        <p:sp>
          <p:nvSpPr>
            <p:cNvPr id="135"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6"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7"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8"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39"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0"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1"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2"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3"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4"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5"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6"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7"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8"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49"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0"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1"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2"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3"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4"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5"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6"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7"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8"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59"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0"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1"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2"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3"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4"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5"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6"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7"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8"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69"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0"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1"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2"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3"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4"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5"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6"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7"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8"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79"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0"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1"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2"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3"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4"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5"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6"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7"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8"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9"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0"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1"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2"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3"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4"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5"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6"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7"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8"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9"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0"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1"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2"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3"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4"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5"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6"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7"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8"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09"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10"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11"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12"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13"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14"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15"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62510" tIns="81255" rIns="162510" bIns="81255"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216" name="PA_椭圆 31"/>
          <p:cNvSpPr/>
          <p:nvPr>
            <p:custDataLst>
              <p:tags r:id="rId4"/>
            </p:custDataLst>
          </p:nvPr>
        </p:nvSpPr>
        <p:spPr>
          <a:xfrm>
            <a:off x="1200969" y="3876782"/>
            <a:ext cx="2930454" cy="16644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17" name="PA_矩形 216"/>
          <p:cNvSpPr/>
          <p:nvPr>
            <p:custDataLst>
              <p:tags r:id="rId5"/>
            </p:custDataLst>
          </p:nvPr>
        </p:nvSpPr>
        <p:spPr>
          <a:xfrm>
            <a:off x="1539600" y="4451786"/>
            <a:ext cx="2365838" cy="61722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solidFill>
                <a:schemeClr val="tx1">
                  <a:lumMod val="50000"/>
                  <a:lumOff val="50000"/>
                </a:schemeClr>
              </a:solidFill>
            </a:endParaRPr>
          </a:p>
        </p:txBody>
      </p:sp>
      <p:sp>
        <p:nvSpPr>
          <p:cNvPr id="227" name="PA_文本框 226"/>
          <p:cNvSpPr txBox="1"/>
          <p:nvPr>
            <p:custDataLst>
              <p:tags r:id="rId6"/>
            </p:custDataLst>
          </p:nvPr>
        </p:nvSpPr>
        <p:spPr>
          <a:xfrm>
            <a:off x="1656683" y="4014775"/>
            <a:ext cx="2248754" cy="912814"/>
          </a:xfrm>
          <a:prstGeom prst="rect">
            <a:avLst/>
          </a:prstGeom>
          <a:noFill/>
        </p:spPr>
        <p:txBody>
          <a:bodyPr wrap="squar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28" name="PA_椭圆 31"/>
          <p:cNvSpPr/>
          <p:nvPr>
            <p:custDataLst>
              <p:tags r:id="rId7"/>
            </p:custDataLst>
          </p:nvPr>
        </p:nvSpPr>
        <p:spPr>
          <a:xfrm>
            <a:off x="4493045" y="3876782"/>
            <a:ext cx="2930454" cy="16644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29" name="PA_矩形 228"/>
          <p:cNvSpPr/>
          <p:nvPr>
            <p:custDataLst>
              <p:tags r:id="rId8"/>
            </p:custDataLst>
          </p:nvPr>
        </p:nvSpPr>
        <p:spPr>
          <a:xfrm>
            <a:off x="4831675" y="4451786"/>
            <a:ext cx="2365838" cy="61722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solidFill>
                <a:schemeClr val="tx1">
                  <a:lumMod val="50000"/>
                  <a:lumOff val="50000"/>
                </a:schemeClr>
              </a:solidFill>
            </a:endParaRPr>
          </a:p>
        </p:txBody>
      </p:sp>
      <p:sp>
        <p:nvSpPr>
          <p:cNvPr id="230" name="PA_文本框 229"/>
          <p:cNvSpPr txBox="1"/>
          <p:nvPr>
            <p:custDataLst>
              <p:tags r:id="rId9"/>
            </p:custDataLst>
          </p:nvPr>
        </p:nvSpPr>
        <p:spPr>
          <a:xfrm>
            <a:off x="4948759" y="4014775"/>
            <a:ext cx="2365838" cy="912814"/>
          </a:xfrm>
          <a:prstGeom prst="rect">
            <a:avLst/>
          </a:prstGeom>
          <a:noFill/>
        </p:spPr>
        <p:txBody>
          <a:bodyPr wrap="squar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1" name="PA_椭圆 31"/>
          <p:cNvSpPr/>
          <p:nvPr>
            <p:custDataLst>
              <p:tags r:id="rId10"/>
            </p:custDataLst>
          </p:nvPr>
        </p:nvSpPr>
        <p:spPr>
          <a:xfrm>
            <a:off x="7772638" y="3820645"/>
            <a:ext cx="2930454" cy="16644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32" name="PA_矩形 231"/>
          <p:cNvSpPr/>
          <p:nvPr>
            <p:custDataLst>
              <p:tags r:id="rId11"/>
            </p:custDataLst>
          </p:nvPr>
        </p:nvSpPr>
        <p:spPr>
          <a:xfrm>
            <a:off x="8111269" y="4395649"/>
            <a:ext cx="2365838" cy="61722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1200" dirty="0">
              <a:solidFill>
                <a:schemeClr val="tx1">
                  <a:lumMod val="50000"/>
                  <a:lumOff val="50000"/>
                </a:schemeClr>
              </a:solidFill>
            </a:endParaRPr>
          </a:p>
        </p:txBody>
      </p:sp>
      <p:sp>
        <p:nvSpPr>
          <p:cNvPr id="233" name="PA_文本框 232"/>
          <p:cNvSpPr txBox="1"/>
          <p:nvPr>
            <p:custDataLst>
              <p:tags r:id="rId12"/>
            </p:custDataLst>
          </p:nvPr>
        </p:nvSpPr>
        <p:spPr>
          <a:xfrm>
            <a:off x="8228355" y="3958638"/>
            <a:ext cx="2373455" cy="912814"/>
          </a:xfrm>
          <a:prstGeom prst="rect">
            <a:avLst/>
          </a:prstGeom>
          <a:noFill/>
        </p:spPr>
        <p:txBody>
          <a:bodyPr wrap="square" rtlCol="0">
            <a:spAutoFit/>
          </a:bodyPr>
          <a:lstStyle/>
          <a:p>
            <a:r>
              <a:rPr lang="en-US" altLang="zh-CN" sz="2665"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665"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9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16"/>
                                        </p:tgtEl>
                                        <p:attrNameLst>
                                          <p:attrName>style.visibility</p:attrName>
                                        </p:attrNameLst>
                                      </p:cBhvr>
                                      <p:to>
                                        <p:strVal val="visible"/>
                                      </p:to>
                                    </p:set>
                                    <p:animEffect transition="in" filter="wipe(left)">
                                      <p:cBhvr>
                                        <p:cTn id="22" dur="500"/>
                                        <p:tgtEl>
                                          <p:spTgt spid="216"/>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17"/>
                                        </p:tgtEl>
                                        <p:attrNameLst>
                                          <p:attrName>style.visibility</p:attrName>
                                        </p:attrNameLst>
                                      </p:cBhvr>
                                      <p:to>
                                        <p:strVal val="visible"/>
                                      </p:to>
                                    </p:set>
                                    <p:animEffect transition="in" filter="wipe(left)">
                                      <p:cBhvr>
                                        <p:cTn id="25" dur="500"/>
                                        <p:tgtEl>
                                          <p:spTgt spid="217"/>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27"/>
                                        </p:tgtEl>
                                        <p:attrNameLst>
                                          <p:attrName>style.visibility</p:attrName>
                                        </p:attrNameLst>
                                      </p:cBhvr>
                                      <p:to>
                                        <p:strVal val="visible"/>
                                      </p:to>
                                    </p:set>
                                    <p:animEffect transition="in" filter="wipe(left)">
                                      <p:cBhvr>
                                        <p:cTn id="28" dur="500"/>
                                        <p:tgtEl>
                                          <p:spTgt spid="227"/>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28"/>
                                        </p:tgtEl>
                                        <p:attrNameLst>
                                          <p:attrName>style.visibility</p:attrName>
                                        </p:attrNameLst>
                                      </p:cBhvr>
                                      <p:to>
                                        <p:strVal val="visible"/>
                                      </p:to>
                                    </p:set>
                                    <p:animEffect transition="in" filter="wipe(left)">
                                      <p:cBhvr>
                                        <p:cTn id="31" dur="500"/>
                                        <p:tgtEl>
                                          <p:spTgt spid="228"/>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29"/>
                                        </p:tgtEl>
                                        <p:attrNameLst>
                                          <p:attrName>style.visibility</p:attrName>
                                        </p:attrNameLst>
                                      </p:cBhvr>
                                      <p:to>
                                        <p:strVal val="visible"/>
                                      </p:to>
                                    </p:set>
                                    <p:animEffect transition="in" filter="wipe(left)">
                                      <p:cBhvr>
                                        <p:cTn id="34" dur="500"/>
                                        <p:tgtEl>
                                          <p:spTgt spid="229"/>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30"/>
                                        </p:tgtEl>
                                        <p:attrNameLst>
                                          <p:attrName>style.visibility</p:attrName>
                                        </p:attrNameLst>
                                      </p:cBhvr>
                                      <p:to>
                                        <p:strVal val="visible"/>
                                      </p:to>
                                    </p:set>
                                    <p:animEffect transition="in" filter="wipe(left)">
                                      <p:cBhvr>
                                        <p:cTn id="37" dur="500"/>
                                        <p:tgtEl>
                                          <p:spTgt spid="230"/>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31"/>
                                        </p:tgtEl>
                                        <p:attrNameLst>
                                          <p:attrName>style.visibility</p:attrName>
                                        </p:attrNameLst>
                                      </p:cBhvr>
                                      <p:to>
                                        <p:strVal val="visible"/>
                                      </p:to>
                                    </p:set>
                                    <p:animEffect transition="in" filter="wipe(left)">
                                      <p:cBhvr>
                                        <p:cTn id="40" dur="500"/>
                                        <p:tgtEl>
                                          <p:spTgt spid="231"/>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32"/>
                                        </p:tgtEl>
                                        <p:attrNameLst>
                                          <p:attrName>style.visibility</p:attrName>
                                        </p:attrNameLst>
                                      </p:cBhvr>
                                      <p:to>
                                        <p:strVal val="visible"/>
                                      </p:to>
                                    </p:set>
                                    <p:animEffect transition="in" filter="wipe(left)">
                                      <p:cBhvr>
                                        <p:cTn id="43" dur="500"/>
                                        <p:tgtEl>
                                          <p:spTgt spid="232"/>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33"/>
                                        </p:tgtEl>
                                        <p:attrNameLst>
                                          <p:attrName>style.visibility</p:attrName>
                                        </p:attrNameLst>
                                      </p:cBhvr>
                                      <p:to>
                                        <p:strVal val="visible"/>
                                      </p:to>
                                    </p:set>
                                    <p:animEffect transition="in" filter="wipe(left)">
                                      <p:cBhvr>
                                        <p:cTn id="46"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27" grpId="0"/>
      <p:bldP spid="228" grpId="0" animBg="1"/>
      <p:bldP spid="229" grpId="0"/>
      <p:bldP spid="230" grpId="0"/>
      <p:bldP spid="231" grpId="0" animBg="1"/>
      <p:bldP spid="232" grpId="0"/>
      <p:bldP spid="2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 name="chenying0907 3"/>
          <p:cNvGrpSpPr/>
          <p:nvPr/>
        </p:nvGrpSpPr>
        <p:grpSpPr>
          <a:xfrm>
            <a:off x="6574744" y="3994023"/>
            <a:ext cx="1734699" cy="1296724"/>
            <a:chOff x="6574892" y="3994023"/>
            <a:chExt cx="1735234" cy="1296724"/>
          </a:xfrm>
          <a:solidFill>
            <a:srgbClr val="005188"/>
          </a:solidFill>
        </p:grpSpPr>
        <p:sp>
          <p:nvSpPr>
            <p:cNvPr id="5" name="椭圆 31"/>
            <p:cNvSpPr/>
            <p:nvPr/>
          </p:nvSpPr>
          <p:spPr>
            <a:xfrm rot="16200000">
              <a:off x="6794147" y="3774768"/>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000" dirty="0">
                <a:solidFill>
                  <a:srgbClr val="605448"/>
                </a:solidFill>
                <a:latin typeface="方正静蕾简体" panose="03000509000000000000" pitchFamily="65" charset="-122"/>
                <a:ea typeface="方正静蕾简体" panose="03000509000000000000" pitchFamily="65" charset="-122"/>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4"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5"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6"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7"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0"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1"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2"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3"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4"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5"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6"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7"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8"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9"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0"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1"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2"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3"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4"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5"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6"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7"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8"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49"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50"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51"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52"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grpSp>
        <p:nvGrpSpPr>
          <p:cNvPr id="53" name="chenying0907 52"/>
          <p:cNvGrpSpPr/>
          <p:nvPr/>
        </p:nvGrpSpPr>
        <p:grpSpPr>
          <a:xfrm>
            <a:off x="3434921" y="2243349"/>
            <a:ext cx="1734699" cy="1296724"/>
            <a:chOff x="3434100" y="2243349"/>
            <a:chExt cx="1735234" cy="1296724"/>
          </a:xfrm>
        </p:grpSpPr>
        <p:sp>
          <p:nvSpPr>
            <p:cNvPr id="54" name="椭圆 31"/>
            <p:cNvSpPr/>
            <p:nvPr/>
          </p:nvSpPr>
          <p:spPr>
            <a:xfrm rot="16200000">
              <a:off x="3653355" y="2024094"/>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000" dirty="0">
                <a:solidFill>
                  <a:srgbClr val="605448"/>
                </a:solidFill>
                <a:latin typeface="方正静蕾简体" panose="03000509000000000000" pitchFamily="65" charset="-122"/>
                <a:ea typeface="方正静蕾简体" panose="03000509000000000000" pitchFamily="65" charset="-122"/>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57"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58"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59"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0"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1"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2"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3"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4"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5"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6"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7"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8"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69"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70"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71"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72"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73"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74"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chemeClr val="tx1">
                  <a:lumMod val="85000"/>
                  <a:lumOff val="15000"/>
                </a:schemeClr>
              </a:solid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75"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chemeClr val="tx1">
                  <a:lumMod val="85000"/>
                  <a:lumOff val="15000"/>
                </a:schemeClr>
              </a:solid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grpSp>
        <p:nvGrpSpPr>
          <p:cNvPr id="76" name="chenying0907 75"/>
          <p:cNvGrpSpPr/>
          <p:nvPr/>
        </p:nvGrpSpPr>
        <p:grpSpPr>
          <a:xfrm>
            <a:off x="5013903" y="2947061"/>
            <a:ext cx="1734699" cy="1296724"/>
            <a:chOff x="5013570" y="2947060"/>
            <a:chExt cx="1735234" cy="1296724"/>
          </a:xfrm>
          <a:solidFill>
            <a:srgbClr val="005188"/>
          </a:solidFill>
        </p:grpSpPr>
        <p:sp>
          <p:nvSpPr>
            <p:cNvPr id="77" name="椭圆 31"/>
            <p:cNvSpPr/>
            <p:nvPr/>
          </p:nvSpPr>
          <p:spPr>
            <a:xfrm rot="16200000">
              <a:off x="5232825" y="2727805"/>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000" dirty="0">
                <a:solidFill>
                  <a:srgbClr val="605448"/>
                </a:solidFill>
                <a:latin typeface="方正静蕾简体" panose="03000509000000000000" pitchFamily="65" charset="-122"/>
                <a:ea typeface="方正静蕾简体" panose="03000509000000000000" pitchFamily="65" charset="-122"/>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0"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1"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2"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3"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4"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5"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6"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7"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8"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89"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0"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1"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2"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3"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4"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5"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6"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7"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8"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99"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0"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1"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2"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3"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4"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5"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6"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7"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8"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09"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0"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1"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2"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3"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4"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5"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16"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solidFill>
                <a:schemeClr val="tx1">
                  <a:lumMod val="85000"/>
                  <a:lumOff val="15000"/>
                </a:schemeClr>
              </a:solidFill>
              <a:ln w="9525">
                <a:solidFill>
                  <a:schemeClr val="accent1"/>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grpSp>
        <p:nvGrpSpPr>
          <p:cNvPr id="117" name="chenying0907 116"/>
          <p:cNvGrpSpPr/>
          <p:nvPr/>
        </p:nvGrpSpPr>
        <p:grpSpPr>
          <a:xfrm>
            <a:off x="6417652" y="1820269"/>
            <a:ext cx="1734699" cy="1296724"/>
            <a:chOff x="6417751" y="1820268"/>
            <a:chExt cx="1735234" cy="1296724"/>
          </a:xfrm>
          <a:solidFill>
            <a:srgbClr val="005188"/>
          </a:solidFill>
        </p:grpSpPr>
        <p:sp>
          <p:nvSpPr>
            <p:cNvPr id="118" name="椭圆 31"/>
            <p:cNvSpPr/>
            <p:nvPr/>
          </p:nvSpPr>
          <p:spPr>
            <a:xfrm rot="16200000">
              <a:off x="6637006" y="1601013"/>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000" dirty="0">
                <a:solidFill>
                  <a:srgbClr val="605448"/>
                </a:solidFill>
                <a:latin typeface="方正静蕾简体" panose="03000509000000000000" pitchFamily="65" charset="-122"/>
                <a:ea typeface="方正静蕾简体" panose="03000509000000000000" pitchFamily="65" charset="-122"/>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1"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2"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3"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4"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5"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6"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7"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8"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29"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0"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1"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2"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3"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4"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5"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6"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7"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8"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39"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40"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solidFill>
                <a:schemeClr val="tx1">
                  <a:lumMod val="85000"/>
                  <a:lumOff val="15000"/>
                </a:schemeClr>
              </a:solid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41"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solidFill>
                <a:schemeClr val="tx1">
                  <a:lumMod val="85000"/>
                  <a:lumOff val="15000"/>
                </a:schemeClr>
              </a:solid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42"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solidFill>
                <a:schemeClr val="tx1">
                  <a:lumMod val="85000"/>
                  <a:lumOff val="15000"/>
                </a:schemeClr>
              </a:solidFill>
              <a:ln w="9525">
                <a:solidFill>
                  <a:schemeClr val="accent4"/>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grpSp>
        <p:nvGrpSpPr>
          <p:cNvPr id="143" name="chenying0907 142"/>
          <p:cNvGrpSpPr/>
          <p:nvPr/>
        </p:nvGrpSpPr>
        <p:grpSpPr>
          <a:xfrm>
            <a:off x="815547" y="2077641"/>
            <a:ext cx="2383878" cy="1106630"/>
            <a:chOff x="813917" y="2077640"/>
            <a:chExt cx="2384613" cy="1106629"/>
          </a:xfrm>
        </p:grpSpPr>
        <p:sp>
          <p:nvSpPr>
            <p:cNvPr id="144" name="文本框 16"/>
            <p:cNvSpPr txBox="1">
              <a:spLocks noChangeArrowheads="1"/>
            </p:cNvSpPr>
            <p:nvPr/>
          </p:nvSpPr>
          <p:spPr bwMode="auto">
            <a:xfrm>
              <a:off x="813917" y="2538131"/>
              <a:ext cx="2373456" cy="6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45" name="文本框 144"/>
            <p:cNvSpPr txBox="1"/>
            <p:nvPr/>
          </p:nvSpPr>
          <p:spPr>
            <a:xfrm>
              <a:off x="1774041" y="2077640"/>
              <a:ext cx="1424489" cy="399981"/>
            </a:xfrm>
            <a:prstGeom prst="rect">
              <a:avLst/>
            </a:prstGeom>
            <a:noFill/>
          </p:spPr>
          <p:txBody>
            <a:bodyPr wrap="square" rtlCol="0">
              <a:spAutoFit/>
            </a:bodyPr>
            <a:lstStyle/>
            <a:p>
              <a:pPr algn="r"/>
              <a:r>
                <a:rPr lang="zh-CN" altLang="en-US" sz="2000" b="1" dirty="0">
                  <a:solidFill>
                    <a:schemeClr val="accent4"/>
                  </a:solidFill>
                  <a:latin typeface="微软雅黑" panose="020B0503020204020204" pitchFamily="34" charset="-122"/>
                  <a:ea typeface="微软雅黑" panose="020B0503020204020204" pitchFamily="34" charset="-122"/>
                </a:rPr>
                <a:t>小标题</a:t>
              </a:r>
              <a:endParaRPr lang="en-US" altLang="zh-CN" sz="2000" b="1" dirty="0">
                <a:solidFill>
                  <a:schemeClr val="accent4"/>
                </a:solidFill>
                <a:latin typeface="微软雅黑" panose="020B0503020204020204" pitchFamily="34" charset="-122"/>
                <a:ea typeface="微软雅黑" panose="020B0503020204020204" pitchFamily="34" charset="-122"/>
              </a:endParaRPr>
            </a:p>
          </p:txBody>
        </p:sp>
      </p:grpSp>
      <p:grpSp>
        <p:nvGrpSpPr>
          <p:cNvPr id="146" name="chenying0907 145"/>
          <p:cNvGrpSpPr/>
          <p:nvPr/>
        </p:nvGrpSpPr>
        <p:grpSpPr>
          <a:xfrm>
            <a:off x="2332379" y="3800038"/>
            <a:ext cx="2357035" cy="1090793"/>
            <a:chOff x="2331218" y="3800039"/>
            <a:chExt cx="2357762" cy="1090794"/>
          </a:xfrm>
        </p:grpSpPr>
        <p:sp>
          <p:nvSpPr>
            <p:cNvPr id="147" name="文本框 17"/>
            <p:cNvSpPr txBox="1">
              <a:spLocks noChangeArrowheads="1"/>
            </p:cNvSpPr>
            <p:nvPr/>
          </p:nvSpPr>
          <p:spPr bwMode="auto">
            <a:xfrm>
              <a:off x="2331218" y="4244694"/>
              <a:ext cx="2340466" cy="6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8" name="文本框 147"/>
            <p:cNvSpPr txBox="1"/>
            <p:nvPr/>
          </p:nvSpPr>
          <p:spPr>
            <a:xfrm>
              <a:off x="3264491" y="3800039"/>
              <a:ext cx="1424489" cy="399981"/>
            </a:xfrm>
            <a:prstGeom prst="rect">
              <a:avLst/>
            </a:prstGeom>
            <a:noFill/>
          </p:spPr>
          <p:txBody>
            <a:bodyPr wrap="square" rtlCol="0">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grpSp>
      <p:grpSp>
        <p:nvGrpSpPr>
          <p:cNvPr id="149" name="chenying0907 148"/>
          <p:cNvGrpSpPr/>
          <p:nvPr/>
        </p:nvGrpSpPr>
        <p:grpSpPr>
          <a:xfrm>
            <a:off x="8244760" y="1734928"/>
            <a:ext cx="2666265" cy="1050835"/>
            <a:chOff x="8245422" y="1734929"/>
            <a:chExt cx="2667088" cy="1050835"/>
          </a:xfrm>
        </p:grpSpPr>
        <p:sp>
          <p:nvSpPr>
            <p:cNvPr id="150" name="文本框 18"/>
            <p:cNvSpPr txBox="1">
              <a:spLocks noChangeArrowheads="1"/>
            </p:cNvSpPr>
            <p:nvPr/>
          </p:nvSpPr>
          <p:spPr bwMode="auto">
            <a:xfrm>
              <a:off x="8391525" y="2139625"/>
              <a:ext cx="2520985" cy="6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51" name="文本框 150"/>
            <p:cNvSpPr txBox="1"/>
            <p:nvPr/>
          </p:nvSpPr>
          <p:spPr>
            <a:xfrm>
              <a:off x="8245422" y="1734929"/>
              <a:ext cx="1424489" cy="399981"/>
            </a:xfrm>
            <a:prstGeom prst="rect">
              <a:avLst/>
            </a:prstGeom>
            <a:noFill/>
          </p:spPr>
          <p:txBody>
            <a:bodyPr wrap="square" rtlCol="0">
              <a:spAutoFit/>
            </a:bodyPr>
            <a:lstStyle/>
            <a:p>
              <a:r>
                <a:rPr lang="zh-CN" altLang="en-US" sz="2000" b="1" dirty="0">
                  <a:solidFill>
                    <a:schemeClr val="accent4"/>
                  </a:solidFill>
                  <a:latin typeface="微软雅黑" panose="020B0503020204020204" pitchFamily="34" charset="-122"/>
                  <a:ea typeface="微软雅黑" panose="020B0503020204020204" pitchFamily="34" charset="-122"/>
                </a:rPr>
                <a:t>小标题</a:t>
              </a:r>
              <a:endParaRPr lang="en-US" altLang="zh-CN" sz="2000" b="1" dirty="0">
                <a:solidFill>
                  <a:schemeClr val="accent4"/>
                </a:solidFill>
                <a:latin typeface="微软雅黑" panose="020B0503020204020204" pitchFamily="34" charset="-122"/>
                <a:ea typeface="微软雅黑" panose="020B0503020204020204" pitchFamily="34" charset="-122"/>
              </a:endParaRPr>
            </a:p>
          </p:txBody>
        </p:sp>
      </p:grpSp>
      <p:grpSp>
        <p:nvGrpSpPr>
          <p:cNvPr id="152" name="chenying0907 151"/>
          <p:cNvGrpSpPr/>
          <p:nvPr/>
        </p:nvGrpSpPr>
        <p:grpSpPr>
          <a:xfrm>
            <a:off x="8309443" y="3975128"/>
            <a:ext cx="2601582" cy="808596"/>
            <a:chOff x="8310123" y="3975131"/>
            <a:chExt cx="2602385" cy="808597"/>
          </a:xfrm>
        </p:grpSpPr>
        <p:sp>
          <p:nvSpPr>
            <p:cNvPr id="153" name="文本框 19"/>
            <p:cNvSpPr txBox="1">
              <a:spLocks noChangeArrowheads="1"/>
            </p:cNvSpPr>
            <p:nvPr/>
          </p:nvSpPr>
          <p:spPr bwMode="auto">
            <a:xfrm>
              <a:off x="8383586" y="4358996"/>
              <a:ext cx="25289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54" name="文本框 153"/>
            <p:cNvSpPr txBox="1"/>
            <p:nvPr/>
          </p:nvSpPr>
          <p:spPr>
            <a:xfrm>
              <a:off x="8310123" y="3975131"/>
              <a:ext cx="1424489" cy="399981"/>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p:cTn id="13" dur="500" fill="hold"/>
                                        <p:tgtEl>
                                          <p:spTgt spid="117"/>
                                        </p:tgtEl>
                                        <p:attrNameLst>
                                          <p:attrName>ppt_w</p:attrName>
                                        </p:attrNameLst>
                                      </p:cBhvr>
                                      <p:tavLst>
                                        <p:tav tm="0">
                                          <p:val>
                                            <p:fltVal val="0"/>
                                          </p:val>
                                        </p:tav>
                                        <p:tav tm="100000">
                                          <p:val>
                                            <p:strVal val="#ppt_w"/>
                                          </p:val>
                                        </p:tav>
                                      </p:tavLst>
                                    </p:anim>
                                    <p:anim calcmode="lin" valueType="num">
                                      <p:cBhvr>
                                        <p:cTn id="14" dur="500" fill="hold"/>
                                        <p:tgtEl>
                                          <p:spTgt spid="117"/>
                                        </p:tgtEl>
                                        <p:attrNameLst>
                                          <p:attrName>ppt_h</p:attrName>
                                        </p:attrNameLst>
                                      </p:cBhvr>
                                      <p:tavLst>
                                        <p:tav tm="0">
                                          <p:val>
                                            <p:fltVal val="0"/>
                                          </p:val>
                                        </p:tav>
                                        <p:tav tm="100000">
                                          <p:val>
                                            <p:strVal val="#ppt_h"/>
                                          </p:val>
                                        </p:tav>
                                      </p:tavLst>
                                    </p:anim>
                                    <p:animEffect transition="in" filter="fade">
                                      <p:cBhvr>
                                        <p:cTn id="15" dur="500"/>
                                        <p:tgtEl>
                                          <p:spTgt spid="1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2" presetClass="entr" presetSubtype="8" decel="100000"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500" fill="hold"/>
                                        <p:tgtEl>
                                          <p:spTgt spid="143"/>
                                        </p:tgtEl>
                                        <p:attrNameLst>
                                          <p:attrName>ppt_x</p:attrName>
                                        </p:attrNameLst>
                                      </p:cBhvr>
                                      <p:tavLst>
                                        <p:tav tm="0">
                                          <p:val>
                                            <p:strVal val="0-#ppt_w/2"/>
                                          </p:val>
                                        </p:tav>
                                        <p:tav tm="100000">
                                          <p:val>
                                            <p:strVal val="#ppt_x"/>
                                          </p:val>
                                        </p:tav>
                                      </p:tavLst>
                                    </p:anim>
                                    <p:anim calcmode="lin" valueType="num">
                                      <p:cBhvr additive="base">
                                        <p:cTn id="32" dur="500" fill="hold"/>
                                        <p:tgtEl>
                                          <p:spTgt spid="14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146"/>
                                        </p:tgtEl>
                                        <p:attrNameLst>
                                          <p:attrName>style.visibility</p:attrName>
                                        </p:attrNameLst>
                                      </p:cBhvr>
                                      <p:to>
                                        <p:strVal val="visible"/>
                                      </p:to>
                                    </p:set>
                                    <p:anim calcmode="lin" valueType="num">
                                      <p:cBhvr additive="base">
                                        <p:cTn id="36" dur="500" fill="hold"/>
                                        <p:tgtEl>
                                          <p:spTgt spid="146"/>
                                        </p:tgtEl>
                                        <p:attrNameLst>
                                          <p:attrName>ppt_x</p:attrName>
                                        </p:attrNameLst>
                                      </p:cBhvr>
                                      <p:tavLst>
                                        <p:tav tm="0">
                                          <p:val>
                                            <p:strVal val="0-#ppt_w/2"/>
                                          </p:val>
                                        </p:tav>
                                        <p:tav tm="100000">
                                          <p:val>
                                            <p:strVal val="#ppt_x"/>
                                          </p:val>
                                        </p:tav>
                                      </p:tavLst>
                                    </p:anim>
                                    <p:anim calcmode="lin" valueType="num">
                                      <p:cBhvr additive="base">
                                        <p:cTn id="37" dur="500" fill="hold"/>
                                        <p:tgtEl>
                                          <p:spTgt spid="146"/>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100000"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500" fill="hold"/>
                                        <p:tgtEl>
                                          <p:spTgt spid="152"/>
                                        </p:tgtEl>
                                        <p:attrNameLst>
                                          <p:attrName>ppt_x</p:attrName>
                                        </p:attrNameLst>
                                      </p:cBhvr>
                                      <p:tavLst>
                                        <p:tav tm="0">
                                          <p:val>
                                            <p:strVal val="1+#ppt_w/2"/>
                                          </p:val>
                                        </p:tav>
                                        <p:tav tm="100000">
                                          <p:val>
                                            <p:strVal val="#ppt_x"/>
                                          </p:val>
                                        </p:tav>
                                      </p:tavLst>
                                    </p:anim>
                                    <p:anim calcmode="lin" valueType="num">
                                      <p:cBhvr additive="base">
                                        <p:cTn id="42" dur="500" fill="hold"/>
                                        <p:tgtEl>
                                          <p:spTgt spid="152"/>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100000" fill="hold" nodeType="afterEffect">
                                  <p:stCondLst>
                                    <p:cond delay="0"/>
                                  </p:stCondLst>
                                  <p:childTnLst>
                                    <p:set>
                                      <p:cBhvr>
                                        <p:cTn id="45" dur="1" fill="hold">
                                          <p:stCondLst>
                                            <p:cond delay="0"/>
                                          </p:stCondLst>
                                        </p:cTn>
                                        <p:tgtEl>
                                          <p:spTgt spid="149"/>
                                        </p:tgtEl>
                                        <p:attrNameLst>
                                          <p:attrName>style.visibility</p:attrName>
                                        </p:attrNameLst>
                                      </p:cBhvr>
                                      <p:to>
                                        <p:strVal val="visible"/>
                                      </p:to>
                                    </p:set>
                                    <p:anim calcmode="lin" valueType="num">
                                      <p:cBhvr additive="base">
                                        <p:cTn id="46" dur="500" fill="hold"/>
                                        <p:tgtEl>
                                          <p:spTgt spid="149"/>
                                        </p:tgtEl>
                                        <p:attrNameLst>
                                          <p:attrName>ppt_x</p:attrName>
                                        </p:attrNameLst>
                                      </p:cBhvr>
                                      <p:tavLst>
                                        <p:tav tm="0">
                                          <p:val>
                                            <p:strVal val="1+#ppt_w/2"/>
                                          </p:val>
                                        </p:tav>
                                        <p:tav tm="100000">
                                          <p:val>
                                            <p:strVal val="#ppt_x"/>
                                          </p:val>
                                        </p:tav>
                                      </p:tavLst>
                                    </p:anim>
                                    <p:anim calcmode="lin" valueType="num">
                                      <p:cBhvr additive="base">
                                        <p:cTn id="47"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3251201" y="2505670"/>
            <a:ext cx="6210300" cy="923330"/>
          </a:xfrm>
          <a:prstGeom prst="rect">
            <a:avLst/>
          </a:prstGeom>
          <a:noFill/>
        </p:spPr>
        <p:txBody>
          <a:bodyPr wrap="square" rtlCol="0">
            <a:spAutoFit/>
          </a:bodyPr>
          <a:lstStyle/>
          <a:p>
            <a:pPr algn="dist"/>
            <a:r>
              <a:rPr lang="zh-CN" altLang="en-US" sz="5400" dirty="0">
                <a:solidFill>
                  <a:schemeClr val="tx1">
                    <a:lumMod val="95000"/>
                    <a:lumOff val="5000"/>
                  </a:schemeClr>
                </a:solidFill>
                <a:latin typeface="+mn-ea"/>
              </a:rPr>
              <a:t>感谢您的观看</a:t>
            </a:r>
          </a:p>
        </p:txBody>
      </p:sp>
      <p:sp>
        <p:nvSpPr>
          <p:cNvPr id="7" name="文本框 6"/>
          <p:cNvSpPr txBox="1"/>
          <p:nvPr/>
        </p:nvSpPr>
        <p:spPr>
          <a:xfrm>
            <a:off x="1806889" y="3395785"/>
            <a:ext cx="8621627" cy="769441"/>
          </a:xfrm>
          <a:prstGeom prst="rect">
            <a:avLst/>
          </a:prstGeom>
          <a:noFill/>
        </p:spPr>
        <p:txBody>
          <a:bodyPr wrap="square" rtlCol="0">
            <a:spAutoFit/>
          </a:bodyPr>
          <a:lstStyle/>
          <a:p>
            <a:pPr algn="ctr"/>
            <a:r>
              <a:rPr lang="en-US" altLang="zh-CN" sz="2200" dirty="0">
                <a:solidFill>
                  <a:schemeClr val="tx1">
                    <a:lumMod val="95000"/>
                    <a:lumOff val="5000"/>
                  </a:schemeClr>
                </a:solidFill>
                <a:latin typeface="+mn-ea"/>
              </a:rPr>
              <a:t>Without ideal, life is a desert, not angry; Without ideal, life is like night, without light; Without ideal, life is like a maze, without direction.</a:t>
            </a:r>
          </a:p>
        </p:txBody>
      </p:sp>
      <p:grpSp>
        <p:nvGrpSpPr>
          <p:cNvPr id="8" name="组合 7"/>
          <p:cNvGrpSpPr/>
          <p:nvPr/>
        </p:nvGrpSpPr>
        <p:grpSpPr>
          <a:xfrm>
            <a:off x="4881553" y="4319115"/>
            <a:ext cx="2428894" cy="515484"/>
            <a:chOff x="4647268" y="2344246"/>
            <a:chExt cx="2948155" cy="625687"/>
          </a:xfrm>
        </p:grpSpPr>
        <p:sp>
          <p:nvSpPr>
            <p:cNvPr id="9" name="文本框 8"/>
            <p:cNvSpPr txBox="1"/>
            <p:nvPr/>
          </p:nvSpPr>
          <p:spPr>
            <a:xfrm>
              <a:off x="4647268" y="2410308"/>
              <a:ext cx="2948155" cy="554943"/>
            </a:xfrm>
            <a:prstGeom prst="rect">
              <a:avLst/>
            </a:prstGeom>
            <a:noFill/>
          </p:spPr>
          <p:txBody>
            <a:bodyPr wrap="square" rtlCol="0">
              <a:spAutoFit/>
            </a:bodyPr>
            <a:lstStyle/>
            <a:p>
              <a:pPr algn="ctr"/>
              <a:r>
                <a:rPr lang="zh-CN" altLang="en-US" sz="2400" dirty="0">
                  <a:solidFill>
                    <a:schemeClr val="tx1">
                      <a:lumMod val="95000"/>
                      <a:lumOff val="5000"/>
                    </a:schemeClr>
                  </a:solidFill>
                  <a:latin typeface="+mn-ea"/>
                </a:rPr>
                <a:t>讲师：</a:t>
              </a:r>
              <a:r>
                <a:rPr lang="en-US" altLang="zh-CN" sz="2400" dirty="0">
                  <a:solidFill>
                    <a:schemeClr val="tx1">
                      <a:lumMod val="95000"/>
                      <a:lumOff val="5000"/>
                    </a:schemeClr>
                  </a:solidFill>
                  <a:latin typeface="+mn-ea"/>
                </a:rPr>
                <a:t>XXX</a:t>
              </a:r>
            </a:p>
          </p:txBody>
        </p:sp>
        <p:sp>
          <p:nvSpPr>
            <p:cNvPr id="10" name="椭圆 31"/>
            <p:cNvSpPr/>
            <p:nvPr/>
          </p:nvSpPr>
          <p:spPr>
            <a:xfrm rot="16200000">
              <a:off x="5783156" y="1223001"/>
              <a:ext cx="625687" cy="286817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lumMod val="95000"/>
                    <a:lumOff val="5000"/>
                  </a:schemeClr>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文本框 21"/>
          <p:cNvSpPr txBox="1"/>
          <p:nvPr/>
        </p:nvSpPr>
        <p:spPr>
          <a:xfrm>
            <a:off x="5602424" y="345349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mn-ea"/>
              </a:rPr>
              <a:t>ADD YOUR TITLE HERE</a:t>
            </a:r>
            <a:endParaRPr lang="zh-CN" altLang="en-US" sz="1200" dirty="0">
              <a:solidFill>
                <a:schemeClr val="tx1">
                  <a:lumMod val="50000"/>
                  <a:lumOff val="50000"/>
                </a:schemeClr>
              </a:solidFill>
              <a:latin typeface="+mn-ea"/>
            </a:endParaRPr>
          </a:p>
        </p:txBody>
      </p:sp>
      <p:sp>
        <p:nvSpPr>
          <p:cNvPr id="23" name="文本框 25"/>
          <p:cNvSpPr txBox="1"/>
          <p:nvPr/>
        </p:nvSpPr>
        <p:spPr>
          <a:xfrm>
            <a:off x="5557996" y="2985440"/>
            <a:ext cx="2292935" cy="438582"/>
          </a:xfrm>
          <a:prstGeom prst="rect">
            <a:avLst/>
          </a:prstGeom>
          <a:noFill/>
        </p:spPr>
        <p:txBody>
          <a:bodyPr wrap="none" lIns="68580" tIns="34290" rIns="68580" bIns="34290" rtlCol="0">
            <a:spAutoFit/>
          </a:bodyPr>
          <a:lstStyle/>
          <a:p>
            <a:r>
              <a:rPr lang="zh-CN" altLang="en-US" sz="2400" dirty="0">
                <a:solidFill>
                  <a:schemeClr val="tx1">
                    <a:lumMod val="95000"/>
                    <a:lumOff val="5000"/>
                  </a:schemeClr>
                </a:solidFill>
                <a:latin typeface="+mn-ea"/>
              </a:rPr>
              <a:t>单击此添加标题</a:t>
            </a:r>
          </a:p>
        </p:txBody>
      </p:sp>
      <p:sp>
        <p:nvSpPr>
          <p:cNvPr id="24" name="矩形 23"/>
          <p:cNvSpPr/>
          <p:nvPr/>
        </p:nvSpPr>
        <p:spPr>
          <a:xfrm>
            <a:off x="5602424" y="2589396"/>
            <a:ext cx="1573076" cy="369332"/>
          </a:xfrm>
          <a:prstGeom prst="rect">
            <a:avLst/>
          </a:prstGeom>
          <a:solidFill>
            <a:schemeClr val="tx1">
              <a:lumMod val="95000"/>
              <a:lumOff val="5000"/>
            </a:schemeClr>
          </a:solidFill>
        </p:spPr>
        <p:txBody>
          <a:bodyPr wrap="square">
            <a:spAutoFit/>
          </a:bodyPr>
          <a:lstStyle/>
          <a:p>
            <a:r>
              <a:rPr lang="en-US" altLang="zh-CN" dirty="0">
                <a:solidFill>
                  <a:schemeClr val="bg1"/>
                </a:solidFill>
                <a:latin typeface="+mn-ea"/>
              </a:rPr>
              <a:t>PART  ONE</a:t>
            </a:r>
            <a:endParaRPr lang="zh-CN" altLang="en-US" dirty="0">
              <a:solidFill>
                <a:schemeClr val="bg1"/>
              </a:solidFill>
              <a:latin typeface="+mn-ea"/>
            </a:endParaRPr>
          </a:p>
        </p:txBody>
      </p:sp>
      <p:grpSp>
        <p:nvGrpSpPr>
          <p:cNvPr id="25" name="Group 4"/>
          <p:cNvGrpSpPr>
            <a:grpSpLocks noChangeAspect="1"/>
          </p:cNvGrpSpPr>
          <p:nvPr/>
        </p:nvGrpSpPr>
        <p:grpSpPr bwMode="auto">
          <a:xfrm>
            <a:off x="3730216" y="1835200"/>
            <a:ext cx="1565672" cy="2155697"/>
            <a:chOff x="1558" y="1280"/>
            <a:chExt cx="1315" cy="1810"/>
          </a:xfrm>
          <a:solidFill>
            <a:srgbClr val="5092E0"/>
          </a:solidFill>
        </p:grpSpPr>
        <p:sp>
          <p:nvSpPr>
            <p:cNvPr id="26"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21"/>
          <p:cNvSpPr/>
          <p:nvPr/>
        </p:nvSpPr>
        <p:spPr bwMode="auto">
          <a:xfrm>
            <a:off x="3766220" y="3959436"/>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Bottom)">
                                      <p:cBhvr>
                                        <p:cTn id="7" dur="500"/>
                                        <p:tgtEl>
                                          <p:spTgt spid="2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椭圆 31"/>
          <p:cNvSpPr/>
          <p:nvPr/>
        </p:nvSpPr>
        <p:spPr>
          <a:xfrm>
            <a:off x="1918990" y="1941514"/>
            <a:ext cx="1707624"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400" noProof="1">
              <a:solidFill>
                <a:schemeClr val="tx1">
                  <a:lumMod val="65000"/>
                  <a:lumOff val="35000"/>
                </a:schemeClr>
              </a:solidFill>
            </a:endParaRPr>
          </a:p>
        </p:txBody>
      </p:sp>
      <p:grpSp>
        <p:nvGrpSpPr>
          <p:cNvPr id="5" name="chenying0907 4"/>
          <p:cNvGrpSpPr/>
          <p:nvPr/>
        </p:nvGrpSpPr>
        <p:grpSpPr>
          <a:xfrm>
            <a:off x="1704744" y="4284913"/>
            <a:ext cx="2055178" cy="1567417"/>
            <a:chOff x="1703388" y="3787955"/>
            <a:chExt cx="2055812" cy="1567416"/>
          </a:xfrm>
        </p:grpSpPr>
        <p:sp>
          <p:nvSpPr>
            <p:cNvPr id="6" name="文本框 5"/>
            <p:cNvSpPr txBox="1"/>
            <p:nvPr/>
          </p:nvSpPr>
          <p:spPr>
            <a:xfrm>
              <a:off x="1836739" y="3787955"/>
              <a:ext cx="1827212" cy="461537"/>
            </a:xfrm>
            <a:prstGeom prst="rect">
              <a:avLst/>
            </a:prstGeom>
            <a:noFill/>
          </p:spPr>
          <p:txBody>
            <a:bodyPr>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添加标题</a:t>
              </a:r>
            </a:p>
          </p:txBody>
        </p:sp>
        <p:sp>
          <p:nvSpPr>
            <p:cNvPr id="7" name="文本框 86"/>
            <p:cNvSpPr txBox="1">
              <a:spLocks noChangeArrowheads="1"/>
            </p:cNvSpPr>
            <p:nvPr/>
          </p:nvSpPr>
          <p:spPr bwMode="auto">
            <a:xfrm>
              <a:off x="1703388" y="4524374"/>
              <a:ext cx="2055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rgbClr val="595959"/>
                </a:solidFill>
                <a:latin typeface="微软雅黑" panose="020B0503020204020204" pitchFamily="34" charset="-122"/>
                <a:ea typeface="微软雅黑" panose="020B0503020204020204" pitchFamily="34" charset="-122"/>
              </a:endParaRPr>
            </a:p>
          </p:txBody>
        </p:sp>
      </p:grpSp>
      <p:sp>
        <p:nvSpPr>
          <p:cNvPr id="8" name="任意多边形 7"/>
          <p:cNvSpPr/>
          <p:nvPr/>
        </p:nvSpPr>
        <p:spPr>
          <a:xfrm>
            <a:off x="2233218" y="2894014"/>
            <a:ext cx="1079167"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400" noProof="1">
              <a:solidFill>
                <a:schemeClr val="tx1">
                  <a:lumMod val="65000"/>
                  <a:lumOff val="35000"/>
                </a:schemeClr>
              </a:solidFill>
            </a:endParaRPr>
          </a:p>
        </p:txBody>
      </p:sp>
      <p:sp>
        <p:nvSpPr>
          <p:cNvPr id="9" name="文本框 88"/>
          <p:cNvSpPr txBox="1">
            <a:spLocks noChangeArrowheads="1"/>
          </p:cNvSpPr>
          <p:nvPr/>
        </p:nvSpPr>
        <p:spPr bwMode="auto">
          <a:xfrm>
            <a:off x="2080865" y="2894014"/>
            <a:ext cx="1382287" cy="4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135"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rPr>
              <a:t>Step 1</a:t>
            </a:r>
            <a:endParaRPr lang="zh-CN" altLang="en-US" sz="2135"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10" name="chenying0907 90"/>
          <p:cNvGrpSpPr/>
          <p:nvPr/>
        </p:nvGrpSpPr>
        <p:grpSpPr bwMode="auto">
          <a:xfrm>
            <a:off x="2539511" y="2195513"/>
            <a:ext cx="385644" cy="611187"/>
            <a:chOff x="5844088" y="2600655"/>
            <a:chExt cx="385904" cy="611158"/>
          </a:xfrm>
        </p:grpSpPr>
        <p:grpSp>
          <p:nvGrpSpPr>
            <p:cNvPr id="11" name="chenying0907 91"/>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grpSp>
      <p:grpSp>
        <p:nvGrpSpPr>
          <p:cNvPr id="16" name="chenying0907 98"/>
          <p:cNvGrpSpPr/>
          <p:nvPr/>
        </p:nvGrpSpPr>
        <p:grpSpPr bwMode="auto">
          <a:xfrm>
            <a:off x="8947858" y="2292350"/>
            <a:ext cx="474516" cy="431800"/>
            <a:chOff x="7002966" y="4415883"/>
            <a:chExt cx="507443" cy="461687"/>
          </a:xfrm>
        </p:grpSpPr>
        <p:grpSp>
          <p:nvGrpSpPr>
            <p:cNvPr id="17" name="chenying0907 99"/>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grpSp>
      <p:grpSp>
        <p:nvGrpSpPr>
          <p:cNvPr id="24" name="chenying0907 110"/>
          <p:cNvGrpSpPr/>
          <p:nvPr/>
        </p:nvGrpSpPr>
        <p:grpSpPr bwMode="auto">
          <a:xfrm>
            <a:off x="5707183" y="2178050"/>
            <a:ext cx="557040" cy="498475"/>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grpSp>
      <p:sp>
        <p:nvSpPr>
          <p:cNvPr id="27" name="椭圆 31"/>
          <p:cNvSpPr/>
          <p:nvPr/>
        </p:nvSpPr>
        <p:spPr>
          <a:xfrm>
            <a:off x="5151729" y="1941514"/>
            <a:ext cx="1707624"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400" noProof="1">
              <a:solidFill>
                <a:schemeClr val="tx1">
                  <a:lumMod val="65000"/>
                  <a:lumOff val="35000"/>
                </a:schemeClr>
              </a:solidFill>
            </a:endParaRPr>
          </a:p>
        </p:txBody>
      </p:sp>
      <p:sp>
        <p:nvSpPr>
          <p:cNvPr id="28" name="任意多边形 27"/>
          <p:cNvSpPr/>
          <p:nvPr/>
        </p:nvSpPr>
        <p:spPr>
          <a:xfrm>
            <a:off x="5465959" y="2894014"/>
            <a:ext cx="1080753"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400" noProof="1">
              <a:solidFill>
                <a:schemeClr val="tx1">
                  <a:lumMod val="65000"/>
                  <a:lumOff val="35000"/>
                </a:schemeClr>
              </a:solidFill>
            </a:endParaRPr>
          </a:p>
        </p:txBody>
      </p:sp>
      <p:sp>
        <p:nvSpPr>
          <p:cNvPr id="29" name="文本框 145"/>
          <p:cNvSpPr txBox="1">
            <a:spLocks noChangeArrowheads="1"/>
          </p:cNvSpPr>
          <p:nvPr/>
        </p:nvSpPr>
        <p:spPr bwMode="auto">
          <a:xfrm>
            <a:off x="5314398" y="2930525"/>
            <a:ext cx="1382287" cy="4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135"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rPr>
              <a:t>Step 2</a:t>
            </a:r>
            <a:endParaRPr lang="zh-CN" altLang="en-US" sz="2135"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sp>
        <p:nvSpPr>
          <p:cNvPr id="30" name="椭圆 31"/>
          <p:cNvSpPr/>
          <p:nvPr/>
        </p:nvSpPr>
        <p:spPr>
          <a:xfrm>
            <a:off x="8332098" y="1941514"/>
            <a:ext cx="1706036"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400" noProof="1">
              <a:solidFill>
                <a:schemeClr val="tx1">
                  <a:lumMod val="65000"/>
                  <a:lumOff val="35000"/>
                </a:schemeClr>
              </a:solidFill>
            </a:endParaRPr>
          </a:p>
        </p:txBody>
      </p:sp>
      <p:sp>
        <p:nvSpPr>
          <p:cNvPr id="31" name="任意多边形 30"/>
          <p:cNvSpPr/>
          <p:nvPr/>
        </p:nvSpPr>
        <p:spPr>
          <a:xfrm>
            <a:off x="8644739" y="2894014"/>
            <a:ext cx="1080754"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400" noProof="1">
              <a:solidFill>
                <a:schemeClr val="tx1">
                  <a:lumMod val="65000"/>
                  <a:lumOff val="35000"/>
                </a:schemeClr>
              </a:solidFill>
            </a:endParaRPr>
          </a:p>
        </p:txBody>
      </p:sp>
      <p:sp>
        <p:nvSpPr>
          <p:cNvPr id="32" name="文本框 157"/>
          <p:cNvSpPr txBox="1">
            <a:spLocks noChangeArrowheads="1"/>
          </p:cNvSpPr>
          <p:nvPr/>
        </p:nvSpPr>
        <p:spPr bwMode="auto">
          <a:xfrm>
            <a:off x="8493973" y="2912521"/>
            <a:ext cx="1382285" cy="4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135"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rPr>
              <a:t>Step 3</a:t>
            </a:r>
            <a:endParaRPr lang="zh-CN" altLang="en-US" sz="2135"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33" name="chenying0907 12"/>
          <p:cNvGrpSpPr/>
          <p:nvPr/>
        </p:nvGrpSpPr>
        <p:grpSpPr bwMode="auto">
          <a:xfrm>
            <a:off x="4096367" y="2633663"/>
            <a:ext cx="564976" cy="482600"/>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grpSp>
      <p:grpSp>
        <p:nvGrpSpPr>
          <p:cNvPr id="37" name="chenying0907 166"/>
          <p:cNvGrpSpPr/>
          <p:nvPr/>
        </p:nvGrpSpPr>
        <p:grpSpPr bwMode="auto">
          <a:xfrm>
            <a:off x="7311651" y="2633663"/>
            <a:ext cx="564976" cy="482600"/>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tx1">
                    <a:lumMod val="65000"/>
                    <a:lumOff val="35000"/>
                  </a:schemeClr>
                </a:solidFill>
              </a:endParaRPr>
            </a:p>
          </p:txBody>
        </p:sp>
      </p:grpSp>
      <p:grpSp>
        <p:nvGrpSpPr>
          <p:cNvPr id="41" name="chenying0907 40"/>
          <p:cNvGrpSpPr/>
          <p:nvPr/>
        </p:nvGrpSpPr>
        <p:grpSpPr>
          <a:xfrm>
            <a:off x="5072379" y="4284913"/>
            <a:ext cx="2055178" cy="1567417"/>
            <a:chOff x="5072063" y="3787955"/>
            <a:chExt cx="2055812" cy="1567416"/>
          </a:xfrm>
        </p:grpSpPr>
        <p:sp>
          <p:nvSpPr>
            <p:cNvPr id="42" name="文本框 41"/>
            <p:cNvSpPr txBox="1"/>
            <p:nvPr/>
          </p:nvSpPr>
          <p:spPr>
            <a:xfrm>
              <a:off x="5072063" y="3787955"/>
              <a:ext cx="1827212" cy="461537"/>
            </a:xfrm>
            <a:prstGeom prst="rect">
              <a:avLst/>
            </a:prstGeom>
            <a:noFill/>
          </p:spPr>
          <p:txBody>
            <a:bodyPr>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添加标题</a:t>
              </a:r>
            </a:p>
          </p:txBody>
        </p:sp>
        <p:sp>
          <p:nvSpPr>
            <p:cNvPr id="43" name="文本框 86"/>
            <p:cNvSpPr txBox="1">
              <a:spLocks noChangeArrowheads="1"/>
            </p:cNvSpPr>
            <p:nvPr/>
          </p:nvSpPr>
          <p:spPr bwMode="auto">
            <a:xfrm>
              <a:off x="5072063" y="4524374"/>
              <a:ext cx="2055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rgbClr val="595959"/>
                </a:solidFill>
                <a:latin typeface="微软雅黑" panose="020B0503020204020204" pitchFamily="34" charset="-122"/>
                <a:ea typeface="微软雅黑" panose="020B0503020204020204" pitchFamily="34" charset="-122"/>
              </a:endParaRPr>
            </a:p>
          </p:txBody>
        </p:sp>
      </p:grpSp>
      <p:grpSp>
        <p:nvGrpSpPr>
          <p:cNvPr id="44" name="chenying0907 43"/>
          <p:cNvGrpSpPr/>
          <p:nvPr/>
        </p:nvGrpSpPr>
        <p:grpSpPr>
          <a:xfrm>
            <a:off x="8171016" y="4284912"/>
            <a:ext cx="2055178" cy="1573717"/>
            <a:chOff x="8171656" y="3787955"/>
            <a:chExt cx="2055812" cy="1573717"/>
          </a:xfrm>
        </p:grpSpPr>
        <p:sp>
          <p:nvSpPr>
            <p:cNvPr id="45" name="文本框 44"/>
            <p:cNvSpPr txBox="1"/>
            <p:nvPr/>
          </p:nvSpPr>
          <p:spPr>
            <a:xfrm>
              <a:off x="8251825" y="3787955"/>
              <a:ext cx="1827213" cy="461537"/>
            </a:xfrm>
            <a:prstGeom prst="rect">
              <a:avLst/>
            </a:prstGeom>
            <a:noFill/>
          </p:spPr>
          <p:txBody>
            <a:bodyPr>
              <a:spAutoFit/>
            </a:bodyPr>
            <a:lstStyle/>
            <a:p>
              <a:pPr algn="ctr"/>
              <a:r>
                <a:rPr lang="zh-CN" altLang="en-US" sz="2400" b="1" dirty="0">
                  <a:solidFill>
                    <a:schemeClr val="accent4"/>
                  </a:solidFill>
                  <a:latin typeface="微软雅黑" panose="020B0503020204020204" pitchFamily="34" charset="-122"/>
                  <a:ea typeface="微软雅黑" panose="020B0503020204020204" pitchFamily="34" charset="-122"/>
                </a:rPr>
                <a:t>添加标题</a:t>
              </a:r>
            </a:p>
          </p:txBody>
        </p:sp>
        <p:sp>
          <p:nvSpPr>
            <p:cNvPr id="46" name="文本框 86"/>
            <p:cNvSpPr txBox="1">
              <a:spLocks noChangeArrowheads="1"/>
            </p:cNvSpPr>
            <p:nvPr/>
          </p:nvSpPr>
          <p:spPr bwMode="auto">
            <a:xfrm>
              <a:off x="8171656" y="4530675"/>
              <a:ext cx="2055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2500"/>
                            </p:stCondLst>
                            <p:childTnLst>
                              <p:par>
                                <p:cTn id="20" presetID="8" presetClass="emph" presetSubtype="0" fill="hold" grpId="1" nodeType="afterEffect">
                                  <p:stCondLst>
                                    <p:cond delay="0"/>
                                  </p:stCondLst>
                                  <p:childTnLst>
                                    <p:animRot by="21600000">
                                      <p:cBhvr>
                                        <p:cTn id="21" dur="1000" fill="hold"/>
                                        <p:tgtEl>
                                          <p:spTgt spid="27"/>
                                        </p:tgtEl>
                                        <p:attrNameLst>
                                          <p:attrName>r</p:attrName>
                                        </p:attrNameLst>
                                      </p:cBhvr>
                                    </p:animRo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4500"/>
                            </p:stCondLst>
                            <p:childTnLst>
                              <p:par>
                                <p:cTn id="31" presetID="8" presetClass="emph" presetSubtype="0" fill="hold" grpId="1" nodeType="afterEffect">
                                  <p:stCondLst>
                                    <p:cond delay="0"/>
                                  </p:stCondLst>
                                  <p:childTnLst>
                                    <p:animRot by="21600000">
                                      <p:cBhvr>
                                        <p:cTn id="32" dur="1000" fill="hold"/>
                                        <p:tgtEl>
                                          <p:spTgt spid="30"/>
                                        </p:tgtEl>
                                        <p:attrNameLst>
                                          <p:attrName>r</p:attrName>
                                        </p:attrNameLst>
                                      </p:cBhvr>
                                    </p:animRot>
                                  </p:childTnLst>
                                </p:cTn>
                              </p:par>
                            </p:childTnLst>
                          </p:cTn>
                        </p:par>
                        <p:par>
                          <p:cTn id="33" fill="hold">
                            <p:stCondLst>
                              <p:cond delay="5500"/>
                            </p:stCondLst>
                            <p:childTnLst>
                              <p:par>
                                <p:cTn id="34" presetID="16" presetClass="entr" presetSubtype="37"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500"/>
                                        <p:tgtEl>
                                          <p:spTgt spid="8"/>
                                        </p:tgtEl>
                                      </p:cBhvr>
                                    </p:animEffect>
                                  </p:childTnLst>
                                </p:cTn>
                              </p:par>
                            </p:childTnLst>
                          </p:cTn>
                        </p:par>
                        <p:par>
                          <p:cTn id="37" fill="hold">
                            <p:stCondLst>
                              <p:cond delay="6000"/>
                            </p:stCondLst>
                            <p:childTnLst>
                              <p:par>
                                <p:cTn id="38" presetID="47"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50"/>
                                        <p:tgtEl>
                                          <p:spTgt spid="10"/>
                                        </p:tgtEl>
                                      </p:cBhvr>
                                    </p:animEffect>
                                    <p:anim calcmode="lin" valueType="num">
                                      <p:cBhvr>
                                        <p:cTn id="41" dur="350" fill="hold"/>
                                        <p:tgtEl>
                                          <p:spTgt spid="10"/>
                                        </p:tgtEl>
                                        <p:attrNameLst>
                                          <p:attrName>ppt_x</p:attrName>
                                        </p:attrNameLst>
                                      </p:cBhvr>
                                      <p:tavLst>
                                        <p:tav tm="0">
                                          <p:val>
                                            <p:strVal val="#ppt_x"/>
                                          </p:val>
                                        </p:tav>
                                        <p:tav tm="100000">
                                          <p:val>
                                            <p:strVal val="#ppt_x"/>
                                          </p:val>
                                        </p:tav>
                                      </p:tavLst>
                                    </p:anim>
                                    <p:anim calcmode="lin" valueType="num">
                                      <p:cBhvr>
                                        <p:cTn id="42" dur="3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50"/>
                                        <p:tgtEl>
                                          <p:spTgt spid="9"/>
                                        </p:tgtEl>
                                      </p:cBhvr>
                                    </p:animEffect>
                                    <p:anim calcmode="lin" valueType="num">
                                      <p:cBhvr>
                                        <p:cTn id="47" dur="350" fill="hold"/>
                                        <p:tgtEl>
                                          <p:spTgt spid="9"/>
                                        </p:tgtEl>
                                        <p:attrNameLst>
                                          <p:attrName>ppt_x</p:attrName>
                                        </p:attrNameLst>
                                      </p:cBhvr>
                                      <p:tavLst>
                                        <p:tav tm="0">
                                          <p:val>
                                            <p:strVal val="#ppt_x"/>
                                          </p:val>
                                        </p:tav>
                                        <p:tav tm="100000">
                                          <p:val>
                                            <p:strVal val="#ppt_x"/>
                                          </p:val>
                                        </p:tav>
                                      </p:tavLst>
                                    </p:anim>
                                    <p:anim calcmode="lin" valueType="num">
                                      <p:cBhvr>
                                        <p:cTn id="48" dur="3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750"/>
                                        <p:tgtEl>
                                          <p:spTgt spid="5"/>
                                        </p:tgtEl>
                                      </p:cBhvr>
                                    </p:animEffect>
                                    <p:anim calcmode="lin" valueType="num">
                                      <p:cBhvr>
                                        <p:cTn id="53" dur="750" fill="hold"/>
                                        <p:tgtEl>
                                          <p:spTgt spid="5"/>
                                        </p:tgtEl>
                                        <p:attrNameLst>
                                          <p:attrName>ppt_x</p:attrName>
                                        </p:attrNameLst>
                                      </p:cBhvr>
                                      <p:tavLst>
                                        <p:tav tm="0">
                                          <p:val>
                                            <p:strVal val="#ppt_x"/>
                                          </p:val>
                                        </p:tav>
                                        <p:tav tm="100000">
                                          <p:val>
                                            <p:strVal val="#ppt_x"/>
                                          </p:val>
                                        </p:tav>
                                      </p:tavLst>
                                    </p:anim>
                                    <p:anim calcmode="lin" valueType="num">
                                      <p:cBhvr>
                                        <p:cTn id="54" dur="75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16" presetClass="entr" presetSubtype="37"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childTnLst>
                          </p:cTn>
                        </p:par>
                        <p:par>
                          <p:cTn id="59" fill="hold">
                            <p:stCondLst>
                              <p:cond delay="8500"/>
                            </p:stCondLst>
                            <p:childTnLst>
                              <p:par>
                                <p:cTn id="60" presetID="47"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350"/>
                                        <p:tgtEl>
                                          <p:spTgt spid="24"/>
                                        </p:tgtEl>
                                      </p:cBhvr>
                                    </p:animEffect>
                                    <p:anim calcmode="lin" valueType="num">
                                      <p:cBhvr>
                                        <p:cTn id="63" dur="350" fill="hold"/>
                                        <p:tgtEl>
                                          <p:spTgt spid="24"/>
                                        </p:tgtEl>
                                        <p:attrNameLst>
                                          <p:attrName>ppt_x</p:attrName>
                                        </p:attrNameLst>
                                      </p:cBhvr>
                                      <p:tavLst>
                                        <p:tav tm="0">
                                          <p:val>
                                            <p:strVal val="#ppt_x"/>
                                          </p:val>
                                        </p:tav>
                                        <p:tav tm="100000">
                                          <p:val>
                                            <p:strVal val="#ppt_x"/>
                                          </p:val>
                                        </p:tav>
                                      </p:tavLst>
                                    </p:anim>
                                    <p:anim calcmode="lin" valueType="num">
                                      <p:cBhvr>
                                        <p:cTn id="64" dur="35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350"/>
                                        <p:tgtEl>
                                          <p:spTgt spid="29"/>
                                        </p:tgtEl>
                                      </p:cBhvr>
                                    </p:animEffect>
                                    <p:anim calcmode="lin" valueType="num">
                                      <p:cBhvr>
                                        <p:cTn id="69" dur="350" fill="hold"/>
                                        <p:tgtEl>
                                          <p:spTgt spid="29"/>
                                        </p:tgtEl>
                                        <p:attrNameLst>
                                          <p:attrName>ppt_x</p:attrName>
                                        </p:attrNameLst>
                                      </p:cBhvr>
                                      <p:tavLst>
                                        <p:tav tm="0">
                                          <p:val>
                                            <p:strVal val="#ppt_x"/>
                                          </p:val>
                                        </p:tav>
                                        <p:tav tm="100000">
                                          <p:val>
                                            <p:strVal val="#ppt_x"/>
                                          </p:val>
                                        </p:tav>
                                      </p:tavLst>
                                    </p:anim>
                                    <p:anim calcmode="lin" valueType="num">
                                      <p:cBhvr>
                                        <p:cTn id="70" dur="35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750"/>
                                        <p:tgtEl>
                                          <p:spTgt spid="41"/>
                                        </p:tgtEl>
                                      </p:cBhvr>
                                    </p:animEffect>
                                    <p:anim calcmode="lin" valueType="num">
                                      <p:cBhvr>
                                        <p:cTn id="75" dur="750" fill="hold"/>
                                        <p:tgtEl>
                                          <p:spTgt spid="41"/>
                                        </p:tgtEl>
                                        <p:attrNameLst>
                                          <p:attrName>ppt_x</p:attrName>
                                        </p:attrNameLst>
                                      </p:cBhvr>
                                      <p:tavLst>
                                        <p:tav tm="0">
                                          <p:val>
                                            <p:strVal val="#ppt_x"/>
                                          </p:val>
                                        </p:tav>
                                        <p:tav tm="100000">
                                          <p:val>
                                            <p:strVal val="#ppt_x"/>
                                          </p:val>
                                        </p:tav>
                                      </p:tavLst>
                                    </p:anim>
                                    <p:anim calcmode="lin" valueType="num">
                                      <p:cBhvr>
                                        <p:cTn id="76" dur="750" fill="hold"/>
                                        <p:tgtEl>
                                          <p:spTgt spid="41"/>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16" presetClass="entr" presetSubtype="37"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outVertical)">
                                      <p:cBhvr>
                                        <p:cTn id="80" dur="500"/>
                                        <p:tgtEl>
                                          <p:spTgt spid="31"/>
                                        </p:tgtEl>
                                      </p:cBhvr>
                                    </p:animEffect>
                                  </p:childTnLst>
                                </p:cTn>
                              </p:par>
                            </p:childTnLst>
                          </p:cTn>
                        </p:par>
                        <p:par>
                          <p:cTn id="81" fill="hold">
                            <p:stCondLst>
                              <p:cond delay="11000"/>
                            </p:stCondLst>
                            <p:childTnLst>
                              <p:par>
                                <p:cTn id="82" presetID="47"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350"/>
                                        <p:tgtEl>
                                          <p:spTgt spid="16"/>
                                        </p:tgtEl>
                                      </p:cBhvr>
                                    </p:animEffect>
                                    <p:anim calcmode="lin" valueType="num">
                                      <p:cBhvr>
                                        <p:cTn id="85" dur="350" fill="hold"/>
                                        <p:tgtEl>
                                          <p:spTgt spid="16"/>
                                        </p:tgtEl>
                                        <p:attrNameLst>
                                          <p:attrName>ppt_x</p:attrName>
                                        </p:attrNameLst>
                                      </p:cBhvr>
                                      <p:tavLst>
                                        <p:tav tm="0">
                                          <p:val>
                                            <p:strVal val="#ppt_x"/>
                                          </p:val>
                                        </p:tav>
                                        <p:tav tm="100000">
                                          <p:val>
                                            <p:strVal val="#ppt_x"/>
                                          </p:val>
                                        </p:tav>
                                      </p:tavLst>
                                    </p:anim>
                                    <p:anim calcmode="lin" valueType="num">
                                      <p:cBhvr>
                                        <p:cTn id="86" dur="350" fill="hold"/>
                                        <p:tgtEl>
                                          <p:spTgt spid="16"/>
                                        </p:tgtEl>
                                        <p:attrNameLst>
                                          <p:attrName>ppt_y</p:attrName>
                                        </p:attrNameLst>
                                      </p:cBhvr>
                                      <p:tavLst>
                                        <p:tav tm="0">
                                          <p:val>
                                            <p:strVal val="#ppt_y-.1"/>
                                          </p:val>
                                        </p:tav>
                                        <p:tav tm="100000">
                                          <p:val>
                                            <p:strVal val="#ppt_y"/>
                                          </p:val>
                                        </p:tav>
                                      </p:tavLst>
                                    </p:anim>
                                  </p:childTnLst>
                                </p:cTn>
                              </p:par>
                            </p:childTnLst>
                          </p:cTn>
                        </p:par>
                        <p:par>
                          <p:cTn id="87" fill="hold">
                            <p:stCondLst>
                              <p:cond delay="11500"/>
                            </p:stCondLst>
                            <p:childTnLst>
                              <p:par>
                                <p:cTn id="88" presetID="42"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350"/>
                                        <p:tgtEl>
                                          <p:spTgt spid="32"/>
                                        </p:tgtEl>
                                      </p:cBhvr>
                                    </p:animEffect>
                                    <p:anim calcmode="lin" valueType="num">
                                      <p:cBhvr>
                                        <p:cTn id="91" dur="350" fill="hold"/>
                                        <p:tgtEl>
                                          <p:spTgt spid="32"/>
                                        </p:tgtEl>
                                        <p:attrNameLst>
                                          <p:attrName>ppt_x</p:attrName>
                                        </p:attrNameLst>
                                      </p:cBhvr>
                                      <p:tavLst>
                                        <p:tav tm="0">
                                          <p:val>
                                            <p:strVal val="#ppt_x"/>
                                          </p:val>
                                        </p:tav>
                                        <p:tav tm="100000">
                                          <p:val>
                                            <p:strVal val="#ppt_x"/>
                                          </p:val>
                                        </p:tav>
                                      </p:tavLst>
                                    </p:anim>
                                    <p:anim calcmode="lin" valueType="num">
                                      <p:cBhvr>
                                        <p:cTn id="92" dur="350" fill="hold"/>
                                        <p:tgtEl>
                                          <p:spTgt spid="32"/>
                                        </p:tgtEl>
                                        <p:attrNameLst>
                                          <p:attrName>ppt_y</p:attrName>
                                        </p:attrNameLst>
                                      </p:cBhvr>
                                      <p:tavLst>
                                        <p:tav tm="0">
                                          <p:val>
                                            <p:strVal val="#ppt_y+.1"/>
                                          </p:val>
                                        </p:tav>
                                        <p:tav tm="100000">
                                          <p:val>
                                            <p:strVal val="#ppt_y"/>
                                          </p:val>
                                        </p:tav>
                                      </p:tavLst>
                                    </p:anim>
                                  </p:childTnLst>
                                </p:cTn>
                              </p:par>
                            </p:childTnLst>
                          </p:cTn>
                        </p:par>
                        <p:par>
                          <p:cTn id="93" fill="hold">
                            <p:stCondLst>
                              <p:cond delay="12000"/>
                            </p:stCondLst>
                            <p:childTnLst>
                              <p:par>
                                <p:cTn id="94" presetID="42" presetClass="entr" presetSubtype="0" fill="hold"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750"/>
                                        <p:tgtEl>
                                          <p:spTgt spid="44"/>
                                        </p:tgtEl>
                                      </p:cBhvr>
                                    </p:animEffect>
                                    <p:anim calcmode="lin" valueType="num">
                                      <p:cBhvr>
                                        <p:cTn id="97" dur="750" fill="hold"/>
                                        <p:tgtEl>
                                          <p:spTgt spid="44"/>
                                        </p:tgtEl>
                                        <p:attrNameLst>
                                          <p:attrName>ppt_x</p:attrName>
                                        </p:attrNameLst>
                                      </p:cBhvr>
                                      <p:tavLst>
                                        <p:tav tm="0">
                                          <p:val>
                                            <p:strVal val="#ppt_x"/>
                                          </p:val>
                                        </p:tav>
                                        <p:tav tm="100000">
                                          <p:val>
                                            <p:strVal val="#ppt_x"/>
                                          </p:val>
                                        </p:tav>
                                      </p:tavLst>
                                    </p:anim>
                                    <p:anim calcmode="lin" valueType="num">
                                      <p:cBhvr>
                                        <p:cTn id="98"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4" name="Oval 113"/>
          <p:cNvSpPr/>
          <p:nvPr/>
        </p:nvSpPr>
        <p:spPr>
          <a:xfrm>
            <a:off x="7373170" y="3941471"/>
            <a:ext cx="140081" cy="1401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605448"/>
              </a:solidFill>
              <a:latin typeface="华文细黑" panose="02010600040101010101" pitchFamily="2" charset="-122"/>
              <a:ea typeface="华文细黑" panose="02010600040101010101" pitchFamily="2" charset="-122"/>
            </a:endParaRPr>
          </a:p>
        </p:txBody>
      </p:sp>
      <p:sp>
        <p:nvSpPr>
          <p:cNvPr id="155" name="Oval 118"/>
          <p:cNvSpPr/>
          <p:nvPr/>
        </p:nvSpPr>
        <p:spPr>
          <a:xfrm>
            <a:off x="6848300" y="4473743"/>
            <a:ext cx="546822"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605448"/>
              </a:solidFill>
              <a:latin typeface="华文细黑" panose="02010600040101010101" pitchFamily="2" charset="-122"/>
              <a:ea typeface="华文细黑" panose="02010600040101010101" pitchFamily="2" charset="-122"/>
            </a:endParaRPr>
          </a:p>
        </p:txBody>
      </p:sp>
      <p:sp>
        <p:nvSpPr>
          <p:cNvPr id="156" name="chenying0907 56"/>
          <p:cNvSpPr/>
          <p:nvPr/>
        </p:nvSpPr>
        <p:spPr bwMode="auto">
          <a:xfrm>
            <a:off x="4721918" y="3340345"/>
            <a:ext cx="2716684" cy="3403740"/>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vert="horz" wrap="square" lIns="91412" tIns="45706" rIns="91412" bIns="45706" numCol="1" anchor="t" anchorCtr="0" compatLnSpc="1"/>
          <a:lstStyle/>
          <a:p>
            <a:endParaRPr lang="id-ID" sz="2400">
              <a:solidFill>
                <a:srgbClr val="605448"/>
              </a:solidFill>
              <a:latin typeface="华文细黑" panose="02010600040101010101" pitchFamily="2" charset="-122"/>
              <a:ea typeface="华文细黑" panose="02010600040101010101" pitchFamily="2" charset="-122"/>
            </a:endParaRPr>
          </a:p>
        </p:txBody>
      </p:sp>
      <p:grpSp>
        <p:nvGrpSpPr>
          <p:cNvPr id="4" name="chenying0907 8"/>
          <p:cNvGrpSpPr/>
          <p:nvPr/>
        </p:nvGrpSpPr>
        <p:grpSpPr>
          <a:xfrm>
            <a:off x="2113624" y="1830297"/>
            <a:ext cx="2286947" cy="1138107"/>
            <a:chOff x="2112394" y="1830296"/>
            <a:chExt cx="2287653" cy="1138107"/>
          </a:xfrm>
        </p:grpSpPr>
        <p:sp>
          <p:nvSpPr>
            <p:cNvPr id="157" name="文本框 16"/>
            <p:cNvSpPr txBox="1">
              <a:spLocks noChangeArrowheads="1"/>
            </p:cNvSpPr>
            <p:nvPr/>
          </p:nvSpPr>
          <p:spPr bwMode="auto">
            <a:xfrm>
              <a:off x="2112394" y="2211273"/>
              <a:ext cx="228765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8" name="文本框 157"/>
            <p:cNvSpPr txBox="1"/>
            <p:nvPr/>
          </p:nvSpPr>
          <p:spPr>
            <a:xfrm>
              <a:off x="2483511" y="1830296"/>
              <a:ext cx="1424489" cy="338426"/>
            </a:xfrm>
            <a:prstGeom prst="rect">
              <a:avLst/>
            </a:prstGeom>
            <a:noFill/>
          </p:spPr>
          <p:txBody>
            <a:bodyPr wrap="square"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小标题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5" dirty="0">
                <a:solidFill>
                  <a:srgbClr val="605448"/>
                </a:solidFill>
                <a:latin typeface="微软雅黑" panose="020B0503020204020204" pitchFamily="34" charset="-122"/>
                <a:ea typeface="微软雅黑" panose="020B0503020204020204" pitchFamily="34" charset="-122"/>
              </a:endParaRPr>
            </a:p>
          </p:txBody>
        </p:sp>
      </p:grpSp>
      <p:grpSp>
        <p:nvGrpSpPr>
          <p:cNvPr id="5" name="chenying0907 7"/>
          <p:cNvGrpSpPr/>
          <p:nvPr/>
        </p:nvGrpSpPr>
        <p:grpSpPr>
          <a:xfrm>
            <a:off x="1147488" y="4002268"/>
            <a:ext cx="2286947" cy="1138107"/>
            <a:chOff x="1145959" y="4002266"/>
            <a:chExt cx="2287653" cy="1138107"/>
          </a:xfrm>
        </p:grpSpPr>
        <p:sp>
          <p:nvSpPr>
            <p:cNvPr id="160" name="文本框 16"/>
            <p:cNvSpPr txBox="1">
              <a:spLocks noChangeArrowheads="1"/>
            </p:cNvSpPr>
            <p:nvPr/>
          </p:nvSpPr>
          <p:spPr bwMode="auto">
            <a:xfrm>
              <a:off x="1145959" y="4383243"/>
              <a:ext cx="228765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161" name="文本框 160"/>
            <p:cNvSpPr txBox="1"/>
            <p:nvPr/>
          </p:nvSpPr>
          <p:spPr>
            <a:xfrm>
              <a:off x="1517076" y="4002266"/>
              <a:ext cx="1424489" cy="338426"/>
            </a:xfrm>
            <a:prstGeom prst="rect">
              <a:avLst/>
            </a:prstGeom>
            <a:noFill/>
          </p:spPr>
          <p:txBody>
            <a:bodyPr wrap="square"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小标题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5" dirty="0">
                <a:solidFill>
                  <a:srgbClr val="605448"/>
                </a:solidFill>
                <a:latin typeface="微软雅黑" panose="020B0503020204020204" pitchFamily="34" charset="-122"/>
                <a:ea typeface="微软雅黑" panose="020B0503020204020204" pitchFamily="34" charset="-122"/>
              </a:endParaRPr>
            </a:p>
          </p:txBody>
        </p:sp>
      </p:grpSp>
      <p:grpSp>
        <p:nvGrpSpPr>
          <p:cNvPr id="6" name="chenying0907 9"/>
          <p:cNvGrpSpPr/>
          <p:nvPr/>
        </p:nvGrpSpPr>
        <p:grpSpPr>
          <a:xfrm>
            <a:off x="7802893" y="1929505"/>
            <a:ext cx="2286947" cy="1138107"/>
            <a:chOff x="7803420" y="1929503"/>
            <a:chExt cx="2287653" cy="1138107"/>
          </a:xfrm>
        </p:grpSpPr>
        <p:sp>
          <p:nvSpPr>
            <p:cNvPr id="163" name="文本框 16"/>
            <p:cNvSpPr txBox="1">
              <a:spLocks noChangeArrowheads="1"/>
            </p:cNvSpPr>
            <p:nvPr/>
          </p:nvSpPr>
          <p:spPr bwMode="auto">
            <a:xfrm>
              <a:off x="7803420" y="2310480"/>
              <a:ext cx="228765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164" name="文本框 163"/>
            <p:cNvSpPr txBox="1"/>
            <p:nvPr/>
          </p:nvSpPr>
          <p:spPr>
            <a:xfrm>
              <a:off x="8174537" y="1929503"/>
              <a:ext cx="1424489" cy="338426"/>
            </a:xfrm>
            <a:prstGeom prst="rect">
              <a:avLst/>
            </a:prstGeom>
            <a:noFill/>
          </p:spPr>
          <p:txBody>
            <a:bodyPr wrap="square"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小标题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5" dirty="0">
                <a:solidFill>
                  <a:srgbClr val="605448"/>
                </a:solidFill>
                <a:latin typeface="微软雅黑" panose="020B0503020204020204" pitchFamily="34" charset="-122"/>
                <a:ea typeface="微软雅黑" panose="020B0503020204020204" pitchFamily="34" charset="-122"/>
              </a:endParaRPr>
            </a:p>
          </p:txBody>
        </p:sp>
      </p:grpSp>
      <p:grpSp>
        <p:nvGrpSpPr>
          <p:cNvPr id="7" name="chenying0907 10"/>
          <p:cNvGrpSpPr/>
          <p:nvPr/>
        </p:nvGrpSpPr>
        <p:grpSpPr>
          <a:xfrm>
            <a:off x="8514918" y="4002268"/>
            <a:ext cx="2286947" cy="1138107"/>
            <a:chOff x="8515664" y="4002266"/>
            <a:chExt cx="2287653" cy="1138107"/>
          </a:xfrm>
        </p:grpSpPr>
        <p:sp>
          <p:nvSpPr>
            <p:cNvPr id="166" name="文本框 16"/>
            <p:cNvSpPr txBox="1">
              <a:spLocks noChangeArrowheads="1"/>
            </p:cNvSpPr>
            <p:nvPr/>
          </p:nvSpPr>
          <p:spPr bwMode="auto">
            <a:xfrm>
              <a:off x="8515664" y="4383243"/>
              <a:ext cx="228765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167" name="文本框 166"/>
            <p:cNvSpPr txBox="1"/>
            <p:nvPr/>
          </p:nvSpPr>
          <p:spPr>
            <a:xfrm>
              <a:off x="8886781" y="4002266"/>
              <a:ext cx="1424489" cy="338426"/>
            </a:xfrm>
            <a:prstGeom prst="rect">
              <a:avLst/>
            </a:prstGeom>
            <a:noFill/>
          </p:spPr>
          <p:txBody>
            <a:bodyPr wrap="square"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小标题</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5" dirty="0">
                <a:solidFill>
                  <a:srgbClr val="605448"/>
                </a:solidFill>
                <a:latin typeface="微软雅黑" panose="020B0503020204020204" pitchFamily="34" charset="-122"/>
                <a:ea typeface="微软雅黑" panose="020B0503020204020204" pitchFamily="34" charset="-122"/>
              </a:endParaRPr>
            </a:p>
          </p:txBody>
        </p:sp>
      </p:grpSp>
      <p:grpSp>
        <p:nvGrpSpPr>
          <p:cNvPr id="8" name="chenying0907 3"/>
          <p:cNvGrpSpPr/>
          <p:nvPr/>
        </p:nvGrpSpPr>
        <p:grpSpPr>
          <a:xfrm>
            <a:off x="6557194" y="3969080"/>
            <a:ext cx="1505950" cy="1521588"/>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grpSp>
        <p:nvGrpSpPr>
          <p:cNvPr id="10" name="chenying0907 6"/>
          <p:cNvGrpSpPr/>
          <p:nvPr/>
        </p:nvGrpSpPr>
        <p:grpSpPr>
          <a:xfrm>
            <a:off x="3616833" y="3890310"/>
            <a:ext cx="1312804" cy="1326436"/>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grpSp>
        <p:nvGrpSpPr>
          <p:cNvPr id="12" name="chenying0907 4"/>
          <p:cNvGrpSpPr/>
          <p:nvPr/>
        </p:nvGrpSpPr>
        <p:grpSpPr>
          <a:xfrm>
            <a:off x="6306773" y="2492307"/>
            <a:ext cx="1241320" cy="1254210"/>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grpSp>
        <p:nvGrpSpPr>
          <p:cNvPr id="14" name="chenying0907 5"/>
          <p:cNvGrpSpPr/>
          <p:nvPr/>
        </p:nvGrpSpPr>
        <p:grpSpPr>
          <a:xfrm>
            <a:off x="4572509" y="2317938"/>
            <a:ext cx="1450867" cy="1465933"/>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400">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400" dirty="0">
                  <a:solidFill>
                    <a:srgbClr val="605448"/>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4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l="-6000" r="-6000"/>
          </a:stretch>
        </a:blipFill>
        <a:effectLst/>
      </p:bgPr>
    </p:bg>
    <p:spTree>
      <p:nvGrpSpPr>
        <p:cNvPr id="1" name=""/>
        <p:cNvGrpSpPr/>
        <p:nvPr/>
      </p:nvGrpSpPr>
      <p:grpSpPr>
        <a:xfrm>
          <a:off x="0" y="0"/>
          <a:ext cx="0" cy="0"/>
          <a:chOff x="0" y="0"/>
          <a:chExt cx="0" cy="0"/>
        </a:xfrm>
      </p:grpSpPr>
      <p:grpSp>
        <p:nvGrpSpPr>
          <p:cNvPr id="4" name="PA_组合 185"/>
          <p:cNvGrpSpPr/>
          <p:nvPr>
            <p:custDataLst>
              <p:tags r:id="rId1"/>
            </p:custDataLst>
          </p:nvPr>
        </p:nvGrpSpPr>
        <p:grpSpPr>
          <a:xfrm flipH="1">
            <a:off x="1878032" y="2476641"/>
            <a:ext cx="2264084" cy="3041540"/>
            <a:chOff x="6078538" y="1790701"/>
            <a:chExt cx="2744788" cy="3686175"/>
          </a:xfrm>
          <a:solidFill>
            <a:schemeClr val="accent4"/>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vert="horz" wrap="square" lIns="121882" tIns="60941" rIns="121882" bIns="60941" numCol="1" anchor="t" anchorCtr="0" compatLnSpc="1">
              <a:noAutofit/>
            </a:bodyPr>
            <a:lstStyle/>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2" tIns="60941" rIns="121882" bIns="60941" numCol="1" anchor="t" anchorCtr="0" compatLnSpc="1">
              <a:noAutofit/>
            </a:bodyPr>
            <a:lstStyle/>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2" tIns="60941" rIns="121882" bIns="60941" numCol="1" anchor="t" anchorCtr="0" compatLnSpc="1">
                <a:noAutofit/>
              </a:bodyPr>
              <a:lstStyle/>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2" tIns="60941" rIns="121882" bIns="60941" numCol="1" anchor="t" anchorCtr="0" compatLnSpc="1"/>
              <a:lstStyle/>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2" tIns="60941" rIns="121882" bIns="60941" numCol="1" anchor="t" anchorCtr="0" compatLnSpc="1"/>
              <a:lstStyle/>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2" tIns="60941" rIns="121882" bIns="60941" numCol="1" anchor="t" anchorCtr="0" compatLnSpc="1"/>
              <a:lstStyle/>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vert="horz" wrap="square" lIns="121882" tIns="60941" rIns="121882" bIns="60941" numCol="1" anchor="t" anchorCtr="0" compatLnSpc="1"/>
            <a:lstStyle/>
            <a:p>
              <a:endParaRPr lang="zh-CN" altLang="en-US" sz="2400"/>
            </a:p>
          </p:txBody>
        </p:sp>
      </p:grpSp>
      <p:sp>
        <p:nvSpPr>
          <p:cNvPr id="202" name="PA_自由: 形状 201"/>
          <p:cNvSpPr/>
          <p:nvPr>
            <p:custDataLst>
              <p:tags r:id="rId2"/>
            </p:custDataLst>
          </p:nvPr>
        </p:nvSpPr>
        <p:spPr>
          <a:xfrm>
            <a:off x="944587" y="5356987"/>
            <a:ext cx="3433020" cy="670560"/>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203" name="PA_矩形 202"/>
          <p:cNvSpPr/>
          <p:nvPr>
            <p:custDataLst>
              <p:tags r:id="rId3"/>
            </p:custDataLst>
          </p:nvPr>
        </p:nvSpPr>
        <p:spPr>
          <a:xfrm>
            <a:off x="5090473" y="190302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grpSp>
        <p:nvGrpSpPr>
          <p:cNvPr id="6" name="PA_组合 203"/>
          <p:cNvGrpSpPr/>
          <p:nvPr>
            <p:custDataLst>
              <p:tags r:id="rId4"/>
            </p:custDataLst>
          </p:nvPr>
        </p:nvGrpSpPr>
        <p:grpSpPr>
          <a:xfrm>
            <a:off x="5444954" y="2186685"/>
            <a:ext cx="5016922" cy="1174427"/>
            <a:chOff x="5239330" y="2775424"/>
            <a:chExt cx="5018470" cy="1174424"/>
          </a:xfrm>
        </p:grpSpPr>
        <p:sp>
          <p:nvSpPr>
            <p:cNvPr id="205" name="矩形 204"/>
            <p:cNvSpPr/>
            <p:nvPr/>
          </p:nvSpPr>
          <p:spPr>
            <a:xfrm>
              <a:off x="5239330" y="3160723"/>
              <a:ext cx="5018470" cy="789125"/>
            </a:xfrm>
            <a:prstGeom prst="rect">
              <a:avLst/>
            </a:prstGeom>
          </p:spPr>
          <p:txBody>
            <a:bodyPr wrap="square">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 name="矩形 205"/>
            <p:cNvSpPr/>
            <p:nvPr/>
          </p:nvSpPr>
          <p:spPr>
            <a:xfrm>
              <a:off x="5746596" y="2775424"/>
              <a:ext cx="954401" cy="399980"/>
            </a:xfrm>
            <a:prstGeom prst="rect">
              <a:avLst/>
            </a:prstGeom>
          </p:spPr>
          <p:txBody>
            <a:bodyPr wrap="non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grpSp>
      <p:sp>
        <p:nvSpPr>
          <p:cNvPr id="207" name="PA_矩形 206"/>
          <p:cNvSpPr/>
          <p:nvPr>
            <p:custDataLst>
              <p:tags r:id="rId5"/>
            </p:custDataLst>
          </p:nvPr>
        </p:nvSpPr>
        <p:spPr>
          <a:xfrm>
            <a:off x="5090473" y="405694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grpSp>
        <p:nvGrpSpPr>
          <p:cNvPr id="7" name="PA_组合 207"/>
          <p:cNvGrpSpPr/>
          <p:nvPr>
            <p:custDataLst>
              <p:tags r:id="rId6"/>
            </p:custDataLst>
          </p:nvPr>
        </p:nvGrpSpPr>
        <p:grpSpPr>
          <a:xfrm>
            <a:off x="5444954" y="4340595"/>
            <a:ext cx="5016922" cy="1180081"/>
            <a:chOff x="5239330" y="2775424"/>
            <a:chExt cx="5018470" cy="1180081"/>
          </a:xfrm>
        </p:grpSpPr>
        <p:sp>
          <p:nvSpPr>
            <p:cNvPr id="209" name="矩形 208"/>
            <p:cNvSpPr/>
            <p:nvPr/>
          </p:nvSpPr>
          <p:spPr>
            <a:xfrm>
              <a:off x="5239330" y="3166378"/>
              <a:ext cx="5018470" cy="789127"/>
            </a:xfrm>
            <a:prstGeom prst="rect">
              <a:avLst/>
            </a:prstGeom>
          </p:spPr>
          <p:txBody>
            <a:bodyPr wrap="square">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0" name="矩形 209"/>
            <p:cNvSpPr/>
            <p:nvPr/>
          </p:nvSpPr>
          <p:spPr>
            <a:xfrm>
              <a:off x="5746596" y="2775424"/>
              <a:ext cx="954401" cy="399981"/>
            </a:xfrm>
            <a:prstGeom prst="rect">
              <a:avLst/>
            </a:prstGeom>
          </p:spPr>
          <p:txBody>
            <a:bodyPr wrap="non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203"/>
                                        </p:tgtEl>
                                        <p:attrNameLst>
                                          <p:attrName>style.visibility</p:attrName>
                                        </p:attrNameLst>
                                      </p:cBhvr>
                                      <p:to>
                                        <p:strVal val="visible"/>
                                      </p:to>
                                    </p:set>
                                    <p:animEffect transition="in" filter="fade">
                                      <p:cBhvr>
                                        <p:cTn id="13" dur="500"/>
                                        <p:tgtEl>
                                          <p:spTgt spid="203"/>
                                        </p:tgtEl>
                                      </p:cBhvr>
                                    </p:animEffect>
                                  </p:childTnLst>
                                </p:cTn>
                              </p:par>
                              <p:par>
                                <p:cTn id="14" presetID="10" presetClass="entr" presetSubtype="0"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par>
                                <p:cTn id="20" presetID="10" presetClass="entr" presetSubtype="0" fill="hold" nodeType="withEffect">
                                  <p:stCondLst>
                                    <p:cond delay="2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 name="Group 218"/>
          <p:cNvGrpSpPr/>
          <p:nvPr/>
        </p:nvGrpSpPr>
        <p:grpSpPr>
          <a:xfrm>
            <a:off x="7911301" y="2853226"/>
            <a:ext cx="4278818" cy="3167262"/>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w="38100" cap="flat">
              <a:solidFill>
                <a:schemeClr val="accent2"/>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chemeClr val="accent2"/>
            </a:solidFill>
            <a:ln w="38100" cap="flat">
              <a:solidFill>
                <a:schemeClr val="accent2"/>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accent2"/>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accent2"/>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grpSp>
      <p:sp>
        <p:nvSpPr>
          <p:cNvPr id="7" name="chenying0907 148"/>
          <p:cNvSpPr/>
          <p:nvPr/>
        </p:nvSpPr>
        <p:spPr>
          <a:xfrm>
            <a:off x="937470" y="3525318"/>
            <a:ext cx="3086203" cy="1253845"/>
          </a:xfrm>
          <a:prstGeom prst="rect">
            <a:avLst/>
          </a:prstGeom>
          <a:noFill/>
          <a:ln w="12700" cap="flat">
            <a:noFill/>
            <a:miter lim="400000"/>
          </a:ln>
          <a:effectLst/>
        </p:spPr>
        <p:txBody>
          <a:bodyPr wrap="square" lIns="38088" tIns="38088" rIns="38088" bIns="38088" numCol="1" anchor="ctr">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1101274" y="2848599"/>
            <a:ext cx="1829290" cy="420536"/>
          </a:xfrm>
          <a:prstGeom prst="rect">
            <a:avLst/>
          </a:prstGeom>
          <a:noFill/>
        </p:spPr>
        <p:txBody>
          <a:bodyPr wrap="none" lIns="91412" tIns="45706" rIns="91412" bIns="45706" rtlCol="0">
            <a:spAutoFit/>
          </a:bodyPr>
          <a:lstStyle/>
          <a:p>
            <a:pPr algn="r"/>
            <a:r>
              <a:rPr kumimoji="1" lang="zh-CN" altLang="en-US" sz="2135" dirty="0">
                <a:solidFill>
                  <a:schemeClr val="tx2">
                    <a:lumMod val="75000"/>
                  </a:schemeClr>
                </a:solidFill>
                <a:latin typeface="DFPShaoNvW5-GB" charset="-122"/>
                <a:ea typeface="DFPShaoNvW5-GB" charset="-122"/>
                <a:cs typeface="DFPShaoNvW5-GB" charset="-122"/>
              </a:rPr>
              <a:t>点击添加标题</a:t>
            </a:r>
          </a:p>
        </p:txBody>
      </p:sp>
      <p:grpSp>
        <p:nvGrpSpPr>
          <p:cNvPr id="9" name="Group 157"/>
          <p:cNvGrpSpPr/>
          <p:nvPr/>
        </p:nvGrpSpPr>
        <p:grpSpPr>
          <a:xfrm>
            <a:off x="8815137" y="1304714"/>
            <a:ext cx="1566779" cy="1894222"/>
            <a:chOff x="0" y="0"/>
            <a:chExt cx="832429" cy="1006091"/>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w="38100" cap="flat">
              <a:solidFill>
                <a:schemeClr val="accent4"/>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10" name="chenying0907 152"/>
            <p:cNvSpPr/>
            <p:nvPr/>
          </p:nvSpPr>
          <p:spPr>
            <a:xfrm>
              <a:off x="63500" y="177800"/>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w="12700" cap="flat">
              <a:solidFill>
                <a:schemeClr val="accent4"/>
              </a:solidFill>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grpSp>
      </p:grpSp>
      <p:sp>
        <p:nvSpPr>
          <p:cNvPr id="15" name="chenying0907 148"/>
          <p:cNvSpPr/>
          <p:nvPr/>
        </p:nvSpPr>
        <p:spPr>
          <a:xfrm>
            <a:off x="4551123" y="3519150"/>
            <a:ext cx="3086203" cy="1253845"/>
          </a:xfrm>
          <a:prstGeom prst="rect">
            <a:avLst/>
          </a:prstGeom>
          <a:noFill/>
          <a:ln w="12700" cap="flat">
            <a:noFill/>
            <a:miter lim="400000"/>
          </a:ln>
          <a:effectLst/>
        </p:spPr>
        <p:txBody>
          <a:bodyPr wrap="square" lIns="38088" tIns="38088" rIns="38088" bIns="38088" numCol="1" anchor="ctr">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7"/>
          <p:cNvSpPr txBox="1"/>
          <p:nvPr/>
        </p:nvSpPr>
        <p:spPr>
          <a:xfrm>
            <a:off x="4700563" y="2848599"/>
            <a:ext cx="1829290" cy="420536"/>
          </a:xfrm>
          <a:prstGeom prst="rect">
            <a:avLst/>
          </a:prstGeom>
          <a:noFill/>
        </p:spPr>
        <p:txBody>
          <a:bodyPr wrap="none" lIns="91412" tIns="45706" rIns="91412" bIns="45706" rtlCol="0">
            <a:spAutoFit/>
          </a:bodyPr>
          <a:lstStyle/>
          <a:p>
            <a:pPr algn="r"/>
            <a:r>
              <a:rPr kumimoji="1" lang="zh-CN" altLang="en-US" sz="2135" dirty="0">
                <a:solidFill>
                  <a:schemeClr val="tx2">
                    <a:lumMod val="75000"/>
                  </a:schemeClr>
                </a:solidFill>
                <a:latin typeface="DFPShaoNvW5-GB" charset="-122"/>
                <a:ea typeface="DFPShaoNvW5-GB" charset="-122"/>
                <a:cs typeface="DFPShaoNvW5-GB"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chenying0907 109"/>
          <p:cNvSpPr/>
          <p:nvPr/>
        </p:nvSpPr>
        <p:spPr>
          <a:xfrm>
            <a:off x="6436321" y="1882406"/>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38088" tIns="38088" rIns="38088" bIns="38088" anchor="ct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4" name="chenying0907 148"/>
          <p:cNvSpPr/>
          <p:nvPr/>
        </p:nvSpPr>
        <p:spPr>
          <a:xfrm>
            <a:off x="7439735" y="2003596"/>
            <a:ext cx="4409571" cy="1013779"/>
          </a:xfrm>
          <a:prstGeom prst="rect">
            <a:avLst/>
          </a:prstGeom>
          <a:noFill/>
          <a:ln w="12700" cap="flat">
            <a:noFill/>
            <a:miter lim="400000"/>
          </a:ln>
          <a:effectLst/>
        </p:spPr>
        <p:txBody>
          <a:bodyPr wrap="square" lIns="38088" tIns="38088" rIns="38088" bIns="38088" numCol="1" anchor="ctr">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chenying0907 109"/>
          <p:cNvSpPr/>
          <p:nvPr/>
        </p:nvSpPr>
        <p:spPr>
          <a:xfrm>
            <a:off x="6436321" y="3234214"/>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38088" tIns="38088" rIns="38088" bIns="38088" anchor="ct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6" name="chenying0907 148"/>
          <p:cNvSpPr/>
          <p:nvPr/>
        </p:nvSpPr>
        <p:spPr>
          <a:xfrm>
            <a:off x="7439735" y="3355404"/>
            <a:ext cx="4409571" cy="1013779"/>
          </a:xfrm>
          <a:prstGeom prst="rect">
            <a:avLst/>
          </a:prstGeom>
          <a:noFill/>
          <a:ln w="12700" cap="flat">
            <a:noFill/>
            <a:miter lim="400000"/>
          </a:ln>
          <a:effectLst/>
        </p:spPr>
        <p:txBody>
          <a:bodyPr wrap="square" lIns="38088" tIns="38088" rIns="38088" bIns="38088" numCol="1" anchor="ctr">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chenying0907 109"/>
          <p:cNvSpPr/>
          <p:nvPr/>
        </p:nvSpPr>
        <p:spPr>
          <a:xfrm>
            <a:off x="6436321" y="4586022"/>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38088" tIns="38088" rIns="38088" bIns="38088" anchor="ct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8" name="chenying0907 148"/>
          <p:cNvSpPr/>
          <p:nvPr/>
        </p:nvSpPr>
        <p:spPr>
          <a:xfrm>
            <a:off x="7439735" y="4707212"/>
            <a:ext cx="4409571" cy="1013779"/>
          </a:xfrm>
          <a:prstGeom prst="rect">
            <a:avLst/>
          </a:prstGeom>
          <a:noFill/>
          <a:ln w="12700" cap="flat">
            <a:noFill/>
            <a:miter lim="400000"/>
          </a:ln>
          <a:effectLst/>
        </p:spPr>
        <p:txBody>
          <a:bodyPr wrap="square" lIns="38088" tIns="38088" rIns="38088" bIns="38088" numCol="1" anchor="ctr">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44"/>
          <p:cNvGrpSpPr/>
          <p:nvPr/>
        </p:nvGrpSpPr>
        <p:grpSpPr>
          <a:xfrm>
            <a:off x="2931339" y="2100886"/>
            <a:ext cx="807118" cy="906808"/>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accent2"/>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w="38100" cap="flat">
              <a:solidFill>
                <a:schemeClr val="accent2"/>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defRPr sz="3000">
                    <a:solidFill>
                      <a:srgbClr val="FFFFFF"/>
                    </a:solidFill>
                    <a:effectLst>
                      <a:outerShdw blurRad="38100" dist="12700" dir="5400000">
                        <a:srgbClr val="000000">
                          <a:alpha val="50000"/>
                        </a:srgbClr>
                      </a:outerShdw>
                    </a:effectLst>
                  </a:defRPr>
                </a:pPr>
                <a:endParaRPr sz="4000" dirty="0"/>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200"/>
              <a:endParaRPr lang="zh-CN" altLang="en-US" sz="3065" dirty="0">
                <a:solidFill>
                  <a:srgbClr val="FFFFFF"/>
                </a:solidFill>
                <a:effectLst>
                  <a:outerShdw blurRad="38100" dist="12700" dir="5400000">
                    <a:srgbClr val="000000">
                      <a:alpha val="50000"/>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文本框 21"/>
          <p:cNvSpPr txBox="1"/>
          <p:nvPr/>
        </p:nvSpPr>
        <p:spPr>
          <a:xfrm>
            <a:off x="5602424" y="345349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mn-ea"/>
              </a:rPr>
              <a:t>ADD YOUR TITLE HERE</a:t>
            </a:r>
            <a:endParaRPr lang="zh-CN" altLang="en-US" sz="1200" dirty="0">
              <a:solidFill>
                <a:schemeClr val="tx1">
                  <a:lumMod val="50000"/>
                  <a:lumOff val="50000"/>
                </a:schemeClr>
              </a:solidFill>
              <a:latin typeface="+mn-ea"/>
            </a:endParaRPr>
          </a:p>
        </p:txBody>
      </p:sp>
      <p:sp>
        <p:nvSpPr>
          <p:cNvPr id="23" name="文本框 25"/>
          <p:cNvSpPr txBox="1"/>
          <p:nvPr/>
        </p:nvSpPr>
        <p:spPr>
          <a:xfrm>
            <a:off x="5557996" y="2985440"/>
            <a:ext cx="2292935" cy="438582"/>
          </a:xfrm>
          <a:prstGeom prst="rect">
            <a:avLst/>
          </a:prstGeom>
          <a:noFill/>
        </p:spPr>
        <p:txBody>
          <a:bodyPr wrap="none" lIns="68580" tIns="34290" rIns="68580" bIns="34290" rtlCol="0">
            <a:spAutoFit/>
          </a:bodyPr>
          <a:lstStyle/>
          <a:p>
            <a:r>
              <a:rPr lang="zh-CN" altLang="en-US" sz="2400" dirty="0">
                <a:solidFill>
                  <a:schemeClr val="tx1">
                    <a:lumMod val="95000"/>
                    <a:lumOff val="5000"/>
                  </a:schemeClr>
                </a:solidFill>
                <a:latin typeface="+mn-ea"/>
              </a:rPr>
              <a:t>单击此添加标题</a:t>
            </a:r>
          </a:p>
        </p:txBody>
      </p:sp>
      <p:sp>
        <p:nvSpPr>
          <p:cNvPr id="24" name="矩形 23"/>
          <p:cNvSpPr/>
          <p:nvPr/>
        </p:nvSpPr>
        <p:spPr>
          <a:xfrm>
            <a:off x="5602424" y="2589396"/>
            <a:ext cx="1573076" cy="369332"/>
          </a:xfrm>
          <a:prstGeom prst="rect">
            <a:avLst/>
          </a:prstGeom>
          <a:solidFill>
            <a:schemeClr val="tx1">
              <a:lumMod val="95000"/>
              <a:lumOff val="5000"/>
            </a:schemeClr>
          </a:solidFill>
        </p:spPr>
        <p:txBody>
          <a:bodyPr wrap="square">
            <a:spAutoFit/>
          </a:bodyPr>
          <a:lstStyle/>
          <a:p>
            <a:r>
              <a:rPr lang="en-US" altLang="zh-CN" dirty="0">
                <a:solidFill>
                  <a:schemeClr val="bg1"/>
                </a:solidFill>
                <a:latin typeface="+mn-ea"/>
              </a:rPr>
              <a:t>PART  TWO</a:t>
            </a:r>
            <a:endParaRPr lang="zh-CN" altLang="en-US" dirty="0">
              <a:solidFill>
                <a:schemeClr val="bg1"/>
              </a:solidFill>
              <a:latin typeface="+mn-ea"/>
            </a:endParaRPr>
          </a:p>
        </p:txBody>
      </p:sp>
      <p:grpSp>
        <p:nvGrpSpPr>
          <p:cNvPr id="25" name="Group 4"/>
          <p:cNvGrpSpPr>
            <a:grpSpLocks noChangeAspect="1"/>
          </p:cNvGrpSpPr>
          <p:nvPr/>
        </p:nvGrpSpPr>
        <p:grpSpPr bwMode="auto">
          <a:xfrm>
            <a:off x="3730216" y="1835200"/>
            <a:ext cx="1565672" cy="2155697"/>
            <a:chOff x="1558" y="1280"/>
            <a:chExt cx="1315" cy="1810"/>
          </a:xfrm>
          <a:solidFill>
            <a:srgbClr val="5092E0"/>
          </a:solidFill>
        </p:grpSpPr>
        <p:sp>
          <p:nvSpPr>
            <p:cNvPr id="26"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21"/>
          <p:cNvSpPr/>
          <p:nvPr/>
        </p:nvSpPr>
        <p:spPr bwMode="auto">
          <a:xfrm>
            <a:off x="3766220" y="3959436"/>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vert="horz" wrap="square" lIns="68580" tIns="34290" rIns="68580" bIns="3429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Bottom)">
                                      <p:cBhvr>
                                        <p:cTn id="7" dur="500"/>
                                        <p:tgtEl>
                                          <p:spTgt spid="2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千图海量PPT模板www.58pic.com​​">
  <a:themeElements>
    <a:clrScheme name="自定义 9">
      <a:dk1>
        <a:sysClr val="windowText" lastClr="000000"/>
      </a:dk1>
      <a:lt1>
        <a:sysClr val="window" lastClr="FFFFFF"/>
      </a:lt1>
      <a:dk2>
        <a:srgbClr val="000000"/>
      </a:dk2>
      <a:lt2>
        <a:srgbClr val="F8F8F8"/>
      </a:lt2>
      <a:accent1>
        <a:srgbClr val="5F5F5F"/>
      </a:accent1>
      <a:accent2>
        <a:srgbClr val="4D4D4D"/>
      </a:accent2>
      <a:accent3>
        <a:srgbClr val="5F5F5F"/>
      </a:accent3>
      <a:accent4>
        <a:srgbClr val="969696"/>
      </a:accent4>
      <a:accent5>
        <a:srgbClr val="5F5F5F"/>
      </a:accent5>
      <a:accent6>
        <a:srgbClr val="5F5F5F"/>
      </a:accent6>
      <a:hlink>
        <a:srgbClr val="5F5F5F"/>
      </a:hlink>
      <a:folHlink>
        <a:srgbClr val="91919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宽屏</PresentationFormat>
  <Paragraphs>181</Paragraphs>
  <Slides>24</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Cooper Std Black</vt:lpstr>
      <vt:lpstr>DFPShaoNvW5-GB</vt:lpstr>
      <vt:lpstr>等线</vt:lpstr>
      <vt:lpstr>等线 Light</vt:lpstr>
      <vt:lpstr>方正静蕾简体</vt:lpstr>
      <vt:lpstr>华文细黑</vt:lpstr>
      <vt:lpstr>落落补 汤圆</vt:lpstr>
      <vt:lpstr>微软雅黑</vt:lpstr>
      <vt:lpstr>Arial</vt:lpstr>
      <vt:lpstr>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19</cp:revision>
  <dcterms:created xsi:type="dcterms:W3CDTF">2018-05-02T06:43:00Z</dcterms:created>
  <dcterms:modified xsi:type="dcterms:W3CDTF">2021-01-05T07:06:11Z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