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8" r:id="rId4"/>
  </p:sldMasterIdLst>
  <p:notesMasterIdLst>
    <p:notesMasterId r:id="rId25"/>
  </p:notesMasterIdLst>
  <p:sldIdLst>
    <p:sldId id="267" r:id="rId5"/>
    <p:sldId id="256" r:id="rId6"/>
    <p:sldId id="270" r:id="rId7"/>
    <p:sldId id="268" r:id="rId8"/>
    <p:sldId id="271" r:id="rId9"/>
    <p:sldId id="260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1" r:id="rId19"/>
    <p:sldId id="280" r:id="rId20"/>
    <p:sldId id="283" r:id="rId21"/>
    <p:sldId id="284" r:id="rId22"/>
    <p:sldId id="282" r:id="rId23"/>
    <p:sldId id="25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3"/>
    <a:srgbClr val="1DB528"/>
    <a:srgbClr val="109228"/>
    <a:srgbClr val="165799"/>
    <a:srgbClr val="DCF92B"/>
    <a:srgbClr val="B9B42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F9B5B-E177-4537-BB44-B5F2C347621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663F2-8B38-4EA5-BE16-4B63D75017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整体移动，注意弹跳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 </a:t>
            </a:r>
            <a:r>
              <a:rPr lang="zh-CN" altLang="en-US" dirty="0"/>
              <a:t>动画 飞机飞出</a:t>
            </a:r>
            <a:r>
              <a:rPr lang="zh-CN" altLang="en-US" baseline="0" dirty="0"/>
              <a:t>（本体均不动）</a:t>
            </a:r>
            <a:endParaRPr lang="en-US" altLang="zh-CN" baseline="0" dirty="0"/>
          </a:p>
          <a:p>
            <a:r>
              <a:rPr lang="en-US" altLang="zh-CN" baseline="0" dirty="0"/>
              <a:t>2 </a:t>
            </a:r>
            <a:r>
              <a:rPr lang="zh-CN" altLang="en-US" baseline="0" dirty="0"/>
              <a:t>铅笔书写</a:t>
            </a:r>
            <a:r>
              <a:rPr lang="en-US" altLang="zh-CN" baseline="0" dirty="0"/>
              <a:t>$</a:t>
            </a:r>
            <a:r>
              <a:rPr lang="zh-CN" altLang="en-US" baseline="0" dirty="0"/>
              <a:t>符号</a:t>
            </a:r>
            <a:endParaRPr lang="en-US" altLang="zh-CN" baseline="0" dirty="0"/>
          </a:p>
          <a:p>
            <a:r>
              <a:rPr lang="en-US" altLang="zh-CN" baseline="0" dirty="0"/>
              <a:t>3 </a:t>
            </a:r>
            <a:r>
              <a:rPr lang="zh-CN" altLang="en-US" baseline="0" dirty="0"/>
              <a:t>飞速中心旋转</a:t>
            </a:r>
            <a:endParaRPr lang="en-US" altLang="zh-CN" baseline="0" dirty="0"/>
          </a:p>
          <a:p>
            <a:r>
              <a:rPr lang="en-US" altLang="zh-CN" baseline="0" dirty="0"/>
              <a:t>4 </a:t>
            </a:r>
            <a:r>
              <a:rPr lang="zh-CN" altLang="en-US" baseline="0" dirty="0"/>
              <a:t>无动画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97478-084E-4866-95A0-FE8E5FF0BA9D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663F2-8B38-4EA5-BE16-4B63D750178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B69D-307D-487F-8DAB-DA7905C6F39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6E15-FE1B-468A-B919-99AB5F451ED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066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81DAB-F595-4FBF-8AF9-049D6A8279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8A24F-281C-47EF-B39A-D8FF44A81B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E41B-D241-4A8B-9A14-5E5AA4CC97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D026-12C2-4B0F-9E2A-91F7635428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176962"/>
            <a:ext cx="12192000" cy="3762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5693935"/>
            <a:ext cx="1866900" cy="8168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19626" y="6499136"/>
            <a:ext cx="5476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prstClr val="black"/>
                </a:solidFill>
                <a:latin typeface="Teknik Std" panose="020B0604020202020204" pitchFamily="50" charset="0"/>
                <a:ea typeface="微软雅黑" panose="020B0503020204020204" pitchFamily="34" charset="-122"/>
              </a:rPr>
              <a:t>To Enable Progress Through Entrepreneurial Action</a:t>
            </a:r>
            <a:r>
              <a:rPr lang="en-US" altLang="zh-CN" dirty="0">
                <a:solidFill>
                  <a:prstClr val="black"/>
                </a:solidFill>
                <a:latin typeface="Teknik Std" panose="020B0604020202020204" pitchFamily="50" charset="0"/>
              </a:rPr>
              <a:t>.</a:t>
            </a:r>
            <a:endParaRPr lang="zh-CN" altLang="en-US" dirty="0">
              <a:solidFill>
                <a:prstClr val="black"/>
              </a:solidFill>
              <a:latin typeface="Teknik Std" panose="020B0604020202020204" pitchFamily="50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99" y="0"/>
            <a:ext cx="8382000" cy="111978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7749" y="255786"/>
            <a:ext cx="4848301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895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ea typeface="方正正纤黑简体" panose="02000000000000000000" pitchFamily="2" charset="-122"/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方正正纤黑简体" panose="02000000000000000000" pitchFamily="2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方正正纤黑简体" panose="02000000000000000000" pitchFamily="2" charset="-122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>
            <a:off x="-25758" y="-25758"/>
            <a:ext cx="12217758" cy="6877319"/>
          </a:xfrm>
          <a:custGeom>
            <a:avLst/>
            <a:gdLst>
              <a:gd name="connsiteX0" fmla="*/ 0 w 9401578"/>
              <a:gd name="connsiteY0" fmla="*/ 0 h 6877319"/>
              <a:gd name="connsiteX1" fmla="*/ 9401578 w 9401578"/>
              <a:gd name="connsiteY1" fmla="*/ 4623516 h 6877319"/>
              <a:gd name="connsiteX2" fmla="*/ 12879 w 9401578"/>
              <a:gd name="connsiteY2" fmla="*/ 6877319 h 6877319"/>
              <a:gd name="connsiteX3" fmla="*/ 0 w 9401578"/>
              <a:gd name="connsiteY3" fmla="*/ 0 h 687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1578" h="6877319">
                <a:moveTo>
                  <a:pt x="0" y="0"/>
                </a:moveTo>
                <a:lnTo>
                  <a:pt x="9401578" y="4623516"/>
                </a:lnTo>
                <a:lnTo>
                  <a:pt x="12879" y="6877319"/>
                </a:lnTo>
                <a:lnTo>
                  <a:pt x="0" y="0"/>
                </a:lnTo>
                <a:close/>
              </a:path>
            </a:pathLst>
          </a:custGeom>
          <a:solidFill>
            <a:srgbClr val="1DB528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-143930" y="4549675"/>
            <a:ext cx="12454102" cy="2346295"/>
          </a:xfrm>
          <a:custGeom>
            <a:avLst/>
            <a:gdLst>
              <a:gd name="connsiteX0" fmla="*/ 12273566 w 12273566"/>
              <a:gd name="connsiteY0" fmla="*/ 0 h 2279560"/>
              <a:gd name="connsiteX1" fmla="*/ 0 w 12273566"/>
              <a:gd name="connsiteY1" fmla="*/ 2279560 h 2279560"/>
              <a:gd name="connsiteX2" fmla="*/ 12260687 w 12273566"/>
              <a:gd name="connsiteY2" fmla="*/ 2266681 h 2279560"/>
              <a:gd name="connsiteX3" fmla="*/ 12273566 w 12273566"/>
              <a:gd name="connsiteY3" fmla="*/ 0 h 227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3566" h="2279560">
                <a:moveTo>
                  <a:pt x="12273566" y="0"/>
                </a:moveTo>
                <a:lnTo>
                  <a:pt x="0" y="2279560"/>
                </a:lnTo>
                <a:lnTo>
                  <a:pt x="12260687" y="2266681"/>
                </a:lnTo>
                <a:lnTo>
                  <a:pt x="12273566" y="0"/>
                </a:ln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0840" y="2161716"/>
            <a:ext cx="70576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夏天，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一起去看</a:t>
            </a:r>
            <a:r>
              <a:rPr lang="zh-CN" altLang="en-US" sz="5400" b="1" dirty="0">
                <a:solidFill>
                  <a:srgbClr val="FFC4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棕榈岛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12927" y="5936585"/>
            <a:ext cx="500164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BY xiazaii</a:t>
            </a:r>
            <a:endParaRPr lang="zh-CN" altLang="en-US" sz="24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98311" y="1949526"/>
            <a:ext cx="1840153" cy="1840153"/>
            <a:chOff x="6363576" y="1709030"/>
            <a:chExt cx="1840153" cy="18401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组合 16"/>
            <p:cNvGrpSpPr/>
            <p:nvPr/>
          </p:nvGrpSpPr>
          <p:grpSpPr>
            <a:xfrm>
              <a:off x="6363576" y="1709030"/>
              <a:ext cx="1840153" cy="1840153"/>
              <a:chOff x="579929" y="1443401"/>
              <a:chExt cx="2193761" cy="21937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701572" y="1564763"/>
                <a:ext cx="1951038" cy="1951038"/>
              </a:xfrm>
              <a:prstGeom prst="ellipse">
                <a:avLst/>
              </a:prstGeom>
              <a:solidFill>
                <a:srgbClr val="FFD03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76200" dir="2700000" algn="tl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 w="0"/>
                  <a:solidFill>
                    <a:srgbClr val="2E2E2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579929" y="1443401"/>
                <a:ext cx="2193761" cy="2193761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 w="0"/>
                  <a:solidFill>
                    <a:srgbClr val="2E2E2E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869720" y="2083468"/>
              <a:ext cx="827863" cy="1091275"/>
              <a:chOff x="185738" y="-4763"/>
              <a:chExt cx="4435475" cy="5846763"/>
            </a:xfrm>
            <a:solidFill>
              <a:schemeClr val="bg1"/>
            </a:solidFill>
          </p:grpSpPr>
          <p:sp>
            <p:nvSpPr>
              <p:cNvPr id="12" name="Freeform 6"/>
              <p:cNvSpPr/>
              <p:nvPr/>
            </p:nvSpPr>
            <p:spPr bwMode="auto">
              <a:xfrm>
                <a:off x="185738" y="-4763"/>
                <a:ext cx="4435475" cy="5368925"/>
              </a:xfrm>
              <a:custGeom>
                <a:avLst/>
                <a:gdLst>
                  <a:gd name="T0" fmla="*/ 405 w 1180"/>
                  <a:gd name="T1" fmla="*/ 177 h 1429"/>
                  <a:gd name="T2" fmla="*/ 555 w 1180"/>
                  <a:gd name="T3" fmla="*/ 170 h 1429"/>
                  <a:gd name="T4" fmla="*/ 392 w 1180"/>
                  <a:gd name="T5" fmla="*/ 67 h 1429"/>
                  <a:gd name="T6" fmla="*/ 558 w 1180"/>
                  <a:gd name="T7" fmla="*/ 31 h 1429"/>
                  <a:gd name="T8" fmla="*/ 683 w 1180"/>
                  <a:gd name="T9" fmla="*/ 141 h 1429"/>
                  <a:gd name="T10" fmla="*/ 840 w 1180"/>
                  <a:gd name="T11" fmla="*/ 138 h 1429"/>
                  <a:gd name="T12" fmla="*/ 929 w 1180"/>
                  <a:gd name="T13" fmla="*/ 251 h 1429"/>
                  <a:gd name="T14" fmla="*/ 1013 w 1180"/>
                  <a:gd name="T15" fmla="*/ 301 h 1429"/>
                  <a:gd name="T16" fmla="*/ 1099 w 1180"/>
                  <a:gd name="T17" fmla="*/ 523 h 1429"/>
                  <a:gd name="T18" fmla="*/ 925 w 1180"/>
                  <a:gd name="T19" fmla="*/ 627 h 1429"/>
                  <a:gd name="T20" fmla="*/ 742 w 1180"/>
                  <a:gd name="T21" fmla="*/ 440 h 1429"/>
                  <a:gd name="T22" fmla="*/ 611 w 1180"/>
                  <a:gd name="T23" fmla="*/ 1222 h 1429"/>
                  <a:gd name="T24" fmla="*/ 599 w 1180"/>
                  <a:gd name="T25" fmla="*/ 1294 h 1429"/>
                  <a:gd name="T26" fmla="*/ 635 w 1180"/>
                  <a:gd name="T27" fmla="*/ 1319 h 1429"/>
                  <a:gd name="T28" fmla="*/ 708 w 1180"/>
                  <a:gd name="T29" fmla="*/ 1334 h 1429"/>
                  <a:gd name="T30" fmla="*/ 815 w 1180"/>
                  <a:gd name="T31" fmla="*/ 1427 h 1429"/>
                  <a:gd name="T32" fmla="*/ 757 w 1180"/>
                  <a:gd name="T33" fmla="*/ 1404 h 1429"/>
                  <a:gd name="T34" fmla="*/ 616 w 1180"/>
                  <a:gd name="T35" fmla="*/ 1421 h 1429"/>
                  <a:gd name="T36" fmla="*/ 526 w 1180"/>
                  <a:gd name="T37" fmla="*/ 1402 h 1429"/>
                  <a:gd name="T38" fmla="*/ 387 w 1180"/>
                  <a:gd name="T39" fmla="*/ 1422 h 1429"/>
                  <a:gd name="T40" fmla="*/ 300 w 1180"/>
                  <a:gd name="T41" fmla="*/ 1401 h 1429"/>
                  <a:gd name="T42" fmla="*/ 163 w 1180"/>
                  <a:gd name="T43" fmla="*/ 1422 h 1429"/>
                  <a:gd name="T44" fmla="*/ 142 w 1180"/>
                  <a:gd name="T45" fmla="*/ 1424 h 1429"/>
                  <a:gd name="T46" fmla="*/ 212 w 1180"/>
                  <a:gd name="T47" fmla="*/ 1330 h 1429"/>
                  <a:gd name="T48" fmla="*/ 285 w 1180"/>
                  <a:gd name="T49" fmla="*/ 1318 h 1429"/>
                  <a:gd name="T50" fmla="*/ 349 w 1180"/>
                  <a:gd name="T51" fmla="*/ 1297 h 1429"/>
                  <a:gd name="T52" fmla="*/ 380 w 1180"/>
                  <a:gd name="T53" fmla="*/ 1232 h 1429"/>
                  <a:gd name="T54" fmla="*/ 325 w 1180"/>
                  <a:gd name="T55" fmla="*/ 859 h 1429"/>
                  <a:gd name="T56" fmla="*/ 285 w 1180"/>
                  <a:gd name="T57" fmla="*/ 809 h 1429"/>
                  <a:gd name="T58" fmla="*/ 201 w 1180"/>
                  <a:gd name="T59" fmla="*/ 755 h 1429"/>
                  <a:gd name="T60" fmla="*/ 178 w 1180"/>
                  <a:gd name="T61" fmla="*/ 664 h 1429"/>
                  <a:gd name="T62" fmla="*/ 151 w 1180"/>
                  <a:gd name="T63" fmla="*/ 573 h 1429"/>
                  <a:gd name="T64" fmla="*/ 280 w 1180"/>
                  <a:gd name="T65" fmla="*/ 636 h 1429"/>
                  <a:gd name="T66" fmla="*/ 466 w 1180"/>
                  <a:gd name="T67" fmla="*/ 558 h 1429"/>
                  <a:gd name="T68" fmla="*/ 611 w 1180"/>
                  <a:gd name="T69" fmla="*/ 666 h 1429"/>
                  <a:gd name="T70" fmla="*/ 557 w 1180"/>
                  <a:gd name="T71" fmla="*/ 817 h 1429"/>
                  <a:gd name="T72" fmla="*/ 386 w 1180"/>
                  <a:gd name="T73" fmla="*/ 843 h 1429"/>
                  <a:gd name="T74" fmla="*/ 457 w 1180"/>
                  <a:gd name="T75" fmla="*/ 1249 h 1429"/>
                  <a:gd name="T76" fmla="*/ 503 w 1180"/>
                  <a:gd name="T77" fmla="*/ 1213 h 1429"/>
                  <a:gd name="T78" fmla="*/ 606 w 1180"/>
                  <a:gd name="T79" fmla="*/ 936 h 1429"/>
                  <a:gd name="T80" fmla="*/ 643 w 1180"/>
                  <a:gd name="T81" fmla="*/ 374 h 1429"/>
                  <a:gd name="T82" fmla="*/ 507 w 1180"/>
                  <a:gd name="T83" fmla="*/ 412 h 1429"/>
                  <a:gd name="T84" fmla="*/ 405 w 1180"/>
                  <a:gd name="T85" fmla="*/ 371 h 1429"/>
                  <a:gd name="T86" fmla="*/ 226 w 1180"/>
                  <a:gd name="T87" fmla="*/ 314 h 1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80" h="1429">
                    <a:moveTo>
                      <a:pt x="226" y="314"/>
                    </a:moveTo>
                    <a:cubicBezTo>
                      <a:pt x="261" y="233"/>
                      <a:pt x="321" y="187"/>
                      <a:pt x="405" y="177"/>
                    </a:cubicBezTo>
                    <a:cubicBezTo>
                      <a:pt x="450" y="171"/>
                      <a:pt x="495" y="172"/>
                      <a:pt x="540" y="170"/>
                    </a:cubicBezTo>
                    <a:cubicBezTo>
                      <a:pt x="545" y="170"/>
                      <a:pt x="549" y="170"/>
                      <a:pt x="555" y="170"/>
                    </a:cubicBezTo>
                    <a:cubicBezTo>
                      <a:pt x="524" y="129"/>
                      <a:pt x="441" y="83"/>
                      <a:pt x="382" y="74"/>
                    </a:cubicBezTo>
                    <a:cubicBezTo>
                      <a:pt x="386" y="71"/>
                      <a:pt x="388" y="69"/>
                      <a:pt x="392" y="67"/>
                    </a:cubicBezTo>
                    <a:cubicBezTo>
                      <a:pt x="424" y="52"/>
                      <a:pt x="456" y="35"/>
                      <a:pt x="489" y="22"/>
                    </a:cubicBezTo>
                    <a:cubicBezTo>
                      <a:pt x="512" y="13"/>
                      <a:pt x="536" y="18"/>
                      <a:pt x="558" y="31"/>
                    </a:cubicBezTo>
                    <a:cubicBezTo>
                      <a:pt x="601" y="58"/>
                      <a:pt x="638" y="92"/>
                      <a:pt x="672" y="130"/>
                    </a:cubicBezTo>
                    <a:cubicBezTo>
                      <a:pt x="675" y="134"/>
                      <a:pt x="678" y="137"/>
                      <a:pt x="683" y="141"/>
                    </a:cubicBezTo>
                    <a:cubicBezTo>
                      <a:pt x="759" y="42"/>
                      <a:pt x="856" y="0"/>
                      <a:pt x="983" y="35"/>
                    </a:cubicBezTo>
                    <a:cubicBezTo>
                      <a:pt x="933" y="70"/>
                      <a:pt x="886" y="104"/>
                      <a:pt x="840" y="138"/>
                    </a:cubicBezTo>
                    <a:cubicBezTo>
                      <a:pt x="995" y="106"/>
                      <a:pt x="1099" y="177"/>
                      <a:pt x="1180" y="306"/>
                    </a:cubicBezTo>
                    <a:cubicBezTo>
                      <a:pt x="1100" y="258"/>
                      <a:pt x="1016" y="251"/>
                      <a:pt x="929" y="251"/>
                    </a:cubicBezTo>
                    <a:cubicBezTo>
                      <a:pt x="932" y="253"/>
                      <a:pt x="935" y="255"/>
                      <a:pt x="938" y="257"/>
                    </a:cubicBezTo>
                    <a:cubicBezTo>
                      <a:pt x="963" y="271"/>
                      <a:pt x="989" y="284"/>
                      <a:pt x="1013" y="301"/>
                    </a:cubicBezTo>
                    <a:cubicBezTo>
                      <a:pt x="1082" y="348"/>
                      <a:pt x="1108" y="415"/>
                      <a:pt x="1101" y="496"/>
                    </a:cubicBezTo>
                    <a:cubicBezTo>
                      <a:pt x="1101" y="505"/>
                      <a:pt x="1100" y="513"/>
                      <a:pt x="1099" y="523"/>
                    </a:cubicBezTo>
                    <a:cubicBezTo>
                      <a:pt x="1035" y="428"/>
                      <a:pt x="939" y="377"/>
                      <a:pt x="843" y="326"/>
                    </a:cubicBezTo>
                    <a:cubicBezTo>
                      <a:pt x="912" y="414"/>
                      <a:pt x="946" y="510"/>
                      <a:pt x="925" y="627"/>
                    </a:cubicBezTo>
                    <a:cubicBezTo>
                      <a:pt x="885" y="536"/>
                      <a:pt x="828" y="463"/>
                      <a:pt x="758" y="395"/>
                    </a:cubicBezTo>
                    <a:cubicBezTo>
                      <a:pt x="750" y="411"/>
                      <a:pt x="742" y="423"/>
                      <a:pt x="742" y="440"/>
                    </a:cubicBezTo>
                    <a:cubicBezTo>
                      <a:pt x="745" y="702"/>
                      <a:pt x="702" y="956"/>
                      <a:pt x="610" y="1202"/>
                    </a:cubicBezTo>
                    <a:cubicBezTo>
                      <a:pt x="607" y="1208"/>
                      <a:pt x="608" y="1217"/>
                      <a:pt x="611" y="1222"/>
                    </a:cubicBezTo>
                    <a:cubicBezTo>
                      <a:pt x="620" y="1236"/>
                      <a:pt x="622" y="1248"/>
                      <a:pt x="612" y="1262"/>
                    </a:cubicBezTo>
                    <a:cubicBezTo>
                      <a:pt x="607" y="1270"/>
                      <a:pt x="604" y="1281"/>
                      <a:pt x="599" y="1294"/>
                    </a:cubicBezTo>
                    <a:cubicBezTo>
                      <a:pt x="626" y="1279"/>
                      <a:pt x="650" y="1268"/>
                      <a:pt x="679" y="1270"/>
                    </a:cubicBezTo>
                    <a:cubicBezTo>
                      <a:pt x="664" y="1287"/>
                      <a:pt x="650" y="1303"/>
                      <a:pt x="635" y="1319"/>
                    </a:cubicBezTo>
                    <a:cubicBezTo>
                      <a:pt x="664" y="1311"/>
                      <a:pt x="691" y="1301"/>
                      <a:pt x="721" y="1308"/>
                    </a:cubicBezTo>
                    <a:cubicBezTo>
                      <a:pt x="716" y="1317"/>
                      <a:pt x="712" y="1326"/>
                      <a:pt x="708" y="1334"/>
                    </a:cubicBezTo>
                    <a:cubicBezTo>
                      <a:pt x="745" y="1364"/>
                      <a:pt x="781" y="1394"/>
                      <a:pt x="817" y="1423"/>
                    </a:cubicBezTo>
                    <a:cubicBezTo>
                      <a:pt x="816" y="1425"/>
                      <a:pt x="815" y="1426"/>
                      <a:pt x="815" y="1427"/>
                    </a:cubicBezTo>
                    <a:cubicBezTo>
                      <a:pt x="810" y="1426"/>
                      <a:pt x="805" y="1424"/>
                      <a:pt x="800" y="1422"/>
                    </a:cubicBezTo>
                    <a:cubicBezTo>
                      <a:pt x="786" y="1416"/>
                      <a:pt x="771" y="1410"/>
                      <a:pt x="757" y="1404"/>
                    </a:cubicBezTo>
                    <a:cubicBezTo>
                      <a:pt x="723" y="1389"/>
                      <a:pt x="690" y="1389"/>
                      <a:pt x="656" y="1404"/>
                    </a:cubicBezTo>
                    <a:cubicBezTo>
                      <a:pt x="642" y="1410"/>
                      <a:pt x="629" y="1415"/>
                      <a:pt x="616" y="1421"/>
                    </a:cubicBezTo>
                    <a:cubicBezTo>
                      <a:pt x="601" y="1429"/>
                      <a:pt x="587" y="1428"/>
                      <a:pt x="573" y="1421"/>
                    </a:cubicBezTo>
                    <a:cubicBezTo>
                      <a:pt x="557" y="1414"/>
                      <a:pt x="542" y="1408"/>
                      <a:pt x="526" y="1402"/>
                    </a:cubicBezTo>
                    <a:cubicBezTo>
                      <a:pt x="497" y="1390"/>
                      <a:pt x="467" y="1389"/>
                      <a:pt x="438" y="1401"/>
                    </a:cubicBezTo>
                    <a:cubicBezTo>
                      <a:pt x="421" y="1408"/>
                      <a:pt x="404" y="1415"/>
                      <a:pt x="387" y="1422"/>
                    </a:cubicBezTo>
                    <a:cubicBezTo>
                      <a:pt x="375" y="1428"/>
                      <a:pt x="362" y="1428"/>
                      <a:pt x="350" y="1422"/>
                    </a:cubicBezTo>
                    <a:cubicBezTo>
                      <a:pt x="333" y="1415"/>
                      <a:pt x="317" y="1408"/>
                      <a:pt x="300" y="1401"/>
                    </a:cubicBezTo>
                    <a:cubicBezTo>
                      <a:pt x="270" y="1389"/>
                      <a:pt x="241" y="1390"/>
                      <a:pt x="211" y="1402"/>
                    </a:cubicBezTo>
                    <a:cubicBezTo>
                      <a:pt x="195" y="1409"/>
                      <a:pt x="179" y="1416"/>
                      <a:pt x="163" y="1422"/>
                    </a:cubicBezTo>
                    <a:cubicBezTo>
                      <a:pt x="157" y="1425"/>
                      <a:pt x="151" y="1426"/>
                      <a:pt x="145" y="1428"/>
                    </a:cubicBezTo>
                    <a:cubicBezTo>
                      <a:pt x="144" y="1427"/>
                      <a:pt x="143" y="1426"/>
                      <a:pt x="142" y="1424"/>
                    </a:cubicBezTo>
                    <a:cubicBezTo>
                      <a:pt x="163" y="1403"/>
                      <a:pt x="182" y="1380"/>
                      <a:pt x="203" y="1359"/>
                    </a:cubicBezTo>
                    <a:cubicBezTo>
                      <a:pt x="213" y="1350"/>
                      <a:pt x="219" y="1343"/>
                      <a:pt x="212" y="1330"/>
                    </a:cubicBezTo>
                    <a:cubicBezTo>
                      <a:pt x="210" y="1327"/>
                      <a:pt x="211" y="1323"/>
                      <a:pt x="210" y="1318"/>
                    </a:cubicBezTo>
                    <a:cubicBezTo>
                      <a:pt x="235" y="1318"/>
                      <a:pt x="259" y="1318"/>
                      <a:pt x="285" y="1318"/>
                    </a:cubicBezTo>
                    <a:cubicBezTo>
                      <a:pt x="285" y="1292"/>
                      <a:pt x="272" y="1271"/>
                      <a:pt x="260" y="1246"/>
                    </a:cubicBezTo>
                    <a:cubicBezTo>
                      <a:pt x="298" y="1251"/>
                      <a:pt x="325" y="1270"/>
                      <a:pt x="349" y="1297"/>
                    </a:cubicBezTo>
                    <a:cubicBezTo>
                      <a:pt x="355" y="1280"/>
                      <a:pt x="360" y="1265"/>
                      <a:pt x="366" y="1251"/>
                    </a:cubicBezTo>
                    <a:cubicBezTo>
                      <a:pt x="369" y="1244"/>
                      <a:pt x="376" y="1238"/>
                      <a:pt x="380" y="1232"/>
                    </a:cubicBezTo>
                    <a:cubicBezTo>
                      <a:pt x="383" y="1228"/>
                      <a:pt x="385" y="1223"/>
                      <a:pt x="385" y="1219"/>
                    </a:cubicBezTo>
                    <a:cubicBezTo>
                      <a:pt x="387" y="1095"/>
                      <a:pt x="370" y="975"/>
                      <a:pt x="325" y="859"/>
                    </a:cubicBezTo>
                    <a:cubicBezTo>
                      <a:pt x="324" y="856"/>
                      <a:pt x="323" y="852"/>
                      <a:pt x="321" y="849"/>
                    </a:cubicBezTo>
                    <a:cubicBezTo>
                      <a:pt x="309" y="836"/>
                      <a:pt x="297" y="822"/>
                      <a:pt x="285" y="809"/>
                    </a:cubicBezTo>
                    <a:cubicBezTo>
                      <a:pt x="215" y="854"/>
                      <a:pt x="163" y="909"/>
                      <a:pt x="132" y="982"/>
                    </a:cubicBezTo>
                    <a:cubicBezTo>
                      <a:pt x="135" y="901"/>
                      <a:pt x="146" y="822"/>
                      <a:pt x="201" y="755"/>
                    </a:cubicBezTo>
                    <a:cubicBezTo>
                      <a:pt x="125" y="770"/>
                      <a:pt x="59" y="801"/>
                      <a:pt x="0" y="851"/>
                    </a:cubicBezTo>
                    <a:cubicBezTo>
                      <a:pt x="20" y="752"/>
                      <a:pt x="70" y="682"/>
                      <a:pt x="178" y="664"/>
                    </a:cubicBezTo>
                    <a:cubicBezTo>
                      <a:pt x="149" y="633"/>
                      <a:pt x="122" y="603"/>
                      <a:pt x="82" y="586"/>
                    </a:cubicBezTo>
                    <a:cubicBezTo>
                      <a:pt x="104" y="569"/>
                      <a:pt x="127" y="570"/>
                      <a:pt x="151" y="573"/>
                    </a:cubicBezTo>
                    <a:cubicBezTo>
                      <a:pt x="188" y="579"/>
                      <a:pt x="220" y="596"/>
                      <a:pt x="251" y="616"/>
                    </a:cubicBezTo>
                    <a:cubicBezTo>
                      <a:pt x="260" y="622"/>
                      <a:pt x="270" y="629"/>
                      <a:pt x="280" y="636"/>
                    </a:cubicBezTo>
                    <a:cubicBezTo>
                      <a:pt x="305" y="597"/>
                      <a:pt x="337" y="565"/>
                      <a:pt x="384" y="555"/>
                    </a:cubicBezTo>
                    <a:cubicBezTo>
                      <a:pt x="410" y="548"/>
                      <a:pt x="437" y="549"/>
                      <a:pt x="466" y="558"/>
                    </a:cubicBezTo>
                    <a:cubicBezTo>
                      <a:pt x="436" y="573"/>
                      <a:pt x="418" y="596"/>
                      <a:pt x="402" y="626"/>
                    </a:cubicBezTo>
                    <a:cubicBezTo>
                      <a:pt x="479" y="600"/>
                      <a:pt x="548" y="607"/>
                      <a:pt x="611" y="666"/>
                    </a:cubicBezTo>
                    <a:cubicBezTo>
                      <a:pt x="546" y="668"/>
                      <a:pt x="488" y="682"/>
                      <a:pt x="433" y="712"/>
                    </a:cubicBezTo>
                    <a:cubicBezTo>
                      <a:pt x="485" y="734"/>
                      <a:pt x="533" y="760"/>
                      <a:pt x="557" y="817"/>
                    </a:cubicBezTo>
                    <a:cubicBezTo>
                      <a:pt x="498" y="802"/>
                      <a:pt x="440" y="787"/>
                      <a:pt x="381" y="772"/>
                    </a:cubicBezTo>
                    <a:cubicBezTo>
                      <a:pt x="381" y="797"/>
                      <a:pt x="376" y="820"/>
                      <a:pt x="386" y="843"/>
                    </a:cubicBezTo>
                    <a:cubicBezTo>
                      <a:pt x="438" y="963"/>
                      <a:pt x="458" y="1090"/>
                      <a:pt x="457" y="1220"/>
                    </a:cubicBezTo>
                    <a:cubicBezTo>
                      <a:pt x="457" y="1228"/>
                      <a:pt x="457" y="1237"/>
                      <a:pt x="457" y="1249"/>
                    </a:cubicBezTo>
                    <a:cubicBezTo>
                      <a:pt x="464" y="1242"/>
                      <a:pt x="468" y="1238"/>
                      <a:pt x="472" y="1233"/>
                    </a:cubicBezTo>
                    <a:cubicBezTo>
                      <a:pt x="480" y="1223"/>
                      <a:pt x="487" y="1213"/>
                      <a:pt x="503" y="1213"/>
                    </a:cubicBezTo>
                    <a:cubicBezTo>
                      <a:pt x="507" y="1213"/>
                      <a:pt x="511" y="1206"/>
                      <a:pt x="514" y="1201"/>
                    </a:cubicBezTo>
                    <a:cubicBezTo>
                      <a:pt x="553" y="1115"/>
                      <a:pt x="583" y="1026"/>
                      <a:pt x="606" y="936"/>
                    </a:cubicBezTo>
                    <a:cubicBezTo>
                      <a:pt x="649" y="774"/>
                      <a:pt x="671" y="610"/>
                      <a:pt x="671" y="444"/>
                    </a:cubicBezTo>
                    <a:cubicBezTo>
                      <a:pt x="671" y="416"/>
                      <a:pt x="654" y="396"/>
                      <a:pt x="643" y="374"/>
                    </a:cubicBezTo>
                    <a:cubicBezTo>
                      <a:pt x="641" y="371"/>
                      <a:pt x="630" y="370"/>
                      <a:pt x="624" y="372"/>
                    </a:cubicBezTo>
                    <a:cubicBezTo>
                      <a:pt x="585" y="385"/>
                      <a:pt x="544" y="394"/>
                      <a:pt x="507" y="412"/>
                    </a:cubicBezTo>
                    <a:cubicBezTo>
                      <a:pt x="450" y="439"/>
                      <a:pt x="396" y="472"/>
                      <a:pt x="342" y="502"/>
                    </a:cubicBezTo>
                    <a:cubicBezTo>
                      <a:pt x="354" y="456"/>
                      <a:pt x="372" y="410"/>
                      <a:pt x="405" y="371"/>
                    </a:cubicBezTo>
                    <a:cubicBezTo>
                      <a:pt x="438" y="331"/>
                      <a:pt x="481" y="307"/>
                      <a:pt x="528" y="285"/>
                    </a:cubicBezTo>
                    <a:cubicBezTo>
                      <a:pt x="473" y="267"/>
                      <a:pt x="311" y="283"/>
                      <a:pt x="226" y="3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309563" y="5435600"/>
                <a:ext cx="3371850" cy="406400"/>
              </a:xfrm>
              <a:custGeom>
                <a:avLst/>
                <a:gdLst>
                  <a:gd name="T0" fmla="*/ 897 w 897"/>
                  <a:gd name="T1" fmla="*/ 2 h 108"/>
                  <a:gd name="T2" fmla="*/ 897 w 897"/>
                  <a:gd name="T3" fmla="*/ 66 h 108"/>
                  <a:gd name="T4" fmla="*/ 817 w 897"/>
                  <a:gd name="T5" fmla="*/ 98 h 108"/>
                  <a:gd name="T6" fmla="*/ 751 w 897"/>
                  <a:gd name="T7" fmla="*/ 97 h 108"/>
                  <a:gd name="T8" fmla="*/ 694 w 897"/>
                  <a:gd name="T9" fmla="*/ 73 h 108"/>
                  <a:gd name="T10" fmla="*/ 652 w 897"/>
                  <a:gd name="T11" fmla="*/ 74 h 108"/>
                  <a:gd name="T12" fmla="*/ 604 w 897"/>
                  <a:gd name="T13" fmla="*/ 94 h 108"/>
                  <a:gd name="T14" fmla="*/ 520 w 897"/>
                  <a:gd name="T15" fmla="*/ 95 h 108"/>
                  <a:gd name="T16" fmla="*/ 470 w 897"/>
                  <a:gd name="T17" fmla="*/ 74 h 108"/>
                  <a:gd name="T18" fmla="*/ 427 w 897"/>
                  <a:gd name="T19" fmla="*/ 74 h 108"/>
                  <a:gd name="T20" fmla="*/ 376 w 897"/>
                  <a:gd name="T21" fmla="*/ 95 h 108"/>
                  <a:gd name="T22" fmla="*/ 294 w 897"/>
                  <a:gd name="T23" fmla="*/ 95 h 108"/>
                  <a:gd name="T24" fmla="*/ 250 w 897"/>
                  <a:gd name="T25" fmla="*/ 76 h 108"/>
                  <a:gd name="T26" fmla="*/ 197 w 897"/>
                  <a:gd name="T27" fmla="*/ 75 h 108"/>
                  <a:gd name="T28" fmla="*/ 161 w 897"/>
                  <a:gd name="T29" fmla="*/ 91 h 108"/>
                  <a:gd name="T30" fmla="*/ 61 w 897"/>
                  <a:gd name="T31" fmla="*/ 91 h 108"/>
                  <a:gd name="T32" fmla="*/ 0 w 897"/>
                  <a:gd name="T33" fmla="*/ 66 h 108"/>
                  <a:gd name="T34" fmla="*/ 0 w 897"/>
                  <a:gd name="T35" fmla="*/ 0 h 108"/>
                  <a:gd name="T36" fmla="*/ 54 w 897"/>
                  <a:gd name="T37" fmla="*/ 17 h 108"/>
                  <a:gd name="T38" fmla="*/ 168 w 897"/>
                  <a:gd name="T39" fmla="*/ 16 h 108"/>
                  <a:gd name="T40" fmla="*/ 278 w 897"/>
                  <a:gd name="T41" fmla="*/ 16 h 108"/>
                  <a:gd name="T42" fmla="*/ 392 w 897"/>
                  <a:gd name="T43" fmla="*/ 16 h 108"/>
                  <a:gd name="T44" fmla="*/ 506 w 897"/>
                  <a:gd name="T45" fmla="*/ 17 h 108"/>
                  <a:gd name="T46" fmla="*/ 616 w 897"/>
                  <a:gd name="T47" fmla="*/ 17 h 108"/>
                  <a:gd name="T48" fmla="*/ 729 w 897"/>
                  <a:gd name="T49" fmla="*/ 16 h 108"/>
                  <a:gd name="T50" fmla="*/ 843 w 897"/>
                  <a:gd name="T51" fmla="*/ 16 h 108"/>
                  <a:gd name="T52" fmla="*/ 879 w 897"/>
                  <a:gd name="T53" fmla="*/ 5 h 108"/>
                  <a:gd name="T54" fmla="*/ 897 w 897"/>
                  <a:gd name="T55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97" h="108">
                    <a:moveTo>
                      <a:pt x="897" y="2"/>
                    </a:moveTo>
                    <a:cubicBezTo>
                      <a:pt x="897" y="25"/>
                      <a:pt x="897" y="45"/>
                      <a:pt x="897" y="66"/>
                    </a:cubicBezTo>
                    <a:cubicBezTo>
                      <a:pt x="870" y="77"/>
                      <a:pt x="843" y="88"/>
                      <a:pt x="817" y="98"/>
                    </a:cubicBezTo>
                    <a:cubicBezTo>
                      <a:pt x="795" y="107"/>
                      <a:pt x="773" y="106"/>
                      <a:pt x="751" y="97"/>
                    </a:cubicBezTo>
                    <a:cubicBezTo>
                      <a:pt x="732" y="89"/>
                      <a:pt x="713" y="81"/>
                      <a:pt x="694" y="73"/>
                    </a:cubicBezTo>
                    <a:cubicBezTo>
                      <a:pt x="680" y="67"/>
                      <a:pt x="666" y="67"/>
                      <a:pt x="652" y="74"/>
                    </a:cubicBezTo>
                    <a:cubicBezTo>
                      <a:pt x="636" y="81"/>
                      <a:pt x="620" y="87"/>
                      <a:pt x="604" y="94"/>
                    </a:cubicBezTo>
                    <a:cubicBezTo>
                      <a:pt x="576" y="107"/>
                      <a:pt x="548" y="107"/>
                      <a:pt x="520" y="95"/>
                    </a:cubicBezTo>
                    <a:cubicBezTo>
                      <a:pt x="503" y="87"/>
                      <a:pt x="487" y="81"/>
                      <a:pt x="470" y="74"/>
                    </a:cubicBezTo>
                    <a:cubicBezTo>
                      <a:pt x="456" y="67"/>
                      <a:pt x="441" y="67"/>
                      <a:pt x="427" y="74"/>
                    </a:cubicBezTo>
                    <a:cubicBezTo>
                      <a:pt x="410" y="81"/>
                      <a:pt x="393" y="88"/>
                      <a:pt x="376" y="95"/>
                    </a:cubicBezTo>
                    <a:cubicBezTo>
                      <a:pt x="348" y="107"/>
                      <a:pt x="321" y="106"/>
                      <a:pt x="294" y="95"/>
                    </a:cubicBezTo>
                    <a:cubicBezTo>
                      <a:pt x="280" y="88"/>
                      <a:pt x="265" y="82"/>
                      <a:pt x="250" y="76"/>
                    </a:cubicBezTo>
                    <a:cubicBezTo>
                      <a:pt x="233" y="67"/>
                      <a:pt x="215" y="67"/>
                      <a:pt x="197" y="75"/>
                    </a:cubicBezTo>
                    <a:cubicBezTo>
                      <a:pt x="185" y="81"/>
                      <a:pt x="173" y="85"/>
                      <a:pt x="161" y="91"/>
                    </a:cubicBezTo>
                    <a:cubicBezTo>
                      <a:pt x="128" y="108"/>
                      <a:pt x="95" y="107"/>
                      <a:pt x="61" y="91"/>
                    </a:cubicBezTo>
                    <a:cubicBezTo>
                      <a:pt x="41" y="82"/>
                      <a:pt x="21" y="74"/>
                      <a:pt x="0" y="66"/>
                    </a:cubicBezTo>
                    <a:cubicBezTo>
                      <a:pt x="0" y="46"/>
                      <a:pt x="0" y="25"/>
                      <a:pt x="0" y="0"/>
                    </a:cubicBezTo>
                    <a:cubicBezTo>
                      <a:pt x="19" y="6"/>
                      <a:pt x="37" y="10"/>
                      <a:pt x="54" y="17"/>
                    </a:cubicBezTo>
                    <a:cubicBezTo>
                      <a:pt x="123" y="45"/>
                      <a:pt x="99" y="46"/>
                      <a:pt x="168" y="16"/>
                    </a:cubicBezTo>
                    <a:cubicBezTo>
                      <a:pt x="205" y="0"/>
                      <a:pt x="241" y="0"/>
                      <a:pt x="278" y="16"/>
                    </a:cubicBezTo>
                    <a:cubicBezTo>
                      <a:pt x="348" y="46"/>
                      <a:pt x="323" y="46"/>
                      <a:pt x="392" y="16"/>
                    </a:cubicBezTo>
                    <a:cubicBezTo>
                      <a:pt x="431" y="0"/>
                      <a:pt x="468" y="1"/>
                      <a:pt x="506" y="17"/>
                    </a:cubicBezTo>
                    <a:cubicBezTo>
                      <a:pt x="573" y="46"/>
                      <a:pt x="551" y="46"/>
                      <a:pt x="616" y="17"/>
                    </a:cubicBezTo>
                    <a:cubicBezTo>
                      <a:pt x="654" y="0"/>
                      <a:pt x="691" y="0"/>
                      <a:pt x="729" y="16"/>
                    </a:cubicBezTo>
                    <a:cubicBezTo>
                      <a:pt x="797" y="46"/>
                      <a:pt x="773" y="45"/>
                      <a:pt x="843" y="16"/>
                    </a:cubicBezTo>
                    <a:cubicBezTo>
                      <a:pt x="855" y="12"/>
                      <a:pt x="867" y="8"/>
                      <a:pt x="879" y="5"/>
                    </a:cubicBezTo>
                    <a:cubicBezTo>
                      <a:pt x="884" y="4"/>
                      <a:pt x="889" y="3"/>
                      <a:pt x="89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1924" y="0"/>
            <a:ext cx="4651374" cy="1204870"/>
            <a:chOff x="2911309" y="3398664"/>
            <a:chExt cx="4651374" cy="1204870"/>
          </a:xfrm>
        </p:grpSpPr>
        <p:sp>
          <p:nvSpPr>
            <p:cNvPr id="3" name="任意多边形 2"/>
            <p:cNvSpPr/>
            <p:nvPr/>
          </p:nvSpPr>
          <p:spPr>
            <a:xfrm>
              <a:off x="3097364" y="3561980"/>
              <a:ext cx="4465319" cy="1041554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97362" y="3429204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248062" y="3706203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提升赛事体验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56" y="2138012"/>
            <a:ext cx="1855268" cy="3389794"/>
          </a:xfrm>
          <a:prstGeom prst="rect">
            <a:avLst/>
          </a:prstGeom>
        </p:spPr>
      </p:pic>
      <p:sp>
        <p:nvSpPr>
          <p:cNvPr id="10" name="空心弧 9"/>
          <p:cNvSpPr/>
          <p:nvPr/>
        </p:nvSpPr>
        <p:spPr>
          <a:xfrm>
            <a:off x="-3091813" y="307539"/>
            <a:ext cx="7293488" cy="7293488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>
            <a:solidFill>
              <a:srgbClr val="109228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785473" y="1786815"/>
            <a:ext cx="7301111" cy="108373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9860" rIns="149860" bIns="14986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900" kern="1200"/>
          </a:p>
        </p:txBody>
      </p:sp>
      <p:sp>
        <p:nvSpPr>
          <p:cNvPr id="12" name="椭圆 11"/>
          <p:cNvSpPr/>
          <p:nvPr/>
        </p:nvSpPr>
        <p:spPr>
          <a:xfrm>
            <a:off x="3108140" y="16513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4179411" y="3412415"/>
            <a:ext cx="6907174" cy="1083733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9860" rIns="149860" bIns="14986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900" kern="1200"/>
          </a:p>
        </p:txBody>
      </p:sp>
      <p:sp>
        <p:nvSpPr>
          <p:cNvPr id="14" name="椭圆 13"/>
          <p:cNvSpPr/>
          <p:nvPr/>
        </p:nvSpPr>
        <p:spPr>
          <a:xfrm>
            <a:off x="3502077" y="32769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3785473" y="5038015"/>
            <a:ext cx="7301111" cy="1083733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1DB5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49860" rIns="149860" bIns="149860" numCol="1" spcCol="1270" anchor="ctr" anchorCtr="0">
            <a:noAutofit/>
          </a:bodyPr>
          <a:lstStyle/>
          <a:p>
            <a:pPr lvl="0" algn="l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900" kern="1200"/>
          </a:p>
        </p:txBody>
      </p:sp>
      <p:sp>
        <p:nvSpPr>
          <p:cNvPr id="16" name="椭圆 15"/>
          <p:cNvSpPr/>
          <p:nvPr/>
        </p:nvSpPr>
        <p:spPr>
          <a:xfrm>
            <a:off x="3108140" y="4902549"/>
            <a:ext cx="1354666" cy="1354666"/>
          </a:xfrm>
          <a:prstGeom prst="ellipse">
            <a:avLst/>
          </a:prstGeom>
          <a:ln>
            <a:solidFill>
              <a:srgbClr val="109228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314187" y="2468934"/>
            <a:ext cx="140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+mj-ea"/>
                <a:ea typeface="+mj-ea"/>
              </a:rPr>
              <a:t>APP</a:t>
            </a:r>
            <a:endParaRPr lang="zh-CN" altLang="en-US" sz="3200" b="1" dirty="0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02645" y="1913182"/>
            <a:ext cx="643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球会创建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app,</a:t>
            </a:r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一个高尔夫交流社区，客人可以通过这个</a:t>
            </a: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app</a:t>
            </a:r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提前做好下场预订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87490" y="1816700"/>
            <a:ext cx="69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1092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000" dirty="0">
              <a:solidFill>
                <a:srgbClr val="1092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8927" y="3484995"/>
            <a:ext cx="69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1092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000" dirty="0">
              <a:solidFill>
                <a:srgbClr val="1092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481887" y="5106085"/>
            <a:ext cx="699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1092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000" dirty="0">
              <a:solidFill>
                <a:srgbClr val="1092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983428" y="3538782"/>
            <a:ext cx="563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客人可以将自己的挥杆动作上传到交流社区，由球会聘请专业的教练进行指导。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620569" y="5164382"/>
            <a:ext cx="6317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客人之间通过此平台相互交流打球经验，可以自行组队，组织第二天的下场比赛。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17423" y="0"/>
            <a:ext cx="4651374" cy="1204870"/>
            <a:chOff x="2911309" y="3398664"/>
            <a:chExt cx="4651374" cy="1204870"/>
          </a:xfrm>
        </p:grpSpPr>
        <p:sp>
          <p:nvSpPr>
            <p:cNvPr id="8" name="任意多边形 7"/>
            <p:cNvSpPr/>
            <p:nvPr/>
          </p:nvSpPr>
          <p:spPr>
            <a:xfrm>
              <a:off x="3097364" y="3561980"/>
              <a:ext cx="4465319" cy="1041554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97362" y="3429204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248062" y="3706203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提升赛事体验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64165" y="2236498"/>
            <a:ext cx="2534675" cy="2526376"/>
            <a:chOff x="514350" y="374650"/>
            <a:chExt cx="7758113" cy="7732713"/>
          </a:xfrm>
        </p:grpSpPr>
        <p:sp>
          <p:nvSpPr>
            <p:cNvPr id="16" name="Freeform 6"/>
            <p:cNvSpPr/>
            <p:nvPr/>
          </p:nvSpPr>
          <p:spPr bwMode="auto">
            <a:xfrm>
              <a:off x="514350" y="5302250"/>
              <a:ext cx="7758113" cy="2805113"/>
            </a:xfrm>
            <a:custGeom>
              <a:avLst/>
              <a:gdLst>
                <a:gd name="T0" fmla="*/ 1031 w 2066"/>
                <a:gd name="T1" fmla="*/ 747 h 747"/>
                <a:gd name="T2" fmla="*/ 87 w 2066"/>
                <a:gd name="T3" fmla="*/ 747 h 747"/>
                <a:gd name="T4" fmla="*/ 65 w 2066"/>
                <a:gd name="T5" fmla="*/ 747 h 747"/>
                <a:gd name="T6" fmla="*/ 15 w 2066"/>
                <a:gd name="T7" fmla="*/ 667 h 747"/>
                <a:gd name="T8" fmla="*/ 344 w 2066"/>
                <a:gd name="T9" fmla="*/ 236 h 747"/>
                <a:gd name="T10" fmla="*/ 1116 w 2066"/>
                <a:gd name="T11" fmla="*/ 18 h 747"/>
                <a:gd name="T12" fmla="*/ 1757 w 2066"/>
                <a:gd name="T13" fmla="*/ 263 h 747"/>
                <a:gd name="T14" fmla="*/ 2051 w 2066"/>
                <a:gd name="T15" fmla="*/ 667 h 747"/>
                <a:gd name="T16" fmla="*/ 2001 w 2066"/>
                <a:gd name="T17" fmla="*/ 747 h 747"/>
                <a:gd name="T18" fmla="*/ 1979 w 2066"/>
                <a:gd name="T19" fmla="*/ 747 h 747"/>
                <a:gd name="T20" fmla="*/ 1031 w 2066"/>
                <a:gd name="T21" fmla="*/ 747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6" h="747">
                  <a:moveTo>
                    <a:pt x="1031" y="747"/>
                  </a:moveTo>
                  <a:cubicBezTo>
                    <a:pt x="716" y="747"/>
                    <a:pt x="402" y="747"/>
                    <a:pt x="87" y="747"/>
                  </a:cubicBezTo>
                  <a:cubicBezTo>
                    <a:pt x="80" y="747"/>
                    <a:pt x="72" y="747"/>
                    <a:pt x="65" y="747"/>
                  </a:cubicBezTo>
                  <a:cubicBezTo>
                    <a:pt x="22" y="743"/>
                    <a:pt x="0" y="707"/>
                    <a:pt x="15" y="667"/>
                  </a:cubicBezTo>
                  <a:cubicBezTo>
                    <a:pt x="81" y="490"/>
                    <a:pt x="193" y="347"/>
                    <a:pt x="344" y="236"/>
                  </a:cubicBezTo>
                  <a:cubicBezTo>
                    <a:pt x="574" y="68"/>
                    <a:pt x="833" y="0"/>
                    <a:pt x="1116" y="18"/>
                  </a:cubicBezTo>
                  <a:cubicBezTo>
                    <a:pt x="1354" y="34"/>
                    <a:pt x="1569" y="113"/>
                    <a:pt x="1757" y="263"/>
                  </a:cubicBezTo>
                  <a:cubicBezTo>
                    <a:pt x="1891" y="371"/>
                    <a:pt x="1990" y="505"/>
                    <a:pt x="2051" y="667"/>
                  </a:cubicBezTo>
                  <a:cubicBezTo>
                    <a:pt x="2066" y="707"/>
                    <a:pt x="2044" y="743"/>
                    <a:pt x="2001" y="747"/>
                  </a:cubicBezTo>
                  <a:cubicBezTo>
                    <a:pt x="1994" y="747"/>
                    <a:pt x="1986" y="747"/>
                    <a:pt x="1979" y="747"/>
                  </a:cubicBezTo>
                  <a:cubicBezTo>
                    <a:pt x="1663" y="747"/>
                    <a:pt x="1347" y="747"/>
                    <a:pt x="1031" y="747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2492375" y="1628775"/>
              <a:ext cx="3654425" cy="3594100"/>
            </a:xfrm>
            <a:custGeom>
              <a:avLst/>
              <a:gdLst>
                <a:gd name="T0" fmla="*/ 537 w 973"/>
                <a:gd name="T1" fmla="*/ 1 h 957"/>
                <a:gd name="T2" fmla="*/ 887 w 973"/>
                <a:gd name="T3" fmla="*/ 249 h 957"/>
                <a:gd name="T4" fmla="*/ 806 w 973"/>
                <a:gd name="T5" fmla="*/ 774 h 957"/>
                <a:gd name="T6" fmla="*/ 185 w 973"/>
                <a:gd name="T7" fmla="*/ 750 h 957"/>
                <a:gd name="T8" fmla="*/ 315 w 973"/>
                <a:gd name="T9" fmla="*/ 48 h 957"/>
                <a:gd name="T10" fmla="*/ 537 w 973"/>
                <a:gd name="T11" fmla="*/ 1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3" h="957">
                  <a:moveTo>
                    <a:pt x="537" y="1"/>
                  </a:moveTo>
                  <a:cubicBezTo>
                    <a:pt x="683" y="8"/>
                    <a:pt x="809" y="93"/>
                    <a:pt x="887" y="249"/>
                  </a:cubicBezTo>
                  <a:cubicBezTo>
                    <a:pt x="973" y="421"/>
                    <a:pt x="938" y="637"/>
                    <a:pt x="806" y="774"/>
                  </a:cubicBezTo>
                  <a:cubicBezTo>
                    <a:pt x="630" y="957"/>
                    <a:pt x="349" y="947"/>
                    <a:pt x="185" y="750"/>
                  </a:cubicBezTo>
                  <a:cubicBezTo>
                    <a:pt x="0" y="530"/>
                    <a:pt x="64" y="182"/>
                    <a:pt x="315" y="48"/>
                  </a:cubicBezTo>
                  <a:cubicBezTo>
                    <a:pt x="375" y="16"/>
                    <a:pt x="439" y="0"/>
                    <a:pt x="537" y="1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990600" y="374650"/>
              <a:ext cx="6823075" cy="4135438"/>
            </a:xfrm>
            <a:custGeom>
              <a:avLst/>
              <a:gdLst>
                <a:gd name="T0" fmla="*/ 203 w 1817"/>
                <a:gd name="T1" fmla="*/ 562 h 1101"/>
                <a:gd name="T2" fmla="*/ 224 w 1817"/>
                <a:gd name="T3" fmla="*/ 579 h 1101"/>
                <a:gd name="T4" fmla="*/ 202 w 1817"/>
                <a:gd name="T5" fmla="*/ 650 h 1101"/>
                <a:gd name="T6" fmla="*/ 182 w 1817"/>
                <a:gd name="T7" fmla="*/ 678 h 1101"/>
                <a:gd name="T8" fmla="*/ 182 w 1817"/>
                <a:gd name="T9" fmla="*/ 727 h 1101"/>
                <a:gd name="T10" fmla="*/ 243 w 1817"/>
                <a:gd name="T11" fmla="*/ 722 h 1101"/>
                <a:gd name="T12" fmla="*/ 295 w 1817"/>
                <a:gd name="T13" fmla="*/ 772 h 1101"/>
                <a:gd name="T14" fmla="*/ 295 w 1817"/>
                <a:gd name="T15" fmla="*/ 1058 h 1101"/>
                <a:gd name="T16" fmla="*/ 256 w 1817"/>
                <a:gd name="T17" fmla="*/ 1100 h 1101"/>
                <a:gd name="T18" fmla="*/ 72 w 1817"/>
                <a:gd name="T19" fmla="*/ 1031 h 1101"/>
                <a:gd name="T20" fmla="*/ 60 w 1817"/>
                <a:gd name="T21" fmla="*/ 803 h 1101"/>
                <a:gd name="T22" fmla="*/ 67 w 1817"/>
                <a:gd name="T23" fmla="*/ 780 h 1101"/>
                <a:gd name="T24" fmla="*/ 63 w 1817"/>
                <a:gd name="T25" fmla="*/ 662 h 1101"/>
                <a:gd name="T26" fmla="*/ 51 w 1817"/>
                <a:gd name="T27" fmla="*/ 642 h 1101"/>
                <a:gd name="T28" fmla="*/ 18 w 1817"/>
                <a:gd name="T29" fmla="*/ 593 h 1101"/>
                <a:gd name="T30" fmla="*/ 63 w 1817"/>
                <a:gd name="T31" fmla="*/ 551 h 1101"/>
                <a:gd name="T32" fmla="*/ 88 w 1817"/>
                <a:gd name="T33" fmla="*/ 529 h 1101"/>
                <a:gd name="T34" fmla="*/ 352 w 1817"/>
                <a:gd name="T35" fmla="*/ 180 h 1101"/>
                <a:gd name="T36" fmla="*/ 971 w 1817"/>
                <a:gd name="T37" fmla="*/ 13 h 1101"/>
                <a:gd name="T38" fmla="*/ 1458 w 1817"/>
                <a:gd name="T39" fmla="*/ 179 h 1101"/>
                <a:gd name="T40" fmla="*/ 1726 w 1817"/>
                <a:gd name="T41" fmla="*/ 535 h 1101"/>
                <a:gd name="T42" fmla="*/ 1743 w 1817"/>
                <a:gd name="T43" fmla="*/ 550 h 1101"/>
                <a:gd name="T44" fmla="*/ 1789 w 1817"/>
                <a:gd name="T45" fmla="*/ 593 h 1101"/>
                <a:gd name="T46" fmla="*/ 1757 w 1817"/>
                <a:gd name="T47" fmla="*/ 642 h 1101"/>
                <a:gd name="T48" fmla="*/ 1748 w 1817"/>
                <a:gd name="T49" fmla="*/ 658 h 1101"/>
                <a:gd name="T50" fmla="*/ 1744 w 1817"/>
                <a:gd name="T51" fmla="*/ 781 h 1101"/>
                <a:gd name="T52" fmla="*/ 1749 w 1817"/>
                <a:gd name="T53" fmla="*/ 800 h 1101"/>
                <a:gd name="T54" fmla="*/ 1718 w 1817"/>
                <a:gd name="T55" fmla="*/ 1050 h 1101"/>
                <a:gd name="T56" fmla="*/ 1559 w 1817"/>
                <a:gd name="T57" fmla="*/ 1100 h 1101"/>
                <a:gd name="T58" fmla="*/ 1516 w 1817"/>
                <a:gd name="T59" fmla="*/ 1057 h 1101"/>
                <a:gd name="T60" fmla="*/ 1516 w 1817"/>
                <a:gd name="T61" fmla="*/ 767 h 1101"/>
                <a:gd name="T62" fmla="*/ 1561 w 1817"/>
                <a:gd name="T63" fmla="*/ 722 h 1101"/>
                <a:gd name="T64" fmla="*/ 1627 w 1817"/>
                <a:gd name="T65" fmla="*/ 727 h 1101"/>
                <a:gd name="T66" fmla="*/ 1627 w 1817"/>
                <a:gd name="T67" fmla="*/ 657 h 1101"/>
                <a:gd name="T68" fmla="*/ 1571 w 1817"/>
                <a:gd name="T69" fmla="*/ 609 h 1101"/>
                <a:gd name="T70" fmla="*/ 1609 w 1817"/>
                <a:gd name="T71" fmla="*/ 559 h 1101"/>
                <a:gd name="T72" fmla="*/ 1580 w 1817"/>
                <a:gd name="T73" fmla="*/ 487 h 1101"/>
                <a:gd name="T74" fmla="*/ 1268 w 1817"/>
                <a:gd name="T75" fmla="*/ 190 h 1101"/>
                <a:gd name="T76" fmla="*/ 436 w 1817"/>
                <a:gd name="T77" fmla="*/ 252 h 1101"/>
                <a:gd name="T78" fmla="*/ 204 w 1817"/>
                <a:gd name="T79" fmla="*/ 556 h 1101"/>
                <a:gd name="T80" fmla="*/ 203 w 1817"/>
                <a:gd name="T81" fmla="*/ 562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17" h="1101">
                  <a:moveTo>
                    <a:pt x="203" y="562"/>
                  </a:moveTo>
                  <a:cubicBezTo>
                    <a:pt x="211" y="568"/>
                    <a:pt x="218" y="573"/>
                    <a:pt x="224" y="579"/>
                  </a:cubicBezTo>
                  <a:cubicBezTo>
                    <a:pt x="245" y="604"/>
                    <a:pt x="236" y="638"/>
                    <a:pt x="202" y="650"/>
                  </a:cubicBezTo>
                  <a:cubicBezTo>
                    <a:pt x="186" y="655"/>
                    <a:pt x="182" y="664"/>
                    <a:pt x="182" y="678"/>
                  </a:cubicBezTo>
                  <a:cubicBezTo>
                    <a:pt x="183" y="694"/>
                    <a:pt x="182" y="710"/>
                    <a:pt x="182" y="727"/>
                  </a:cubicBezTo>
                  <a:cubicBezTo>
                    <a:pt x="204" y="725"/>
                    <a:pt x="223" y="723"/>
                    <a:pt x="243" y="722"/>
                  </a:cubicBezTo>
                  <a:cubicBezTo>
                    <a:pt x="283" y="721"/>
                    <a:pt x="295" y="732"/>
                    <a:pt x="295" y="772"/>
                  </a:cubicBezTo>
                  <a:cubicBezTo>
                    <a:pt x="295" y="867"/>
                    <a:pt x="295" y="963"/>
                    <a:pt x="295" y="1058"/>
                  </a:cubicBezTo>
                  <a:cubicBezTo>
                    <a:pt x="295" y="1086"/>
                    <a:pt x="283" y="1099"/>
                    <a:pt x="256" y="1100"/>
                  </a:cubicBezTo>
                  <a:cubicBezTo>
                    <a:pt x="185" y="1101"/>
                    <a:pt x="123" y="1081"/>
                    <a:pt x="72" y="1031"/>
                  </a:cubicBezTo>
                  <a:cubicBezTo>
                    <a:pt x="5" y="966"/>
                    <a:pt x="0" y="875"/>
                    <a:pt x="60" y="803"/>
                  </a:cubicBezTo>
                  <a:cubicBezTo>
                    <a:pt x="64" y="797"/>
                    <a:pt x="67" y="788"/>
                    <a:pt x="67" y="780"/>
                  </a:cubicBezTo>
                  <a:cubicBezTo>
                    <a:pt x="66" y="741"/>
                    <a:pt x="63" y="702"/>
                    <a:pt x="63" y="662"/>
                  </a:cubicBezTo>
                  <a:cubicBezTo>
                    <a:pt x="62" y="652"/>
                    <a:pt x="63" y="646"/>
                    <a:pt x="51" y="642"/>
                  </a:cubicBezTo>
                  <a:cubicBezTo>
                    <a:pt x="26" y="632"/>
                    <a:pt x="15" y="614"/>
                    <a:pt x="18" y="593"/>
                  </a:cubicBezTo>
                  <a:cubicBezTo>
                    <a:pt x="20" y="573"/>
                    <a:pt x="39" y="554"/>
                    <a:pt x="63" y="551"/>
                  </a:cubicBezTo>
                  <a:cubicBezTo>
                    <a:pt x="79" y="550"/>
                    <a:pt x="83" y="542"/>
                    <a:pt x="88" y="529"/>
                  </a:cubicBezTo>
                  <a:cubicBezTo>
                    <a:pt x="135" y="382"/>
                    <a:pt x="227" y="268"/>
                    <a:pt x="352" y="180"/>
                  </a:cubicBezTo>
                  <a:cubicBezTo>
                    <a:pt x="538" y="50"/>
                    <a:pt x="746" y="0"/>
                    <a:pt x="971" y="13"/>
                  </a:cubicBezTo>
                  <a:cubicBezTo>
                    <a:pt x="1148" y="24"/>
                    <a:pt x="1312" y="76"/>
                    <a:pt x="1458" y="179"/>
                  </a:cubicBezTo>
                  <a:cubicBezTo>
                    <a:pt x="1585" y="269"/>
                    <a:pt x="1678" y="385"/>
                    <a:pt x="1726" y="535"/>
                  </a:cubicBezTo>
                  <a:cubicBezTo>
                    <a:pt x="1728" y="541"/>
                    <a:pt x="1736" y="548"/>
                    <a:pt x="1743" y="550"/>
                  </a:cubicBezTo>
                  <a:cubicBezTo>
                    <a:pt x="1769" y="557"/>
                    <a:pt x="1788" y="572"/>
                    <a:pt x="1789" y="593"/>
                  </a:cubicBezTo>
                  <a:cubicBezTo>
                    <a:pt x="1791" y="617"/>
                    <a:pt x="1777" y="631"/>
                    <a:pt x="1757" y="642"/>
                  </a:cubicBezTo>
                  <a:cubicBezTo>
                    <a:pt x="1752" y="644"/>
                    <a:pt x="1748" y="652"/>
                    <a:pt x="1748" y="658"/>
                  </a:cubicBezTo>
                  <a:cubicBezTo>
                    <a:pt x="1746" y="699"/>
                    <a:pt x="1744" y="740"/>
                    <a:pt x="1744" y="781"/>
                  </a:cubicBezTo>
                  <a:cubicBezTo>
                    <a:pt x="1743" y="788"/>
                    <a:pt x="1745" y="795"/>
                    <a:pt x="1749" y="800"/>
                  </a:cubicBezTo>
                  <a:cubicBezTo>
                    <a:pt x="1817" y="885"/>
                    <a:pt x="1804" y="986"/>
                    <a:pt x="1718" y="1050"/>
                  </a:cubicBezTo>
                  <a:cubicBezTo>
                    <a:pt x="1671" y="1085"/>
                    <a:pt x="1617" y="1101"/>
                    <a:pt x="1559" y="1100"/>
                  </a:cubicBezTo>
                  <a:cubicBezTo>
                    <a:pt x="1529" y="1100"/>
                    <a:pt x="1517" y="1087"/>
                    <a:pt x="1516" y="1057"/>
                  </a:cubicBezTo>
                  <a:cubicBezTo>
                    <a:pt x="1516" y="960"/>
                    <a:pt x="1516" y="863"/>
                    <a:pt x="1516" y="767"/>
                  </a:cubicBezTo>
                  <a:cubicBezTo>
                    <a:pt x="1516" y="734"/>
                    <a:pt x="1528" y="722"/>
                    <a:pt x="1561" y="722"/>
                  </a:cubicBezTo>
                  <a:cubicBezTo>
                    <a:pt x="1582" y="722"/>
                    <a:pt x="1603" y="725"/>
                    <a:pt x="1627" y="727"/>
                  </a:cubicBezTo>
                  <a:cubicBezTo>
                    <a:pt x="1627" y="704"/>
                    <a:pt x="1627" y="681"/>
                    <a:pt x="1627" y="657"/>
                  </a:cubicBezTo>
                  <a:cubicBezTo>
                    <a:pt x="1601" y="650"/>
                    <a:pt x="1575" y="641"/>
                    <a:pt x="1571" y="609"/>
                  </a:cubicBezTo>
                  <a:cubicBezTo>
                    <a:pt x="1570" y="591"/>
                    <a:pt x="1580" y="578"/>
                    <a:pt x="1609" y="559"/>
                  </a:cubicBezTo>
                  <a:cubicBezTo>
                    <a:pt x="1599" y="536"/>
                    <a:pt x="1591" y="510"/>
                    <a:pt x="1580" y="487"/>
                  </a:cubicBezTo>
                  <a:cubicBezTo>
                    <a:pt x="1513" y="349"/>
                    <a:pt x="1406" y="251"/>
                    <a:pt x="1268" y="190"/>
                  </a:cubicBezTo>
                  <a:cubicBezTo>
                    <a:pt x="981" y="64"/>
                    <a:pt x="701" y="79"/>
                    <a:pt x="436" y="252"/>
                  </a:cubicBezTo>
                  <a:cubicBezTo>
                    <a:pt x="324" y="325"/>
                    <a:pt x="245" y="427"/>
                    <a:pt x="204" y="556"/>
                  </a:cubicBezTo>
                  <a:cubicBezTo>
                    <a:pt x="203" y="558"/>
                    <a:pt x="203" y="559"/>
                    <a:pt x="203" y="562"/>
                  </a:cubicBezTo>
                  <a:close/>
                </a:path>
              </a:pathLst>
            </a:custGeom>
            <a:solidFill>
              <a:srgbClr val="FFC4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639597" y="2679657"/>
            <a:ext cx="6785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另一方面，给观看赛事的观众发放频道式耳机，赛前宣读赛事观看注意事前，比赛时对赛事进行同步解说，而观众可以通过调频转换不同场次的赛事。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4611757" y="2649068"/>
            <a:ext cx="2323061" cy="2323061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10922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空心弧 13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空心弧 14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空心弧 15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空心弧 16"/>
          <p:cNvSpPr/>
          <p:nvPr/>
        </p:nvSpPr>
        <p:spPr>
          <a:xfrm>
            <a:off x="3578428" y="1615739"/>
            <a:ext cx="4389721" cy="4389721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rgbClr val="1DB528">
              <a:alpha val="70000"/>
            </a:srgb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5039353" y="1016372"/>
            <a:ext cx="1384710" cy="1384710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000" tIns="231000" rIns="231000" bIns="23100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20" name="任意多边形 19"/>
          <p:cNvSpPr/>
          <p:nvPr/>
        </p:nvSpPr>
        <p:spPr>
          <a:xfrm>
            <a:off x="6934818" y="4279776"/>
            <a:ext cx="1384710" cy="1384710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000" tIns="231000" rIns="231000" bIns="23100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21" name="任意多边形 20"/>
          <p:cNvSpPr/>
          <p:nvPr/>
        </p:nvSpPr>
        <p:spPr>
          <a:xfrm>
            <a:off x="3227047" y="4279776"/>
            <a:ext cx="1384710" cy="1384710"/>
          </a:xfrm>
          <a:custGeom>
            <a:avLst/>
            <a:gdLst>
              <a:gd name="connsiteX0" fmla="*/ 0 w 1343223"/>
              <a:gd name="connsiteY0" fmla="*/ 671612 h 1343223"/>
              <a:gd name="connsiteX1" fmla="*/ 671612 w 1343223"/>
              <a:gd name="connsiteY1" fmla="*/ 0 h 1343223"/>
              <a:gd name="connsiteX2" fmla="*/ 1343224 w 1343223"/>
              <a:gd name="connsiteY2" fmla="*/ 671612 h 1343223"/>
              <a:gd name="connsiteX3" fmla="*/ 671612 w 1343223"/>
              <a:gd name="connsiteY3" fmla="*/ 1343224 h 1343223"/>
              <a:gd name="connsiteX4" fmla="*/ 0 w 1343223"/>
              <a:gd name="connsiteY4" fmla="*/ 671612 h 13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223" h="1343223">
                <a:moveTo>
                  <a:pt x="0" y="671612"/>
                </a:moveTo>
                <a:cubicBezTo>
                  <a:pt x="0" y="300691"/>
                  <a:pt x="300691" y="0"/>
                  <a:pt x="671612" y="0"/>
                </a:cubicBezTo>
                <a:cubicBezTo>
                  <a:pt x="1042533" y="0"/>
                  <a:pt x="1343224" y="300691"/>
                  <a:pt x="1343224" y="671612"/>
                </a:cubicBezTo>
                <a:cubicBezTo>
                  <a:pt x="1343224" y="1042533"/>
                  <a:pt x="1042533" y="1343224"/>
                  <a:pt x="671612" y="1343224"/>
                </a:cubicBezTo>
                <a:cubicBezTo>
                  <a:pt x="300691" y="1343224"/>
                  <a:pt x="0" y="1042533"/>
                  <a:pt x="0" y="671612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1000" tIns="231000" rIns="231000" bIns="231000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700" kern="1200"/>
          </a:p>
        </p:txBody>
      </p:sp>
      <p:sp>
        <p:nvSpPr>
          <p:cNvPr id="23" name="文本框 22"/>
          <p:cNvSpPr txBox="1"/>
          <p:nvPr/>
        </p:nvSpPr>
        <p:spPr>
          <a:xfrm>
            <a:off x="5115322" y="1427689"/>
            <a:ext cx="138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射击场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19198" y="4710521"/>
            <a:ext cx="1387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+mj-ea"/>
                <a:ea typeface="+mj-ea"/>
              </a:rPr>
              <a:t>野战区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185468" y="4576381"/>
            <a:ext cx="148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专业技术顾问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04794" y="0"/>
            <a:ext cx="4651374" cy="1232214"/>
            <a:chOff x="4925639" y="5075821"/>
            <a:chExt cx="4651374" cy="1232214"/>
          </a:xfrm>
        </p:grpSpPr>
        <p:sp>
          <p:nvSpPr>
            <p:cNvPr id="28" name="任意多边形 27"/>
            <p:cNvSpPr/>
            <p:nvPr/>
          </p:nvSpPr>
          <p:spPr>
            <a:xfrm>
              <a:off x="5111694" y="5239136"/>
              <a:ext cx="4465319" cy="1068899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925639" y="5075821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11693" y="5125893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029910" y="5402511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充满挑战的活动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矩形 2"/>
          <p:cNvSpPr/>
          <p:nvPr/>
        </p:nvSpPr>
        <p:spPr>
          <a:xfrm>
            <a:off x="1378536" y="331542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更好的盈利模式，更广阔的市场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2459121" y="2487659"/>
            <a:ext cx="3467769" cy="2989457"/>
          </a:xfrm>
          <a:prstGeom prst="hexagon">
            <a:avLst/>
          </a:prstGeom>
          <a:solidFill>
            <a:srgbClr val="1DB5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>
            <a:off x="6277127" y="2487657"/>
            <a:ext cx="3467769" cy="2989457"/>
          </a:xfrm>
          <a:prstGeom prst="hexagon">
            <a:avLst/>
          </a:prstGeom>
          <a:solidFill>
            <a:srgbClr val="1DB52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47973" y="3689997"/>
            <a:ext cx="214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职业球手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296888" y="3689997"/>
            <a:ext cx="214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普通球手</a:t>
            </a:r>
          </a:p>
        </p:txBody>
      </p:sp>
      <p:sp>
        <p:nvSpPr>
          <p:cNvPr id="12" name="六边形 11"/>
          <p:cNvSpPr/>
          <p:nvPr/>
        </p:nvSpPr>
        <p:spPr>
          <a:xfrm>
            <a:off x="5074717" y="3111622"/>
            <a:ext cx="2014596" cy="173658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000" r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593212" y="3441306"/>
            <a:ext cx="1053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目标人群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1070620" y="2527692"/>
            <a:ext cx="3103393" cy="2675340"/>
          </a:xfrm>
          <a:prstGeom prst="hexagon">
            <a:avLst/>
          </a:prstGeom>
          <a:solidFill>
            <a:srgbClr val="FFC42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0200" y="3480642"/>
            <a:ext cx="2624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</a:p>
        </p:txBody>
      </p:sp>
      <p:sp>
        <p:nvSpPr>
          <p:cNvPr id="4" name="梯形 3"/>
          <p:cNvSpPr/>
          <p:nvPr/>
        </p:nvSpPr>
        <p:spPr>
          <a:xfrm>
            <a:off x="4161182" y="3966674"/>
            <a:ext cx="7036904" cy="1236357"/>
          </a:xfrm>
          <a:custGeom>
            <a:avLst/>
            <a:gdLst>
              <a:gd name="connsiteX0" fmla="*/ 0 w 7036904"/>
              <a:gd name="connsiteY0" fmla="*/ 1019248 h 1019248"/>
              <a:gd name="connsiteX1" fmla="*/ 466846 w 7036904"/>
              <a:gd name="connsiteY1" fmla="*/ 0 h 1019248"/>
              <a:gd name="connsiteX2" fmla="*/ 6570058 w 7036904"/>
              <a:gd name="connsiteY2" fmla="*/ 0 h 1019248"/>
              <a:gd name="connsiteX3" fmla="*/ 7036904 w 7036904"/>
              <a:gd name="connsiteY3" fmla="*/ 1019248 h 1019248"/>
              <a:gd name="connsiteX4" fmla="*/ 0 w 7036904"/>
              <a:gd name="connsiteY4" fmla="*/ 1019248 h 1019248"/>
              <a:gd name="connsiteX0-1" fmla="*/ 0 w 7036904"/>
              <a:gd name="connsiteY0-2" fmla="*/ 1032500 h 1032500"/>
              <a:gd name="connsiteX1-3" fmla="*/ 466846 w 7036904"/>
              <a:gd name="connsiteY1-4" fmla="*/ 13252 h 1032500"/>
              <a:gd name="connsiteX2-5" fmla="*/ 7020632 w 7036904"/>
              <a:gd name="connsiteY2-6" fmla="*/ 0 h 1032500"/>
              <a:gd name="connsiteX3-7" fmla="*/ 7036904 w 7036904"/>
              <a:gd name="connsiteY3-8" fmla="*/ 1032500 h 1032500"/>
              <a:gd name="connsiteX4-9" fmla="*/ 0 w 7036904"/>
              <a:gd name="connsiteY4-10" fmla="*/ 1032500 h 1032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36904" h="1032500">
                <a:moveTo>
                  <a:pt x="0" y="1032500"/>
                </a:moveTo>
                <a:lnTo>
                  <a:pt x="466846" y="13252"/>
                </a:lnTo>
                <a:lnTo>
                  <a:pt x="7020632" y="0"/>
                </a:lnTo>
                <a:lnTo>
                  <a:pt x="7036904" y="1032500"/>
                </a:lnTo>
                <a:lnTo>
                  <a:pt x="0" y="1032500"/>
                </a:ln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梯形 3"/>
          <p:cNvSpPr/>
          <p:nvPr/>
        </p:nvSpPr>
        <p:spPr>
          <a:xfrm flipV="1">
            <a:off x="4161182" y="2527692"/>
            <a:ext cx="7036904" cy="1236356"/>
          </a:xfrm>
          <a:custGeom>
            <a:avLst/>
            <a:gdLst>
              <a:gd name="connsiteX0" fmla="*/ 0 w 7036904"/>
              <a:gd name="connsiteY0" fmla="*/ 1019248 h 1019248"/>
              <a:gd name="connsiteX1" fmla="*/ 466846 w 7036904"/>
              <a:gd name="connsiteY1" fmla="*/ 0 h 1019248"/>
              <a:gd name="connsiteX2" fmla="*/ 6570058 w 7036904"/>
              <a:gd name="connsiteY2" fmla="*/ 0 h 1019248"/>
              <a:gd name="connsiteX3" fmla="*/ 7036904 w 7036904"/>
              <a:gd name="connsiteY3" fmla="*/ 1019248 h 1019248"/>
              <a:gd name="connsiteX4" fmla="*/ 0 w 7036904"/>
              <a:gd name="connsiteY4" fmla="*/ 1019248 h 1019248"/>
              <a:gd name="connsiteX0-1" fmla="*/ 0 w 7036904"/>
              <a:gd name="connsiteY0-2" fmla="*/ 1032500 h 1032500"/>
              <a:gd name="connsiteX1-3" fmla="*/ 466846 w 7036904"/>
              <a:gd name="connsiteY1-4" fmla="*/ 13252 h 1032500"/>
              <a:gd name="connsiteX2-5" fmla="*/ 7020632 w 7036904"/>
              <a:gd name="connsiteY2-6" fmla="*/ 0 h 1032500"/>
              <a:gd name="connsiteX3-7" fmla="*/ 7036904 w 7036904"/>
              <a:gd name="connsiteY3-8" fmla="*/ 1032500 h 1032500"/>
              <a:gd name="connsiteX4-9" fmla="*/ 0 w 7036904"/>
              <a:gd name="connsiteY4-10" fmla="*/ 1032500 h 1032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036904" h="1032500">
                <a:moveTo>
                  <a:pt x="0" y="1032500"/>
                </a:moveTo>
                <a:lnTo>
                  <a:pt x="466846" y="13252"/>
                </a:lnTo>
                <a:lnTo>
                  <a:pt x="7020632" y="0"/>
                </a:lnTo>
                <a:lnTo>
                  <a:pt x="7036904" y="1032500"/>
                </a:lnTo>
                <a:lnTo>
                  <a:pt x="0" y="1032500"/>
                </a:lnTo>
                <a:close/>
              </a:path>
            </a:pathLst>
          </a:custGeom>
          <a:solidFill>
            <a:srgbClr val="1DB5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797286" y="2730371"/>
            <a:ext cx="626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+mj-ea"/>
                <a:ea typeface="+mj-ea"/>
              </a:rPr>
              <a:t>普通会员经过注册后，按自己的意愿且能让球会收回成本的基础上，缴纳一定的费用</a:t>
            </a:r>
            <a:r>
              <a:rPr lang="zh-CN" altLang="en-US" sz="2400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7286" y="4077020"/>
            <a:ext cx="6268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特别会员在注册后，则需要缴纳相对较高的费用，除了可以下场打球外，还可以在球会内参与各种娱乐休闲活动，比如泡温泉，</a:t>
            </a: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spa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。等。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矩形 8"/>
          <p:cNvSpPr/>
          <p:nvPr/>
        </p:nvSpPr>
        <p:spPr>
          <a:xfrm>
            <a:off x="1378536" y="331542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更好的盈利模式，更广阔的市场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1687" y="364054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棕榈岛高尔夫赛事旅游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带来的持续性效益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rot="5400000" flipV="1">
            <a:off x="5735086" y="2590949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8412" y="151484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21095" y="2222734"/>
            <a:ext cx="225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降低了人们进入高尔夫界的门槛，让更多的人接触高尔夫、融入高尔夫。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带动高尔夫行业发展，启发球场经营新思路。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229169" y="4481477"/>
            <a:ext cx="2125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健康产业蓬勃发展，符合健康、自然的生活理念。</a:t>
            </a:r>
          </a:p>
        </p:txBody>
      </p:sp>
      <p:sp>
        <p:nvSpPr>
          <p:cNvPr id="2" name="矩形 1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37" y="1337693"/>
            <a:ext cx="4474094" cy="4474094"/>
          </a:xfrm>
          <a:prstGeom prst="rect">
            <a:avLst/>
          </a:prstGeom>
          <a:effectLst>
            <a:outerShdw blurRad="254000" dist="190500" dir="2700000" sx="102000" sy="102000" algn="tl" rotWithShape="0">
              <a:prstClr val="black">
                <a:alpha val="28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99" y="2578125"/>
            <a:ext cx="1962750" cy="1962750"/>
          </a:xfrm>
          <a:prstGeom prst="rect">
            <a:avLst/>
          </a:prstGeom>
          <a:effectLst>
            <a:outerShdw blurRad="254000" dist="25400" dir="2700000" sx="102000" sy="102000" algn="tl" rotWithShape="0">
              <a:prstClr val="black">
                <a:alpha val="28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697037" y="1337693"/>
            <a:ext cx="56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8616" y="5257419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04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23639" y="5257419"/>
            <a:ext cx="622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8244" y="1337693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6315" y="1840107"/>
            <a:ext cx="21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网络搜索引擎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，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得到惠阳地区的相关旅游资源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70124" y="4384693"/>
            <a:ext cx="2108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结合前人的研究文献综合分析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,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pitchFamily="34" charset="-122"/>
              </a:rPr>
              <a:t>提出自己的创新性方案。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318414" y="2797177"/>
            <a:ext cx="1028700" cy="1389063"/>
            <a:chOff x="2027238" y="1243013"/>
            <a:chExt cx="1028700" cy="1389063"/>
          </a:xfrm>
        </p:grpSpPr>
        <p:sp>
          <p:nvSpPr>
            <p:cNvPr id="14" name="Freeform 5"/>
            <p:cNvSpPr/>
            <p:nvPr/>
          </p:nvSpPr>
          <p:spPr bwMode="auto">
            <a:xfrm>
              <a:off x="2057400" y="2376488"/>
              <a:ext cx="165100" cy="255588"/>
            </a:xfrm>
            <a:custGeom>
              <a:avLst/>
              <a:gdLst>
                <a:gd name="T0" fmla="*/ 44 w 44"/>
                <a:gd name="T1" fmla="*/ 64 h 68"/>
                <a:gd name="T2" fmla="*/ 40 w 44"/>
                <a:gd name="T3" fmla="*/ 68 h 68"/>
                <a:gd name="T4" fmla="*/ 4 w 44"/>
                <a:gd name="T5" fmla="*/ 68 h 68"/>
                <a:gd name="T6" fmla="*/ 0 w 44"/>
                <a:gd name="T7" fmla="*/ 64 h 68"/>
                <a:gd name="T8" fmla="*/ 0 w 44"/>
                <a:gd name="T9" fmla="*/ 4 h 68"/>
                <a:gd name="T10" fmla="*/ 4 w 44"/>
                <a:gd name="T11" fmla="*/ 0 h 68"/>
                <a:gd name="T12" fmla="*/ 40 w 44"/>
                <a:gd name="T13" fmla="*/ 0 h 68"/>
                <a:gd name="T14" fmla="*/ 44 w 44"/>
                <a:gd name="T15" fmla="*/ 4 h 68"/>
                <a:gd name="T16" fmla="*/ 44 w 44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8">
                  <a:moveTo>
                    <a:pt x="44" y="64"/>
                  </a:moveTo>
                  <a:cubicBezTo>
                    <a:pt x="44" y="66"/>
                    <a:pt x="42" y="68"/>
                    <a:pt x="40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8"/>
                    <a:pt x="0" y="66"/>
                    <a:pt x="0" y="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4"/>
                  </a:cubicBezTo>
                  <a:lnTo>
                    <a:pt x="44" y="64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2332038" y="2486026"/>
              <a:ext cx="168275" cy="146050"/>
            </a:xfrm>
            <a:custGeom>
              <a:avLst/>
              <a:gdLst>
                <a:gd name="T0" fmla="*/ 45 w 45"/>
                <a:gd name="T1" fmla="*/ 36 h 39"/>
                <a:gd name="T2" fmla="*/ 41 w 45"/>
                <a:gd name="T3" fmla="*/ 39 h 39"/>
                <a:gd name="T4" fmla="*/ 4 w 45"/>
                <a:gd name="T5" fmla="*/ 39 h 39"/>
                <a:gd name="T6" fmla="*/ 0 w 45"/>
                <a:gd name="T7" fmla="*/ 36 h 39"/>
                <a:gd name="T8" fmla="*/ 0 w 45"/>
                <a:gd name="T9" fmla="*/ 2 h 39"/>
                <a:gd name="T10" fmla="*/ 4 w 45"/>
                <a:gd name="T11" fmla="*/ 0 h 39"/>
                <a:gd name="T12" fmla="*/ 41 w 45"/>
                <a:gd name="T13" fmla="*/ 0 h 39"/>
                <a:gd name="T14" fmla="*/ 45 w 45"/>
                <a:gd name="T15" fmla="*/ 2 h 39"/>
                <a:gd name="T16" fmla="*/ 45 w 45"/>
                <a:gd name="T17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9">
                  <a:moveTo>
                    <a:pt x="45" y="36"/>
                  </a:moveTo>
                  <a:cubicBezTo>
                    <a:pt x="45" y="38"/>
                    <a:pt x="43" y="39"/>
                    <a:pt x="41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8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1"/>
                    <a:pt x="45" y="2"/>
                  </a:cubicBezTo>
                  <a:lnTo>
                    <a:pt x="45" y="36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2609850" y="2195513"/>
              <a:ext cx="165100" cy="436563"/>
            </a:xfrm>
            <a:custGeom>
              <a:avLst/>
              <a:gdLst>
                <a:gd name="T0" fmla="*/ 44 w 44"/>
                <a:gd name="T1" fmla="*/ 109 h 116"/>
                <a:gd name="T2" fmla="*/ 40 w 44"/>
                <a:gd name="T3" fmla="*/ 116 h 116"/>
                <a:gd name="T4" fmla="*/ 3 w 44"/>
                <a:gd name="T5" fmla="*/ 116 h 116"/>
                <a:gd name="T6" fmla="*/ 0 w 44"/>
                <a:gd name="T7" fmla="*/ 109 h 116"/>
                <a:gd name="T8" fmla="*/ 0 w 44"/>
                <a:gd name="T9" fmla="*/ 7 h 116"/>
                <a:gd name="T10" fmla="*/ 3 w 44"/>
                <a:gd name="T11" fmla="*/ 0 h 116"/>
                <a:gd name="T12" fmla="*/ 40 w 44"/>
                <a:gd name="T13" fmla="*/ 0 h 116"/>
                <a:gd name="T14" fmla="*/ 44 w 44"/>
                <a:gd name="T15" fmla="*/ 7 h 116"/>
                <a:gd name="T16" fmla="*/ 44 w 44"/>
                <a:gd name="T17" fmla="*/ 10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16">
                  <a:moveTo>
                    <a:pt x="44" y="109"/>
                  </a:moveTo>
                  <a:cubicBezTo>
                    <a:pt x="44" y="112"/>
                    <a:pt x="42" y="116"/>
                    <a:pt x="40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1" y="116"/>
                    <a:pt x="0" y="112"/>
                    <a:pt x="0" y="10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3"/>
                    <a:pt x="44" y="7"/>
                  </a:cubicBezTo>
                  <a:lnTo>
                    <a:pt x="44" y="109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2887663" y="1781176"/>
              <a:ext cx="165100" cy="850900"/>
            </a:xfrm>
            <a:custGeom>
              <a:avLst/>
              <a:gdLst>
                <a:gd name="T0" fmla="*/ 44 w 44"/>
                <a:gd name="T1" fmla="*/ 212 h 226"/>
                <a:gd name="T2" fmla="*/ 40 w 44"/>
                <a:gd name="T3" fmla="*/ 226 h 226"/>
                <a:gd name="T4" fmla="*/ 4 w 44"/>
                <a:gd name="T5" fmla="*/ 226 h 226"/>
                <a:gd name="T6" fmla="*/ 0 w 44"/>
                <a:gd name="T7" fmla="*/ 212 h 226"/>
                <a:gd name="T8" fmla="*/ 0 w 44"/>
                <a:gd name="T9" fmla="*/ 14 h 226"/>
                <a:gd name="T10" fmla="*/ 4 w 44"/>
                <a:gd name="T11" fmla="*/ 0 h 226"/>
                <a:gd name="T12" fmla="*/ 40 w 44"/>
                <a:gd name="T13" fmla="*/ 0 h 226"/>
                <a:gd name="T14" fmla="*/ 44 w 44"/>
                <a:gd name="T15" fmla="*/ 14 h 226"/>
                <a:gd name="T16" fmla="*/ 44 w 44"/>
                <a:gd name="T17" fmla="*/ 21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26">
                  <a:moveTo>
                    <a:pt x="44" y="212"/>
                  </a:moveTo>
                  <a:cubicBezTo>
                    <a:pt x="44" y="220"/>
                    <a:pt x="42" y="226"/>
                    <a:pt x="40" y="226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1" y="226"/>
                    <a:pt x="0" y="220"/>
                    <a:pt x="0" y="2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1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6"/>
                    <a:pt x="44" y="14"/>
                  </a:cubicBezTo>
                  <a:lnTo>
                    <a:pt x="44" y="212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2027238" y="1243013"/>
              <a:ext cx="1028700" cy="1062038"/>
            </a:xfrm>
            <a:custGeom>
              <a:avLst/>
              <a:gdLst>
                <a:gd name="T0" fmla="*/ 554 w 648"/>
                <a:gd name="T1" fmla="*/ 76 h 669"/>
                <a:gd name="T2" fmla="*/ 459 w 648"/>
                <a:gd name="T3" fmla="*/ 154 h 669"/>
                <a:gd name="T4" fmla="*/ 497 w 648"/>
                <a:gd name="T5" fmla="*/ 178 h 669"/>
                <a:gd name="T6" fmla="*/ 227 w 648"/>
                <a:gd name="T7" fmla="*/ 588 h 669"/>
                <a:gd name="T8" fmla="*/ 62 w 648"/>
                <a:gd name="T9" fmla="*/ 503 h 669"/>
                <a:gd name="T10" fmla="*/ 0 w 648"/>
                <a:gd name="T11" fmla="*/ 574 h 669"/>
                <a:gd name="T12" fmla="*/ 48 w 648"/>
                <a:gd name="T13" fmla="*/ 614 h 669"/>
                <a:gd name="T14" fmla="*/ 78 w 648"/>
                <a:gd name="T15" fmla="*/ 581 h 669"/>
                <a:gd name="T16" fmla="*/ 249 w 648"/>
                <a:gd name="T17" fmla="*/ 669 h 669"/>
                <a:gd name="T18" fmla="*/ 549 w 648"/>
                <a:gd name="T19" fmla="*/ 211 h 669"/>
                <a:gd name="T20" fmla="*/ 587 w 648"/>
                <a:gd name="T21" fmla="*/ 235 h 669"/>
                <a:gd name="T22" fmla="*/ 618 w 648"/>
                <a:gd name="T23" fmla="*/ 119 h 669"/>
                <a:gd name="T24" fmla="*/ 648 w 648"/>
                <a:gd name="T25" fmla="*/ 0 h 669"/>
                <a:gd name="T26" fmla="*/ 554 w 648"/>
                <a:gd name="T27" fmla="*/ 7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8" h="669">
                  <a:moveTo>
                    <a:pt x="554" y="76"/>
                  </a:moveTo>
                  <a:lnTo>
                    <a:pt x="459" y="154"/>
                  </a:lnTo>
                  <a:lnTo>
                    <a:pt x="497" y="178"/>
                  </a:lnTo>
                  <a:lnTo>
                    <a:pt x="227" y="588"/>
                  </a:lnTo>
                  <a:lnTo>
                    <a:pt x="62" y="503"/>
                  </a:lnTo>
                  <a:lnTo>
                    <a:pt x="0" y="574"/>
                  </a:lnTo>
                  <a:lnTo>
                    <a:pt x="48" y="614"/>
                  </a:lnTo>
                  <a:lnTo>
                    <a:pt x="78" y="581"/>
                  </a:lnTo>
                  <a:lnTo>
                    <a:pt x="249" y="669"/>
                  </a:lnTo>
                  <a:lnTo>
                    <a:pt x="549" y="211"/>
                  </a:lnTo>
                  <a:lnTo>
                    <a:pt x="587" y="235"/>
                  </a:lnTo>
                  <a:lnTo>
                    <a:pt x="618" y="119"/>
                  </a:lnTo>
                  <a:lnTo>
                    <a:pt x="648" y="0"/>
                  </a:lnTo>
                  <a:lnTo>
                    <a:pt x="554" y="76"/>
                  </a:lnTo>
                  <a:close/>
                </a:path>
              </a:pathLst>
            </a:custGeom>
            <a:solidFill>
              <a:srgbClr val="31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10866" y="2853531"/>
            <a:ext cx="570461" cy="571613"/>
            <a:chOff x="-1498600" y="1306513"/>
            <a:chExt cx="785813" cy="787400"/>
          </a:xfrm>
        </p:grpSpPr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-1498600" y="1306513"/>
              <a:ext cx="785813" cy="787400"/>
            </a:xfrm>
            <a:custGeom>
              <a:avLst/>
              <a:gdLst>
                <a:gd name="T0" fmla="*/ 0 w 209"/>
                <a:gd name="T1" fmla="*/ 104 h 209"/>
                <a:gd name="T2" fmla="*/ 104 w 209"/>
                <a:gd name="T3" fmla="*/ 0 h 209"/>
                <a:gd name="T4" fmla="*/ 104 w 209"/>
                <a:gd name="T5" fmla="*/ 0 h 209"/>
                <a:gd name="T6" fmla="*/ 209 w 209"/>
                <a:gd name="T7" fmla="*/ 104 h 209"/>
                <a:gd name="T8" fmla="*/ 209 w 209"/>
                <a:gd name="T9" fmla="*/ 104 h 209"/>
                <a:gd name="T10" fmla="*/ 104 w 209"/>
                <a:gd name="T11" fmla="*/ 209 h 209"/>
                <a:gd name="T12" fmla="*/ 104 w 209"/>
                <a:gd name="T13" fmla="*/ 209 h 209"/>
                <a:gd name="T14" fmla="*/ 0 w 209"/>
                <a:gd name="T15" fmla="*/ 104 h 209"/>
                <a:gd name="T16" fmla="*/ 34 w 209"/>
                <a:gd name="T17" fmla="*/ 33 h 209"/>
                <a:gd name="T18" fmla="*/ 4 w 209"/>
                <a:gd name="T19" fmla="*/ 104 h 209"/>
                <a:gd name="T20" fmla="*/ 4 w 209"/>
                <a:gd name="T21" fmla="*/ 104 h 209"/>
                <a:gd name="T22" fmla="*/ 34 w 209"/>
                <a:gd name="T23" fmla="*/ 175 h 209"/>
                <a:gd name="T24" fmla="*/ 34 w 209"/>
                <a:gd name="T25" fmla="*/ 175 h 209"/>
                <a:gd name="T26" fmla="*/ 104 w 209"/>
                <a:gd name="T27" fmla="*/ 204 h 209"/>
                <a:gd name="T28" fmla="*/ 104 w 209"/>
                <a:gd name="T29" fmla="*/ 204 h 209"/>
                <a:gd name="T30" fmla="*/ 175 w 209"/>
                <a:gd name="T31" fmla="*/ 175 h 209"/>
                <a:gd name="T32" fmla="*/ 175 w 209"/>
                <a:gd name="T33" fmla="*/ 175 h 209"/>
                <a:gd name="T34" fmla="*/ 204 w 209"/>
                <a:gd name="T35" fmla="*/ 104 h 209"/>
                <a:gd name="T36" fmla="*/ 204 w 209"/>
                <a:gd name="T37" fmla="*/ 104 h 209"/>
                <a:gd name="T38" fmla="*/ 175 w 209"/>
                <a:gd name="T39" fmla="*/ 33 h 209"/>
                <a:gd name="T40" fmla="*/ 175 w 209"/>
                <a:gd name="T41" fmla="*/ 33 h 209"/>
                <a:gd name="T42" fmla="*/ 104 w 209"/>
                <a:gd name="T43" fmla="*/ 4 h 209"/>
                <a:gd name="T44" fmla="*/ 104 w 209"/>
                <a:gd name="T45" fmla="*/ 4 h 209"/>
                <a:gd name="T46" fmla="*/ 34 w 209"/>
                <a:gd name="T47" fmla="*/ 3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209">
                  <a:moveTo>
                    <a:pt x="0" y="104"/>
                  </a:moveTo>
                  <a:cubicBezTo>
                    <a:pt x="0" y="46"/>
                    <a:pt x="46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2" y="0"/>
                    <a:pt x="209" y="46"/>
                    <a:pt x="209" y="104"/>
                  </a:cubicBezTo>
                  <a:cubicBezTo>
                    <a:pt x="209" y="104"/>
                    <a:pt x="209" y="104"/>
                    <a:pt x="209" y="104"/>
                  </a:cubicBezTo>
                  <a:cubicBezTo>
                    <a:pt x="209" y="162"/>
                    <a:pt x="162" y="209"/>
                    <a:pt x="104" y="209"/>
                  </a:cubicBezTo>
                  <a:cubicBezTo>
                    <a:pt x="104" y="209"/>
                    <a:pt x="104" y="209"/>
                    <a:pt x="104" y="209"/>
                  </a:cubicBezTo>
                  <a:cubicBezTo>
                    <a:pt x="46" y="209"/>
                    <a:pt x="0" y="162"/>
                    <a:pt x="0" y="104"/>
                  </a:cubicBezTo>
                  <a:close/>
                  <a:moveTo>
                    <a:pt x="34" y="33"/>
                  </a:moveTo>
                  <a:cubicBezTo>
                    <a:pt x="15" y="52"/>
                    <a:pt x="4" y="77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32"/>
                    <a:pt x="15" y="157"/>
                    <a:pt x="34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52" y="193"/>
                    <a:pt x="77" y="204"/>
                    <a:pt x="104" y="204"/>
                  </a:cubicBezTo>
                  <a:cubicBezTo>
                    <a:pt x="104" y="204"/>
                    <a:pt x="104" y="204"/>
                    <a:pt x="104" y="204"/>
                  </a:cubicBezTo>
                  <a:cubicBezTo>
                    <a:pt x="132" y="204"/>
                    <a:pt x="157" y="193"/>
                    <a:pt x="175" y="175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93" y="157"/>
                    <a:pt x="204" y="132"/>
                    <a:pt x="204" y="104"/>
                  </a:cubicBezTo>
                  <a:cubicBezTo>
                    <a:pt x="204" y="104"/>
                    <a:pt x="204" y="104"/>
                    <a:pt x="204" y="104"/>
                  </a:cubicBezTo>
                  <a:cubicBezTo>
                    <a:pt x="204" y="77"/>
                    <a:pt x="193" y="52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57" y="15"/>
                    <a:pt x="132" y="4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77" y="4"/>
                    <a:pt x="52" y="15"/>
                    <a:pt x="34" y="33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-1347788" y="1317626"/>
              <a:ext cx="498475" cy="768350"/>
            </a:xfrm>
            <a:custGeom>
              <a:avLst/>
              <a:gdLst>
                <a:gd name="T0" fmla="*/ 65 w 133"/>
                <a:gd name="T1" fmla="*/ 131 h 204"/>
                <a:gd name="T2" fmla="*/ 59 w 133"/>
                <a:gd name="T3" fmla="*/ 145 h 204"/>
                <a:gd name="T4" fmla="*/ 67 w 133"/>
                <a:gd name="T5" fmla="*/ 168 h 204"/>
                <a:gd name="T6" fmla="*/ 68 w 133"/>
                <a:gd name="T7" fmla="*/ 167 h 204"/>
                <a:gd name="T8" fmla="*/ 68 w 133"/>
                <a:gd name="T9" fmla="*/ 197 h 204"/>
                <a:gd name="T10" fmla="*/ 77 w 133"/>
                <a:gd name="T11" fmla="*/ 201 h 204"/>
                <a:gd name="T12" fmla="*/ 83 w 133"/>
                <a:gd name="T13" fmla="*/ 193 h 204"/>
                <a:gd name="T14" fmla="*/ 81 w 133"/>
                <a:gd name="T15" fmla="*/ 194 h 204"/>
                <a:gd name="T16" fmla="*/ 91 w 133"/>
                <a:gd name="T17" fmla="*/ 189 h 204"/>
                <a:gd name="T18" fmla="*/ 103 w 133"/>
                <a:gd name="T19" fmla="*/ 183 h 204"/>
                <a:gd name="T20" fmla="*/ 108 w 133"/>
                <a:gd name="T21" fmla="*/ 177 h 204"/>
                <a:gd name="T22" fmla="*/ 110 w 133"/>
                <a:gd name="T23" fmla="*/ 177 h 204"/>
                <a:gd name="T24" fmla="*/ 126 w 133"/>
                <a:gd name="T25" fmla="*/ 162 h 204"/>
                <a:gd name="T26" fmla="*/ 133 w 133"/>
                <a:gd name="T27" fmla="*/ 147 h 204"/>
                <a:gd name="T28" fmla="*/ 115 w 133"/>
                <a:gd name="T29" fmla="*/ 139 h 204"/>
                <a:gd name="T30" fmla="*/ 99 w 133"/>
                <a:gd name="T31" fmla="*/ 129 h 204"/>
                <a:gd name="T32" fmla="*/ 82 w 133"/>
                <a:gd name="T33" fmla="*/ 120 h 204"/>
                <a:gd name="T34" fmla="*/ 65 w 133"/>
                <a:gd name="T35" fmla="*/ 124 h 204"/>
                <a:gd name="T36" fmla="*/ 62 w 133"/>
                <a:gd name="T37" fmla="*/ 123 h 204"/>
                <a:gd name="T38" fmla="*/ 53 w 133"/>
                <a:gd name="T39" fmla="*/ 114 h 204"/>
                <a:gd name="T40" fmla="*/ 48 w 133"/>
                <a:gd name="T41" fmla="*/ 106 h 204"/>
                <a:gd name="T42" fmla="*/ 47 w 133"/>
                <a:gd name="T43" fmla="*/ 98 h 204"/>
                <a:gd name="T44" fmla="*/ 39 w 133"/>
                <a:gd name="T45" fmla="*/ 84 h 204"/>
                <a:gd name="T46" fmla="*/ 55 w 133"/>
                <a:gd name="T47" fmla="*/ 83 h 204"/>
                <a:gd name="T48" fmla="*/ 60 w 133"/>
                <a:gd name="T49" fmla="*/ 93 h 204"/>
                <a:gd name="T50" fmla="*/ 62 w 133"/>
                <a:gd name="T51" fmla="*/ 87 h 204"/>
                <a:gd name="T52" fmla="*/ 69 w 133"/>
                <a:gd name="T53" fmla="*/ 74 h 204"/>
                <a:gd name="T54" fmla="*/ 88 w 133"/>
                <a:gd name="T55" fmla="*/ 55 h 204"/>
                <a:gd name="T56" fmla="*/ 100 w 133"/>
                <a:gd name="T57" fmla="*/ 47 h 204"/>
                <a:gd name="T58" fmla="*/ 69 w 133"/>
                <a:gd name="T59" fmla="*/ 15 h 204"/>
                <a:gd name="T60" fmla="*/ 65 w 133"/>
                <a:gd name="T61" fmla="*/ 17 h 204"/>
                <a:gd name="T62" fmla="*/ 43 w 133"/>
                <a:gd name="T63" fmla="*/ 6 h 204"/>
                <a:gd name="T64" fmla="*/ 22 w 133"/>
                <a:gd name="T65" fmla="*/ 14 h 204"/>
                <a:gd name="T66" fmla="*/ 25 w 133"/>
                <a:gd name="T67" fmla="*/ 18 h 204"/>
                <a:gd name="T68" fmla="*/ 26 w 133"/>
                <a:gd name="T69" fmla="*/ 27 h 204"/>
                <a:gd name="T70" fmla="*/ 23 w 133"/>
                <a:gd name="T71" fmla="*/ 34 h 204"/>
                <a:gd name="T72" fmla="*/ 21 w 133"/>
                <a:gd name="T73" fmla="*/ 40 h 204"/>
                <a:gd name="T74" fmla="*/ 21 w 133"/>
                <a:gd name="T75" fmla="*/ 41 h 204"/>
                <a:gd name="T76" fmla="*/ 13 w 133"/>
                <a:gd name="T77" fmla="*/ 91 h 204"/>
                <a:gd name="T78" fmla="*/ 16 w 133"/>
                <a:gd name="T79" fmla="*/ 90 h 204"/>
                <a:gd name="T80" fmla="*/ 16 w 133"/>
                <a:gd name="T81" fmla="*/ 78 h 204"/>
                <a:gd name="T82" fmla="*/ 36 w 133"/>
                <a:gd name="T83" fmla="*/ 107 h 204"/>
                <a:gd name="T84" fmla="*/ 44 w 133"/>
                <a:gd name="T85" fmla="*/ 114 h 204"/>
                <a:gd name="T86" fmla="*/ 46 w 133"/>
                <a:gd name="T87" fmla="*/ 115 h 204"/>
                <a:gd name="T88" fmla="*/ 60 w 133"/>
                <a:gd name="T89" fmla="*/ 127 h 204"/>
                <a:gd name="T90" fmla="*/ 65 w 133"/>
                <a:gd name="T91" fmla="*/ 12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3" h="204">
                  <a:moveTo>
                    <a:pt x="65" y="131"/>
                  </a:moveTo>
                  <a:cubicBezTo>
                    <a:pt x="53" y="141"/>
                    <a:pt x="59" y="145"/>
                    <a:pt x="59" y="145"/>
                  </a:cubicBezTo>
                  <a:cubicBezTo>
                    <a:pt x="51" y="155"/>
                    <a:pt x="67" y="168"/>
                    <a:pt x="67" y="168"/>
                  </a:cubicBezTo>
                  <a:cubicBezTo>
                    <a:pt x="67" y="168"/>
                    <a:pt x="57" y="166"/>
                    <a:pt x="68" y="167"/>
                  </a:cubicBezTo>
                  <a:cubicBezTo>
                    <a:pt x="80" y="168"/>
                    <a:pt x="71" y="191"/>
                    <a:pt x="68" y="197"/>
                  </a:cubicBezTo>
                  <a:cubicBezTo>
                    <a:pt x="66" y="204"/>
                    <a:pt x="80" y="200"/>
                    <a:pt x="77" y="201"/>
                  </a:cubicBezTo>
                  <a:cubicBezTo>
                    <a:pt x="74" y="202"/>
                    <a:pt x="83" y="193"/>
                    <a:pt x="83" y="193"/>
                  </a:cubicBezTo>
                  <a:cubicBezTo>
                    <a:pt x="83" y="193"/>
                    <a:pt x="78" y="192"/>
                    <a:pt x="81" y="194"/>
                  </a:cubicBezTo>
                  <a:cubicBezTo>
                    <a:pt x="84" y="197"/>
                    <a:pt x="91" y="189"/>
                    <a:pt x="91" y="189"/>
                  </a:cubicBezTo>
                  <a:cubicBezTo>
                    <a:pt x="95" y="191"/>
                    <a:pt x="102" y="187"/>
                    <a:pt x="103" y="183"/>
                  </a:cubicBezTo>
                  <a:cubicBezTo>
                    <a:pt x="104" y="180"/>
                    <a:pt x="108" y="177"/>
                    <a:pt x="108" y="177"/>
                  </a:cubicBezTo>
                  <a:cubicBezTo>
                    <a:pt x="108" y="177"/>
                    <a:pt x="101" y="176"/>
                    <a:pt x="110" y="177"/>
                  </a:cubicBezTo>
                  <a:cubicBezTo>
                    <a:pt x="119" y="178"/>
                    <a:pt x="122" y="167"/>
                    <a:pt x="126" y="162"/>
                  </a:cubicBezTo>
                  <a:cubicBezTo>
                    <a:pt x="131" y="158"/>
                    <a:pt x="133" y="151"/>
                    <a:pt x="133" y="147"/>
                  </a:cubicBezTo>
                  <a:cubicBezTo>
                    <a:pt x="133" y="142"/>
                    <a:pt x="115" y="139"/>
                    <a:pt x="115" y="139"/>
                  </a:cubicBezTo>
                  <a:cubicBezTo>
                    <a:pt x="110" y="127"/>
                    <a:pt x="99" y="129"/>
                    <a:pt x="99" y="129"/>
                  </a:cubicBezTo>
                  <a:cubicBezTo>
                    <a:pt x="92" y="118"/>
                    <a:pt x="82" y="120"/>
                    <a:pt x="82" y="120"/>
                  </a:cubicBezTo>
                  <a:cubicBezTo>
                    <a:pt x="72" y="112"/>
                    <a:pt x="65" y="124"/>
                    <a:pt x="65" y="124"/>
                  </a:cubicBezTo>
                  <a:cubicBezTo>
                    <a:pt x="65" y="122"/>
                    <a:pt x="62" y="123"/>
                    <a:pt x="62" y="123"/>
                  </a:cubicBezTo>
                  <a:cubicBezTo>
                    <a:pt x="52" y="125"/>
                    <a:pt x="53" y="117"/>
                    <a:pt x="53" y="114"/>
                  </a:cubicBezTo>
                  <a:cubicBezTo>
                    <a:pt x="53" y="111"/>
                    <a:pt x="45" y="108"/>
                    <a:pt x="48" y="106"/>
                  </a:cubicBezTo>
                  <a:cubicBezTo>
                    <a:pt x="51" y="104"/>
                    <a:pt x="47" y="98"/>
                    <a:pt x="47" y="98"/>
                  </a:cubicBezTo>
                  <a:cubicBezTo>
                    <a:pt x="28" y="106"/>
                    <a:pt x="35" y="86"/>
                    <a:pt x="39" y="84"/>
                  </a:cubicBezTo>
                  <a:cubicBezTo>
                    <a:pt x="44" y="83"/>
                    <a:pt x="52" y="83"/>
                    <a:pt x="55" y="83"/>
                  </a:cubicBezTo>
                  <a:cubicBezTo>
                    <a:pt x="58" y="82"/>
                    <a:pt x="55" y="89"/>
                    <a:pt x="60" y="93"/>
                  </a:cubicBezTo>
                  <a:cubicBezTo>
                    <a:pt x="64" y="96"/>
                    <a:pt x="62" y="87"/>
                    <a:pt x="62" y="87"/>
                  </a:cubicBezTo>
                  <a:cubicBezTo>
                    <a:pt x="59" y="79"/>
                    <a:pt x="69" y="74"/>
                    <a:pt x="69" y="74"/>
                  </a:cubicBezTo>
                  <a:cubicBezTo>
                    <a:pt x="71" y="69"/>
                    <a:pt x="82" y="54"/>
                    <a:pt x="88" y="55"/>
                  </a:cubicBezTo>
                  <a:cubicBezTo>
                    <a:pt x="94" y="56"/>
                    <a:pt x="102" y="59"/>
                    <a:pt x="100" y="47"/>
                  </a:cubicBezTo>
                  <a:cubicBezTo>
                    <a:pt x="100" y="47"/>
                    <a:pt x="105" y="13"/>
                    <a:pt x="69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5" y="25"/>
                    <a:pt x="46" y="11"/>
                    <a:pt x="43" y="6"/>
                  </a:cubicBezTo>
                  <a:cubicBezTo>
                    <a:pt x="39" y="0"/>
                    <a:pt x="22" y="14"/>
                    <a:pt x="22" y="14"/>
                  </a:cubicBezTo>
                  <a:cubicBezTo>
                    <a:pt x="6" y="20"/>
                    <a:pt x="19" y="19"/>
                    <a:pt x="25" y="18"/>
                  </a:cubicBezTo>
                  <a:cubicBezTo>
                    <a:pt x="31" y="17"/>
                    <a:pt x="26" y="27"/>
                    <a:pt x="26" y="27"/>
                  </a:cubicBezTo>
                  <a:cubicBezTo>
                    <a:pt x="26" y="27"/>
                    <a:pt x="28" y="34"/>
                    <a:pt x="23" y="34"/>
                  </a:cubicBezTo>
                  <a:cubicBezTo>
                    <a:pt x="19" y="34"/>
                    <a:pt x="18" y="39"/>
                    <a:pt x="21" y="40"/>
                  </a:cubicBezTo>
                  <a:cubicBezTo>
                    <a:pt x="23" y="40"/>
                    <a:pt x="21" y="41"/>
                    <a:pt x="21" y="41"/>
                  </a:cubicBezTo>
                  <a:cubicBezTo>
                    <a:pt x="0" y="51"/>
                    <a:pt x="11" y="90"/>
                    <a:pt x="13" y="91"/>
                  </a:cubicBezTo>
                  <a:cubicBezTo>
                    <a:pt x="14" y="92"/>
                    <a:pt x="16" y="90"/>
                    <a:pt x="16" y="90"/>
                  </a:cubicBezTo>
                  <a:cubicBezTo>
                    <a:pt x="15" y="85"/>
                    <a:pt x="16" y="78"/>
                    <a:pt x="16" y="78"/>
                  </a:cubicBezTo>
                  <a:cubicBezTo>
                    <a:pt x="16" y="97"/>
                    <a:pt x="28" y="106"/>
                    <a:pt x="36" y="107"/>
                  </a:cubicBezTo>
                  <a:cubicBezTo>
                    <a:pt x="44" y="107"/>
                    <a:pt x="44" y="114"/>
                    <a:pt x="44" y="114"/>
                  </a:cubicBezTo>
                  <a:cubicBezTo>
                    <a:pt x="44" y="114"/>
                    <a:pt x="38" y="104"/>
                    <a:pt x="46" y="115"/>
                  </a:cubicBezTo>
                  <a:cubicBezTo>
                    <a:pt x="53" y="126"/>
                    <a:pt x="56" y="128"/>
                    <a:pt x="60" y="127"/>
                  </a:cubicBezTo>
                  <a:cubicBezTo>
                    <a:pt x="64" y="125"/>
                    <a:pt x="65" y="129"/>
                    <a:pt x="65" y="129"/>
                  </a:cubicBezTo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24910" y="3672803"/>
            <a:ext cx="563455" cy="564612"/>
            <a:chOff x="-1355725" y="3125788"/>
            <a:chExt cx="773113" cy="774700"/>
          </a:xfrm>
        </p:grpSpPr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-1066800" y="3235326"/>
              <a:ext cx="165100" cy="552450"/>
            </a:xfrm>
            <a:custGeom>
              <a:avLst/>
              <a:gdLst>
                <a:gd name="T0" fmla="*/ 41 w 44"/>
                <a:gd name="T1" fmla="*/ 117 h 147"/>
                <a:gd name="T2" fmla="*/ 44 w 44"/>
                <a:gd name="T3" fmla="*/ 120 h 147"/>
                <a:gd name="T4" fmla="*/ 26 w 44"/>
                <a:gd name="T5" fmla="*/ 140 h 147"/>
                <a:gd name="T6" fmla="*/ 12 w 44"/>
                <a:gd name="T7" fmla="*/ 147 h 147"/>
                <a:gd name="T8" fmla="*/ 7 w 44"/>
                <a:gd name="T9" fmla="*/ 145 h 147"/>
                <a:gd name="T10" fmla="*/ 6 w 44"/>
                <a:gd name="T11" fmla="*/ 138 h 147"/>
                <a:gd name="T12" fmla="*/ 11 w 44"/>
                <a:gd name="T13" fmla="*/ 103 h 147"/>
                <a:gd name="T14" fmla="*/ 16 w 44"/>
                <a:gd name="T15" fmla="*/ 68 h 147"/>
                <a:gd name="T16" fmla="*/ 16 w 44"/>
                <a:gd name="T17" fmla="*/ 66 h 147"/>
                <a:gd name="T18" fmla="*/ 14 w 44"/>
                <a:gd name="T19" fmla="*/ 65 h 147"/>
                <a:gd name="T20" fmla="*/ 10 w 44"/>
                <a:gd name="T21" fmla="*/ 66 h 147"/>
                <a:gd name="T22" fmla="*/ 4 w 44"/>
                <a:gd name="T23" fmla="*/ 72 h 147"/>
                <a:gd name="T24" fmla="*/ 0 w 44"/>
                <a:gd name="T25" fmla="*/ 69 h 147"/>
                <a:gd name="T26" fmla="*/ 19 w 44"/>
                <a:gd name="T27" fmla="*/ 50 h 147"/>
                <a:gd name="T28" fmla="*/ 32 w 44"/>
                <a:gd name="T29" fmla="*/ 43 h 147"/>
                <a:gd name="T30" fmla="*/ 37 w 44"/>
                <a:gd name="T31" fmla="*/ 45 h 147"/>
                <a:gd name="T32" fmla="*/ 39 w 44"/>
                <a:gd name="T33" fmla="*/ 51 h 147"/>
                <a:gd name="T34" fmla="*/ 35 w 44"/>
                <a:gd name="T35" fmla="*/ 76 h 147"/>
                <a:gd name="T36" fmla="*/ 33 w 44"/>
                <a:gd name="T37" fmla="*/ 87 h 147"/>
                <a:gd name="T38" fmla="*/ 30 w 44"/>
                <a:gd name="T39" fmla="*/ 110 h 147"/>
                <a:gd name="T40" fmla="*/ 28 w 44"/>
                <a:gd name="T41" fmla="*/ 120 h 147"/>
                <a:gd name="T42" fmla="*/ 29 w 44"/>
                <a:gd name="T43" fmla="*/ 124 h 147"/>
                <a:gd name="T44" fmla="*/ 31 w 44"/>
                <a:gd name="T45" fmla="*/ 125 h 147"/>
                <a:gd name="T46" fmla="*/ 35 w 44"/>
                <a:gd name="T47" fmla="*/ 123 h 147"/>
                <a:gd name="T48" fmla="*/ 41 w 44"/>
                <a:gd name="T49" fmla="*/ 117 h 147"/>
                <a:gd name="T50" fmla="*/ 34 w 44"/>
                <a:gd name="T51" fmla="*/ 0 h 147"/>
                <a:gd name="T52" fmla="*/ 41 w 44"/>
                <a:gd name="T53" fmla="*/ 3 h 147"/>
                <a:gd name="T54" fmla="*/ 44 w 44"/>
                <a:gd name="T55" fmla="*/ 10 h 147"/>
                <a:gd name="T56" fmla="*/ 40 w 44"/>
                <a:gd name="T57" fmla="*/ 22 h 147"/>
                <a:gd name="T58" fmla="*/ 31 w 44"/>
                <a:gd name="T59" fmla="*/ 27 h 147"/>
                <a:gd name="T60" fmla="*/ 23 w 44"/>
                <a:gd name="T61" fmla="*/ 24 h 147"/>
                <a:gd name="T62" fmla="*/ 21 w 44"/>
                <a:gd name="T63" fmla="*/ 16 h 147"/>
                <a:gd name="T64" fmla="*/ 25 w 44"/>
                <a:gd name="T65" fmla="*/ 5 h 147"/>
                <a:gd name="T66" fmla="*/ 34 w 44"/>
                <a:gd name="T6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" h="147">
                  <a:moveTo>
                    <a:pt x="41" y="117"/>
                  </a:moveTo>
                  <a:cubicBezTo>
                    <a:pt x="44" y="120"/>
                    <a:pt x="44" y="120"/>
                    <a:pt x="44" y="120"/>
                  </a:cubicBezTo>
                  <a:cubicBezTo>
                    <a:pt x="38" y="129"/>
                    <a:pt x="32" y="135"/>
                    <a:pt x="26" y="140"/>
                  </a:cubicBezTo>
                  <a:cubicBezTo>
                    <a:pt x="20" y="145"/>
                    <a:pt x="16" y="147"/>
                    <a:pt x="12" y="147"/>
                  </a:cubicBezTo>
                  <a:cubicBezTo>
                    <a:pt x="10" y="147"/>
                    <a:pt x="8" y="147"/>
                    <a:pt x="7" y="145"/>
                  </a:cubicBezTo>
                  <a:cubicBezTo>
                    <a:pt x="6" y="144"/>
                    <a:pt x="6" y="141"/>
                    <a:pt x="6" y="138"/>
                  </a:cubicBezTo>
                  <a:cubicBezTo>
                    <a:pt x="6" y="131"/>
                    <a:pt x="7" y="119"/>
                    <a:pt x="11" y="103"/>
                  </a:cubicBezTo>
                  <a:cubicBezTo>
                    <a:pt x="15" y="87"/>
                    <a:pt x="16" y="75"/>
                    <a:pt x="16" y="68"/>
                  </a:cubicBezTo>
                  <a:cubicBezTo>
                    <a:pt x="16" y="67"/>
                    <a:pt x="16" y="66"/>
                    <a:pt x="16" y="66"/>
                  </a:cubicBezTo>
                  <a:cubicBezTo>
                    <a:pt x="15" y="65"/>
                    <a:pt x="15" y="65"/>
                    <a:pt x="14" y="65"/>
                  </a:cubicBezTo>
                  <a:cubicBezTo>
                    <a:pt x="13" y="65"/>
                    <a:pt x="12" y="65"/>
                    <a:pt x="10" y="66"/>
                  </a:cubicBezTo>
                  <a:cubicBezTo>
                    <a:pt x="8" y="68"/>
                    <a:pt x="6" y="70"/>
                    <a:pt x="4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7" y="61"/>
                    <a:pt x="13" y="55"/>
                    <a:pt x="19" y="50"/>
                  </a:cubicBezTo>
                  <a:cubicBezTo>
                    <a:pt x="25" y="46"/>
                    <a:pt x="29" y="43"/>
                    <a:pt x="32" y="43"/>
                  </a:cubicBezTo>
                  <a:cubicBezTo>
                    <a:pt x="34" y="43"/>
                    <a:pt x="36" y="44"/>
                    <a:pt x="37" y="45"/>
                  </a:cubicBezTo>
                  <a:cubicBezTo>
                    <a:pt x="38" y="47"/>
                    <a:pt x="39" y="49"/>
                    <a:pt x="39" y="51"/>
                  </a:cubicBezTo>
                  <a:cubicBezTo>
                    <a:pt x="39" y="54"/>
                    <a:pt x="37" y="62"/>
                    <a:pt x="35" y="76"/>
                  </a:cubicBezTo>
                  <a:cubicBezTo>
                    <a:pt x="34" y="81"/>
                    <a:pt x="34" y="84"/>
                    <a:pt x="33" y="87"/>
                  </a:cubicBezTo>
                  <a:cubicBezTo>
                    <a:pt x="32" y="96"/>
                    <a:pt x="30" y="104"/>
                    <a:pt x="30" y="110"/>
                  </a:cubicBezTo>
                  <a:cubicBezTo>
                    <a:pt x="29" y="116"/>
                    <a:pt x="28" y="119"/>
                    <a:pt x="28" y="120"/>
                  </a:cubicBezTo>
                  <a:cubicBezTo>
                    <a:pt x="28" y="122"/>
                    <a:pt x="28" y="123"/>
                    <a:pt x="29" y="124"/>
                  </a:cubicBezTo>
                  <a:cubicBezTo>
                    <a:pt x="29" y="125"/>
                    <a:pt x="30" y="125"/>
                    <a:pt x="31" y="125"/>
                  </a:cubicBezTo>
                  <a:cubicBezTo>
                    <a:pt x="32" y="125"/>
                    <a:pt x="34" y="124"/>
                    <a:pt x="35" y="123"/>
                  </a:cubicBezTo>
                  <a:cubicBezTo>
                    <a:pt x="37" y="122"/>
                    <a:pt x="39" y="120"/>
                    <a:pt x="41" y="117"/>
                  </a:cubicBezTo>
                  <a:close/>
                  <a:moveTo>
                    <a:pt x="34" y="0"/>
                  </a:moveTo>
                  <a:cubicBezTo>
                    <a:pt x="37" y="0"/>
                    <a:pt x="40" y="1"/>
                    <a:pt x="41" y="3"/>
                  </a:cubicBezTo>
                  <a:cubicBezTo>
                    <a:pt x="43" y="5"/>
                    <a:pt x="44" y="7"/>
                    <a:pt x="44" y="10"/>
                  </a:cubicBezTo>
                  <a:cubicBezTo>
                    <a:pt x="44" y="15"/>
                    <a:pt x="43" y="19"/>
                    <a:pt x="40" y="22"/>
                  </a:cubicBezTo>
                  <a:cubicBezTo>
                    <a:pt x="38" y="25"/>
                    <a:pt x="34" y="27"/>
                    <a:pt x="31" y="27"/>
                  </a:cubicBezTo>
                  <a:cubicBezTo>
                    <a:pt x="28" y="27"/>
                    <a:pt x="25" y="26"/>
                    <a:pt x="23" y="24"/>
                  </a:cubicBezTo>
                  <a:cubicBezTo>
                    <a:pt x="22" y="22"/>
                    <a:pt x="21" y="19"/>
                    <a:pt x="21" y="16"/>
                  </a:cubicBezTo>
                  <a:cubicBezTo>
                    <a:pt x="21" y="12"/>
                    <a:pt x="22" y="8"/>
                    <a:pt x="25" y="5"/>
                  </a:cubicBezTo>
                  <a:cubicBezTo>
                    <a:pt x="28" y="2"/>
                    <a:pt x="31" y="0"/>
                    <a:pt x="34" y="0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-1355725" y="3125788"/>
              <a:ext cx="773113" cy="774700"/>
            </a:xfrm>
            <a:custGeom>
              <a:avLst/>
              <a:gdLst>
                <a:gd name="T0" fmla="*/ 0 w 206"/>
                <a:gd name="T1" fmla="*/ 103 h 206"/>
                <a:gd name="T2" fmla="*/ 103 w 206"/>
                <a:gd name="T3" fmla="*/ 0 h 206"/>
                <a:gd name="T4" fmla="*/ 103 w 206"/>
                <a:gd name="T5" fmla="*/ 0 h 206"/>
                <a:gd name="T6" fmla="*/ 206 w 206"/>
                <a:gd name="T7" fmla="*/ 103 h 206"/>
                <a:gd name="T8" fmla="*/ 206 w 206"/>
                <a:gd name="T9" fmla="*/ 103 h 206"/>
                <a:gd name="T10" fmla="*/ 206 w 206"/>
                <a:gd name="T11" fmla="*/ 103 h 206"/>
                <a:gd name="T12" fmla="*/ 103 w 206"/>
                <a:gd name="T13" fmla="*/ 206 h 206"/>
                <a:gd name="T14" fmla="*/ 103 w 206"/>
                <a:gd name="T15" fmla="*/ 206 h 206"/>
                <a:gd name="T16" fmla="*/ 0 w 206"/>
                <a:gd name="T17" fmla="*/ 103 h 206"/>
                <a:gd name="T18" fmla="*/ 40 w 206"/>
                <a:gd name="T19" fmla="*/ 40 h 206"/>
                <a:gd name="T20" fmla="*/ 13 w 206"/>
                <a:gd name="T21" fmla="*/ 103 h 206"/>
                <a:gd name="T22" fmla="*/ 13 w 206"/>
                <a:gd name="T23" fmla="*/ 103 h 206"/>
                <a:gd name="T24" fmla="*/ 40 w 206"/>
                <a:gd name="T25" fmla="*/ 167 h 206"/>
                <a:gd name="T26" fmla="*/ 40 w 206"/>
                <a:gd name="T27" fmla="*/ 167 h 206"/>
                <a:gd name="T28" fmla="*/ 103 w 206"/>
                <a:gd name="T29" fmla="*/ 193 h 206"/>
                <a:gd name="T30" fmla="*/ 103 w 206"/>
                <a:gd name="T31" fmla="*/ 193 h 206"/>
                <a:gd name="T32" fmla="*/ 166 w 206"/>
                <a:gd name="T33" fmla="*/ 167 h 206"/>
                <a:gd name="T34" fmla="*/ 166 w 206"/>
                <a:gd name="T35" fmla="*/ 167 h 206"/>
                <a:gd name="T36" fmla="*/ 192 w 206"/>
                <a:gd name="T37" fmla="*/ 103 h 206"/>
                <a:gd name="T38" fmla="*/ 192 w 206"/>
                <a:gd name="T39" fmla="*/ 103 h 206"/>
                <a:gd name="T40" fmla="*/ 166 w 206"/>
                <a:gd name="T41" fmla="*/ 40 h 206"/>
                <a:gd name="T42" fmla="*/ 166 w 206"/>
                <a:gd name="T43" fmla="*/ 40 h 206"/>
                <a:gd name="T44" fmla="*/ 103 w 206"/>
                <a:gd name="T45" fmla="*/ 14 h 206"/>
                <a:gd name="T46" fmla="*/ 103 w 206"/>
                <a:gd name="T47" fmla="*/ 14 h 206"/>
                <a:gd name="T48" fmla="*/ 40 w 206"/>
                <a:gd name="T49" fmla="*/ 4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6" h="206">
                  <a:moveTo>
                    <a:pt x="0" y="103"/>
                  </a:moveTo>
                  <a:cubicBezTo>
                    <a:pt x="0" y="46"/>
                    <a:pt x="46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60" y="0"/>
                    <a:pt x="206" y="46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03"/>
                    <a:pt x="206" y="103"/>
                    <a:pt x="206" y="103"/>
                  </a:cubicBezTo>
                  <a:cubicBezTo>
                    <a:pt x="206" y="160"/>
                    <a:pt x="160" y="206"/>
                    <a:pt x="103" y="206"/>
                  </a:cubicBezTo>
                  <a:cubicBezTo>
                    <a:pt x="103" y="206"/>
                    <a:pt x="103" y="206"/>
                    <a:pt x="103" y="206"/>
                  </a:cubicBezTo>
                  <a:cubicBezTo>
                    <a:pt x="46" y="206"/>
                    <a:pt x="0" y="160"/>
                    <a:pt x="0" y="103"/>
                  </a:cubicBezTo>
                  <a:close/>
                  <a:moveTo>
                    <a:pt x="40" y="40"/>
                  </a:moveTo>
                  <a:cubicBezTo>
                    <a:pt x="23" y="56"/>
                    <a:pt x="13" y="79"/>
                    <a:pt x="13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3" y="128"/>
                    <a:pt x="23" y="150"/>
                    <a:pt x="40" y="167"/>
                  </a:cubicBezTo>
                  <a:cubicBezTo>
                    <a:pt x="40" y="167"/>
                    <a:pt x="40" y="167"/>
                    <a:pt x="40" y="167"/>
                  </a:cubicBezTo>
                  <a:cubicBezTo>
                    <a:pt x="56" y="183"/>
                    <a:pt x="78" y="193"/>
                    <a:pt x="103" y="193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128" y="193"/>
                    <a:pt x="150" y="183"/>
                    <a:pt x="166" y="167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182" y="150"/>
                    <a:pt x="192" y="128"/>
                    <a:pt x="192" y="103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79"/>
                    <a:pt x="182" y="56"/>
                    <a:pt x="166" y="40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50" y="24"/>
                    <a:pt x="128" y="14"/>
                    <a:pt x="103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8" y="14"/>
                    <a:pt x="56" y="24"/>
                    <a:pt x="40" y="40"/>
                  </a:cubicBezTo>
                  <a:close/>
                </a:path>
              </a:pathLst>
            </a:cu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-973138" y="3505201"/>
              <a:ext cx="7938" cy="7938"/>
            </a:xfrm>
            <a:prstGeom prst="ellipse">
              <a:avLst/>
            </a:prstGeom>
            <a:solidFill>
              <a:srgbClr val="EA5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118330" y="1810977"/>
            <a:ext cx="21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调查问卷和访谈的形式了解当地人对旅游方案的建议。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118330" y="4398966"/>
            <a:ext cx="2127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实地考察的方式深入了解惠州高尔夫球场的状况。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Arial Unicode MS" panose="020B0604020202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961687" y="51794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资料收集方法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9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961687" y="51794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研究流程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315569" y="826394"/>
            <a:ext cx="5640157" cy="5372723"/>
            <a:chOff x="4672013" y="319087"/>
            <a:chExt cx="5959476" cy="5676901"/>
          </a:xfrm>
        </p:grpSpPr>
        <p:sp>
          <p:nvSpPr>
            <p:cNvPr id="31" name="Freeform 44"/>
            <p:cNvSpPr/>
            <p:nvPr/>
          </p:nvSpPr>
          <p:spPr bwMode="auto">
            <a:xfrm>
              <a:off x="5295901" y="3843337"/>
              <a:ext cx="2336800" cy="2133600"/>
            </a:xfrm>
            <a:custGeom>
              <a:avLst/>
              <a:gdLst>
                <a:gd name="T0" fmla="*/ 583 w 622"/>
                <a:gd name="T1" fmla="*/ 130 h 568"/>
                <a:gd name="T2" fmla="*/ 404 w 622"/>
                <a:gd name="T3" fmla="*/ 0 h 568"/>
                <a:gd name="T4" fmla="*/ 314 w 622"/>
                <a:gd name="T5" fmla="*/ 43 h 568"/>
                <a:gd name="T6" fmla="*/ 131 w 622"/>
                <a:gd name="T7" fmla="*/ 43 h 568"/>
                <a:gd name="T8" fmla="*/ 59 w 622"/>
                <a:gd name="T9" fmla="*/ 95 h 568"/>
                <a:gd name="T10" fmla="*/ 15 w 622"/>
                <a:gd name="T11" fmla="*/ 230 h 568"/>
                <a:gd name="T12" fmla="*/ 98 w 622"/>
                <a:gd name="T13" fmla="*/ 485 h 568"/>
                <a:gd name="T14" fmla="*/ 213 w 622"/>
                <a:gd name="T15" fmla="*/ 568 h 568"/>
                <a:gd name="T16" fmla="*/ 481 w 622"/>
                <a:gd name="T17" fmla="*/ 568 h 568"/>
                <a:gd name="T18" fmla="*/ 596 w 622"/>
                <a:gd name="T19" fmla="*/ 485 h 568"/>
                <a:gd name="T20" fmla="*/ 622 w 622"/>
                <a:gd name="T21" fmla="*/ 404 h 568"/>
                <a:gd name="T22" fmla="*/ 567 w 622"/>
                <a:gd name="T23" fmla="*/ 234 h 568"/>
                <a:gd name="T24" fmla="*/ 583 w 622"/>
                <a:gd name="T25" fmla="*/ 13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2" h="568">
                  <a:moveTo>
                    <a:pt x="583" y="130"/>
                  </a:moveTo>
                  <a:cubicBezTo>
                    <a:pt x="506" y="116"/>
                    <a:pt x="441" y="67"/>
                    <a:pt x="404" y="0"/>
                  </a:cubicBezTo>
                  <a:cubicBezTo>
                    <a:pt x="381" y="25"/>
                    <a:pt x="347" y="43"/>
                    <a:pt x="314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20" y="123"/>
                    <a:pt x="0" y="184"/>
                    <a:pt x="15" y="230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113" y="531"/>
                    <a:pt x="165" y="568"/>
                    <a:pt x="213" y="568"/>
                  </a:cubicBezTo>
                  <a:cubicBezTo>
                    <a:pt x="481" y="568"/>
                    <a:pt x="481" y="568"/>
                    <a:pt x="481" y="568"/>
                  </a:cubicBezTo>
                  <a:cubicBezTo>
                    <a:pt x="529" y="568"/>
                    <a:pt x="581" y="531"/>
                    <a:pt x="596" y="485"/>
                  </a:cubicBezTo>
                  <a:cubicBezTo>
                    <a:pt x="622" y="404"/>
                    <a:pt x="622" y="404"/>
                    <a:pt x="622" y="404"/>
                  </a:cubicBezTo>
                  <a:cubicBezTo>
                    <a:pt x="567" y="234"/>
                    <a:pt x="567" y="234"/>
                    <a:pt x="567" y="234"/>
                  </a:cubicBezTo>
                  <a:cubicBezTo>
                    <a:pt x="556" y="201"/>
                    <a:pt x="563" y="161"/>
                    <a:pt x="583" y="13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46"/>
            <p:cNvSpPr/>
            <p:nvPr/>
          </p:nvSpPr>
          <p:spPr bwMode="auto">
            <a:xfrm>
              <a:off x="4672013" y="1525587"/>
              <a:ext cx="2279650" cy="2479675"/>
            </a:xfrm>
            <a:custGeom>
              <a:avLst/>
              <a:gdLst>
                <a:gd name="T0" fmla="*/ 540 w 607"/>
                <a:gd name="T1" fmla="*/ 496 h 660"/>
                <a:gd name="T2" fmla="*/ 607 w 607"/>
                <a:gd name="T3" fmla="*/ 324 h 660"/>
                <a:gd name="T4" fmla="*/ 546 w 607"/>
                <a:gd name="T5" fmla="*/ 255 h 660"/>
                <a:gd name="T6" fmla="*/ 490 w 607"/>
                <a:gd name="T7" fmla="*/ 81 h 660"/>
                <a:gd name="T8" fmla="*/ 418 w 607"/>
                <a:gd name="T9" fmla="*/ 29 h 660"/>
                <a:gd name="T10" fmla="*/ 275 w 607"/>
                <a:gd name="T11" fmla="*/ 29 h 660"/>
                <a:gd name="T12" fmla="*/ 59 w 607"/>
                <a:gd name="T13" fmla="*/ 186 h 660"/>
                <a:gd name="T14" fmla="*/ 15 w 607"/>
                <a:gd name="T15" fmla="*/ 321 h 660"/>
                <a:gd name="T16" fmla="*/ 98 w 607"/>
                <a:gd name="T17" fmla="*/ 576 h 660"/>
                <a:gd name="T18" fmla="*/ 213 w 607"/>
                <a:gd name="T19" fmla="*/ 660 h 660"/>
                <a:gd name="T20" fmla="*/ 297 w 607"/>
                <a:gd name="T21" fmla="*/ 660 h 660"/>
                <a:gd name="T22" fmla="*/ 480 w 607"/>
                <a:gd name="T23" fmla="*/ 660 h 660"/>
                <a:gd name="T24" fmla="*/ 570 w 607"/>
                <a:gd name="T25" fmla="*/ 617 h 660"/>
                <a:gd name="T26" fmla="*/ 543 w 607"/>
                <a:gd name="T27" fmla="*/ 537 h 660"/>
                <a:gd name="T28" fmla="*/ 540 w 607"/>
                <a:gd name="T29" fmla="*/ 49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7" h="660">
                  <a:moveTo>
                    <a:pt x="540" y="496"/>
                  </a:moveTo>
                  <a:cubicBezTo>
                    <a:pt x="540" y="430"/>
                    <a:pt x="565" y="369"/>
                    <a:pt x="607" y="324"/>
                  </a:cubicBezTo>
                  <a:cubicBezTo>
                    <a:pt x="579" y="309"/>
                    <a:pt x="555" y="284"/>
                    <a:pt x="546" y="255"/>
                  </a:cubicBezTo>
                  <a:cubicBezTo>
                    <a:pt x="490" y="81"/>
                    <a:pt x="490" y="81"/>
                    <a:pt x="490" y="81"/>
                  </a:cubicBezTo>
                  <a:cubicBezTo>
                    <a:pt x="418" y="29"/>
                    <a:pt x="418" y="29"/>
                    <a:pt x="418" y="29"/>
                  </a:cubicBezTo>
                  <a:cubicBezTo>
                    <a:pt x="378" y="0"/>
                    <a:pt x="314" y="0"/>
                    <a:pt x="275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4"/>
                    <a:pt x="0" y="275"/>
                    <a:pt x="15" y="321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12" y="622"/>
                    <a:pt x="164" y="660"/>
                    <a:pt x="213" y="660"/>
                  </a:cubicBezTo>
                  <a:cubicBezTo>
                    <a:pt x="297" y="660"/>
                    <a:pt x="297" y="660"/>
                    <a:pt x="297" y="660"/>
                  </a:cubicBezTo>
                  <a:cubicBezTo>
                    <a:pt x="480" y="660"/>
                    <a:pt x="480" y="660"/>
                    <a:pt x="480" y="660"/>
                  </a:cubicBezTo>
                  <a:cubicBezTo>
                    <a:pt x="513" y="660"/>
                    <a:pt x="547" y="642"/>
                    <a:pt x="570" y="617"/>
                  </a:cubicBezTo>
                  <a:cubicBezTo>
                    <a:pt x="557" y="592"/>
                    <a:pt x="548" y="565"/>
                    <a:pt x="543" y="537"/>
                  </a:cubicBezTo>
                  <a:cubicBezTo>
                    <a:pt x="541" y="523"/>
                    <a:pt x="540" y="510"/>
                    <a:pt x="540" y="49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8"/>
            <p:cNvSpPr/>
            <p:nvPr/>
          </p:nvSpPr>
          <p:spPr bwMode="auto">
            <a:xfrm>
              <a:off x="7385051" y="3873500"/>
              <a:ext cx="2589213" cy="2122488"/>
            </a:xfrm>
            <a:custGeom>
              <a:avLst/>
              <a:gdLst>
                <a:gd name="T0" fmla="*/ 630 w 689"/>
                <a:gd name="T1" fmla="*/ 91 h 565"/>
                <a:gd name="T2" fmla="*/ 562 w 689"/>
                <a:gd name="T3" fmla="*/ 41 h 565"/>
                <a:gd name="T4" fmla="*/ 383 w 689"/>
                <a:gd name="T5" fmla="*/ 41 h 565"/>
                <a:gd name="T6" fmla="*/ 294 w 689"/>
                <a:gd name="T7" fmla="*/ 0 h 565"/>
                <a:gd name="T8" fmla="*/ 110 w 689"/>
                <a:gd name="T9" fmla="*/ 124 h 565"/>
                <a:gd name="T10" fmla="*/ 73 w 689"/>
                <a:gd name="T11" fmla="*/ 126 h 565"/>
                <a:gd name="T12" fmla="*/ 27 w 689"/>
                <a:gd name="T13" fmla="*/ 122 h 565"/>
                <a:gd name="T14" fmla="*/ 11 w 689"/>
                <a:gd name="T15" fmla="*/ 226 h 565"/>
                <a:gd name="T16" fmla="*/ 66 w 689"/>
                <a:gd name="T17" fmla="*/ 396 h 565"/>
                <a:gd name="T18" fmla="*/ 94 w 689"/>
                <a:gd name="T19" fmla="*/ 481 h 565"/>
                <a:gd name="T20" fmla="*/ 209 w 689"/>
                <a:gd name="T21" fmla="*/ 565 h 565"/>
                <a:gd name="T22" fmla="*/ 477 w 689"/>
                <a:gd name="T23" fmla="*/ 565 h 565"/>
                <a:gd name="T24" fmla="*/ 592 w 689"/>
                <a:gd name="T25" fmla="*/ 481 h 565"/>
                <a:gd name="T26" fmla="*/ 674 w 689"/>
                <a:gd name="T27" fmla="*/ 226 h 565"/>
                <a:gd name="T28" fmla="*/ 630 w 689"/>
                <a:gd name="T29" fmla="*/ 91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9" h="565">
                  <a:moveTo>
                    <a:pt x="630" y="91"/>
                  </a:moveTo>
                  <a:cubicBezTo>
                    <a:pt x="562" y="41"/>
                    <a:pt x="562" y="41"/>
                    <a:pt x="562" y="41"/>
                  </a:cubicBezTo>
                  <a:cubicBezTo>
                    <a:pt x="383" y="41"/>
                    <a:pt x="383" y="41"/>
                    <a:pt x="383" y="41"/>
                  </a:cubicBezTo>
                  <a:cubicBezTo>
                    <a:pt x="351" y="41"/>
                    <a:pt x="317" y="24"/>
                    <a:pt x="294" y="0"/>
                  </a:cubicBezTo>
                  <a:cubicBezTo>
                    <a:pt x="255" y="65"/>
                    <a:pt x="189" y="112"/>
                    <a:pt x="110" y="124"/>
                  </a:cubicBezTo>
                  <a:cubicBezTo>
                    <a:pt x="98" y="125"/>
                    <a:pt x="86" y="126"/>
                    <a:pt x="73" y="126"/>
                  </a:cubicBezTo>
                  <a:cubicBezTo>
                    <a:pt x="57" y="126"/>
                    <a:pt x="42" y="125"/>
                    <a:pt x="27" y="122"/>
                  </a:cubicBezTo>
                  <a:cubicBezTo>
                    <a:pt x="7" y="153"/>
                    <a:pt x="0" y="193"/>
                    <a:pt x="11" y="226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94" y="481"/>
                    <a:pt x="94" y="481"/>
                    <a:pt x="94" y="481"/>
                  </a:cubicBezTo>
                  <a:cubicBezTo>
                    <a:pt x="109" y="527"/>
                    <a:pt x="160" y="565"/>
                    <a:pt x="209" y="565"/>
                  </a:cubicBezTo>
                  <a:cubicBezTo>
                    <a:pt x="477" y="565"/>
                    <a:pt x="477" y="565"/>
                    <a:pt x="477" y="565"/>
                  </a:cubicBezTo>
                  <a:cubicBezTo>
                    <a:pt x="525" y="565"/>
                    <a:pt x="577" y="527"/>
                    <a:pt x="592" y="481"/>
                  </a:cubicBezTo>
                  <a:cubicBezTo>
                    <a:pt x="674" y="226"/>
                    <a:pt x="674" y="226"/>
                    <a:pt x="674" y="226"/>
                  </a:cubicBezTo>
                  <a:cubicBezTo>
                    <a:pt x="689" y="180"/>
                    <a:pt x="669" y="119"/>
                    <a:pt x="630" y="91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6354763" y="319087"/>
              <a:ext cx="2608263" cy="2422525"/>
            </a:xfrm>
            <a:custGeom>
              <a:avLst/>
              <a:gdLst>
                <a:gd name="T0" fmla="*/ 635 w 694"/>
                <a:gd name="T1" fmla="*/ 186 h 645"/>
                <a:gd name="T2" fmla="*/ 418 w 694"/>
                <a:gd name="T3" fmla="*/ 29 h 645"/>
                <a:gd name="T4" fmla="*/ 276 w 694"/>
                <a:gd name="T5" fmla="*/ 29 h 645"/>
                <a:gd name="T6" fmla="*/ 59 w 694"/>
                <a:gd name="T7" fmla="*/ 186 h 645"/>
                <a:gd name="T8" fmla="*/ 15 w 694"/>
                <a:gd name="T9" fmla="*/ 321 h 645"/>
                <a:gd name="T10" fmla="*/ 42 w 694"/>
                <a:gd name="T11" fmla="*/ 402 h 645"/>
                <a:gd name="T12" fmla="*/ 98 w 694"/>
                <a:gd name="T13" fmla="*/ 576 h 645"/>
                <a:gd name="T14" fmla="*/ 159 w 694"/>
                <a:gd name="T15" fmla="*/ 645 h 645"/>
                <a:gd name="T16" fmla="*/ 233 w 694"/>
                <a:gd name="T17" fmla="*/ 589 h 645"/>
                <a:gd name="T18" fmla="*/ 347 w 694"/>
                <a:gd name="T19" fmla="*/ 562 h 645"/>
                <a:gd name="T20" fmla="*/ 458 w 694"/>
                <a:gd name="T21" fmla="*/ 587 h 645"/>
                <a:gd name="T22" fmla="*/ 535 w 694"/>
                <a:gd name="T23" fmla="*/ 645 h 645"/>
                <a:gd name="T24" fmla="*/ 596 w 694"/>
                <a:gd name="T25" fmla="*/ 576 h 645"/>
                <a:gd name="T26" fmla="*/ 651 w 694"/>
                <a:gd name="T27" fmla="*/ 406 h 645"/>
                <a:gd name="T28" fmla="*/ 679 w 694"/>
                <a:gd name="T29" fmla="*/ 321 h 645"/>
                <a:gd name="T30" fmla="*/ 635 w 694"/>
                <a:gd name="T31" fmla="*/ 186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4" h="645">
                  <a:moveTo>
                    <a:pt x="635" y="186"/>
                  </a:moveTo>
                  <a:cubicBezTo>
                    <a:pt x="418" y="29"/>
                    <a:pt x="418" y="29"/>
                    <a:pt x="418" y="29"/>
                  </a:cubicBezTo>
                  <a:cubicBezTo>
                    <a:pt x="379" y="0"/>
                    <a:pt x="315" y="0"/>
                    <a:pt x="276" y="29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20" y="215"/>
                    <a:pt x="0" y="275"/>
                    <a:pt x="15" y="321"/>
                  </a:cubicBezTo>
                  <a:cubicBezTo>
                    <a:pt x="42" y="402"/>
                    <a:pt x="42" y="402"/>
                    <a:pt x="42" y="402"/>
                  </a:cubicBezTo>
                  <a:cubicBezTo>
                    <a:pt x="98" y="576"/>
                    <a:pt x="98" y="576"/>
                    <a:pt x="98" y="576"/>
                  </a:cubicBezTo>
                  <a:cubicBezTo>
                    <a:pt x="107" y="605"/>
                    <a:pt x="131" y="630"/>
                    <a:pt x="159" y="645"/>
                  </a:cubicBezTo>
                  <a:cubicBezTo>
                    <a:pt x="180" y="622"/>
                    <a:pt x="205" y="603"/>
                    <a:pt x="233" y="589"/>
                  </a:cubicBezTo>
                  <a:cubicBezTo>
                    <a:pt x="268" y="572"/>
                    <a:pt x="306" y="562"/>
                    <a:pt x="347" y="562"/>
                  </a:cubicBezTo>
                  <a:cubicBezTo>
                    <a:pt x="387" y="562"/>
                    <a:pt x="424" y="571"/>
                    <a:pt x="458" y="587"/>
                  </a:cubicBezTo>
                  <a:cubicBezTo>
                    <a:pt x="487" y="601"/>
                    <a:pt x="514" y="621"/>
                    <a:pt x="535" y="645"/>
                  </a:cubicBezTo>
                  <a:cubicBezTo>
                    <a:pt x="563" y="630"/>
                    <a:pt x="587" y="605"/>
                    <a:pt x="596" y="576"/>
                  </a:cubicBezTo>
                  <a:cubicBezTo>
                    <a:pt x="651" y="406"/>
                    <a:pt x="651" y="406"/>
                    <a:pt x="651" y="406"/>
                  </a:cubicBezTo>
                  <a:cubicBezTo>
                    <a:pt x="679" y="321"/>
                    <a:pt x="679" y="321"/>
                    <a:pt x="679" y="321"/>
                  </a:cubicBezTo>
                  <a:cubicBezTo>
                    <a:pt x="694" y="275"/>
                    <a:pt x="674" y="215"/>
                    <a:pt x="635" y="18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52"/>
            <p:cNvSpPr/>
            <p:nvPr/>
          </p:nvSpPr>
          <p:spPr bwMode="auto">
            <a:xfrm>
              <a:off x="8366126" y="1550987"/>
              <a:ext cx="2265363" cy="2476500"/>
            </a:xfrm>
            <a:custGeom>
              <a:avLst/>
              <a:gdLst>
                <a:gd name="T0" fmla="*/ 544 w 603"/>
                <a:gd name="T1" fmla="*/ 186 h 659"/>
                <a:gd name="T2" fmla="*/ 327 w 603"/>
                <a:gd name="T3" fmla="*/ 28 h 659"/>
                <a:gd name="T4" fmla="*/ 185 w 603"/>
                <a:gd name="T5" fmla="*/ 28 h 659"/>
                <a:gd name="T6" fmla="*/ 116 w 603"/>
                <a:gd name="T7" fmla="*/ 78 h 659"/>
                <a:gd name="T8" fmla="*/ 61 w 603"/>
                <a:gd name="T9" fmla="*/ 248 h 659"/>
                <a:gd name="T10" fmla="*/ 0 w 603"/>
                <a:gd name="T11" fmla="*/ 317 h 659"/>
                <a:gd name="T12" fmla="*/ 67 w 603"/>
                <a:gd name="T13" fmla="*/ 489 h 659"/>
                <a:gd name="T14" fmla="*/ 64 w 603"/>
                <a:gd name="T15" fmla="*/ 531 h 659"/>
                <a:gd name="T16" fmla="*/ 33 w 603"/>
                <a:gd name="T17" fmla="*/ 618 h 659"/>
                <a:gd name="T18" fmla="*/ 122 w 603"/>
                <a:gd name="T19" fmla="*/ 659 h 659"/>
                <a:gd name="T20" fmla="*/ 301 w 603"/>
                <a:gd name="T21" fmla="*/ 659 h 659"/>
                <a:gd name="T22" fmla="*/ 390 w 603"/>
                <a:gd name="T23" fmla="*/ 659 h 659"/>
                <a:gd name="T24" fmla="*/ 505 w 603"/>
                <a:gd name="T25" fmla="*/ 576 h 659"/>
                <a:gd name="T26" fmla="*/ 588 w 603"/>
                <a:gd name="T27" fmla="*/ 321 h 659"/>
                <a:gd name="T28" fmla="*/ 544 w 603"/>
                <a:gd name="T29" fmla="*/ 186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3" h="659">
                  <a:moveTo>
                    <a:pt x="544" y="186"/>
                  </a:moveTo>
                  <a:cubicBezTo>
                    <a:pt x="327" y="28"/>
                    <a:pt x="327" y="28"/>
                    <a:pt x="327" y="28"/>
                  </a:cubicBezTo>
                  <a:cubicBezTo>
                    <a:pt x="288" y="0"/>
                    <a:pt x="224" y="0"/>
                    <a:pt x="185" y="28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52" y="277"/>
                    <a:pt x="28" y="302"/>
                    <a:pt x="0" y="317"/>
                  </a:cubicBezTo>
                  <a:cubicBezTo>
                    <a:pt x="42" y="362"/>
                    <a:pt x="67" y="423"/>
                    <a:pt x="67" y="489"/>
                  </a:cubicBezTo>
                  <a:cubicBezTo>
                    <a:pt x="67" y="504"/>
                    <a:pt x="66" y="518"/>
                    <a:pt x="64" y="531"/>
                  </a:cubicBezTo>
                  <a:cubicBezTo>
                    <a:pt x="59" y="562"/>
                    <a:pt x="48" y="591"/>
                    <a:pt x="33" y="618"/>
                  </a:cubicBezTo>
                  <a:cubicBezTo>
                    <a:pt x="56" y="642"/>
                    <a:pt x="90" y="659"/>
                    <a:pt x="122" y="659"/>
                  </a:cubicBezTo>
                  <a:cubicBezTo>
                    <a:pt x="301" y="659"/>
                    <a:pt x="301" y="659"/>
                    <a:pt x="301" y="659"/>
                  </a:cubicBezTo>
                  <a:cubicBezTo>
                    <a:pt x="390" y="659"/>
                    <a:pt x="390" y="659"/>
                    <a:pt x="390" y="659"/>
                  </a:cubicBezTo>
                  <a:cubicBezTo>
                    <a:pt x="438" y="659"/>
                    <a:pt x="490" y="622"/>
                    <a:pt x="505" y="576"/>
                  </a:cubicBezTo>
                  <a:cubicBezTo>
                    <a:pt x="588" y="321"/>
                    <a:pt x="588" y="321"/>
                    <a:pt x="588" y="321"/>
                  </a:cubicBezTo>
                  <a:cubicBezTo>
                    <a:pt x="603" y="275"/>
                    <a:pt x="583" y="214"/>
                    <a:pt x="544" y="186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828370" y="1200813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01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448458" y="184060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前期调查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259543" y="4652263"/>
            <a:ext cx="716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04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66967" y="524531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广泛征集</a:t>
            </a:r>
            <a:endParaRPr lang="en-US" altLang="zh-CN" sz="2400" dirty="0">
              <a:solidFill>
                <a:prstClr val="white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r>
              <a:rPr lang="zh-CN" altLang="en-US" sz="2400" dirty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意见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612868" y="2511375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05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612867" y="3104430"/>
            <a:ext cx="1631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确立方案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62474" y="2511375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02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6718" y="3104430"/>
            <a:ext cx="146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确定可行性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236758" y="4652263"/>
            <a:ext cx="732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03</a:t>
            </a:r>
            <a:endParaRPr lang="zh-CN" altLang="en-US" sz="4000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471612" y="524531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草拟方案</a:t>
            </a:r>
          </a:p>
        </p:txBody>
      </p:sp>
      <p:grpSp>
        <p:nvGrpSpPr>
          <p:cNvPr id="51" name="组合 50"/>
          <p:cNvGrpSpPr>
            <a:grpSpLocks noChangeAspect="1"/>
          </p:cNvGrpSpPr>
          <p:nvPr/>
        </p:nvGrpSpPr>
        <p:grpSpPr>
          <a:xfrm>
            <a:off x="5649631" y="3232527"/>
            <a:ext cx="1015878" cy="869777"/>
            <a:chOff x="2162176" y="-104775"/>
            <a:chExt cx="1655763" cy="1417638"/>
          </a:xfrm>
          <a:solidFill>
            <a:schemeClr val="bg1"/>
          </a:solidFill>
        </p:grpSpPr>
        <p:sp>
          <p:nvSpPr>
            <p:cNvPr id="52" name="Freeform 3767"/>
            <p:cNvSpPr/>
            <p:nvPr/>
          </p:nvSpPr>
          <p:spPr bwMode="auto">
            <a:xfrm>
              <a:off x="2311401" y="104775"/>
              <a:ext cx="1370013" cy="1208088"/>
            </a:xfrm>
            <a:custGeom>
              <a:avLst/>
              <a:gdLst>
                <a:gd name="T0" fmla="*/ 231 w 431"/>
                <a:gd name="T1" fmla="*/ 6 h 380"/>
                <a:gd name="T2" fmla="*/ 190 w 431"/>
                <a:gd name="T3" fmla="*/ 7 h 380"/>
                <a:gd name="T4" fmla="*/ 20 w 431"/>
                <a:gd name="T5" fmla="*/ 106 h 380"/>
                <a:gd name="T6" fmla="*/ 0 w 431"/>
                <a:gd name="T7" fmla="*/ 142 h 380"/>
                <a:gd name="T8" fmla="*/ 0 w 431"/>
                <a:gd name="T9" fmla="*/ 357 h 380"/>
                <a:gd name="T10" fmla="*/ 24 w 431"/>
                <a:gd name="T11" fmla="*/ 380 h 380"/>
                <a:gd name="T12" fmla="*/ 124 w 431"/>
                <a:gd name="T13" fmla="*/ 380 h 380"/>
                <a:gd name="T14" fmla="*/ 148 w 431"/>
                <a:gd name="T15" fmla="*/ 357 h 380"/>
                <a:gd name="T16" fmla="*/ 148 w 431"/>
                <a:gd name="T17" fmla="*/ 258 h 380"/>
                <a:gd name="T18" fmla="*/ 171 w 431"/>
                <a:gd name="T19" fmla="*/ 235 h 380"/>
                <a:gd name="T20" fmla="*/ 260 w 431"/>
                <a:gd name="T21" fmla="*/ 235 h 380"/>
                <a:gd name="T22" fmla="*/ 283 w 431"/>
                <a:gd name="T23" fmla="*/ 258 h 380"/>
                <a:gd name="T24" fmla="*/ 283 w 431"/>
                <a:gd name="T25" fmla="*/ 357 h 380"/>
                <a:gd name="T26" fmla="*/ 307 w 431"/>
                <a:gd name="T27" fmla="*/ 380 h 380"/>
                <a:gd name="T28" fmla="*/ 407 w 431"/>
                <a:gd name="T29" fmla="*/ 380 h 380"/>
                <a:gd name="T30" fmla="*/ 431 w 431"/>
                <a:gd name="T31" fmla="*/ 357 h 380"/>
                <a:gd name="T32" fmla="*/ 431 w 431"/>
                <a:gd name="T33" fmla="*/ 142 h 380"/>
                <a:gd name="T34" fmla="*/ 410 w 431"/>
                <a:gd name="T35" fmla="*/ 107 h 380"/>
                <a:gd name="T36" fmla="*/ 231 w 431"/>
                <a:gd name="T37" fmla="*/ 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1" h="380">
                  <a:moveTo>
                    <a:pt x="231" y="6"/>
                  </a:moveTo>
                  <a:cubicBezTo>
                    <a:pt x="220" y="0"/>
                    <a:pt x="201" y="0"/>
                    <a:pt x="190" y="7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9" y="113"/>
                    <a:pt x="0" y="129"/>
                    <a:pt x="0" y="142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70"/>
                    <a:pt x="10" y="380"/>
                    <a:pt x="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37" y="380"/>
                    <a:pt x="148" y="370"/>
                    <a:pt x="148" y="357"/>
                  </a:cubicBezTo>
                  <a:cubicBezTo>
                    <a:pt x="148" y="258"/>
                    <a:pt x="148" y="258"/>
                    <a:pt x="148" y="258"/>
                  </a:cubicBezTo>
                  <a:cubicBezTo>
                    <a:pt x="148" y="245"/>
                    <a:pt x="158" y="235"/>
                    <a:pt x="171" y="235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73" y="235"/>
                    <a:pt x="283" y="245"/>
                    <a:pt x="283" y="258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3" y="370"/>
                    <a:pt x="294" y="380"/>
                    <a:pt x="307" y="380"/>
                  </a:cubicBezTo>
                  <a:cubicBezTo>
                    <a:pt x="407" y="380"/>
                    <a:pt x="407" y="380"/>
                    <a:pt x="407" y="380"/>
                  </a:cubicBezTo>
                  <a:cubicBezTo>
                    <a:pt x="420" y="380"/>
                    <a:pt x="431" y="370"/>
                    <a:pt x="431" y="357"/>
                  </a:cubicBezTo>
                  <a:cubicBezTo>
                    <a:pt x="431" y="142"/>
                    <a:pt x="431" y="142"/>
                    <a:pt x="431" y="142"/>
                  </a:cubicBezTo>
                  <a:cubicBezTo>
                    <a:pt x="431" y="129"/>
                    <a:pt x="422" y="113"/>
                    <a:pt x="410" y="107"/>
                  </a:cubicBezTo>
                  <a:lnTo>
                    <a:pt x="23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3768"/>
            <p:cNvSpPr/>
            <p:nvPr/>
          </p:nvSpPr>
          <p:spPr bwMode="auto">
            <a:xfrm>
              <a:off x="2162176" y="-104775"/>
              <a:ext cx="1655763" cy="552450"/>
            </a:xfrm>
            <a:custGeom>
              <a:avLst/>
              <a:gdLst>
                <a:gd name="T0" fmla="*/ 516 w 521"/>
                <a:gd name="T1" fmla="*/ 165 h 174"/>
                <a:gd name="T2" fmla="*/ 487 w 521"/>
                <a:gd name="T3" fmla="*/ 167 h 174"/>
                <a:gd name="T4" fmla="*/ 276 w 521"/>
                <a:gd name="T5" fmla="*/ 45 h 174"/>
                <a:gd name="T6" fmla="*/ 235 w 521"/>
                <a:gd name="T7" fmla="*/ 45 h 174"/>
                <a:gd name="T8" fmla="*/ 34 w 521"/>
                <a:gd name="T9" fmla="*/ 167 h 174"/>
                <a:gd name="T10" fmla="*/ 5 w 521"/>
                <a:gd name="T11" fmla="*/ 165 h 174"/>
                <a:gd name="T12" fmla="*/ 16 w 521"/>
                <a:gd name="T13" fmla="*/ 138 h 174"/>
                <a:gd name="T14" fmla="*/ 235 w 521"/>
                <a:gd name="T15" fmla="*/ 7 h 174"/>
                <a:gd name="T16" fmla="*/ 276 w 521"/>
                <a:gd name="T17" fmla="*/ 6 h 174"/>
                <a:gd name="T18" fmla="*/ 504 w 521"/>
                <a:gd name="T19" fmla="*/ 139 h 174"/>
                <a:gd name="T20" fmla="*/ 516 w 521"/>
                <a:gd name="T21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1" h="174">
                  <a:moveTo>
                    <a:pt x="516" y="165"/>
                  </a:moveTo>
                  <a:cubicBezTo>
                    <a:pt x="512" y="173"/>
                    <a:pt x="499" y="174"/>
                    <a:pt x="487" y="167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65" y="38"/>
                    <a:pt x="247" y="38"/>
                    <a:pt x="235" y="4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22" y="174"/>
                    <a:pt x="9" y="173"/>
                    <a:pt x="5" y="165"/>
                  </a:cubicBezTo>
                  <a:cubicBezTo>
                    <a:pt x="0" y="157"/>
                    <a:pt x="5" y="145"/>
                    <a:pt x="16" y="138"/>
                  </a:cubicBezTo>
                  <a:cubicBezTo>
                    <a:pt x="235" y="7"/>
                    <a:pt x="235" y="7"/>
                    <a:pt x="235" y="7"/>
                  </a:cubicBezTo>
                  <a:cubicBezTo>
                    <a:pt x="246" y="0"/>
                    <a:pt x="265" y="0"/>
                    <a:pt x="276" y="6"/>
                  </a:cubicBezTo>
                  <a:cubicBezTo>
                    <a:pt x="504" y="139"/>
                    <a:pt x="504" y="139"/>
                    <a:pt x="504" y="139"/>
                  </a:cubicBezTo>
                  <a:cubicBezTo>
                    <a:pt x="515" y="145"/>
                    <a:pt x="521" y="157"/>
                    <a:pt x="516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1687" y="51794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最终开发效果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rot="5400000" flipV="1">
            <a:off x="5735086" y="2590949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52688" y="1526184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921094" y="2234070"/>
            <a:ext cx="225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为棕榈岛高尔夫球场创造营业额，并提升球场形象和知名度。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通过高尔夫赛事旅游的举办，拓展惠州的旅游市场。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166055" y="4383981"/>
            <a:ext cx="2305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打造有自身特色的旅游产品，充分结合当地旅游资源，因地制宜，起到提升作用。</a:t>
            </a:r>
          </a:p>
        </p:txBody>
      </p:sp>
      <p:sp>
        <p:nvSpPr>
          <p:cNvPr id="2" name="矩形 1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9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73"/>
          <p:cNvSpPr>
            <a:spLocks noEditPoints="1"/>
          </p:cNvSpPr>
          <p:nvPr/>
        </p:nvSpPr>
        <p:spPr bwMode="auto">
          <a:xfrm rot="21275257">
            <a:off x="4805789" y="1357922"/>
            <a:ext cx="2628900" cy="2630487"/>
          </a:xfrm>
          <a:custGeom>
            <a:avLst/>
            <a:gdLst>
              <a:gd name="T0" fmla="*/ 2469660 w 1816"/>
              <a:gd name="T1" fmla="*/ 1147217 h 1816"/>
              <a:gd name="T2" fmla="*/ 2487032 w 1816"/>
              <a:gd name="T3" fmla="*/ 715562 h 1816"/>
              <a:gd name="T4" fmla="*/ 2246725 w 1816"/>
              <a:gd name="T5" fmla="*/ 614167 h 1816"/>
              <a:gd name="T6" fmla="*/ 2064323 w 1816"/>
              <a:gd name="T7" fmla="*/ 420067 h 1816"/>
              <a:gd name="T8" fmla="*/ 1910874 w 1816"/>
              <a:gd name="T9" fmla="*/ 139057 h 1816"/>
              <a:gd name="T10" fmla="*/ 1543176 w 1816"/>
              <a:gd name="T11" fmla="*/ 168027 h 1816"/>
              <a:gd name="T12" fmla="*/ 1210220 w 1816"/>
              <a:gd name="T13" fmla="*/ 150645 h 1816"/>
              <a:gd name="T14" fmla="*/ 964123 w 1816"/>
              <a:gd name="T15" fmla="*/ 199894 h 1816"/>
              <a:gd name="T16" fmla="*/ 718026 w 1816"/>
              <a:gd name="T17" fmla="*/ 309980 h 1816"/>
              <a:gd name="T18" fmla="*/ 312689 w 1816"/>
              <a:gd name="T19" fmla="*/ 457728 h 1816"/>
              <a:gd name="T20" fmla="*/ 309793 w 1816"/>
              <a:gd name="T21" fmla="*/ 718459 h 1816"/>
              <a:gd name="T22" fmla="*/ 199773 w 1816"/>
              <a:gd name="T23" fmla="*/ 964705 h 1816"/>
              <a:gd name="T24" fmla="*/ 0 w 1816"/>
              <a:gd name="T25" fmla="*/ 1210951 h 1816"/>
              <a:gd name="T26" fmla="*/ 167925 w 1816"/>
              <a:gd name="T27" fmla="*/ 1544107 h 1816"/>
              <a:gd name="T28" fmla="*/ 277945 w 1816"/>
              <a:gd name="T29" fmla="*/ 1854088 h 1816"/>
              <a:gd name="T30" fmla="*/ 416918 w 1816"/>
              <a:gd name="T31" fmla="*/ 2065570 h 1816"/>
              <a:gd name="T32" fmla="*/ 613796 w 1816"/>
              <a:gd name="T33" fmla="*/ 2250978 h 1816"/>
              <a:gd name="T34" fmla="*/ 906218 w 1816"/>
              <a:gd name="T35" fmla="*/ 2569650 h 1816"/>
              <a:gd name="T36" fmla="*/ 1146525 w 1816"/>
              <a:gd name="T37" fmla="*/ 2471151 h 1816"/>
              <a:gd name="T38" fmla="*/ 1415784 w 1816"/>
              <a:gd name="T39" fmla="*/ 2479842 h 1816"/>
              <a:gd name="T40" fmla="*/ 1719787 w 1816"/>
              <a:gd name="T41" fmla="*/ 2569650 h 1816"/>
              <a:gd name="T42" fmla="*/ 1962989 w 1816"/>
              <a:gd name="T43" fmla="*/ 2285743 h 1816"/>
              <a:gd name="T44" fmla="*/ 2209087 w 1816"/>
              <a:gd name="T45" fmla="*/ 2065570 h 1816"/>
              <a:gd name="T46" fmla="*/ 2348059 w 1816"/>
              <a:gd name="T47" fmla="*/ 1854088 h 1816"/>
              <a:gd name="T48" fmla="*/ 2443603 w 1816"/>
              <a:gd name="T49" fmla="*/ 1604945 h 1816"/>
              <a:gd name="T50" fmla="*/ 1314450 w 1816"/>
              <a:gd name="T51" fmla="*/ 2337889 h 1816"/>
              <a:gd name="T52" fmla="*/ 1108886 w 1816"/>
              <a:gd name="T53" fmla="*/ 2317610 h 1816"/>
              <a:gd name="T54" fmla="*/ 871475 w 1816"/>
              <a:gd name="T55" fmla="*/ 2236493 h 1816"/>
              <a:gd name="T56" fmla="*/ 663016 w 1816"/>
              <a:gd name="T57" fmla="*/ 2103231 h 1816"/>
              <a:gd name="T58" fmla="*/ 495090 w 1816"/>
              <a:gd name="T59" fmla="*/ 1926513 h 1816"/>
              <a:gd name="T60" fmla="*/ 370594 w 1816"/>
              <a:gd name="T61" fmla="*/ 1712134 h 1816"/>
              <a:gd name="T62" fmla="*/ 304003 w 1816"/>
              <a:gd name="T63" fmla="*/ 1471682 h 1816"/>
              <a:gd name="T64" fmla="*/ 292422 w 1816"/>
              <a:gd name="T65" fmla="*/ 1263097 h 1816"/>
              <a:gd name="T66" fmla="*/ 338746 w 1816"/>
              <a:gd name="T67" fmla="*/ 1011057 h 1816"/>
              <a:gd name="T68" fmla="*/ 440080 w 1816"/>
              <a:gd name="T69" fmla="*/ 785090 h 1816"/>
              <a:gd name="T70" fmla="*/ 590634 w 1816"/>
              <a:gd name="T71" fmla="*/ 590990 h 1816"/>
              <a:gd name="T72" fmla="*/ 784617 w 1816"/>
              <a:gd name="T73" fmla="*/ 440346 h 1816"/>
              <a:gd name="T74" fmla="*/ 1010447 w 1816"/>
              <a:gd name="T75" fmla="*/ 338950 h 1816"/>
              <a:gd name="T76" fmla="*/ 1262335 w 1816"/>
              <a:gd name="T77" fmla="*/ 292598 h 1816"/>
              <a:gd name="T78" fmla="*/ 1467899 w 1816"/>
              <a:gd name="T79" fmla="*/ 304186 h 1816"/>
              <a:gd name="T80" fmla="*/ 1711101 w 1816"/>
              <a:gd name="T81" fmla="*/ 373715 h 1816"/>
              <a:gd name="T82" fmla="*/ 1925351 w 1816"/>
              <a:gd name="T83" fmla="*/ 495389 h 1816"/>
              <a:gd name="T84" fmla="*/ 2101962 w 1816"/>
              <a:gd name="T85" fmla="*/ 663416 h 1816"/>
              <a:gd name="T86" fmla="*/ 2235144 w 1816"/>
              <a:gd name="T87" fmla="*/ 872001 h 1816"/>
              <a:gd name="T88" fmla="*/ 2313316 w 1816"/>
              <a:gd name="T89" fmla="*/ 1109556 h 1816"/>
              <a:gd name="T90" fmla="*/ 2336478 w 1816"/>
              <a:gd name="T91" fmla="*/ 1315244 h 1816"/>
              <a:gd name="T92" fmla="*/ 2304630 w 1816"/>
              <a:gd name="T93" fmla="*/ 1570181 h 1816"/>
              <a:gd name="T94" fmla="*/ 2211982 w 1816"/>
              <a:gd name="T95" fmla="*/ 1801942 h 1816"/>
              <a:gd name="T96" fmla="*/ 2070114 w 1816"/>
              <a:gd name="T97" fmla="*/ 2001835 h 1816"/>
              <a:gd name="T98" fmla="*/ 1884817 w 1816"/>
              <a:gd name="T99" fmla="*/ 2161171 h 1816"/>
              <a:gd name="T100" fmla="*/ 1664777 w 1816"/>
              <a:gd name="T101" fmla="*/ 2274155 h 1816"/>
              <a:gd name="T102" fmla="*/ 1418680 w 1816"/>
              <a:gd name="T103" fmla="*/ 2332095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Oval 676"/>
          <p:cNvSpPr>
            <a:spLocks noChangeArrowheads="1"/>
          </p:cNvSpPr>
          <p:nvPr/>
        </p:nvSpPr>
        <p:spPr bwMode="auto">
          <a:xfrm rot="21275257">
            <a:off x="1908602" y="1794484"/>
            <a:ext cx="2695575" cy="2693988"/>
          </a:xfrm>
          <a:prstGeom prst="ellipse">
            <a:avLst/>
          </a:prstGeom>
          <a:solidFill>
            <a:srgbClr val="109228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" name="Oval 677"/>
          <p:cNvSpPr>
            <a:spLocks noChangeArrowheads="1"/>
          </p:cNvSpPr>
          <p:nvPr/>
        </p:nvSpPr>
        <p:spPr bwMode="auto">
          <a:xfrm rot="21275257">
            <a:off x="5218539" y="1772259"/>
            <a:ext cx="1801813" cy="1801813"/>
          </a:xfrm>
          <a:prstGeom prst="ellipse">
            <a:avLst/>
          </a:prstGeom>
          <a:solidFill>
            <a:srgbClr val="FFC423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Freeform 679"/>
          <p:cNvSpPr>
            <a:spLocks noEditPoints="1"/>
          </p:cNvSpPr>
          <p:nvPr/>
        </p:nvSpPr>
        <p:spPr bwMode="auto">
          <a:xfrm rot="21275257">
            <a:off x="6474930" y="3073926"/>
            <a:ext cx="3193121" cy="3195321"/>
          </a:xfrm>
          <a:custGeom>
            <a:avLst/>
            <a:gdLst>
              <a:gd name="T0" fmla="*/ 2163936 w 1816"/>
              <a:gd name="T1" fmla="*/ 1005286 h 1816"/>
              <a:gd name="T2" fmla="*/ 2179157 w 1816"/>
              <a:gd name="T3" fmla="*/ 627035 h 1816"/>
              <a:gd name="T4" fmla="*/ 1968598 w 1816"/>
              <a:gd name="T5" fmla="*/ 538183 h 1816"/>
              <a:gd name="T6" fmla="*/ 1808777 w 1816"/>
              <a:gd name="T7" fmla="*/ 368097 h 1816"/>
              <a:gd name="T8" fmla="*/ 1674323 w 1816"/>
              <a:gd name="T9" fmla="*/ 121853 h 1816"/>
              <a:gd name="T10" fmla="*/ 1352143 w 1816"/>
              <a:gd name="T11" fmla="*/ 147239 h 1816"/>
              <a:gd name="T12" fmla="*/ 1060405 w 1816"/>
              <a:gd name="T13" fmla="*/ 132007 h 1816"/>
              <a:gd name="T14" fmla="*/ 844772 w 1816"/>
              <a:gd name="T15" fmla="*/ 175163 h 1816"/>
              <a:gd name="T16" fmla="*/ 629140 w 1816"/>
              <a:gd name="T17" fmla="*/ 271630 h 1816"/>
              <a:gd name="T18" fmla="*/ 273980 w 1816"/>
              <a:gd name="T19" fmla="*/ 401099 h 1816"/>
              <a:gd name="T20" fmla="*/ 271443 w 1816"/>
              <a:gd name="T21" fmla="*/ 629573 h 1816"/>
              <a:gd name="T22" fmla="*/ 175043 w 1816"/>
              <a:gd name="T23" fmla="*/ 845354 h 1816"/>
              <a:gd name="T24" fmla="*/ 0 w 1816"/>
              <a:gd name="T25" fmla="*/ 1061135 h 1816"/>
              <a:gd name="T26" fmla="*/ 147138 w 1816"/>
              <a:gd name="T27" fmla="*/ 1353075 h 1816"/>
              <a:gd name="T28" fmla="*/ 243538 w 1816"/>
              <a:gd name="T29" fmla="*/ 1624705 h 1816"/>
              <a:gd name="T30" fmla="*/ 365307 w 1816"/>
              <a:gd name="T31" fmla="*/ 1810023 h 1816"/>
              <a:gd name="T32" fmla="*/ 537813 w 1816"/>
              <a:gd name="T33" fmla="*/ 1972493 h 1816"/>
              <a:gd name="T34" fmla="*/ 794035 w 1816"/>
              <a:gd name="T35" fmla="*/ 2251739 h 1816"/>
              <a:gd name="T36" fmla="*/ 1004594 w 1816"/>
              <a:gd name="T37" fmla="*/ 2165427 h 1816"/>
              <a:gd name="T38" fmla="*/ 1240521 w 1816"/>
              <a:gd name="T39" fmla="*/ 2173043 h 1816"/>
              <a:gd name="T40" fmla="*/ 1506891 w 1816"/>
              <a:gd name="T41" fmla="*/ 2251739 h 1816"/>
              <a:gd name="T42" fmla="*/ 1719987 w 1816"/>
              <a:gd name="T43" fmla="*/ 2002956 h 1816"/>
              <a:gd name="T44" fmla="*/ 1935619 w 1816"/>
              <a:gd name="T45" fmla="*/ 1810023 h 1816"/>
              <a:gd name="T46" fmla="*/ 2057388 w 1816"/>
              <a:gd name="T47" fmla="*/ 1624705 h 1816"/>
              <a:gd name="T48" fmla="*/ 2141104 w 1816"/>
              <a:gd name="T49" fmla="*/ 1406385 h 1816"/>
              <a:gd name="T50" fmla="*/ 1151732 w 1816"/>
              <a:gd name="T51" fmla="*/ 2048651 h 1816"/>
              <a:gd name="T52" fmla="*/ 971615 w 1816"/>
              <a:gd name="T53" fmla="*/ 2030881 h 1816"/>
              <a:gd name="T54" fmla="*/ 763593 w 1816"/>
              <a:gd name="T55" fmla="*/ 1959800 h 1816"/>
              <a:gd name="T56" fmla="*/ 580939 w 1816"/>
              <a:gd name="T57" fmla="*/ 1843025 h 1816"/>
              <a:gd name="T58" fmla="*/ 433802 w 1816"/>
              <a:gd name="T59" fmla="*/ 1688170 h 1816"/>
              <a:gd name="T60" fmla="*/ 324717 w 1816"/>
              <a:gd name="T61" fmla="*/ 1500313 h 1816"/>
              <a:gd name="T62" fmla="*/ 266370 w 1816"/>
              <a:gd name="T63" fmla="*/ 1289609 h 1816"/>
              <a:gd name="T64" fmla="*/ 256222 w 1816"/>
              <a:gd name="T65" fmla="*/ 1106830 h 1816"/>
              <a:gd name="T66" fmla="*/ 296812 w 1816"/>
              <a:gd name="T67" fmla="*/ 885972 h 1816"/>
              <a:gd name="T68" fmla="*/ 385602 w 1816"/>
              <a:gd name="T69" fmla="*/ 687961 h 1816"/>
              <a:gd name="T70" fmla="*/ 517518 w 1816"/>
              <a:gd name="T71" fmla="*/ 517875 h 1816"/>
              <a:gd name="T72" fmla="*/ 687487 w 1816"/>
              <a:gd name="T73" fmla="*/ 385867 h 1816"/>
              <a:gd name="T74" fmla="*/ 885362 w 1816"/>
              <a:gd name="T75" fmla="*/ 297016 h 1816"/>
              <a:gd name="T76" fmla="*/ 1106068 w 1816"/>
              <a:gd name="T77" fmla="*/ 256399 h 1816"/>
              <a:gd name="T78" fmla="*/ 1286185 w 1816"/>
              <a:gd name="T79" fmla="*/ 266553 h 1816"/>
              <a:gd name="T80" fmla="*/ 1499280 w 1816"/>
              <a:gd name="T81" fmla="*/ 327480 h 1816"/>
              <a:gd name="T82" fmla="*/ 1687008 w 1816"/>
              <a:gd name="T83" fmla="*/ 434101 h 1816"/>
              <a:gd name="T84" fmla="*/ 1841756 w 1816"/>
              <a:gd name="T85" fmla="*/ 581340 h 1816"/>
              <a:gd name="T86" fmla="*/ 1958451 w 1816"/>
              <a:gd name="T87" fmla="*/ 764119 h 1816"/>
              <a:gd name="T88" fmla="*/ 2026946 w 1816"/>
              <a:gd name="T89" fmla="*/ 972284 h 1816"/>
              <a:gd name="T90" fmla="*/ 2047241 w 1816"/>
              <a:gd name="T91" fmla="*/ 1152525 h 1816"/>
              <a:gd name="T92" fmla="*/ 2019335 w 1816"/>
              <a:gd name="T93" fmla="*/ 1375922 h 1816"/>
              <a:gd name="T94" fmla="*/ 1938156 w 1816"/>
              <a:gd name="T95" fmla="*/ 1579010 h 1816"/>
              <a:gd name="T96" fmla="*/ 1813850 w 1816"/>
              <a:gd name="T97" fmla="*/ 1754174 h 1816"/>
              <a:gd name="T98" fmla="*/ 1651492 w 1816"/>
              <a:gd name="T99" fmla="*/ 1893797 h 1816"/>
              <a:gd name="T100" fmla="*/ 1458691 w 1816"/>
              <a:gd name="T101" fmla="*/ 1992802 h 1816"/>
              <a:gd name="T102" fmla="*/ 1243058 w 1816"/>
              <a:gd name="T103" fmla="*/ 2043574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Oval 680"/>
          <p:cNvSpPr>
            <a:spLocks noChangeArrowheads="1"/>
          </p:cNvSpPr>
          <p:nvPr/>
        </p:nvSpPr>
        <p:spPr bwMode="auto">
          <a:xfrm rot="21275257">
            <a:off x="6977775" y="3577871"/>
            <a:ext cx="2187430" cy="2187430"/>
          </a:xfrm>
          <a:prstGeom prst="ellipse">
            <a:avLst/>
          </a:prstGeom>
          <a:solidFill>
            <a:srgbClr val="1DB528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5" name="Freeform 675"/>
          <p:cNvSpPr>
            <a:spLocks noEditPoints="1"/>
          </p:cNvSpPr>
          <p:nvPr/>
        </p:nvSpPr>
        <p:spPr bwMode="auto">
          <a:xfrm rot="21275257">
            <a:off x="1541889" y="1427772"/>
            <a:ext cx="3429000" cy="3429000"/>
          </a:xfrm>
          <a:custGeom>
            <a:avLst/>
            <a:gdLst>
              <a:gd name="T0" fmla="*/ 3285144 w 2622"/>
              <a:gd name="T1" fmla="*/ 1506563 h 2622"/>
              <a:gd name="T2" fmla="*/ 3217140 w 2622"/>
              <a:gd name="T3" fmla="*/ 1216236 h 2622"/>
              <a:gd name="T4" fmla="*/ 3154366 w 2622"/>
              <a:gd name="T5" fmla="*/ 776822 h 2622"/>
              <a:gd name="T6" fmla="*/ 2898041 w 2622"/>
              <a:gd name="T7" fmla="*/ 664352 h 2622"/>
              <a:gd name="T8" fmla="*/ 2678334 w 2622"/>
              <a:gd name="T9" fmla="*/ 460339 h 2622"/>
              <a:gd name="T10" fmla="*/ 2424625 w 2622"/>
              <a:gd name="T11" fmla="*/ 300789 h 2622"/>
              <a:gd name="T12" fmla="*/ 2068908 w 2622"/>
              <a:gd name="T13" fmla="*/ 34002 h 2622"/>
              <a:gd name="T14" fmla="*/ 1807352 w 2622"/>
              <a:gd name="T15" fmla="*/ 136009 h 2622"/>
              <a:gd name="T16" fmla="*/ 1509178 w 2622"/>
              <a:gd name="T17" fmla="*/ 146471 h 2622"/>
              <a:gd name="T18" fmla="*/ 1216236 w 2622"/>
              <a:gd name="T19" fmla="*/ 211860 h 2622"/>
              <a:gd name="T20" fmla="*/ 776822 w 2622"/>
              <a:gd name="T21" fmla="*/ 277249 h 2622"/>
              <a:gd name="T22" fmla="*/ 664352 w 2622"/>
              <a:gd name="T23" fmla="*/ 530959 h 2622"/>
              <a:gd name="T24" fmla="*/ 460339 w 2622"/>
              <a:gd name="T25" fmla="*/ 750666 h 2622"/>
              <a:gd name="T26" fmla="*/ 300789 w 2622"/>
              <a:gd name="T27" fmla="*/ 1004375 h 2622"/>
              <a:gd name="T28" fmla="*/ 34002 w 2622"/>
              <a:gd name="T29" fmla="*/ 1360092 h 2622"/>
              <a:gd name="T30" fmla="*/ 136009 w 2622"/>
              <a:gd name="T31" fmla="*/ 1621648 h 2622"/>
              <a:gd name="T32" fmla="*/ 146471 w 2622"/>
              <a:gd name="T33" fmla="*/ 1922437 h 2622"/>
              <a:gd name="T34" fmla="*/ 214476 w 2622"/>
              <a:gd name="T35" fmla="*/ 2212764 h 2622"/>
              <a:gd name="T36" fmla="*/ 277249 w 2622"/>
              <a:gd name="T37" fmla="*/ 2652178 h 2622"/>
              <a:gd name="T38" fmla="*/ 533574 w 2622"/>
              <a:gd name="T39" fmla="*/ 2767263 h 2622"/>
              <a:gd name="T40" fmla="*/ 753281 w 2622"/>
              <a:gd name="T41" fmla="*/ 2971277 h 2622"/>
              <a:gd name="T42" fmla="*/ 1006991 w 2622"/>
              <a:gd name="T43" fmla="*/ 3130826 h 2622"/>
              <a:gd name="T44" fmla="*/ 1362707 w 2622"/>
              <a:gd name="T45" fmla="*/ 3394998 h 2622"/>
              <a:gd name="T46" fmla="*/ 1621648 w 2622"/>
              <a:gd name="T47" fmla="*/ 3295606 h 2622"/>
              <a:gd name="T48" fmla="*/ 1922437 w 2622"/>
              <a:gd name="T49" fmla="*/ 3285144 h 2622"/>
              <a:gd name="T50" fmla="*/ 2215380 w 2622"/>
              <a:gd name="T51" fmla="*/ 3217140 h 2622"/>
              <a:gd name="T52" fmla="*/ 2652178 w 2622"/>
              <a:gd name="T53" fmla="*/ 3154366 h 2622"/>
              <a:gd name="T54" fmla="*/ 2767263 w 2622"/>
              <a:gd name="T55" fmla="*/ 2898041 h 2622"/>
              <a:gd name="T56" fmla="*/ 2971277 w 2622"/>
              <a:gd name="T57" fmla="*/ 2678334 h 2622"/>
              <a:gd name="T58" fmla="*/ 3130826 w 2622"/>
              <a:gd name="T59" fmla="*/ 2424625 h 2622"/>
              <a:gd name="T60" fmla="*/ 3394998 w 2622"/>
              <a:gd name="T61" fmla="*/ 2068908 h 2622"/>
              <a:gd name="T62" fmla="*/ 3295606 w 2622"/>
              <a:gd name="T63" fmla="*/ 1807352 h 2622"/>
              <a:gd name="T64" fmla="*/ 1493485 w 2622"/>
              <a:gd name="T65" fmla="*/ 3149135 h 2622"/>
              <a:gd name="T66" fmla="*/ 1085458 w 2622"/>
              <a:gd name="T67" fmla="*/ 3023588 h 2622"/>
              <a:gd name="T68" fmla="*/ 740204 w 2622"/>
              <a:gd name="T69" fmla="*/ 2788188 h 2622"/>
              <a:gd name="T70" fmla="*/ 473416 w 2622"/>
              <a:gd name="T71" fmla="*/ 2466474 h 2622"/>
              <a:gd name="T72" fmla="*/ 311252 w 2622"/>
              <a:gd name="T73" fmla="*/ 2076755 h 2622"/>
              <a:gd name="T74" fmla="*/ 264172 w 2622"/>
              <a:gd name="T75" fmla="*/ 1715808 h 2622"/>
              <a:gd name="T76" fmla="*/ 329561 w 2622"/>
              <a:gd name="T77" fmla="*/ 1284240 h 2622"/>
              <a:gd name="T78" fmla="*/ 512650 w 2622"/>
              <a:gd name="T79" fmla="*/ 904984 h 2622"/>
              <a:gd name="T80" fmla="*/ 792515 w 2622"/>
              <a:gd name="T81" fmla="*/ 596348 h 2622"/>
              <a:gd name="T82" fmla="*/ 1150847 w 2622"/>
              <a:gd name="T83" fmla="*/ 379256 h 2622"/>
              <a:gd name="T84" fmla="*/ 1566721 w 2622"/>
              <a:gd name="T85" fmla="*/ 272018 h 2622"/>
              <a:gd name="T86" fmla="*/ 1935515 w 2622"/>
              <a:gd name="T87" fmla="*/ 279865 h 2622"/>
              <a:gd name="T88" fmla="*/ 2343542 w 2622"/>
              <a:gd name="T89" fmla="*/ 408027 h 2622"/>
              <a:gd name="T90" fmla="*/ 2691412 w 2622"/>
              <a:gd name="T91" fmla="*/ 640812 h 2622"/>
              <a:gd name="T92" fmla="*/ 2955584 w 2622"/>
              <a:gd name="T93" fmla="*/ 962526 h 2622"/>
              <a:gd name="T94" fmla="*/ 3120364 w 2622"/>
              <a:gd name="T95" fmla="*/ 1352245 h 2622"/>
              <a:gd name="T96" fmla="*/ 3167444 w 2622"/>
              <a:gd name="T97" fmla="*/ 1715808 h 2622"/>
              <a:gd name="T98" fmla="*/ 3102055 w 2622"/>
              <a:gd name="T99" fmla="*/ 2147375 h 2622"/>
              <a:gd name="T100" fmla="*/ 2918966 w 2622"/>
              <a:gd name="T101" fmla="*/ 2526632 h 2622"/>
              <a:gd name="T102" fmla="*/ 2639101 w 2622"/>
              <a:gd name="T103" fmla="*/ 2835268 h 2622"/>
              <a:gd name="T104" fmla="*/ 2280769 w 2622"/>
              <a:gd name="T105" fmla="*/ 3052359 h 2622"/>
              <a:gd name="T106" fmla="*/ 1864895 w 2622"/>
              <a:gd name="T107" fmla="*/ 315959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tx1">
              <a:alpha val="79999"/>
            </a:schemeClr>
          </a:solidFill>
          <a:ln>
            <a:noFill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961687" y="517942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项目可行性分析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Freeform 6"/>
          <p:cNvSpPr/>
          <p:nvPr/>
        </p:nvSpPr>
        <p:spPr bwMode="auto">
          <a:xfrm>
            <a:off x="1020744" y="370209"/>
            <a:ext cx="579726" cy="701731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43764" y="420286"/>
            <a:ext cx="74629" cy="595422"/>
          </a:xfrm>
          <a:prstGeom prst="rect">
            <a:avLst/>
          </a:prstGeom>
          <a:solidFill>
            <a:srgbClr val="FFC4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2032257" y="2506661"/>
            <a:ext cx="2692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高尔夫逐渐地为人们所熟悉，越来越多的院校开设了高尔夫专业，降低进入高尔夫的门槛。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161833" y="3916994"/>
            <a:ext cx="1878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工作之余，人们需要一个良好的休闲环境和家人团聚，实行亲子游优惠政策。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339703" y="1990617"/>
            <a:ext cx="1677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一种新型的高尔夫赛事旅游产品，能吸引投资者和消费者的兴趣。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55472" y="875519"/>
            <a:ext cx="5619778" cy="4644132"/>
            <a:chOff x="3287734" y="1108275"/>
            <a:chExt cx="5616532" cy="4641450"/>
          </a:xfrm>
        </p:grpSpPr>
        <p:sp>
          <p:nvSpPr>
            <p:cNvPr id="8" name="Freeform 9"/>
            <p:cNvSpPr/>
            <p:nvPr/>
          </p:nvSpPr>
          <p:spPr bwMode="auto">
            <a:xfrm>
              <a:off x="3287734" y="1666141"/>
              <a:ext cx="2246345" cy="1702677"/>
            </a:xfrm>
            <a:custGeom>
              <a:avLst/>
              <a:gdLst>
                <a:gd name="T0" fmla="*/ 652 w 652"/>
                <a:gd name="T1" fmla="*/ 265 h 494"/>
                <a:gd name="T2" fmla="*/ 629 w 652"/>
                <a:gd name="T3" fmla="*/ 206 h 494"/>
                <a:gd name="T4" fmla="*/ 611 w 652"/>
                <a:gd name="T5" fmla="*/ 204 h 494"/>
                <a:gd name="T6" fmla="*/ 583 w 652"/>
                <a:gd name="T7" fmla="*/ 178 h 494"/>
                <a:gd name="T8" fmla="*/ 520 w 652"/>
                <a:gd name="T9" fmla="*/ 166 h 494"/>
                <a:gd name="T10" fmla="*/ 524 w 652"/>
                <a:gd name="T11" fmla="*/ 90 h 494"/>
                <a:gd name="T12" fmla="*/ 491 w 652"/>
                <a:gd name="T13" fmla="*/ 48 h 494"/>
                <a:gd name="T14" fmla="*/ 469 w 652"/>
                <a:gd name="T15" fmla="*/ 25 h 494"/>
                <a:gd name="T16" fmla="*/ 435 w 652"/>
                <a:gd name="T17" fmla="*/ 20 h 494"/>
                <a:gd name="T18" fmla="*/ 401 w 652"/>
                <a:gd name="T19" fmla="*/ 62 h 494"/>
                <a:gd name="T20" fmla="*/ 308 w 652"/>
                <a:gd name="T21" fmla="*/ 112 h 494"/>
                <a:gd name="T22" fmla="*/ 308 w 652"/>
                <a:gd name="T23" fmla="*/ 114 h 494"/>
                <a:gd name="T24" fmla="*/ 257 w 652"/>
                <a:gd name="T25" fmla="*/ 110 h 494"/>
                <a:gd name="T26" fmla="*/ 241 w 652"/>
                <a:gd name="T27" fmla="*/ 118 h 494"/>
                <a:gd name="T28" fmla="*/ 244 w 652"/>
                <a:gd name="T29" fmla="*/ 168 h 494"/>
                <a:gd name="T30" fmla="*/ 236 w 652"/>
                <a:gd name="T31" fmla="*/ 195 h 494"/>
                <a:gd name="T32" fmla="*/ 232 w 652"/>
                <a:gd name="T33" fmla="*/ 195 h 494"/>
                <a:gd name="T34" fmla="*/ 206 w 652"/>
                <a:gd name="T35" fmla="*/ 222 h 494"/>
                <a:gd name="T36" fmla="*/ 176 w 652"/>
                <a:gd name="T37" fmla="*/ 224 h 494"/>
                <a:gd name="T38" fmla="*/ 164 w 652"/>
                <a:gd name="T39" fmla="*/ 234 h 494"/>
                <a:gd name="T40" fmla="*/ 92 w 652"/>
                <a:gd name="T41" fmla="*/ 253 h 494"/>
                <a:gd name="T42" fmla="*/ 63 w 652"/>
                <a:gd name="T43" fmla="*/ 239 h 494"/>
                <a:gd name="T44" fmla="*/ 52 w 652"/>
                <a:gd name="T45" fmla="*/ 248 h 494"/>
                <a:gd name="T46" fmla="*/ 18 w 652"/>
                <a:gd name="T47" fmla="*/ 248 h 494"/>
                <a:gd name="T48" fmla="*/ 4 w 652"/>
                <a:gd name="T49" fmla="*/ 284 h 494"/>
                <a:gd name="T50" fmla="*/ 26 w 652"/>
                <a:gd name="T51" fmla="*/ 303 h 494"/>
                <a:gd name="T52" fmla="*/ 28 w 652"/>
                <a:gd name="T53" fmla="*/ 326 h 494"/>
                <a:gd name="T54" fmla="*/ 14 w 652"/>
                <a:gd name="T55" fmla="*/ 368 h 494"/>
                <a:gd name="T56" fmla="*/ 34 w 652"/>
                <a:gd name="T57" fmla="*/ 380 h 494"/>
                <a:gd name="T58" fmla="*/ 60 w 652"/>
                <a:gd name="T59" fmla="*/ 417 h 494"/>
                <a:gd name="T60" fmla="*/ 64 w 652"/>
                <a:gd name="T61" fmla="*/ 434 h 494"/>
                <a:gd name="T62" fmla="*/ 88 w 652"/>
                <a:gd name="T63" fmla="*/ 477 h 494"/>
                <a:gd name="T64" fmla="*/ 106 w 652"/>
                <a:gd name="T65" fmla="*/ 490 h 494"/>
                <a:gd name="T66" fmla="*/ 130 w 652"/>
                <a:gd name="T67" fmla="*/ 492 h 494"/>
                <a:gd name="T68" fmla="*/ 145 w 652"/>
                <a:gd name="T69" fmla="*/ 466 h 494"/>
                <a:gd name="T70" fmla="*/ 158 w 652"/>
                <a:gd name="T71" fmla="*/ 464 h 494"/>
                <a:gd name="T72" fmla="*/ 217 w 652"/>
                <a:gd name="T73" fmla="*/ 467 h 494"/>
                <a:gd name="T74" fmla="*/ 236 w 652"/>
                <a:gd name="T75" fmla="*/ 474 h 494"/>
                <a:gd name="T76" fmla="*/ 251 w 652"/>
                <a:gd name="T77" fmla="*/ 480 h 494"/>
                <a:gd name="T78" fmla="*/ 284 w 652"/>
                <a:gd name="T79" fmla="*/ 480 h 494"/>
                <a:gd name="T80" fmla="*/ 338 w 652"/>
                <a:gd name="T81" fmla="*/ 470 h 494"/>
                <a:gd name="T82" fmla="*/ 389 w 652"/>
                <a:gd name="T83" fmla="*/ 464 h 494"/>
                <a:gd name="T84" fmla="*/ 428 w 652"/>
                <a:gd name="T85" fmla="*/ 483 h 494"/>
                <a:gd name="T86" fmla="*/ 446 w 652"/>
                <a:gd name="T87" fmla="*/ 484 h 494"/>
                <a:gd name="T88" fmla="*/ 472 w 652"/>
                <a:gd name="T89" fmla="*/ 491 h 494"/>
                <a:gd name="T90" fmla="*/ 470 w 652"/>
                <a:gd name="T91" fmla="*/ 470 h 494"/>
                <a:gd name="T92" fmla="*/ 476 w 652"/>
                <a:gd name="T93" fmla="*/ 461 h 494"/>
                <a:gd name="T94" fmla="*/ 482 w 652"/>
                <a:gd name="T95" fmla="*/ 456 h 494"/>
                <a:gd name="T96" fmla="*/ 475 w 652"/>
                <a:gd name="T97" fmla="*/ 442 h 494"/>
                <a:gd name="T98" fmla="*/ 461 w 652"/>
                <a:gd name="T99" fmla="*/ 429 h 494"/>
                <a:gd name="T100" fmla="*/ 462 w 652"/>
                <a:gd name="T101" fmla="*/ 420 h 494"/>
                <a:gd name="T102" fmla="*/ 472 w 652"/>
                <a:gd name="T103" fmla="*/ 398 h 494"/>
                <a:gd name="T104" fmla="*/ 502 w 652"/>
                <a:gd name="T105" fmla="*/ 397 h 494"/>
                <a:gd name="T106" fmla="*/ 528 w 652"/>
                <a:gd name="T107" fmla="*/ 390 h 494"/>
                <a:gd name="T108" fmla="*/ 544 w 652"/>
                <a:gd name="T109" fmla="*/ 375 h 494"/>
                <a:gd name="T110" fmla="*/ 544 w 652"/>
                <a:gd name="T111" fmla="*/ 368 h 494"/>
                <a:gd name="T112" fmla="*/ 543 w 652"/>
                <a:gd name="T113" fmla="*/ 352 h 494"/>
                <a:gd name="T114" fmla="*/ 563 w 652"/>
                <a:gd name="T115" fmla="*/ 339 h 494"/>
                <a:gd name="T116" fmla="*/ 585 w 652"/>
                <a:gd name="T117" fmla="*/ 314 h 494"/>
                <a:gd name="T118" fmla="*/ 602 w 652"/>
                <a:gd name="T119" fmla="*/ 302 h 494"/>
                <a:gd name="T120" fmla="*/ 634 w 652"/>
                <a:gd name="T121" fmla="*/ 294 h 494"/>
                <a:gd name="T122" fmla="*/ 642 w 652"/>
                <a:gd name="T123" fmla="*/ 293 h 494"/>
                <a:gd name="T124" fmla="*/ 649 w 652"/>
                <a:gd name="T125" fmla="*/ 27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2" h="494">
                  <a:moveTo>
                    <a:pt x="651" y="266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7"/>
                    <a:pt x="604" y="191"/>
                    <a:pt x="596" y="184"/>
                  </a:cubicBezTo>
                  <a:cubicBezTo>
                    <a:pt x="591" y="181"/>
                    <a:pt x="587" y="178"/>
                    <a:pt x="583" y="178"/>
                  </a:cubicBezTo>
                  <a:cubicBezTo>
                    <a:pt x="580" y="176"/>
                    <a:pt x="578" y="175"/>
                    <a:pt x="576" y="173"/>
                  </a:cubicBezTo>
                  <a:cubicBezTo>
                    <a:pt x="570" y="170"/>
                    <a:pt x="552" y="167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4" y="157"/>
                    <a:pt x="513" y="154"/>
                    <a:pt x="513" y="150"/>
                  </a:cubicBezTo>
                  <a:cubicBezTo>
                    <a:pt x="513" y="146"/>
                    <a:pt x="518" y="131"/>
                    <a:pt x="529" y="108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1"/>
                  </a:cubicBezTo>
                  <a:cubicBezTo>
                    <a:pt x="496" y="50"/>
                    <a:pt x="493" y="49"/>
                    <a:pt x="491" y="48"/>
                  </a:cubicBezTo>
                  <a:cubicBezTo>
                    <a:pt x="486" y="46"/>
                    <a:pt x="483" y="42"/>
                    <a:pt x="482" y="38"/>
                  </a:cubicBezTo>
                  <a:cubicBezTo>
                    <a:pt x="479" y="32"/>
                    <a:pt x="475" y="28"/>
                    <a:pt x="470" y="26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0" y="16"/>
                    <a:pt x="438" y="20"/>
                    <a:pt x="435" y="20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15" y="26"/>
                    <a:pt x="410" y="30"/>
                    <a:pt x="408" y="33"/>
                  </a:cubicBezTo>
                  <a:cubicBezTo>
                    <a:pt x="407" y="35"/>
                    <a:pt x="406" y="40"/>
                    <a:pt x="405" y="46"/>
                  </a:cubicBezTo>
                  <a:cubicBezTo>
                    <a:pt x="404" y="53"/>
                    <a:pt x="402" y="58"/>
                    <a:pt x="401" y="62"/>
                  </a:cubicBezTo>
                  <a:cubicBezTo>
                    <a:pt x="398" y="67"/>
                    <a:pt x="395" y="71"/>
                    <a:pt x="389" y="73"/>
                  </a:cubicBezTo>
                  <a:cubicBezTo>
                    <a:pt x="379" y="77"/>
                    <a:pt x="361" y="70"/>
                    <a:pt x="337" y="53"/>
                  </a:cubicBezTo>
                  <a:cubicBezTo>
                    <a:pt x="304" y="95"/>
                    <a:pt x="304" y="95"/>
                    <a:pt x="304" y="95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3"/>
                    <a:pt x="309" y="113"/>
                    <a:pt x="309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6" y="116"/>
                    <a:pt x="304" y="118"/>
                    <a:pt x="301" y="118"/>
                  </a:cubicBezTo>
                  <a:cubicBezTo>
                    <a:pt x="298" y="119"/>
                    <a:pt x="295" y="118"/>
                    <a:pt x="291" y="115"/>
                  </a:cubicBezTo>
                  <a:cubicBezTo>
                    <a:pt x="288" y="113"/>
                    <a:pt x="279" y="111"/>
                    <a:pt x="264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57" y="110"/>
                    <a:pt x="257" y="110"/>
                    <a:pt x="257" y="110"/>
                  </a:cubicBezTo>
                  <a:cubicBezTo>
                    <a:pt x="247" y="109"/>
                    <a:pt x="247" y="109"/>
                    <a:pt x="247" y="109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5" y="123"/>
                    <a:pt x="247" y="126"/>
                    <a:pt x="246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0" y="192"/>
                    <a:pt x="230" y="191"/>
                    <a:pt x="228" y="191"/>
                  </a:cubicBezTo>
                  <a:cubicBezTo>
                    <a:pt x="228" y="192"/>
                    <a:pt x="226" y="193"/>
                    <a:pt x="226" y="197"/>
                  </a:cubicBezTo>
                  <a:cubicBezTo>
                    <a:pt x="224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4" y="234"/>
                    <a:pt x="164" y="234"/>
                    <a:pt x="164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2" y="235"/>
                    <a:pt x="128" y="236"/>
                    <a:pt x="124" y="236"/>
                  </a:cubicBezTo>
                  <a:cubicBezTo>
                    <a:pt x="120" y="234"/>
                    <a:pt x="113" y="236"/>
                    <a:pt x="103" y="240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92" y="254"/>
                    <a:pt x="92" y="254"/>
                    <a:pt x="92" y="254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6"/>
                    <a:pt x="61" y="246"/>
                    <a:pt x="61" y="246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2" y="248"/>
                    <a:pt x="52" y="248"/>
                    <a:pt x="52" y="248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2"/>
                    <a:pt x="33" y="241"/>
                  </a:cubicBezTo>
                  <a:cubicBezTo>
                    <a:pt x="29" y="240"/>
                    <a:pt x="25" y="243"/>
                    <a:pt x="18" y="248"/>
                  </a:cubicBezTo>
                  <a:cubicBezTo>
                    <a:pt x="12" y="254"/>
                    <a:pt x="7" y="259"/>
                    <a:pt x="4" y="264"/>
                  </a:cubicBezTo>
                  <a:cubicBezTo>
                    <a:pt x="6" y="265"/>
                    <a:pt x="6" y="266"/>
                    <a:pt x="6" y="269"/>
                  </a:cubicBezTo>
                  <a:cubicBezTo>
                    <a:pt x="7" y="272"/>
                    <a:pt x="8" y="274"/>
                    <a:pt x="8" y="277"/>
                  </a:cubicBezTo>
                  <a:cubicBezTo>
                    <a:pt x="7" y="280"/>
                    <a:pt x="6" y="282"/>
                    <a:pt x="4" y="284"/>
                  </a:cubicBezTo>
                  <a:cubicBezTo>
                    <a:pt x="2" y="285"/>
                    <a:pt x="1" y="289"/>
                    <a:pt x="0" y="295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6" y="303"/>
                    <a:pt x="26" y="303"/>
                    <a:pt x="26" y="303"/>
                  </a:cubicBezTo>
                  <a:cubicBezTo>
                    <a:pt x="26" y="304"/>
                    <a:pt x="26" y="304"/>
                    <a:pt x="26" y="304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8" y="326"/>
                    <a:pt x="28" y="326"/>
                    <a:pt x="28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0" y="356"/>
                    <a:pt x="20" y="356"/>
                    <a:pt x="20" y="356"/>
                  </a:cubicBezTo>
                  <a:cubicBezTo>
                    <a:pt x="11" y="356"/>
                    <a:pt x="5" y="357"/>
                    <a:pt x="3" y="358"/>
                  </a:cubicBezTo>
                  <a:cubicBezTo>
                    <a:pt x="3" y="360"/>
                    <a:pt x="7" y="364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34" y="380"/>
                    <a:pt x="34" y="380"/>
                    <a:pt x="34" y="380"/>
                  </a:cubicBezTo>
                  <a:cubicBezTo>
                    <a:pt x="40" y="385"/>
                    <a:pt x="39" y="392"/>
                    <a:pt x="32" y="404"/>
                  </a:cubicBezTo>
                  <a:cubicBezTo>
                    <a:pt x="34" y="416"/>
                    <a:pt x="34" y="416"/>
                    <a:pt x="34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7"/>
                    <a:pt x="50" y="427"/>
                    <a:pt x="50" y="427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4"/>
                    <a:pt x="85" y="444"/>
                    <a:pt x="85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8" y="477"/>
                    <a:pt x="88" y="477"/>
                    <a:pt x="88" y="477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4"/>
                    <a:pt x="128" y="494"/>
                    <a:pt x="128" y="494"/>
                  </a:cubicBezTo>
                  <a:cubicBezTo>
                    <a:pt x="130" y="494"/>
                    <a:pt x="130" y="494"/>
                    <a:pt x="130" y="494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2" y="488"/>
                    <a:pt x="134" y="485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80"/>
                    <a:pt x="135" y="476"/>
                    <a:pt x="138" y="474"/>
                  </a:cubicBezTo>
                  <a:cubicBezTo>
                    <a:pt x="142" y="472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6" y="463"/>
                    <a:pt x="150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0" y="473"/>
                    <a:pt x="190" y="473"/>
                    <a:pt x="190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3"/>
                    <a:pt x="230" y="466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8"/>
                    <a:pt x="234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3"/>
                    <a:pt x="276" y="483"/>
                    <a:pt x="276" y="483"/>
                  </a:cubicBezTo>
                  <a:cubicBezTo>
                    <a:pt x="284" y="480"/>
                    <a:pt x="284" y="480"/>
                    <a:pt x="284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3"/>
                    <a:pt x="334" y="472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8"/>
                    <a:pt x="368" y="468"/>
                    <a:pt x="368" y="468"/>
                  </a:cubicBezTo>
                  <a:cubicBezTo>
                    <a:pt x="371" y="466"/>
                    <a:pt x="374" y="464"/>
                    <a:pt x="376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9"/>
                    <a:pt x="395" y="469"/>
                    <a:pt x="395" y="469"/>
                  </a:cubicBezTo>
                  <a:cubicBezTo>
                    <a:pt x="412" y="472"/>
                    <a:pt x="412" y="472"/>
                    <a:pt x="412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8" y="483"/>
                    <a:pt x="428" y="483"/>
                    <a:pt x="428" y="483"/>
                  </a:cubicBezTo>
                  <a:cubicBezTo>
                    <a:pt x="429" y="484"/>
                    <a:pt x="429" y="484"/>
                    <a:pt x="429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2" y="491"/>
                    <a:pt x="472" y="491"/>
                    <a:pt x="472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0" y="469"/>
                    <a:pt x="470" y="469"/>
                    <a:pt x="470" y="469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8" y="446"/>
                    <a:pt x="478" y="446"/>
                    <a:pt x="478" y="446"/>
                  </a:cubicBezTo>
                  <a:cubicBezTo>
                    <a:pt x="478" y="445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30"/>
                    <a:pt x="461" y="430"/>
                    <a:pt x="461" y="430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0" y="427"/>
                    <a:pt x="460" y="427"/>
                    <a:pt x="460" y="427"/>
                  </a:cubicBezTo>
                  <a:cubicBezTo>
                    <a:pt x="462" y="420"/>
                    <a:pt x="462" y="420"/>
                    <a:pt x="462" y="420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7"/>
                    <a:pt x="545" y="387"/>
                    <a:pt x="545" y="387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4" y="359"/>
                    <a:pt x="544" y="359"/>
                    <a:pt x="544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7" y="344"/>
                    <a:pt x="547" y="344"/>
                    <a:pt x="547" y="344"/>
                  </a:cubicBezTo>
                  <a:cubicBezTo>
                    <a:pt x="548" y="340"/>
                    <a:pt x="550" y="338"/>
                    <a:pt x="553" y="338"/>
                  </a:cubicBezTo>
                  <a:cubicBezTo>
                    <a:pt x="563" y="339"/>
                    <a:pt x="563" y="339"/>
                    <a:pt x="563" y="339"/>
                  </a:cubicBezTo>
                  <a:cubicBezTo>
                    <a:pt x="565" y="339"/>
                    <a:pt x="567" y="338"/>
                    <a:pt x="569" y="336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4" y="315"/>
                    <a:pt x="584" y="315"/>
                    <a:pt x="584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8"/>
                    <a:pt x="593" y="308"/>
                    <a:pt x="593" y="308"/>
                  </a:cubicBezTo>
                  <a:cubicBezTo>
                    <a:pt x="594" y="307"/>
                    <a:pt x="594" y="307"/>
                    <a:pt x="594" y="307"/>
                  </a:cubicBezTo>
                  <a:cubicBezTo>
                    <a:pt x="597" y="306"/>
                    <a:pt x="599" y="305"/>
                    <a:pt x="600" y="304"/>
                  </a:cubicBezTo>
                  <a:cubicBezTo>
                    <a:pt x="602" y="302"/>
                    <a:pt x="602" y="302"/>
                    <a:pt x="602" y="302"/>
                  </a:cubicBezTo>
                  <a:cubicBezTo>
                    <a:pt x="605" y="298"/>
                    <a:pt x="608" y="297"/>
                    <a:pt x="609" y="297"/>
                  </a:cubicBezTo>
                  <a:cubicBezTo>
                    <a:pt x="623" y="300"/>
                    <a:pt x="623" y="300"/>
                    <a:pt x="623" y="300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4" y="294"/>
                    <a:pt x="634" y="294"/>
                    <a:pt x="634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1"/>
                    <a:pt x="648" y="291"/>
                    <a:pt x="648" y="291"/>
                  </a:cubicBezTo>
                  <a:cubicBezTo>
                    <a:pt x="648" y="282"/>
                    <a:pt x="648" y="282"/>
                    <a:pt x="648" y="282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535900" y="3275504"/>
              <a:ext cx="2167227" cy="1316565"/>
            </a:xfrm>
            <a:custGeom>
              <a:avLst/>
              <a:gdLst>
                <a:gd name="T0" fmla="*/ 66 w 629"/>
                <a:gd name="T1" fmla="*/ 17 h 382"/>
                <a:gd name="T2" fmla="*/ 34 w 629"/>
                <a:gd name="T3" fmla="*/ 29 h 382"/>
                <a:gd name="T4" fmla="*/ 21 w 629"/>
                <a:gd name="T5" fmla="*/ 53 h 382"/>
                <a:gd name="T6" fmla="*/ 10 w 629"/>
                <a:gd name="T7" fmla="*/ 104 h 382"/>
                <a:gd name="T8" fmla="*/ 8 w 629"/>
                <a:gd name="T9" fmla="*/ 119 h 382"/>
                <a:gd name="T10" fmla="*/ 30 w 629"/>
                <a:gd name="T11" fmla="*/ 165 h 382"/>
                <a:gd name="T12" fmla="*/ 64 w 629"/>
                <a:gd name="T13" fmla="*/ 203 h 382"/>
                <a:gd name="T14" fmla="*/ 92 w 629"/>
                <a:gd name="T15" fmla="*/ 195 h 382"/>
                <a:gd name="T16" fmla="*/ 118 w 629"/>
                <a:gd name="T17" fmla="*/ 229 h 382"/>
                <a:gd name="T18" fmla="*/ 145 w 629"/>
                <a:gd name="T19" fmla="*/ 249 h 382"/>
                <a:gd name="T20" fmla="*/ 157 w 629"/>
                <a:gd name="T21" fmla="*/ 270 h 382"/>
                <a:gd name="T22" fmla="*/ 189 w 629"/>
                <a:gd name="T23" fmla="*/ 292 h 382"/>
                <a:gd name="T24" fmla="*/ 204 w 629"/>
                <a:gd name="T25" fmla="*/ 301 h 382"/>
                <a:gd name="T26" fmla="*/ 236 w 629"/>
                <a:gd name="T27" fmla="*/ 313 h 382"/>
                <a:gd name="T28" fmla="*/ 299 w 629"/>
                <a:gd name="T29" fmla="*/ 324 h 382"/>
                <a:gd name="T30" fmla="*/ 297 w 629"/>
                <a:gd name="T31" fmla="*/ 349 h 382"/>
                <a:gd name="T32" fmla="*/ 387 w 629"/>
                <a:gd name="T33" fmla="*/ 339 h 382"/>
                <a:gd name="T34" fmla="*/ 397 w 629"/>
                <a:gd name="T35" fmla="*/ 368 h 382"/>
                <a:gd name="T36" fmla="*/ 479 w 629"/>
                <a:gd name="T37" fmla="*/ 357 h 382"/>
                <a:gd name="T38" fmla="*/ 513 w 629"/>
                <a:gd name="T39" fmla="*/ 339 h 382"/>
                <a:gd name="T40" fmla="*/ 569 w 629"/>
                <a:gd name="T41" fmla="*/ 359 h 382"/>
                <a:gd name="T42" fmla="*/ 570 w 629"/>
                <a:gd name="T43" fmla="*/ 357 h 382"/>
                <a:gd name="T44" fmla="*/ 596 w 629"/>
                <a:gd name="T45" fmla="*/ 348 h 382"/>
                <a:gd name="T46" fmla="*/ 608 w 629"/>
                <a:gd name="T47" fmla="*/ 331 h 382"/>
                <a:gd name="T48" fmla="*/ 624 w 629"/>
                <a:gd name="T49" fmla="*/ 280 h 382"/>
                <a:gd name="T50" fmla="*/ 616 w 629"/>
                <a:gd name="T51" fmla="*/ 247 h 382"/>
                <a:gd name="T52" fmla="*/ 601 w 629"/>
                <a:gd name="T53" fmla="*/ 207 h 382"/>
                <a:gd name="T54" fmla="*/ 593 w 629"/>
                <a:gd name="T55" fmla="*/ 191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3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49 h 382"/>
                <a:gd name="T70" fmla="*/ 389 w 629"/>
                <a:gd name="T71" fmla="*/ 133 h 382"/>
                <a:gd name="T72" fmla="*/ 368 w 629"/>
                <a:gd name="T73" fmla="*/ 135 h 382"/>
                <a:gd name="T74" fmla="*/ 347 w 629"/>
                <a:gd name="T75" fmla="*/ 97 h 382"/>
                <a:gd name="T76" fmla="*/ 356 w 629"/>
                <a:gd name="T77" fmla="*/ 73 h 382"/>
                <a:gd name="T78" fmla="*/ 357 w 629"/>
                <a:gd name="T79" fmla="*/ 39 h 382"/>
                <a:gd name="T80" fmla="*/ 357 w 629"/>
                <a:gd name="T81" fmla="*/ 21 h 382"/>
                <a:gd name="T82" fmla="*/ 354 w 629"/>
                <a:gd name="T83" fmla="*/ 20 h 382"/>
                <a:gd name="T84" fmla="*/ 346 w 629"/>
                <a:gd name="T85" fmla="*/ 15 h 382"/>
                <a:gd name="T86" fmla="*/ 305 w 629"/>
                <a:gd name="T87" fmla="*/ 2 h 382"/>
                <a:gd name="T88" fmla="*/ 260 w 629"/>
                <a:gd name="T89" fmla="*/ 11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4 w 629"/>
                <a:gd name="T99" fmla="*/ 9 h 382"/>
                <a:gd name="T100" fmla="*/ 92 w 629"/>
                <a:gd name="T101" fmla="*/ 5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1"/>
                  </a:moveTo>
                  <a:cubicBezTo>
                    <a:pt x="77" y="1"/>
                    <a:pt x="77" y="1"/>
                    <a:pt x="77" y="1"/>
                  </a:cubicBezTo>
                  <a:cubicBezTo>
                    <a:pt x="76" y="5"/>
                    <a:pt x="73" y="7"/>
                    <a:pt x="70" y="10"/>
                  </a:cubicBezTo>
                  <a:cubicBezTo>
                    <a:pt x="67" y="11"/>
                    <a:pt x="66" y="13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9"/>
                    <a:pt x="65" y="22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1" y="30"/>
                    <a:pt x="59" y="31"/>
                    <a:pt x="56" y="3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3"/>
                    <a:pt x="22" y="49"/>
                    <a:pt x="21" y="53"/>
                  </a:cubicBezTo>
                  <a:cubicBezTo>
                    <a:pt x="21" y="55"/>
                    <a:pt x="23" y="62"/>
                    <a:pt x="28" y="7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4" y="87"/>
                    <a:pt x="32" y="92"/>
                    <a:pt x="29" y="97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0" y="104"/>
                    <a:pt x="10" y="104"/>
                    <a:pt x="10" y="104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7"/>
                    <a:pt x="10" y="117"/>
                    <a:pt x="9" y="118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7" y="120"/>
                    <a:pt x="4" y="124"/>
                    <a:pt x="2" y="131"/>
                  </a:cubicBezTo>
                  <a:cubicBezTo>
                    <a:pt x="0" y="137"/>
                    <a:pt x="1" y="143"/>
                    <a:pt x="6" y="149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8" y="150"/>
                    <a:pt x="23" y="155"/>
                    <a:pt x="30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0" y="168"/>
                    <a:pt x="32" y="170"/>
                    <a:pt x="34" y="17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55" y="191"/>
                    <a:pt x="55" y="191"/>
                    <a:pt x="55" y="191"/>
                  </a:cubicBezTo>
                  <a:cubicBezTo>
                    <a:pt x="64" y="203"/>
                    <a:pt x="64" y="203"/>
                    <a:pt x="64" y="203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21" y="231"/>
                    <a:pt x="121" y="231"/>
                    <a:pt x="121" y="231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5" y="249"/>
                    <a:pt x="145" y="249"/>
                    <a:pt x="145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57" y="270"/>
                    <a:pt x="157" y="270"/>
                    <a:pt x="157" y="270"/>
                  </a:cubicBezTo>
                  <a:cubicBezTo>
                    <a:pt x="168" y="277"/>
                    <a:pt x="168" y="277"/>
                    <a:pt x="168" y="277"/>
                  </a:cubicBezTo>
                  <a:cubicBezTo>
                    <a:pt x="177" y="279"/>
                    <a:pt x="177" y="279"/>
                    <a:pt x="177" y="279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8" y="292"/>
                    <a:pt x="188" y="292"/>
                    <a:pt x="188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1"/>
                    <a:pt x="204" y="301"/>
                    <a:pt x="204" y="301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1"/>
                    <a:pt x="229" y="311"/>
                    <a:pt x="229" y="311"/>
                  </a:cubicBezTo>
                  <a:cubicBezTo>
                    <a:pt x="230" y="311"/>
                    <a:pt x="230" y="311"/>
                    <a:pt x="230" y="311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36" y="313"/>
                    <a:pt x="236" y="313"/>
                    <a:pt x="236" y="313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3"/>
                    <a:pt x="263" y="323"/>
                    <a:pt x="263" y="323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87" y="319"/>
                    <a:pt x="296" y="320"/>
                    <a:pt x="299" y="324"/>
                  </a:cubicBezTo>
                  <a:cubicBezTo>
                    <a:pt x="301" y="327"/>
                    <a:pt x="300" y="330"/>
                    <a:pt x="295" y="334"/>
                  </a:cubicBezTo>
                  <a:cubicBezTo>
                    <a:pt x="291" y="338"/>
                    <a:pt x="291" y="338"/>
                    <a:pt x="291" y="338"/>
                  </a:cubicBezTo>
                  <a:cubicBezTo>
                    <a:pt x="290" y="340"/>
                    <a:pt x="292" y="343"/>
                    <a:pt x="297" y="348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297" y="349"/>
                    <a:pt x="297" y="349"/>
                    <a:pt x="297" y="349"/>
                  </a:cubicBezTo>
                  <a:cubicBezTo>
                    <a:pt x="300" y="351"/>
                    <a:pt x="300" y="351"/>
                    <a:pt x="300" y="351"/>
                  </a:cubicBezTo>
                  <a:cubicBezTo>
                    <a:pt x="301" y="350"/>
                    <a:pt x="301" y="350"/>
                    <a:pt x="301" y="350"/>
                  </a:cubicBezTo>
                  <a:cubicBezTo>
                    <a:pt x="311" y="331"/>
                    <a:pt x="319" y="321"/>
                    <a:pt x="325" y="319"/>
                  </a:cubicBezTo>
                  <a:cubicBezTo>
                    <a:pt x="331" y="317"/>
                    <a:pt x="343" y="322"/>
                    <a:pt x="363" y="334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6" y="339"/>
                    <a:pt x="386" y="339"/>
                    <a:pt x="386" y="339"/>
                  </a:cubicBezTo>
                  <a:cubicBezTo>
                    <a:pt x="386" y="340"/>
                    <a:pt x="386" y="340"/>
                    <a:pt x="386" y="340"/>
                  </a:cubicBezTo>
                  <a:cubicBezTo>
                    <a:pt x="385" y="351"/>
                    <a:pt x="385" y="351"/>
                    <a:pt x="385" y="351"/>
                  </a:cubicBezTo>
                  <a:cubicBezTo>
                    <a:pt x="397" y="353"/>
                    <a:pt x="397" y="353"/>
                    <a:pt x="397" y="353"/>
                  </a:cubicBezTo>
                  <a:cubicBezTo>
                    <a:pt x="397" y="368"/>
                    <a:pt x="397" y="368"/>
                    <a:pt x="397" y="368"/>
                  </a:cubicBezTo>
                  <a:cubicBezTo>
                    <a:pt x="400" y="375"/>
                    <a:pt x="403" y="379"/>
                    <a:pt x="405" y="380"/>
                  </a:cubicBezTo>
                  <a:cubicBezTo>
                    <a:pt x="407" y="382"/>
                    <a:pt x="419" y="382"/>
                    <a:pt x="440" y="380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7"/>
                    <a:pt x="465" y="357"/>
                    <a:pt x="465" y="357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2" y="339"/>
                    <a:pt x="512" y="339"/>
                    <a:pt x="512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13" y="339"/>
                    <a:pt x="513" y="339"/>
                    <a:pt x="513" y="339"/>
                  </a:cubicBezTo>
                  <a:cubicBezTo>
                    <a:pt x="528" y="337"/>
                    <a:pt x="537" y="337"/>
                    <a:pt x="539" y="339"/>
                  </a:cubicBezTo>
                  <a:cubicBezTo>
                    <a:pt x="556" y="353"/>
                    <a:pt x="556" y="353"/>
                    <a:pt x="556" y="353"/>
                  </a:cubicBezTo>
                  <a:cubicBezTo>
                    <a:pt x="562" y="355"/>
                    <a:pt x="562" y="355"/>
                    <a:pt x="562" y="355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9" y="359"/>
                    <a:pt x="569" y="359"/>
                    <a:pt x="569" y="359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0" y="357"/>
                    <a:pt x="570" y="357"/>
                    <a:pt x="570" y="357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1" y="341"/>
                    <a:pt x="571" y="339"/>
                    <a:pt x="572" y="336"/>
                  </a:cubicBezTo>
                  <a:cubicBezTo>
                    <a:pt x="573" y="334"/>
                    <a:pt x="575" y="333"/>
                    <a:pt x="578" y="332"/>
                  </a:cubicBezTo>
                  <a:cubicBezTo>
                    <a:pt x="584" y="331"/>
                    <a:pt x="590" y="336"/>
                    <a:pt x="596" y="347"/>
                  </a:cubicBezTo>
                  <a:cubicBezTo>
                    <a:pt x="596" y="348"/>
                    <a:pt x="596" y="348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3"/>
                    <a:pt x="607" y="343"/>
                    <a:pt x="607" y="343"/>
                  </a:cubicBezTo>
                  <a:cubicBezTo>
                    <a:pt x="609" y="343"/>
                    <a:pt x="610" y="341"/>
                    <a:pt x="610" y="339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1"/>
                    <a:pt x="608" y="331"/>
                    <a:pt x="608" y="331"/>
                  </a:cubicBezTo>
                  <a:cubicBezTo>
                    <a:pt x="607" y="328"/>
                    <a:pt x="608" y="325"/>
                    <a:pt x="611" y="324"/>
                  </a:cubicBezTo>
                  <a:cubicBezTo>
                    <a:pt x="614" y="321"/>
                    <a:pt x="614" y="321"/>
                    <a:pt x="614" y="321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0"/>
                    <a:pt x="622" y="284"/>
                    <a:pt x="624" y="280"/>
                  </a:cubicBezTo>
                  <a:cubicBezTo>
                    <a:pt x="625" y="269"/>
                    <a:pt x="625" y="269"/>
                    <a:pt x="625" y="269"/>
                  </a:cubicBezTo>
                  <a:cubicBezTo>
                    <a:pt x="623" y="264"/>
                    <a:pt x="622" y="261"/>
                    <a:pt x="622" y="258"/>
                  </a:cubicBezTo>
                  <a:cubicBezTo>
                    <a:pt x="622" y="257"/>
                    <a:pt x="620" y="253"/>
                    <a:pt x="617" y="249"/>
                  </a:cubicBezTo>
                  <a:cubicBezTo>
                    <a:pt x="616" y="249"/>
                    <a:pt x="616" y="249"/>
                    <a:pt x="616" y="249"/>
                  </a:cubicBezTo>
                  <a:cubicBezTo>
                    <a:pt x="616" y="247"/>
                    <a:pt x="616" y="247"/>
                    <a:pt x="616" y="247"/>
                  </a:cubicBezTo>
                  <a:cubicBezTo>
                    <a:pt x="615" y="233"/>
                    <a:pt x="615" y="233"/>
                    <a:pt x="615" y="233"/>
                  </a:cubicBezTo>
                  <a:cubicBezTo>
                    <a:pt x="615" y="231"/>
                    <a:pt x="614" y="227"/>
                    <a:pt x="615" y="223"/>
                  </a:cubicBezTo>
                  <a:cubicBezTo>
                    <a:pt x="612" y="221"/>
                    <a:pt x="609" y="218"/>
                    <a:pt x="608" y="215"/>
                  </a:cubicBezTo>
                  <a:cubicBezTo>
                    <a:pt x="602" y="207"/>
                    <a:pt x="602" y="207"/>
                    <a:pt x="602" y="207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5"/>
                    <a:pt x="601" y="205"/>
                    <a:pt x="601" y="205"/>
                  </a:cubicBezTo>
                  <a:cubicBezTo>
                    <a:pt x="599" y="195"/>
                    <a:pt x="599" y="195"/>
                    <a:pt x="599" y="195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5"/>
                    <a:pt x="583" y="195"/>
                    <a:pt x="583" y="195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199"/>
                    <a:pt x="577" y="199"/>
                    <a:pt x="577" y="199"/>
                  </a:cubicBezTo>
                  <a:cubicBezTo>
                    <a:pt x="576" y="207"/>
                    <a:pt x="576" y="207"/>
                    <a:pt x="576" y="207"/>
                  </a:cubicBezTo>
                  <a:cubicBezTo>
                    <a:pt x="576" y="208"/>
                    <a:pt x="576" y="208"/>
                    <a:pt x="576" y="208"/>
                  </a:cubicBezTo>
                  <a:cubicBezTo>
                    <a:pt x="562" y="214"/>
                    <a:pt x="562" y="214"/>
                    <a:pt x="562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0" y="206"/>
                    <a:pt x="550" y="206"/>
                    <a:pt x="550" y="206"/>
                  </a:cubicBezTo>
                  <a:cubicBezTo>
                    <a:pt x="548" y="214"/>
                    <a:pt x="548" y="214"/>
                    <a:pt x="548" y="214"/>
                  </a:cubicBezTo>
                  <a:cubicBezTo>
                    <a:pt x="538" y="217"/>
                    <a:pt x="538" y="217"/>
                    <a:pt x="538" y="217"/>
                  </a:cubicBezTo>
                  <a:cubicBezTo>
                    <a:pt x="532" y="213"/>
                    <a:pt x="532" y="213"/>
                    <a:pt x="532" y="213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199"/>
                    <a:pt x="522" y="199"/>
                    <a:pt x="522" y="199"/>
                  </a:cubicBezTo>
                  <a:cubicBezTo>
                    <a:pt x="518" y="193"/>
                    <a:pt x="518" y="193"/>
                    <a:pt x="518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10" y="185"/>
                    <a:pt x="510" y="185"/>
                    <a:pt x="510" y="185"/>
                  </a:cubicBezTo>
                  <a:cubicBezTo>
                    <a:pt x="506" y="179"/>
                    <a:pt x="506" y="179"/>
                    <a:pt x="506" y="179"/>
                  </a:cubicBezTo>
                  <a:cubicBezTo>
                    <a:pt x="500" y="172"/>
                    <a:pt x="500" y="172"/>
                    <a:pt x="500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5"/>
                    <a:pt x="487" y="175"/>
                    <a:pt x="487" y="175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59"/>
                    <a:pt x="416" y="157"/>
                    <a:pt x="415" y="155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0" y="153"/>
                    <a:pt x="410" y="153"/>
                    <a:pt x="410" y="153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1" y="147"/>
                    <a:pt x="400" y="146"/>
                    <a:pt x="399" y="144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4" y="136"/>
                    <a:pt x="394" y="136"/>
                    <a:pt x="394" y="136"/>
                  </a:cubicBezTo>
                  <a:cubicBezTo>
                    <a:pt x="389" y="133"/>
                    <a:pt x="389" y="133"/>
                    <a:pt x="389" y="133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6"/>
                    <a:pt x="385" y="136"/>
                    <a:pt x="385" y="136"/>
                  </a:cubicBezTo>
                  <a:cubicBezTo>
                    <a:pt x="384" y="137"/>
                    <a:pt x="384" y="137"/>
                    <a:pt x="384" y="137"/>
                  </a:cubicBezTo>
                  <a:cubicBezTo>
                    <a:pt x="382" y="139"/>
                    <a:pt x="380" y="139"/>
                    <a:pt x="378" y="140"/>
                  </a:cubicBezTo>
                  <a:cubicBezTo>
                    <a:pt x="375" y="141"/>
                    <a:pt x="372" y="139"/>
                    <a:pt x="368" y="135"/>
                  </a:cubicBezTo>
                  <a:cubicBezTo>
                    <a:pt x="361" y="127"/>
                    <a:pt x="361" y="127"/>
                    <a:pt x="361" y="127"/>
                  </a:cubicBezTo>
                  <a:cubicBezTo>
                    <a:pt x="358" y="123"/>
                    <a:pt x="356" y="121"/>
                    <a:pt x="355" y="119"/>
                  </a:cubicBezTo>
                  <a:cubicBezTo>
                    <a:pt x="353" y="115"/>
                    <a:pt x="353" y="115"/>
                    <a:pt x="353" y="115"/>
                  </a:cubicBezTo>
                  <a:cubicBezTo>
                    <a:pt x="350" y="113"/>
                    <a:pt x="348" y="110"/>
                    <a:pt x="347" y="107"/>
                  </a:cubicBezTo>
                  <a:cubicBezTo>
                    <a:pt x="346" y="104"/>
                    <a:pt x="346" y="101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47" y="97"/>
                    <a:pt x="347" y="97"/>
                    <a:pt x="347" y="97"/>
                  </a:cubicBezTo>
                  <a:cubicBezTo>
                    <a:pt x="352" y="88"/>
                    <a:pt x="352" y="88"/>
                    <a:pt x="352" y="88"/>
                  </a:cubicBezTo>
                  <a:cubicBezTo>
                    <a:pt x="355" y="79"/>
                    <a:pt x="355" y="79"/>
                    <a:pt x="355" y="79"/>
                  </a:cubicBezTo>
                  <a:cubicBezTo>
                    <a:pt x="356" y="73"/>
                    <a:pt x="356" y="73"/>
                    <a:pt x="356" y="73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1"/>
                    <a:pt x="349" y="51"/>
                    <a:pt x="349" y="51"/>
                  </a:cubicBezTo>
                  <a:cubicBezTo>
                    <a:pt x="349" y="45"/>
                    <a:pt x="351" y="43"/>
                    <a:pt x="355" y="42"/>
                  </a:cubicBezTo>
                  <a:cubicBezTo>
                    <a:pt x="356" y="41"/>
                    <a:pt x="357" y="41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57" y="21"/>
                    <a:pt x="357" y="21"/>
                    <a:pt x="357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54" y="19"/>
                    <a:pt x="354" y="19"/>
                    <a:pt x="354" y="19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6" y="15"/>
                    <a:pt x="346" y="15"/>
                    <a:pt x="346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3"/>
                    <a:pt x="298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9"/>
                    <a:pt x="260" y="11"/>
                  </a:cubicBezTo>
                  <a:cubicBezTo>
                    <a:pt x="257" y="13"/>
                    <a:pt x="253" y="15"/>
                    <a:pt x="247" y="17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36" y="19"/>
                    <a:pt x="236" y="19"/>
                    <a:pt x="236" y="19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7"/>
                    <a:pt x="220" y="17"/>
                    <a:pt x="220" y="17"/>
                  </a:cubicBezTo>
                  <a:cubicBezTo>
                    <a:pt x="214" y="17"/>
                    <a:pt x="214" y="17"/>
                    <a:pt x="214" y="17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7"/>
                    <a:pt x="164" y="15"/>
                    <a:pt x="160" y="10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59" y="5"/>
                    <a:pt x="158" y="4"/>
                    <a:pt x="158" y="3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36" y="9"/>
                    <a:pt x="136" y="9"/>
                    <a:pt x="136" y="9"/>
                  </a:cubicBezTo>
                  <a:cubicBezTo>
                    <a:pt x="135" y="9"/>
                    <a:pt x="135" y="9"/>
                    <a:pt x="135" y="9"/>
                  </a:cubicBezTo>
                  <a:cubicBezTo>
                    <a:pt x="134" y="9"/>
                    <a:pt x="134" y="9"/>
                    <a:pt x="134" y="9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6" y="11"/>
                    <a:pt x="112" y="9"/>
                    <a:pt x="106" y="8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84" y="1"/>
                    <a:pt x="84" y="1"/>
                    <a:pt x="84" y="1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41568" y="1108275"/>
              <a:ext cx="4162698" cy="4641450"/>
              <a:chOff x="4741568" y="1108275"/>
              <a:chExt cx="4162698" cy="4641450"/>
            </a:xfrm>
          </p:grpSpPr>
          <p:sp>
            <p:nvSpPr>
              <p:cNvPr id="5" name="Freeform 6"/>
              <p:cNvSpPr/>
              <p:nvPr/>
            </p:nvSpPr>
            <p:spPr bwMode="auto">
              <a:xfrm>
                <a:off x="5644297" y="1163047"/>
                <a:ext cx="2460699" cy="2098932"/>
              </a:xfrm>
              <a:custGeom>
                <a:avLst/>
                <a:gdLst>
                  <a:gd name="T0" fmla="*/ 672 w 714"/>
                  <a:gd name="T1" fmla="*/ 52 h 609"/>
                  <a:gd name="T2" fmla="*/ 632 w 714"/>
                  <a:gd name="T3" fmla="*/ 59 h 609"/>
                  <a:gd name="T4" fmla="*/ 608 w 714"/>
                  <a:gd name="T5" fmla="*/ 29 h 609"/>
                  <a:gd name="T6" fmla="*/ 584 w 714"/>
                  <a:gd name="T7" fmla="*/ 30 h 609"/>
                  <a:gd name="T8" fmla="*/ 564 w 714"/>
                  <a:gd name="T9" fmla="*/ 11 h 609"/>
                  <a:gd name="T10" fmla="*/ 570 w 714"/>
                  <a:gd name="T11" fmla="*/ 23 h 609"/>
                  <a:gd name="T12" fmla="*/ 574 w 714"/>
                  <a:gd name="T13" fmla="*/ 42 h 609"/>
                  <a:gd name="T14" fmla="*/ 552 w 714"/>
                  <a:gd name="T15" fmla="*/ 122 h 609"/>
                  <a:gd name="T16" fmla="*/ 490 w 714"/>
                  <a:gd name="T17" fmla="*/ 158 h 609"/>
                  <a:gd name="T18" fmla="*/ 522 w 714"/>
                  <a:gd name="T19" fmla="*/ 214 h 609"/>
                  <a:gd name="T20" fmla="*/ 568 w 714"/>
                  <a:gd name="T21" fmla="*/ 215 h 609"/>
                  <a:gd name="T22" fmla="*/ 509 w 714"/>
                  <a:gd name="T23" fmla="*/ 271 h 609"/>
                  <a:gd name="T24" fmla="*/ 455 w 714"/>
                  <a:gd name="T25" fmla="*/ 332 h 609"/>
                  <a:gd name="T26" fmla="*/ 393 w 714"/>
                  <a:gd name="T27" fmla="*/ 364 h 609"/>
                  <a:gd name="T28" fmla="*/ 353 w 714"/>
                  <a:gd name="T29" fmla="*/ 423 h 609"/>
                  <a:gd name="T30" fmla="*/ 215 w 714"/>
                  <a:gd name="T31" fmla="*/ 466 h 609"/>
                  <a:gd name="T32" fmla="*/ 101 w 714"/>
                  <a:gd name="T33" fmla="*/ 427 h 609"/>
                  <a:gd name="T34" fmla="*/ 1 w 714"/>
                  <a:gd name="T35" fmla="*/ 422 h 609"/>
                  <a:gd name="T36" fmla="*/ 12 w 714"/>
                  <a:gd name="T37" fmla="*/ 454 h 609"/>
                  <a:gd name="T38" fmla="*/ 23 w 714"/>
                  <a:gd name="T39" fmla="*/ 494 h 609"/>
                  <a:gd name="T40" fmla="*/ 69 w 714"/>
                  <a:gd name="T41" fmla="*/ 483 h 609"/>
                  <a:gd name="T42" fmla="*/ 68 w 714"/>
                  <a:gd name="T43" fmla="*/ 523 h 609"/>
                  <a:gd name="T44" fmla="*/ 95 w 714"/>
                  <a:gd name="T45" fmla="*/ 542 h 609"/>
                  <a:gd name="T46" fmla="*/ 109 w 714"/>
                  <a:gd name="T47" fmla="*/ 559 h 609"/>
                  <a:gd name="T48" fmla="*/ 121 w 714"/>
                  <a:gd name="T49" fmla="*/ 556 h 609"/>
                  <a:gd name="T50" fmla="*/ 180 w 714"/>
                  <a:gd name="T51" fmla="*/ 536 h 609"/>
                  <a:gd name="T52" fmla="*/ 191 w 714"/>
                  <a:gd name="T53" fmla="*/ 562 h 609"/>
                  <a:gd name="T54" fmla="*/ 167 w 714"/>
                  <a:gd name="T55" fmla="*/ 582 h 609"/>
                  <a:gd name="T56" fmla="*/ 209 w 714"/>
                  <a:gd name="T57" fmla="*/ 605 h 609"/>
                  <a:gd name="T58" fmla="*/ 236 w 714"/>
                  <a:gd name="T59" fmla="*/ 554 h 609"/>
                  <a:gd name="T60" fmla="*/ 261 w 714"/>
                  <a:gd name="T61" fmla="*/ 546 h 609"/>
                  <a:gd name="T62" fmla="*/ 270 w 714"/>
                  <a:gd name="T63" fmla="*/ 590 h 609"/>
                  <a:gd name="T64" fmla="*/ 306 w 714"/>
                  <a:gd name="T65" fmla="*/ 608 h 609"/>
                  <a:gd name="T66" fmla="*/ 332 w 714"/>
                  <a:gd name="T67" fmla="*/ 564 h 609"/>
                  <a:gd name="T68" fmla="*/ 366 w 714"/>
                  <a:gd name="T69" fmla="*/ 539 h 609"/>
                  <a:gd name="T70" fmla="*/ 377 w 714"/>
                  <a:gd name="T71" fmla="*/ 533 h 609"/>
                  <a:gd name="T72" fmla="*/ 402 w 714"/>
                  <a:gd name="T73" fmla="*/ 526 h 609"/>
                  <a:gd name="T74" fmla="*/ 425 w 714"/>
                  <a:gd name="T75" fmla="*/ 504 h 609"/>
                  <a:gd name="T76" fmla="*/ 456 w 714"/>
                  <a:gd name="T77" fmla="*/ 493 h 609"/>
                  <a:gd name="T78" fmla="*/ 456 w 714"/>
                  <a:gd name="T79" fmla="*/ 463 h 609"/>
                  <a:gd name="T80" fmla="*/ 478 w 714"/>
                  <a:gd name="T81" fmla="*/ 420 h 609"/>
                  <a:gd name="T82" fmla="*/ 494 w 714"/>
                  <a:gd name="T83" fmla="*/ 448 h 609"/>
                  <a:gd name="T84" fmla="*/ 506 w 714"/>
                  <a:gd name="T85" fmla="*/ 433 h 609"/>
                  <a:gd name="T86" fmla="*/ 536 w 714"/>
                  <a:gd name="T87" fmla="*/ 404 h 609"/>
                  <a:gd name="T88" fmla="*/ 562 w 714"/>
                  <a:gd name="T89" fmla="*/ 398 h 609"/>
                  <a:gd name="T90" fmla="*/ 572 w 714"/>
                  <a:gd name="T91" fmla="*/ 418 h 609"/>
                  <a:gd name="T92" fmla="*/ 601 w 714"/>
                  <a:gd name="T93" fmla="*/ 445 h 609"/>
                  <a:gd name="T94" fmla="*/ 613 w 714"/>
                  <a:gd name="T95" fmla="*/ 436 h 609"/>
                  <a:gd name="T96" fmla="*/ 632 w 714"/>
                  <a:gd name="T97" fmla="*/ 416 h 609"/>
                  <a:gd name="T98" fmla="*/ 676 w 714"/>
                  <a:gd name="T99" fmla="*/ 386 h 609"/>
                  <a:gd name="T100" fmla="*/ 712 w 714"/>
                  <a:gd name="T101" fmla="*/ 354 h 609"/>
                  <a:gd name="T102" fmla="*/ 699 w 714"/>
                  <a:gd name="T103" fmla="*/ 324 h 609"/>
                  <a:gd name="T104" fmla="*/ 674 w 714"/>
                  <a:gd name="T105" fmla="*/ 322 h 609"/>
                  <a:gd name="T106" fmla="*/ 656 w 714"/>
                  <a:gd name="T107" fmla="*/ 295 h 609"/>
                  <a:gd name="T108" fmla="*/ 637 w 714"/>
                  <a:gd name="T109" fmla="*/ 263 h 609"/>
                  <a:gd name="T110" fmla="*/ 652 w 714"/>
                  <a:gd name="T111" fmla="*/ 254 h 609"/>
                  <a:gd name="T112" fmla="*/ 662 w 714"/>
                  <a:gd name="T113" fmla="*/ 226 h 609"/>
                  <a:gd name="T114" fmla="*/ 657 w 714"/>
                  <a:gd name="T115" fmla="*/ 190 h 609"/>
                  <a:gd name="T116" fmla="*/ 672 w 714"/>
                  <a:gd name="T117" fmla="*/ 169 h 609"/>
                  <a:gd name="T118" fmla="*/ 691 w 714"/>
                  <a:gd name="T119" fmla="*/ 164 h 609"/>
                  <a:gd name="T120" fmla="*/ 698 w 714"/>
                  <a:gd name="T121" fmla="*/ 126 h 609"/>
                  <a:gd name="T122" fmla="*/ 700 w 714"/>
                  <a:gd name="T123" fmla="*/ 84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4" h="609">
                    <a:moveTo>
                      <a:pt x="699" y="65"/>
                    </a:moveTo>
                    <a:cubicBezTo>
                      <a:pt x="696" y="56"/>
                      <a:pt x="696" y="56"/>
                      <a:pt x="696" y="56"/>
                    </a:cubicBezTo>
                    <a:cubicBezTo>
                      <a:pt x="689" y="44"/>
                      <a:pt x="689" y="44"/>
                      <a:pt x="689" y="44"/>
                    </a:cubicBezTo>
                    <a:cubicBezTo>
                      <a:pt x="683" y="40"/>
                      <a:pt x="683" y="40"/>
                      <a:pt x="683" y="40"/>
                    </a:cubicBezTo>
                    <a:cubicBezTo>
                      <a:pt x="677" y="44"/>
                      <a:pt x="677" y="44"/>
                      <a:pt x="677" y="44"/>
                    </a:cubicBezTo>
                    <a:cubicBezTo>
                      <a:pt x="674" y="51"/>
                      <a:pt x="674" y="51"/>
                      <a:pt x="674" y="51"/>
                    </a:cubicBezTo>
                    <a:cubicBezTo>
                      <a:pt x="673" y="52"/>
                      <a:pt x="673" y="52"/>
                      <a:pt x="673" y="52"/>
                    </a:cubicBezTo>
                    <a:cubicBezTo>
                      <a:pt x="672" y="52"/>
                      <a:pt x="672" y="52"/>
                      <a:pt x="672" y="52"/>
                    </a:cubicBezTo>
                    <a:cubicBezTo>
                      <a:pt x="672" y="52"/>
                      <a:pt x="672" y="52"/>
                      <a:pt x="672" y="52"/>
                    </a:cubicBezTo>
                    <a:cubicBezTo>
                      <a:pt x="661" y="54"/>
                      <a:pt x="661" y="54"/>
                      <a:pt x="661" y="54"/>
                    </a:cubicBezTo>
                    <a:cubicBezTo>
                      <a:pt x="660" y="54"/>
                      <a:pt x="658" y="55"/>
                      <a:pt x="658" y="56"/>
                    </a:cubicBezTo>
                    <a:cubicBezTo>
                      <a:pt x="655" y="59"/>
                      <a:pt x="655" y="59"/>
                      <a:pt x="655" y="59"/>
                    </a:cubicBezTo>
                    <a:cubicBezTo>
                      <a:pt x="649" y="64"/>
                      <a:pt x="649" y="64"/>
                      <a:pt x="649" y="64"/>
                    </a:cubicBezTo>
                    <a:cubicBezTo>
                      <a:pt x="648" y="64"/>
                      <a:pt x="648" y="64"/>
                      <a:pt x="648" y="64"/>
                    </a:cubicBezTo>
                    <a:cubicBezTo>
                      <a:pt x="642" y="65"/>
                      <a:pt x="642" y="65"/>
                      <a:pt x="642" y="65"/>
                    </a:cubicBezTo>
                    <a:cubicBezTo>
                      <a:pt x="640" y="65"/>
                      <a:pt x="636" y="63"/>
                      <a:pt x="632" y="59"/>
                    </a:cubicBezTo>
                    <a:cubicBezTo>
                      <a:pt x="631" y="59"/>
                      <a:pt x="631" y="59"/>
                      <a:pt x="631" y="59"/>
                    </a:cubicBezTo>
                    <a:cubicBezTo>
                      <a:pt x="623" y="51"/>
                      <a:pt x="619" y="45"/>
                      <a:pt x="619" y="42"/>
                    </a:cubicBezTo>
                    <a:cubicBezTo>
                      <a:pt x="619" y="32"/>
                      <a:pt x="619" y="32"/>
                      <a:pt x="619" y="32"/>
                    </a:cubicBezTo>
                    <a:cubicBezTo>
                      <a:pt x="619" y="31"/>
                      <a:pt x="619" y="31"/>
                      <a:pt x="619" y="31"/>
                    </a:cubicBezTo>
                    <a:cubicBezTo>
                      <a:pt x="619" y="31"/>
                      <a:pt x="619" y="31"/>
                      <a:pt x="619" y="31"/>
                    </a:cubicBezTo>
                    <a:cubicBezTo>
                      <a:pt x="620" y="29"/>
                      <a:pt x="620" y="29"/>
                      <a:pt x="620" y="29"/>
                    </a:cubicBezTo>
                    <a:cubicBezTo>
                      <a:pt x="609" y="25"/>
                      <a:pt x="609" y="25"/>
                      <a:pt x="609" y="25"/>
                    </a:cubicBezTo>
                    <a:cubicBezTo>
                      <a:pt x="608" y="29"/>
                      <a:pt x="608" y="29"/>
                      <a:pt x="608" y="29"/>
                    </a:cubicBezTo>
                    <a:cubicBezTo>
                      <a:pt x="608" y="30"/>
                      <a:pt x="607" y="32"/>
                      <a:pt x="605" y="33"/>
                    </a:cubicBezTo>
                    <a:cubicBezTo>
                      <a:pt x="601" y="34"/>
                      <a:pt x="601" y="34"/>
                      <a:pt x="601" y="34"/>
                    </a:cubicBezTo>
                    <a:cubicBezTo>
                      <a:pt x="600" y="34"/>
                      <a:pt x="600" y="34"/>
                      <a:pt x="600" y="34"/>
                    </a:cubicBezTo>
                    <a:cubicBezTo>
                      <a:pt x="600" y="34"/>
                      <a:pt x="600" y="34"/>
                      <a:pt x="600" y="34"/>
                    </a:cubicBezTo>
                    <a:cubicBezTo>
                      <a:pt x="594" y="32"/>
                      <a:pt x="594" y="32"/>
                      <a:pt x="594" y="32"/>
                    </a:cubicBezTo>
                    <a:cubicBezTo>
                      <a:pt x="595" y="37"/>
                      <a:pt x="595" y="37"/>
                      <a:pt x="595" y="37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4" y="30"/>
                      <a:pt x="584" y="30"/>
                      <a:pt x="584" y="30"/>
                    </a:cubicBezTo>
                    <a:cubicBezTo>
                      <a:pt x="582" y="25"/>
                      <a:pt x="581" y="21"/>
                      <a:pt x="581" y="16"/>
                    </a:cubicBezTo>
                    <a:cubicBezTo>
                      <a:pt x="581" y="12"/>
                      <a:pt x="582" y="10"/>
                      <a:pt x="583" y="8"/>
                    </a:cubicBezTo>
                    <a:cubicBezTo>
                      <a:pt x="586" y="4"/>
                      <a:pt x="586" y="4"/>
                      <a:pt x="586" y="4"/>
                    </a:cubicBezTo>
                    <a:cubicBezTo>
                      <a:pt x="585" y="0"/>
                      <a:pt x="585" y="0"/>
                      <a:pt x="585" y="0"/>
                    </a:cubicBezTo>
                    <a:cubicBezTo>
                      <a:pt x="574" y="2"/>
                      <a:pt x="574" y="2"/>
                      <a:pt x="574" y="2"/>
                    </a:cubicBezTo>
                    <a:cubicBezTo>
                      <a:pt x="569" y="2"/>
                      <a:pt x="566" y="5"/>
                      <a:pt x="564" y="11"/>
                    </a:cubicBezTo>
                    <a:cubicBezTo>
                      <a:pt x="564" y="12"/>
                      <a:pt x="564" y="12"/>
                      <a:pt x="564" y="12"/>
                    </a:cubicBezTo>
                    <a:cubicBezTo>
                      <a:pt x="564" y="12"/>
                      <a:pt x="564" y="12"/>
                      <a:pt x="564" y="12"/>
                    </a:cubicBezTo>
                    <a:cubicBezTo>
                      <a:pt x="558" y="21"/>
                      <a:pt x="558" y="21"/>
                      <a:pt x="558" y="21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4" y="20"/>
                      <a:pt x="564" y="20"/>
                      <a:pt x="564" y="20"/>
                    </a:cubicBezTo>
                    <a:cubicBezTo>
                      <a:pt x="565" y="21"/>
                      <a:pt x="565" y="21"/>
                      <a:pt x="565" y="21"/>
                    </a:cubicBezTo>
                    <a:cubicBezTo>
                      <a:pt x="570" y="23"/>
                      <a:pt x="570" y="23"/>
                      <a:pt x="570" y="23"/>
                    </a:cubicBezTo>
                    <a:cubicBezTo>
                      <a:pt x="570" y="23"/>
                      <a:pt x="570" y="23"/>
                      <a:pt x="570" y="23"/>
                    </a:cubicBezTo>
                    <a:cubicBezTo>
                      <a:pt x="571" y="23"/>
                      <a:pt x="571" y="23"/>
                      <a:pt x="571" y="23"/>
                    </a:cubicBezTo>
                    <a:cubicBezTo>
                      <a:pt x="571" y="24"/>
                      <a:pt x="571" y="24"/>
                      <a:pt x="571" y="24"/>
                    </a:cubicBezTo>
                    <a:cubicBezTo>
                      <a:pt x="572" y="33"/>
                      <a:pt x="572" y="33"/>
                      <a:pt x="572" y="33"/>
                    </a:cubicBezTo>
                    <a:cubicBezTo>
                      <a:pt x="574" y="41"/>
                      <a:pt x="574" y="41"/>
                      <a:pt x="574" y="41"/>
                    </a:cubicBezTo>
                    <a:cubicBezTo>
                      <a:pt x="574" y="41"/>
                      <a:pt x="574" y="41"/>
                      <a:pt x="574" y="41"/>
                    </a:cubicBezTo>
                    <a:cubicBezTo>
                      <a:pt x="574" y="42"/>
                      <a:pt x="574" y="42"/>
                      <a:pt x="574" y="42"/>
                    </a:cubicBezTo>
                    <a:cubicBezTo>
                      <a:pt x="574" y="42"/>
                      <a:pt x="574" y="42"/>
                      <a:pt x="574" y="42"/>
                    </a:cubicBezTo>
                    <a:cubicBezTo>
                      <a:pt x="561" y="68"/>
                      <a:pt x="561" y="68"/>
                      <a:pt x="561" y="68"/>
                    </a:cubicBezTo>
                    <a:cubicBezTo>
                      <a:pt x="559" y="72"/>
                      <a:pt x="558" y="81"/>
                      <a:pt x="557" y="96"/>
                    </a:cubicBezTo>
                    <a:cubicBezTo>
                      <a:pt x="557" y="97"/>
                      <a:pt x="557" y="97"/>
                      <a:pt x="557" y="97"/>
                    </a:cubicBezTo>
                    <a:cubicBezTo>
                      <a:pt x="552" y="107"/>
                      <a:pt x="552" y="107"/>
                      <a:pt x="552" y="107"/>
                    </a:cubicBezTo>
                    <a:cubicBezTo>
                      <a:pt x="555" y="111"/>
                      <a:pt x="555" y="111"/>
                      <a:pt x="555" y="111"/>
                    </a:cubicBezTo>
                    <a:cubicBezTo>
                      <a:pt x="555" y="112"/>
                      <a:pt x="555" y="112"/>
                      <a:pt x="555" y="112"/>
                    </a:cubicBezTo>
                    <a:cubicBezTo>
                      <a:pt x="556" y="118"/>
                      <a:pt x="555" y="121"/>
                      <a:pt x="554" y="122"/>
                    </a:cubicBezTo>
                    <a:cubicBezTo>
                      <a:pt x="552" y="122"/>
                      <a:pt x="552" y="122"/>
                      <a:pt x="552" y="122"/>
                    </a:cubicBezTo>
                    <a:cubicBezTo>
                      <a:pt x="550" y="124"/>
                      <a:pt x="540" y="134"/>
                      <a:pt x="526" y="152"/>
                    </a:cubicBezTo>
                    <a:cubicBezTo>
                      <a:pt x="524" y="153"/>
                      <a:pt x="524" y="153"/>
                      <a:pt x="524" y="153"/>
                    </a:cubicBezTo>
                    <a:cubicBezTo>
                      <a:pt x="524" y="152"/>
                      <a:pt x="524" y="152"/>
                      <a:pt x="524" y="152"/>
                    </a:cubicBezTo>
                    <a:cubicBezTo>
                      <a:pt x="522" y="152"/>
                      <a:pt x="522" y="152"/>
                      <a:pt x="522" y="152"/>
                    </a:cubicBezTo>
                    <a:cubicBezTo>
                      <a:pt x="517" y="148"/>
                      <a:pt x="512" y="145"/>
                      <a:pt x="510" y="142"/>
                    </a:cubicBezTo>
                    <a:cubicBezTo>
                      <a:pt x="507" y="140"/>
                      <a:pt x="501" y="139"/>
                      <a:pt x="491" y="139"/>
                    </a:cubicBezTo>
                    <a:cubicBezTo>
                      <a:pt x="491" y="157"/>
                      <a:pt x="491" y="157"/>
                      <a:pt x="491" y="157"/>
                    </a:cubicBezTo>
                    <a:cubicBezTo>
                      <a:pt x="490" y="158"/>
                      <a:pt x="490" y="158"/>
                      <a:pt x="490" y="158"/>
                    </a:cubicBezTo>
                    <a:cubicBezTo>
                      <a:pt x="483" y="192"/>
                      <a:pt x="483" y="192"/>
                      <a:pt x="483" y="192"/>
                    </a:cubicBezTo>
                    <a:cubicBezTo>
                      <a:pt x="482" y="197"/>
                      <a:pt x="481" y="205"/>
                      <a:pt x="481" y="217"/>
                    </a:cubicBezTo>
                    <a:cubicBezTo>
                      <a:pt x="484" y="220"/>
                      <a:pt x="484" y="220"/>
                      <a:pt x="484" y="220"/>
                    </a:cubicBezTo>
                    <a:cubicBezTo>
                      <a:pt x="486" y="216"/>
                      <a:pt x="486" y="216"/>
                      <a:pt x="486" y="216"/>
                    </a:cubicBezTo>
                    <a:cubicBezTo>
                      <a:pt x="487" y="216"/>
                      <a:pt x="487" y="216"/>
                      <a:pt x="487" y="216"/>
                    </a:cubicBezTo>
                    <a:cubicBezTo>
                      <a:pt x="487" y="215"/>
                      <a:pt x="487" y="215"/>
                      <a:pt x="487" y="215"/>
                    </a:cubicBezTo>
                    <a:cubicBezTo>
                      <a:pt x="496" y="210"/>
                      <a:pt x="496" y="210"/>
                      <a:pt x="496" y="210"/>
                    </a:cubicBezTo>
                    <a:cubicBezTo>
                      <a:pt x="522" y="214"/>
                      <a:pt x="522" y="214"/>
                      <a:pt x="522" y="214"/>
                    </a:cubicBezTo>
                    <a:cubicBezTo>
                      <a:pt x="525" y="211"/>
                      <a:pt x="525" y="211"/>
                      <a:pt x="525" y="211"/>
                    </a:cubicBezTo>
                    <a:cubicBezTo>
                      <a:pt x="528" y="204"/>
                      <a:pt x="528" y="204"/>
                      <a:pt x="528" y="204"/>
                    </a:cubicBezTo>
                    <a:cubicBezTo>
                      <a:pt x="529" y="204"/>
                      <a:pt x="529" y="204"/>
                      <a:pt x="529" y="204"/>
                    </a:cubicBezTo>
                    <a:cubicBezTo>
                      <a:pt x="529" y="204"/>
                      <a:pt x="529" y="204"/>
                      <a:pt x="529" y="204"/>
                    </a:cubicBezTo>
                    <a:cubicBezTo>
                      <a:pt x="530" y="204"/>
                      <a:pt x="530" y="204"/>
                      <a:pt x="530" y="204"/>
                    </a:cubicBezTo>
                    <a:cubicBezTo>
                      <a:pt x="540" y="202"/>
                      <a:pt x="540" y="202"/>
                      <a:pt x="540" y="202"/>
                    </a:cubicBezTo>
                    <a:cubicBezTo>
                      <a:pt x="553" y="201"/>
                      <a:pt x="553" y="201"/>
                      <a:pt x="553" y="201"/>
                    </a:cubicBezTo>
                    <a:cubicBezTo>
                      <a:pt x="557" y="202"/>
                      <a:pt x="562" y="207"/>
                      <a:pt x="568" y="215"/>
                    </a:cubicBezTo>
                    <a:cubicBezTo>
                      <a:pt x="584" y="223"/>
                      <a:pt x="592" y="230"/>
                      <a:pt x="594" y="236"/>
                    </a:cubicBezTo>
                    <a:cubicBezTo>
                      <a:pt x="596" y="240"/>
                      <a:pt x="596" y="242"/>
                      <a:pt x="594" y="245"/>
                    </a:cubicBezTo>
                    <a:cubicBezTo>
                      <a:pt x="593" y="248"/>
                      <a:pt x="590" y="249"/>
                      <a:pt x="586" y="250"/>
                    </a:cubicBezTo>
                    <a:cubicBezTo>
                      <a:pt x="586" y="250"/>
                      <a:pt x="586" y="250"/>
                      <a:pt x="586" y="250"/>
                    </a:cubicBezTo>
                    <a:cubicBezTo>
                      <a:pt x="566" y="249"/>
                      <a:pt x="555" y="249"/>
                      <a:pt x="551" y="250"/>
                    </a:cubicBezTo>
                    <a:cubicBezTo>
                      <a:pt x="542" y="256"/>
                      <a:pt x="542" y="256"/>
                      <a:pt x="542" y="256"/>
                    </a:cubicBezTo>
                    <a:cubicBezTo>
                      <a:pt x="530" y="265"/>
                      <a:pt x="522" y="270"/>
                      <a:pt x="517" y="270"/>
                    </a:cubicBezTo>
                    <a:cubicBezTo>
                      <a:pt x="509" y="271"/>
                      <a:pt x="509" y="271"/>
                      <a:pt x="509" y="271"/>
                    </a:cubicBezTo>
                    <a:cubicBezTo>
                      <a:pt x="504" y="291"/>
                      <a:pt x="504" y="291"/>
                      <a:pt x="504" y="291"/>
                    </a:cubicBezTo>
                    <a:cubicBezTo>
                      <a:pt x="503" y="297"/>
                      <a:pt x="501" y="301"/>
                      <a:pt x="498" y="304"/>
                    </a:cubicBezTo>
                    <a:cubicBezTo>
                      <a:pt x="494" y="307"/>
                      <a:pt x="490" y="309"/>
                      <a:pt x="483" y="310"/>
                    </a:cubicBezTo>
                    <a:cubicBezTo>
                      <a:pt x="476" y="311"/>
                      <a:pt x="469" y="314"/>
                      <a:pt x="463" y="318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6" y="332"/>
                      <a:pt x="456" y="332"/>
                      <a:pt x="456" y="332"/>
                    </a:cubicBezTo>
                    <a:cubicBezTo>
                      <a:pt x="455" y="332"/>
                      <a:pt x="455" y="332"/>
                      <a:pt x="455" y="332"/>
                    </a:cubicBezTo>
                    <a:cubicBezTo>
                      <a:pt x="437" y="340"/>
                      <a:pt x="437" y="340"/>
                      <a:pt x="437" y="340"/>
                    </a:cubicBezTo>
                    <a:cubicBezTo>
                      <a:pt x="436" y="340"/>
                      <a:pt x="436" y="340"/>
                      <a:pt x="436" y="340"/>
                    </a:cubicBezTo>
                    <a:cubicBezTo>
                      <a:pt x="426" y="338"/>
                      <a:pt x="426" y="338"/>
                      <a:pt x="426" y="338"/>
                    </a:cubicBezTo>
                    <a:cubicBezTo>
                      <a:pt x="419" y="337"/>
                      <a:pt x="414" y="335"/>
                      <a:pt x="410" y="332"/>
                    </a:cubicBezTo>
                    <a:cubicBezTo>
                      <a:pt x="405" y="330"/>
                      <a:pt x="400" y="330"/>
                      <a:pt x="394" y="331"/>
                    </a:cubicBezTo>
                    <a:cubicBezTo>
                      <a:pt x="390" y="338"/>
                      <a:pt x="387" y="346"/>
                      <a:pt x="388" y="356"/>
                    </a:cubicBezTo>
                    <a:cubicBezTo>
                      <a:pt x="388" y="360"/>
                      <a:pt x="389" y="364"/>
                      <a:pt x="390" y="364"/>
                    </a:cubicBezTo>
                    <a:cubicBezTo>
                      <a:pt x="393" y="364"/>
                      <a:pt x="393" y="364"/>
                      <a:pt x="393" y="364"/>
                    </a:cubicBezTo>
                    <a:cubicBezTo>
                      <a:pt x="396" y="362"/>
                      <a:pt x="396" y="362"/>
                      <a:pt x="396" y="362"/>
                    </a:cubicBezTo>
                    <a:cubicBezTo>
                      <a:pt x="397" y="375"/>
                      <a:pt x="397" y="375"/>
                      <a:pt x="397" y="375"/>
                    </a:cubicBezTo>
                    <a:cubicBezTo>
                      <a:pt x="397" y="379"/>
                      <a:pt x="396" y="382"/>
                      <a:pt x="392" y="385"/>
                    </a:cubicBezTo>
                    <a:cubicBezTo>
                      <a:pt x="390" y="386"/>
                      <a:pt x="387" y="388"/>
                      <a:pt x="382" y="390"/>
                    </a:cubicBezTo>
                    <a:cubicBezTo>
                      <a:pt x="378" y="390"/>
                      <a:pt x="378" y="390"/>
                      <a:pt x="378" y="390"/>
                    </a:cubicBezTo>
                    <a:cubicBezTo>
                      <a:pt x="374" y="392"/>
                      <a:pt x="366" y="403"/>
                      <a:pt x="354" y="422"/>
                    </a:cubicBezTo>
                    <a:cubicBezTo>
                      <a:pt x="354" y="423"/>
                      <a:pt x="354" y="423"/>
                      <a:pt x="354" y="423"/>
                    </a:cubicBezTo>
                    <a:cubicBezTo>
                      <a:pt x="353" y="423"/>
                      <a:pt x="353" y="423"/>
                      <a:pt x="353" y="423"/>
                    </a:cubicBezTo>
                    <a:cubicBezTo>
                      <a:pt x="341" y="430"/>
                      <a:pt x="341" y="430"/>
                      <a:pt x="341" y="430"/>
                    </a:cubicBezTo>
                    <a:cubicBezTo>
                      <a:pt x="343" y="430"/>
                      <a:pt x="344" y="431"/>
                      <a:pt x="344" y="432"/>
                    </a:cubicBezTo>
                    <a:cubicBezTo>
                      <a:pt x="344" y="434"/>
                      <a:pt x="342" y="434"/>
                      <a:pt x="339" y="435"/>
                    </a:cubicBezTo>
                    <a:cubicBezTo>
                      <a:pt x="305" y="434"/>
                      <a:pt x="305" y="434"/>
                      <a:pt x="305" y="434"/>
                    </a:cubicBezTo>
                    <a:cubicBezTo>
                      <a:pt x="267" y="433"/>
                      <a:pt x="238" y="443"/>
                      <a:pt x="216" y="465"/>
                    </a:cubicBezTo>
                    <a:cubicBezTo>
                      <a:pt x="216" y="465"/>
                      <a:pt x="216" y="465"/>
                      <a:pt x="216" y="465"/>
                    </a:cubicBezTo>
                    <a:cubicBezTo>
                      <a:pt x="215" y="466"/>
                      <a:pt x="215" y="466"/>
                      <a:pt x="215" y="466"/>
                    </a:cubicBezTo>
                    <a:cubicBezTo>
                      <a:pt x="215" y="466"/>
                      <a:pt x="215" y="466"/>
                      <a:pt x="215" y="466"/>
                    </a:cubicBezTo>
                    <a:cubicBezTo>
                      <a:pt x="201" y="467"/>
                      <a:pt x="201" y="467"/>
                      <a:pt x="201" y="467"/>
                    </a:cubicBezTo>
                    <a:cubicBezTo>
                      <a:pt x="200" y="468"/>
                      <a:pt x="200" y="468"/>
                      <a:pt x="200" y="468"/>
                    </a:cubicBezTo>
                    <a:cubicBezTo>
                      <a:pt x="199" y="468"/>
                      <a:pt x="199" y="468"/>
                      <a:pt x="199" y="468"/>
                    </a:cubicBezTo>
                    <a:cubicBezTo>
                      <a:pt x="195" y="458"/>
                      <a:pt x="195" y="458"/>
                      <a:pt x="195" y="458"/>
                    </a:cubicBezTo>
                    <a:cubicBezTo>
                      <a:pt x="181" y="462"/>
                      <a:pt x="181" y="462"/>
                      <a:pt x="181" y="462"/>
                    </a:cubicBezTo>
                    <a:cubicBezTo>
                      <a:pt x="173" y="462"/>
                      <a:pt x="163" y="460"/>
                      <a:pt x="152" y="454"/>
                    </a:cubicBezTo>
                    <a:cubicBezTo>
                      <a:pt x="142" y="450"/>
                      <a:pt x="132" y="444"/>
                      <a:pt x="123" y="437"/>
                    </a:cubicBezTo>
                    <a:cubicBezTo>
                      <a:pt x="117" y="432"/>
                      <a:pt x="110" y="429"/>
                      <a:pt x="101" y="427"/>
                    </a:cubicBezTo>
                    <a:cubicBezTo>
                      <a:pt x="88" y="426"/>
                      <a:pt x="88" y="426"/>
                      <a:pt x="88" y="426"/>
                    </a:cubicBezTo>
                    <a:cubicBezTo>
                      <a:pt x="74" y="428"/>
                      <a:pt x="74" y="428"/>
                      <a:pt x="74" y="428"/>
                    </a:cubicBezTo>
                    <a:cubicBezTo>
                      <a:pt x="63" y="430"/>
                      <a:pt x="53" y="430"/>
                      <a:pt x="43" y="429"/>
                    </a:cubicBezTo>
                    <a:cubicBezTo>
                      <a:pt x="32" y="428"/>
                      <a:pt x="18" y="425"/>
                      <a:pt x="1" y="420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1" y="422"/>
                      <a:pt x="1" y="422"/>
                      <a:pt x="1" y="422"/>
                    </a:cubicBezTo>
                    <a:cubicBezTo>
                      <a:pt x="1" y="423"/>
                      <a:pt x="1" y="423"/>
                      <a:pt x="1" y="423"/>
                    </a:cubicBezTo>
                    <a:cubicBezTo>
                      <a:pt x="1" y="427"/>
                      <a:pt x="1" y="427"/>
                      <a:pt x="1" y="427"/>
                    </a:cubicBezTo>
                    <a:cubicBezTo>
                      <a:pt x="5" y="434"/>
                      <a:pt x="5" y="434"/>
                      <a:pt x="5" y="434"/>
                    </a:cubicBezTo>
                    <a:cubicBezTo>
                      <a:pt x="13" y="445"/>
                      <a:pt x="13" y="445"/>
                      <a:pt x="13" y="445"/>
                    </a:cubicBezTo>
                    <a:cubicBezTo>
                      <a:pt x="14" y="446"/>
                      <a:pt x="14" y="446"/>
                      <a:pt x="14" y="446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12" y="454"/>
                      <a:pt x="12" y="454"/>
                      <a:pt x="12" y="454"/>
                    </a:cubicBezTo>
                    <a:cubicBezTo>
                      <a:pt x="7" y="460"/>
                      <a:pt x="7" y="460"/>
                      <a:pt x="7" y="460"/>
                    </a:cubicBezTo>
                    <a:cubicBezTo>
                      <a:pt x="12" y="466"/>
                      <a:pt x="12" y="466"/>
                      <a:pt x="12" y="466"/>
                    </a:cubicBezTo>
                    <a:cubicBezTo>
                      <a:pt x="14" y="468"/>
                      <a:pt x="15" y="469"/>
                      <a:pt x="15" y="471"/>
                    </a:cubicBezTo>
                    <a:cubicBezTo>
                      <a:pt x="16" y="478"/>
                      <a:pt x="16" y="478"/>
                      <a:pt x="16" y="478"/>
                    </a:cubicBezTo>
                    <a:cubicBezTo>
                      <a:pt x="22" y="484"/>
                      <a:pt x="22" y="484"/>
                      <a:pt x="22" y="484"/>
                    </a:cubicBezTo>
                    <a:cubicBezTo>
                      <a:pt x="22" y="485"/>
                      <a:pt x="22" y="485"/>
                      <a:pt x="22" y="485"/>
                    </a:cubicBezTo>
                    <a:cubicBezTo>
                      <a:pt x="23" y="490"/>
                      <a:pt x="23" y="490"/>
                      <a:pt x="23" y="490"/>
                    </a:cubicBezTo>
                    <a:cubicBezTo>
                      <a:pt x="23" y="494"/>
                      <a:pt x="23" y="494"/>
                      <a:pt x="23" y="494"/>
                    </a:cubicBezTo>
                    <a:cubicBezTo>
                      <a:pt x="27" y="497"/>
                      <a:pt x="27" y="497"/>
                      <a:pt x="27" y="497"/>
                    </a:cubicBezTo>
                    <a:cubicBezTo>
                      <a:pt x="29" y="496"/>
                      <a:pt x="29" y="496"/>
                      <a:pt x="29" y="496"/>
                    </a:cubicBezTo>
                    <a:cubicBezTo>
                      <a:pt x="30" y="495"/>
                      <a:pt x="30" y="495"/>
                      <a:pt x="30" y="495"/>
                    </a:cubicBezTo>
                    <a:cubicBezTo>
                      <a:pt x="31" y="492"/>
                      <a:pt x="33" y="490"/>
                      <a:pt x="36" y="490"/>
                    </a:cubicBezTo>
                    <a:cubicBezTo>
                      <a:pt x="39" y="489"/>
                      <a:pt x="39" y="489"/>
                      <a:pt x="39" y="489"/>
                    </a:cubicBezTo>
                    <a:cubicBezTo>
                      <a:pt x="60" y="487"/>
                      <a:pt x="60" y="487"/>
                      <a:pt x="60" y="487"/>
                    </a:cubicBezTo>
                    <a:cubicBezTo>
                      <a:pt x="68" y="484"/>
                      <a:pt x="68" y="484"/>
                      <a:pt x="68" y="484"/>
                    </a:cubicBezTo>
                    <a:cubicBezTo>
                      <a:pt x="69" y="483"/>
                      <a:pt x="69" y="483"/>
                      <a:pt x="69" y="483"/>
                    </a:cubicBezTo>
                    <a:cubicBezTo>
                      <a:pt x="70" y="482"/>
                      <a:pt x="70" y="482"/>
                      <a:pt x="70" y="48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5" y="492"/>
                      <a:pt x="75" y="492"/>
                      <a:pt x="75" y="492"/>
                    </a:cubicBezTo>
                    <a:cubicBezTo>
                      <a:pt x="76" y="494"/>
                      <a:pt x="75" y="496"/>
                      <a:pt x="74" y="498"/>
                    </a:cubicBezTo>
                    <a:cubicBezTo>
                      <a:pt x="62" y="515"/>
                      <a:pt x="62" y="515"/>
                      <a:pt x="62" y="515"/>
                    </a:cubicBezTo>
                    <a:cubicBezTo>
                      <a:pt x="63" y="518"/>
                      <a:pt x="63" y="518"/>
                      <a:pt x="63" y="518"/>
                    </a:cubicBezTo>
                    <a:cubicBezTo>
                      <a:pt x="68" y="523"/>
                      <a:pt x="68" y="523"/>
                      <a:pt x="68" y="523"/>
                    </a:cubicBezTo>
                    <a:cubicBezTo>
                      <a:pt x="74" y="526"/>
                      <a:pt x="74" y="526"/>
                      <a:pt x="74" y="526"/>
                    </a:cubicBezTo>
                    <a:cubicBezTo>
                      <a:pt x="74" y="526"/>
                      <a:pt x="74" y="526"/>
                      <a:pt x="74" y="526"/>
                    </a:cubicBezTo>
                    <a:cubicBezTo>
                      <a:pt x="76" y="529"/>
                      <a:pt x="78" y="531"/>
                      <a:pt x="81" y="532"/>
                    </a:cubicBezTo>
                    <a:cubicBezTo>
                      <a:pt x="84" y="533"/>
                      <a:pt x="86" y="535"/>
                      <a:pt x="89" y="538"/>
                    </a:cubicBezTo>
                    <a:cubicBezTo>
                      <a:pt x="89" y="540"/>
                      <a:pt x="89" y="540"/>
                      <a:pt x="89" y="540"/>
                    </a:cubicBezTo>
                    <a:cubicBezTo>
                      <a:pt x="93" y="541"/>
                      <a:pt x="93" y="541"/>
                      <a:pt x="93" y="541"/>
                    </a:cubicBezTo>
                    <a:cubicBezTo>
                      <a:pt x="94" y="542"/>
                      <a:pt x="94" y="542"/>
                      <a:pt x="94" y="542"/>
                    </a:cubicBezTo>
                    <a:cubicBezTo>
                      <a:pt x="95" y="542"/>
                      <a:pt x="95" y="542"/>
                      <a:pt x="95" y="542"/>
                    </a:cubicBezTo>
                    <a:cubicBezTo>
                      <a:pt x="96" y="546"/>
                      <a:pt x="96" y="546"/>
                      <a:pt x="96" y="546"/>
                    </a:cubicBezTo>
                    <a:cubicBezTo>
                      <a:pt x="96" y="546"/>
                      <a:pt x="96" y="546"/>
                      <a:pt x="96" y="546"/>
                    </a:cubicBezTo>
                    <a:cubicBezTo>
                      <a:pt x="96" y="550"/>
                      <a:pt x="96" y="550"/>
                      <a:pt x="96" y="550"/>
                    </a:cubicBezTo>
                    <a:cubicBezTo>
                      <a:pt x="98" y="557"/>
                      <a:pt x="98" y="557"/>
                      <a:pt x="98" y="557"/>
                    </a:cubicBezTo>
                    <a:cubicBezTo>
                      <a:pt x="108" y="558"/>
                      <a:pt x="108" y="558"/>
                      <a:pt x="108" y="558"/>
                    </a:cubicBezTo>
                    <a:cubicBezTo>
                      <a:pt x="109" y="558"/>
                      <a:pt x="109" y="558"/>
                      <a:pt x="109" y="558"/>
                    </a:cubicBezTo>
                    <a:cubicBezTo>
                      <a:pt x="109" y="559"/>
                      <a:pt x="109" y="559"/>
                      <a:pt x="109" y="559"/>
                    </a:cubicBezTo>
                    <a:cubicBezTo>
                      <a:pt x="109" y="559"/>
                      <a:pt x="109" y="559"/>
                      <a:pt x="109" y="559"/>
                    </a:cubicBezTo>
                    <a:cubicBezTo>
                      <a:pt x="110" y="560"/>
                      <a:pt x="110" y="560"/>
                      <a:pt x="110" y="560"/>
                    </a:cubicBezTo>
                    <a:cubicBezTo>
                      <a:pt x="112" y="566"/>
                      <a:pt x="112" y="566"/>
                      <a:pt x="112" y="566"/>
                    </a:cubicBezTo>
                    <a:cubicBezTo>
                      <a:pt x="120" y="568"/>
                      <a:pt x="120" y="568"/>
                      <a:pt x="120" y="568"/>
                    </a:cubicBezTo>
                    <a:cubicBezTo>
                      <a:pt x="126" y="566"/>
                      <a:pt x="126" y="566"/>
                      <a:pt x="126" y="566"/>
                    </a:cubicBezTo>
                    <a:cubicBezTo>
                      <a:pt x="125" y="562"/>
                      <a:pt x="125" y="562"/>
                      <a:pt x="125" y="562"/>
                    </a:cubicBezTo>
                    <a:cubicBezTo>
                      <a:pt x="120" y="558"/>
                      <a:pt x="120" y="558"/>
                      <a:pt x="120" y="558"/>
                    </a:cubicBezTo>
                    <a:cubicBezTo>
                      <a:pt x="121" y="557"/>
                      <a:pt x="121" y="557"/>
                      <a:pt x="121" y="557"/>
                    </a:cubicBezTo>
                    <a:cubicBezTo>
                      <a:pt x="121" y="556"/>
                      <a:pt x="121" y="556"/>
                      <a:pt x="121" y="556"/>
                    </a:cubicBezTo>
                    <a:cubicBezTo>
                      <a:pt x="125" y="548"/>
                      <a:pt x="125" y="548"/>
                      <a:pt x="125" y="548"/>
                    </a:cubicBezTo>
                    <a:cubicBezTo>
                      <a:pt x="135" y="548"/>
                      <a:pt x="135" y="548"/>
                      <a:pt x="135" y="548"/>
                    </a:cubicBezTo>
                    <a:cubicBezTo>
                      <a:pt x="135" y="548"/>
                      <a:pt x="135" y="548"/>
                      <a:pt x="135" y="548"/>
                    </a:cubicBezTo>
                    <a:cubicBezTo>
                      <a:pt x="149" y="553"/>
                      <a:pt x="149" y="553"/>
                      <a:pt x="149" y="553"/>
                    </a:cubicBezTo>
                    <a:cubicBezTo>
                      <a:pt x="156" y="552"/>
                      <a:pt x="156" y="552"/>
                      <a:pt x="156" y="552"/>
                    </a:cubicBezTo>
                    <a:cubicBezTo>
                      <a:pt x="162" y="546"/>
                      <a:pt x="162" y="546"/>
                      <a:pt x="162" y="546"/>
                    </a:cubicBezTo>
                    <a:cubicBezTo>
                      <a:pt x="169" y="538"/>
                      <a:pt x="174" y="534"/>
                      <a:pt x="176" y="536"/>
                    </a:cubicBezTo>
                    <a:cubicBezTo>
                      <a:pt x="180" y="536"/>
                      <a:pt x="180" y="536"/>
                      <a:pt x="180" y="536"/>
                    </a:cubicBezTo>
                    <a:cubicBezTo>
                      <a:pt x="183" y="536"/>
                      <a:pt x="185" y="536"/>
                      <a:pt x="186" y="536"/>
                    </a:cubicBezTo>
                    <a:cubicBezTo>
                      <a:pt x="187" y="537"/>
                      <a:pt x="187" y="538"/>
                      <a:pt x="187" y="539"/>
                    </a:cubicBezTo>
                    <a:cubicBezTo>
                      <a:pt x="187" y="540"/>
                      <a:pt x="189" y="544"/>
                      <a:pt x="191" y="548"/>
                    </a:cubicBezTo>
                    <a:cubicBezTo>
                      <a:pt x="191" y="548"/>
                      <a:pt x="191" y="548"/>
                      <a:pt x="191" y="548"/>
                    </a:cubicBezTo>
                    <a:cubicBezTo>
                      <a:pt x="191" y="549"/>
                      <a:pt x="191" y="549"/>
                      <a:pt x="191" y="549"/>
                    </a:cubicBezTo>
                    <a:cubicBezTo>
                      <a:pt x="192" y="554"/>
                      <a:pt x="192" y="554"/>
                      <a:pt x="192" y="554"/>
                    </a:cubicBezTo>
                    <a:cubicBezTo>
                      <a:pt x="192" y="556"/>
                      <a:pt x="192" y="556"/>
                      <a:pt x="192" y="556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1" y="562"/>
                      <a:pt x="191" y="562"/>
                      <a:pt x="191" y="562"/>
                    </a:cubicBezTo>
                    <a:cubicBezTo>
                      <a:pt x="190" y="563"/>
                      <a:pt x="190" y="563"/>
                      <a:pt x="190" y="563"/>
                    </a:cubicBezTo>
                    <a:cubicBezTo>
                      <a:pt x="184" y="571"/>
                      <a:pt x="184" y="571"/>
                      <a:pt x="184" y="571"/>
                    </a:cubicBezTo>
                    <a:cubicBezTo>
                      <a:pt x="183" y="571"/>
                      <a:pt x="183" y="571"/>
                      <a:pt x="183" y="571"/>
                    </a:cubicBezTo>
                    <a:cubicBezTo>
                      <a:pt x="183" y="571"/>
                      <a:pt x="183" y="571"/>
                      <a:pt x="183" y="571"/>
                    </a:cubicBezTo>
                    <a:cubicBezTo>
                      <a:pt x="169" y="578"/>
                      <a:pt x="169" y="578"/>
                      <a:pt x="169" y="578"/>
                    </a:cubicBezTo>
                    <a:cubicBezTo>
                      <a:pt x="167" y="582"/>
                      <a:pt x="167" y="582"/>
                      <a:pt x="167" y="582"/>
                    </a:cubicBezTo>
                    <a:cubicBezTo>
                      <a:pt x="165" y="593"/>
                      <a:pt x="165" y="593"/>
                      <a:pt x="165" y="593"/>
                    </a:cubicBezTo>
                    <a:cubicBezTo>
                      <a:pt x="166" y="599"/>
                      <a:pt x="166" y="599"/>
                      <a:pt x="166" y="599"/>
                    </a:cubicBezTo>
                    <a:cubicBezTo>
                      <a:pt x="170" y="605"/>
                      <a:pt x="170" y="605"/>
                      <a:pt x="170" y="605"/>
                    </a:cubicBezTo>
                    <a:cubicBezTo>
                      <a:pt x="171" y="606"/>
                      <a:pt x="171" y="606"/>
                      <a:pt x="171" y="606"/>
                    </a:cubicBezTo>
                    <a:cubicBezTo>
                      <a:pt x="176" y="609"/>
                      <a:pt x="176" y="609"/>
                      <a:pt x="176" y="609"/>
                    </a:cubicBezTo>
                    <a:cubicBezTo>
                      <a:pt x="193" y="609"/>
                      <a:pt x="193" y="609"/>
                      <a:pt x="193" y="609"/>
                    </a:cubicBezTo>
                    <a:cubicBezTo>
                      <a:pt x="207" y="607"/>
                      <a:pt x="207" y="607"/>
                      <a:pt x="207" y="607"/>
                    </a:cubicBezTo>
                    <a:cubicBezTo>
                      <a:pt x="209" y="605"/>
                      <a:pt x="209" y="605"/>
                      <a:pt x="209" y="605"/>
                    </a:cubicBezTo>
                    <a:cubicBezTo>
                      <a:pt x="211" y="603"/>
                      <a:pt x="213" y="602"/>
                      <a:pt x="214" y="602"/>
                    </a:cubicBezTo>
                    <a:cubicBezTo>
                      <a:pt x="224" y="604"/>
                      <a:pt x="224" y="604"/>
                      <a:pt x="224" y="604"/>
                    </a:cubicBezTo>
                    <a:cubicBezTo>
                      <a:pt x="224" y="602"/>
                      <a:pt x="224" y="602"/>
                      <a:pt x="224" y="602"/>
                    </a:cubicBezTo>
                    <a:cubicBezTo>
                      <a:pt x="224" y="599"/>
                      <a:pt x="224" y="597"/>
                      <a:pt x="225" y="594"/>
                    </a:cubicBezTo>
                    <a:cubicBezTo>
                      <a:pt x="229" y="588"/>
                      <a:pt x="229" y="588"/>
                      <a:pt x="229" y="588"/>
                    </a:cubicBezTo>
                    <a:cubicBezTo>
                      <a:pt x="229" y="575"/>
                      <a:pt x="229" y="575"/>
                      <a:pt x="229" y="575"/>
                    </a:cubicBezTo>
                    <a:cubicBezTo>
                      <a:pt x="229" y="574"/>
                      <a:pt x="229" y="574"/>
                      <a:pt x="229" y="574"/>
                    </a:cubicBezTo>
                    <a:cubicBezTo>
                      <a:pt x="236" y="554"/>
                      <a:pt x="236" y="554"/>
                      <a:pt x="236" y="554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3"/>
                      <a:pt x="237" y="553"/>
                      <a:pt x="237" y="553"/>
                    </a:cubicBezTo>
                    <a:cubicBezTo>
                      <a:pt x="237" y="552"/>
                      <a:pt x="237" y="552"/>
                      <a:pt x="237" y="552"/>
                    </a:cubicBezTo>
                    <a:cubicBezTo>
                      <a:pt x="250" y="542"/>
                      <a:pt x="250" y="542"/>
                      <a:pt x="250" y="542"/>
                    </a:cubicBezTo>
                    <a:cubicBezTo>
                      <a:pt x="250" y="542"/>
                      <a:pt x="250" y="542"/>
                      <a:pt x="250" y="542"/>
                    </a:cubicBezTo>
                    <a:cubicBezTo>
                      <a:pt x="261" y="546"/>
                      <a:pt x="261" y="546"/>
                      <a:pt x="261" y="546"/>
                    </a:cubicBezTo>
                    <a:cubicBezTo>
                      <a:pt x="261" y="546"/>
                      <a:pt x="261" y="546"/>
                      <a:pt x="261" y="546"/>
                    </a:cubicBezTo>
                    <a:cubicBezTo>
                      <a:pt x="267" y="550"/>
                      <a:pt x="270" y="554"/>
                      <a:pt x="270" y="556"/>
                    </a:cubicBezTo>
                    <a:cubicBezTo>
                      <a:pt x="269" y="564"/>
                      <a:pt x="269" y="564"/>
                      <a:pt x="269" y="564"/>
                    </a:cubicBezTo>
                    <a:cubicBezTo>
                      <a:pt x="265" y="570"/>
                      <a:pt x="265" y="570"/>
                      <a:pt x="265" y="570"/>
                    </a:cubicBezTo>
                    <a:cubicBezTo>
                      <a:pt x="262" y="578"/>
                      <a:pt x="262" y="578"/>
                      <a:pt x="262" y="578"/>
                    </a:cubicBezTo>
                    <a:cubicBezTo>
                      <a:pt x="262" y="587"/>
                      <a:pt x="262" y="587"/>
                      <a:pt x="262" y="587"/>
                    </a:cubicBezTo>
                    <a:cubicBezTo>
                      <a:pt x="265" y="591"/>
                      <a:pt x="265" y="591"/>
                      <a:pt x="265" y="591"/>
                    </a:cubicBezTo>
                    <a:cubicBezTo>
                      <a:pt x="269" y="590"/>
                      <a:pt x="269" y="590"/>
                      <a:pt x="269" y="590"/>
                    </a:cubicBezTo>
                    <a:cubicBezTo>
                      <a:pt x="270" y="590"/>
                      <a:pt x="270" y="590"/>
                      <a:pt x="270" y="590"/>
                    </a:cubicBezTo>
                    <a:cubicBezTo>
                      <a:pt x="276" y="590"/>
                      <a:pt x="276" y="590"/>
                      <a:pt x="276" y="590"/>
                    </a:cubicBezTo>
                    <a:cubicBezTo>
                      <a:pt x="279" y="592"/>
                      <a:pt x="281" y="595"/>
                      <a:pt x="282" y="599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6" y="600"/>
                      <a:pt x="286" y="600"/>
                      <a:pt x="286" y="600"/>
                    </a:cubicBezTo>
                    <a:cubicBezTo>
                      <a:pt x="287" y="600"/>
                      <a:pt x="287" y="600"/>
                      <a:pt x="287" y="600"/>
                    </a:cubicBezTo>
                    <a:cubicBezTo>
                      <a:pt x="300" y="606"/>
                      <a:pt x="300" y="606"/>
                      <a:pt x="300" y="606"/>
                    </a:cubicBezTo>
                    <a:cubicBezTo>
                      <a:pt x="306" y="608"/>
                      <a:pt x="306" y="608"/>
                      <a:pt x="306" y="608"/>
                    </a:cubicBezTo>
                    <a:cubicBezTo>
                      <a:pt x="315" y="607"/>
                      <a:pt x="315" y="607"/>
                      <a:pt x="315" y="607"/>
                    </a:cubicBezTo>
                    <a:cubicBezTo>
                      <a:pt x="318" y="602"/>
                      <a:pt x="318" y="602"/>
                      <a:pt x="318" y="602"/>
                    </a:cubicBezTo>
                    <a:cubicBezTo>
                      <a:pt x="323" y="583"/>
                      <a:pt x="323" y="583"/>
                      <a:pt x="323" y="583"/>
                    </a:cubicBezTo>
                    <a:cubicBezTo>
                      <a:pt x="324" y="572"/>
                      <a:pt x="324" y="572"/>
                      <a:pt x="324" y="572"/>
                    </a:cubicBezTo>
                    <a:cubicBezTo>
                      <a:pt x="324" y="571"/>
                      <a:pt x="324" y="571"/>
                      <a:pt x="324" y="571"/>
                    </a:cubicBezTo>
                    <a:cubicBezTo>
                      <a:pt x="324" y="571"/>
                      <a:pt x="324" y="571"/>
                      <a:pt x="324" y="571"/>
                    </a:cubicBezTo>
                    <a:cubicBezTo>
                      <a:pt x="325" y="570"/>
                      <a:pt x="325" y="570"/>
                      <a:pt x="325" y="570"/>
                    </a:cubicBezTo>
                    <a:cubicBezTo>
                      <a:pt x="332" y="564"/>
                      <a:pt x="332" y="564"/>
                      <a:pt x="332" y="564"/>
                    </a:cubicBezTo>
                    <a:cubicBezTo>
                      <a:pt x="337" y="558"/>
                      <a:pt x="337" y="558"/>
                      <a:pt x="337" y="558"/>
                    </a:cubicBezTo>
                    <a:cubicBezTo>
                      <a:pt x="337" y="558"/>
                      <a:pt x="337" y="558"/>
                      <a:pt x="337" y="558"/>
                    </a:cubicBezTo>
                    <a:cubicBezTo>
                      <a:pt x="345" y="554"/>
                      <a:pt x="345" y="554"/>
                      <a:pt x="345" y="554"/>
                    </a:cubicBezTo>
                    <a:cubicBezTo>
                      <a:pt x="350" y="552"/>
                      <a:pt x="350" y="552"/>
                      <a:pt x="350" y="552"/>
                    </a:cubicBezTo>
                    <a:cubicBezTo>
                      <a:pt x="356" y="549"/>
                      <a:pt x="356" y="549"/>
                      <a:pt x="356" y="549"/>
                    </a:cubicBezTo>
                    <a:cubicBezTo>
                      <a:pt x="353" y="537"/>
                      <a:pt x="353" y="537"/>
                      <a:pt x="353" y="537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66" y="539"/>
                      <a:pt x="366" y="539"/>
                      <a:pt x="366" y="539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4" y="542"/>
                      <a:pt x="374" y="542"/>
                      <a:pt x="374" y="542"/>
                    </a:cubicBezTo>
                    <a:cubicBezTo>
                      <a:pt x="376" y="534"/>
                      <a:pt x="376" y="534"/>
                      <a:pt x="376" y="534"/>
                    </a:cubicBezTo>
                    <a:cubicBezTo>
                      <a:pt x="376" y="533"/>
                      <a:pt x="376" y="533"/>
                      <a:pt x="376" y="533"/>
                    </a:cubicBezTo>
                    <a:cubicBezTo>
                      <a:pt x="377" y="533"/>
                      <a:pt x="377" y="533"/>
                      <a:pt x="377" y="533"/>
                    </a:cubicBezTo>
                    <a:cubicBezTo>
                      <a:pt x="378" y="533"/>
                      <a:pt x="378" y="533"/>
                      <a:pt x="378" y="533"/>
                    </a:cubicBezTo>
                    <a:cubicBezTo>
                      <a:pt x="384" y="535"/>
                      <a:pt x="384" y="535"/>
                      <a:pt x="384" y="535"/>
                    </a:cubicBezTo>
                    <a:cubicBezTo>
                      <a:pt x="387" y="535"/>
                      <a:pt x="387" y="535"/>
                      <a:pt x="387" y="535"/>
                    </a:cubicBezTo>
                    <a:cubicBezTo>
                      <a:pt x="393" y="528"/>
                      <a:pt x="393" y="528"/>
                      <a:pt x="393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394" y="528"/>
                      <a:pt x="394" y="528"/>
                      <a:pt x="394" y="528"/>
                    </a:cubicBezTo>
                    <a:cubicBezTo>
                      <a:pt x="402" y="526"/>
                      <a:pt x="402" y="526"/>
                      <a:pt x="402" y="526"/>
                    </a:cubicBezTo>
                    <a:cubicBezTo>
                      <a:pt x="409" y="520"/>
                      <a:pt x="409" y="520"/>
                      <a:pt x="409" y="520"/>
                    </a:cubicBezTo>
                    <a:cubicBezTo>
                      <a:pt x="413" y="514"/>
                      <a:pt x="413" y="514"/>
                      <a:pt x="413" y="514"/>
                    </a:cubicBezTo>
                    <a:cubicBezTo>
                      <a:pt x="413" y="508"/>
                      <a:pt x="413" y="508"/>
                      <a:pt x="413" y="508"/>
                    </a:cubicBezTo>
                    <a:cubicBezTo>
                      <a:pt x="413" y="506"/>
                      <a:pt x="414" y="504"/>
                      <a:pt x="416" y="503"/>
                    </a:cubicBezTo>
                    <a:cubicBezTo>
                      <a:pt x="416" y="503"/>
                      <a:pt x="416" y="503"/>
                      <a:pt x="416" y="503"/>
                    </a:cubicBezTo>
                    <a:cubicBezTo>
                      <a:pt x="417" y="503"/>
                      <a:pt x="417" y="503"/>
                      <a:pt x="417" y="503"/>
                    </a:cubicBezTo>
                    <a:cubicBezTo>
                      <a:pt x="418" y="503"/>
                      <a:pt x="418" y="503"/>
                      <a:pt x="418" y="503"/>
                    </a:cubicBezTo>
                    <a:cubicBezTo>
                      <a:pt x="425" y="504"/>
                      <a:pt x="425" y="504"/>
                      <a:pt x="425" y="504"/>
                    </a:cubicBezTo>
                    <a:cubicBezTo>
                      <a:pt x="428" y="502"/>
                      <a:pt x="428" y="502"/>
                      <a:pt x="428" y="502"/>
                    </a:cubicBezTo>
                    <a:cubicBezTo>
                      <a:pt x="430" y="496"/>
                      <a:pt x="430" y="496"/>
                      <a:pt x="430" y="496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38" y="494"/>
                      <a:pt x="438" y="494"/>
                      <a:pt x="438" y="494"/>
                    </a:cubicBezTo>
                    <a:cubicBezTo>
                      <a:pt x="448" y="495"/>
                      <a:pt x="448" y="495"/>
                      <a:pt x="448" y="495"/>
                    </a:cubicBezTo>
                    <a:cubicBezTo>
                      <a:pt x="456" y="493"/>
                      <a:pt x="456" y="493"/>
                      <a:pt x="456" y="493"/>
                    </a:cubicBezTo>
                    <a:cubicBezTo>
                      <a:pt x="461" y="488"/>
                      <a:pt x="461" y="488"/>
                      <a:pt x="461" y="488"/>
                    </a:cubicBezTo>
                    <a:cubicBezTo>
                      <a:pt x="464" y="482"/>
                      <a:pt x="464" y="482"/>
                      <a:pt x="464" y="482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8" y="475"/>
                      <a:pt x="458" y="475"/>
                      <a:pt x="458" y="475"/>
                    </a:cubicBezTo>
                    <a:cubicBezTo>
                      <a:pt x="457" y="470"/>
                      <a:pt x="457" y="470"/>
                      <a:pt x="457" y="470"/>
                    </a:cubicBezTo>
                    <a:cubicBezTo>
                      <a:pt x="457" y="470"/>
                      <a:pt x="457" y="470"/>
                      <a:pt x="457" y="470"/>
                    </a:cubicBezTo>
                    <a:cubicBezTo>
                      <a:pt x="456" y="463"/>
                      <a:pt x="456" y="463"/>
                      <a:pt x="456" y="463"/>
                    </a:cubicBezTo>
                    <a:cubicBezTo>
                      <a:pt x="456" y="462"/>
                      <a:pt x="456" y="462"/>
                      <a:pt x="456" y="462"/>
                    </a:cubicBezTo>
                    <a:cubicBezTo>
                      <a:pt x="459" y="456"/>
                      <a:pt x="459" y="456"/>
                      <a:pt x="459" y="456"/>
                    </a:cubicBezTo>
                    <a:cubicBezTo>
                      <a:pt x="459" y="454"/>
                      <a:pt x="460" y="451"/>
                      <a:pt x="464" y="448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68" y="439"/>
                      <a:pt x="468" y="439"/>
                      <a:pt x="468" y="439"/>
                    </a:cubicBezTo>
                    <a:cubicBezTo>
                      <a:pt x="472" y="432"/>
                      <a:pt x="472" y="432"/>
                      <a:pt x="472" y="432"/>
                    </a:cubicBezTo>
                    <a:cubicBezTo>
                      <a:pt x="478" y="420"/>
                      <a:pt x="478" y="420"/>
                      <a:pt x="478" y="420"/>
                    </a:cubicBezTo>
                    <a:cubicBezTo>
                      <a:pt x="484" y="428"/>
                      <a:pt x="484" y="428"/>
                      <a:pt x="484" y="428"/>
                    </a:cubicBezTo>
                    <a:cubicBezTo>
                      <a:pt x="484" y="429"/>
                      <a:pt x="484" y="429"/>
                      <a:pt x="484" y="429"/>
                    </a:cubicBezTo>
                    <a:cubicBezTo>
                      <a:pt x="484" y="429"/>
                      <a:pt x="484" y="429"/>
                      <a:pt x="484" y="429"/>
                    </a:cubicBezTo>
                    <a:cubicBezTo>
                      <a:pt x="486" y="437"/>
                      <a:pt x="486" y="437"/>
                      <a:pt x="486" y="437"/>
                    </a:cubicBezTo>
                    <a:cubicBezTo>
                      <a:pt x="486" y="438"/>
                      <a:pt x="486" y="438"/>
                      <a:pt x="486" y="438"/>
                    </a:cubicBezTo>
                    <a:cubicBezTo>
                      <a:pt x="488" y="446"/>
                      <a:pt x="488" y="446"/>
                      <a:pt x="488" y="446"/>
                    </a:cubicBezTo>
                    <a:cubicBezTo>
                      <a:pt x="493" y="448"/>
                      <a:pt x="493" y="448"/>
                      <a:pt x="493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4" y="448"/>
                      <a:pt x="494" y="448"/>
                      <a:pt x="494" y="448"/>
                    </a:cubicBezTo>
                    <a:cubicBezTo>
                      <a:pt x="495" y="449"/>
                      <a:pt x="495" y="449"/>
                      <a:pt x="495" y="449"/>
                    </a:cubicBezTo>
                    <a:cubicBezTo>
                      <a:pt x="496" y="448"/>
                      <a:pt x="496" y="448"/>
                      <a:pt x="496" y="448"/>
                    </a:cubicBezTo>
                    <a:cubicBezTo>
                      <a:pt x="500" y="440"/>
                      <a:pt x="500" y="440"/>
                      <a:pt x="500" y="440"/>
                    </a:cubicBezTo>
                    <a:cubicBezTo>
                      <a:pt x="503" y="432"/>
                      <a:pt x="503" y="432"/>
                      <a:pt x="503" y="432"/>
                    </a:cubicBezTo>
                    <a:cubicBezTo>
                      <a:pt x="504" y="432"/>
                      <a:pt x="504" y="432"/>
                      <a:pt x="504" y="432"/>
                    </a:cubicBezTo>
                    <a:cubicBezTo>
                      <a:pt x="506" y="433"/>
                      <a:pt x="506" y="433"/>
                      <a:pt x="506" y="433"/>
                    </a:cubicBezTo>
                    <a:cubicBezTo>
                      <a:pt x="517" y="437"/>
                      <a:pt x="517" y="437"/>
                      <a:pt x="517" y="437"/>
                    </a:cubicBezTo>
                    <a:cubicBezTo>
                      <a:pt x="523" y="432"/>
                      <a:pt x="523" y="432"/>
                      <a:pt x="523" y="432"/>
                    </a:cubicBezTo>
                    <a:cubicBezTo>
                      <a:pt x="523" y="432"/>
                      <a:pt x="523" y="432"/>
                      <a:pt x="523" y="432"/>
                    </a:cubicBezTo>
                    <a:cubicBezTo>
                      <a:pt x="524" y="432"/>
                      <a:pt x="524" y="432"/>
                      <a:pt x="524" y="432"/>
                    </a:cubicBezTo>
                    <a:cubicBezTo>
                      <a:pt x="530" y="432"/>
                      <a:pt x="530" y="432"/>
                      <a:pt x="530" y="432"/>
                    </a:cubicBezTo>
                    <a:cubicBezTo>
                      <a:pt x="534" y="425"/>
                      <a:pt x="534" y="425"/>
                      <a:pt x="534" y="425"/>
                    </a:cubicBezTo>
                    <a:cubicBezTo>
                      <a:pt x="534" y="416"/>
                      <a:pt x="534" y="416"/>
                      <a:pt x="534" y="416"/>
                    </a:cubicBezTo>
                    <a:cubicBezTo>
                      <a:pt x="536" y="404"/>
                      <a:pt x="536" y="404"/>
                      <a:pt x="536" y="404"/>
                    </a:cubicBezTo>
                    <a:cubicBezTo>
                      <a:pt x="537" y="404"/>
                      <a:pt x="537" y="404"/>
                      <a:pt x="537" y="404"/>
                    </a:cubicBezTo>
                    <a:cubicBezTo>
                      <a:pt x="538" y="404"/>
                      <a:pt x="538" y="404"/>
                      <a:pt x="538" y="404"/>
                    </a:cubicBezTo>
                    <a:cubicBezTo>
                      <a:pt x="547" y="406"/>
                      <a:pt x="547" y="406"/>
                      <a:pt x="547" y="406"/>
                    </a:cubicBezTo>
                    <a:cubicBezTo>
                      <a:pt x="551" y="399"/>
                      <a:pt x="551" y="399"/>
                      <a:pt x="551" y="399"/>
                    </a:cubicBezTo>
                    <a:cubicBezTo>
                      <a:pt x="552" y="399"/>
                      <a:pt x="552" y="399"/>
                      <a:pt x="552" y="399"/>
                    </a:cubicBezTo>
                    <a:cubicBezTo>
                      <a:pt x="552" y="399"/>
                      <a:pt x="552" y="399"/>
                      <a:pt x="552" y="399"/>
                    </a:cubicBezTo>
                    <a:cubicBezTo>
                      <a:pt x="560" y="398"/>
                      <a:pt x="560" y="398"/>
                      <a:pt x="560" y="398"/>
                    </a:cubicBezTo>
                    <a:cubicBezTo>
                      <a:pt x="562" y="398"/>
                      <a:pt x="562" y="398"/>
                      <a:pt x="562" y="398"/>
                    </a:cubicBezTo>
                    <a:cubicBezTo>
                      <a:pt x="562" y="398"/>
                      <a:pt x="562" y="398"/>
                      <a:pt x="562" y="398"/>
                    </a:cubicBezTo>
                    <a:cubicBezTo>
                      <a:pt x="562" y="399"/>
                      <a:pt x="562" y="399"/>
                      <a:pt x="562" y="399"/>
                    </a:cubicBezTo>
                    <a:cubicBezTo>
                      <a:pt x="566" y="404"/>
                      <a:pt x="566" y="404"/>
                      <a:pt x="566" y="404"/>
                    </a:cubicBezTo>
                    <a:cubicBezTo>
                      <a:pt x="566" y="405"/>
                      <a:pt x="566" y="405"/>
                      <a:pt x="566" y="405"/>
                    </a:cubicBezTo>
                    <a:cubicBezTo>
                      <a:pt x="567" y="405"/>
                      <a:pt x="567" y="405"/>
                      <a:pt x="567" y="405"/>
                    </a:cubicBezTo>
                    <a:cubicBezTo>
                      <a:pt x="567" y="406"/>
                      <a:pt x="567" y="406"/>
                      <a:pt x="567" y="406"/>
                    </a:cubicBezTo>
                    <a:cubicBezTo>
                      <a:pt x="568" y="414"/>
                      <a:pt x="568" y="414"/>
                      <a:pt x="568" y="414"/>
                    </a:cubicBezTo>
                    <a:cubicBezTo>
                      <a:pt x="572" y="418"/>
                      <a:pt x="572" y="418"/>
                      <a:pt x="572" y="418"/>
                    </a:cubicBezTo>
                    <a:cubicBezTo>
                      <a:pt x="577" y="412"/>
                      <a:pt x="577" y="412"/>
                      <a:pt x="577" y="412"/>
                    </a:cubicBezTo>
                    <a:cubicBezTo>
                      <a:pt x="578" y="414"/>
                      <a:pt x="578" y="414"/>
                      <a:pt x="578" y="414"/>
                    </a:cubicBezTo>
                    <a:cubicBezTo>
                      <a:pt x="580" y="416"/>
                      <a:pt x="581" y="418"/>
                      <a:pt x="581" y="420"/>
                    </a:cubicBezTo>
                    <a:cubicBezTo>
                      <a:pt x="581" y="428"/>
                      <a:pt x="581" y="428"/>
                      <a:pt x="581" y="428"/>
                    </a:cubicBezTo>
                    <a:cubicBezTo>
                      <a:pt x="578" y="435"/>
                      <a:pt x="578" y="435"/>
                      <a:pt x="578" y="435"/>
                    </a:cubicBezTo>
                    <a:cubicBezTo>
                      <a:pt x="580" y="438"/>
                      <a:pt x="580" y="438"/>
                      <a:pt x="580" y="438"/>
                    </a:cubicBezTo>
                    <a:cubicBezTo>
                      <a:pt x="584" y="442"/>
                      <a:pt x="584" y="442"/>
                      <a:pt x="584" y="442"/>
                    </a:cubicBezTo>
                    <a:cubicBezTo>
                      <a:pt x="601" y="445"/>
                      <a:pt x="601" y="445"/>
                      <a:pt x="601" y="445"/>
                    </a:cubicBezTo>
                    <a:cubicBezTo>
                      <a:pt x="602" y="445"/>
                      <a:pt x="602" y="445"/>
                      <a:pt x="602" y="445"/>
                    </a:cubicBezTo>
                    <a:cubicBezTo>
                      <a:pt x="602" y="445"/>
                      <a:pt x="602" y="445"/>
                      <a:pt x="602" y="445"/>
                    </a:cubicBezTo>
                    <a:cubicBezTo>
                      <a:pt x="602" y="446"/>
                      <a:pt x="602" y="446"/>
                      <a:pt x="602" y="446"/>
                    </a:cubicBezTo>
                    <a:cubicBezTo>
                      <a:pt x="602" y="446"/>
                      <a:pt x="602" y="446"/>
                      <a:pt x="602" y="446"/>
                    </a:cubicBezTo>
                    <a:cubicBezTo>
                      <a:pt x="604" y="447"/>
                      <a:pt x="604" y="447"/>
                      <a:pt x="604" y="447"/>
                    </a:cubicBezTo>
                    <a:cubicBezTo>
                      <a:pt x="608" y="440"/>
                      <a:pt x="608" y="440"/>
                      <a:pt x="608" y="440"/>
                    </a:cubicBezTo>
                    <a:cubicBezTo>
                      <a:pt x="609" y="440"/>
                      <a:pt x="609" y="440"/>
                      <a:pt x="609" y="440"/>
                    </a:cubicBezTo>
                    <a:cubicBezTo>
                      <a:pt x="613" y="436"/>
                      <a:pt x="613" y="436"/>
                      <a:pt x="613" y="436"/>
                    </a:cubicBezTo>
                    <a:cubicBezTo>
                      <a:pt x="611" y="430"/>
                      <a:pt x="611" y="430"/>
                      <a:pt x="611" y="430"/>
                    </a:cubicBezTo>
                    <a:cubicBezTo>
                      <a:pt x="607" y="404"/>
                      <a:pt x="607" y="404"/>
                      <a:pt x="607" y="404"/>
                    </a:cubicBezTo>
                    <a:cubicBezTo>
                      <a:pt x="618" y="410"/>
                      <a:pt x="618" y="410"/>
                      <a:pt x="618" y="410"/>
                    </a:cubicBezTo>
                    <a:cubicBezTo>
                      <a:pt x="619" y="410"/>
                      <a:pt x="619" y="410"/>
                      <a:pt x="619" y="410"/>
                    </a:cubicBezTo>
                    <a:cubicBezTo>
                      <a:pt x="619" y="410"/>
                      <a:pt x="619" y="410"/>
                      <a:pt x="619" y="410"/>
                    </a:cubicBezTo>
                    <a:cubicBezTo>
                      <a:pt x="624" y="416"/>
                      <a:pt x="624" y="416"/>
                      <a:pt x="624" y="416"/>
                    </a:cubicBezTo>
                    <a:cubicBezTo>
                      <a:pt x="628" y="420"/>
                      <a:pt x="628" y="420"/>
                      <a:pt x="628" y="420"/>
                    </a:cubicBezTo>
                    <a:cubicBezTo>
                      <a:pt x="632" y="416"/>
                      <a:pt x="632" y="416"/>
                      <a:pt x="632" y="416"/>
                    </a:cubicBezTo>
                    <a:cubicBezTo>
                      <a:pt x="649" y="398"/>
                      <a:pt x="649" y="398"/>
                      <a:pt x="649" y="398"/>
                    </a:cubicBezTo>
                    <a:cubicBezTo>
                      <a:pt x="649" y="398"/>
                      <a:pt x="649" y="398"/>
                      <a:pt x="649" y="398"/>
                    </a:cubicBezTo>
                    <a:cubicBezTo>
                      <a:pt x="650" y="398"/>
                      <a:pt x="650" y="398"/>
                      <a:pt x="650" y="398"/>
                    </a:cubicBezTo>
                    <a:cubicBezTo>
                      <a:pt x="656" y="394"/>
                      <a:pt x="656" y="394"/>
                      <a:pt x="656" y="394"/>
                    </a:cubicBezTo>
                    <a:cubicBezTo>
                      <a:pt x="662" y="384"/>
                      <a:pt x="662" y="384"/>
                      <a:pt x="662" y="384"/>
                    </a:cubicBezTo>
                    <a:cubicBezTo>
                      <a:pt x="663" y="383"/>
                      <a:pt x="663" y="383"/>
                      <a:pt x="663" y="383"/>
                    </a:cubicBezTo>
                    <a:cubicBezTo>
                      <a:pt x="672" y="386"/>
                      <a:pt x="672" y="386"/>
                      <a:pt x="672" y="386"/>
                    </a:cubicBezTo>
                    <a:cubicBezTo>
                      <a:pt x="676" y="386"/>
                      <a:pt x="676" y="386"/>
                      <a:pt x="676" y="386"/>
                    </a:cubicBezTo>
                    <a:cubicBezTo>
                      <a:pt x="676" y="382"/>
                      <a:pt x="677" y="380"/>
                      <a:pt x="678" y="378"/>
                    </a:cubicBezTo>
                    <a:cubicBezTo>
                      <a:pt x="684" y="370"/>
                      <a:pt x="684" y="370"/>
                      <a:pt x="684" y="370"/>
                    </a:cubicBezTo>
                    <a:cubicBezTo>
                      <a:pt x="686" y="369"/>
                      <a:pt x="686" y="369"/>
                      <a:pt x="686" y="369"/>
                    </a:cubicBezTo>
                    <a:cubicBezTo>
                      <a:pt x="694" y="372"/>
                      <a:pt x="694" y="372"/>
                      <a:pt x="694" y="372"/>
                    </a:cubicBezTo>
                    <a:cubicBezTo>
                      <a:pt x="704" y="370"/>
                      <a:pt x="704" y="370"/>
                      <a:pt x="704" y="370"/>
                    </a:cubicBezTo>
                    <a:cubicBezTo>
                      <a:pt x="710" y="364"/>
                      <a:pt x="710" y="364"/>
                      <a:pt x="710" y="364"/>
                    </a:cubicBezTo>
                    <a:cubicBezTo>
                      <a:pt x="714" y="358"/>
                      <a:pt x="714" y="358"/>
                      <a:pt x="714" y="358"/>
                    </a:cubicBezTo>
                    <a:cubicBezTo>
                      <a:pt x="712" y="354"/>
                      <a:pt x="712" y="354"/>
                      <a:pt x="712" y="354"/>
                    </a:cubicBezTo>
                    <a:cubicBezTo>
                      <a:pt x="706" y="357"/>
                      <a:pt x="706" y="357"/>
                      <a:pt x="706" y="357"/>
                    </a:cubicBezTo>
                    <a:cubicBezTo>
                      <a:pt x="706" y="357"/>
                      <a:pt x="706" y="357"/>
                      <a:pt x="706" y="357"/>
                    </a:cubicBezTo>
                    <a:cubicBezTo>
                      <a:pt x="705" y="356"/>
                      <a:pt x="705" y="356"/>
                      <a:pt x="705" y="356"/>
                    </a:cubicBezTo>
                    <a:cubicBezTo>
                      <a:pt x="698" y="350"/>
                      <a:pt x="698" y="350"/>
                      <a:pt x="698" y="350"/>
                    </a:cubicBezTo>
                    <a:cubicBezTo>
                      <a:pt x="698" y="350"/>
                      <a:pt x="698" y="350"/>
                      <a:pt x="698" y="350"/>
                    </a:cubicBezTo>
                    <a:cubicBezTo>
                      <a:pt x="700" y="339"/>
                      <a:pt x="700" y="339"/>
                      <a:pt x="700" y="339"/>
                    </a:cubicBezTo>
                    <a:cubicBezTo>
                      <a:pt x="701" y="331"/>
                      <a:pt x="701" y="331"/>
                      <a:pt x="701" y="331"/>
                    </a:cubicBezTo>
                    <a:cubicBezTo>
                      <a:pt x="699" y="324"/>
                      <a:pt x="699" y="324"/>
                      <a:pt x="699" y="324"/>
                    </a:cubicBezTo>
                    <a:cubicBezTo>
                      <a:pt x="694" y="322"/>
                      <a:pt x="694" y="322"/>
                      <a:pt x="694" y="322"/>
                    </a:cubicBezTo>
                    <a:cubicBezTo>
                      <a:pt x="694" y="322"/>
                      <a:pt x="694" y="322"/>
                      <a:pt x="694" y="322"/>
                    </a:cubicBezTo>
                    <a:cubicBezTo>
                      <a:pt x="693" y="321"/>
                      <a:pt x="693" y="321"/>
                      <a:pt x="693" y="321"/>
                    </a:cubicBezTo>
                    <a:cubicBezTo>
                      <a:pt x="693" y="321"/>
                      <a:pt x="693" y="321"/>
                      <a:pt x="693" y="321"/>
                    </a:cubicBezTo>
                    <a:cubicBezTo>
                      <a:pt x="688" y="311"/>
                      <a:pt x="688" y="311"/>
                      <a:pt x="688" y="311"/>
                    </a:cubicBezTo>
                    <a:cubicBezTo>
                      <a:pt x="687" y="310"/>
                      <a:pt x="687" y="310"/>
                      <a:pt x="687" y="310"/>
                    </a:cubicBezTo>
                    <a:cubicBezTo>
                      <a:pt x="680" y="318"/>
                      <a:pt x="680" y="318"/>
                      <a:pt x="680" y="318"/>
                    </a:cubicBezTo>
                    <a:cubicBezTo>
                      <a:pt x="674" y="322"/>
                      <a:pt x="674" y="322"/>
                      <a:pt x="674" y="322"/>
                    </a:cubicBezTo>
                    <a:cubicBezTo>
                      <a:pt x="672" y="323"/>
                      <a:pt x="672" y="323"/>
                      <a:pt x="672" y="323"/>
                    </a:cubicBezTo>
                    <a:cubicBezTo>
                      <a:pt x="672" y="323"/>
                      <a:pt x="672" y="323"/>
                      <a:pt x="672" y="323"/>
                    </a:cubicBezTo>
                    <a:cubicBezTo>
                      <a:pt x="671" y="322"/>
                      <a:pt x="671" y="322"/>
                      <a:pt x="671" y="322"/>
                    </a:cubicBezTo>
                    <a:cubicBezTo>
                      <a:pt x="664" y="315"/>
                      <a:pt x="664" y="315"/>
                      <a:pt x="664" y="315"/>
                    </a:cubicBezTo>
                    <a:cubicBezTo>
                      <a:pt x="664" y="315"/>
                      <a:pt x="664" y="315"/>
                      <a:pt x="664" y="315"/>
                    </a:cubicBezTo>
                    <a:cubicBezTo>
                      <a:pt x="659" y="304"/>
                      <a:pt x="659" y="304"/>
                      <a:pt x="659" y="304"/>
                    </a:cubicBezTo>
                    <a:cubicBezTo>
                      <a:pt x="659" y="303"/>
                      <a:pt x="659" y="303"/>
                      <a:pt x="659" y="303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95"/>
                      <a:pt x="656" y="295"/>
                      <a:pt x="656" y="295"/>
                    </a:cubicBezTo>
                    <a:cubicBezTo>
                      <a:pt x="656" y="283"/>
                      <a:pt x="656" y="283"/>
                      <a:pt x="656" y="283"/>
                    </a:cubicBezTo>
                    <a:cubicBezTo>
                      <a:pt x="656" y="276"/>
                      <a:pt x="656" y="276"/>
                      <a:pt x="656" y="276"/>
                    </a:cubicBezTo>
                    <a:cubicBezTo>
                      <a:pt x="650" y="274"/>
                      <a:pt x="650" y="274"/>
                      <a:pt x="650" y="274"/>
                    </a:cubicBezTo>
                    <a:cubicBezTo>
                      <a:pt x="650" y="274"/>
                      <a:pt x="650" y="274"/>
                      <a:pt x="650" y="274"/>
                    </a:cubicBezTo>
                    <a:cubicBezTo>
                      <a:pt x="650" y="273"/>
                      <a:pt x="650" y="273"/>
                      <a:pt x="650" y="273"/>
                    </a:cubicBezTo>
                    <a:cubicBezTo>
                      <a:pt x="637" y="263"/>
                      <a:pt x="637" y="263"/>
                      <a:pt x="637" y="263"/>
                    </a:cubicBezTo>
                    <a:cubicBezTo>
                      <a:pt x="638" y="262"/>
                      <a:pt x="638" y="262"/>
                      <a:pt x="638" y="262"/>
                    </a:cubicBezTo>
                    <a:cubicBezTo>
                      <a:pt x="644" y="256"/>
                      <a:pt x="644" y="256"/>
                      <a:pt x="644" y="256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44" y="255"/>
                      <a:pt x="644" y="255"/>
                      <a:pt x="644" y="255"/>
                    </a:cubicBezTo>
                    <a:cubicBezTo>
                      <a:pt x="651" y="254"/>
                      <a:pt x="651" y="254"/>
                      <a:pt x="651" y="254"/>
                    </a:cubicBezTo>
                    <a:cubicBezTo>
                      <a:pt x="652" y="254"/>
                      <a:pt x="652" y="254"/>
                      <a:pt x="652" y="254"/>
                    </a:cubicBezTo>
                    <a:cubicBezTo>
                      <a:pt x="654" y="254"/>
                      <a:pt x="656" y="255"/>
                      <a:pt x="657" y="257"/>
                    </a:cubicBezTo>
                    <a:cubicBezTo>
                      <a:pt x="663" y="262"/>
                      <a:pt x="663" y="262"/>
                      <a:pt x="663" y="262"/>
                    </a:cubicBezTo>
                    <a:cubicBezTo>
                      <a:pt x="669" y="257"/>
                      <a:pt x="669" y="257"/>
                      <a:pt x="669" y="257"/>
                    </a:cubicBezTo>
                    <a:cubicBezTo>
                      <a:pt x="673" y="251"/>
                      <a:pt x="673" y="251"/>
                      <a:pt x="673" y="251"/>
                    </a:cubicBezTo>
                    <a:cubicBezTo>
                      <a:pt x="673" y="246"/>
                      <a:pt x="673" y="246"/>
                      <a:pt x="673" y="246"/>
                    </a:cubicBezTo>
                    <a:cubicBezTo>
                      <a:pt x="672" y="233"/>
                      <a:pt x="672" y="233"/>
                      <a:pt x="672" y="233"/>
                    </a:cubicBezTo>
                    <a:cubicBezTo>
                      <a:pt x="670" y="228"/>
                      <a:pt x="670" y="228"/>
                      <a:pt x="670" y="228"/>
                    </a:cubicBezTo>
                    <a:cubicBezTo>
                      <a:pt x="662" y="226"/>
                      <a:pt x="662" y="226"/>
                      <a:pt x="662" y="226"/>
                    </a:cubicBezTo>
                    <a:cubicBezTo>
                      <a:pt x="662" y="221"/>
                      <a:pt x="662" y="221"/>
                      <a:pt x="662" y="221"/>
                    </a:cubicBezTo>
                    <a:cubicBezTo>
                      <a:pt x="654" y="211"/>
                      <a:pt x="654" y="211"/>
                      <a:pt x="654" y="211"/>
                    </a:cubicBezTo>
                    <a:cubicBezTo>
                      <a:pt x="653" y="210"/>
                      <a:pt x="653" y="210"/>
                      <a:pt x="653" y="210"/>
                    </a:cubicBezTo>
                    <a:cubicBezTo>
                      <a:pt x="649" y="203"/>
                      <a:pt x="649" y="203"/>
                      <a:pt x="649" y="203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48" y="202"/>
                      <a:pt x="648" y="202"/>
                      <a:pt x="648" y="202"/>
                    </a:cubicBezTo>
                    <a:cubicBezTo>
                      <a:pt x="657" y="190"/>
                      <a:pt x="657" y="190"/>
                      <a:pt x="657" y="190"/>
                    </a:cubicBezTo>
                    <a:cubicBezTo>
                      <a:pt x="657" y="190"/>
                      <a:pt x="657" y="190"/>
                      <a:pt x="657" y="190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58" y="189"/>
                      <a:pt x="658" y="189"/>
                      <a:pt x="658" y="189"/>
                    </a:cubicBezTo>
                    <a:cubicBezTo>
                      <a:pt x="662" y="188"/>
                      <a:pt x="662" y="188"/>
                      <a:pt x="662" y="188"/>
                    </a:cubicBezTo>
                    <a:cubicBezTo>
                      <a:pt x="666" y="185"/>
                      <a:pt x="666" y="185"/>
                      <a:pt x="666" y="185"/>
                    </a:cubicBezTo>
                    <a:cubicBezTo>
                      <a:pt x="672" y="169"/>
                      <a:pt x="672" y="169"/>
                      <a:pt x="672" y="169"/>
                    </a:cubicBezTo>
                    <a:cubicBezTo>
                      <a:pt x="672" y="169"/>
                      <a:pt x="672" y="169"/>
                      <a:pt x="672" y="169"/>
                    </a:cubicBezTo>
                    <a:cubicBezTo>
                      <a:pt x="672" y="168"/>
                      <a:pt x="672" y="168"/>
                      <a:pt x="672" y="168"/>
                    </a:cubicBezTo>
                    <a:cubicBezTo>
                      <a:pt x="678" y="161"/>
                      <a:pt x="678" y="161"/>
                      <a:pt x="678" y="161"/>
                    </a:cubicBezTo>
                    <a:cubicBezTo>
                      <a:pt x="678" y="161"/>
                      <a:pt x="678" y="161"/>
                      <a:pt x="678" y="161"/>
                    </a:cubicBezTo>
                    <a:cubicBezTo>
                      <a:pt x="679" y="161"/>
                      <a:pt x="679" y="161"/>
                      <a:pt x="679" y="161"/>
                    </a:cubicBezTo>
                    <a:cubicBezTo>
                      <a:pt x="679" y="161"/>
                      <a:pt x="679" y="161"/>
                      <a:pt x="679" y="161"/>
                    </a:cubicBezTo>
                    <a:cubicBezTo>
                      <a:pt x="686" y="159"/>
                      <a:pt x="686" y="159"/>
                      <a:pt x="686" y="159"/>
                    </a:cubicBezTo>
                    <a:cubicBezTo>
                      <a:pt x="686" y="160"/>
                      <a:pt x="686" y="160"/>
                      <a:pt x="686" y="160"/>
                    </a:cubicBezTo>
                    <a:cubicBezTo>
                      <a:pt x="691" y="164"/>
                      <a:pt x="691" y="164"/>
                      <a:pt x="691" y="164"/>
                    </a:cubicBezTo>
                    <a:cubicBezTo>
                      <a:pt x="693" y="164"/>
                      <a:pt x="693" y="164"/>
                      <a:pt x="693" y="164"/>
                    </a:cubicBezTo>
                    <a:cubicBezTo>
                      <a:pt x="696" y="152"/>
                      <a:pt x="696" y="152"/>
                      <a:pt x="696" y="152"/>
                    </a:cubicBezTo>
                    <a:cubicBezTo>
                      <a:pt x="693" y="143"/>
                      <a:pt x="693" y="143"/>
                      <a:pt x="693" y="143"/>
                    </a:cubicBezTo>
                    <a:cubicBezTo>
                      <a:pt x="692" y="142"/>
                      <a:pt x="692" y="142"/>
                      <a:pt x="692" y="142"/>
                    </a:cubicBezTo>
                    <a:cubicBezTo>
                      <a:pt x="692" y="142"/>
                      <a:pt x="692" y="142"/>
                      <a:pt x="692" y="142"/>
                    </a:cubicBezTo>
                    <a:cubicBezTo>
                      <a:pt x="694" y="132"/>
                      <a:pt x="694" y="132"/>
                      <a:pt x="694" y="132"/>
                    </a:cubicBezTo>
                    <a:cubicBezTo>
                      <a:pt x="694" y="131"/>
                      <a:pt x="694" y="131"/>
                      <a:pt x="694" y="131"/>
                    </a:cubicBezTo>
                    <a:cubicBezTo>
                      <a:pt x="698" y="126"/>
                      <a:pt x="698" y="126"/>
                      <a:pt x="698" y="126"/>
                    </a:cubicBezTo>
                    <a:cubicBezTo>
                      <a:pt x="702" y="120"/>
                      <a:pt x="702" y="120"/>
                      <a:pt x="702" y="120"/>
                    </a:cubicBezTo>
                    <a:cubicBezTo>
                      <a:pt x="702" y="115"/>
                      <a:pt x="702" y="115"/>
                      <a:pt x="702" y="115"/>
                    </a:cubicBezTo>
                    <a:cubicBezTo>
                      <a:pt x="702" y="113"/>
                      <a:pt x="701" y="109"/>
                      <a:pt x="698" y="103"/>
                    </a:cubicBezTo>
                    <a:cubicBezTo>
                      <a:pt x="698" y="103"/>
                      <a:pt x="698" y="103"/>
                      <a:pt x="698" y="103"/>
                    </a:cubicBezTo>
                    <a:cubicBezTo>
                      <a:pt x="698" y="103"/>
                      <a:pt x="698" y="103"/>
                      <a:pt x="698" y="103"/>
                    </a:cubicBezTo>
                    <a:cubicBezTo>
                      <a:pt x="698" y="93"/>
                      <a:pt x="698" y="93"/>
                      <a:pt x="698" y="93"/>
                    </a:cubicBezTo>
                    <a:cubicBezTo>
                      <a:pt x="698" y="93"/>
                      <a:pt x="698" y="93"/>
                      <a:pt x="698" y="93"/>
                    </a:cubicBezTo>
                    <a:cubicBezTo>
                      <a:pt x="700" y="84"/>
                      <a:pt x="700" y="84"/>
                      <a:pt x="700" y="84"/>
                    </a:cubicBezTo>
                    <a:cubicBezTo>
                      <a:pt x="699" y="81"/>
                      <a:pt x="698" y="78"/>
                      <a:pt x="698" y="76"/>
                    </a:cubicBezTo>
                    <a:lnTo>
                      <a:pt x="699" y="65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" name="Freeform 7"/>
              <p:cNvSpPr/>
              <p:nvPr/>
            </p:nvSpPr>
            <p:spPr bwMode="auto">
              <a:xfrm>
                <a:off x="5172307" y="2583071"/>
                <a:ext cx="1571493" cy="1330090"/>
              </a:xfrm>
              <a:custGeom>
                <a:avLst/>
                <a:gdLst>
                  <a:gd name="T0" fmla="*/ 268 w 456"/>
                  <a:gd name="T1" fmla="*/ 154 h 386"/>
                  <a:gd name="T2" fmla="*/ 258 w 456"/>
                  <a:gd name="T3" fmla="*/ 161 h 386"/>
                  <a:gd name="T4" fmla="*/ 222 w 456"/>
                  <a:gd name="T5" fmla="*/ 129 h 386"/>
                  <a:gd name="T6" fmla="*/ 196 w 456"/>
                  <a:gd name="T7" fmla="*/ 108 h 386"/>
                  <a:gd name="T8" fmla="*/ 199 w 456"/>
                  <a:gd name="T9" fmla="*/ 79 h 386"/>
                  <a:gd name="T10" fmla="*/ 170 w 456"/>
                  <a:gd name="T11" fmla="*/ 87 h 386"/>
                  <a:gd name="T12" fmla="*/ 148 w 456"/>
                  <a:gd name="T13" fmla="*/ 59 h 386"/>
                  <a:gd name="T14" fmla="*/ 138 w 456"/>
                  <a:gd name="T15" fmla="*/ 25 h 386"/>
                  <a:gd name="T16" fmla="*/ 128 w 456"/>
                  <a:gd name="T17" fmla="*/ 8 h 386"/>
                  <a:gd name="T18" fmla="*/ 105 w 456"/>
                  <a:gd name="T19" fmla="*/ 16 h 386"/>
                  <a:gd name="T20" fmla="*/ 89 w 456"/>
                  <a:gd name="T21" fmla="*/ 32 h 386"/>
                  <a:gd name="T22" fmla="*/ 49 w 456"/>
                  <a:gd name="T23" fmla="*/ 45 h 386"/>
                  <a:gd name="T24" fmla="*/ 25 w 456"/>
                  <a:gd name="T25" fmla="*/ 73 h 386"/>
                  <a:gd name="T26" fmla="*/ 2 w 456"/>
                  <a:gd name="T27" fmla="*/ 92 h 386"/>
                  <a:gd name="T28" fmla="*/ 33 w 456"/>
                  <a:gd name="T29" fmla="*/ 120 h 386"/>
                  <a:gd name="T30" fmla="*/ 56 w 456"/>
                  <a:gd name="T31" fmla="*/ 127 h 386"/>
                  <a:gd name="T32" fmla="*/ 112 w 456"/>
                  <a:gd name="T33" fmla="*/ 150 h 386"/>
                  <a:gd name="T34" fmla="*/ 152 w 456"/>
                  <a:gd name="T35" fmla="*/ 142 h 386"/>
                  <a:gd name="T36" fmla="*/ 186 w 456"/>
                  <a:gd name="T37" fmla="*/ 157 h 386"/>
                  <a:gd name="T38" fmla="*/ 215 w 456"/>
                  <a:gd name="T39" fmla="*/ 168 h 386"/>
                  <a:gd name="T40" fmla="*/ 262 w 456"/>
                  <a:gd name="T41" fmla="*/ 203 h 386"/>
                  <a:gd name="T42" fmla="*/ 274 w 456"/>
                  <a:gd name="T43" fmla="*/ 220 h 386"/>
                  <a:gd name="T44" fmla="*/ 271 w 456"/>
                  <a:gd name="T45" fmla="*/ 288 h 386"/>
                  <a:gd name="T46" fmla="*/ 252 w 456"/>
                  <a:gd name="T47" fmla="*/ 322 h 386"/>
                  <a:gd name="T48" fmla="*/ 224 w 456"/>
                  <a:gd name="T49" fmla="*/ 334 h 386"/>
                  <a:gd name="T50" fmla="*/ 249 w 456"/>
                  <a:gd name="T51" fmla="*/ 353 h 386"/>
                  <a:gd name="T52" fmla="*/ 261 w 456"/>
                  <a:gd name="T53" fmla="*/ 348 h 386"/>
                  <a:gd name="T54" fmla="*/ 263 w 456"/>
                  <a:gd name="T55" fmla="*/ 335 h 386"/>
                  <a:gd name="T56" fmla="*/ 276 w 456"/>
                  <a:gd name="T57" fmla="*/ 322 h 386"/>
                  <a:gd name="T58" fmla="*/ 288 w 456"/>
                  <a:gd name="T59" fmla="*/ 332 h 386"/>
                  <a:gd name="T60" fmla="*/ 322 w 456"/>
                  <a:gd name="T61" fmla="*/ 346 h 386"/>
                  <a:gd name="T62" fmla="*/ 334 w 456"/>
                  <a:gd name="T63" fmla="*/ 366 h 386"/>
                  <a:gd name="T64" fmla="*/ 364 w 456"/>
                  <a:gd name="T65" fmla="*/ 376 h 386"/>
                  <a:gd name="T66" fmla="*/ 364 w 456"/>
                  <a:gd name="T67" fmla="*/ 357 h 386"/>
                  <a:gd name="T68" fmla="*/ 368 w 456"/>
                  <a:gd name="T69" fmla="*/ 350 h 386"/>
                  <a:gd name="T70" fmla="*/ 383 w 456"/>
                  <a:gd name="T71" fmla="*/ 325 h 386"/>
                  <a:gd name="T72" fmla="*/ 385 w 456"/>
                  <a:gd name="T73" fmla="*/ 308 h 386"/>
                  <a:gd name="T74" fmla="*/ 400 w 456"/>
                  <a:gd name="T75" fmla="*/ 291 h 386"/>
                  <a:gd name="T76" fmla="*/ 423 w 456"/>
                  <a:gd name="T77" fmla="*/ 287 h 386"/>
                  <a:gd name="T78" fmla="*/ 445 w 456"/>
                  <a:gd name="T79" fmla="*/ 278 h 386"/>
                  <a:gd name="T80" fmla="*/ 453 w 456"/>
                  <a:gd name="T81" fmla="*/ 244 h 386"/>
                  <a:gd name="T82" fmla="*/ 412 w 456"/>
                  <a:gd name="T83" fmla="*/ 219 h 386"/>
                  <a:gd name="T84" fmla="*/ 395 w 456"/>
                  <a:gd name="T85" fmla="*/ 246 h 386"/>
                  <a:gd name="T86" fmla="*/ 407 w 456"/>
                  <a:gd name="T87" fmla="*/ 256 h 386"/>
                  <a:gd name="T88" fmla="*/ 405 w 456"/>
                  <a:gd name="T89" fmla="*/ 270 h 386"/>
                  <a:gd name="T90" fmla="*/ 389 w 456"/>
                  <a:gd name="T91" fmla="*/ 275 h 386"/>
                  <a:gd name="T92" fmla="*/ 374 w 456"/>
                  <a:gd name="T93" fmla="*/ 284 h 386"/>
                  <a:gd name="T94" fmla="*/ 363 w 456"/>
                  <a:gd name="T95" fmla="*/ 274 h 386"/>
                  <a:gd name="T96" fmla="*/ 356 w 456"/>
                  <a:gd name="T97" fmla="*/ 257 h 386"/>
                  <a:gd name="T98" fmla="*/ 350 w 456"/>
                  <a:gd name="T99" fmla="*/ 238 h 386"/>
                  <a:gd name="T100" fmla="*/ 326 w 456"/>
                  <a:gd name="T101" fmla="*/ 208 h 386"/>
                  <a:gd name="T102" fmla="*/ 299 w 456"/>
                  <a:gd name="T103" fmla="*/ 188 h 386"/>
                  <a:gd name="T104" fmla="*/ 300 w 456"/>
                  <a:gd name="T105" fmla="*/ 168 h 386"/>
                  <a:gd name="T106" fmla="*/ 325 w 456"/>
                  <a:gd name="T107" fmla="*/ 142 h 386"/>
                  <a:gd name="T108" fmla="*/ 295 w 456"/>
                  <a:gd name="T109" fmla="*/ 143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6" h="386">
                    <a:moveTo>
                      <a:pt x="271" y="140"/>
                    </a:moveTo>
                    <a:cubicBezTo>
                      <a:pt x="265" y="140"/>
                      <a:pt x="265" y="140"/>
                      <a:pt x="265" y="140"/>
                    </a:cubicBezTo>
                    <a:cubicBezTo>
                      <a:pt x="263" y="144"/>
                      <a:pt x="263" y="144"/>
                      <a:pt x="263" y="144"/>
                    </a:cubicBezTo>
                    <a:cubicBezTo>
                      <a:pt x="266" y="148"/>
                      <a:pt x="266" y="148"/>
                      <a:pt x="266" y="148"/>
                    </a:cubicBezTo>
                    <a:cubicBezTo>
                      <a:pt x="266" y="148"/>
                      <a:pt x="266" y="148"/>
                      <a:pt x="266" y="148"/>
                    </a:cubicBezTo>
                    <a:cubicBezTo>
                      <a:pt x="266" y="149"/>
                      <a:pt x="266" y="149"/>
                      <a:pt x="266" y="149"/>
                    </a:cubicBezTo>
                    <a:cubicBezTo>
                      <a:pt x="268" y="154"/>
                      <a:pt x="268" y="154"/>
                      <a:pt x="268" y="154"/>
                    </a:cubicBezTo>
                    <a:cubicBezTo>
                      <a:pt x="268" y="154"/>
                      <a:pt x="268" y="154"/>
                      <a:pt x="268" y="154"/>
                    </a:cubicBezTo>
                    <a:cubicBezTo>
                      <a:pt x="268" y="156"/>
                      <a:pt x="268" y="156"/>
                      <a:pt x="268" y="156"/>
                    </a:cubicBezTo>
                    <a:cubicBezTo>
                      <a:pt x="267" y="156"/>
                      <a:pt x="267" y="156"/>
                      <a:pt x="267" y="156"/>
                    </a:cubicBezTo>
                    <a:cubicBezTo>
                      <a:pt x="259" y="160"/>
                      <a:pt x="259" y="160"/>
                      <a:pt x="259" y="160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8" y="161"/>
                      <a:pt x="258" y="161"/>
                      <a:pt x="258" y="161"/>
                    </a:cubicBezTo>
                    <a:cubicBezTo>
                      <a:pt x="257" y="161"/>
                      <a:pt x="257" y="161"/>
                      <a:pt x="257" y="161"/>
                    </a:cubicBezTo>
                    <a:cubicBezTo>
                      <a:pt x="251" y="160"/>
                      <a:pt x="247" y="158"/>
                      <a:pt x="246" y="155"/>
                    </a:cubicBezTo>
                    <a:cubicBezTo>
                      <a:pt x="243" y="150"/>
                      <a:pt x="243" y="150"/>
                      <a:pt x="243" y="150"/>
                    </a:cubicBezTo>
                    <a:cubicBezTo>
                      <a:pt x="231" y="148"/>
                      <a:pt x="231" y="148"/>
                      <a:pt x="231" y="148"/>
                    </a:cubicBezTo>
                    <a:cubicBezTo>
                      <a:pt x="228" y="133"/>
                      <a:pt x="228" y="133"/>
                      <a:pt x="228" y="133"/>
                    </a:cubicBezTo>
                    <a:cubicBezTo>
                      <a:pt x="226" y="132"/>
                      <a:pt x="224" y="131"/>
                      <a:pt x="223" y="130"/>
                    </a:cubicBezTo>
                    <a:cubicBezTo>
                      <a:pt x="222" y="129"/>
                      <a:pt x="222" y="129"/>
                      <a:pt x="222" y="129"/>
                    </a:cubicBezTo>
                    <a:cubicBezTo>
                      <a:pt x="220" y="126"/>
                      <a:pt x="219" y="124"/>
                      <a:pt x="216" y="124"/>
                    </a:cubicBezTo>
                    <a:cubicBezTo>
                      <a:pt x="213" y="123"/>
                      <a:pt x="210" y="120"/>
                      <a:pt x="208" y="117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203" y="114"/>
                      <a:pt x="203" y="114"/>
                      <a:pt x="203" y="114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195" y="102"/>
                      <a:pt x="195" y="102"/>
                      <a:pt x="195" y="102"/>
                    </a:cubicBezTo>
                    <a:cubicBezTo>
                      <a:pt x="207" y="84"/>
                      <a:pt x="207" y="84"/>
                      <a:pt x="207" y="84"/>
                    </a:cubicBezTo>
                    <a:cubicBezTo>
                      <a:pt x="208" y="83"/>
                      <a:pt x="208" y="82"/>
                      <a:pt x="208" y="82"/>
                    </a:cubicBezTo>
                    <a:cubicBezTo>
                      <a:pt x="205" y="76"/>
                      <a:pt x="205" y="76"/>
                      <a:pt x="205" y="76"/>
                    </a:cubicBezTo>
                    <a:cubicBezTo>
                      <a:pt x="199" y="79"/>
                      <a:pt x="199" y="79"/>
                      <a:pt x="199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98" y="79"/>
                      <a:pt x="198" y="79"/>
                      <a:pt x="198" y="79"/>
                    </a:cubicBezTo>
                    <a:cubicBezTo>
                      <a:pt x="180" y="80"/>
                      <a:pt x="180" y="80"/>
                      <a:pt x="180" y="80"/>
                    </a:cubicBezTo>
                    <a:cubicBezTo>
                      <a:pt x="173" y="82"/>
                      <a:pt x="173" y="82"/>
                      <a:pt x="173" y="82"/>
                    </a:cubicBezTo>
                    <a:cubicBezTo>
                      <a:pt x="171" y="84"/>
                      <a:pt x="171" y="84"/>
                      <a:pt x="171" y="84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8" y="89"/>
                      <a:pt x="166" y="90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56" y="84"/>
                      <a:pt x="156" y="84"/>
                      <a:pt x="156" y="84"/>
                    </a:cubicBezTo>
                    <a:cubicBezTo>
                      <a:pt x="155" y="74"/>
                      <a:pt x="155" y="74"/>
                      <a:pt x="155" y="74"/>
                    </a:cubicBezTo>
                    <a:cubicBezTo>
                      <a:pt x="152" y="72"/>
                      <a:pt x="150" y="70"/>
                      <a:pt x="149" y="68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4" y="54"/>
                      <a:pt x="144" y="54"/>
                      <a:pt x="144" y="54"/>
                    </a:cubicBezTo>
                    <a:cubicBezTo>
                      <a:pt x="139" y="50"/>
                      <a:pt x="139" y="50"/>
                      <a:pt x="139" y="50"/>
                    </a:cubicBezTo>
                    <a:cubicBezTo>
                      <a:pt x="137" y="49"/>
                      <a:pt x="137" y="49"/>
                      <a:pt x="137" y="49"/>
                    </a:cubicBezTo>
                    <a:cubicBezTo>
                      <a:pt x="145" y="40"/>
                      <a:pt x="145" y="40"/>
                      <a:pt x="145" y="40"/>
                    </a:cubicBezTo>
                    <a:cubicBezTo>
                      <a:pt x="146" y="35"/>
                      <a:pt x="146" y="35"/>
                      <a:pt x="146" y="3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8" y="8"/>
                      <a:pt x="128" y="8"/>
                      <a:pt x="128" y="8"/>
                    </a:cubicBezTo>
                    <a:cubicBezTo>
                      <a:pt x="123" y="2"/>
                      <a:pt x="123" y="2"/>
                      <a:pt x="123" y="2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1"/>
                      <a:pt x="96" y="31"/>
                      <a:pt x="96" y="31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96" y="32"/>
                      <a:pt x="96" y="32"/>
                      <a:pt x="96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5" y="34"/>
                      <a:pt x="81" y="36"/>
                      <a:pt x="77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57" y="41"/>
                      <a:pt x="57" y="41"/>
                      <a:pt x="57" y="41"/>
                    </a:cubicBezTo>
                    <a:cubicBezTo>
                      <a:pt x="55" y="42"/>
                      <a:pt x="53" y="44"/>
                      <a:pt x="49" y="45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3" y="63"/>
                      <a:pt x="31" y="66"/>
                      <a:pt x="30" y="67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0" y="76"/>
                      <a:pt x="18" y="77"/>
                      <a:pt x="16" y="77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1" y="108"/>
                      <a:pt x="1" y="108"/>
                      <a:pt x="1" y="108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4" y="113"/>
                      <a:pt x="4" y="113"/>
                      <a:pt x="4" y="113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33" y="120"/>
                      <a:pt x="33" y="120"/>
                      <a:pt x="33" y="120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56" y="127"/>
                      <a:pt x="56" y="127"/>
                      <a:pt x="56" y="127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69" y="132"/>
                      <a:pt x="69" y="132"/>
                      <a:pt x="69" y="132"/>
                    </a:cubicBezTo>
                    <a:cubicBezTo>
                      <a:pt x="77" y="136"/>
                      <a:pt x="77" y="136"/>
                      <a:pt x="77" y="136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5" y="158"/>
                      <a:pt x="105" y="158"/>
                      <a:pt x="105" y="158"/>
                    </a:cubicBezTo>
                    <a:cubicBezTo>
                      <a:pt x="109" y="157"/>
                      <a:pt x="109" y="157"/>
                      <a:pt x="109" y="157"/>
                    </a:cubicBezTo>
                    <a:cubicBezTo>
                      <a:pt x="112" y="150"/>
                      <a:pt x="112" y="150"/>
                      <a:pt x="112" y="150"/>
                    </a:cubicBezTo>
                    <a:cubicBezTo>
                      <a:pt x="110" y="139"/>
                      <a:pt x="110" y="139"/>
                      <a:pt x="110" y="139"/>
                    </a:cubicBezTo>
                    <a:cubicBezTo>
                      <a:pt x="110" y="136"/>
                      <a:pt x="113" y="134"/>
                      <a:pt x="117" y="132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43" y="146"/>
                      <a:pt x="143" y="146"/>
                      <a:pt x="143" y="146"/>
                    </a:cubicBezTo>
                    <a:cubicBezTo>
                      <a:pt x="145" y="145"/>
                      <a:pt x="145" y="145"/>
                      <a:pt x="145" y="145"/>
                    </a:cubicBezTo>
                    <a:cubicBezTo>
                      <a:pt x="151" y="142"/>
                      <a:pt x="151" y="142"/>
                      <a:pt x="151" y="142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5" y="142"/>
                      <a:pt x="155" y="142"/>
                      <a:pt x="155" y="142"/>
                    </a:cubicBezTo>
                    <a:cubicBezTo>
                      <a:pt x="160" y="138"/>
                      <a:pt x="160" y="138"/>
                      <a:pt x="160" y="138"/>
                    </a:cubicBezTo>
                    <a:cubicBezTo>
                      <a:pt x="161" y="138"/>
                      <a:pt x="161" y="138"/>
                      <a:pt x="161" y="138"/>
                    </a:cubicBezTo>
                    <a:cubicBezTo>
                      <a:pt x="162" y="139"/>
                      <a:pt x="162" y="139"/>
                      <a:pt x="162" y="139"/>
                    </a:cubicBezTo>
                    <a:cubicBezTo>
                      <a:pt x="176" y="149"/>
                      <a:pt x="176" y="149"/>
                      <a:pt x="176" y="149"/>
                    </a:cubicBezTo>
                    <a:cubicBezTo>
                      <a:pt x="177" y="149"/>
                      <a:pt x="177" y="149"/>
                      <a:pt x="177" y="149"/>
                    </a:cubicBezTo>
                    <a:cubicBezTo>
                      <a:pt x="186" y="157"/>
                      <a:pt x="186" y="157"/>
                      <a:pt x="186" y="157"/>
                    </a:cubicBezTo>
                    <a:cubicBezTo>
                      <a:pt x="188" y="158"/>
                      <a:pt x="191" y="161"/>
                      <a:pt x="194" y="165"/>
                    </a:cubicBezTo>
                    <a:cubicBezTo>
                      <a:pt x="199" y="170"/>
                      <a:pt x="199" y="170"/>
                      <a:pt x="199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6" y="162"/>
                      <a:pt x="206" y="162"/>
                      <a:pt x="206" y="162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22" y="176"/>
                      <a:pt x="222" y="176"/>
                      <a:pt x="222" y="176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40" y="190"/>
                      <a:pt x="240" y="190"/>
                      <a:pt x="240" y="190"/>
                    </a:cubicBezTo>
                    <a:cubicBezTo>
                      <a:pt x="245" y="196"/>
                      <a:pt x="245" y="196"/>
                      <a:pt x="245" y="196"/>
                    </a:cubicBezTo>
                    <a:cubicBezTo>
                      <a:pt x="261" y="192"/>
                      <a:pt x="261" y="192"/>
                      <a:pt x="261" y="192"/>
                    </a:cubicBezTo>
                    <a:cubicBezTo>
                      <a:pt x="262" y="203"/>
                      <a:pt x="262" y="203"/>
                      <a:pt x="262" y="203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69" y="210"/>
                      <a:pt x="269" y="210"/>
                      <a:pt x="269" y="210"/>
                    </a:cubicBezTo>
                    <a:cubicBezTo>
                      <a:pt x="274" y="219"/>
                      <a:pt x="274" y="219"/>
                      <a:pt x="274" y="219"/>
                    </a:cubicBezTo>
                    <a:cubicBezTo>
                      <a:pt x="274" y="219"/>
                      <a:pt x="274" y="219"/>
                      <a:pt x="274" y="219"/>
                    </a:cubicBezTo>
                    <a:cubicBezTo>
                      <a:pt x="274" y="220"/>
                      <a:pt x="274" y="220"/>
                      <a:pt x="274" y="220"/>
                    </a:cubicBezTo>
                    <a:cubicBezTo>
                      <a:pt x="274" y="220"/>
                      <a:pt x="274" y="220"/>
                      <a:pt x="274" y="220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286" y="259"/>
                      <a:pt x="286" y="259"/>
                      <a:pt x="286" y="259"/>
                    </a:cubicBezTo>
                    <a:cubicBezTo>
                      <a:pt x="278" y="279"/>
                      <a:pt x="278" y="279"/>
                      <a:pt x="278" y="279"/>
                    </a:cubicBezTo>
                    <a:cubicBezTo>
                      <a:pt x="278" y="280"/>
                      <a:pt x="278" y="280"/>
                      <a:pt x="278" y="280"/>
                    </a:cubicBezTo>
                    <a:cubicBezTo>
                      <a:pt x="271" y="282"/>
                      <a:pt x="271" y="282"/>
                      <a:pt x="271" y="282"/>
                    </a:cubicBezTo>
                    <a:cubicBezTo>
                      <a:pt x="271" y="288"/>
                      <a:pt x="271" y="288"/>
                      <a:pt x="271" y="288"/>
                    </a:cubicBezTo>
                    <a:cubicBezTo>
                      <a:pt x="271" y="288"/>
                      <a:pt x="271" y="288"/>
                      <a:pt x="271" y="288"/>
                    </a:cubicBezTo>
                    <a:cubicBezTo>
                      <a:pt x="264" y="300"/>
                      <a:pt x="264" y="300"/>
                      <a:pt x="264" y="300"/>
                    </a:cubicBezTo>
                    <a:cubicBezTo>
                      <a:pt x="263" y="300"/>
                      <a:pt x="263" y="300"/>
                      <a:pt x="263" y="300"/>
                    </a:cubicBezTo>
                    <a:cubicBezTo>
                      <a:pt x="254" y="300"/>
                      <a:pt x="254" y="300"/>
                      <a:pt x="254" y="300"/>
                    </a:cubicBezTo>
                    <a:cubicBezTo>
                      <a:pt x="244" y="308"/>
                      <a:pt x="244" y="308"/>
                      <a:pt x="244" y="308"/>
                    </a:cubicBezTo>
                    <a:cubicBezTo>
                      <a:pt x="245" y="310"/>
                      <a:pt x="247" y="310"/>
                      <a:pt x="250" y="312"/>
                    </a:cubicBezTo>
                    <a:cubicBezTo>
                      <a:pt x="254" y="313"/>
                      <a:pt x="254" y="316"/>
                      <a:pt x="252" y="322"/>
                    </a:cubicBezTo>
                    <a:cubicBezTo>
                      <a:pt x="252" y="322"/>
                      <a:pt x="252" y="322"/>
                      <a:pt x="252" y="322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29"/>
                      <a:pt x="245" y="329"/>
                      <a:pt x="245" y="329"/>
                    </a:cubicBezTo>
                    <a:cubicBezTo>
                      <a:pt x="245" y="330"/>
                      <a:pt x="245" y="330"/>
                      <a:pt x="245" y="330"/>
                    </a:cubicBezTo>
                    <a:cubicBezTo>
                      <a:pt x="244" y="330"/>
                      <a:pt x="244" y="330"/>
                      <a:pt x="244" y="330"/>
                    </a:cubicBezTo>
                    <a:cubicBezTo>
                      <a:pt x="244" y="330"/>
                      <a:pt x="244" y="330"/>
                      <a:pt x="244" y="330"/>
                    </a:cubicBezTo>
                    <a:cubicBezTo>
                      <a:pt x="225" y="327"/>
                      <a:pt x="225" y="327"/>
                      <a:pt x="225" y="327"/>
                    </a:cubicBezTo>
                    <a:cubicBezTo>
                      <a:pt x="224" y="334"/>
                      <a:pt x="224" y="334"/>
                      <a:pt x="224" y="334"/>
                    </a:cubicBezTo>
                    <a:cubicBezTo>
                      <a:pt x="226" y="348"/>
                      <a:pt x="226" y="348"/>
                      <a:pt x="226" y="348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2" y="356"/>
                      <a:pt x="242" y="356"/>
                      <a:pt x="242" y="356"/>
                    </a:cubicBezTo>
                    <a:cubicBezTo>
                      <a:pt x="248" y="354"/>
                      <a:pt x="248" y="354"/>
                      <a:pt x="248" y="354"/>
                    </a:cubicBezTo>
                    <a:cubicBezTo>
                      <a:pt x="249" y="353"/>
                      <a:pt x="249" y="353"/>
                      <a:pt x="249" y="353"/>
                    </a:cubicBezTo>
                    <a:cubicBezTo>
                      <a:pt x="249" y="353"/>
                      <a:pt x="249" y="353"/>
                      <a:pt x="249" y="353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50" y="354"/>
                      <a:pt x="250" y="354"/>
                      <a:pt x="250" y="354"/>
                    </a:cubicBezTo>
                    <a:cubicBezTo>
                      <a:pt x="255" y="356"/>
                      <a:pt x="255" y="356"/>
                      <a:pt x="255" y="356"/>
                    </a:cubicBezTo>
                    <a:cubicBezTo>
                      <a:pt x="261" y="356"/>
                      <a:pt x="261" y="356"/>
                      <a:pt x="261" y="356"/>
                    </a:cubicBezTo>
                    <a:cubicBezTo>
                      <a:pt x="264" y="356"/>
                      <a:pt x="264" y="356"/>
                      <a:pt x="264" y="356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1" y="348"/>
                      <a:pt x="261" y="348"/>
                      <a:pt x="261" y="348"/>
                    </a:cubicBezTo>
                    <a:cubicBezTo>
                      <a:pt x="260" y="340"/>
                      <a:pt x="260" y="340"/>
                      <a:pt x="260" y="340"/>
                    </a:cubicBezTo>
                    <a:cubicBezTo>
                      <a:pt x="260" y="340"/>
                      <a:pt x="260" y="340"/>
                      <a:pt x="260" y="340"/>
                    </a:cubicBezTo>
                    <a:cubicBezTo>
                      <a:pt x="260" y="339"/>
                      <a:pt x="260" y="339"/>
                      <a:pt x="260" y="339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0" y="338"/>
                      <a:pt x="260" y="338"/>
                      <a:pt x="260" y="338"/>
                    </a:cubicBezTo>
                    <a:cubicBezTo>
                      <a:pt x="263" y="335"/>
                      <a:pt x="263" y="335"/>
                      <a:pt x="263" y="335"/>
                    </a:cubicBezTo>
                    <a:cubicBezTo>
                      <a:pt x="263" y="334"/>
                      <a:pt x="263" y="334"/>
                      <a:pt x="263" y="334"/>
                    </a:cubicBezTo>
                    <a:cubicBezTo>
                      <a:pt x="263" y="334"/>
                      <a:pt x="263" y="334"/>
                      <a:pt x="263" y="334"/>
                    </a:cubicBezTo>
                    <a:cubicBezTo>
                      <a:pt x="264" y="334"/>
                      <a:pt x="264" y="334"/>
                      <a:pt x="264" y="334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69" y="328"/>
                      <a:pt x="269" y="328"/>
                      <a:pt x="269" y="328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6" y="322"/>
                      <a:pt x="276" y="322"/>
                      <a:pt x="276" y="322"/>
                    </a:cubicBezTo>
                    <a:cubicBezTo>
                      <a:pt x="277" y="322"/>
                      <a:pt x="277" y="322"/>
                      <a:pt x="277" y="322"/>
                    </a:cubicBezTo>
                    <a:cubicBezTo>
                      <a:pt x="277" y="322"/>
                      <a:pt x="277" y="322"/>
                      <a:pt x="277" y="322"/>
                    </a:cubicBezTo>
                    <a:cubicBezTo>
                      <a:pt x="285" y="320"/>
                      <a:pt x="285" y="320"/>
                      <a:pt x="285" y="320"/>
                    </a:cubicBezTo>
                    <a:cubicBezTo>
                      <a:pt x="285" y="323"/>
                      <a:pt x="285" y="323"/>
                      <a:pt x="285" y="323"/>
                    </a:cubicBezTo>
                    <a:cubicBezTo>
                      <a:pt x="285" y="326"/>
                      <a:pt x="286" y="328"/>
                      <a:pt x="286" y="329"/>
                    </a:cubicBezTo>
                    <a:cubicBezTo>
                      <a:pt x="288" y="332"/>
                      <a:pt x="288" y="332"/>
                      <a:pt x="288" y="332"/>
                    </a:cubicBezTo>
                    <a:cubicBezTo>
                      <a:pt x="290" y="338"/>
                      <a:pt x="290" y="338"/>
                      <a:pt x="290" y="338"/>
                    </a:cubicBezTo>
                    <a:cubicBezTo>
                      <a:pt x="298" y="342"/>
                      <a:pt x="298" y="342"/>
                      <a:pt x="298" y="342"/>
                    </a:cubicBezTo>
                    <a:cubicBezTo>
                      <a:pt x="320" y="344"/>
                      <a:pt x="320" y="344"/>
                      <a:pt x="320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5"/>
                      <a:pt x="322" y="345"/>
                      <a:pt x="322" y="345"/>
                    </a:cubicBezTo>
                    <a:cubicBezTo>
                      <a:pt x="322" y="346"/>
                      <a:pt x="322" y="346"/>
                      <a:pt x="322" y="346"/>
                    </a:cubicBezTo>
                    <a:cubicBezTo>
                      <a:pt x="321" y="353"/>
                      <a:pt x="321" y="353"/>
                      <a:pt x="321" y="353"/>
                    </a:cubicBezTo>
                    <a:cubicBezTo>
                      <a:pt x="328" y="360"/>
                      <a:pt x="328" y="360"/>
                      <a:pt x="328" y="360"/>
                    </a:cubicBezTo>
                    <a:cubicBezTo>
                      <a:pt x="333" y="362"/>
                      <a:pt x="333" y="362"/>
                      <a:pt x="333" y="362"/>
                    </a:cubicBezTo>
                    <a:cubicBezTo>
                      <a:pt x="333" y="362"/>
                      <a:pt x="333" y="362"/>
                      <a:pt x="333" y="362"/>
                    </a:cubicBezTo>
                    <a:cubicBezTo>
                      <a:pt x="333" y="363"/>
                      <a:pt x="333" y="363"/>
                      <a:pt x="333" y="363"/>
                    </a:cubicBezTo>
                    <a:cubicBezTo>
                      <a:pt x="334" y="364"/>
                      <a:pt x="334" y="364"/>
                      <a:pt x="334" y="364"/>
                    </a:cubicBezTo>
                    <a:cubicBezTo>
                      <a:pt x="334" y="366"/>
                      <a:pt x="334" y="366"/>
                      <a:pt x="334" y="366"/>
                    </a:cubicBezTo>
                    <a:cubicBezTo>
                      <a:pt x="334" y="370"/>
                      <a:pt x="334" y="370"/>
                      <a:pt x="334" y="370"/>
                    </a:cubicBezTo>
                    <a:cubicBezTo>
                      <a:pt x="332" y="378"/>
                      <a:pt x="332" y="378"/>
                      <a:pt x="332" y="378"/>
                    </a:cubicBezTo>
                    <a:cubicBezTo>
                      <a:pt x="335" y="380"/>
                      <a:pt x="335" y="380"/>
                      <a:pt x="335" y="380"/>
                    </a:cubicBezTo>
                    <a:cubicBezTo>
                      <a:pt x="338" y="380"/>
                      <a:pt x="341" y="380"/>
                      <a:pt x="343" y="382"/>
                    </a:cubicBezTo>
                    <a:cubicBezTo>
                      <a:pt x="353" y="386"/>
                      <a:pt x="353" y="386"/>
                      <a:pt x="353" y="386"/>
                    </a:cubicBezTo>
                    <a:cubicBezTo>
                      <a:pt x="358" y="382"/>
                      <a:pt x="358" y="382"/>
                      <a:pt x="358" y="382"/>
                    </a:cubicBezTo>
                    <a:cubicBezTo>
                      <a:pt x="364" y="376"/>
                      <a:pt x="364" y="376"/>
                      <a:pt x="364" y="376"/>
                    </a:cubicBezTo>
                    <a:cubicBezTo>
                      <a:pt x="365" y="373"/>
                      <a:pt x="365" y="373"/>
                      <a:pt x="365" y="373"/>
                    </a:cubicBezTo>
                    <a:cubicBezTo>
                      <a:pt x="365" y="372"/>
                      <a:pt x="365" y="372"/>
                      <a:pt x="365" y="372"/>
                    </a:cubicBezTo>
                    <a:cubicBezTo>
                      <a:pt x="366" y="372"/>
                      <a:pt x="366" y="372"/>
                      <a:pt x="366" y="372"/>
                    </a:cubicBezTo>
                    <a:cubicBezTo>
                      <a:pt x="367" y="371"/>
                      <a:pt x="367" y="371"/>
                      <a:pt x="367" y="371"/>
                    </a:cubicBezTo>
                    <a:cubicBezTo>
                      <a:pt x="367" y="370"/>
                      <a:pt x="367" y="370"/>
                      <a:pt x="367" y="370"/>
                    </a:cubicBezTo>
                    <a:cubicBezTo>
                      <a:pt x="365" y="362"/>
                      <a:pt x="365" y="362"/>
                      <a:pt x="365" y="362"/>
                    </a:cubicBezTo>
                    <a:cubicBezTo>
                      <a:pt x="364" y="357"/>
                      <a:pt x="364" y="357"/>
                      <a:pt x="364" y="357"/>
                    </a:cubicBezTo>
                    <a:cubicBezTo>
                      <a:pt x="364" y="357"/>
                      <a:pt x="364" y="357"/>
                      <a:pt x="364" y="357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4" y="356"/>
                      <a:pt x="364" y="356"/>
                      <a:pt x="364" y="356"/>
                    </a:cubicBezTo>
                    <a:cubicBezTo>
                      <a:pt x="367" y="350"/>
                      <a:pt x="367" y="350"/>
                      <a:pt x="367" y="350"/>
                    </a:cubicBezTo>
                    <a:cubicBezTo>
                      <a:pt x="368" y="350"/>
                      <a:pt x="368" y="350"/>
                      <a:pt x="368" y="350"/>
                    </a:cubicBezTo>
                    <a:cubicBezTo>
                      <a:pt x="368" y="350"/>
                      <a:pt x="368" y="350"/>
                      <a:pt x="368" y="350"/>
                    </a:cubicBezTo>
                    <a:cubicBezTo>
                      <a:pt x="374" y="346"/>
                      <a:pt x="374" y="346"/>
                      <a:pt x="374" y="346"/>
                    </a:cubicBezTo>
                    <a:cubicBezTo>
                      <a:pt x="375" y="346"/>
                      <a:pt x="375" y="346"/>
                      <a:pt x="375" y="346"/>
                    </a:cubicBezTo>
                    <a:cubicBezTo>
                      <a:pt x="388" y="346"/>
                      <a:pt x="388" y="346"/>
                      <a:pt x="388" y="346"/>
                    </a:cubicBezTo>
                    <a:cubicBezTo>
                      <a:pt x="390" y="345"/>
                      <a:pt x="390" y="345"/>
                      <a:pt x="390" y="345"/>
                    </a:cubicBezTo>
                    <a:cubicBezTo>
                      <a:pt x="389" y="338"/>
                      <a:pt x="389" y="338"/>
                      <a:pt x="389" y="338"/>
                    </a:cubicBezTo>
                    <a:cubicBezTo>
                      <a:pt x="387" y="332"/>
                      <a:pt x="387" y="332"/>
                      <a:pt x="387" y="332"/>
                    </a:cubicBezTo>
                    <a:cubicBezTo>
                      <a:pt x="383" y="325"/>
                      <a:pt x="383" y="325"/>
                      <a:pt x="383" y="325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3" y="324"/>
                      <a:pt x="383" y="324"/>
                      <a:pt x="383" y="32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3" y="314"/>
                      <a:pt x="383" y="314"/>
                      <a:pt x="383" y="314"/>
                    </a:cubicBezTo>
                    <a:cubicBezTo>
                      <a:pt x="385" y="308"/>
                      <a:pt x="385" y="308"/>
                      <a:pt x="385" y="308"/>
                    </a:cubicBezTo>
                    <a:cubicBezTo>
                      <a:pt x="385" y="308"/>
                      <a:pt x="385" y="308"/>
                      <a:pt x="385" y="308"/>
                    </a:cubicBezTo>
                    <a:cubicBezTo>
                      <a:pt x="385" y="307"/>
                      <a:pt x="385" y="307"/>
                      <a:pt x="385" y="307"/>
                    </a:cubicBezTo>
                    <a:cubicBezTo>
                      <a:pt x="385" y="307"/>
                      <a:pt x="385" y="307"/>
                      <a:pt x="385" y="307"/>
                    </a:cubicBezTo>
                    <a:cubicBezTo>
                      <a:pt x="396" y="292"/>
                      <a:pt x="396" y="292"/>
                      <a:pt x="396" y="292"/>
                    </a:cubicBezTo>
                    <a:cubicBezTo>
                      <a:pt x="397" y="291"/>
                      <a:pt x="397" y="291"/>
                      <a:pt x="397" y="291"/>
                    </a:cubicBezTo>
                    <a:cubicBezTo>
                      <a:pt x="397" y="291"/>
                      <a:pt x="397" y="291"/>
                      <a:pt x="397" y="291"/>
                    </a:cubicBezTo>
                    <a:cubicBezTo>
                      <a:pt x="398" y="291"/>
                      <a:pt x="398" y="291"/>
                      <a:pt x="398" y="291"/>
                    </a:cubicBezTo>
                    <a:cubicBezTo>
                      <a:pt x="400" y="291"/>
                      <a:pt x="400" y="291"/>
                      <a:pt x="400" y="291"/>
                    </a:cubicBezTo>
                    <a:cubicBezTo>
                      <a:pt x="404" y="291"/>
                      <a:pt x="404" y="291"/>
                      <a:pt x="404" y="291"/>
                    </a:cubicBezTo>
                    <a:cubicBezTo>
                      <a:pt x="413" y="296"/>
                      <a:pt x="413" y="296"/>
                      <a:pt x="413" y="296"/>
                    </a:cubicBezTo>
                    <a:cubicBezTo>
                      <a:pt x="419" y="298"/>
                      <a:pt x="419" y="298"/>
                      <a:pt x="419" y="298"/>
                    </a:cubicBezTo>
                    <a:cubicBezTo>
                      <a:pt x="420" y="295"/>
                      <a:pt x="420" y="295"/>
                      <a:pt x="420" y="295"/>
                    </a:cubicBezTo>
                    <a:cubicBezTo>
                      <a:pt x="419" y="294"/>
                      <a:pt x="419" y="294"/>
                      <a:pt x="419" y="294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419" y="291"/>
                      <a:pt x="420" y="289"/>
                      <a:pt x="423" y="287"/>
                    </a:cubicBezTo>
                    <a:cubicBezTo>
                      <a:pt x="430" y="282"/>
                      <a:pt x="430" y="282"/>
                      <a:pt x="430" y="282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4" y="280"/>
                      <a:pt x="437" y="279"/>
                      <a:pt x="438" y="279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449" y="279"/>
                      <a:pt x="449" y="279"/>
                      <a:pt x="449" y="279"/>
                    </a:cubicBezTo>
                    <a:cubicBezTo>
                      <a:pt x="452" y="269"/>
                      <a:pt x="452" y="269"/>
                      <a:pt x="452" y="269"/>
                    </a:cubicBezTo>
                    <a:cubicBezTo>
                      <a:pt x="452" y="262"/>
                      <a:pt x="452" y="262"/>
                      <a:pt x="452" y="262"/>
                    </a:cubicBezTo>
                    <a:cubicBezTo>
                      <a:pt x="452" y="258"/>
                      <a:pt x="452" y="255"/>
                      <a:pt x="453" y="254"/>
                    </a:cubicBezTo>
                    <a:cubicBezTo>
                      <a:pt x="456" y="249"/>
                      <a:pt x="456" y="249"/>
                      <a:pt x="456" y="249"/>
                    </a:cubicBezTo>
                    <a:cubicBezTo>
                      <a:pt x="453" y="244"/>
                      <a:pt x="453" y="244"/>
                      <a:pt x="453" y="244"/>
                    </a:cubicBezTo>
                    <a:cubicBezTo>
                      <a:pt x="448" y="241"/>
                      <a:pt x="448" y="241"/>
                      <a:pt x="448" y="241"/>
                    </a:cubicBezTo>
                    <a:cubicBezTo>
                      <a:pt x="438" y="238"/>
                      <a:pt x="438" y="238"/>
                      <a:pt x="438" y="238"/>
                    </a:cubicBezTo>
                    <a:cubicBezTo>
                      <a:pt x="436" y="238"/>
                      <a:pt x="432" y="236"/>
                      <a:pt x="426" y="231"/>
                    </a:cubicBezTo>
                    <a:cubicBezTo>
                      <a:pt x="420" y="228"/>
                      <a:pt x="420" y="228"/>
                      <a:pt x="420" y="228"/>
                    </a:cubicBezTo>
                    <a:cubicBezTo>
                      <a:pt x="420" y="228"/>
                      <a:pt x="420" y="228"/>
                      <a:pt x="420" y="228"/>
                    </a:cubicBezTo>
                    <a:cubicBezTo>
                      <a:pt x="419" y="228"/>
                      <a:pt x="419" y="228"/>
                      <a:pt x="419" y="228"/>
                    </a:cubicBezTo>
                    <a:cubicBezTo>
                      <a:pt x="412" y="219"/>
                      <a:pt x="412" y="219"/>
                      <a:pt x="412" y="219"/>
                    </a:cubicBezTo>
                    <a:cubicBezTo>
                      <a:pt x="405" y="219"/>
                      <a:pt x="405" y="219"/>
                      <a:pt x="405" y="219"/>
                    </a:cubicBezTo>
                    <a:cubicBezTo>
                      <a:pt x="405" y="218"/>
                      <a:pt x="405" y="218"/>
                      <a:pt x="405" y="218"/>
                    </a:cubicBezTo>
                    <a:cubicBezTo>
                      <a:pt x="405" y="218"/>
                      <a:pt x="405" y="218"/>
                      <a:pt x="405" y="218"/>
                    </a:cubicBezTo>
                    <a:cubicBezTo>
                      <a:pt x="399" y="215"/>
                      <a:pt x="399" y="215"/>
                      <a:pt x="399" y="215"/>
                    </a:cubicBezTo>
                    <a:cubicBezTo>
                      <a:pt x="395" y="220"/>
                      <a:pt x="395" y="220"/>
                      <a:pt x="395" y="220"/>
                    </a:cubicBezTo>
                    <a:cubicBezTo>
                      <a:pt x="394" y="239"/>
                      <a:pt x="394" y="239"/>
                      <a:pt x="394" y="239"/>
                    </a:cubicBezTo>
                    <a:cubicBezTo>
                      <a:pt x="395" y="246"/>
                      <a:pt x="395" y="246"/>
                      <a:pt x="395" y="246"/>
                    </a:cubicBezTo>
                    <a:cubicBezTo>
                      <a:pt x="398" y="246"/>
                      <a:pt x="398" y="246"/>
                      <a:pt x="398" y="246"/>
                    </a:cubicBezTo>
                    <a:cubicBezTo>
                      <a:pt x="399" y="246"/>
                      <a:pt x="399" y="246"/>
                      <a:pt x="399" y="246"/>
                    </a:cubicBezTo>
                    <a:cubicBezTo>
                      <a:pt x="404" y="248"/>
                      <a:pt x="404" y="248"/>
                      <a:pt x="404" y="248"/>
                    </a:cubicBezTo>
                    <a:cubicBezTo>
                      <a:pt x="404" y="248"/>
                      <a:pt x="404" y="248"/>
                      <a:pt x="404" y="248"/>
                    </a:cubicBezTo>
                    <a:cubicBezTo>
                      <a:pt x="404" y="249"/>
                      <a:pt x="404" y="249"/>
                      <a:pt x="404" y="249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7" y="256"/>
                      <a:pt x="407" y="256"/>
                      <a:pt x="407" y="256"/>
                    </a:cubicBezTo>
                    <a:cubicBezTo>
                      <a:pt x="406" y="269"/>
                      <a:pt x="406" y="269"/>
                      <a:pt x="406" y="269"/>
                    </a:cubicBezTo>
                    <a:cubicBezTo>
                      <a:pt x="406" y="270"/>
                      <a:pt x="406" y="270"/>
                      <a:pt x="406" y="270"/>
                    </a:cubicBezTo>
                    <a:cubicBezTo>
                      <a:pt x="406" y="270"/>
                      <a:pt x="406" y="270"/>
                      <a:pt x="406" y="270"/>
                    </a:cubicBezTo>
                    <a:cubicBezTo>
                      <a:pt x="405" y="270"/>
                      <a:pt x="405" y="270"/>
                      <a:pt x="405" y="270"/>
                    </a:cubicBezTo>
                    <a:cubicBezTo>
                      <a:pt x="403" y="272"/>
                      <a:pt x="402" y="272"/>
                      <a:pt x="400" y="274"/>
                    </a:cubicBezTo>
                    <a:cubicBezTo>
                      <a:pt x="399" y="274"/>
                      <a:pt x="399" y="274"/>
                      <a:pt x="399" y="274"/>
                    </a:cubicBezTo>
                    <a:cubicBezTo>
                      <a:pt x="399" y="274"/>
                      <a:pt x="399" y="274"/>
                      <a:pt x="399" y="274"/>
                    </a:cubicBezTo>
                    <a:cubicBezTo>
                      <a:pt x="398" y="274"/>
                      <a:pt x="398" y="274"/>
                      <a:pt x="398" y="274"/>
                    </a:cubicBezTo>
                    <a:cubicBezTo>
                      <a:pt x="395" y="273"/>
                      <a:pt x="395" y="273"/>
                      <a:pt x="395" y="273"/>
                    </a:cubicBez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9" y="275"/>
                      <a:pt x="389" y="275"/>
                      <a:pt x="389" y="275"/>
                    </a:cubicBezTo>
                    <a:cubicBezTo>
                      <a:pt x="389" y="276"/>
                      <a:pt x="389" y="276"/>
                      <a:pt x="389" y="276"/>
                    </a:cubicBezTo>
                    <a:cubicBezTo>
                      <a:pt x="389" y="277"/>
                      <a:pt x="389" y="277"/>
                      <a:pt x="389" y="277"/>
                    </a:cubicBezTo>
                    <a:cubicBezTo>
                      <a:pt x="391" y="288"/>
                      <a:pt x="391" y="288"/>
                      <a:pt x="391" y="288"/>
                    </a:cubicBezTo>
                    <a:cubicBezTo>
                      <a:pt x="391" y="289"/>
                      <a:pt x="390" y="290"/>
                      <a:pt x="388" y="290"/>
                    </a:cubicBezTo>
                    <a:cubicBezTo>
                      <a:pt x="383" y="290"/>
                      <a:pt x="383" y="290"/>
                      <a:pt x="383" y="290"/>
                    </a:cubicBezTo>
                    <a:cubicBezTo>
                      <a:pt x="381" y="290"/>
                      <a:pt x="380" y="289"/>
                      <a:pt x="379" y="288"/>
                    </a:cubicBezTo>
                    <a:cubicBezTo>
                      <a:pt x="374" y="284"/>
                      <a:pt x="374" y="284"/>
                      <a:pt x="374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3" y="284"/>
                      <a:pt x="373" y="284"/>
                      <a:pt x="373" y="284"/>
                    </a:cubicBezTo>
                    <a:cubicBezTo>
                      <a:pt x="370" y="277"/>
                      <a:pt x="370" y="277"/>
                      <a:pt x="370" y="277"/>
                    </a:cubicBezTo>
                    <a:cubicBezTo>
                      <a:pt x="369" y="276"/>
                      <a:pt x="367" y="275"/>
                      <a:pt x="363" y="274"/>
                    </a:cubicBezTo>
                    <a:cubicBezTo>
                      <a:pt x="363" y="274"/>
                      <a:pt x="363" y="274"/>
                      <a:pt x="363" y="274"/>
                    </a:cubicBezTo>
                    <a:cubicBezTo>
                      <a:pt x="363" y="274"/>
                      <a:pt x="363" y="274"/>
                      <a:pt x="363" y="274"/>
                    </a:cubicBezTo>
                    <a:cubicBezTo>
                      <a:pt x="357" y="270"/>
                      <a:pt x="357" y="270"/>
                      <a:pt x="357" y="270"/>
                    </a:cubicBezTo>
                    <a:cubicBezTo>
                      <a:pt x="356" y="270"/>
                      <a:pt x="356" y="270"/>
                      <a:pt x="356" y="270"/>
                    </a:cubicBezTo>
                    <a:cubicBezTo>
                      <a:pt x="356" y="269"/>
                      <a:pt x="356" y="269"/>
                      <a:pt x="356" y="269"/>
                    </a:cubicBezTo>
                    <a:cubicBezTo>
                      <a:pt x="356" y="269"/>
                      <a:pt x="356" y="269"/>
                      <a:pt x="356" y="269"/>
                    </a:cubicBezTo>
                    <a:cubicBezTo>
                      <a:pt x="355" y="262"/>
                      <a:pt x="355" y="262"/>
                      <a:pt x="355" y="262"/>
                    </a:cubicBezTo>
                    <a:cubicBezTo>
                      <a:pt x="355" y="257"/>
                      <a:pt x="355" y="257"/>
                      <a:pt x="355" y="257"/>
                    </a:cubicBezTo>
                    <a:cubicBezTo>
                      <a:pt x="356" y="257"/>
                      <a:pt x="356" y="257"/>
                      <a:pt x="356" y="257"/>
                    </a:cubicBezTo>
                    <a:cubicBezTo>
                      <a:pt x="356" y="256"/>
                      <a:pt x="356" y="256"/>
                      <a:pt x="356" y="256"/>
                    </a:cubicBezTo>
                    <a:cubicBezTo>
                      <a:pt x="356" y="256"/>
                      <a:pt x="356" y="256"/>
                      <a:pt x="356" y="256"/>
                    </a:cubicBezTo>
                    <a:cubicBezTo>
                      <a:pt x="358" y="254"/>
                      <a:pt x="358" y="254"/>
                      <a:pt x="358" y="254"/>
                    </a:cubicBezTo>
                    <a:cubicBezTo>
                      <a:pt x="358" y="252"/>
                      <a:pt x="358" y="252"/>
                      <a:pt x="358" y="252"/>
                    </a:cubicBezTo>
                    <a:cubicBezTo>
                      <a:pt x="356" y="244"/>
                      <a:pt x="356" y="244"/>
                      <a:pt x="356" y="244"/>
                    </a:cubicBezTo>
                    <a:cubicBezTo>
                      <a:pt x="350" y="239"/>
                      <a:pt x="350" y="239"/>
                      <a:pt x="350" y="239"/>
                    </a:cubicBezTo>
                    <a:cubicBezTo>
                      <a:pt x="350" y="238"/>
                      <a:pt x="350" y="238"/>
                      <a:pt x="350" y="238"/>
                    </a:cubicBezTo>
                    <a:cubicBezTo>
                      <a:pt x="349" y="222"/>
                      <a:pt x="349" y="222"/>
                      <a:pt x="349" y="222"/>
                    </a:cubicBezTo>
                    <a:cubicBezTo>
                      <a:pt x="345" y="218"/>
                      <a:pt x="345" y="218"/>
                      <a:pt x="345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4" y="218"/>
                      <a:pt x="344" y="218"/>
                      <a:pt x="344" y="218"/>
                    </a:cubicBezTo>
                    <a:cubicBezTo>
                      <a:pt x="341" y="210"/>
                      <a:pt x="341" y="210"/>
                      <a:pt x="341" y="210"/>
                    </a:cubicBezTo>
                    <a:cubicBezTo>
                      <a:pt x="326" y="208"/>
                      <a:pt x="326" y="208"/>
                      <a:pt x="326" y="208"/>
                    </a:cubicBezTo>
                    <a:cubicBezTo>
                      <a:pt x="323" y="207"/>
                      <a:pt x="320" y="205"/>
                      <a:pt x="319" y="202"/>
                    </a:cubicBezTo>
                    <a:cubicBezTo>
                      <a:pt x="312" y="202"/>
                      <a:pt x="312" y="202"/>
                      <a:pt x="312" y="202"/>
                    </a:cubicBezTo>
                    <a:cubicBezTo>
                      <a:pt x="310" y="201"/>
                      <a:pt x="307" y="199"/>
                      <a:pt x="305" y="196"/>
                    </a:cubicBezTo>
                    <a:cubicBezTo>
                      <a:pt x="304" y="196"/>
                      <a:pt x="304" y="196"/>
                      <a:pt x="304" y="196"/>
                    </a:cubicBezTo>
                    <a:cubicBezTo>
                      <a:pt x="302" y="194"/>
                      <a:pt x="301" y="192"/>
                      <a:pt x="299" y="188"/>
                    </a:cubicBezTo>
                    <a:cubicBezTo>
                      <a:pt x="299" y="188"/>
                      <a:pt x="299" y="188"/>
                      <a:pt x="299" y="188"/>
                    </a:cubicBezTo>
                    <a:cubicBezTo>
                      <a:pt x="299" y="188"/>
                      <a:pt x="299" y="188"/>
                      <a:pt x="299" y="188"/>
                    </a:cubicBezTo>
                    <a:cubicBezTo>
                      <a:pt x="297" y="182"/>
                      <a:pt x="297" y="182"/>
                      <a:pt x="297" y="182"/>
                    </a:cubicBezTo>
                    <a:cubicBezTo>
                      <a:pt x="297" y="182"/>
                      <a:pt x="297" y="182"/>
                      <a:pt x="297" y="182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297" y="181"/>
                      <a:pt x="297" y="181"/>
                      <a:pt x="297" y="181"/>
                    </a:cubicBezTo>
                    <a:cubicBezTo>
                      <a:pt x="300" y="168"/>
                      <a:pt x="300" y="168"/>
                      <a:pt x="300" y="168"/>
                    </a:cubicBezTo>
                    <a:cubicBezTo>
                      <a:pt x="300" y="168"/>
                      <a:pt x="300" y="168"/>
                      <a:pt x="300" y="168"/>
                    </a:cubicBezTo>
                    <a:cubicBezTo>
                      <a:pt x="302" y="163"/>
                      <a:pt x="302" y="163"/>
                      <a:pt x="302" y="163"/>
                    </a:cubicBezTo>
                    <a:cubicBezTo>
                      <a:pt x="302" y="162"/>
                      <a:pt x="302" y="162"/>
                      <a:pt x="302" y="162"/>
                    </a:cubicBezTo>
                    <a:cubicBezTo>
                      <a:pt x="302" y="162"/>
                      <a:pt x="302" y="162"/>
                      <a:pt x="302" y="162"/>
                    </a:cubicBezTo>
                    <a:cubicBezTo>
                      <a:pt x="303" y="162"/>
                      <a:pt x="303" y="162"/>
                      <a:pt x="303" y="162"/>
                    </a:cubicBezTo>
                    <a:cubicBezTo>
                      <a:pt x="318" y="156"/>
                      <a:pt x="318" y="156"/>
                      <a:pt x="318" y="156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25" y="142"/>
                      <a:pt x="325" y="142"/>
                      <a:pt x="325" y="142"/>
                    </a:cubicBezTo>
                    <a:cubicBezTo>
                      <a:pt x="324" y="138"/>
                      <a:pt x="324" y="138"/>
                      <a:pt x="324" y="138"/>
                    </a:cubicBezTo>
                    <a:cubicBezTo>
                      <a:pt x="322" y="133"/>
                      <a:pt x="320" y="130"/>
                      <a:pt x="320" y="128"/>
                    </a:cubicBezTo>
                    <a:cubicBezTo>
                      <a:pt x="317" y="128"/>
                      <a:pt x="317" y="128"/>
                      <a:pt x="317" y="128"/>
                    </a:cubicBezTo>
                    <a:cubicBezTo>
                      <a:pt x="311" y="128"/>
                      <a:pt x="311" y="128"/>
                      <a:pt x="311" y="128"/>
                    </a:cubicBezTo>
                    <a:cubicBezTo>
                      <a:pt x="310" y="128"/>
                      <a:pt x="307" y="132"/>
                      <a:pt x="303" y="137"/>
                    </a:cubicBezTo>
                    <a:cubicBezTo>
                      <a:pt x="296" y="143"/>
                      <a:pt x="296" y="143"/>
                      <a:pt x="296" y="143"/>
                    </a:cubicBezTo>
                    <a:cubicBezTo>
                      <a:pt x="295" y="143"/>
                      <a:pt x="295" y="143"/>
                      <a:pt x="295" y="143"/>
                    </a:cubicBezTo>
                    <a:cubicBezTo>
                      <a:pt x="295" y="144"/>
                      <a:pt x="295" y="144"/>
                      <a:pt x="295" y="144"/>
                    </a:cubicBezTo>
                    <a:cubicBezTo>
                      <a:pt x="290" y="145"/>
                      <a:pt x="286" y="146"/>
                      <a:pt x="284" y="145"/>
                    </a:cubicBezTo>
                    <a:lnTo>
                      <a:pt x="271" y="14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6288717" y="3044918"/>
                <a:ext cx="313758" cy="526761"/>
              </a:xfrm>
              <a:custGeom>
                <a:avLst/>
                <a:gdLst>
                  <a:gd name="T0" fmla="*/ 46 w 91"/>
                  <a:gd name="T1" fmla="*/ 30 h 153"/>
                  <a:gd name="T2" fmla="*/ 46 w 91"/>
                  <a:gd name="T3" fmla="*/ 43 h 153"/>
                  <a:gd name="T4" fmla="*/ 41 w 91"/>
                  <a:gd name="T5" fmla="*/ 55 h 153"/>
                  <a:gd name="T6" fmla="*/ 37 w 91"/>
                  <a:gd name="T7" fmla="*/ 62 h 153"/>
                  <a:gd name="T8" fmla="*/ 37 w 91"/>
                  <a:gd name="T9" fmla="*/ 62 h 153"/>
                  <a:gd name="T10" fmla="*/ 21 w 91"/>
                  <a:gd name="T11" fmla="*/ 65 h 153"/>
                  <a:gd name="T12" fmla="*/ 6 w 91"/>
                  <a:gd name="T13" fmla="*/ 68 h 153"/>
                  <a:gd name="T14" fmla="*/ 4 w 91"/>
                  <a:gd name="T15" fmla="*/ 70 h 153"/>
                  <a:gd name="T16" fmla="*/ 19 w 91"/>
                  <a:gd name="T17" fmla="*/ 72 h 153"/>
                  <a:gd name="T18" fmla="*/ 20 w 91"/>
                  <a:gd name="T19" fmla="*/ 72 h 153"/>
                  <a:gd name="T20" fmla="*/ 24 w 91"/>
                  <a:gd name="T21" fmla="*/ 82 h 153"/>
                  <a:gd name="T22" fmla="*/ 30 w 91"/>
                  <a:gd name="T23" fmla="*/ 93 h 153"/>
                  <a:gd name="T24" fmla="*/ 35 w 91"/>
                  <a:gd name="T25" fmla="*/ 108 h 153"/>
                  <a:gd name="T26" fmla="*/ 35 w 91"/>
                  <a:gd name="T27" fmla="*/ 108 h 153"/>
                  <a:gd name="T28" fmla="*/ 38 w 91"/>
                  <a:gd name="T29" fmla="*/ 116 h 153"/>
                  <a:gd name="T30" fmla="*/ 35 w 91"/>
                  <a:gd name="T31" fmla="*/ 125 h 153"/>
                  <a:gd name="T32" fmla="*/ 36 w 91"/>
                  <a:gd name="T33" fmla="*/ 132 h 153"/>
                  <a:gd name="T34" fmla="*/ 50 w 91"/>
                  <a:gd name="T35" fmla="*/ 141 h 153"/>
                  <a:gd name="T36" fmla="*/ 58 w 91"/>
                  <a:gd name="T37" fmla="*/ 152 h 153"/>
                  <a:gd name="T38" fmla="*/ 62 w 91"/>
                  <a:gd name="T39" fmla="*/ 153 h 153"/>
                  <a:gd name="T40" fmla="*/ 61 w 91"/>
                  <a:gd name="T41" fmla="*/ 139 h 153"/>
                  <a:gd name="T42" fmla="*/ 70 w 91"/>
                  <a:gd name="T43" fmla="*/ 135 h 153"/>
                  <a:gd name="T44" fmla="*/ 71 w 91"/>
                  <a:gd name="T45" fmla="*/ 134 h 153"/>
                  <a:gd name="T46" fmla="*/ 71 w 91"/>
                  <a:gd name="T47" fmla="*/ 135 h 153"/>
                  <a:gd name="T48" fmla="*/ 78 w 91"/>
                  <a:gd name="T49" fmla="*/ 134 h 153"/>
                  <a:gd name="T50" fmla="*/ 79 w 91"/>
                  <a:gd name="T51" fmla="*/ 123 h 153"/>
                  <a:gd name="T52" fmla="*/ 73 w 91"/>
                  <a:gd name="T53" fmla="*/ 116 h 153"/>
                  <a:gd name="T54" fmla="*/ 69 w 91"/>
                  <a:gd name="T55" fmla="*/ 116 h 153"/>
                  <a:gd name="T56" fmla="*/ 66 w 91"/>
                  <a:gd name="T57" fmla="*/ 105 h 153"/>
                  <a:gd name="T58" fmla="*/ 67 w 91"/>
                  <a:gd name="T59" fmla="*/ 84 h 153"/>
                  <a:gd name="T60" fmla="*/ 82 w 91"/>
                  <a:gd name="T61" fmla="*/ 80 h 153"/>
                  <a:gd name="T62" fmla="*/ 91 w 91"/>
                  <a:gd name="T63" fmla="*/ 54 h 153"/>
                  <a:gd name="T64" fmla="*/ 84 w 91"/>
                  <a:gd name="T65" fmla="*/ 48 h 153"/>
                  <a:gd name="T66" fmla="*/ 83 w 91"/>
                  <a:gd name="T67" fmla="*/ 48 h 153"/>
                  <a:gd name="T68" fmla="*/ 76 w 91"/>
                  <a:gd name="T69" fmla="*/ 49 h 153"/>
                  <a:gd name="T70" fmla="*/ 71 w 91"/>
                  <a:gd name="T71" fmla="*/ 43 h 153"/>
                  <a:gd name="T72" fmla="*/ 71 w 91"/>
                  <a:gd name="T73" fmla="*/ 42 h 153"/>
                  <a:gd name="T74" fmla="*/ 73 w 91"/>
                  <a:gd name="T75" fmla="*/ 26 h 153"/>
                  <a:gd name="T76" fmla="*/ 76 w 91"/>
                  <a:gd name="T77" fmla="*/ 19 h 153"/>
                  <a:gd name="T78" fmla="*/ 78 w 91"/>
                  <a:gd name="T79" fmla="*/ 10 h 153"/>
                  <a:gd name="T80" fmla="*/ 64 w 91"/>
                  <a:gd name="T8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1" h="153">
                    <a:moveTo>
                      <a:pt x="53" y="10"/>
                    </a:moveTo>
                    <a:cubicBezTo>
                      <a:pt x="46" y="30"/>
                      <a:pt x="46" y="30"/>
                      <a:pt x="46" y="30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2" y="58"/>
                      <a:pt x="41" y="60"/>
                      <a:pt x="38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29" y="86"/>
                      <a:pt x="30" y="88"/>
                      <a:pt x="30" y="93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5" y="108"/>
                      <a:pt x="35" y="108"/>
                      <a:pt x="35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41" y="136"/>
                      <a:pt x="41" y="136"/>
                      <a:pt x="41" y="136"/>
                    </a:cubicBezTo>
                    <a:cubicBezTo>
                      <a:pt x="46" y="138"/>
                      <a:pt x="49" y="139"/>
                      <a:pt x="50" y="141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6" y="148"/>
                      <a:pt x="57" y="150"/>
                      <a:pt x="58" y="152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2" y="153"/>
                      <a:pt x="62" y="153"/>
                      <a:pt x="62" y="153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0" y="142"/>
                      <a:pt x="60" y="140"/>
                      <a:pt x="61" y="139"/>
                    </a:cubicBezTo>
                    <a:cubicBezTo>
                      <a:pt x="62" y="138"/>
                      <a:pt x="63" y="137"/>
                      <a:pt x="64" y="137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0" y="135"/>
                      <a:pt x="70" y="135"/>
                      <a:pt x="70" y="135"/>
                    </a:cubicBezTo>
                    <a:cubicBezTo>
                      <a:pt x="71" y="134"/>
                      <a:pt x="71" y="134"/>
                      <a:pt x="71" y="134"/>
                    </a:cubicBezTo>
                    <a:cubicBezTo>
                      <a:pt x="71" y="134"/>
                      <a:pt x="71" y="134"/>
                      <a:pt x="71" y="134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4" y="136"/>
                      <a:pt x="74" y="136"/>
                      <a:pt x="74" y="136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79" y="123"/>
                      <a:pt x="79" y="123"/>
                      <a:pt x="79" y="123"/>
                    </a:cubicBezTo>
                    <a:cubicBezTo>
                      <a:pt x="77" y="118"/>
                      <a:pt x="77" y="118"/>
                      <a:pt x="77" y="118"/>
                    </a:cubicBezTo>
                    <a:cubicBezTo>
                      <a:pt x="73" y="116"/>
                      <a:pt x="73" y="116"/>
                      <a:pt x="73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7" y="85"/>
                      <a:pt x="67" y="85"/>
                      <a:pt x="67" y="85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73" y="76"/>
                      <a:pt x="73" y="76"/>
                      <a:pt x="73" y="76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7" y="80"/>
                      <a:pt x="87" y="80"/>
                      <a:pt x="87" y="80"/>
                    </a:cubicBezTo>
                    <a:cubicBezTo>
                      <a:pt x="91" y="54"/>
                      <a:pt x="91" y="54"/>
                      <a:pt x="91" y="54"/>
                    </a:cubicBezTo>
                    <a:cubicBezTo>
                      <a:pt x="90" y="52"/>
                      <a:pt x="89" y="50"/>
                      <a:pt x="87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77" y="50"/>
                      <a:pt x="77" y="50"/>
                      <a:pt x="77" y="50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4" y="22"/>
                      <a:pt x="75" y="21"/>
                      <a:pt x="76" y="19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4" y="0"/>
                      <a:pt x="64" y="0"/>
                      <a:pt x="64" y="0"/>
                    </a:cubicBezTo>
                    <a:lnTo>
                      <a:pt x="53" y="1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Freeform 10"/>
              <p:cNvSpPr/>
              <p:nvPr/>
            </p:nvSpPr>
            <p:spPr bwMode="auto">
              <a:xfrm>
                <a:off x="4741568" y="2999611"/>
                <a:ext cx="1399062" cy="1006188"/>
              </a:xfrm>
              <a:custGeom>
                <a:avLst/>
                <a:gdLst>
                  <a:gd name="T0" fmla="*/ 242 w 406"/>
                  <a:gd name="T1" fmla="*/ 29 h 292"/>
                  <a:gd name="T2" fmla="*/ 229 w 406"/>
                  <a:gd name="T3" fmla="*/ 42 h 292"/>
                  <a:gd name="T4" fmla="*/ 191 w 406"/>
                  <a:gd name="T5" fmla="*/ 15 h 292"/>
                  <a:gd name="T6" fmla="*/ 179 w 406"/>
                  <a:gd name="T7" fmla="*/ 10 h 292"/>
                  <a:gd name="T8" fmla="*/ 144 w 406"/>
                  <a:gd name="T9" fmla="*/ 2 h 292"/>
                  <a:gd name="T10" fmla="*/ 115 w 406"/>
                  <a:gd name="T11" fmla="*/ 6 h 292"/>
                  <a:gd name="T12" fmla="*/ 99 w 406"/>
                  <a:gd name="T13" fmla="*/ 10 h 292"/>
                  <a:gd name="T14" fmla="*/ 72 w 406"/>
                  <a:gd name="T15" fmla="*/ 14 h 292"/>
                  <a:gd name="T16" fmla="*/ 42 w 406"/>
                  <a:gd name="T17" fmla="*/ 21 h 292"/>
                  <a:gd name="T18" fmla="*/ 50 w 406"/>
                  <a:gd name="T19" fmla="*/ 45 h 292"/>
                  <a:gd name="T20" fmla="*/ 63 w 406"/>
                  <a:gd name="T21" fmla="*/ 65 h 292"/>
                  <a:gd name="T22" fmla="*/ 53 w 406"/>
                  <a:gd name="T23" fmla="*/ 90 h 292"/>
                  <a:gd name="T24" fmla="*/ 56 w 406"/>
                  <a:gd name="T25" fmla="*/ 103 h 292"/>
                  <a:gd name="T26" fmla="*/ 30 w 406"/>
                  <a:gd name="T27" fmla="*/ 105 h 292"/>
                  <a:gd name="T28" fmla="*/ 10 w 406"/>
                  <a:gd name="T29" fmla="*/ 121 h 292"/>
                  <a:gd name="T30" fmla="*/ 2 w 406"/>
                  <a:gd name="T31" fmla="*/ 137 h 292"/>
                  <a:gd name="T32" fmla="*/ 6 w 406"/>
                  <a:gd name="T33" fmla="*/ 169 h 292"/>
                  <a:gd name="T34" fmla="*/ 9 w 406"/>
                  <a:gd name="T35" fmla="*/ 197 h 292"/>
                  <a:gd name="T36" fmla="*/ 39 w 406"/>
                  <a:gd name="T37" fmla="*/ 209 h 292"/>
                  <a:gd name="T38" fmla="*/ 51 w 406"/>
                  <a:gd name="T39" fmla="*/ 218 h 292"/>
                  <a:gd name="T40" fmla="*/ 64 w 406"/>
                  <a:gd name="T41" fmla="*/ 229 h 292"/>
                  <a:gd name="T42" fmla="*/ 94 w 406"/>
                  <a:gd name="T43" fmla="*/ 242 h 292"/>
                  <a:gd name="T44" fmla="*/ 136 w 406"/>
                  <a:gd name="T45" fmla="*/ 251 h 292"/>
                  <a:gd name="T46" fmla="*/ 159 w 406"/>
                  <a:gd name="T47" fmla="*/ 256 h 292"/>
                  <a:gd name="T48" fmla="*/ 171 w 406"/>
                  <a:gd name="T49" fmla="*/ 269 h 292"/>
                  <a:gd name="T50" fmla="*/ 175 w 406"/>
                  <a:gd name="T51" fmla="*/ 278 h 292"/>
                  <a:gd name="T52" fmla="*/ 184 w 406"/>
                  <a:gd name="T53" fmla="*/ 289 h 292"/>
                  <a:gd name="T54" fmla="*/ 196 w 406"/>
                  <a:gd name="T55" fmla="*/ 285 h 292"/>
                  <a:gd name="T56" fmla="*/ 211 w 406"/>
                  <a:gd name="T57" fmla="*/ 280 h 292"/>
                  <a:gd name="T58" fmla="*/ 223 w 406"/>
                  <a:gd name="T59" fmla="*/ 277 h 292"/>
                  <a:gd name="T60" fmla="*/ 227 w 406"/>
                  <a:gd name="T61" fmla="*/ 261 h 292"/>
                  <a:gd name="T62" fmla="*/ 243 w 406"/>
                  <a:gd name="T63" fmla="*/ 235 h 292"/>
                  <a:gd name="T64" fmla="*/ 240 w 406"/>
                  <a:gd name="T65" fmla="*/ 211 h 292"/>
                  <a:gd name="T66" fmla="*/ 247 w 406"/>
                  <a:gd name="T67" fmla="*/ 203 h 292"/>
                  <a:gd name="T68" fmla="*/ 279 w 406"/>
                  <a:gd name="T69" fmla="*/ 214 h 292"/>
                  <a:gd name="T70" fmla="*/ 285 w 406"/>
                  <a:gd name="T71" fmla="*/ 231 h 292"/>
                  <a:gd name="T72" fmla="*/ 300 w 406"/>
                  <a:gd name="T73" fmla="*/ 249 h 292"/>
                  <a:gd name="T74" fmla="*/ 326 w 406"/>
                  <a:gd name="T75" fmla="*/ 259 h 292"/>
                  <a:gd name="T76" fmla="*/ 333 w 406"/>
                  <a:gd name="T77" fmla="*/ 261 h 292"/>
                  <a:gd name="T78" fmla="*/ 351 w 406"/>
                  <a:gd name="T79" fmla="*/ 254 h 292"/>
                  <a:gd name="T80" fmla="*/ 362 w 406"/>
                  <a:gd name="T81" fmla="*/ 237 h 292"/>
                  <a:gd name="T82" fmla="*/ 347 w 406"/>
                  <a:gd name="T83" fmla="*/ 229 h 292"/>
                  <a:gd name="T84" fmla="*/ 368 w 406"/>
                  <a:gd name="T85" fmla="*/ 204 h 292"/>
                  <a:gd name="T86" fmla="*/ 376 w 406"/>
                  <a:gd name="T87" fmla="*/ 175 h 292"/>
                  <a:gd name="T88" fmla="*/ 403 w 406"/>
                  <a:gd name="T89" fmla="*/ 145 h 292"/>
                  <a:gd name="T90" fmla="*/ 401 w 406"/>
                  <a:gd name="T91" fmla="*/ 128 h 292"/>
                  <a:gd name="T92" fmla="*/ 383 w 406"/>
                  <a:gd name="T93" fmla="*/ 85 h 292"/>
                  <a:gd name="T94" fmla="*/ 369 w 406"/>
                  <a:gd name="T95" fmla="*/ 80 h 292"/>
                  <a:gd name="T96" fmla="*/ 337 w 406"/>
                  <a:gd name="T97" fmla="*/ 50 h 292"/>
                  <a:gd name="T98" fmla="*/ 329 w 406"/>
                  <a:gd name="T99" fmla="*/ 53 h 292"/>
                  <a:gd name="T100" fmla="*/ 308 w 406"/>
                  <a:gd name="T101" fmla="*/ 39 h 292"/>
                  <a:gd name="T102" fmla="*/ 282 w 406"/>
                  <a:gd name="T103" fmla="*/ 26 h 292"/>
                  <a:gd name="T104" fmla="*/ 273 w 406"/>
                  <a:gd name="T105" fmla="*/ 27 h 292"/>
                  <a:gd name="T106" fmla="*/ 243 w 406"/>
                  <a:gd name="T107" fmla="*/ 15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6" h="292">
                    <a:moveTo>
                      <a:pt x="243" y="15"/>
                    </a:moveTo>
                    <a:cubicBezTo>
                      <a:pt x="239" y="18"/>
                      <a:pt x="239" y="18"/>
                      <a:pt x="239" y="18"/>
                    </a:cubicBezTo>
                    <a:cubicBezTo>
                      <a:pt x="239" y="20"/>
                      <a:pt x="240" y="23"/>
                      <a:pt x="241" y="29"/>
                    </a:cubicBezTo>
                    <a:cubicBezTo>
                      <a:pt x="241" y="29"/>
                      <a:pt x="241" y="29"/>
                      <a:pt x="241" y="29"/>
                    </a:cubicBezTo>
                    <a:cubicBezTo>
                      <a:pt x="242" y="29"/>
                      <a:pt x="242" y="29"/>
                      <a:pt x="242" y="29"/>
                    </a:cubicBezTo>
                    <a:cubicBezTo>
                      <a:pt x="241" y="29"/>
                      <a:pt x="241" y="29"/>
                      <a:pt x="241" y="29"/>
                    </a:cubicBezTo>
                    <a:cubicBezTo>
                      <a:pt x="237" y="39"/>
                      <a:pt x="237" y="39"/>
                      <a:pt x="237" y="39"/>
                    </a:cubicBezTo>
                    <a:cubicBezTo>
                      <a:pt x="231" y="42"/>
                      <a:pt x="231" y="42"/>
                      <a:pt x="231" y="42"/>
                    </a:cubicBezTo>
                    <a:cubicBezTo>
                      <a:pt x="230" y="42"/>
                      <a:pt x="230" y="42"/>
                      <a:pt x="230" y="42"/>
                    </a:cubicBezTo>
                    <a:cubicBezTo>
                      <a:pt x="229" y="42"/>
                      <a:pt x="229" y="42"/>
                      <a:pt x="229" y="42"/>
                    </a:cubicBezTo>
                    <a:cubicBezTo>
                      <a:pt x="219" y="37"/>
                      <a:pt x="219" y="37"/>
                      <a:pt x="219" y="37"/>
                    </a:cubicBezTo>
                    <a:cubicBezTo>
                      <a:pt x="218" y="37"/>
                      <a:pt x="218" y="37"/>
                      <a:pt x="218" y="37"/>
                    </a:cubicBezTo>
                    <a:cubicBezTo>
                      <a:pt x="218" y="37"/>
                      <a:pt x="218" y="37"/>
                      <a:pt x="218" y="37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1" y="15"/>
                      <a:pt x="191" y="15"/>
                      <a:pt x="191" y="15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63" y="3"/>
                      <a:pt x="163" y="3"/>
                      <a:pt x="163" y="3"/>
                    </a:cubicBezTo>
                    <a:cubicBezTo>
                      <a:pt x="158" y="3"/>
                      <a:pt x="158" y="3"/>
                      <a:pt x="158" y="3"/>
                    </a:cubicBezTo>
                    <a:cubicBezTo>
                      <a:pt x="157" y="3"/>
                      <a:pt x="157" y="3"/>
                      <a:pt x="157" y="3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44" y="2"/>
                      <a:pt x="144" y="2"/>
                      <a:pt x="144" y="2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2" y="5"/>
                      <a:pt x="119" y="5"/>
                      <a:pt x="115" y="6"/>
                    </a:cubicBezTo>
                    <a:cubicBezTo>
                      <a:pt x="107" y="7"/>
                      <a:pt x="107" y="7"/>
                      <a:pt x="107" y="7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9" y="55"/>
                      <a:pt x="61" y="57"/>
                      <a:pt x="61" y="59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57" y="77"/>
                      <a:pt x="57" y="77"/>
                      <a:pt x="57" y="77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6" y="105"/>
                      <a:pt x="55" y="106"/>
                      <a:pt x="54" y="107"/>
                    </a:cubicBezTo>
                    <a:cubicBezTo>
                      <a:pt x="51" y="109"/>
                      <a:pt x="47" y="109"/>
                      <a:pt x="41" y="107"/>
                    </a:cubicBezTo>
                    <a:cubicBezTo>
                      <a:pt x="31" y="105"/>
                      <a:pt x="31" y="105"/>
                      <a:pt x="31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23" y="101"/>
                      <a:pt x="23" y="101"/>
                      <a:pt x="23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4"/>
                      <a:pt x="8" y="125"/>
                      <a:pt x="5" y="126"/>
                    </a:cubicBezTo>
                    <a:cubicBezTo>
                      <a:pt x="4" y="126"/>
                      <a:pt x="3" y="128"/>
                      <a:pt x="4" y="131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5" y="139"/>
                      <a:pt x="7" y="141"/>
                      <a:pt x="8" y="143"/>
                    </a:cubicBezTo>
                    <a:cubicBezTo>
                      <a:pt x="10" y="152"/>
                      <a:pt x="10" y="152"/>
                      <a:pt x="10" y="152"/>
                    </a:cubicBezTo>
                    <a:cubicBezTo>
                      <a:pt x="10" y="156"/>
                      <a:pt x="10" y="156"/>
                      <a:pt x="10" y="156"/>
                    </a:cubicBezTo>
                    <a:cubicBezTo>
                      <a:pt x="10" y="158"/>
                      <a:pt x="9" y="159"/>
                      <a:pt x="8" y="161"/>
                    </a:cubicBezTo>
                    <a:cubicBezTo>
                      <a:pt x="6" y="169"/>
                      <a:pt x="6" y="169"/>
                      <a:pt x="6" y="169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6"/>
                      <a:pt x="1" y="186"/>
                      <a:pt x="1" y="186"/>
                    </a:cubicBezTo>
                    <a:cubicBezTo>
                      <a:pt x="6" y="193"/>
                      <a:pt x="6" y="193"/>
                      <a:pt x="6" y="193"/>
                    </a:cubicBezTo>
                    <a:cubicBezTo>
                      <a:pt x="8" y="195"/>
                      <a:pt x="9" y="196"/>
                      <a:pt x="9" y="197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21" y="212"/>
                      <a:pt x="21" y="212"/>
                      <a:pt x="21" y="212"/>
                    </a:cubicBezTo>
                    <a:cubicBezTo>
                      <a:pt x="24" y="215"/>
                      <a:pt x="26" y="216"/>
                      <a:pt x="27" y="216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6" y="210"/>
                      <a:pt x="37" y="209"/>
                      <a:pt x="39" y="209"/>
                    </a:cubicBezTo>
                    <a:cubicBezTo>
                      <a:pt x="41" y="209"/>
                      <a:pt x="43" y="210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47" y="213"/>
                      <a:pt x="47" y="213"/>
                      <a:pt x="47" y="213"/>
                    </a:cubicBezTo>
                    <a:cubicBezTo>
                      <a:pt x="51" y="218"/>
                      <a:pt x="51" y="218"/>
                      <a:pt x="51" y="218"/>
                    </a:cubicBezTo>
                    <a:cubicBezTo>
                      <a:pt x="53" y="223"/>
                      <a:pt x="53" y="223"/>
                      <a:pt x="53" y="223"/>
                    </a:cubicBezTo>
                    <a:cubicBezTo>
                      <a:pt x="55" y="225"/>
                      <a:pt x="55" y="225"/>
                      <a:pt x="55" y="225"/>
                    </a:cubicBezTo>
                    <a:cubicBezTo>
                      <a:pt x="56" y="225"/>
                      <a:pt x="56" y="225"/>
                      <a:pt x="56" y="225"/>
                    </a:cubicBezTo>
                    <a:cubicBezTo>
                      <a:pt x="61" y="229"/>
                      <a:pt x="61" y="229"/>
                      <a:pt x="61" y="229"/>
                    </a:cubicBezTo>
                    <a:cubicBezTo>
                      <a:pt x="64" y="229"/>
                      <a:pt x="64" y="229"/>
                      <a:pt x="64" y="229"/>
                    </a:cubicBezTo>
                    <a:cubicBezTo>
                      <a:pt x="66" y="230"/>
                      <a:pt x="67" y="231"/>
                      <a:pt x="68" y="233"/>
                    </a:cubicBezTo>
                    <a:cubicBezTo>
                      <a:pt x="69" y="234"/>
                      <a:pt x="74" y="235"/>
                      <a:pt x="81" y="237"/>
                    </a:cubicBezTo>
                    <a:cubicBezTo>
                      <a:pt x="82" y="237"/>
                      <a:pt x="82" y="237"/>
                      <a:pt x="82" y="237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94" y="242"/>
                      <a:pt x="94" y="242"/>
                      <a:pt x="94" y="242"/>
                    </a:cubicBezTo>
                    <a:cubicBezTo>
                      <a:pt x="103" y="246"/>
                      <a:pt x="103" y="246"/>
                      <a:pt x="103" y="246"/>
                    </a:cubicBezTo>
                    <a:cubicBezTo>
                      <a:pt x="117" y="249"/>
                      <a:pt x="117" y="249"/>
                      <a:pt x="117" y="249"/>
                    </a:cubicBezTo>
                    <a:cubicBezTo>
                      <a:pt x="118" y="250"/>
                      <a:pt x="118" y="250"/>
                      <a:pt x="118" y="250"/>
                    </a:cubicBezTo>
                    <a:cubicBezTo>
                      <a:pt x="136" y="251"/>
                      <a:pt x="136" y="251"/>
                      <a:pt x="136" y="251"/>
                    </a:cubicBezTo>
                    <a:cubicBezTo>
                      <a:pt x="145" y="247"/>
                      <a:pt x="145" y="247"/>
                      <a:pt x="145" y="247"/>
                    </a:cubicBezTo>
                    <a:cubicBezTo>
                      <a:pt x="152" y="247"/>
                      <a:pt x="152" y="247"/>
                      <a:pt x="152" y="247"/>
                    </a:cubicBezTo>
                    <a:cubicBezTo>
                      <a:pt x="152" y="248"/>
                      <a:pt x="152" y="248"/>
                      <a:pt x="152" y="248"/>
                    </a:cubicBezTo>
                    <a:cubicBezTo>
                      <a:pt x="153" y="248"/>
                      <a:pt x="153" y="248"/>
                      <a:pt x="153" y="248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9" y="256"/>
                      <a:pt x="159" y="256"/>
                      <a:pt x="159" y="256"/>
                    </a:cubicBezTo>
                    <a:cubicBezTo>
                      <a:pt x="159" y="257"/>
                      <a:pt x="159" y="257"/>
                      <a:pt x="159" y="257"/>
                    </a:cubicBezTo>
                    <a:cubicBezTo>
                      <a:pt x="163" y="263"/>
                      <a:pt x="163" y="263"/>
                      <a:pt x="163" y="263"/>
                    </a:cubicBezTo>
                    <a:cubicBezTo>
                      <a:pt x="166" y="267"/>
                      <a:pt x="166" y="267"/>
                      <a:pt x="166" y="267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1" y="269"/>
                      <a:pt x="171" y="269"/>
                      <a:pt x="171" y="269"/>
                    </a:cubicBezTo>
                    <a:cubicBezTo>
                      <a:pt x="172" y="269"/>
                      <a:pt x="172" y="269"/>
                      <a:pt x="172" y="269"/>
                    </a:cubicBezTo>
                    <a:cubicBezTo>
                      <a:pt x="175" y="277"/>
                      <a:pt x="175" y="277"/>
                      <a:pt x="175" y="277"/>
                    </a:cubicBezTo>
                    <a:cubicBezTo>
                      <a:pt x="175" y="278"/>
                      <a:pt x="175" y="278"/>
                      <a:pt x="175" y="278"/>
                    </a:cubicBezTo>
                    <a:cubicBezTo>
                      <a:pt x="176" y="278"/>
                      <a:pt x="176" y="278"/>
                      <a:pt x="176" y="278"/>
                    </a:cubicBezTo>
                    <a:cubicBezTo>
                      <a:pt x="176" y="278"/>
                      <a:pt x="176" y="278"/>
                      <a:pt x="176" y="278"/>
                    </a:cubicBezTo>
                    <a:cubicBezTo>
                      <a:pt x="178" y="287"/>
                      <a:pt x="178" y="287"/>
                      <a:pt x="178" y="287"/>
                    </a:cubicBezTo>
                    <a:cubicBezTo>
                      <a:pt x="183" y="289"/>
                      <a:pt x="183" y="289"/>
                      <a:pt x="183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4" y="289"/>
                      <a:pt x="184" y="289"/>
                      <a:pt x="184" y="289"/>
                    </a:cubicBezTo>
                    <a:cubicBezTo>
                      <a:pt x="188" y="292"/>
                      <a:pt x="188" y="292"/>
                      <a:pt x="188" y="292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6" y="285"/>
                      <a:pt x="196" y="285"/>
                      <a:pt x="196" y="285"/>
                    </a:cubicBezTo>
                    <a:cubicBezTo>
                      <a:pt x="196" y="284"/>
                      <a:pt x="196" y="284"/>
                      <a:pt x="196" y="284"/>
                    </a:cubicBezTo>
                    <a:cubicBezTo>
                      <a:pt x="196" y="284"/>
                      <a:pt x="196" y="284"/>
                      <a:pt x="196" y="284"/>
                    </a:cubicBezTo>
                    <a:cubicBezTo>
                      <a:pt x="203" y="277"/>
                      <a:pt x="203" y="277"/>
                      <a:pt x="203" y="277"/>
                    </a:cubicBezTo>
                    <a:cubicBezTo>
                      <a:pt x="211" y="279"/>
                      <a:pt x="211" y="279"/>
                      <a:pt x="211" y="279"/>
                    </a:cubicBezTo>
                    <a:cubicBezTo>
                      <a:pt x="211" y="280"/>
                      <a:pt x="211" y="280"/>
                      <a:pt x="211" y="280"/>
                    </a:cubicBezTo>
                    <a:cubicBezTo>
                      <a:pt x="214" y="288"/>
                      <a:pt x="214" y="288"/>
                      <a:pt x="214" y="288"/>
                    </a:cubicBezTo>
                    <a:cubicBezTo>
                      <a:pt x="222" y="285"/>
                      <a:pt x="222" y="285"/>
                      <a:pt x="222" y="285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7"/>
                      <a:pt x="223" y="277"/>
                      <a:pt x="223" y="277"/>
                    </a:cubicBezTo>
                    <a:cubicBezTo>
                      <a:pt x="223" y="276"/>
                      <a:pt x="223" y="276"/>
                      <a:pt x="223" y="276"/>
                    </a:cubicBezTo>
                    <a:cubicBezTo>
                      <a:pt x="228" y="273"/>
                      <a:pt x="228" y="273"/>
                      <a:pt x="228" y="273"/>
                    </a:cubicBezTo>
                    <a:cubicBezTo>
                      <a:pt x="227" y="262"/>
                      <a:pt x="227" y="262"/>
                      <a:pt x="227" y="262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27" y="261"/>
                      <a:pt x="227" y="261"/>
                      <a:pt x="227" y="261"/>
                    </a:cubicBezTo>
                    <a:cubicBezTo>
                      <a:pt x="233" y="249"/>
                      <a:pt x="233" y="249"/>
                      <a:pt x="233" y="249"/>
                    </a:cubicBezTo>
                    <a:cubicBezTo>
                      <a:pt x="239" y="246"/>
                      <a:pt x="239" y="246"/>
                      <a:pt x="239" y="246"/>
                    </a:cubicBezTo>
                    <a:cubicBezTo>
                      <a:pt x="237" y="235"/>
                      <a:pt x="237" y="235"/>
                      <a:pt x="237" y="235"/>
                    </a:cubicBezTo>
                    <a:cubicBezTo>
                      <a:pt x="243" y="235"/>
                      <a:pt x="243" y="235"/>
                      <a:pt x="243" y="235"/>
                    </a:cubicBezTo>
                    <a:cubicBezTo>
                      <a:pt x="242" y="230"/>
                      <a:pt x="242" y="230"/>
                      <a:pt x="242" y="230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219"/>
                      <a:pt x="239" y="219"/>
                      <a:pt x="239" y="219"/>
                    </a:cubicBezTo>
                    <a:cubicBezTo>
                      <a:pt x="239" y="218"/>
                      <a:pt x="239" y="218"/>
                      <a:pt x="239" y="218"/>
                    </a:cubicBezTo>
                    <a:cubicBezTo>
                      <a:pt x="240" y="211"/>
                      <a:pt x="240" y="211"/>
                      <a:pt x="240" y="211"/>
                    </a:cubicBezTo>
                    <a:cubicBezTo>
                      <a:pt x="240" y="209"/>
                      <a:pt x="240" y="209"/>
                      <a:pt x="240" y="209"/>
                    </a:cubicBezTo>
                    <a:cubicBezTo>
                      <a:pt x="241" y="209"/>
                      <a:pt x="241" y="209"/>
                      <a:pt x="241" y="209"/>
                    </a:cubicBezTo>
                    <a:cubicBezTo>
                      <a:pt x="245" y="204"/>
                      <a:pt x="245" y="204"/>
                      <a:pt x="245" y="204"/>
                    </a:cubicBezTo>
                    <a:cubicBezTo>
                      <a:pt x="246" y="203"/>
                      <a:pt x="246" y="203"/>
                      <a:pt x="246" y="203"/>
                    </a:cubicBezTo>
                    <a:cubicBezTo>
                      <a:pt x="247" y="203"/>
                      <a:pt x="247" y="203"/>
                      <a:pt x="247" y="203"/>
                    </a:cubicBezTo>
                    <a:cubicBezTo>
                      <a:pt x="258" y="205"/>
                      <a:pt x="258" y="205"/>
                      <a:pt x="258" y="205"/>
                    </a:cubicBezTo>
                    <a:cubicBezTo>
                      <a:pt x="258" y="205"/>
                      <a:pt x="258" y="205"/>
                      <a:pt x="258" y="205"/>
                    </a:cubicBezTo>
                    <a:cubicBezTo>
                      <a:pt x="267" y="207"/>
                      <a:pt x="267" y="207"/>
                      <a:pt x="267" y="207"/>
                    </a:cubicBezTo>
                    <a:cubicBezTo>
                      <a:pt x="274" y="205"/>
                      <a:pt x="274" y="205"/>
                      <a:pt x="274" y="205"/>
                    </a:cubicBezTo>
                    <a:cubicBezTo>
                      <a:pt x="279" y="214"/>
                      <a:pt x="279" y="214"/>
                      <a:pt x="279" y="214"/>
                    </a:cubicBezTo>
                    <a:cubicBezTo>
                      <a:pt x="279" y="214"/>
                      <a:pt x="279" y="214"/>
                      <a:pt x="279" y="214"/>
                    </a:cubicBezTo>
                    <a:cubicBezTo>
                      <a:pt x="279" y="221"/>
                      <a:pt x="279" y="221"/>
                      <a:pt x="279" y="221"/>
                    </a:cubicBezTo>
                    <a:cubicBezTo>
                      <a:pt x="280" y="227"/>
                      <a:pt x="280" y="227"/>
                      <a:pt x="280" y="227"/>
                    </a:cubicBezTo>
                    <a:cubicBezTo>
                      <a:pt x="281" y="229"/>
                      <a:pt x="283" y="231"/>
                      <a:pt x="284" y="231"/>
                    </a:cubicBezTo>
                    <a:cubicBezTo>
                      <a:pt x="285" y="231"/>
                      <a:pt x="285" y="231"/>
                      <a:pt x="285" y="231"/>
                    </a:cubicBezTo>
                    <a:cubicBezTo>
                      <a:pt x="289" y="232"/>
                      <a:pt x="291" y="233"/>
                      <a:pt x="291" y="236"/>
                    </a:cubicBezTo>
                    <a:cubicBezTo>
                      <a:pt x="292" y="238"/>
                      <a:pt x="293" y="241"/>
                      <a:pt x="296" y="244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0" y="249"/>
                      <a:pt x="300" y="249"/>
                      <a:pt x="300" y="249"/>
                    </a:cubicBezTo>
                    <a:cubicBezTo>
                      <a:pt x="302" y="254"/>
                      <a:pt x="302" y="254"/>
                      <a:pt x="302" y="254"/>
                    </a:cubicBezTo>
                    <a:cubicBezTo>
                      <a:pt x="306" y="253"/>
                      <a:pt x="306" y="253"/>
                      <a:pt x="306" y="253"/>
                    </a:cubicBezTo>
                    <a:cubicBezTo>
                      <a:pt x="312" y="247"/>
                      <a:pt x="312" y="247"/>
                      <a:pt x="312" y="247"/>
                    </a:cubicBezTo>
                    <a:cubicBezTo>
                      <a:pt x="317" y="257"/>
                      <a:pt x="317" y="257"/>
                      <a:pt x="317" y="257"/>
                    </a:cubicBezTo>
                    <a:cubicBezTo>
                      <a:pt x="326" y="259"/>
                      <a:pt x="326" y="259"/>
                      <a:pt x="326" y="259"/>
                    </a:cubicBezTo>
                    <a:cubicBezTo>
                      <a:pt x="326" y="259"/>
                      <a:pt x="326" y="259"/>
                      <a:pt x="326" y="259"/>
                    </a:cubicBezTo>
                    <a:cubicBezTo>
                      <a:pt x="326" y="260"/>
                      <a:pt x="326" y="260"/>
                      <a:pt x="326" y="260"/>
                    </a:cubicBezTo>
                    <a:cubicBezTo>
                      <a:pt x="331" y="268"/>
                      <a:pt x="331" y="268"/>
                      <a:pt x="331" y="268"/>
                    </a:cubicBezTo>
                    <a:cubicBezTo>
                      <a:pt x="333" y="269"/>
                      <a:pt x="333" y="269"/>
                      <a:pt x="333" y="269"/>
                    </a:cubicBezTo>
                    <a:cubicBezTo>
                      <a:pt x="333" y="261"/>
                      <a:pt x="333" y="261"/>
                      <a:pt x="333" y="261"/>
                    </a:cubicBezTo>
                    <a:cubicBezTo>
                      <a:pt x="333" y="261"/>
                      <a:pt x="333" y="261"/>
                      <a:pt x="333" y="261"/>
                    </a:cubicBezTo>
                    <a:cubicBezTo>
                      <a:pt x="333" y="260"/>
                      <a:pt x="333" y="260"/>
                      <a:pt x="333" y="260"/>
                    </a:cubicBezTo>
                    <a:cubicBezTo>
                      <a:pt x="351" y="259"/>
                      <a:pt x="351" y="259"/>
                      <a:pt x="351" y="259"/>
                    </a:cubicBezTo>
                    <a:cubicBezTo>
                      <a:pt x="351" y="258"/>
                      <a:pt x="351" y="258"/>
                      <a:pt x="351" y="258"/>
                    </a:cubicBezTo>
                    <a:cubicBezTo>
                      <a:pt x="352" y="257"/>
                      <a:pt x="352" y="255"/>
                      <a:pt x="351" y="254"/>
                    </a:cubicBezTo>
                    <a:cubicBezTo>
                      <a:pt x="350" y="252"/>
                      <a:pt x="349" y="250"/>
                      <a:pt x="349" y="247"/>
                    </a:cubicBezTo>
                    <a:cubicBezTo>
                      <a:pt x="348" y="244"/>
                      <a:pt x="349" y="241"/>
                      <a:pt x="350" y="241"/>
                    </a:cubicBezTo>
                    <a:cubicBezTo>
                      <a:pt x="351" y="239"/>
                      <a:pt x="352" y="239"/>
                      <a:pt x="354" y="239"/>
                    </a:cubicBezTo>
                    <a:cubicBezTo>
                      <a:pt x="361" y="242"/>
                      <a:pt x="361" y="242"/>
                      <a:pt x="361" y="242"/>
                    </a:cubicBezTo>
                    <a:cubicBezTo>
                      <a:pt x="362" y="237"/>
                      <a:pt x="362" y="237"/>
                      <a:pt x="362" y="237"/>
                    </a:cubicBezTo>
                    <a:cubicBezTo>
                      <a:pt x="348" y="231"/>
                      <a:pt x="348" y="231"/>
                      <a:pt x="348" y="231"/>
                    </a:cubicBezTo>
                    <a:cubicBezTo>
                      <a:pt x="348" y="231"/>
                      <a:pt x="348" y="231"/>
                      <a:pt x="348" y="231"/>
                    </a:cubicBezTo>
                    <a:cubicBezTo>
                      <a:pt x="347" y="230"/>
                      <a:pt x="347" y="230"/>
                      <a:pt x="347" y="230"/>
                    </a:cubicBezTo>
                    <a:cubicBezTo>
                      <a:pt x="347" y="229"/>
                      <a:pt x="347" y="229"/>
                      <a:pt x="347" y="229"/>
                    </a:cubicBezTo>
                    <a:cubicBezTo>
                      <a:pt x="347" y="229"/>
                      <a:pt x="347" y="229"/>
                      <a:pt x="347" y="229"/>
                    </a:cubicBezTo>
                    <a:cubicBezTo>
                      <a:pt x="345" y="213"/>
                      <a:pt x="345" y="213"/>
                      <a:pt x="345" y="213"/>
                    </a:cubicBezTo>
                    <a:cubicBezTo>
                      <a:pt x="346" y="203"/>
                      <a:pt x="346" y="203"/>
                      <a:pt x="346" y="203"/>
                    </a:cubicBezTo>
                    <a:cubicBezTo>
                      <a:pt x="346" y="202"/>
                      <a:pt x="346" y="202"/>
                      <a:pt x="346" y="202"/>
                    </a:cubicBezTo>
                    <a:cubicBezTo>
                      <a:pt x="346" y="201"/>
                      <a:pt x="346" y="201"/>
                      <a:pt x="346" y="201"/>
                    </a:cubicBezTo>
                    <a:cubicBezTo>
                      <a:pt x="368" y="204"/>
                      <a:pt x="368" y="204"/>
                      <a:pt x="368" y="204"/>
                    </a:cubicBezTo>
                    <a:cubicBezTo>
                      <a:pt x="373" y="199"/>
                      <a:pt x="373" y="199"/>
                      <a:pt x="373" y="199"/>
                    </a:cubicBezTo>
                    <a:cubicBezTo>
                      <a:pt x="374" y="197"/>
                      <a:pt x="374" y="195"/>
                      <a:pt x="373" y="195"/>
                    </a:cubicBezTo>
                    <a:cubicBezTo>
                      <a:pt x="368" y="193"/>
                      <a:pt x="365" y="190"/>
                      <a:pt x="365" y="188"/>
                    </a:cubicBezTo>
                    <a:cubicBezTo>
                      <a:pt x="365" y="187"/>
                      <a:pt x="365" y="185"/>
                      <a:pt x="367" y="184"/>
                    </a:cubicBez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86" y="175"/>
                      <a:pt x="386" y="175"/>
                      <a:pt x="386" y="175"/>
                    </a:cubicBezTo>
                    <a:cubicBezTo>
                      <a:pt x="392" y="166"/>
                      <a:pt x="392" y="166"/>
                      <a:pt x="392" y="166"/>
                    </a:cubicBezTo>
                    <a:cubicBezTo>
                      <a:pt x="392" y="157"/>
                      <a:pt x="392" y="157"/>
                      <a:pt x="392" y="157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401" y="150"/>
                      <a:pt x="402" y="147"/>
                      <a:pt x="403" y="145"/>
                    </a:cubicBezTo>
                    <a:cubicBezTo>
                      <a:pt x="406" y="139"/>
                      <a:pt x="406" y="139"/>
                      <a:pt x="406" y="139"/>
                    </a:cubicBezTo>
                    <a:cubicBezTo>
                      <a:pt x="401" y="129"/>
                      <a:pt x="401" y="129"/>
                      <a:pt x="401" y="129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401" y="128"/>
                      <a:pt x="401" y="128"/>
                      <a:pt x="401" y="128"/>
                    </a:cubicBezTo>
                    <a:cubicBezTo>
                      <a:pt x="397" y="114"/>
                      <a:pt x="397" y="114"/>
                      <a:pt x="397" y="114"/>
                    </a:cubicBezTo>
                    <a:cubicBezTo>
                      <a:pt x="397" y="114"/>
                      <a:pt x="397" y="114"/>
                      <a:pt x="397" y="114"/>
                    </a:cubicBezTo>
                    <a:cubicBezTo>
                      <a:pt x="395" y="100"/>
                      <a:pt x="395" y="100"/>
                      <a:pt x="395" y="100"/>
                    </a:cubicBezTo>
                    <a:cubicBezTo>
                      <a:pt x="390" y="92"/>
                      <a:pt x="390" y="92"/>
                      <a:pt x="390" y="92"/>
                    </a:cubicBezTo>
                    <a:cubicBezTo>
                      <a:pt x="383" y="85"/>
                      <a:pt x="383" y="85"/>
                      <a:pt x="383" y="85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82" y="83"/>
                      <a:pt x="382" y="83"/>
                      <a:pt x="382" y="83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69" y="80"/>
                      <a:pt x="369" y="80"/>
                      <a:pt x="369" y="80"/>
                    </a:cubicBezTo>
                    <a:cubicBezTo>
                      <a:pt x="368" y="79"/>
                      <a:pt x="368" y="79"/>
                      <a:pt x="368" y="79"/>
                    </a:cubicBezTo>
                    <a:cubicBezTo>
                      <a:pt x="362" y="73"/>
                      <a:pt x="362" y="73"/>
                      <a:pt x="362" y="73"/>
                    </a:cubicBezTo>
                    <a:cubicBezTo>
                      <a:pt x="344" y="59"/>
                      <a:pt x="344" y="59"/>
                      <a:pt x="344" y="59"/>
                    </a:cubicBezTo>
                    <a:cubicBezTo>
                      <a:pt x="344" y="59"/>
                      <a:pt x="344" y="59"/>
                      <a:pt x="344" y="59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33" y="47"/>
                      <a:pt x="333" y="47"/>
                      <a:pt x="333" y="47"/>
                    </a:cubicBezTo>
                    <a:cubicBezTo>
                      <a:pt x="330" y="52"/>
                      <a:pt x="330" y="52"/>
                      <a:pt x="330" y="52"/>
                    </a:cubicBezTo>
                    <a:cubicBezTo>
                      <a:pt x="330" y="53"/>
                      <a:pt x="330" y="53"/>
                      <a:pt x="330" y="53"/>
                    </a:cubicBezTo>
                    <a:cubicBezTo>
                      <a:pt x="330" y="53"/>
                      <a:pt x="330" y="53"/>
                      <a:pt x="330" y="53"/>
                    </a:cubicBezTo>
                    <a:cubicBezTo>
                      <a:pt x="329" y="53"/>
                      <a:pt x="329" y="53"/>
                      <a:pt x="329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3" y="53"/>
                      <a:pt x="323" y="53"/>
                      <a:pt x="323" y="53"/>
                    </a:cubicBezTo>
                    <a:cubicBezTo>
                      <a:pt x="322" y="54"/>
                      <a:pt x="322" y="54"/>
                      <a:pt x="322" y="54"/>
                    </a:cubicBezTo>
                    <a:cubicBezTo>
                      <a:pt x="322" y="54"/>
                      <a:pt x="322" y="54"/>
                      <a:pt x="322" y="54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6" y="38"/>
                      <a:pt x="303" y="35"/>
                      <a:pt x="299" y="31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2" y="27"/>
                      <a:pt x="292" y="27"/>
                      <a:pt x="292" y="27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2" y="26"/>
                      <a:pt x="282" y="26"/>
                      <a:pt x="282" y="26"/>
                    </a:cubicBezTo>
                    <a:cubicBezTo>
                      <a:pt x="281" y="27"/>
                      <a:pt x="281" y="27"/>
                      <a:pt x="281" y="27"/>
                    </a:cubicBezTo>
                    <a:cubicBezTo>
                      <a:pt x="281" y="26"/>
                      <a:pt x="281" y="26"/>
                      <a:pt x="281" y="26"/>
                    </a:cubicBezTo>
                    <a:cubicBezTo>
                      <a:pt x="280" y="26"/>
                      <a:pt x="280" y="26"/>
                      <a:pt x="280" y="26"/>
                    </a:cubicBezTo>
                    <a:cubicBezTo>
                      <a:pt x="277" y="25"/>
                      <a:pt x="277" y="25"/>
                      <a:pt x="277" y="25"/>
                    </a:cubicBezTo>
                    <a:cubicBezTo>
                      <a:pt x="273" y="27"/>
                      <a:pt x="273" y="27"/>
                      <a:pt x="273" y="27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72" y="28"/>
                      <a:pt x="272" y="28"/>
                      <a:pt x="272" y="28"/>
                    </a:cubicBezTo>
                    <a:cubicBezTo>
                      <a:pt x="266" y="29"/>
                      <a:pt x="266" y="29"/>
                      <a:pt x="266" y="29"/>
                    </a:cubicBezTo>
                    <a:cubicBezTo>
                      <a:pt x="258" y="25"/>
                      <a:pt x="251" y="20"/>
                      <a:pt x="243" y="15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Freeform 11"/>
              <p:cNvSpPr/>
              <p:nvPr/>
            </p:nvSpPr>
            <p:spPr bwMode="auto">
              <a:xfrm>
                <a:off x="5548275" y="3702863"/>
                <a:ext cx="1209049" cy="1065019"/>
              </a:xfrm>
              <a:custGeom>
                <a:avLst/>
                <a:gdLst>
                  <a:gd name="T0" fmla="*/ 10 w 351"/>
                  <a:gd name="T1" fmla="*/ 14 h 309"/>
                  <a:gd name="T2" fmla="*/ 8 w 351"/>
                  <a:gd name="T3" fmla="*/ 35 h 309"/>
                  <a:gd name="T4" fmla="*/ 4 w 351"/>
                  <a:gd name="T5" fmla="*/ 57 h 309"/>
                  <a:gd name="T6" fmla="*/ 19 w 351"/>
                  <a:gd name="T7" fmla="*/ 69 h 309"/>
                  <a:gd name="T8" fmla="*/ 35 w 351"/>
                  <a:gd name="T9" fmla="*/ 97 h 309"/>
                  <a:gd name="T10" fmla="*/ 37 w 351"/>
                  <a:gd name="T11" fmla="*/ 123 h 309"/>
                  <a:gd name="T12" fmla="*/ 45 w 351"/>
                  <a:gd name="T13" fmla="*/ 143 h 309"/>
                  <a:gd name="T14" fmla="*/ 50 w 351"/>
                  <a:gd name="T15" fmla="*/ 175 h 309"/>
                  <a:gd name="T16" fmla="*/ 47 w 351"/>
                  <a:gd name="T17" fmla="*/ 219 h 309"/>
                  <a:gd name="T18" fmla="*/ 55 w 351"/>
                  <a:gd name="T19" fmla="*/ 231 h 309"/>
                  <a:gd name="T20" fmla="*/ 62 w 351"/>
                  <a:gd name="T21" fmla="*/ 213 h 309"/>
                  <a:gd name="T22" fmla="*/ 78 w 351"/>
                  <a:gd name="T23" fmla="*/ 221 h 309"/>
                  <a:gd name="T24" fmla="*/ 85 w 351"/>
                  <a:gd name="T25" fmla="*/ 237 h 309"/>
                  <a:gd name="T26" fmla="*/ 102 w 351"/>
                  <a:gd name="T27" fmla="*/ 239 h 309"/>
                  <a:gd name="T28" fmla="*/ 119 w 351"/>
                  <a:gd name="T29" fmla="*/ 279 h 309"/>
                  <a:gd name="T30" fmla="*/ 122 w 351"/>
                  <a:gd name="T31" fmla="*/ 299 h 309"/>
                  <a:gd name="T32" fmla="*/ 131 w 351"/>
                  <a:gd name="T33" fmla="*/ 308 h 309"/>
                  <a:gd name="T34" fmla="*/ 153 w 351"/>
                  <a:gd name="T35" fmla="*/ 293 h 309"/>
                  <a:gd name="T36" fmla="*/ 164 w 351"/>
                  <a:gd name="T37" fmla="*/ 268 h 309"/>
                  <a:gd name="T38" fmla="*/ 173 w 351"/>
                  <a:gd name="T39" fmla="*/ 255 h 309"/>
                  <a:gd name="T40" fmla="*/ 186 w 351"/>
                  <a:gd name="T41" fmla="*/ 235 h 309"/>
                  <a:gd name="T42" fmla="*/ 195 w 351"/>
                  <a:gd name="T43" fmla="*/ 219 h 309"/>
                  <a:gd name="T44" fmla="*/ 220 w 351"/>
                  <a:gd name="T45" fmla="*/ 226 h 309"/>
                  <a:gd name="T46" fmla="*/ 229 w 351"/>
                  <a:gd name="T47" fmla="*/ 236 h 309"/>
                  <a:gd name="T48" fmla="*/ 240 w 351"/>
                  <a:gd name="T49" fmla="*/ 233 h 309"/>
                  <a:gd name="T50" fmla="*/ 255 w 351"/>
                  <a:gd name="T51" fmla="*/ 249 h 309"/>
                  <a:gd name="T52" fmla="*/ 275 w 351"/>
                  <a:gd name="T53" fmla="*/ 233 h 309"/>
                  <a:gd name="T54" fmla="*/ 264 w 351"/>
                  <a:gd name="T55" fmla="*/ 229 h 309"/>
                  <a:gd name="T56" fmla="*/ 259 w 351"/>
                  <a:gd name="T57" fmla="*/ 211 h 309"/>
                  <a:gd name="T58" fmla="*/ 275 w 351"/>
                  <a:gd name="T59" fmla="*/ 210 h 309"/>
                  <a:gd name="T60" fmla="*/ 258 w 351"/>
                  <a:gd name="T61" fmla="*/ 187 h 309"/>
                  <a:gd name="T62" fmla="*/ 254 w 351"/>
                  <a:gd name="T63" fmla="*/ 163 h 309"/>
                  <a:gd name="T64" fmla="*/ 303 w 351"/>
                  <a:gd name="T65" fmla="*/ 143 h 309"/>
                  <a:gd name="T66" fmla="*/ 327 w 351"/>
                  <a:gd name="T67" fmla="*/ 121 h 309"/>
                  <a:gd name="T68" fmla="*/ 332 w 351"/>
                  <a:gd name="T69" fmla="*/ 112 h 309"/>
                  <a:gd name="T70" fmla="*/ 343 w 351"/>
                  <a:gd name="T71" fmla="*/ 86 h 309"/>
                  <a:gd name="T72" fmla="*/ 325 w 351"/>
                  <a:gd name="T73" fmla="*/ 79 h 309"/>
                  <a:gd name="T74" fmla="*/ 315 w 351"/>
                  <a:gd name="T75" fmla="*/ 69 h 309"/>
                  <a:gd name="T76" fmla="*/ 304 w 351"/>
                  <a:gd name="T77" fmla="*/ 73 h 309"/>
                  <a:gd name="T78" fmla="*/ 298 w 351"/>
                  <a:gd name="T79" fmla="*/ 63 h 309"/>
                  <a:gd name="T80" fmla="*/ 287 w 351"/>
                  <a:gd name="T81" fmla="*/ 62 h 309"/>
                  <a:gd name="T82" fmla="*/ 262 w 351"/>
                  <a:gd name="T83" fmla="*/ 58 h 309"/>
                  <a:gd name="T84" fmla="*/ 252 w 351"/>
                  <a:gd name="T85" fmla="*/ 60 h 309"/>
                  <a:gd name="T86" fmla="*/ 219 w 351"/>
                  <a:gd name="T87" fmla="*/ 56 h 309"/>
                  <a:gd name="T88" fmla="*/ 217 w 351"/>
                  <a:gd name="T89" fmla="*/ 39 h 309"/>
                  <a:gd name="T90" fmla="*/ 180 w 351"/>
                  <a:gd name="T91" fmla="*/ 17 h 309"/>
                  <a:gd name="T92" fmla="*/ 163 w 351"/>
                  <a:gd name="T93" fmla="*/ 6 h 309"/>
                  <a:gd name="T94" fmla="*/ 160 w 351"/>
                  <a:gd name="T95" fmla="*/ 31 h 309"/>
                  <a:gd name="T96" fmla="*/ 140 w 351"/>
                  <a:gd name="T97" fmla="*/ 33 h 309"/>
                  <a:gd name="T98" fmla="*/ 130 w 351"/>
                  <a:gd name="T99" fmla="*/ 42 h 309"/>
                  <a:gd name="T100" fmla="*/ 122 w 351"/>
                  <a:gd name="T101" fmla="*/ 55 h 309"/>
                  <a:gd name="T102" fmla="*/ 94 w 351"/>
                  <a:gd name="T103" fmla="*/ 68 h 309"/>
                  <a:gd name="T104" fmla="*/ 77 w 351"/>
                  <a:gd name="T105" fmla="*/ 51 h 309"/>
                  <a:gd name="T106" fmla="*/ 62 w 351"/>
                  <a:gd name="T107" fmla="*/ 47 h 309"/>
                  <a:gd name="T108" fmla="*/ 49 w 351"/>
                  <a:gd name="T109" fmla="*/ 31 h 309"/>
                  <a:gd name="T110" fmla="*/ 34 w 351"/>
                  <a:gd name="T111" fmla="*/ 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1" h="309">
                    <a:moveTo>
                      <a:pt x="32" y="8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9" y="91"/>
                      <a:pt x="31" y="94"/>
                      <a:pt x="35" y="97"/>
                    </a:cubicBezTo>
                    <a:cubicBezTo>
                      <a:pt x="35" y="97"/>
                      <a:pt x="35" y="97"/>
                      <a:pt x="35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8"/>
                      <a:pt x="36" y="98"/>
                      <a:pt x="36" y="98"/>
                    </a:cubicBezTo>
                    <a:cubicBezTo>
                      <a:pt x="35" y="99"/>
                      <a:pt x="35" y="99"/>
                      <a:pt x="35" y="99"/>
                    </a:cubicBezTo>
                    <a:cubicBezTo>
                      <a:pt x="35" y="107"/>
                      <a:pt x="35" y="107"/>
                      <a:pt x="35" y="107"/>
                    </a:cubicBezTo>
                    <a:cubicBezTo>
                      <a:pt x="36" y="110"/>
                      <a:pt x="37" y="115"/>
                      <a:pt x="37" y="123"/>
                    </a:cubicBezTo>
                    <a:cubicBezTo>
                      <a:pt x="40" y="128"/>
                      <a:pt x="42" y="131"/>
                      <a:pt x="42" y="134"/>
                    </a:cubicBezTo>
                    <a:cubicBezTo>
                      <a:pt x="42" y="135"/>
                      <a:pt x="43" y="139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6" y="149"/>
                      <a:pt x="46" y="154"/>
                      <a:pt x="44" y="158"/>
                    </a:cubicBezTo>
                    <a:cubicBezTo>
                      <a:pt x="43" y="161"/>
                      <a:pt x="45" y="166"/>
                      <a:pt x="49" y="173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74"/>
                      <a:pt x="50" y="174"/>
                      <a:pt x="50" y="174"/>
                    </a:cubicBezTo>
                    <a:cubicBezTo>
                      <a:pt x="50" y="175"/>
                      <a:pt x="50" y="175"/>
                      <a:pt x="50" y="175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4" y="192"/>
                      <a:pt x="45" y="195"/>
                      <a:pt x="45" y="196"/>
                    </a:cubicBezTo>
                    <a:cubicBezTo>
                      <a:pt x="43" y="209"/>
                      <a:pt x="43" y="209"/>
                      <a:pt x="43" y="209"/>
                    </a:cubicBezTo>
                    <a:cubicBezTo>
                      <a:pt x="42" y="214"/>
                      <a:pt x="42" y="216"/>
                      <a:pt x="44" y="217"/>
                    </a:cubicBezTo>
                    <a:cubicBezTo>
                      <a:pt x="47" y="219"/>
                      <a:pt x="47" y="219"/>
                      <a:pt x="47" y="219"/>
                    </a:cubicBezTo>
                    <a:cubicBezTo>
                      <a:pt x="50" y="220"/>
                      <a:pt x="52" y="222"/>
                      <a:pt x="52" y="224"/>
                    </a:cubicBezTo>
                    <a:cubicBezTo>
                      <a:pt x="51" y="231"/>
                      <a:pt x="51" y="231"/>
                      <a:pt x="51" y="231"/>
                    </a:cubicBezTo>
                    <a:cubicBezTo>
                      <a:pt x="53" y="232"/>
                      <a:pt x="53" y="232"/>
                      <a:pt x="53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5" y="231"/>
                      <a:pt x="55" y="231"/>
                      <a:pt x="55" y="231"/>
                    </a:cubicBezTo>
                    <a:cubicBezTo>
                      <a:pt x="56" y="230"/>
                      <a:pt x="57" y="228"/>
                      <a:pt x="58" y="226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59" y="224"/>
                      <a:pt x="59" y="224"/>
                      <a:pt x="59" y="224"/>
                    </a:cubicBezTo>
                    <a:cubicBezTo>
                      <a:pt x="60" y="223"/>
                      <a:pt x="61" y="222"/>
                      <a:pt x="62" y="221"/>
                    </a:cubicBezTo>
                    <a:cubicBezTo>
                      <a:pt x="63" y="218"/>
                      <a:pt x="63" y="216"/>
                      <a:pt x="62" y="213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3" y="211"/>
                      <a:pt x="63" y="211"/>
                      <a:pt x="63" y="211"/>
                    </a:cubicBezTo>
                    <a:cubicBezTo>
                      <a:pt x="70" y="209"/>
                      <a:pt x="73" y="209"/>
                      <a:pt x="74" y="212"/>
                    </a:cubicBezTo>
                    <a:cubicBezTo>
                      <a:pt x="78" y="220"/>
                      <a:pt x="78" y="220"/>
                      <a:pt x="78" y="220"/>
                    </a:cubicBezTo>
                    <a:cubicBezTo>
                      <a:pt x="78" y="221"/>
                      <a:pt x="78" y="221"/>
                      <a:pt x="78" y="221"/>
                    </a:cubicBezTo>
                    <a:cubicBezTo>
                      <a:pt x="78" y="221"/>
                      <a:pt x="78" y="221"/>
                      <a:pt x="78" y="221"/>
                    </a:cubicBezTo>
                    <a:cubicBezTo>
                      <a:pt x="79" y="234"/>
                      <a:pt x="79" y="234"/>
                      <a:pt x="79" y="234"/>
                    </a:cubicBezTo>
                    <a:cubicBezTo>
                      <a:pt x="84" y="237"/>
                      <a:pt x="84" y="237"/>
                      <a:pt x="84" y="237"/>
                    </a:cubicBezTo>
                    <a:cubicBezTo>
                      <a:pt x="85" y="237"/>
                      <a:pt x="85" y="237"/>
                      <a:pt x="85" y="237"/>
                    </a:cubicBezTo>
                    <a:cubicBezTo>
                      <a:pt x="85" y="237"/>
                      <a:pt x="85" y="237"/>
                      <a:pt x="85" y="237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5" y="233"/>
                      <a:pt x="95" y="233"/>
                      <a:pt x="95" y="233"/>
                    </a:cubicBezTo>
                    <a:cubicBezTo>
                      <a:pt x="96" y="233"/>
                      <a:pt x="96" y="233"/>
                      <a:pt x="96" y="233"/>
                    </a:cubicBezTo>
                    <a:cubicBezTo>
                      <a:pt x="99" y="234"/>
                      <a:pt x="101" y="236"/>
                      <a:pt x="102" y="239"/>
                    </a:cubicBezTo>
                    <a:cubicBezTo>
                      <a:pt x="103" y="249"/>
                      <a:pt x="103" y="249"/>
                      <a:pt x="103" y="249"/>
                    </a:cubicBezTo>
                    <a:cubicBezTo>
                      <a:pt x="104" y="251"/>
                      <a:pt x="104" y="251"/>
                      <a:pt x="104" y="251"/>
                    </a:cubicBezTo>
                    <a:cubicBezTo>
                      <a:pt x="114" y="274"/>
                      <a:pt x="114" y="274"/>
                      <a:pt x="114" y="274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19" y="279"/>
                      <a:pt x="119" y="279"/>
                      <a:pt x="119" y="279"/>
                    </a:cubicBezTo>
                    <a:cubicBezTo>
                      <a:pt x="121" y="289"/>
                      <a:pt x="121" y="289"/>
                      <a:pt x="121" y="289"/>
                    </a:cubicBezTo>
                    <a:cubicBezTo>
                      <a:pt x="121" y="289"/>
                      <a:pt x="121" y="289"/>
                      <a:pt x="121" y="289"/>
                    </a:cubicBezTo>
                    <a:cubicBezTo>
                      <a:pt x="122" y="298"/>
                      <a:pt x="122" y="298"/>
                      <a:pt x="122" y="298"/>
                    </a:cubicBezTo>
                    <a:cubicBezTo>
                      <a:pt x="122" y="299"/>
                      <a:pt x="122" y="299"/>
                      <a:pt x="122" y="299"/>
                    </a:cubicBezTo>
                    <a:cubicBezTo>
                      <a:pt x="125" y="295"/>
                      <a:pt x="128" y="293"/>
                      <a:pt x="129" y="294"/>
                    </a:cubicBezTo>
                    <a:cubicBezTo>
                      <a:pt x="131" y="294"/>
                      <a:pt x="131" y="295"/>
                      <a:pt x="131" y="297"/>
                    </a:cubicBezTo>
                    <a:cubicBezTo>
                      <a:pt x="131" y="299"/>
                      <a:pt x="131" y="299"/>
                      <a:pt x="131" y="299"/>
                    </a:cubicBezTo>
                    <a:cubicBezTo>
                      <a:pt x="131" y="306"/>
                      <a:pt x="131" y="306"/>
                      <a:pt x="131" y="306"/>
                    </a:cubicBezTo>
                    <a:cubicBezTo>
                      <a:pt x="131" y="308"/>
                      <a:pt x="131" y="308"/>
                      <a:pt x="131" y="308"/>
                    </a:cubicBezTo>
                    <a:cubicBezTo>
                      <a:pt x="133" y="309"/>
                      <a:pt x="135" y="308"/>
                      <a:pt x="135" y="307"/>
                    </a:cubicBezTo>
                    <a:cubicBezTo>
                      <a:pt x="139" y="301"/>
                      <a:pt x="139" y="301"/>
                      <a:pt x="139" y="301"/>
                    </a:cubicBezTo>
                    <a:cubicBezTo>
                      <a:pt x="144" y="297"/>
                      <a:pt x="144" y="297"/>
                      <a:pt x="144" y="297"/>
                    </a:cubicBezTo>
                    <a:cubicBezTo>
                      <a:pt x="146" y="295"/>
                      <a:pt x="149" y="293"/>
                      <a:pt x="152" y="293"/>
                    </a:cubicBezTo>
                    <a:cubicBezTo>
                      <a:pt x="153" y="293"/>
                      <a:pt x="153" y="293"/>
                      <a:pt x="153" y="293"/>
                    </a:cubicBezTo>
                    <a:cubicBezTo>
                      <a:pt x="161" y="295"/>
                      <a:pt x="161" y="295"/>
                      <a:pt x="161" y="295"/>
                    </a:cubicBezTo>
                    <a:cubicBezTo>
                      <a:pt x="164" y="294"/>
                      <a:pt x="164" y="294"/>
                      <a:pt x="164" y="294"/>
                    </a:cubicBezTo>
                    <a:cubicBezTo>
                      <a:pt x="168" y="289"/>
                      <a:pt x="168" y="289"/>
                      <a:pt x="168" y="289"/>
                    </a:cubicBezTo>
                    <a:cubicBezTo>
                      <a:pt x="167" y="280"/>
                      <a:pt x="167" y="280"/>
                      <a:pt x="167" y="280"/>
                    </a:cubicBezTo>
                    <a:cubicBezTo>
                      <a:pt x="164" y="275"/>
                      <a:pt x="163" y="271"/>
                      <a:pt x="164" y="268"/>
                    </a:cubicBezTo>
                    <a:cubicBezTo>
                      <a:pt x="165" y="261"/>
                      <a:pt x="165" y="261"/>
                      <a:pt x="165" y="261"/>
                    </a:cubicBezTo>
                    <a:cubicBezTo>
                      <a:pt x="165" y="260"/>
                      <a:pt x="165" y="260"/>
                      <a:pt x="165" y="260"/>
                    </a:cubicBezTo>
                    <a:cubicBezTo>
                      <a:pt x="166" y="259"/>
                      <a:pt x="166" y="259"/>
                      <a:pt x="166" y="259"/>
                    </a:cubicBezTo>
                    <a:cubicBezTo>
                      <a:pt x="166" y="259"/>
                      <a:pt x="166" y="259"/>
                      <a:pt x="166" y="259"/>
                    </a:cubicBezTo>
                    <a:cubicBezTo>
                      <a:pt x="173" y="255"/>
                      <a:pt x="173" y="255"/>
                      <a:pt x="173" y="255"/>
                    </a:cubicBezTo>
                    <a:cubicBezTo>
                      <a:pt x="174" y="255"/>
                      <a:pt x="174" y="255"/>
                      <a:pt x="174" y="255"/>
                    </a:cubicBezTo>
                    <a:cubicBezTo>
                      <a:pt x="174" y="255"/>
                      <a:pt x="174" y="255"/>
                      <a:pt x="174" y="255"/>
                    </a:cubicBezTo>
                    <a:cubicBezTo>
                      <a:pt x="179" y="251"/>
                      <a:pt x="179" y="251"/>
                      <a:pt x="179" y="251"/>
                    </a:cubicBezTo>
                    <a:cubicBezTo>
                      <a:pt x="186" y="242"/>
                      <a:pt x="186" y="242"/>
                      <a:pt x="186" y="242"/>
                    </a:cubicBezTo>
                    <a:cubicBezTo>
                      <a:pt x="186" y="235"/>
                      <a:pt x="186" y="235"/>
                      <a:pt x="186" y="235"/>
                    </a:cubicBezTo>
                    <a:cubicBezTo>
                      <a:pt x="179" y="219"/>
                      <a:pt x="179" y="219"/>
                      <a:pt x="179" y="219"/>
                    </a:cubicBezTo>
                    <a:cubicBezTo>
                      <a:pt x="195" y="226"/>
                      <a:pt x="195" y="226"/>
                      <a:pt x="195" y="226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195" y="219"/>
                      <a:pt x="195" y="219"/>
                      <a:pt x="195" y="219"/>
                    </a:cubicBezTo>
                    <a:cubicBezTo>
                      <a:pt x="201" y="213"/>
                      <a:pt x="201" y="213"/>
                      <a:pt x="201" y="213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4" y="210"/>
                      <a:pt x="214" y="210"/>
                      <a:pt x="214" y="210"/>
                    </a:cubicBezTo>
                    <a:cubicBezTo>
                      <a:pt x="220" y="225"/>
                      <a:pt x="220" y="225"/>
                      <a:pt x="220" y="225"/>
                    </a:cubicBezTo>
                    <a:cubicBezTo>
                      <a:pt x="220" y="226"/>
                      <a:pt x="220" y="226"/>
                      <a:pt x="220" y="226"/>
                    </a:cubicBezTo>
                    <a:cubicBezTo>
                      <a:pt x="220" y="231"/>
                      <a:pt x="220" y="231"/>
                      <a:pt x="220" y="231"/>
                    </a:cubicBezTo>
                    <a:cubicBezTo>
                      <a:pt x="220" y="237"/>
                      <a:pt x="220" y="237"/>
                      <a:pt x="220" y="237"/>
                    </a:cubicBezTo>
                    <a:cubicBezTo>
                      <a:pt x="221" y="239"/>
                      <a:pt x="223" y="240"/>
                      <a:pt x="224" y="240"/>
                    </a:cubicBezTo>
                    <a:cubicBezTo>
                      <a:pt x="226" y="240"/>
                      <a:pt x="227" y="239"/>
                      <a:pt x="229" y="237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29" y="236"/>
                      <a:pt x="229" y="236"/>
                      <a:pt x="229" y="236"/>
                    </a:cubicBezTo>
                    <a:cubicBezTo>
                      <a:pt x="230" y="236"/>
                      <a:pt x="230" y="236"/>
                      <a:pt x="230" y="236"/>
                    </a:cubicBezTo>
                    <a:cubicBezTo>
                      <a:pt x="239" y="233"/>
                      <a:pt x="239" y="233"/>
                      <a:pt x="239" y="233"/>
                    </a:cubicBezTo>
                    <a:cubicBezTo>
                      <a:pt x="239" y="233"/>
                      <a:pt x="239" y="233"/>
                      <a:pt x="239" y="233"/>
                    </a:cubicBezTo>
                    <a:cubicBezTo>
                      <a:pt x="240" y="233"/>
                      <a:pt x="240" y="233"/>
                      <a:pt x="240" y="233"/>
                    </a:cubicBezTo>
                    <a:cubicBezTo>
                      <a:pt x="245" y="233"/>
                      <a:pt x="247" y="234"/>
                      <a:pt x="248" y="237"/>
                    </a:cubicBezTo>
                    <a:cubicBezTo>
                      <a:pt x="249" y="247"/>
                      <a:pt x="249" y="247"/>
                      <a:pt x="249" y="247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51" y="248"/>
                      <a:pt x="251" y="248"/>
                      <a:pt x="251" y="248"/>
                    </a:cubicBezTo>
                    <a:cubicBezTo>
                      <a:pt x="255" y="249"/>
                      <a:pt x="255" y="249"/>
                      <a:pt x="255" y="249"/>
                    </a:cubicBezTo>
                    <a:cubicBezTo>
                      <a:pt x="261" y="249"/>
                      <a:pt x="261" y="249"/>
                      <a:pt x="261" y="249"/>
                    </a:cubicBezTo>
                    <a:cubicBezTo>
                      <a:pt x="271" y="246"/>
                      <a:pt x="271" y="246"/>
                      <a:pt x="271" y="246"/>
                    </a:cubicBezTo>
                    <a:cubicBezTo>
                      <a:pt x="277" y="241"/>
                      <a:pt x="277" y="241"/>
                      <a:pt x="277" y="241"/>
                    </a:cubicBezTo>
                    <a:cubicBezTo>
                      <a:pt x="278" y="237"/>
                      <a:pt x="278" y="237"/>
                      <a:pt x="278" y="237"/>
                    </a:cubicBezTo>
                    <a:cubicBezTo>
                      <a:pt x="275" y="233"/>
                      <a:pt x="275" y="233"/>
                      <a:pt x="275" y="233"/>
                    </a:cubicBez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64" y="230"/>
                      <a:pt x="264" y="230"/>
                      <a:pt x="264" y="230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64" y="229"/>
                      <a:pt x="264" y="229"/>
                      <a:pt x="264" y="229"/>
                    </a:cubicBezTo>
                    <a:cubicBezTo>
                      <a:pt x="252" y="217"/>
                      <a:pt x="252" y="217"/>
                      <a:pt x="252" y="217"/>
                    </a:cubicBezTo>
                    <a:cubicBezTo>
                      <a:pt x="253" y="216"/>
                      <a:pt x="253" y="216"/>
                      <a:pt x="253" y="216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59" y="211"/>
                      <a:pt x="259" y="211"/>
                      <a:pt x="259" y="211"/>
                    </a:cubicBezTo>
                    <a:cubicBezTo>
                      <a:pt x="265" y="208"/>
                      <a:pt x="265" y="208"/>
                      <a:pt x="265" y="208"/>
                    </a:cubicBezTo>
                    <a:cubicBezTo>
                      <a:pt x="265" y="208"/>
                      <a:pt x="265" y="208"/>
                      <a:pt x="265" y="208"/>
                    </a:cubicBezTo>
                    <a:cubicBezTo>
                      <a:pt x="266" y="208"/>
                      <a:pt x="266" y="208"/>
                      <a:pt x="266" y="208"/>
                    </a:cubicBezTo>
                    <a:cubicBezTo>
                      <a:pt x="274" y="210"/>
                      <a:pt x="274" y="210"/>
                      <a:pt x="274" y="210"/>
                    </a:cubicBezTo>
                    <a:cubicBezTo>
                      <a:pt x="275" y="210"/>
                      <a:pt x="275" y="210"/>
                      <a:pt x="275" y="210"/>
                    </a:cubicBezTo>
                    <a:cubicBezTo>
                      <a:pt x="275" y="210"/>
                      <a:pt x="275" y="210"/>
                      <a:pt x="275" y="210"/>
                    </a:cubicBezTo>
                    <a:cubicBezTo>
                      <a:pt x="275" y="207"/>
                      <a:pt x="275" y="207"/>
                      <a:pt x="275" y="207"/>
                    </a:cubicBezTo>
                    <a:cubicBezTo>
                      <a:pt x="272" y="201"/>
                      <a:pt x="272" y="201"/>
                      <a:pt x="272" y="201"/>
                    </a:cubicBezTo>
                    <a:cubicBezTo>
                      <a:pt x="266" y="198"/>
                      <a:pt x="266" y="198"/>
                      <a:pt x="266" y="198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7"/>
                      <a:pt x="258" y="187"/>
                      <a:pt x="258" y="187"/>
                    </a:cubicBezTo>
                    <a:cubicBezTo>
                      <a:pt x="258" y="186"/>
                      <a:pt x="258" y="186"/>
                      <a:pt x="258" y="186"/>
                    </a:cubicBezTo>
                    <a:cubicBezTo>
                      <a:pt x="254" y="173"/>
                      <a:pt x="254" y="173"/>
                      <a:pt x="254" y="173"/>
                    </a:cubicBezTo>
                    <a:cubicBezTo>
                      <a:pt x="254" y="163"/>
                      <a:pt x="254" y="163"/>
                      <a:pt x="254" y="163"/>
                    </a:cubicBezTo>
                    <a:cubicBezTo>
                      <a:pt x="261" y="157"/>
                      <a:pt x="261" y="157"/>
                      <a:pt x="261" y="157"/>
                    </a:cubicBezTo>
                    <a:cubicBezTo>
                      <a:pt x="270" y="157"/>
                      <a:pt x="270" y="157"/>
                      <a:pt x="270" y="157"/>
                    </a:cubicBezTo>
                    <a:cubicBezTo>
                      <a:pt x="293" y="159"/>
                      <a:pt x="293" y="159"/>
                      <a:pt x="293" y="159"/>
                    </a:cubicBezTo>
                    <a:cubicBezTo>
                      <a:pt x="303" y="144"/>
                      <a:pt x="303" y="144"/>
                      <a:pt x="303" y="144"/>
                    </a:cubicBezTo>
                    <a:cubicBezTo>
                      <a:pt x="303" y="143"/>
                      <a:pt x="303" y="143"/>
                      <a:pt x="303" y="143"/>
                    </a:cubicBezTo>
                    <a:cubicBezTo>
                      <a:pt x="304" y="143"/>
                      <a:pt x="304" y="143"/>
                      <a:pt x="304" y="143"/>
                    </a:cubicBezTo>
                    <a:cubicBezTo>
                      <a:pt x="312" y="139"/>
                      <a:pt x="312" y="139"/>
                      <a:pt x="312" y="139"/>
                    </a:cubicBezTo>
                    <a:cubicBezTo>
                      <a:pt x="317" y="130"/>
                      <a:pt x="317" y="130"/>
                      <a:pt x="317" y="130"/>
                    </a:cubicBezTo>
                    <a:cubicBezTo>
                      <a:pt x="317" y="130"/>
                      <a:pt x="317" y="130"/>
                      <a:pt x="317" y="130"/>
                    </a:cubicBezTo>
                    <a:cubicBezTo>
                      <a:pt x="327" y="121"/>
                      <a:pt x="327" y="121"/>
                      <a:pt x="327" y="121"/>
                    </a:cubicBezTo>
                    <a:cubicBezTo>
                      <a:pt x="332" y="113"/>
                      <a:pt x="332" y="113"/>
                      <a:pt x="332" y="113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2" y="112"/>
                      <a:pt x="332" y="112"/>
                      <a:pt x="332" y="112"/>
                    </a:cubicBezTo>
                    <a:cubicBezTo>
                      <a:pt x="336" y="108"/>
                      <a:pt x="336" y="108"/>
                      <a:pt x="336" y="108"/>
                    </a:cubicBezTo>
                    <a:cubicBezTo>
                      <a:pt x="341" y="100"/>
                      <a:pt x="341" y="100"/>
                      <a:pt x="341" y="100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43" y="86"/>
                      <a:pt x="343" y="86"/>
                      <a:pt x="343" y="86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51" y="80"/>
                      <a:pt x="351" y="80"/>
                      <a:pt x="351" y="80"/>
                    </a:cubicBezTo>
                    <a:cubicBezTo>
                      <a:pt x="342" y="78"/>
                      <a:pt x="342" y="78"/>
                      <a:pt x="342" y="78"/>
                    </a:cubicBezTo>
                    <a:cubicBezTo>
                      <a:pt x="326" y="79"/>
                      <a:pt x="326" y="79"/>
                      <a:pt x="326" y="79"/>
                    </a:cubicBezTo>
                    <a:cubicBezTo>
                      <a:pt x="325" y="79"/>
                      <a:pt x="325" y="79"/>
                      <a:pt x="325" y="79"/>
                    </a:cubicBezTo>
                    <a:cubicBezTo>
                      <a:pt x="319" y="74"/>
                      <a:pt x="319" y="74"/>
                      <a:pt x="319" y="74"/>
                    </a:cubicBezTo>
                    <a:cubicBezTo>
                      <a:pt x="318" y="74"/>
                      <a:pt x="318" y="74"/>
                      <a:pt x="318" y="74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18" y="73"/>
                      <a:pt x="318" y="73"/>
                      <a:pt x="318" y="73"/>
                    </a:cubicBezTo>
                    <a:cubicBezTo>
                      <a:pt x="315" y="69"/>
                      <a:pt x="315" y="69"/>
                      <a:pt x="315" y="69"/>
                    </a:cubicBezTo>
                    <a:cubicBezTo>
                      <a:pt x="314" y="69"/>
                      <a:pt x="314" y="69"/>
                      <a:pt x="314" y="69"/>
                    </a:cubicBezTo>
                    <a:cubicBezTo>
                      <a:pt x="314" y="70"/>
                      <a:pt x="314" y="70"/>
                      <a:pt x="314" y="70"/>
                    </a:cubicBezTo>
                    <a:cubicBezTo>
                      <a:pt x="313" y="71"/>
                      <a:pt x="311" y="71"/>
                      <a:pt x="309" y="71"/>
                    </a:cubicBezTo>
                    <a:cubicBezTo>
                      <a:pt x="306" y="73"/>
                      <a:pt x="306" y="73"/>
                      <a:pt x="306" y="73"/>
                    </a:cubicBezTo>
                    <a:cubicBezTo>
                      <a:pt x="306" y="73"/>
                      <a:pt x="305" y="73"/>
                      <a:pt x="304" y="73"/>
                    </a:cubicBezTo>
                    <a:cubicBezTo>
                      <a:pt x="303" y="73"/>
                      <a:pt x="303" y="72"/>
                      <a:pt x="302" y="70"/>
                    </a:cubicBezTo>
                    <a:cubicBezTo>
                      <a:pt x="302" y="68"/>
                      <a:pt x="301" y="66"/>
                      <a:pt x="298" y="64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296" y="58"/>
                      <a:pt x="296" y="58"/>
                      <a:pt x="296" y="58"/>
                    </a:cubicBezTo>
                    <a:cubicBezTo>
                      <a:pt x="294" y="58"/>
                      <a:pt x="294" y="58"/>
                      <a:pt x="294" y="58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7" y="62"/>
                      <a:pt x="287" y="62"/>
                      <a:pt x="287" y="62"/>
                    </a:cubicBezTo>
                    <a:cubicBezTo>
                      <a:pt x="273" y="65"/>
                      <a:pt x="273" y="65"/>
                      <a:pt x="273" y="65"/>
                    </a:cubicBezTo>
                    <a:cubicBezTo>
                      <a:pt x="272" y="65"/>
                      <a:pt x="272" y="65"/>
                      <a:pt x="272" y="65"/>
                    </a:cubicBezTo>
                    <a:cubicBezTo>
                      <a:pt x="272" y="65"/>
                      <a:pt x="272" y="65"/>
                      <a:pt x="272" y="65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8"/>
                      <a:pt x="262" y="58"/>
                      <a:pt x="262" y="58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62" y="57"/>
                      <a:pt x="262" y="57"/>
                      <a:pt x="262" y="57"/>
                    </a:cubicBezTo>
                    <a:cubicBezTo>
                      <a:pt x="259" y="53"/>
                      <a:pt x="259" y="53"/>
                      <a:pt x="259" y="53"/>
                    </a:cubicBezTo>
                    <a:cubicBezTo>
                      <a:pt x="252" y="60"/>
                      <a:pt x="252" y="60"/>
                      <a:pt x="252" y="60"/>
                    </a:cubicBezTo>
                    <a:cubicBezTo>
                      <a:pt x="248" y="65"/>
                      <a:pt x="244" y="67"/>
                      <a:pt x="242" y="65"/>
                    </a:cubicBezTo>
                    <a:cubicBezTo>
                      <a:pt x="232" y="61"/>
                      <a:pt x="232" y="61"/>
                      <a:pt x="232" y="61"/>
                    </a:cubicBezTo>
                    <a:cubicBezTo>
                      <a:pt x="226" y="60"/>
                      <a:pt x="226" y="60"/>
                      <a:pt x="226" y="60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19" y="56"/>
                      <a:pt x="219" y="56"/>
                      <a:pt x="219" y="56"/>
                    </a:cubicBezTo>
                    <a:cubicBezTo>
                      <a:pt x="219" y="55"/>
                      <a:pt x="219" y="55"/>
                      <a:pt x="219" y="55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20" y="44"/>
                      <a:pt x="220" y="44"/>
                      <a:pt x="220" y="44"/>
                    </a:cubicBezTo>
                    <a:cubicBezTo>
                      <a:pt x="220" y="41"/>
                      <a:pt x="220" y="41"/>
                      <a:pt x="220" y="41"/>
                    </a:cubicBezTo>
                    <a:cubicBezTo>
                      <a:pt x="217" y="39"/>
                      <a:pt x="217" y="39"/>
                      <a:pt x="217" y="39"/>
                    </a:cubicBezTo>
                    <a:cubicBezTo>
                      <a:pt x="216" y="39"/>
                      <a:pt x="216" y="39"/>
                      <a:pt x="216" y="39"/>
                    </a:cubicBezTo>
                    <a:cubicBezTo>
                      <a:pt x="208" y="30"/>
                      <a:pt x="208" y="30"/>
                      <a:pt x="208" y="30"/>
                    </a:cubicBezTo>
                    <a:cubicBezTo>
                      <a:pt x="208" y="23"/>
                      <a:pt x="208" y="23"/>
                      <a:pt x="208" y="23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78" y="15"/>
                      <a:pt x="176" y="13"/>
                      <a:pt x="175" y="9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7" y="22"/>
                      <a:pt x="157" y="22"/>
                      <a:pt x="157" y="22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60" y="31"/>
                      <a:pt x="160" y="31"/>
                      <a:pt x="160" y="31"/>
                    </a:cubicBezTo>
                    <a:cubicBezTo>
                      <a:pt x="159" y="31"/>
                      <a:pt x="159" y="31"/>
                      <a:pt x="159" y="31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58" y="34"/>
                      <a:pt x="156" y="35"/>
                      <a:pt x="152" y="35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40" y="33"/>
                      <a:pt x="140" y="33"/>
                      <a:pt x="140" y="33"/>
                    </a:cubicBezTo>
                    <a:cubicBezTo>
                      <a:pt x="134" y="35"/>
                      <a:pt x="134" y="35"/>
                      <a:pt x="134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5"/>
                      <a:pt x="132" y="35"/>
                      <a:pt x="132" y="35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19" y="40"/>
                      <a:pt x="119" y="40"/>
                      <a:pt x="119" y="40"/>
                    </a:cubicBezTo>
                    <a:cubicBezTo>
                      <a:pt x="119" y="43"/>
                      <a:pt x="120" y="45"/>
                      <a:pt x="121" y="48"/>
                    </a:cubicBezTo>
                    <a:cubicBezTo>
                      <a:pt x="122" y="51"/>
                      <a:pt x="123" y="53"/>
                      <a:pt x="122" y="55"/>
                    </a:cubicBezTo>
                    <a:cubicBezTo>
                      <a:pt x="120" y="59"/>
                      <a:pt x="120" y="59"/>
                      <a:pt x="120" y="59"/>
                    </a:cubicBezTo>
                    <a:cubicBezTo>
                      <a:pt x="119" y="60"/>
                      <a:pt x="116" y="60"/>
                      <a:pt x="110" y="60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2" y="47"/>
                      <a:pt x="62" y="47"/>
                      <a:pt x="62" y="47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56" y="39"/>
                      <a:pt x="54" y="35"/>
                      <a:pt x="53" y="33"/>
                    </a:cubicBezTo>
                    <a:cubicBezTo>
                      <a:pt x="53" y="33"/>
                      <a:pt x="52" y="32"/>
                      <a:pt x="50" y="31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6" y="30"/>
                      <a:pt x="44" y="27"/>
                      <a:pt x="43" y="2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5510410" y="4368245"/>
                <a:ext cx="978464" cy="1023093"/>
              </a:xfrm>
              <a:custGeom>
                <a:avLst/>
                <a:gdLst>
                  <a:gd name="T0" fmla="*/ 9 w 284"/>
                  <a:gd name="T1" fmla="*/ 183 h 297"/>
                  <a:gd name="T2" fmla="*/ 41 w 284"/>
                  <a:gd name="T3" fmla="*/ 181 h 297"/>
                  <a:gd name="T4" fmla="*/ 42 w 284"/>
                  <a:gd name="T5" fmla="*/ 195 h 297"/>
                  <a:gd name="T6" fmla="*/ 67 w 284"/>
                  <a:gd name="T7" fmla="*/ 222 h 297"/>
                  <a:gd name="T8" fmla="*/ 72 w 284"/>
                  <a:gd name="T9" fmla="*/ 260 h 297"/>
                  <a:gd name="T10" fmla="*/ 110 w 284"/>
                  <a:gd name="T11" fmla="*/ 271 h 297"/>
                  <a:gd name="T12" fmla="*/ 118 w 284"/>
                  <a:gd name="T13" fmla="*/ 282 h 297"/>
                  <a:gd name="T14" fmla="*/ 135 w 284"/>
                  <a:gd name="T15" fmla="*/ 297 h 297"/>
                  <a:gd name="T16" fmla="*/ 136 w 284"/>
                  <a:gd name="T17" fmla="*/ 285 h 297"/>
                  <a:gd name="T18" fmla="*/ 135 w 284"/>
                  <a:gd name="T19" fmla="*/ 244 h 297"/>
                  <a:gd name="T20" fmla="*/ 161 w 284"/>
                  <a:gd name="T21" fmla="*/ 236 h 297"/>
                  <a:gd name="T22" fmla="*/ 190 w 284"/>
                  <a:gd name="T23" fmla="*/ 236 h 297"/>
                  <a:gd name="T24" fmla="*/ 219 w 284"/>
                  <a:gd name="T25" fmla="*/ 233 h 297"/>
                  <a:gd name="T26" fmla="*/ 256 w 284"/>
                  <a:gd name="T27" fmla="*/ 211 h 297"/>
                  <a:gd name="T28" fmla="*/ 265 w 284"/>
                  <a:gd name="T29" fmla="*/ 214 h 297"/>
                  <a:gd name="T30" fmla="*/ 270 w 284"/>
                  <a:gd name="T31" fmla="*/ 216 h 297"/>
                  <a:gd name="T32" fmla="*/ 284 w 284"/>
                  <a:gd name="T33" fmla="*/ 206 h 297"/>
                  <a:gd name="T34" fmla="*/ 274 w 284"/>
                  <a:gd name="T35" fmla="*/ 195 h 297"/>
                  <a:gd name="T36" fmla="*/ 251 w 284"/>
                  <a:gd name="T37" fmla="*/ 181 h 297"/>
                  <a:gd name="T38" fmla="*/ 236 w 284"/>
                  <a:gd name="T39" fmla="*/ 182 h 297"/>
                  <a:gd name="T40" fmla="*/ 230 w 284"/>
                  <a:gd name="T41" fmla="*/ 170 h 297"/>
                  <a:gd name="T42" fmla="*/ 234 w 284"/>
                  <a:gd name="T43" fmla="*/ 155 h 297"/>
                  <a:gd name="T44" fmla="*/ 226 w 284"/>
                  <a:gd name="T45" fmla="*/ 137 h 297"/>
                  <a:gd name="T46" fmla="*/ 232 w 284"/>
                  <a:gd name="T47" fmla="*/ 106 h 297"/>
                  <a:gd name="T48" fmla="*/ 216 w 284"/>
                  <a:gd name="T49" fmla="*/ 102 h 297"/>
                  <a:gd name="T50" fmla="*/ 200 w 284"/>
                  <a:gd name="T51" fmla="*/ 84 h 297"/>
                  <a:gd name="T52" fmla="*/ 198 w 284"/>
                  <a:gd name="T53" fmla="*/ 75 h 297"/>
                  <a:gd name="T54" fmla="*/ 206 w 284"/>
                  <a:gd name="T55" fmla="*/ 66 h 297"/>
                  <a:gd name="T56" fmla="*/ 235 w 284"/>
                  <a:gd name="T57" fmla="*/ 63 h 297"/>
                  <a:gd name="T58" fmla="*/ 243 w 284"/>
                  <a:gd name="T59" fmla="*/ 66 h 297"/>
                  <a:gd name="T60" fmla="*/ 256 w 284"/>
                  <a:gd name="T61" fmla="*/ 54 h 297"/>
                  <a:gd name="T62" fmla="*/ 235 w 284"/>
                  <a:gd name="T63" fmla="*/ 52 h 297"/>
                  <a:gd name="T64" fmla="*/ 227 w 284"/>
                  <a:gd name="T65" fmla="*/ 45 h 297"/>
                  <a:gd name="T66" fmla="*/ 222 w 284"/>
                  <a:gd name="T67" fmla="*/ 22 h 297"/>
                  <a:gd name="T68" fmla="*/ 198 w 284"/>
                  <a:gd name="T69" fmla="*/ 34 h 297"/>
                  <a:gd name="T70" fmla="*/ 201 w 284"/>
                  <a:gd name="T71" fmla="*/ 50 h 297"/>
                  <a:gd name="T72" fmla="*/ 193 w 284"/>
                  <a:gd name="T73" fmla="*/ 62 h 297"/>
                  <a:gd name="T74" fmla="*/ 183 w 284"/>
                  <a:gd name="T75" fmla="*/ 86 h 297"/>
                  <a:gd name="T76" fmla="*/ 183 w 284"/>
                  <a:gd name="T77" fmla="*/ 98 h 297"/>
                  <a:gd name="T78" fmla="*/ 177 w 284"/>
                  <a:gd name="T79" fmla="*/ 105 h 297"/>
                  <a:gd name="T80" fmla="*/ 173 w 284"/>
                  <a:gd name="T81" fmla="*/ 107 h 297"/>
                  <a:gd name="T82" fmla="*/ 153 w 284"/>
                  <a:gd name="T83" fmla="*/ 112 h 297"/>
                  <a:gd name="T84" fmla="*/ 138 w 284"/>
                  <a:gd name="T85" fmla="*/ 110 h 297"/>
                  <a:gd name="T86" fmla="*/ 129 w 284"/>
                  <a:gd name="T87" fmla="*/ 106 h 297"/>
                  <a:gd name="T88" fmla="*/ 122 w 284"/>
                  <a:gd name="T89" fmla="*/ 84 h 297"/>
                  <a:gd name="T90" fmla="*/ 113 w 284"/>
                  <a:gd name="T91" fmla="*/ 64 h 297"/>
                  <a:gd name="T92" fmla="*/ 110 w 284"/>
                  <a:gd name="T93" fmla="*/ 58 h 297"/>
                  <a:gd name="T94" fmla="*/ 100 w 284"/>
                  <a:gd name="T95" fmla="*/ 52 h 297"/>
                  <a:gd name="T96" fmla="*/ 86 w 284"/>
                  <a:gd name="T97" fmla="*/ 44 h 297"/>
                  <a:gd name="T98" fmla="*/ 85 w 284"/>
                  <a:gd name="T99" fmla="*/ 35 h 297"/>
                  <a:gd name="T100" fmla="*/ 77 w 284"/>
                  <a:gd name="T101" fmla="*/ 29 h 297"/>
                  <a:gd name="T102" fmla="*/ 61 w 284"/>
                  <a:gd name="T103" fmla="*/ 42 h 297"/>
                  <a:gd name="T104" fmla="*/ 49 w 284"/>
                  <a:gd name="T105" fmla="*/ 21 h 297"/>
                  <a:gd name="T106" fmla="*/ 40 w 284"/>
                  <a:gd name="T107" fmla="*/ 11 h 297"/>
                  <a:gd name="T108" fmla="*/ 28 w 284"/>
                  <a:gd name="T109" fmla="*/ 33 h 297"/>
                  <a:gd name="T110" fmla="*/ 28 w 284"/>
                  <a:gd name="T111" fmla="*/ 54 h 297"/>
                  <a:gd name="T112" fmla="*/ 45 w 284"/>
                  <a:gd name="T113" fmla="*/ 70 h 297"/>
                  <a:gd name="T114" fmla="*/ 31 w 284"/>
                  <a:gd name="T115" fmla="*/ 128 h 297"/>
                  <a:gd name="T116" fmla="*/ 1 w 284"/>
                  <a:gd name="T117" fmla="*/ 174 h 297"/>
                  <a:gd name="T118" fmla="*/ 2 w 284"/>
                  <a:gd name="T119" fmla="*/ 182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4" h="297">
                    <a:moveTo>
                      <a:pt x="2" y="182"/>
                    </a:moveTo>
                    <a:cubicBezTo>
                      <a:pt x="0" y="187"/>
                      <a:pt x="0" y="187"/>
                      <a:pt x="0" y="187"/>
                    </a:cubicBezTo>
                    <a:cubicBezTo>
                      <a:pt x="3" y="187"/>
                      <a:pt x="6" y="186"/>
                      <a:pt x="9" y="183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26" y="181"/>
                      <a:pt x="26" y="181"/>
                      <a:pt x="26" y="181"/>
                    </a:cubicBezTo>
                    <a:cubicBezTo>
                      <a:pt x="37" y="176"/>
                      <a:pt x="37" y="176"/>
                      <a:pt x="37" y="176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37" y="189"/>
                      <a:pt x="37" y="189"/>
                      <a:pt x="37" y="189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195"/>
                      <a:pt x="42" y="195"/>
                      <a:pt x="42" y="195"/>
                    </a:cubicBezTo>
                    <a:cubicBezTo>
                      <a:pt x="42" y="196"/>
                      <a:pt x="42" y="196"/>
                      <a:pt x="42" y="196"/>
                    </a:cubicBezTo>
                    <a:cubicBezTo>
                      <a:pt x="38" y="213"/>
                      <a:pt x="38" y="213"/>
                      <a:pt x="38" y="213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67" y="222"/>
                      <a:pt x="67" y="222"/>
                      <a:pt x="67" y="222"/>
                    </a:cubicBezTo>
                    <a:cubicBezTo>
                      <a:pt x="65" y="225"/>
                      <a:pt x="65" y="225"/>
                      <a:pt x="65" y="225"/>
                    </a:cubicBezTo>
                    <a:cubicBezTo>
                      <a:pt x="53" y="240"/>
                      <a:pt x="47" y="249"/>
                      <a:pt x="47" y="252"/>
                    </a:cubicBezTo>
                    <a:cubicBezTo>
                      <a:pt x="55" y="253"/>
                      <a:pt x="55" y="253"/>
                      <a:pt x="55" y="253"/>
                    </a:cubicBezTo>
                    <a:cubicBezTo>
                      <a:pt x="64" y="254"/>
                      <a:pt x="70" y="257"/>
                      <a:pt x="72" y="260"/>
                    </a:cubicBezTo>
                    <a:cubicBezTo>
                      <a:pt x="74" y="265"/>
                      <a:pt x="77" y="270"/>
                      <a:pt x="79" y="276"/>
                    </a:cubicBezTo>
                    <a:cubicBezTo>
                      <a:pt x="89" y="282"/>
                      <a:pt x="89" y="282"/>
                      <a:pt x="89" y="282"/>
                    </a:cubicBezTo>
                    <a:cubicBezTo>
                      <a:pt x="96" y="283"/>
                      <a:pt x="96" y="283"/>
                      <a:pt x="96" y="283"/>
                    </a:cubicBezTo>
                    <a:cubicBezTo>
                      <a:pt x="110" y="271"/>
                      <a:pt x="110" y="271"/>
                      <a:pt x="110" y="271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7" y="282"/>
                      <a:pt x="117" y="282"/>
                      <a:pt x="117" y="282"/>
                    </a:cubicBezTo>
                    <a:cubicBezTo>
                      <a:pt x="118" y="282"/>
                      <a:pt x="118" y="282"/>
                      <a:pt x="118" y="282"/>
                    </a:cubicBezTo>
                    <a:cubicBezTo>
                      <a:pt x="120" y="292"/>
                      <a:pt x="120" y="292"/>
                      <a:pt x="120" y="292"/>
                    </a:cubicBezTo>
                    <a:cubicBezTo>
                      <a:pt x="126" y="294"/>
                      <a:pt x="126" y="294"/>
                      <a:pt x="126" y="294"/>
                    </a:cubicBezTo>
                    <a:cubicBezTo>
                      <a:pt x="126" y="294"/>
                      <a:pt x="126" y="294"/>
                      <a:pt x="126" y="294"/>
                    </a:cubicBezTo>
                    <a:cubicBezTo>
                      <a:pt x="135" y="297"/>
                      <a:pt x="135" y="297"/>
                      <a:pt x="135" y="297"/>
                    </a:cubicBezTo>
                    <a:cubicBezTo>
                      <a:pt x="138" y="296"/>
                      <a:pt x="138" y="296"/>
                      <a:pt x="138" y="296"/>
                    </a:cubicBezTo>
                    <a:cubicBezTo>
                      <a:pt x="138" y="296"/>
                      <a:pt x="138" y="296"/>
                      <a:pt x="138" y="296"/>
                    </a:cubicBezTo>
                    <a:cubicBezTo>
                      <a:pt x="136" y="285"/>
                      <a:pt x="136" y="285"/>
                      <a:pt x="136" y="285"/>
                    </a:cubicBezTo>
                    <a:cubicBezTo>
                      <a:pt x="136" y="285"/>
                      <a:pt x="136" y="285"/>
                      <a:pt x="136" y="285"/>
                    </a:cubicBezTo>
                    <a:cubicBezTo>
                      <a:pt x="131" y="261"/>
                      <a:pt x="131" y="261"/>
                      <a:pt x="131" y="261"/>
                    </a:cubicBezTo>
                    <a:cubicBezTo>
                      <a:pt x="131" y="260"/>
                      <a:pt x="131" y="260"/>
                      <a:pt x="131" y="260"/>
                    </a:cubicBezTo>
                    <a:cubicBezTo>
                      <a:pt x="134" y="244"/>
                      <a:pt x="134" y="244"/>
                      <a:pt x="134" y="244"/>
                    </a:cubicBezTo>
                    <a:cubicBezTo>
                      <a:pt x="135" y="244"/>
                      <a:pt x="135" y="244"/>
                      <a:pt x="135" y="244"/>
                    </a:cubicBezTo>
                    <a:cubicBezTo>
                      <a:pt x="136" y="244"/>
                      <a:pt x="136" y="244"/>
                      <a:pt x="136" y="244"/>
                    </a:cubicBez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61" y="236"/>
                      <a:pt x="161" y="236"/>
                      <a:pt x="161" y="236"/>
                    </a:cubicBezTo>
                    <a:cubicBezTo>
                      <a:pt x="169" y="242"/>
                      <a:pt x="173" y="246"/>
                      <a:pt x="176" y="249"/>
                    </a:cubicBezTo>
                    <a:cubicBezTo>
                      <a:pt x="178" y="248"/>
                      <a:pt x="183" y="244"/>
                      <a:pt x="189" y="237"/>
                    </a:cubicBezTo>
                    <a:cubicBezTo>
                      <a:pt x="189" y="237"/>
                      <a:pt x="189" y="237"/>
                      <a:pt x="189" y="237"/>
                    </a:cubicBezTo>
                    <a:cubicBezTo>
                      <a:pt x="190" y="236"/>
                      <a:pt x="190" y="236"/>
                      <a:pt x="190" y="236"/>
                    </a:cubicBezTo>
                    <a:cubicBezTo>
                      <a:pt x="210" y="241"/>
                      <a:pt x="210" y="241"/>
                      <a:pt x="210" y="241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19" y="234"/>
                      <a:pt x="219" y="234"/>
                      <a:pt x="219" y="234"/>
                    </a:cubicBezTo>
                    <a:cubicBezTo>
                      <a:pt x="219" y="233"/>
                      <a:pt x="219" y="233"/>
                      <a:pt x="219" y="233"/>
                    </a:cubicBezTo>
                    <a:cubicBezTo>
                      <a:pt x="220" y="233"/>
                      <a:pt x="220" y="233"/>
                      <a:pt x="220" y="233"/>
                    </a:cubicBezTo>
                    <a:cubicBezTo>
                      <a:pt x="220" y="234"/>
                      <a:pt x="220" y="234"/>
                      <a:pt x="220" y="234"/>
                    </a:cubicBezTo>
                    <a:cubicBezTo>
                      <a:pt x="229" y="235"/>
                      <a:pt x="229" y="235"/>
                      <a:pt x="229" y="235"/>
                    </a:cubicBezTo>
                    <a:cubicBezTo>
                      <a:pt x="256" y="211"/>
                      <a:pt x="256" y="211"/>
                      <a:pt x="256" y="211"/>
                    </a:cubicBezTo>
                    <a:cubicBezTo>
                      <a:pt x="264" y="214"/>
                      <a:pt x="264" y="214"/>
                      <a:pt x="264" y="214"/>
                    </a:cubicBezTo>
                    <a:cubicBezTo>
                      <a:pt x="264" y="214"/>
                      <a:pt x="264" y="214"/>
                      <a:pt x="264" y="214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65" y="214"/>
                      <a:pt x="265" y="214"/>
                      <a:pt x="265" y="214"/>
                    </a:cubicBezTo>
                    <a:cubicBezTo>
                      <a:pt x="265" y="215"/>
                      <a:pt x="265" y="215"/>
                      <a:pt x="265" y="215"/>
                    </a:cubicBezTo>
                    <a:cubicBezTo>
                      <a:pt x="267" y="218"/>
                      <a:pt x="267" y="218"/>
                      <a:pt x="267" y="218"/>
                    </a:cubicBezTo>
                    <a:cubicBezTo>
                      <a:pt x="269" y="216"/>
                      <a:pt x="269" y="216"/>
                      <a:pt x="269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0" y="216"/>
                      <a:pt x="270" y="216"/>
                      <a:pt x="270" y="216"/>
                    </a:cubicBezTo>
                    <a:cubicBezTo>
                      <a:pt x="278" y="211"/>
                      <a:pt x="278" y="211"/>
                      <a:pt x="278" y="211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3" y="193"/>
                      <a:pt x="283" y="193"/>
                      <a:pt x="283" y="193"/>
                    </a:cubicBezTo>
                    <a:cubicBezTo>
                      <a:pt x="281" y="192"/>
                      <a:pt x="281" y="192"/>
                      <a:pt x="281" y="192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4" y="195"/>
                      <a:pt x="274" y="195"/>
                      <a:pt x="274" y="195"/>
                    </a:cubicBezTo>
                    <a:cubicBezTo>
                      <a:pt x="271" y="196"/>
                      <a:pt x="269" y="196"/>
                      <a:pt x="267" y="196"/>
                    </a:cubicBezTo>
                    <a:cubicBezTo>
                      <a:pt x="258" y="196"/>
                      <a:pt x="258" y="196"/>
                      <a:pt x="258" y="196"/>
                    </a:cubicBezTo>
                    <a:cubicBezTo>
                      <a:pt x="255" y="196"/>
                      <a:pt x="253" y="195"/>
                      <a:pt x="252" y="194"/>
                    </a:cubicBezTo>
                    <a:cubicBezTo>
                      <a:pt x="251" y="181"/>
                      <a:pt x="251" y="181"/>
                      <a:pt x="251" y="181"/>
                    </a:cubicBezTo>
                    <a:cubicBezTo>
                      <a:pt x="249" y="179"/>
                      <a:pt x="247" y="178"/>
                      <a:pt x="246" y="178"/>
                    </a:cubicBezTo>
                    <a:cubicBezTo>
                      <a:pt x="244" y="179"/>
                      <a:pt x="244" y="179"/>
                      <a:pt x="244" y="179"/>
                    </a:cubicBezTo>
                    <a:cubicBezTo>
                      <a:pt x="241" y="181"/>
                      <a:pt x="241" y="181"/>
                      <a:pt x="241" y="181"/>
                    </a:cubicBezTo>
                    <a:cubicBezTo>
                      <a:pt x="236" y="182"/>
                      <a:pt x="236" y="182"/>
                      <a:pt x="236" y="182"/>
                    </a:cubicBezTo>
                    <a:cubicBezTo>
                      <a:pt x="234" y="182"/>
                      <a:pt x="234" y="182"/>
                      <a:pt x="234" y="182"/>
                    </a:cubicBezTo>
                    <a:cubicBezTo>
                      <a:pt x="234" y="181"/>
                      <a:pt x="234" y="181"/>
                      <a:pt x="234" y="181"/>
                    </a:cubicBezTo>
                    <a:cubicBezTo>
                      <a:pt x="231" y="176"/>
                      <a:pt x="231" y="176"/>
                      <a:pt x="231" y="176"/>
                    </a:cubicBezTo>
                    <a:cubicBezTo>
                      <a:pt x="230" y="170"/>
                      <a:pt x="230" y="170"/>
                      <a:pt x="230" y="170"/>
                    </a:cubicBezTo>
                    <a:cubicBezTo>
                      <a:pt x="230" y="170"/>
                      <a:pt x="230" y="170"/>
                      <a:pt x="230" y="170"/>
                    </a:cubicBezTo>
                    <a:cubicBezTo>
                      <a:pt x="233" y="155"/>
                      <a:pt x="233" y="155"/>
                      <a:pt x="233" y="155"/>
                    </a:cubicBezTo>
                    <a:cubicBezTo>
                      <a:pt x="233" y="155"/>
                      <a:pt x="233" y="155"/>
                      <a:pt x="233" y="155"/>
                    </a:cubicBezTo>
                    <a:cubicBezTo>
                      <a:pt x="234" y="155"/>
                      <a:pt x="234" y="155"/>
                      <a:pt x="234" y="155"/>
                    </a:cubicBezTo>
                    <a:cubicBezTo>
                      <a:pt x="234" y="155"/>
                      <a:pt x="234" y="155"/>
                      <a:pt x="234" y="155"/>
                    </a:cubicBezTo>
                    <a:cubicBezTo>
                      <a:pt x="237" y="147"/>
                      <a:pt x="237" y="147"/>
                      <a:pt x="237" y="147"/>
                    </a:cubicBezTo>
                    <a:cubicBezTo>
                      <a:pt x="226" y="137"/>
                      <a:pt x="226" y="137"/>
                      <a:pt x="226" y="137"/>
                    </a:cubicBezTo>
                    <a:cubicBezTo>
                      <a:pt x="226" y="137"/>
                      <a:pt x="226" y="137"/>
                      <a:pt x="226" y="137"/>
                    </a:cubicBezTo>
                    <a:cubicBezTo>
                      <a:pt x="225" y="136"/>
                      <a:pt x="225" y="136"/>
                      <a:pt x="225" y="136"/>
                    </a:cubicBezTo>
                    <a:cubicBezTo>
                      <a:pt x="225" y="125"/>
                      <a:pt x="225" y="125"/>
                      <a:pt x="225" y="125"/>
                    </a:cubicBezTo>
                    <a:cubicBezTo>
                      <a:pt x="226" y="124"/>
                      <a:pt x="226" y="124"/>
                      <a:pt x="226" y="124"/>
                    </a:cubicBezTo>
                    <a:cubicBezTo>
                      <a:pt x="232" y="106"/>
                      <a:pt x="232" y="106"/>
                      <a:pt x="232" y="106"/>
                    </a:cubicBezTo>
                    <a:cubicBezTo>
                      <a:pt x="228" y="96"/>
                      <a:pt x="228" y="96"/>
                      <a:pt x="228" y="96"/>
                    </a:cubicBezTo>
                    <a:cubicBezTo>
                      <a:pt x="225" y="95"/>
                      <a:pt x="225" y="95"/>
                      <a:pt x="225" y="95"/>
                    </a:cubicBezTo>
                    <a:cubicBezTo>
                      <a:pt x="220" y="96"/>
                      <a:pt x="220" y="96"/>
                      <a:pt x="220" y="96"/>
                    </a:cubicBezTo>
                    <a:cubicBezTo>
                      <a:pt x="216" y="102"/>
                      <a:pt x="216" y="102"/>
                      <a:pt x="216" y="102"/>
                    </a:cubicBezTo>
                    <a:cubicBezTo>
                      <a:pt x="210" y="98"/>
                      <a:pt x="210" y="98"/>
                      <a:pt x="210" y="98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200" y="84"/>
                      <a:pt x="200" y="84"/>
                      <a:pt x="200" y="84"/>
                    </a:cubicBezTo>
                    <a:cubicBezTo>
                      <a:pt x="199" y="76"/>
                      <a:pt x="199" y="76"/>
                      <a:pt x="199" y="76"/>
                    </a:cubicBezTo>
                    <a:cubicBezTo>
                      <a:pt x="199" y="75"/>
                      <a:pt x="199" y="75"/>
                      <a:pt x="199" y="75"/>
                    </a:cubicBezTo>
                    <a:cubicBezTo>
                      <a:pt x="198" y="75"/>
                      <a:pt x="198" y="75"/>
                      <a:pt x="198" y="75"/>
                    </a:cubicBezTo>
                    <a:cubicBezTo>
                      <a:pt x="199" y="74"/>
                      <a:pt x="199" y="74"/>
                      <a:pt x="199" y="74"/>
                    </a:cubicBezTo>
                    <a:cubicBezTo>
                      <a:pt x="205" y="67"/>
                      <a:pt x="205" y="67"/>
                      <a:pt x="205" y="67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06" y="66"/>
                      <a:pt x="206" y="66"/>
                      <a:pt x="206" y="66"/>
                    </a:cubicBezTo>
                    <a:cubicBezTo>
                      <a:pt x="210" y="65"/>
                      <a:pt x="210" y="65"/>
                      <a:pt x="210" y="65"/>
                    </a:cubicBezTo>
                    <a:cubicBezTo>
                      <a:pt x="215" y="64"/>
                      <a:pt x="215" y="64"/>
                      <a:pt x="215" y="64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36" y="63"/>
                      <a:pt x="236" y="63"/>
                      <a:pt x="236" y="63"/>
                    </a:cubicBezTo>
                    <a:cubicBezTo>
                      <a:pt x="239" y="64"/>
                      <a:pt x="239" y="64"/>
                      <a:pt x="239" y="64"/>
                    </a:cubicBezTo>
                    <a:cubicBezTo>
                      <a:pt x="239" y="65"/>
                      <a:pt x="239" y="65"/>
                      <a:pt x="239" y="65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53" y="60"/>
                      <a:pt x="253" y="60"/>
                      <a:pt x="253" y="60"/>
                    </a:cubicBezTo>
                    <a:cubicBezTo>
                      <a:pt x="255" y="56"/>
                      <a:pt x="255" y="56"/>
                      <a:pt x="255" y="56"/>
                    </a:cubicBezTo>
                    <a:cubicBezTo>
                      <a:pt x="256" y="54"/>
                      <a:pt x="256" y="54"/>
                      <a:pt x="256" y="54"/>
                    </a:cubicBezTo>
                    <a:cubicBezTo>
                      <a:pt x="255" y="45"/>
                      <a:pt x="255" y="45"/>
                      <a:pt x="255" y="45"/>
                    </a:cubicBezTo>
                    <a:cubicBezTo>
                      <a:pt x="251" y="44"/>
                      <a:pt x="251" y="44"/>
                      <a:pt x="251" y="44"/>
                    </a:cubicBezTo>
                    <a:cubicBezTo>
                      <a:pt x="243" y="47"/>
                      <a:pt x="243" y="47"/>
                      <a:pt x="243" y="47"/>
                    </a:cubicBezTo>
                    <a:cubicBezTo>
                      <a:pt x="240" y="50"/>
                      <a:pt x="237" y="52"/>
                      <a:pt x="235" y="52"/>
                    </a:cubicBezTo>
                    <a:cubicBezTo>
                      <a:pt x="232" y="52"/>
                      <a:pt x="229" y="50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7" y="45"/>
                      <a:pt x="227" y="45"/>
                      <a:pt x="227" y="45"/>
                    </a:cubicBezTo>
                    <a:cubicBezTo>
                      <a:pt x="226" y="39"/>
                      <a:pt x="226" y="39"/>
                      <a:pt x="226" y="39"/>
                    </a:cubicBezTo>
                    <a:cubicBezTo>
                      <a:pt x="226" y="38"/>
                      <a:pt x="226" y="38"/>
                      <a:pt x="226" y="38"/>
                    </a:cubicBezTo>
                    <a:cubicBezTo>
                      <a:pt x="227" y="33"/>
                      <a:pt x="227" y="33"/>
                      <a:pt x="227" y="33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14" y="25"/>
                      <a:pt x="214" y="25"/>
                      <a:pt x="214" y="25"/>
                    </a:cubicBezTo>
                    <a:cubicBezTo>
                      <a:pt x="210" y="28"/>
                      <a:pt x="210" y="28"/>
                      <a:pt x="210" y="28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201" y="41"/>
                      <a:pt x="201" y="41"/>
                      <a:pt x="201" y="41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02" y="42"/>
                      <a:pt x="202" y="42"/>
                      <a:pt x="202" y="42"/>
                    </a:cubicBezTo>
                    <a:cubicBezTo>
                      <a:pt x="201" y="50"/>
                      <a:pt x="201" y="50"/>
                      <a:pt x="201" y="50"/>
                    </a:cubicBezTo>
                    <a:cubicBezTo>
                      <a:pt x="201" y="51"/>
                      <a:pt x="201" y="51"/>
                      <a:pt x="201" y="51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93" y="62"/>
                      <a:pt x="193" y="62"/>
                      <a:pt x="193" y="62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79" y="77"/>
                      <a:pt x="179" y="77"/>
                      <a:pt x="179" y="77"/>
                    </a:cubicBezTo>
                    <a:cubicBezTo>
                      <a:pt x="179" y="78"/>
                      <a:pt x="180" y="81"/>
                      <a:pt x="182" y="85"/>
                    </a:cubicBezTo>
                    <a:cubicBezTo>
                      <a:pt x="183" y="86"/>
                      <a:pt x="183" y="86"/>
                      <a:pt x="183" y="86"/>
                    </a:cubicBezTo>
                    <a:cubicBezTo>
                      <a:pt x="183" y="86"/>
                      <a:pt x="183" y="86"/>
                      <a:pt x="183" y="86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83" y="98"/>
                      <a:pt x="183" y="98"/>
                      <a:pt x="183" y="98"/>
                    </a:cubicBezTo>
                    <a:cubicBezTo>
                      <a:pt x="178" y="104"/>
                      <a:pt x="178" y="104"/>
                      <a:pt x="178" y="104"/>
                    </a:cubicBezTo>
                    <a:cubicBezTo>
                      <a:pt x="178" y="104"/>
                      <a:pt x="178" y="104"/>
                      <a:pt x="178" y="104"/>
                    </a:cubicBezTo>
                    <a:cubicBezTo>
                      <a:pt x="178" y="105"/>
                      <a:pt x="178" y="105"/>
                      <a:pt x="178" y="105"/>
                    </a:cubicBezTo>
                    <a:cubicBezTo>
                      <a:pt x="177" y="105"/>
                      <a:pt x="177" y="105"/>
                      <a:pt x="177" y="105"/>
                    </a:cubicBezTo>
                    <a:cubicBezTo>
                      <a:pt x="174" y="107"/>
                      <a:pt x="174" y="107"/>
                      <a:pt x="174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3" y="107"/>
                      <a:pt x="173" y="107"/>
                      <a:pt x="173" y="107"/>
                    </a:cubicBezTo>
                    <a:cubicBezTo>
                      <a:pt x="172" y="107"/>
                      <a:pt x="172" y="107"/>
                      <a:pt x="172" y="107"/>
                    </a:cubicBezTo>
                    <a:cubicBezTo>
                      <a:pt x="163" y="105"/>
                      <a:pt x="163" y="105"/>
                      <a:pt x="163" y="105"/>
                    </a:cubicBezTo>
                    <a:cubicBezTo>
                      <a:pt x="161" y="105"/>
                      <a:pt x="159" y="106"/>
                      <a:pt x="157" y="108"/>
                    </a:cubicBezTo>
                    <a:cubicBezTo>
                      <a:pt x="153" y="112"/>
                      <a:pt x="153" y="112"/>
                      <a:pt x="153" y="112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48" y="120"/>
                      <a:pt x="145" y="120"/>
                      <a:pt x="141" y="120"/>
                    </a:cubicBezTo>
                    <a:cubicBezTo>
                      <a:pt x="138" y="119"/>
                      <a:pt x="137" y="116"/>
                      <a:pt x="138" y="113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5" y="111"/>
                      <a:pt x="134" y="111"/>
                      <a:pt x="132" y="111"/>
                    </a:cubicBezTo>
                    <a:cubicBezTo>
                      <a:pt x="131" y="111"/>
                      <a:pt x="129" y="109"/>
                      <a:pt x="129" y="106"/>
                    </a:cubicBezTo>
                    <a:cubicBezTo>
                      <a:pt x="129" y="106"/>
                      <a:pt x="129" y="106"/>
                      <a:pt x="129" y="106"/>
                    </a:cubicBezTo>
                    <a:cubicBezTo>
                      <a:pt x="128" y="97"/>
                      <a:pt x="128" y="97"/>
                      <a:pt x="128" y="97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21" y="84"/>
                      <a:pt x="121" y="84"/>
                      <a:pt x="121" y="8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08" y="47"/>
                      <a:pt x="108" y="47"/>
                      <a:pt x="108" y="47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05" y="47"/>
                      <a:pt x="105" y="47"/>
                      <a:pt x="105" y="47"/>
                    </a:cubicBezTo>
                    <a:cubicBezTo>
                      <a:pt x="103" y="50"/>
                      <a:pt x="101" y="52"/>
                      <a:pt x="100" y="52"/>
                    </a:cubicBezTo>
                    <a:cubicBezTo>
                      <a:pt x="99" y="52"/>
                      <a:pt x="97" y="50"/>
                      <a:pt x="93" y="48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3"/>
                      <a:pt x="86" y="43"/>
                      <a:pt x="86" y="43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4" y="29"/>
                      <a:pt x="84" y="29"/>
                      <a:pt x="84" y="29"/>
                    </a:cubicBezTo>
                    <a:cubicBezTo>
                      <a:pt x="81" y="21"/>
                      <a:pt x="81" y="21"/>
                      <a:pt x="81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8" y="24"/>
                      <a:pt x="78" y="27"/>
                      <a:pt x="77" y="29"/>
                    </a:cubicBezTo>
                    <a:cubicBezTo>
                      <a:pt x="76" y="32"/>
                      <a:pt x="75" y="33"/>
                      <a:pt x="72" y="35"/>
                    </a:cubicBezTo>
                    <a:cubicBezTo>
                      <a:pt x="71" y="38"/>
                      <a:pt x="70" y="40"/>
                      <a:pt x="69" y="42"/>
                    </a:cubicBezTo>
                    <a:cubicBezTo>
                      <a:pt x="66" y="44"/>
                      <a:pt x="64" y="44"/>
                      <a:pt x="62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8" y="41"/>
                      <a:pt x="58" y="38"/>
                      <a:pt x="58" y="33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1" y="27"/>
                      <a:pt x="50" y="25"/>
                      <a:pt x="49" y="2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7"/>
                      <a:pt x="41" y="20"/>
                      <a:pt x="41" y="22"/>
                    </a:cubicBezTo>
                    <a:cubicBezTo>
                      <a:pt x="41" y="26"/>
                      <a:pt x="39" y="29"/>
                      <a:pt x="35" y="30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52"/>
                      <a:pt x="27" y="54"/>
                      <a:pt x="28" y="54"/>
                    </a:cubicBezTo>
                    <a:cubicBezTo>
                      <a:pt x="30" y="55"/>
                      <a:pt x="33" y="55"/>
                      <a:pt x="35" y="53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3" y="102"/>
                      <a:pt x="40" y="120"/>
                      <a:pt x="36" y="125"/>
                    </a:cubicBezTo>
                    <a:cubicBezTo>
                      <a:pt x="35" y="127"/>
                      <a:pt x="33" y="128"/>
                      <a:pt x="31" y="128"/>
                    </a:cubicBezTo>
                    <a:cubicBezTo>
                      <a:pt x="28" y="128"/>
                      <a:pt x="26" y="128"/>
                      <a:pt x="23" y="126"/>
                    </a:cubicBezTo>
                    <a:cubicBezTo>
                      <a:pt x="13" y="147"/>
                      <a:pt x="6" y="158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2" y="160"/>
                      <a:pt x="1" y="165"/>
                      <a:pt x="1" y="174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5" y="177"/>
                      <a:pt x="5" y="177"/>
                      <a:pt x="5" y="177"/>
                    </a:cubicBezTo>
                    <a:cubicBezTo>
                      <a:pt x="5" y="178"/>
                      <a:pt x="5" y="178"/>
                      <a:pt x="5" y="178"/>
                    </a:cubicBezTo>
                    <a:lnTo>
                      <a:pt x="2" y="18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6209603" y="4354044"/>
                <a:ext cx="662003" cy="572065"/>
              </a:xfrm>
              <a:custGeom>
                <a:avLst/>
                <a:gdLst>
                  <a:gd name="T0" fmla="*/ 143 w 192"/>
                  <a:gd name="T1" fmla="*/ 8 h 166"/>
                  <a:gd name="T2" fmla="*/ 132 w 192"/>
                  <a:gd name="T3" fmla="*/ 10 h 166"/>
                  <a:gd name="T4" fmla="*/ 130 w 192"/>
                  <a:gd name="T5" fmla="*/ 0 h 166"/>
                  <a:gd name="T6" fmla="*/ 126 w 192"/>
                  <a:gd name="T7" fmla="*/ 10 h 166"/>
                  <a:gd name="T8" fmla="*/ 120 w 192"/>
                  <a:gd name="T9" fmla="*/ 18 h 166"/>
                  <a:gd name="T10" fmla="*/ 108 w 192"/>
                  <a:gd name="T11" fmla="*/ 18 h 166"/>
                  <a:gd name="T12" fmla="*/ 106 w 192"/>
                  <a:gd name="T13" fmla="*/ 25 h 166"/>
                  <a:gd name="T14" fmla="*/ 95 w 192"/>
                  <a:gd name="T15" fmla="*/ 28 h 166"/>
                  <a:gd name="T16" fmla="*/ 91 w 192"/>
                  <a:gd name="T17" fmla="*/ 30 h 166"/>
                  <a:gd name="T18" fmla="*/ 81 w 192"/>
                  <a:gd name="T19" fmla="*/ 26 h 166"/>
                  <a:gd name="T20" fmla="*/ 74 w 192"/>
                  <a:gd name="T21" fmla="*/ 24 h 166"/>
                  <a:gd name="T22" fmla="*/ 85 w 192"/>
                  <a:gd name="T23" fmla="*/ 40 h 166"/>
                  <a:gd name="T24" fmla="*/ 91 w 192"/>
                  <a:gd name="T25" fmla="*/ 46 h 166"/>
                  <a:gd name="T26" fmla="*/ 88 w 192"/>
                  <a:gd name="T27" fmla="*/ 55 h 166"/>
                  <a:gd name="T28" fmla="*/ 70 w 192"/>
                  <a:gd name="T29" fmla="*/ 64 h 166"/>
                  <a:gd name="T30" fmla="*/ 63 w 192"/>
                  <a:gd name="T31" fmla="*/ 65 h 166"/>
                  <a:gd name="T32" fmla="*/ 56 w 192"/>
                  <a:gd name="T33" fmla="*/ 63 h 166"/>
                  <a:gd name="T34" fmla="*/ 48 w 192"/>
                  <a:gd name="T35" fmla="*/ 71 h 166"/>
                  <a:gd name="T36" fmla="*/ 40 w 192"/>
                  <a:gd name="T37" fmla="*/ 74 h 166"/>
                  <a:gd name="T38" fmla="*/ 8 w 192"/>
                  <a:gd name="T39" fmla="*/ 74 h 166"/>
                  <a:gd name="T40" fmla="*/ 5 w 192"/>
                  <a:gd name="T41" fmla="*/ 96 h 166"/>
                  <a:gd name="T42" fmla="*/ 12 w 192"/>
                  <a:gd name="T43" fmla="*/ 100 h 166"/>
                  <a:gd name="T44" fmla="*/ 16 w 192"/>
                  <a:gd name="T45" fmla="*/ 95 h 166"/>
                  <a:gd name="T46" fmla="*/ 28 w 192"/>
                  <a:gd name="T47" fmla="*/ 96 h 166"/>
                  <a:gd name="T48" fmla="*/ 32 w 192"/>
                  <a:gd name="T49" fmla="*/ 118 h 166"/>
                  <a:gd name="T50" fmla="*/ 27 w 192"/>
                  <a:gd name="T51" fmla="*/ 130 h 166"/>
                  <a:gd name="T52" fmla="*/ 38 w 192"/>
                  <a:gd name="T53" fmla="*/ 149 h 166"/>
                  <a:gd name="T54" fmla="*/ 34 w 192"/>
                  <a:gd name="T55" fmla="*/ 166 h 166"/>
                  <a:gd name="T56" fmla="*/ 47 w 192"/>
                  <a:gd name="T57" fmla="*/ 160 h 166"/>
                  <a:gd name="T58" fmla="*/ 56 w 192"/>
                  <a:gd name="T59" fmla="*/ 161 h 166"/>
                  <a:gd name="T60" fmla="*/ 85 w 192"/>
                  <a:gd name="T61" fmla="*/ 160 h 166"/>
                  <a:gd name="T62" fmla="*/ 99 w 192"/>
                  <a:gd name="T63" fmla="*/ 151 h 166"/>
                  <a:gd name="T64" fmla="*/ 115 w 192"/>
                  <a:gd name="T65" fmla="*/ 137 h 166"/>
                  <a:gd name="T66" fmla="*/ 125 w 192"/>
                  <a:gd name="T67" fmla="*/ 142 h 166"/>
                  <a:gd name="T68" fmla="*/ 138 w 192"/>
                  <a:gd name="T69" fmla="*/ 147 h 166"/>
                  <a:gd name="T70" fmla="*/ 147 w 192"/>
                  <a:gd name="T71" fmla="*/ 150 h 166"/>
                  <a:gd name="T72" fmla="*/ 149 w 192"/>
                  <a:gd name="T73" fmla="*/ 145 h 166"/>
                  <a:gd name="T74" fmla="*/ 152 w 192"/>
                  <a:gd name="T75" fmla="*/ 142 h 166"/>
                  <a:gd name="T76" fmla="*/ 158 w 192"/>
                  <a:gd name="T77" fmla="*/ 138 h 166"/>
                  <a:gd name="T78" fmla="*/ 174 w 192"/>
                  <a:gd name="T79" fmla="*/ 127 h 166"/>
                  <a:gd name="T80" fmla="*/ 176 w 192"/>
                  <a:gd name="T81" fmla="*/ 124 h 166"/>
                  <a:gd name="T82" fmla="*/ 184 w 192"/>
                  <a:gd name="T83" fmla="*/ 122 h 166"/>
                  <a:gd name="T84" fmla="*/ 190 w 192"/>
                  <a:gd name="T85" fmla="*/ 118 h 166"/>
                  <a:gd name="T86" fmla="*/ 186 w 192"/>
                  <a:gd name="T87" fmla="*/ 103 h 166"/>
                  <a:gd name="T88" fmla="*/ 188 w 192"/>
                  <a:gd name="T89" fmla="*/ 94 h 166"/>
                  <a:gd name="T90" fmla="*/ 174 w 192"/>
                  <a:gd name="T91" fmla="*/ 83 h 166"/>
                  <a:gd name="T92" fmla="*/ 187 w 192"/>
                  <a:gd name="T93" fmla="*/ 34 h 166"/>
                  <a:gd name="T94" fmla="*/ 179 w 192"/>
                  <a:gd name="T95" fmla="*/ 38 h 166"/>
                  <a:gd name="T96" fmla="*/ 169 w 192"/>
                  <a:gd name="T97" fmla="*/ 38 h 166"/>
                  <a:gd name="T98" fmla="*/ 168 w 192"/>
                  <a:gd name="T99" fmla="*/ 34 h 166"/>
                  <a:gd name="T100" fmla="*/ 166 w 192"/>
                  <a:gd name="T101" fmla="*/ 32 h 166"/>
                  <a:gd name="T102" fmla="*/ 157 w 192"/>
                  <a:gd name="T103" fmla="*/ 2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2" h="166">
                    <a:moveTo>
                      <a:pt x="151" y="3"/>
                    </a:moveTo>
                    <a:cubicBezTo>
                      <a:pt x="148" y="2"/>
                      <a:pt x="148" y="2"/>
                      <a:pt x="148" y="2"/>
                    </a:cubicBezTo>
                    <a:cubicBezTo>
                      <a:pt x="145" y="4"/>
                      <a:pt x="145" y="4"/>
                      <a:pt x="145" y="4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2" y="11"/>
                      <a:pt x="140" y="13"/>
                      <a:pt x="137" y="13"/>
                    </a:cubicBezTo>
                    <a:cubicBezTo>
                      <a:pt x="136" y="13"/>
                      <a:pt x="134" y="12"/>
                      <a:pt x="132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0" y="17"/>
                      <a:pt x="120" y="17"/>
                      <a:pt x="120" y="17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09" y="17"/>
                      <a:pt x="109" y="17"/>
                      <a:pt x="109" y="17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8" y="18"/>
                      <a:pt x="108" y="18"/>
                      <a:pt x="108" y="18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95" y="30"/>
                      <a:pt x="95" y="30"/>
                      <a:pt x="95" y="30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9"/>
                      <a:pt x="92" y="29"/>
                      <a:pt x="92" y="29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4"/>
                      <a:pt x="89" y="54"/>
                      <a:pt x="89" y="54"/>
                    </a:cubicBezTo>
                    <a:cubicBezTo>
                      <a:pt x="89" y="55"/>
                      <a:pt x="89" y="55"/>
                      <a:pt x="89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0" y="99"/>
                      <a:pt x="10" y="99"/>
                      <a:pt x="10" y="99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110"/>
                      <a:pt x="34" y="110"/>
                      <a:pt x="34" y="110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0" y="123"/>
                      <a:pt x="30" y="123"/>
                      <a:pt x="30" y="123"/>
                    </a:cubicBezTo>
                    <a:cubicBezTo>
                      <a:pt x="30" y="123"/>
                      <a:pt x="30" y="123"/>
                      <a:pt x="30" y="123"/>
                    </a:cubicBezTo>
                    <a:cubicBezTo>
                      <a:pt x="27" y="130"/>
                      <a:pt x="27" y="130"/>
                      <a:pt x="27" y="130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2" y="143"/>
                      <a:pt x="32" y="143"/>
                      <a:pt x="32" y="143"/>
                    </a:cubicBezTo>
                    <a:cubicBezTo>
                      <a:pt x="38" y="149"/>
                      <a:pt x="38" y="149"/>
                      <a:pt x="38" y="149"/>
                    </a:cubicBezTo>
                    <a:cubicBezTo>
                      <a:pt x="39" y="149"/>
                      <a:pt x="39" y="149"/>
                      <a:pt x="39" y="149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4" y="166"/>
                      <a:pt x="34" y="166"/>
                      <a:pt x="34" y="166"/>
                    </a:cubicBezTo>
                    <a:cubicBezTo>
                      <a:pt x="35" y="165"/>
                      <a:pt x="35" y="165"/>
                      <a:pt x="35" y="165"/>
                    </a:cubicBezTo>
                    <a:cubicBezTo>
                      <a:pt x="36" y="165"/>
                      <a:pt x="36" y="165"/>
                      <a:pt x="36" y="165"/>
                    </a:cubicBezTo>
                    <a:cubicBezTo>
                      <a:pt x="40" y="164"/>
                      <a:pt x="40" y="164"/>
                      <a:pt x="40" y="164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47" y="160"/>
                      <a:pt x="47" y="160"/>
                      <a:pt x="47" y="160"/>
                    </a:cubicBezTo>
                    <a:cubicBezTo>
                      <a:pt x="55" y="161"/>
                      <a:pt x="55" y="161"/>
                      <a:pt x="55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56" y="161"/>
                      <a:pt x="56" y="161"/>
                      <a:pt x="56" y="161"/>
                    </a:cubicBezTo>
                    <a:cubicBezTo>
                      <a:pt x="68" y="166"/>
                      <a:pt x="68" y="166"/>
                      <a:pt x="68" y="166"/>
                    </a:cubicBezTo>
                    <a:cubicBezTo>
                      <a:pt x="81" y="166"/>
                      <a:pt x="81" y="166"/>
                      <a:pt x="81" y="166"/>
                    </a:cubicBezTo>
                    <a:cubicBezTo>
                      <a:pt x="84" y="161"/>
                      <a:pt x="84" y="161"/>
                      <a:pt x="84" y="161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85" y="160"/>
                      <a:pt x="85" y="160"/>
                      <a:pt x="85" y="160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8" y="151"/>
                      <a:pt x="98" y="151"/>
                      <a:pt x="98" y="151"/>
                    </a:cubicBezTo>
                    <a:cubicBezTo>
                      <a:pt x="99" y="151"/>
                      <a:pt x="99" y="151"/>
                      <a:pt x="99" y="151"/>
                    </a:cubicBezTo>
                    <a:cubicBezTo>
                      <a:pt x="99" y="151"/>
                      <a:pt x="99" y="151"/>
                      <a:pt x="99" y="151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109" y="145"/>
                      <a:pt x="109" y="145"/>
                      <a:pt x="109" y="145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24" y="140"/>
                      <a:pt x="124" y="140"/>
                      <a:pt x="124" y="140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6" y="145"/>
                      <a:pt x="128" y="146"/>
                      <a:pt x="129" y="147"/>
                    </a:cubicBez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35" y="146"/>
                      <a:pt x="135" y="146"/>
                      <a:pt x="135" y="146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38" y="147"/>
                      <a:pt x="138" y="147"/>
                      <a:pt x="138" y="147"/>
                    </a:cubicBezTo>
                    <a:cubicBezTo>
                      <a:pt x="145" y="150"/>
                      <a:pt x="145" y="150"/>
                      <a:pt x="145" y="150"/>
                    </a:cubicBezTo>
                    <a:cubicBezTo>
                      <a:pt x="147" y="150"/>
                      <a:pt x="147" y="150"/>
                      <a:pt x="147" y="150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148" y="145"/>
                      <a:pt x="148" y="145"/>
                      <a:pt x="148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49" y="144"/>
                      <a:pt x="149" y="144"/>
                      <a:pt x="149" y="144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6" y="138"/>
                      <a:pt x="156" y="138"/>
                      <a:pt x="156" y="138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8" y="138"/>
                      <a:pt x="158" y="138"/>
                      <a:pt x="158" y="138"/>
                    </a:cubicBezTo>
                    <a:cubicBezTo>
                      <a:pt x="162" y="138"/>
                      <a:pt x="162" y="138"/>
                      <a:pt x="162" y="138"/>
                    </a:cubicBezTo>
                    <a:cubicBezTo>
                      <a:pt x="162" y="136"/>
                      <a:pt x="163" y="134"/>
                      <a:pt x="166" y="131"/>
                    </a:cubicBezTo>
                    <a:cubicBezTo>
                      <a:pt x="168" y="129"/>
                      <a:pt x="170" y="128"/>
                      <a:pt x="172" y="128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4" y="127"/>
                      <a:pt x="174" y="127"/>
                      <a:pt x="174" y="127"/>
                    </a:cubicBezTo>
                    <a:cubicBezTo>
                      <a:pt x="174" y="126"/>
                      <a:pt x="174" y="126"/>
                      <a:pt x="174" y="126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6" y="124"/>
                      <a:pt x="176" y="124"/>
                      <a:pt x="176" y="124"/>
                    </a:cubicBezTo>
                    <a:cubicBezTo>
                      <a:pt x="177" y="124"/>
                      <a:pt x="177" y="124"/>
                      <a:pt x="177" y="124"/>
                    </a:cubicBezTo>
                    <a:cubicBezTo>
                      <a:pt x="177" y="124"/>
                      <a:pt x="177" y="124"/>
                      <a:pt x="177" y="124"/>
                    </a:cubicBezTo>
                    <a:cubicBezTo>
                      <a:pt x="178" y="124"/>
                      <a:pt x="178" y="124"/>
                      <a:pt x="178" y="124"/>
                    </a:cubicBezTo>
                    <a:cubicBezTo>
                      <a:pt x="184" y="122"/>
                      <a:pt x="184" y="122"/>
                      <a:pt x="184" y="122"/>
                    </a:cubicBezTo>
                    <a:cubicBezTo>
                      <a:pt x="188" y="122"/>
                      <a:pt x="188" y="122"/>
                      <a:pt x="188" y="122"/>
                    </a:cubicBezTo>
                    <a:cubicBezTo>
                      <a:pt x="189" y="121"/>
                      <a:pt x="189" y="121"/>
                      <a:pt x="189" y="121"/>
                    </a:cubicBez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0" y="118"/>
                      <a:pt x="190" y="118"/>
                      <a:pt x="190" y="118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92" y="114"/>
                      <a:pt x="192" y="114"/>
                      <a:pt x="192" y="114"/>
                    </a:cubicBezTo>
                    <a:cubicBezTo>
                      <a:pt x="189" y="111"/>
                      <a:pt x="188" y="108"/>
                      <a:pt x="187" y="104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6" y="103"/>
                      <a:pt x="186" y="103"/>
                      <a:pt x="186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88" y="94"/>
                      <a:pt x="188" y="94"/>
                      <a:pt x="188" y="94"/>
                    </a:cubicBezTo>
                    <a:cubicBezTo>
                      <a:pt x="188" y="91"/>
                      <a:pt x="189" y="89"/>
                      <a:pt x="191" y="87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79"/>
                      <a:pt x="189" y="78"/>
                      <a:pt x="187" y="78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6" y="68"/>
                      <a:pt x="180" y="64"/>
                      <a:pt x="187" y="60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3" y="41"/>
                      <a:pt x="184" y="38"/>
                      <a:pt x="187" y="3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2" y="32"/>
                      <a:pt x="182" y="32"/>
                      <a:pt x="182" y="32"/>
                    </a:cubicBezTo>
                    <a:cubicBezTo>
                      <a:pt x="181" y="32"/>
                      <a:pt x="181" y="32"/>
                      <a:pt x="181" y="32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8" y="40"/>
                      <a:pt x="176" y="41"/>
                      <a:pt x="174" y="41"/>
                    </a:cubicBezTo>
                    <a:cubicBezTo>
                      <a:pt x="174" y="41"/>
                      <a:pt x="174" y="41"/>
                      <a:pt x="174" y="41"/>
                    </a:cubicBezTo>
                    <a:cubicBezTo>
                      <a:pt x="170" y="38"/>
                      <a:pt x="170" y="38"/>
                      <a:pt x="170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8"/>
                      <a:pt x="169" y="38"/>
                      <a:pt x="169" y="38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30"/>
                      <a:pt x="167" y="30"/>
                      <a:pt x="167" y="30"/>
                    </a:cubicBezTo>
                    <a:cubicBezTo>
                      <a:pt x="167" y="31"/>
                      <a:pt x="167" y="31"/>
                      <a:pt x="167" y="31"/>
                    </a:cubicBezTo>
                    <a:cubicBezTo>
                      <a:pt x="166" y="32"/>
                      <a:pt x="166" y="32"/>
                      <a:pt x="166" y="32"/>
                    </a:cubicBezTo>
                    <a:cubicBezTo>
                      <a:pt x="159" y="32"/>
                      <a:pt x="159" y="32"/>
                      <a:pt x="159" y="32"/>
                    </a:cubicBezTo>
                    <a:cubicBezTo>
                      <a:pt x="158" y="30"/>
                      <a:pt x="158" y="30"/>
                      <a:pt x="158" y="30"/>
                    </a:cubicBezTo>
                    <a:cubicBezTo>
                      <a:pt x="157" y="26"/>
                      <a:pt x="157" y="26"/>
                      <a:pt x="157" y="26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3" y="12"/>
                      <a:pt x="153" y="12"/>
                      <a:pt x="153" y="12"/>
                    </a:cubicBezTo>
                    <a:cubicBezTo>
                      <a:pt x="153" y="6"/>
                      <a:pt x="153" y="6"/>
                      <a:pt x="153" y="6"/>
                    </a:cubicBez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6319823" y="4705668"/>
                <a:ext cx="861481" cy="661326"/>
              </a:xfrm>
              <a:custGeom>
                <a:avLst/>
                <a:gdLst>
                  <a:gd name="T0" fmla="*/ 202 w 250"/>
                  <a:gd name="T1" fmla="*/ 6 h 192"/>
                  <a:gd name="T2" fmla="*/ 188 w 250"/>
                  <a:gd name="T3" fmla="*/ 18 h 192"/>
                  <a:gd name="T4" fmla="*/ 172 w 250"/>
                  <a:gd name="T5" fmla="*/ 22 h 192"/>
                  <a:gd name="T6" fmla="*/ 161 w 250"/>
                  <a:gd name="T7" fmla="*/ 21 h 192"/>
                  <a:gd name="T8" fmla="*/ 160 w 250"/>
                  <a:gd name="T9" fmla="*/ 22 h 192"/>
                  <a:gd name="T10" fmla="*/ 147 w 250"/>
                  <a:gd name="T11" fmla="*/ 26 h 192"/>
                  <a:gd name="T12" fmla="*/ 136 w 250"/>
                  <a:gd name="T13" fmla="*/ 32 h 192"/>
                  <a:gd name="T14" fmla="*/ 126 w 250"/>
                  <a:gd name="T15" fmla="*/ 40 h 192"/>
                  <a:gd name="T16" fmla="*/ 120 w 250"/>
                  <a:gd name="T17" fmla="*/ 48 h 192"/>
                  <a:gd name="T18" fmla="*/ 118 w 250"/>
                  <a:gd name="T19" fmla="*/ 52 h 192"/>
                  <a:gd name="T20" fmla="*/ 102 w 250"/>
                  <a:gd name="T21" fmla="*/ 48 h 192"/>
                  <a:gd name="T22" fmla="*/ 84 w 250"/>
                  <a:gd name="T23" fmla="*/ 40 h 192"/>
                  <a:gd name="T24" fmla="*/ 80 w 250"/>
                  <a:gd name="T25" fmla="*/ 46 h 192"/>
                  <a:gd name="T26" fmla="*/ 74 w 250"/>
                  <a:gd name="T27" fmla="*/ 51 h 192"/>
                  <a:gd name="T28" fmla="*/ 62 w 250"/>
                  <a:gd name="T29" fmla="*/ 58 h 192"/>
                  <a:gd name="T30" fmla="*/ 51 w 250"/>
                  <a:gd name="T31" fmla="*/ 68 h 192"/>
                  <a:gd name="T32" fmla="*/ 22 w 250"/>
                  <a:gd name="T33" fmla="*/ 63 h 192"/>
                  <a:gd name="T34" fmla="*/ 9 w 250"/>
                  <a:gd name="T35" fmla="*/ 65 h 192"/>
                  <a:gd name="T36" fmla="*/ 0 w 250"/>
                  <a:gd name="T37" fmla="*/ 69 h 192"/>
                  <a:gd name="T38" fmla="*/ 2 w 250"/>
                  <a:gd name="T39" fmla="*/ 79 h 192"/>
                  <a:gd name="T40" fmla="*/ 20 w 250"/>
                  <a:gd name="T41" fmla="*/ 80 h 192"/>
                  <a:gd name="T42" fmla="*/ 23 w 250"/>
                  <a:gd name="T43" fmla="*/ 94 h 192"/>
                  <a:gd name="T44" fmla="*/ 38 w 250"/>
                  <a:gd name="T45" fmla="*/ 92 h 192"/>
                  <a:gd name="T46" fmla="*/ 50 w 250"/>
                  <a:gd name="T47" fmla="*/ 90 h 192"/>
                  <a:gd name="T48" fmla="*/ 53 w 250"/>
                  <a:gd name="T49" fmla="*/ 108 h 192"/>
                  <a:gd name="T50" fmla="*/ 46 w 250"/>
                  <a:gd name="T51" fmla="*/ 117 h 192"/>
                  <a:gd name="T52" fmla="*/ 34 w 250"/>
                  <a:gd name="T53" fmla="*/ 124 h 192"/>
                  <a:gd name="T54" fmla="*/ 53 w 250"/>
                  <a:gd name="T55" fmla="*/ 129 h 192"/>
                  <a:gd name="T56" fmla="*/ 60 w 250"/>
                  <a:gd name="T57" fmla="*/ 133 h 192"/>
                  <a:gd name="T58" fmla="*/ 76 w 250"/>
                  <a:gd name="T59" fmla="*/ 142 h 192"/>
                  <a:gd name="T60" fmla="*/ 70 w 250"/>
                  <a:gd name="T61" fmla="*/ 150 h 192"/>
                  <a:gd name="T62" fmla="*/ 97 w 250"/>
                  <a:gd name="T63" fmla="*/ 179 h 192"/>
                  <a:gd name="T64" fmla="*/ 107 w 250"/>
                  <a:gd name="T65" fmla="*/ 174 h 192"/>
                  <a:gd name="T66" fmla="*/ 122 w 250"/>
                  <a:gd name="T67" fmla="*/ 185 h 192"/>
                  <a:gd name="T68" fmla="*/ 127 w 250"/>
                  <a:gd name="T69" fmla="*/ 180 h 192"/>
                  <a:gd name="T70" fmla="*/ 135 w 250"/>
                  <a:gd name="T71" fmla="*/ 181 h 192"/>
                  <a:gd name="T72" fmla="*/ 154 w 250"/>
                  <a:gd name="T73" fmla="*/ 185 h 192"/>
                  <a:gd name="T74" fmla="*/ 156 w 250"/>
                  <a:gd name="T75" fmla="*/ 186 h 192"/>
                  <a:gd name="T76" fmla="*/ 173 w 250"/>
                  <a:gd name="T77" fmla="*/ 173 h 192"/>
                  <a:gd name="T78" fmla="*/ 178 w 250"/>
                  <a:gd name="T79" fmla="*/ 179 h 192"/>
                  <a:gd name="T80" fmla="*/ 182 w 250"/>
                  <a:gd name="T81" fmla="*/ 170 h 192"/>
                  <a:gd name="T82" fmla="*/ 198 w 250"/>
                  <a:gd name="T83" fmla="*/ 153 h 192"/>
                  <a:gd name="T84" fmla="*/ 207 w 250"/>
                  <a:gd name="T85" fmla="*/ 154 h 192"/>
                  <a:gd name="T86" fmla="*/ 205 w 250"/>
                  <a:gd name="T87" fmla="*/ 143 h 192"/>
                  <a:gd name="T88" fmla="*/ 207 w 250"/>
                  <a:gd name="T89" fmla="*/ 138 h 192"/>
                  <a:gd name="T90" fmla="*/ 228 w 250"/>
                  <a:gd name="T91" fmla="*/ 126 h 192"/>
                  <a:gd name="T92" fmla="*/ 228 w 250"/>
                  <a:gd name="T93" fmla="*/ 115 h 192"/>
                  <a:gd name="T94" fmla="*/ 232 w 250"/>
                  <a:gd name="T95" fmla="*/ 105 h 192"/>
                  <a:gd name="T96" fmla="*/ 239 w 250"/>
                  <a:gd name="T97" fmla="*/ 90 h 192"/>
                  <a:gd name="T98" fmla="*/ 248 w 250"/>
                  <a:gd name="T99" fmla="*/ 78 h 192"/>
                  <a:gd name="T100" fmla="*/ 248 w 250"/>
                  <a:gd name="T101" fmla="*/ 67 h 192"/>
                  <a:gd name="T102" fmla="*/ 248 w 250"/>
                  <a:gd name="T103" fmla="*/ 60 h 192"/>
                  <a:gd name="T104" fmla="*/ 226 w 250"/>
                  <a:gd name="T105" fmla="*/ 61 h 192"/>
                  <a:gd name="T106" fmla="*/ 221 w 250"/>
                  <a:gd name="T107" fmla="*/ 51 h 192"/>
                  <a:gd name="T108" fmla="*/ 210 w 250"/>
                  <a:gd name="T109" fmla="*/ 51 h 192"/>
                  <a:gd name="T110" fmla="*/ 222 w 250"/>
                  <a:gd name="T111" fmla="*/ 29 h 192"/>
                  <a:gd name="T112" fmla="*/ 220 w 250"/>
                  <a:gd name="T113" fmla="*/ 14 h 192"/>
                  <a:gd name="T114" fmla="*/ 217 w 250"/>
                  <a:gd name="T115" fmla="*/ 0 h 192"/>
                  <a:gd name="T116" fmla="*/ 208 w 250"/>
                  <a:gd name="T117" fmla="*/ 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0" h="192">
                    <a:moveTo>
                      <a:pt x="200" y="5"/>
                    </a:moveTo>
                    <a:cubicBezTo>
                      <a:pt x="201" y="5"/>
                      <a:pt x="201" y="5"/>
                      <a:pt x="201" y="5"/>
                    </a:cubicBezTo>
                    <a:cubicBezTo>
                      <a:pt x="202" y="6"/>
                      <a:pt x="202" y="6"/>
                      <a:pt x="202" y="6"/>
                    </a:cubicBezTo>
                    <a:cubicBezTo>
                      <a:pt x="196" y="14"/>
                      <a:pt x="196" y="14"/>
                      <a:pt x="196" y="14"/>
                    </a:cubicBezTo>
                    <a:cubicBezTo>
                      <a:pt x="194" y="16"/>
                      <a:pt x="192" y="18"/>
                      <a:pt x="188" y="18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72" y="22"/>
                      <a:pt x="172" y="22"/>
                      <a:pt x="172" y="22"/>
                    </a:cubicBezTo>
                    <a:cubicBezTo>
                      <a:pt x="170" y="23"/>
                      <a:pt x="167" y="21"/>
                      <a:pt x="164" y="16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1" y="21"/>
                      <a:pt x="161" y="21"/>
                      <a:pt x="161" y="21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60" y="22"/>
                      <a:pt x="160" y="22"/>
                      <a:pt x="160" y="22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47" y="26"/>
                      <a:pt x="147" y="26"/>
                      <a:pt x="147" y="26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39" y="31"/>
                      <a:pt x="139" y="31"/>
                      <a:pt x="139" y="31"/>
                    </a:cubicBezTo>
                    <a:cubicBezTo>
                      <a:pt x="136" y="32"/>
                      <a:pt x="136" y="32"/>
                      <a:pt x="136" y="32"/>
                    </a:cubicBezTo>
                    <a:cubicBezTo>
                      <a:pt x="134" y="34"/>
                      <a:pt x="134" y="36"/>
                      <a:pt x="135" y="38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51"/>
                      <a:pt x="118" y="51"/>
                      <a:pt x="118" y="51"/>
                    </a:cubicBezTo>
                    <a:cubicBezTo>
                      <a:pt x="118" y="52"/>
                      <a:pt x="118" y="52"/>
                      <a:pt x="118" y="52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05" y="49"/>
                      <a:pt x="105" y="49"/>
                      <a:pt x="105" y="49"/>
                    </a:cubicBezTo>
                    <a:cubicBezTo>
                      <a:pt x="102" y="48"/>
                      <a:pt x="102" y="48"/>
                      <a:pt x="102" y="48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94" y="49"/>
                      <a:pt x="92" y="46"/>
                      <a:pt x="89" y="42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69" y="52"/>
                      <a:pt x="69" y="52"/>
                      <a:pt x="69" y="52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3" y="68"/>
                      <a:pt x="2" y="69"/>
                      <a:pt x="0" y="6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3" y="76"/>
                      <a:pt x="16" y="77"/>
                      <a:pt x="20" y="79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1" y="80"/>
                      <a:pt x="21" y="80"/>
                      <a:pt x="21" y="80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41" y="90"/>
                      <a:pt x="44" y="89"/>
                      <a:pt x="47" y="89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2" y="94"/>
                      <a:pt x="52" y="94"/>
                      <a:pt x="52" y="94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4" y="124"/>
                      <a:pt x="34" y="124"/>
                      <a:pt x="34" y="124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53" y="128"/>
                      <a:pt x="53" y="128"/>
                      <a:pt x="53" y="128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3" y="129"/>
                      <a:pt x="53" y="129"/>
                      <a:pt x="53" y="129"/>
                    </a:cubicBezTo>
                    <a:cubicBezTo>
                      <a:pt x="54" y="129"/>
                      <a:pt x="54" y="129"/>
                      <a:pt x="54" y="129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76" y="133"/>
                      <a:pt x="76" y="133"/>
                      <a:pt x="76" y="133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43"/>
                      <a:pt x="76" y="143"/>
                      <a:pt x="76" y="143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69" y="159"/>
                      <a:pt x="71" y="164"/>
                      <a:pt x="74" y="165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97" y="179"/>
                      <a:pt x="97" y="179"/>
                      <a:pt x="97" y="179"/>
                    </a:cubicBezTo>
                    <a:cubicBezTo>
                      <a:pt x="106" y="175"/>
                      <a:pt x="106" y="175"/>
                      <a:pt x="106" y="175"/>
                    </a:cubicBezTo>
                    <a:cubicBezTo>
                      <a:pt x="106" y="174"/>
                      <a:pt x="106" y="174"/>
                      <a:pt x="106" y="174"/>
                    </a:cubicBezTo>
                    <a:cubicBezTo>
                      <a:pt x="107" y="174"/>
                      <a:pt x="107" y="174"/>
                      <a:pt x="107" y="174"/>
                    </a:cubicBezTo>
                    <a:cubicBezTo>
                      <a:pt x="108" y="174"/>
                      <a:pt x="108" y="174"/>
                      <a:pt x="108" y="174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2" y="185"/>
                      <a:pt x="122" y="185"/>
                      <a:pt x="122" y="185"/>
                    </a:cubicBezTo>
                    <a:cubicBezTo>
                      <a:pt x="126" y="181"/>
                      <a:pt x="126" y="181"/>
                      <a:pt x="126" y="181"/>
                    </a:cubicBezTo>
                    <a:cubicBezTo>
                      <a:pt x="126" y="180"/>
                      <a:pt x="126" y="180"/>
                      <a:pt x="126" y="180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7" y="180"/>
                      <a:pt x="127" y="180"/>
                      <a:pt x="127" y="180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135" y="181"/>
                      <a:pt x="135" y="181"/>
                      <a:pt x="135" y="181"/>
                    </a:cubicBezTo>
                    <a:cubicBezTo>
                      <a:pt x="137" y="168"/>
                      <a:pt x="137" y="168"/>
                      <a:pt x="137" y="168"/>
                    </a:cubicBezTo>
                    <a:cubicBezTo>
                      <a:pt x="146" y="185"/>
                      <a:pt x="146" y="185"/>
                      <a:pt x="146" y="185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86"/>
                      <a:pt x="156" y="186"/>
                      <a:pt x="156" y="186"/>
                    </a:cubicBezTo>
                    <a:cubicBezTo>
                      <a:pt x="156" y="192"/>
                      <a:pt x="156" y="192"/>
                      <a:pt x="156" y="192"/>
                    </a:cubicBezTo>
                    <a:cubicBezTo>
                      <a:pt x="160" y="191"/>
                      <a:pt x="160" y="191"/>
                      <a:pt x="160" y="191"/>
                    </a:cubicBezTo>
                    <a:cubicBezTo>
                      <a:pt x="173" y="173"/>
                      <a:pt x="173" y="173"/>
                      <a:pt x="173" y="173"/>
                    </a:cubicBezTo>
                    <a:cubicBezTo>
                      <a:pt x="178" y="182"/>
                      <a:pt x="178" y="182"/>
                      <a:pt x="178" y="182"/>
                    </a:cubicBezTo>
                    <a:cubicBezTo>
                      <a:pt x="178" y="179"/>
                      <a:pt x="178" y="179"/>
                      <a:pt x="178" y="179"/>
                    </a:cubicBezTo>
                    <a:cubicBezTo>
                      <a:pt x="178" y="179"/>
                      <a:pt x="178" y="179"/>
                      <a:pt x="178" y="179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78" y="178"/>
                      <a:pt x="178" y="178"/>
                      <a:pt x="178" y="178"/>
                    </a:cubicBezTo>
                    <a:cubicBezTo>
                      <a:pt x="182" y="170"/>
                      <a:pt x="182" y="170"/>
                      <a:pt x="182" y="170"/>
                    </a:cubicBezTo>
                    <a:cubicBezTo>
                      <a:pt x="186" y="164"/>
                      <a:pt x="186" y="164"/>
                      <a:pt x="186" y="164"/>
                    </a:cubicBezTo>
                    <a:cubicBezTo>
                      <a:pt x="196" y="164"/>
                      <a:pt x="196" y="164"/>
                      <a:pt x="196" y="164"/>
                    </a:cubicBezTo>
                    <a:cubicBezTo>
                      <a:pt x="198" y="153"/>
                      <a:pt x="198" y="153"/>
                      <a:pt x="198" y="153"/>
                    </a:cubicBezTo>
                    <a:cubicBezTo>
                      <a:pt x="199" y="153"/>
                      <a:pt x="199" y="153"/>
                      <a:pt x="199" y="153"/>
                    </a:cubicBezTo>
                    <a:cubicBezTo>
                      <a:pt x="200" y="153"/>
                      <a:pt x="200" y="153"/>
                      <a:pt x="200" y="153"/>
                    </a:cubicBezTo>
                    <a:cubicBezTo>
                      <a:pt x="207" y="154"/>
                      <a:pt x="207" y="154"/>
                      <a:pt x="207" y="154"/>
                    </a:cubicBezTo>
                    <a:cubicBezTo>
                      <a:pt x="208" y="150"/>
                      <a:pt x="208" y="150"/>
                      <a:pt x="208" y="150"/>
                    </a:cubicBezTo>
                    <a:cubicBezTo>
                      <a:pt x="205" y="144"/>
                      <a:pt x="205" y="144"/>
                      <a:pt x="205" y="144"/>
                    </a:cubicBezTo>
                    <a:cubicBezTo>
                      <a:pt x="205" y="143"/>
                      <a:pt x="205" y="143"/>
                      <a:pt x="205" y="143"/>
                    </a:cubicBezTo>
                    <a:cubicBezTo>
                      <a:pt x="207" y="139"/>
                      <a:pt x="207" y="139"/>
                      <a:pt x="207" y="139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207" y="138"/>
                      <a:pt x="207" y="138"/>
                      <a:pt x="207" y="138"/>
                    </a:cubicBezTo>
                    <a:cubicBezTo>
                      <a:pt x="208" y="138"/>
                      <a:pt x="208" y="138"/>
                      <a:pt x="208" y="138"/>
                    </a:cubicBezTo>
                    <a:cubicBezTo>
                      <a:pt x="208" y="137"/>
                      <a:pt x="208" y="137"/>
                      <a:pt x="208" y="137"/>
                    </a:cubicBezTo>
                    <a:cubicBezTo>
                      <a:pt x="228" y="126"/>
                      <a:pt x="228" y="126"/>
                      <a:pt x="228" y="126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28" y="115"/>
                      <a:pt x="228" y="115"/>
                      <a:pt x="228" y="115"/>
                    </a:cubicBezTo>
                    <a:cubicBezTo>
                      <a:pt x="232" y="107"/>
                      <a:pt x="232" y="107"/>
                      <a:pt x="232" y="107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32" y="105"/>
                      <a:pt x="232" y="105"/>
                      <a:pt x="232" y="105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39" y="90"/>
                      <a:pt x="239" y="90"/>
                      <a:pt x="239" y="90"/>
                    </a:cubicBezTo>
                    <a:cubicBezTo>
                      <a:pt x="244" y="85"/>
                      <a:pt x="244" y="85"/>
                      <a:pt x="244" y="85"/>
                    </a:cubicBezTo>
                    <a:cubicBezTo>
                      <a:pt x="248" y="79"/>
                      <a:pt x="248" y="79"/>
                      <a:pt x="248" y="79"/>
                    </a:cubicBezTo>
                    <a:cubicBezTo>
                      <a:pt x="248" y="78"/>
                      <a:pt x="248" y="78"/>
                      <a:pt x="248" y="78"/>
                    </a:cubicBezTo>
                    <a:cubicBezTo>
                      <a:pt x="248" y="78"/>
                      <a:pt x="248" y="78"/>
                      <a:pt x="248" y="78"/>
                    </a:cubicBezTo>
                    <a:cubicBezTo>
                      <a:pt x="250" y="73"/>
                      <a:pt x="250" y="73"/>
                      <a:pt x="250" y="73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248" y="60"/>
                      <a:pt x="248" y="60"/>
                      <a:pt x="248" y="60"/>
                    </a:cubicBezTo>
                    <a:cubicBezTo>
                      <a:pt x="244" y="60"/>
                      <a:pt x="244" y="60"/>
                      <a:pt x="244" y="60"/>
                    </a:cubicBezTo>
                    <a:cubicBezTo>
                      <a:pt x="238" y="63"/>
                      <a:pt x="238" y="63"/>
                      <a:pt x="238" y="63"/>
                    </a:cubicBezTo>
                    <a:cubicBezTo>
                      <a:pt x="236" y="65"/>
                      <a:pt x="232" y="64"/>
                      <a:pt x="226" y="61"/>
                    </a:cubicBezTo>
                    <a:cubicBezTo>
                      <a:pt x="224" y="60"/>
                      <a:pt x="224" y="56"/>
                      <a:pt x="226" y="50"/>
                    </a:cubicBezTo>
                    <a:cubicBezTo>
                      <a:pt x="222" y="49"/>
                      <a:pt x="222" y="49"/>
                      <a:pt x="222" y="49"/>
                    </a:cubicBezTo>
                    <a:cubicBezTo>
                      <a:pt x="221" y="51"/>
                      <a:pt x="221" y="51"/>
                      <a:pt x="221" y="51"/>
                    </a:cubicBezTo>
                    <a:cubicBezTo>
                      <a:pt x="217" y="55"/>
                      <a:pt x="214" y="58"/>
                      <a:pt x="214" y="58"/>
                    </a:cubicBezTo>
                    <a:cubicBezTo>
                      <a:pt x="213" y="58"/>
                      <a:pt x="212" y="58"/>
                      <a:pt x="212" y="57"/>
                    </a:cubicBezTo>
                    <a:cubicBezTo>
                      <a:pt x="211" y="56"/>
                      <a:pt x="210" y="54"/>
                      <a:pt x="210" y="51"/>
                    </a:cubicBezTo>
                    <a:cubicBezTo>
                      <a:pt x="210" y="47"/>
                      <a:pt x="210" y="45"/>
                      <a:pt x="212" y="44"/>
                    </a:cubicBezTo>
                    <a:cubicBezTo>
                      <a:pt x="212" y="43"/>
                      <a:pt x="213" y="42"/>
                      <a:pt x="214" y="43"/>
                    </a:cubicBezTo>
                    <a:cubicBezTo>
                      <a:pt x="222" y="29"/>
                      <a:pt x="222" y="29"/>
                      <a:pt x="222" y="29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25" y="18"/>
                      <a:pt x="225" y="18"/>
                      <a:pt x="225" y="18"/>
                    </a:cubicBezTo>
                    <a:cubicBezTo>
                      <a:pt x="220" y="14"/>
                      <a:pt x="220" y="14"/>
                      <a:pt x="220" y="14"/>
                    </a:cubicBezTo>
                    <a:cubicBezTo>
                      <a:pt x="219" y="13"/>
                      <a:pt x="219" y="10"/>
                      <a:pt x="220" y="6"/>
                    </a:cubicBezTo>
                    <a:cubicBezTo>
                      <a:pt x="220" y="4"/>
                      <a:pt x="220" y="4"/>
                      <a:pt x="220" y="4"/>
                    </a:cubicBezTo>
                    <a:cubicBezTo>
                      <a:pt x="220" y="3"/>
                      <a:pt x="219" y="1"/>
                      <a:pt x="217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6" y="1"/>
                      <a:pt x="216" y="1"/>
                      <a:pt x="216" y="1"/>
                    </a:cubicBezTo>
                    <a:cubicBezTo>
                      <a:pt x="215" y="4"/>
                      <a:pt x="212" y="6"/>
                      <a:pt x="208" y="5"/>
                    </a:cubicBezTo>
                    <a:cubicBezTo>
                      <a:pt x="206" y="4"/>
                      <a:pt x="203" y="4"/>
                      <a:pt x="200" y="5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6440864" y="3982133"/>
                <a:ext cx="485512" cy="496332"/>
              </a:xfrm>
              <a:custGeom>
                <a:avLst/>
                <a:gdLst>
                  <a:gd name="T0" fmla="*/ 134 w 141"/>
                  <a:gd name="T1" fmla="*/ 16 h 144"/>
                  <a:gd name="T2" fmla="*/ 129 w 141"/>
                  <a:gd name="T3" fmla="*/ 15 h 144"/>
                  <a:gd name="T4" fmla="*/ 125 w 141"/>
                  <a:gd name="T5" fmla="*/ 13 h 144"/>
                  <a:gd name="T6" fmla="*/ 117 w 141"/>
                  <a:gd name="T7" fmla="*/ 14 h 144"/>
                  <a:gd name="T8" fmla="*/ 111 w 141"/>
                  <a:gd name="T9" fmla="*/ 12 h 144"/>
                  <a:gd name="T10" fmla="*/ 110 w 141"/>
                  <a:gd name="T11" fmla="*/ 11 h 144"/>
                  <a:gd name="T12" fmla="*/ 102 w 141"/>
                  <a:gd name="T13" fmla="*/ 2 h 144"/>
                  <a:gd name="T14" fmla="*/ 88 w 141"/>
                  <a:gd name="T15" fmla="*/ 8 h 144"/>
                  <a:gd name="T16" fmla="*/ 86 w 141"/>
                  <a:gd name="T17" fmla="*/ 20 h 144"/>
                  <a:gd name="T18" fmla="*/ 81 w 141"/>
                  <a:gd name="T19" fmla="*/ 30 h 144"/>
                  <a:gd name="T20" fmla="*/ 72 w 141"/>
                  <a:gd name="T21" fmla="*/ 43 h 144"/>
                  <a:gd name="T22" fmla="*/ 57 w 141"/>
                  <a:gd name="T23" fmla="*/ 59 h 144"/>
                  <a:gd name="T24" fmla="*/ 43 w 141"/>
                  <a:gd name="T25" fmla="*/ 73 h 144"/>
                  <a:gd name="T26" fmla="*/ 36 w 141"/>
                  <a:gd name="T27" fmla="*/ 82 h 144"/>
                  <a:gd name="T28" fmla="*/ 0 w 141"/>
                  <a:gd name="T29" fmla="*/ 84 h 144"/>
                  <a:gd name="T30" fmla="*/ 10 w 141"/>
                  <a:gd name="T31" fmla="*/ 114 h 144"/>
                  <a:gd name="T32" fmla="*/ 16 w 141"/>
                  <a:gd name="T33" fmla="*/ 117 h 144"/>
                  <a:gd name="T34" fmla="*/ 21 w 141"/>
                  <a:gd name="T35" fmla="*/ 131 h 144"/>
                  <a:gd name="T36" fmla="*/ 21 w 141"/>
                  <a:gd name="T37" fmla="*/ 134 h 144"/>
                  <a:gd name="T38" fmla="*/ 31 w 141"/>
                  <a:gd name="T39" fmla="*/ 131 h 144"/>
                  <a:gd name="T40" fmla="*/ 35 w 141"/>
                  <a:gd name="T41" fmla="*/ 133 h 144"/>
                  <a:gd name="T42" fmla="*/ 38 w 141"/>
                  <a:gd name="T43" fmla="*/ 123 h 144"/>
                  <a:gd name="T44" fmla="*/ 55 w 141"/>
                  <a:gd name="T45" fmla="*/ 116 h 144"/>
                  <a:gd name="T46" fmla="*/ 56 w 141"/>
                  <a:gd name="T47" fmla="*/ 106 h 144"/>
                  <a:gd name="T48" fmla="*/ 60 w 141"/>
                  <a:gd name="T49" fmla="*/ 104 h 144"/>
                  <a:gd name="T50" fmla="*/ 61 w 141"/>
                  <a:gd name="T51" fmla="*/ 104 h 144"/>
                  <a:gd name="T52" fmla="*/ 68 w 141"/>
                  <a:gd name="T53" fmla="*/ 110 h 144"/>
                  <a:gd name="T54" fmla="*/ 70 w 141"/>
                  <a:gd name="T55" fmla="*/ 116 h 144"/>
                  <a:gd name="T56" fmla="*/ 75 w 141"/>
                  <a:gd name="T57" fmla="*/ 109 h 144"/>
                  <a:gd name="T58" fmla="*/ 81 w 141"/>
                  <a:gd name="T59" fmla="*/ 106 h 144"/>
                  <a:gd name="T60" fmla="*/ 87 w 141"/>
                  <a:gd name="T61" fmla="*/ 107 h 144"/>
                  <a:gd name="T62" fmla="*/ 90 w 141"/>
                  <a:gd name="T63" fmla="*/ 119 h 144"/>
                  <a:gd name="T64" fmla="*/ 94 w 141"/>
                  <a:gd name="T65" fmla="*/ 127 h 144"/>
                  <a:gd name="T66" fmla="*/ 97 w 141"/>
                  <a:gd name="T67" fmla="*/ 135 h 144"/>
                  <a:gd name="T68" fmla="*/ 103 w 141"/>
                  <a:gd name="T69" fmla="*/ 135 h 144"/>
                  <a:gd name="T70" fmla="*/ 104 w 141"/>
                  <a:gd name="T71" fmla="*/ 136 h 144"/>
                  <a:gd name="T72" fmla="*/ 108 w 141"/>
                  <a:gd name="T73" fmla="*/ 144 h 144"/>
                  <a:gd name="T74" fmla="*/ 110 w 141"/>
                  <a:gd name="T75" fmla="*/ 138 h 144"/>
                  <a:gd name="T76" fmla="*/ 111 w 141"/>
                  <a:gd name="T77" fmla="*/ 137 h 144"/>
                  <a:gd name="T78" fmla="*/ 115 w 141"/>
                  <a:gd name="T79" fmla="*/ 135 h 144"/>
                  <a:gd name="T80" fmla="*/ 117 w 141"/>
                  <a:gd name="T81" fmla="*/ 132 h 144"/>
                  <a:gd name="T82" fmla="*/ 93 w 141"/>
                  <a:gd name="T83" fmla="*/ 84 h 144"/>
                  <a:gd name="T84" fmla="*/ 87 w 141"/>
                  <a:gd name="T85" fmla="*/ 65 h 144"/>
                  <a:gd name="T86" fmla="*/ 87 w 141"/>
                  <a:gd name="T87" fmla="*/ 64 h 144"/>
                  <a:gd name="T88" fmla="*/ 91 w 141"/>
                  <a:gd name="T89" fmla="*/ 53 h 144"/>
                  <a:gd name="T90" fmla="*/ 130 w 141"/>
                  <a:gd name="T91" fmla="*/ 44 h 144"/>
                  <a:gd name="T92" fmla="*/ 139 w 141"/>
                  <a:gd name="T93" fmla="*/ 3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1" h="144">
                    <a:moveTo>
                      <a:pt x="141" y="29"/>
                    </a:moveTo>
                    <a:cubicBezTo>
                      <a:pt x="139" y="23"/>
                      <a:pt x="139" y="23"/>
                      <a:pt x="139" y="23"/>
                    </a:cubicBezTo>
                    <a:cubicBezTo>
                      <a:pt x="134" y="16"/>
                      <a:pt x="134" y="16"/>
                      <a:pt x="134" y="16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9" y="15"/>
                      <a:pt x="129" y="15"/>
                      <a:pt x="129" y="15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4" y="13"/>
                      <a:pt x="124" y="13"/>
                      <a:pt x="124" y="13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1" y="12"/>
                      <a:pt x="111" y="12"/>
                      <a:pt x="111" y="12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06" y="7"/>
                      <a:pt x="106" y="7"/>
                      <a:pt x="106" y="7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88" y="8"/>
                      <a:pt x="88" y="8"/>
                      <a:pt x="88" y="8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2" y="43"/>
                      <a:pt x="72" y="43"/>
                      <a:pt x="72" y="43"/>
                    </a:cubicBezTo>
                    <a:cubicBezTo>
                      <a:pt x="71" y="44"/>
                      <a:pt x="71" y="44"/>
                      <a:pt x="71" y="44"/>
                    </a:cubicBezTo>
                    <a:cubicBezTo>
                      <a:pt x="68" y="47"/>
                      <a:pt x="65" y="50"/>
                      <a:pt x="61" y="52"/>
                    </a:cubicBezTo>
                    <a:cubicBezTo>
                      <a:pt x="57" y="59"/>
                      <a:pt x="57" y="59"/>
                      <a:pt x="57" y="59"/>
                    </a:cubicBezTo>
                    <a:cubicBezTo>
                      <a:pt x="57" y="61"/>
                      <a:pt x="53" y="64"/>
                      <a:pt x="47" y="66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5" y="82"/>
                      <a:pt x="35" y="82"/>
                      <a:pt x="35" y="82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9" y="121"/>
                      <a:pt x="21" y="124"/>
                      <a:pt x="21" y="126"/>
                    </a:cubicBezTo>
                    <a:cubicBezTo>
                      <a:pt x="21" y="131"/>
                      <a:pt x="21" y="131"/>
                      <a:pt x="21" y="131"/>
                    </a:cubicBezTo>
                    <a:cubicBezTo>
                      <a:pt x="19" y="133"/>
                      <a:pt x="19" y="133"/>
                      <a:pt x="19" y="133"/>
                    </a:cubicBezTo>
                    <a:cubicBezTo>
                      <a:pt x="20" y="134"/>
                      <a:pt x="20" y="134"/>
                      <a:pt x="20" y="134"/>
                    </a:cubicBezTo>
                    <a:cubicBezTo>
                      <a:pt x="21" y="134"/>
                      <a:pt x="21" y="134"/>
                      <a:pt x="21" y="134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5" y="129"/>
                      <a:pt x="25" y="129"/>
                      <a:pt x="25" y="129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9" y="121"/>
                      <a:pt x="41" y="120"/>
                      <a:pt x="43" y="121"/>
                    </a:cubicBezTo>
                    <a:cubicBezTo>
                      <a:pt x="51" y="122"/>
                      <a:pt x="51" y="122"/>
                      <a:pt x="51" y="122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7" y="104"/>
                      <a:pt x="67" y="104"/>
                      <a:pt x="67" y="104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8" y="110"/>
                      <a:pt x="68" y="110"/>
                      <a:pt x="68" y="110"/>
                    </a:cubicBezTo>
                    <a:cubicBezTo>
                      <a:pt x="68" y="112"/>
                      <a:pt x="68" y="112"/>
                      <a:pt x="68" y="112"/>
                    </a:cubicBezTo>
                    <a:cubicBezTo>
                      <a:pt x="69" y="116"/>
                      <a:pt x="69" y="116"/>
                      <a:pt x="69" y="116"/>
                    </a:cubicBezTo>
                    <a:cubicBezTo>
                      <a:pt x="70" y="116"/>
                      <a:pt x="70" y="116"/>
                      <a:pt x="70" y="116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80" y="106"/>
                      <a:pt x="80" y="106"/>
                      <a:pt x="80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1" y="106"/>
                      <a:pt x="81" y="106"/>
                      <a:pt x="81" y="106"/>
                    </a:cubicBezTo>
                    <a:cubicBezTo>
                      <a:pt x="86" y="107"/>
                      <a:pt x="86" y="107"/>
                      <a:pt x="86" y="107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87" y="108"/>
                      <a:pt x="87" y="108"/>
                      <a:pt x="87" y="108"/>
                    </a:cubicBezTo>
                    <a:cubicBezTo>
                      <a:pt x="90" y="113"/>
                      <a:pt x="90" y="113"/>
                      <a:pt x="90" y="113"/>
                    </a:cubicBezTo>
                    <a:cubicBezTo>
                      <a:pt x="90" y="119"/>
                      <a:pt x="90" y="119"/>
                      <a:pt x="90" y="119"/>
                    </a:cubicBezTo>
                    <a:cubicBezTo>
                      <a:pt x="94" y="126"/>
                      <a:pt x="94" y="126"/>
                      <a:pt x="94" y="126"/>
                    </a:cubicBezTo>
                    <a:cubicBezTo>
                      <a:pt x="94" y="126"/>
                      <a:pt x="94" y="126"/>
                      <a:pt x="94" y="126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33"/>
                      <a:pt x="94" y="133"/>
                      <a:pt x="94" y="133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7" y="135"/>
                      <a:pt x="97" y="135"/>
                      <a:pt x="97" y="135"/>
                    </a:cubicBezTo>
                    <a:cubicBezTo>
                      <a:pt x="98" y="133"/>
                      <a:pt x="98" y="133"/>
                      <a:pt x="98" y="133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103" y="135"/>
                      <a:pt x="103" y="135"/>
                      <a:pt x="103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4" y="135"/>
                      <a:pt x="104" y="135"/>
                      <a:pt x="104" y="135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4" y="136"/>
                      <a:pt x="104" y="136"/>
                      <a:pt x="104" y="136"/>
                    </a:cubicBezTo>
                    <a:cubicBezTo>
                      <a:pt x="106" y="143"/>
                      <a:pt x="106" y="143"/>
                      <a:pt x="106" y="143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10" y="138"/>
                      <a:pt x="110" y="138"/>
                      <a:pt x="110" y="138"/>
                    </a:cubicBezTo>
                    <a:cubicBezTo>
                      <a:pt x="110" y="138"/>
                      <a:pt x="110" y="138"/>
                      <a:pt x="110" y="138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1" y="137"/>
                      <a:pt x="111" y="137"/>
                      <a:pt x="111" y="137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5" y="135"/>
                      <a:pt x="115" y="135"/>
                      <a:pt x="115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7" y="133"/>
                      <a:pt x="117" y="133"/>
                      <a:pt x="117" y="133"/>
                    </a:cubicBezTo>
                    <a:cubicBezTo>
                      <a:pt x="117" y="132"/>
                      <a:pt x="117" y="132"/>
                      <a:pt x="117" y="132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08" y="101"/>
                      <a:pt x="108" y="101"/>
                      <a:pt x="108" y="101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3" y="84"/>
                      <a:pt x="93" y="84"/>
                      <a:pt x="93" y="84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1" y="44"/>
                      <a:pt x="131" y="44"/>
                      <a:pt x="131" y="44"/>
                    </a:cubicBezTo>
                    <a:cubicBezTo>
                      <a:pt x="135" y="42"/>
                      <a:pt x="139" y="40"/>
                      <a:pt x="139" y="38"/>
                    </a:cubicBezTo>
                    <a:cubicBezTo>
                      <a:pt x="141" y="36"/>
                      <a:pt x="141" y="33"/>
                      <a:pt x="141" y="29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6440864" y="3017194"/>
                <a:ext cx="554485" cy="996046"/>
              </a:xfrm>
              <a:custGeom>
                <a:avLst/>
                <a:gdLst>
                  <a:gd name="T0" fmla="*/ 47 w 161"/>
                  <a:gd name="T1" fmla="*/ 90 h 289"/>
                  <a:gd name="T2" fmla="*/ 61 w 161"/>
                  <a:gd name="T3" fmla="*/ 101 h 289"/>
                  <a:gd name="T4" fmla="*/ 70 w 161"/>
                  <a:gd name="T5" fmla="*/ 108 h 289"/>
                  <a:gd name="T6" fmla="*/ 88 w 161"/>
                  <a:gd name="T7" fmla="*/ 115 h 289"/>
                  <a:gd name="T8" fmla="*/ 88 w 161"/>
                  <a:gd name="T9" fmla="*/ 116 h 289"/>
                  <a:gd name="T10" fmla="*/ 93 w 161"/>
                  <a:gd name="T11" fmla="*/ 124 h 289"/>
                  <a:gd name="T12" fmla="*/ 89 w 161"/>
                  <a:gd name="T13" fmla="*/ 136 h 289"/>
                  <a:gd name="T14" fmla="*/ 88 w 161"/>
                  <a:gd name="T15" fmla="*/ 144 h 289"/>
                  <a:gd name="T16" fmla="*/ 83 w 161"/>
                  <a:gd name="T17" fmla="*/ 158 h 289"/>
                  <a:gd name="T18" fmla="*/ 70 w 161"/>
                  <a:gd name="T19" fmla="*/ 157 h 289"/>
                  <a:gd name="T20" fmla="*/ 56 w 161"/>
                  <a:gd name="T21" fmla="*/ 166 h 289"/>
                  <a:gd name="T22" fmla="*/ 58 w 161"/>
                  <a:gd name="T23" fmla="*/ 177 h 289"/>
                  <a:gd name="T24" fmla="*/ 43 w 161"/>
                  <a:gd name="T25" fmla="*/ 174 h 289"/>
                  <a:gd name="T26" fmla="*/ 31 w 161"/>
                  <a:gd name="T27" fmla="*/ 169 h 289"/>
                  <a:gd name="T28" fmla="*/ 19 w 161"/>
                  <a:gd name="T29" fmla="*/ 197 h 289"/>
                  <a:gd name="T30" fmla="*/ 23 w 161"/>
                  <a:gd name="T31" fmla="*/ 204 h 289"/>
                  <a:gd name="T32" fmla="*/ 26 w 161"/>
                  <a:gd name="T33" fmla="*/ 211 h 289"/>
                  <a:gd name="T34" fmla="*/ 27 w 161"/>
                  <a:gd name="T35" fmla="*/ 222 h 289"/>
                  <a:gd name="T36" fmla="*/ 3 w 161"/>
                  <a:gd name="T37" fmla="*/ 227 h 289"/>
                  <a:gd name="T38" fmla="*/ 3 w 161"/>
                  <a:gd name="T39" fmla="*/ 244 h 289"/>
                  <a:gd name="T40" fmla="*/ 6 w 161"/>
                  <a:gd name="T41" fmla="*/ 254 h 289"/>
                  <a:gd name="T42" fmla="*/ 33 w 161"/>
                  <a:gd name="T43" fmla="*/ 253 h 289"/>
                  <a:gd name="T44" fmla="*/ 43 w 161"/>
                  <a:gd name="T45" fmla="*/ 260 h 289"/>
                  <a:gd name="T46" fmla="*/ 51 w 161"/>
                  <a:gd name="T47" fmla="*/ 266 h 289"/>
                  <a:gd name="T48" fmla="*/ 57 w 161"/>
                  <a:gd name="T49" fmla="*/ 261 h 289"/>
                  <a:gd name="T50" fmla="*/ 76 w 161"/>
                  <a:gd name="T51" fmla="*/ 274 h 289"/>
                  <a:gd name="T52" fmla="*/ 98 w 161"/>
                  <a:gd name="T53" fmla="*/ 275 h 289"/>
                  <a:gd name="T54" fmla="*/ 104 w 161"/>
                  <a:gd name="T55" fmla="*/ 279 h 289"/>
                  <a:gd name="T56" fmla="*/ 104 w 161"/>
                  <a:gd name="T57" fmla="*/ 279 h 289"/>
                  <a:gd name="T58" fmla="*/ 113 w 161"/>
                  <a:gd name="T59" fmla="*/ 288 h 289"/>
                  <a:gd name="T60" fmla="*/ 123 w 161"/>
                  <a:gd name="T61" fmla="*/ 280 h 289"/>
                  <a:gd name="T62" fmla="*/ 120 w 161"/>
                  <a:gd name="T63" fmla="*/ 274 h 289"/>
                  <a:gd name="T64" fmla="*/ 123 w 161"/>
                  <a:gd name="T65" fmla="*/ 258 h 289"/>
                  <a:gd name="T66" fmla="*/ 134 w 161"/>
                  <a:gd name="T67" fmla="*/ 257 h 289"/>
                  <a:gd name="T68" fmla="*/ 121 w 161"/>
                  <a:gd name="T69" fmla="*/ 243 h 289"/>
                  <a:gd name="T70" fmla="*/ 117 w 161"/>
                  <a:gd name="T71" fmla="*/ 238 h 289"/>
                  <a:gd name="T72" fmla="*/ 121 w 161"/>
                  <a:gd name="T73" fmla="*/ 232 h 289"/>
                  <a:gd name="T74" fmla="*/ 151 w 161"/>
                  <a:gd name="T75" fmla="*/ 233 h 289"/>
                  <a:gd name="T76" fmla="*/ 161 w 161"/>
                  <a:gd name="T77" fmla="*/ 232 h 289"/>
                  <a:gd name="T78" fmla="*/ 145 w 161"/>
                  <a:gd name="T79" fmla="*/ 188 h 289"/>
                  <a:gd name="T80" fmla="*/ 137 w 161"/>
                  <a:gd name="T81" fmla="*/ 184 h 289"/>
                  <a:gd name="T82" fmla="*/ 135 w 161"/>
                  <a:gd name="T83" fmla="*/ 172 h 289"/>
                  <a:gd name="T84" fmla="*/ 138 w 161"/>
                  <a:gd name="T85" fmla="*/ 96 h 289"/>
                  <a:gd name="T86" fmla="*/ 139 w 161"/>
                  <a:gd name="T87" fmla="*/ 81 h 289"/>
                  <a:gd name="T88" fmla="*/ 147 w 161"/>
                  <a:gd name="T89" fmla="*/ 68 h 289"/>
                  <a:gd name="T90" fmla="*/ 139 w 161"/>
                  <a:gd name="T91" fmla="*/ 56 h 289"/>
                  <a:gd name="T92" fmla="*/ 138 w 161"/>
                  <a:gd name="T93" fmla="*/ 44 h 289"/>
                  <a:gd name="T94" fmla="*/ 138 w 161"/>
                  <a:gd name="T95" fmla="*/ 43 h 289"/>
                  <a:gd name="T96" fmla="*/ 145 w 161"/>
                  <a:gd name="T97" fmla="*/ 18 h 289"/>
                  <a:gd name="T98" fmla="*/ 150 w 161"/>
                  <a:gd name="T99" fmla="*/ 11 h 289"/>
                  <a:gd name="T100" fmla="*/ 156 w 161"/>
                  <a:gd name="T101" fmla="*/ 6 h 289"/>
                  <a:gd name="T102" fmla="*/ 148 w 161"/>
                  <a:gd name="T103" fmla="*/ 0 h 289"/>
                  <a:gd name="T104" fmla="*/ 134 w 161"/>
                  <a:gd name="T105" fmla="*/ 5 h 289"/>
                  <a:gd name="T106" fmla="*/ 121 w 161"/>
                  <a:gd name="T107" fmla="*/ 17 h 289"/>
                  <a:gd name="T108" fmla="*/ 105 w 161"/>
                  <a:gd name="T109" fmla="*/ 29 h 289"/>
                  <a:gd name="T110" fmla="*/ 97 w 161"/>
                  <a:gd name="T111" fmla="*/ 35 h 289"/>
                  <a:gd name="T112" fmla="*/ 93 w 161"/>
                  <a:gd name="T113" fmla="*/ 59 h 289"/>
                  <a:gd name="T114" fmla="*/ 91 w 161"/>
                  <a:gd name="T115" fmla="*/ 66 h 289"/>
                  <a:gd name="T116" fmla="*/ 87 w 161"/>
                  <a:gd name="T117" fmla="*/ 72 h 289"/>
                  <a:gd name="T118" fmla="*/ 86 w 161"/>
                  <a:gd name="T119" fmla="*/ 73 h 289"/>
                  <a:gd name="T120" fmla="*/ 76 w 161"/>
                  <a:gd name="T121" fmla="*/ 74 h 289"/>
                  <a:gd name="T122" fmla="*/ 75 w 161"/>
                  <a:gd name="T123" fmla="*/ 74 h 289"/>
                  <a:gd name="T124" fmla="*/ 54 w 161"/>
                  <a:gd name="T125" fmla="*/ 66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1" h="289">
                    <a:moveTo>
                      <a:pt x="54" y="66"/>
                    </a:moveTo>
                    <a:cubicBezTo>
                      <a:pt x="51" y="66"/>
                      <a:pt x="51" y="66"/>
                      <a:pt x="51" y="66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54" y="98"/>
                      <a:pt x="54" y="98"/>
                      <a:pt x="54" y="98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70" y="108"/>
                      <a:pt x="70" y="108"/>
                      <a:pt x="70" y="108"/>
                    </a:cubicBezTo>
                    <a:cubicBezTo>
                      <a:pt x="81" y="111"/>
                      <a:pt x="81" y="111"/>
                      <a:pt x="81" y="111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5"/>
                      <a:pt x="88" y="115"/>
                      <a:pt x="88" y="115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93" y="122"/>
                      <a:pt x="93" y="122"/>
                      <a:pt x="93" y="122"/>
                    </a:cubicBezTo>
                    <a:cubicBezTo>
                      <a:pt x="93" y="123"/>
                      <a:pt x="93" y="123"/>
                      <a:pt x="93" y="123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89" y="130"/>
                      <a:pt x="89" y="130"/>
                      <a:pt x="89" y="130"/>
                    </a:cubicBezTo>
                    <a:cubicBezTo>
                      <a:pt x="88" y="131"/>
                      <a:pt x="88" y="133"/>
                      <a:pt x="88" y="136"/>
                    </a:cubicBezTo>
                    <a:cubicBezTo>
                      <a:pt x="89" y="136"/>
                      <a:pt x="89" y="136"/>
                      <a:pt x="89" y="136"/>
                    </a:cubicBezTo>
                    <a:cubicBezTo>
                      <a:pt x="89" y="144"/>
                      <a:pt x="89" y="144"/>
                      <a:pt x="89" y="144"/>
                    </a:cubicBezTo>
                    <a:cubicBezTo>
                      <a:pt x="88" y="144"/>
                      <a:pt x="88" y="144"/>
                      <a:pt x="88" y="144"/>
                    </a:cubicBezTo>
                    <a:cubicBezTo>
                      <a:pt x="88" y="144"/>
                      <a:pt x="88" y="144"/>
                      <a:pt x="88" y="144"/>
                    </a:cubicBezTo>
                    <a:cubicBezTo>
                      <a:pt x="85" y="156"/>
                      <a:pt x="85" y="156"/>
                      <a:pt x="85" y="156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2" y="158"/>
                      <a:pt x="82" y="158"/>
                      <a:pt x="82" y="158"/>
                    </a:cubicBezTo>
                    <a:cubicBezTo>
                      <a:pt x="77" y="156"/>
                      <a:pt x="77" y="156"/>
                      <a:pt x="77" y="156"/>
                    </a:cubicBezTo>
                    <a:cubicBezTo>
                      <a:pt x="70" y="157"/>
                      <a:pt x="70" y="157"/>
                      <a:pt x="70" y="157"/>
                    </a:cubicBezTo>
                    <a:cubicBezTo>
                      <a:pt x="64" y="159"/>
                      <a:pt x="64" y="159"/>
                      <a:pt x="64" y="159"/>
                    </a:cubicBezTo>
                    <a:cubicBezTo>
                      <a:pt x="57" y="164"/>
                      <a:pt x="57" y="164"/>
                      <a:pt x="57" y="164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65" y="170"/>
                      <a:pt x="65" y="170"/>
                      <a:pt x="65" y="170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63" y="174"/>
                      <a:pt x="61" y="176"/>
                      <a:pt x="58" y="177"/>
                    </a:cubicBezTo>
                    <a:cubicBezTo>
                      <a:pt x="53" y="178"/>
                      <a:pt x="53" y="178"/>
                      <a:pt x="53" y="178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43" y="174"/>
                      <a:pt x="43" y="174"/>
                      <a:pt x="43" y="174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1" y="169"/>
                      <a:pt x="31" y="169"/>
                      <a:pt x="31" y="169"/>
                    </a:cubicBezTo>
                    <a:cubicBezTo>
                      <a:pt x="21" y="184"/>
                      <a:pt x="21" y="184"/>
                      <a:pt x="21" y="184"/>
                    </a:cubicBezTo>
                    <a:cubicBezTo>
                      <a:pt x="19" y="188"/>
                      <a:pt x="19" y="188"/>
                      <a:pt x="19" y="188"/>
                    </a:cubicBezTo>
                    <a:cubicBezTo>
                      <a:pt x="19" y="197"/>
                      <a:pt x="19" y="197"/>
                      <a:pt x="19" y="197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3" y="204"/>
                      <a:pt x="23" y="204"/>
                      <a:pt x="23" y="204"/>
                    </a:cubicBezTo>
                    <a:cubicBezTo>
                      <a:pt x="26" y="210"/>
                      <a:pt x="26" y="210"/>
                      <a:pt x="26" y="210"/>
                    </a:cubicBezTo>
                    <a:cubicBezTo>
                      <a:pt x="26" y="211"/>
                      <a:pt x="26" y="211"/>
                      <a:pt x="26" y="211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6" y="222"/>
                      <a:pt x="26" y="222"/>
                      <a:pt x="26" y="222"/>
                    </a:cubicBezTo>
                    <a:cubicBezTo>
                      <a:pt x="27" y="222"/>
                      <a:pt x="27" y="222"/>
                      <a:pt x="27" y="222"/>
                    </a:cubicBezTo>
                    <a:cubicBezTo>
                      <a:pt x="20" y="224"/>
                      <a:pt x="20" y="224"/>
                      <a:pt x="20" y="224"/>
                    </a:cubicBezTo>
                    <a:cubicBezTo>
                      <a:pt x="8" y="224"/>
                      <a:pt x="8" y="224"/>
                      <a:pt x="8" y="224"/>
                    </a:cubicBezTo>
                    <a:cubicBezTo>
                      <a:pt x="3" y="227"/>
                      <a:pt x="3" y="227"/>
                      <a:pt x="3" y="227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1" y="232"/>
                      <a:pt x="1" y="232"/>
                      <a:pt x="1" y="232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44"/>
                      <a:pt x="3" y="244"/>
                      <a:pt x="3" y="244"/>
                    </a:cubicBezTo>
                    <a:cubicBezTo>
                      <a:pt x="3" y="248"/>
                      <a:pt x="3" y="248"/>
                      <a:pt x="3" y="248"/>
                    </a:cubicBezTo>
                    <a:cubicBezTo>
                      <a:pt x="6" y="254"/>
                      <a:pt x="6" y="254"/>
                      <a:pt x="6" y="254"/>
                    </a:cubicBezTo>
                    <a:cubicBezTo>
                      <a:pt x="15" y="260"/>
                      <a:pt x="15" y="260"/>
                      <a:pt x="15" y="260"/>
                    </a:cubicBezTo>
                    <a:cubicBezTo>
                      <a:pt x="27" y="257"/>
                      <a:pt x="27" y="257"/>
                      <a:pt x="27" y="257"/>
                    </a:cubicBezTo>
                    <a:cubicBezTo>
                      <a:pt x="33" y="253"/>
                      <a:pt x="33" y="253"/>
                      <a:pt x="33" y="253"/>
                    </a:cubicBezTo>
                    <a:cubicBezTo>
                      <a:pt x="34" y="252"/>
                      <a:pt x="34" y="252"/>
                      <a:pt x="34" y="252"/>
                    </a:cubicBezTo>
                    <a:cubicBezTo>
                      <a:pt x="39" y="252"/>
                      <a:pt x="39" y="252"/>
                      <a:pt x="39" y="252"/>
                    </a:cubicBezTo>
                    <a:cubicBezTo>
                      <a:pt x="43" y="260"/>
                      <a:pt x="43" y="260"/>
                      <a:pt x="43" y="260"/>
                    </a:cubicBezTo>
                    <a:cubicBezTo>
                      <a:pt x="45" y="262"/>
                      <a:pt x="46" y="264"/>
                      <a:pt x="47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1" y="266"/>
                      <a:pt x="51" y="266"/>
                      <a:pt x="51" y="266"/>
                    </a:cubicBezTo>
                    <a:cubicBezTo>
                      <a:pt x="52" y="265"/>
                      <a:pt x="52" y="265"/>
                      <a:pt x="52" y="265"/>
                    </a:cubicBezTo>
                    <a:cubicBezTo>
                      <a:pt x="57" y="261"/>
                      <a:pt x="57" y="261"/>
                      <a:pt x="57" y="261"/>
                    </a:cubicBezTo>
                    <a:cubicBezTo>
                      <a:pt x="63" y="270"/>
                      <a:pt x="63" y="270"/>
                      <a:pt x="63" y="270"/>
                    </a:cubicBezTo>
                    <a:cubicBezTo>
                      <a:pt x="68" y="274"/>
                      <a:pt x="68" y="274"/>
                      <a:pt x="68" y="274"/>
                    </a:cubicBezTo>
                    <a:cubicBezTo>
                      <a:pt x="76" y="274"/>
                      <a:pt x="76" y="274"/>
                      <a:pt x="76" y="274"/>
                    </a:cubicBezTo>
                    <a:cubicBezTo>
                      <a:pt x="82" y="273"/>
                      <a:pt x="82" y="273"/>
                      <a:pt x="82" y="273"/>
                    </a:cubicBezTo>
                    <a:cubicBezTo>
                      <a:pt x="83" y="273"/>
                      <a:pt x="83" y="273"/>
                      <a:pt x="83" y="273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98" y="275"/>
                      <a:pt x="98" y="275"/>
                      <a:pt x="98" y="275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4" y="279"/>
                      <a:pt x="104" y="279"/>
                      <a:pt x="104" y="279"/>
                    </a:cubicBezTo>
                    <a:cubicBezTo>
                      <a:pt x="109" y="283"/>
                      <a:pt x="109" y="283"/>
                      <a:pt x="109" y="283"/>
                    </a:cubicBezTo>
                    <a:cubicBezTo>
                      <a:pt x="109" y="284"/>
                      <a:pt x="109" y="284"/>
                      <a:pt x="109" y="284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7" y="289"/>
                      <a:pt x="117" y="289"/>
                      <a:pt x="117" y="289"/>
                    </a:cubicBezTo>
                    <a:cubicBezTo>
                      <a:pt x="123" y="288"/>
                      <a:pt x="123" y="288"/>
                      <a:pt x="123" y="288"/>
                    </a:cubicBezTo>
                    <a:cubicBezTo>
                      <a:pt x="123" y="280"/>
                      <a:pt x="123" y="280"/>
                      <a:pt x="123" y="280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20" y="274"/>
                      <a:pt x="120" y="274"/>
                      <a:pt x="120" y="274"/>
                    </a:cubicBezTo>
                    <a:cubicBezTo>
                      <a:pt x="117" y="264"/>
                      <a:pt x="117" y="264"/>
                      <a:pt x="117" y="264"/>
                    </a:cubicBezTo>
                    <a:cubicBezTo>
                      <a:pt x="123" y="258"/>
                      <a:pt x="123" y="258"/>
                      <a:pt x="123" y="258"/>
                    </a:cubicBezTo>
                    <a:cubicBezTo>
                      <a:pt x="123" y="258"/>
                      <a:pt x="123" y="258"/>
                      <a:pt x="123" y="258"/>
                    </a:cubicBezTo>
                    <a:cubicBezTo>
                      <a:pt x="124" y="258"/>
                      <a:pt x="124" y="258"/>
                      <a:pt x="124" y="258"/>
                    </a:cubicBezTo>
                    <a:cubicBezTo>
                      <a:pt x="129" y="257"/>
                      <a:pt x="129" y="257"/>
                      <a:pt x="129" y="257"/>
                    </a:cubicBezTo>
                    <a:cubicBezTo>
                      <a:pt x="134" y="257"/>
                      <a:pt x="134" y="257"/>
                      <a:pt x="134" y="257"/>
                    </a:cubicBezTo>
                    <a:cubicBezTo>
                      <a:pt x="135" y="255"/>
                      <a:pt x="135" y="255"/>
                      <a:pt x="135" y="255"/>
                    </a:cubicBezTo>
                    <a:cubicBezTo>
                      <a:pt x="132" y="250"/>
                      <a:pt x="132" y="250"/>
                      <a:pt x="132" y="250"/>
                    </a:cubicBezTo>
                    <a:cubicBezTo>
                      <a:pt x="121" y="243"/>
                      <a:pt x="121" y="243"/>
                      <a:pt x="121" y="243"/>
                    </a:cubicBezTo>
                    <a:cubicBezTo>
                      <a:pt x="118" y="238"/>
                      <a:pt x="118" y="238"/>
                      <a:pt x="118" y="238"/>
                    </a:cubicBezTo>
                    <a:cubicBezTo>
                      <a:pt x="117" y="238"/>
                      <a:pt x="117" y="238"/>
                      <a:pt x="117" y="238"/>
                    </a:cubicBezTo>
                    <a:cubicBezTo>
                      <a:pt x="117" y="238"/>
                      <a:pt x="117" y="238"/>
                      <a:pt x="117" y="238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21" y="231"/>
                      <a:pt x="121" y="231"/>
                      <a:pt x="121" y="231"/>
                    </a:cubicBezTo>
                    <a:cubicBezTo>
                      <a:pt x="121" y="232"/>
                      <a:pt x="121" y="232"/>
                      <a:pt x="121" y="232"/>
                    </a:cubicBezTo>
                    <a:cubicBezTo>
                      <a:pt x="129" y="234"/>
                      <a:pt x="129" y="234"/>
                      <a:pt x="129" y="234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1" y="233"/>
                      <a:pt x="151" y="233"/>
                      <a:pt x="151" y="233"/>
                    </a:cubicBezTo>
                    <a:cubicBezTo>
                      <a:pt x="157" y="235"/>
                      <a:pt x="157" y="235"/>
                      <a:pt x="157" y="235"/>
                    </a:cubicBezTo>
                    <a:cubicBezTo>
                      <a:pt x="161" y="232"/>
                      <a:pt x="161" y="232"/>
                      <a:pt x="161" y="232"/>
                    </a:cubicBezTo>
                    <a:cubicBezTo>
                      <a:pt x="159" y="219"/>
                      <a:pt x="159" y="219"/>
                      <a:pt x="159" y="219"/>
                    </a:cubicBezTo>
                    <a:cubicBezTo>
                      <a:pt x="152" y="214"/>
                      <a:pt x="152" y="214"/>
                      <a:pt x="152" y="214"/>
                    </a:cubicBezTo>
                    <a:cubicBezTo>
                      <a:pt x="145" y="211"/>
                      <a:pt x="143" y="202"/>
                      <a:pt x="145" y="188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7" y="184"/>
                      <a:pt x="137" y="184"/>
                      <a:pt x="137" y="184"/>
                    </a:cubicBezTo>
                    <a:cubicBezTo>
                      <a:pt x="137" y="184"/>
                      <a:pt x="137" y="184"/>
                      <a:pt x="137" y="184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35" y="172"/>
                      <a:pt x="135" y="172"/>
                      <a:pt x="135" y="172"/>
                    </a:cubicBezTo>
                    <a:cubicBezTo>
                      <a:pt x="144" y="132"/>
                      <a:pt x="144" y="132"/>
                      <a:pt x="144" y="132"/>
                    </a:cubicBezTo>
                    <a:cubicBezTo>
                      <a:pt x="141" y="120"/>
                      <a:pt x="139" y="112"/>
                      <a:pt x="139" y="108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39" y="82"/>
                      <a:pt x="139" y="82"/>
                      <a:pt x="139" y="82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47" y="75"/>
                      <a:pt x="147" y="75"/>
                      <a:pt x="147" y="75"/>
                    </a:cubicBezTo>
                    <a:cubicBezTo>
                      <a:pt x="147" y="68"/>
                      <a:pt x="147" y="68"/>
                      <a:pt x="147" y="68"/>
                    </a:cubicBezTo>
                    <a:cubicBezTo>
                      <a:pt x="147" y="67"/>
                      <a:pt x="147" y="64"/>
                      <a:pt x="145" y="61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9" y="56"/>
                      <a:pt x="139" y="56"/>
                      <a:pt x="139" y="56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8" y="44"/>
                      <a:pt x="138" y="44"/>
                      <a:pt x="138" y="44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50" y="10"/>
                      <a:pt x="150" y="10"/>
                      <a:pt x="150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6" y="6"/>
                      <a:pt x="156" y="6"/>
                      <a:pt x="156" y="6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30" y="14"/>
                      <a:pt x="130" y="14"/>
                      <a:pt x="130" y="14"/>
                    </a:cubicBezTo>
                    <a:cubicBezTo>
                      <a:pt x="121" y="17"/>
                      <a:pt x="121" y="17"/>
                      <a:pt x="121" y="1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4" y="29"/>
                      <a:pt x="104" y="29"/>
                      <a:pt x="104" y="29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87" y="72"/>
                      <a:pt x="87" y="72"/>
                      <a:pt x="87" y="72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6" y="73"/>
                      <a:pt x="86" y="73"/>
                      <a:pt x="86" y="73"/>
                    </a:cubicBezTo>
                    <a:cubicBezTo>
                      <a:pt x="85" y="73"/>
                      <a:pt x="85" y="73"/>
                      <a:pt x="85" y="73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61" y="69"/>
                      <a:pt x="61" y="69"/>
                      <a:pt x="61" y="69"/>
                    </a:cubicBez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6922994" y="2834619"/>
                <a:ext cx="371911" cy="816854"/>
              </a:xfrm>
              <a:custGeom>
                <a:avLst/>
                <a:gdLst>
                  <a:gd name="T0" fmla="*/ 99 w 108"/>
                  <a:gd name="T1" fmla="*/ 3 h 237"/>
                  <a:gd name="T2" fmla="*/ 93 w 108"/>
                  <a:gd name="T3" fmla="*/ 5 h 237"/>
                  <a:gd name="T4" fmla="*/ 88 w 108"/>
                  <a:gd name="T5" fmla="*/ 11 h 237"/>
                  <a:gd name="T6" fmla="*/ 87 w 108"/>
                  <a:gd name="T7" fmla="*/ 12 h 237"/>
                  <a:gd name="T8" fmla="*/ 67 w 108"/>
                  <a:gd name="T9" fmla="*/ 13 h 237"/>
                  <a:gd name="T10" fmla="*/ 61 w 108"/>
                  <a:gd name="T11" fmla="*/ 19 h 237"/>
                  <a:gd name="T12" fmla="*/ 55 w 108"/>
                  <a:gd name="T13" fmla="*/ 23 h 237"/>
                  <a:gd name="T14" fmla="*/ 46 w 108"/>
                  <a:gd name="T15" fmla="*/ 23 h 237"/>
                  <a:gd name="T16" fmla="*/ 41 w 108"/>
                  <a:gd name="T17" fmla="*/ 37 h 237"/>
                  <a:gd name="T18" fmla="*/ 41 w 108"/>
                  <a:gd name="T19" fmla="*/ 37 h 237"/>
                  <a:gd name="T20" fmla="*/ 33 w 108"/>
                  <a:gd name="T21" fmla="*/ 45 h 237"/>
                  <a:gd name="T22" fmla="*/ 21 w 108"/>
                  <a:gd name="T23" fmla="*/ 59 h 237"/>
                  <a:gd name="T24" fmla="*/ 13 w 108"/>
                  <a:gd name="T25" fmla="*/ 67 h 237"/>
                  <a:gd name="T26" fmla="*/ 13 w 108"/>
                  <a:gd name="T27" fmla="*/ 77 h 237"/>
                  <a:gd name="T28" fmla="*/ 13 w 108"/>
                  <a:gd name="T29" fmla="*/ 85 h 237"/>
                  <a:gd name="T30" fmla="*/ 8 w 108"/>
                  <a:gd name="T31" fmla="*/ 92 h 237"/>
                  <a:gd name="T32" fmla="*/ 8 w 108"/>
                  <a:gd name="T33" fmla="*/ 111 h 237"/>
                  <a:gd name="T34" fmla="*/ 12 w 108"/>
                  <a:gd name="T35" fmla="*/ 122 h 237"/>
                  <a:gd name="T36" fmla="*/ 11 w 108"/>
                  <a:gd name="T37" fmla="*/ 131 h 237"/>
                  <a:gd name="T38" fmla="*/ 3 w 108"/>
                  <a:gd name="T39" fmla="*/ 161 h 237"/>
                  <a:gd name="T40" fmla="*/ 9 w 108"/>
                  <a:gd name="T41" fmla="*/ 185 h 237"/>
                  <a:gd name="T42" fmla="*/ 7 w 108"/>
                  <a:gd name="T43" fmla="*/ 237 h 237"/>
                  <a:gd name="T44" fmla="*/ 17 w 108"/>
                  <a:gd name="T45" fmla="*/ 227 h 237"/>
                  <a:gd name="T46" fmla="*/ 56 w 108"/>
                  <a:gd name="T47" fmla="*/ 207 h 237"/>
                  <a:gd name="T48" fmla="*/ 75 w 108"/>
                  <a:gd name="T49" fmla="*/ 209 h 237"/>
                  <a:gd name="T50" fmla="*/ 91 w 108"/>
                  <a:gd name="T51" fmla="*/ 195 h 237"/>
                  <a:gd name="T52" fmla="*/ 95 w 108"/>
                  <a:gd name="T53" fmla="*/ 185 h 237"/>
                  <a:gd name="T54" fmla="*/ 95 w 108"/>
                  <a:gd name="T55" fmla="*/ 184 h 237"/>
                  <a:gd name="T56" fmla="*/ 97 w 108"/>
                  <a:gd name="T57" fmla="*/ 170 h 237"/>
                  <a:gd name="T58" fmla="*/ 98 w 108"/>
                  <a:gd name="T59" fmla="*/ 161 h 237"/>
                  <a:gd name="T60" fmla="*/ 95 w 108"/>
                  <a:gd name="T61" fmla="*/ 140 h 237"/>
                  <a:gd name="T62" fmla="*/ 96 w 108"/>
                  <a:gd name="T63" fmla="*/ 133 h 237"/>
                  <a:gd name="T64" fmla="*/ 108 w 108"/>
                  <a:gd name="T65" fmla="*/ 107 h 237"/>
                  <a:gd name="T66" fmla="*/ 91 w 108"/>
                  <a:gd name="T67" fmla="*/ 92 h 237"/>
                  <a:gd name="T68" fmla="*/ 88 w 108"/>
                  <a:gd name="T69" fmla="*/ 85 h 237"/>
                  <a:gd name="T70" fmla="*/ 89 w 108"/>
                  <a:gd name="T71" fmla="*/ 73 h 237"/>
                  <a:gd name="T72" fmla="*/ 92 w 108"/>
                  <a:gd name="T73" fmla="*/ 64 h 237"/>
                  <a:gd name="T74" fmla="*/ 104 w 108"/>
                  <a:gd name="T75" fmla="*/ 55 h 237"/>
                  <a:gd name="T76" fmla="*/ 107 w 108"/>
                  <a:gd name="T77" fmla="*/ 33 h 237"/>
                  <a:gd name="T78" fmla="*/ 99 w 108"/>
                  <a:gd name="T79" fmla="*/ 31 h 237"/>
                  <a:gd name="T80" fmla="*/ 91 w 108"/>
                  <a:gd name="T81" fmla="*/ 26 h 237"/>
                  <a:gd name="T82" fmla="*/ 90 w 108"/>
                  <a:gd name="T83" fmla="*/ 1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8" h="237">
                    <a:moveTo>
                      <a:pt x="101" y="11"/>
                    </a:moveTo>
                    <a:cubicBezTo>
                      <a:pt x="102" y="9"/>
                      <a:pt x="102" y="9"/>
                      <a:pt x="102" y="9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2"/>
                      <a:pt x="88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9" y="61"/>
                      <a:pt x="19" y="61"/>
                      <a:pt x="19" y="61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13" y="76"/>
                      <a:pt x="13" y="76"/>
                      <a:pt x="13" y="76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8" y="111"/>
                      <a:pt x="8" y="111"/>
                      <a:pt x="8" y="111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11" y="116"/>
                      <a:pt x="12" y="119"/>
                      <a:pt x="12" y="122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3" y="165"/>
                      <a:pt x="5" y="173"/>
                      <a:pt x="9" y="184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1" y="234"/>
                      <a:pt x="1" y="234"/>
                      <a:pt x="1" y="234"/>
                    </a:cubicBezTo>
                    <a:cubicBezTo>
                      <a:pt x="7" y="237"/>
                      <a:pt x="7" y="237"/>
                      <a:pt x="7" y="23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6" y="227"/>
                      <a:pt x="16" y="227"/>
                      <a:pt x="16" y="227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47" y="215"/>
                      <a:pt x="47" y="215"/>
                      <a:pt x="47" y="215"/>
                    </a:cubicBezTo>
                    <a:cubicBezTo>
                      <a:pt x="55" y="208"/>
                      <a:pt x="55" y="208"/>
                      <a:pt x="55" y="208"/>
                    </a:cubicBezTo>
                    <a:cubicBezTo>
                      <a:pt x="56" y="207"/>
                      <a:pt x="56" y="207"/>
                      <a:pt x="56" y="207"/>
                    </a:cubicBezTo>
                    <a:cubicBezTo>
                      <a:pt x="57" y="207"/>
                      <a:pt x="57" y="207"/>
                      <a:pt x="57" y="207"/>
                    </a:cubicBezTo>
                    <a:cubicBezTo>
                      <a:pt x="57" y="207"/>
                      <a:pt x="57" y="207"/>
                      <a:pt x="57" y="207"/>
                    </a:cubicBezTo>
                    <a:cubicBezTo>
                      <a:pt x="75" y="209"/>
                      <a:pt x="75" y="209"/>
                      <a:pt x="75" y="209"/>
                    </a:cubicBezTo>
                    <a:cubicBezTo>
                      <a:pt x="77" y="209"/>
                      <a:pt x="83" y="207"/>
                      <a:pt x="90" y="204"/>
                    </a:cubicBezTo>
                    <a:cubicBezTo>
                      <a:pt x="90" y="195"/>
                      <a:pt x="90" y="195"/>
                      <a:pt x="90" y="195"/>
                    </a:cubicBezTo>
                    <a:cubicBezTo>
                      <a:pt x="91" y="195"/>
                      <a:pt x="91" y="195"/>
                      <a:pt x="91" y="195"/>
                    </a:cubicBezTo>
                    <a:cubicBezTo>
                      <a:pt x="91" y="195"/>
                      <a:pt x="91" y="195"/>
                      <a:pt x="91" y="195"/>
                    </a:cubicBezTo>
                    <a:cubicBezTo>
                      <a:pt x="96" y="191"/>
                      <a:pt x="96" y="191"/>
                      <a:pt x="96" y="191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4"/>
                      <a:pt x="95" y="184"/>
                      <a:pt x="95" y="184"/>
                    </a:cubicBezTo>
                    <a:cubicBezTo>
                      <a:pt x="95" y="183"/>
                      <a:pt x="95" y="183"/>
                      <a:pt x="95" y="183"/>
                    </a:cubicBezTo>
                    <a:cubicBezTo>
                      <a:pt x="97" y="182"/>
                      <a:pt x="97" y="180"/>
                      <a:pt x="95" y="179"/>
                    </a:cubicBezTo>
                    <a:cubicBezTo>
                      <a:pt x="94" y="177"/>
                      <a:pt x="95" y="173"/>
                      <a:pt x="97" y="170"/>
                    </a:cubicBezTo>
                    <a:cubicBezTo>
                      <a:pt x="99" y="167"/>
                      <a:pt x="99" y="167"/>
                      <a:pt x="99" y="167"/>
                    </a:cubicBezTo>
                    <a:cubicBezTo>
                      <a:pt x="99" y="167"/>
                      <a:pt x="99" y="167"/>
                      <a:pt x="99" y="167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2" y="154"/>
                      <a:pt x="92" y="154"/>
                      <a:pt x="92" y="154"/>
                    </a:cubicBezTo>
                    <a:cubicBezTo>
                      <a:pt x="89" y="152"/>
                      <a:pt x="89" y="149"/>
                      <a:pt x="91" y="147"/>
                    </a:cubicBezTo>
                    <a:cubicBezTo>
                      <a:pt x="91" y="144"/>
                      <a:pt x="93" y="142"/>
                      <a:pt x="95" y="140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96" y="133"/>
                      <a:pt x="96" y="133"/>
                      <a:pt x="96" y="133"/>
                    </a:cubicBezTo>
                    <a:cubicBezTo>
                      <a:pt x="101" y="123"/>
                      <a:pt x="101" y="123"/>
                      <a:pt x="101" y="123"/>
                    </a:cubicBezTo>
                    <a:cubicBezTo>
                      <a:pt x="102" y="119"/>
                      <a:pt x="102" y="119"/>
                      <a:pt x="102" y="119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89" y="73"/>
                      <a:pt x="89" y="73"/>
                      <a:pt x="89" y="73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2" y="64"/>
                      <a:pt x="92" y="64"/>
                      <a:pt x="92" y="64"/>
                    </a:cubicBezTo>
                    <a:cubicBezTo>
                      <a:pt x="92" y="61"/>
                      <a:pt x="92" y="59"/>
                      <a:pt x="93" y="58"/>
                    </a:cubicBezTo>
                    <a:cubicBezTo>
                      <a:pt x="94" y="57"/>
                      <a:pt x="95" y="56"/>
                      <a:pt x="97" y="56"/>
                    </a:cubicBezTo>
                    <a:cubicBezTo>
                      <a:pt x="104" y="55"/>
                      <a:pt x="104" y="55"/>
                      <a:pt x="104" y="55"/>
                    </a:cubicBezTo>
                    <a:cubicBezTo>
                      <a:pt x="106" y="51"/>
                      <a:pt x="106" y="51"/>
                      <a:pt x="106" y="51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00" y="31"/>
                      <a:pt x="100" y="31"/>
                      <a:pt x="100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7"/>
                      <a:pt x="91" y="27"/>
                      <a:pt x="91" y="27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0" y="14"/>
                      <a:pt x="90" y="14"/>
                      <a:pt x="90" y="14"/>
                    </a:cubicBezTo>
                    <a:lnTo>
                      <a:pt x="101" y="11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6826298" y="4222862"/>
                <a:ext cx="596410" cy="693107"/>
              </a:xfrm>
              <a:custGeom>
                <a:avLst/>
                <a:gdLst>
                  <a:gd name="T0" fmla="*/ 149 w 173"/>
                  <a:gd name="T1" fmla="*/ 34 h 201"/>
                  <a:gd name="T2" fmla="*/ 146 w 173"/>
                  <a:gd name="T3" fmla="*/ 27 h 201"/>
                  <a:gd name="T4" fmla="*/ 143 w 173"/>
                  <a:gd name="T5" fmla="*/ 12 h 201"/>
                  <a:gd name="T6" fmla="*/ 136 w 173"/>
                  <a:gd name="T7" fmla="*/ 17 h 201"/>
                  <a:gd name="T8" fmla="*/ 125 w 173"/>
                  <a:gd name="T9" fmla="*/ 15 h 201"/>
                  <a:gd name="T10" fmla="*/ 125 w 173"/>
                  <a:gd name="T11" fmla="*/ 7 h 201"/>
                  <a:gd name="T12" fmla="*/ 121 w 173"/>
                  <a:gd name="T13" fmla="*/ 10 h 201"/>
                  <a:gd name="T14" fmla="*/ 109 w 173"/>
                  <a:gd name="T15" fmla="*/ 22 h 201"/>
                  <a:gd name="T16" fmla="*/ 107 w 173"/>
                  <a:gd name="T17" fmla="*/ 22 h 201"/>
                  <a:gd name="T18" fmla="*/ 99 w 173"/>
                  <a:gd name="T19" fmla="*/ 16 h 201"/>
                  <a:gd name="T20" fmla="*/ 92 w 173"/>
                  <a:gd name="T21" fmla="*/ 14 h 201"/>
                  <a:gd name="T22" fmla="*/ 75 w 173"/>
                  <a:gd name="T23" fmla="*/ 8 h 201"/>
                  <a:gd name="T24" fmla="*/ 65 w 173"/>
                  <a:gd name="T25" fmla="*/ 4 h 201"/>
                  <a:gd name="T26" fmla="*/ 47 w 173"/>
                  <a:gd name="T27" fmla="*/ 0 h 201"/>
                  <a:gd name="T28" fmla="*/ 39 w 173"/>
                  <a:gd name="T29" fmla="*/ 16 h 201"/>
                  <a:gd name="T30" fmla="*/ 34 w 173"/>
                  <a:gd name="T31" fmla="*/ 16 h 201"/>
                  <a:gd name="T32" fmla="*/ 14 w 173"/>
                  <a:gd name="T33" fmla="*/ 26 h 201"/>
                  <a:gd name="T34" fmla="*/ 13 w 173"/>
                  <a:gd name="T35" fmla="*/ 73 h 201"/>
                  <a:gd name="T36" fmla="*/ 9 w 173"/>
                  <a:gd name="T37" fmla="*/ 83 h 201"/>
                  <a:gd name="T38" fmla="*/ 1 w 173"/>
                  <a:gd name="T39" fmla="*/ 109 h 201"/>
                  <a:gd name="T40" fmla="*/ 7 w 173"/>
                  <a:gd name="T41" fmla="*/ 112 h 201"/>
                  <a:gd name="T42" fmla="*/ 17 w 173"/>
                  <a:gd name="T43" fmla="*/ 126 h 201"/>
                  <a:gd name="T44" fmla="*/ 13 w 173"/>
                  <a:gd name="T45" fmla="*/ 132 h 201"/>
                  <a:gd name="T46" fmla="*/ 24 w 173"/>
                  <a:gd name="T47" fmla="*/ 158 h 201"/>
                  <a:gd name="T48" fmla="*/ 38 w 173"/>
                  <a:gd name="T49" fmla="*/ 151 h 201"/>
                  <a:gd name="T50" fmla="*/ 46 w 173"/>
                  <a:gd name="T51" fmla="*/ 152 h 201"/>
                  <a:gd name="T52" fmla="*/ 52 w 173"/>
                  <a:gd name="T53" fmla="*/ 140 h 201"/>
                  <a:gd name="T54" fmla="*/ 68 w 173"/>
                  <a:gd name="T55" fmla="*/ 135 h 201"/>
                  <a:gd name="T56" fmla="*/ 77 w 173"/>
                  <a:gd name="T57" fmla="*/ 151 h 201"/>
                  <a:gd name="T58" fmla="*/ 81 w 173"/>
                  <a:gd name="T59" fmla="*/ 165 h 201"/>
                  <a:gd name="T60" fmla="*/ 71 w 173"/>
                  <a:gd name="T61" fmla="*/ 185 h 201"/>
                  <a:gd name="T62" fmla="*/ 84 w 173"/>
                  <a:gd name="T63" fmla="*/ 187 h 201"/>
                  <a:gd name="T64" fmla="*/ 89 w 173"/>
                  <a:gd name="T65" fmla="*/ 200 h 201"/>
                  <a:gd name="T66" fmla="*/ 102 w 173"/>
                  <a:gd name="T67" fmla="*/ 196 h 201"/>
                  <a:gd name="T68" fmla="*/ 108 w 173"/>
                  <a:gd name="T69" fmla="*/ 178 h 201"/>
                  <a:gd name="T70" fmla="*/ 135 w 173"/>
                  <a:gd name="T71" fmla="*/ 189 h 201"/>
                  <a:gd name="T72" fmla="*/ 127 w 173"/>
                  <a:gd name="T73" fmla="*/ 172 h 201"/>
                  <a:gd name="T74" fmla="*/ 128 w 173"/>
                  <a:gd name="T75" fmla="*/ 170 h 201"/>
                  <a:gd name="T76" fmla="*/ 166 w 173"/>
                  <a:gd name="T77" fmla="*/ 166 h 201"/>
                  <a:gd name="T78" fmla="*/ 167 w 173"/>
                  <a:gd name="T79" fmla="*/ 165 h 201"/>
                  <a:gd name="T80" fmla="*/ 167 w 173"/>
                  <a:gd name="T81" fmla="*/ 163 h 201"/>
                  <a:gd name="T82" fmla="*/ 165 w 173"/>
                  <a:gd name="T83" fmla="*/ 142 h 201"/>
                  <a:gd name="T84" fmla="*/ 170 w 173"/>
                  <a:gd name="T85" fmla="*/ 134 h 201"/>
                  <a:gd name="T86" fmla="*/ 163 w 173"/>
                  <a:gd name="T87" fmla="*/ 126 h 201"/>
                  <a:gd name="T88" fmla="*/ 158 w 173"/>
                  <a:gd name="T89" fmla="*/ 98 h 201"/>
                  <a:gd name="T90" fmla="*/ 151 w 173"/>
                  <a:gd name="T91" fmla="*/ 102 h 201"/>
                  <a:gd name="T92" fmla="*/ 149 w 173"/>
                  <a:gd name="T93" fmla="*/ 84 h 201"/>
                  <a:gd name="T94" fmla="*/ 163 w 173"/>
                  <a:gd name="T95" fmla="*/ 50 h 201"/>
                  <a:gd name="T96" fmla="*/ 150 w 173"/>
                  <a:gd name="T97" fmla="*/ 3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201">
                    <a:moveTo>
                      <a:pt x="150" y="34"/>
                    </a:moveTo>
                    <a:cubicBezTo>
                      <a:pt x="150" y="34"/>
                      <a:pt x="150" y="34"/>
                      <a:pt x="150" y="34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7" y="16"/>
                      <a:pt x="147" y="16"/>
                      <a:pt x="147" y="16"/>
                    </a:cubicBezTo>
                    <a:cubicBezTo>
                      <a:pt x="147" y="15"/>
                      <a:pt x="145" y="14"/>
                      <a:pt x="143" y="12"/>
                    </a:cubicBezTo>
                    <a:cubicBezTo>
                      <a:pt x="141" y="12"/>
                      <a:pt x="141" y="12"/>
                      <a:pt x="141" y="12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26" y="22"/>
                      <a:pt x="126" y="22"/>
                      <a:pt x="126" y="22"/>
                    </a:cubicBezTo>
                    <a:cubicBezTo>
                      <a:pt x="125" y="15"/>
                      <a:pt x="125" y="15"/>
                      <a:pt x="125" y="15"/>
                    </a:cubicBezTo>
                    <a:cubicBezTo>
                      <a:pt x="125" y="14"/>
                      <a:pt x="125" y="14"/>
                      <a:pt x="125" y="14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09" y="21"/>
                      <a:pt x="109" y="21"/>
                      <a:pt x="109" y="21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7" y="22"/>
                      <a:pt x="107" y="22"/>
                      <a:pt x="107" y="22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3" y="74"/>
                      <a:pt x="13" y="74"/>
                      <a:pt x="13" y="75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9" y="76"/>
                      <a:pt x="9" y="79"/>
                      <a:pt x="9" y="83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4"/>
                      <a:pt x="1" y="108"/>
                      <a:pt x="1" y="10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12" y="112"/>
                      <a:pt x="15" y="113"/>
                      <a:pt x="15" y="117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6" y="127"/>
                      <a:pt x="16" y="127"/>
                      <a:pt x="16" y="127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4" y="129"/>
                      <a:pt x="13" y="130"/>
                      <a:pt x="13" y="132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3" y="144"/>
                      <a:pt x="14" y="147"/>
                      <a:pt x="15" y="148"/>
                    </a:cubicBezTo>
                    <a:cubicBezTo>
                      <a:pt x="24" y="158"/>
                      <a:pt x="24" y="158"/>
                      <a:pt x="24" y="158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7" y="151"/>
                      <a:pt x="37" y="151"/>
                      <a:pt x="37" y="151"/>
                    </a:cubicBezTo>
                    <a:cubicBezTo>
                      <a:pt x="38" y="151"/>
                      <a:pt x="38" y="151"/>
                      <a:pt x="38" y="151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42" y="153"/>
                      <a:pt x="42" y="153"/>
                      <a:pt x="42" y="153"/>
                    </a:cubicBezTo>
                    <a:cubicBezTo>
                      <a:pt x="43" y="153"/>
                      <a:pt x="45" y="153"/>
                      <a:pt x="46" y="152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9" y="143"/>
                      <a:pt x="49" y="143"/>
                      <a:pt x="49" y="143"/>
                    </a:cubicBezTo>
                    <a:cubicBezTo>
                      <a:pt x="49" y="142"/>
                      <a:pt x="51" y="141"/>
                      <a:pt x="52" y="140"/>
                    </a:cubicBezTo>
                    <a:cubicBezTo>
                      <a:pt x="62" y="140"/>
                      <a:pt x="62" y="140"/>
                      <a:pt x="62" y="140"/>
                    </a:cubicBezTo>
                    <a:cubicBezTo>
                      <a:pt x="63" y="141"/>
                      <a:pt x="65" y="141"/>
                      <a:pt x="65" y="140"/>
                    </a:cubicBezTo>
                    <a:cubicBezTo>
                      <a:pt x="66" y="137"/>
                      <a:pt x="67" y="136"/>
                      <a:pt x="68" y="135"/>
                    </a:cubicBezTo>
                    <a:cubicBezTo>
                      <a:pt x="69" y="135"/>
                      <a:pt x="71" y="136"/>
                      <a:pt x="73" y="137"/>
                    </a:cubicBezTo>
                    <a:cubicBezTo>
                      <a:pt x="75" y="139"/>
                      <a:pt x="77" y="141"/>
                      <a:pt x="77" y="144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2"/>
                    </a:cubicBezTo>
                    <a:cubicBezTo>
                      <a:pt x="81" y="154"/>
                      <a:pt x="82" y="156"/>
                      <a:pt x="82" y="158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79" y="169"/>
                      <a:pt x="78" y="172"/>
                      <a:pt x="77" y="173"/>
                    </a:cubicBezTo>
                    <a:cubicBezTo>
                      <a:pt x="77" y="172"/>
                      <a:pt x="77" y="172"/>
                      <a:pt x="77" y="172"/>
                    </a:cubicBezTo>
                    <a:cubicBezTo>
                      <a:pt x="71" y="185"/>
                      <a:pt x="71" y="185"/>
                      <a:pt x="71" y="185"/>
                    </a:cubicBezTo>
                    <a:cubicBezTo>
                      <a:pt x="73" y="186"/>
                      <a:pt x="73" y="186"/>
                      <a:pt x="73" y="186"/>
                    </a:cubicBezTo>
                    <a:cubicBezTo>
                      <a:pt x="82" y="186"/>
                      <a:pt x="82" y="186"/>
                      <a:pt x="82" y="186"/>
                    </a:cubicBezTo>
                    <a:cubicBezTo>
                      <a:pt x="84" y="187"/>
                      <a:pt x="84" y="187"/>
                      <a:pt x="84" y="187"/>
                    </a:cubicBezTo>
                    <a:cubicBezTo>
                      <a:pt x="83" y="189"/>
                      <a:pt x="83" y="189"/>
                      <a:pt x="83" y="189"/>
                    </a:cubicBezTo>
                    <a:cubicBezTo>
                      <a:pt x="82" y="193"/>
                      <a:pt x="82" y="196"/>
                      <a:pt x="82" y="198"/>
                    </a:cubicBezTo>
                    <a:cubicBezTo>
                      <a:pt x="85" y="200"/>
                      <a:pt x="87" y="201"/>
                      <a:pt x="89" y="200"/>
                    </a:cubicBezTo>
                    <a:cubicBezTo>
                      <a:pt x="94" y="197"/>
                      <a:pt x="94" y="197"/>
                      <a:pt x="94" y="197"/>
                    </a:cubicBezTo>
                    <a:cubicBezTo>
                      <a:pt x="97" y="196"/>
                      <a:pt x="97" y="196"/>
                      <a:pt x="97" y="196"/>
                    </a:cubicBezTo>
                    <a:cubicBezTo>
                      <a:pt x="102" y="196"/>
                      <a:pt x="102" y="196"/>
                      <a:pt x="102" y="196"/>
                    </a:cubicBezTo>
                    <a:cubicBezTo>
                      <a:pt x="107" y="190"/>
                      <a:pt x="107" y="190"/>
                      <a:pt x="107" y="190"/>
                    </a:cubicBezTo>
                    <a:cubicBezTo>
                      <a:pt x="107" y="184"/>
                      <a:pt x="107" y="184"/>
                      <a:pt x="107" y="184"/>
                    </a:cubicBezTo>
                    <a:cubicBezTo>
                      <a:pt x="107" y="181"/>
                      <a:pt x="107" y="180"/>
                      <a:pt x="108" y="178"/>
                    </a:cubicBezTo>
                    <a:cubicBezTo>
                      <a:pt x="110" y="177"/>
                      <a:pt x="113" y="177"/>
                      <a:pt x="118" y="180"/>
                    </a:cubicBezTo>
                    <a:cubicBezTo>
                      <a:pt x="127" y="186"/>
                      <a:pt x="127" y="186"/>
                      <a:pt x="127" y="186"/>
                    </a:cubicBezTo>
                    <a:cubicBezTo>
                      <a:pt x="131" y="188"/>
                      <a:pt x="133" y="189"/>
                      <a:pt x="135" y="189"/>
                    </a:cubicBezTo>
                    <a:cubicBezTo>
                      <a:pt x="135" y="189"/>
                      <a:pt x="135" y="189"/>
                      <a:pt x="135" y="189"/>
                    </a:cubicBezTo>
                    <a:cubicBezTo>
                      <a:pt x="135" y="187"/>
                      <a:pt x="135" y="184"/>
                      <a:pt x="133" y="180"/>
                    </a:cubicBezTo>
                    <a:cubicBezTo>
                      <a:pt x="127" y="172"/>
                      <a:pt x="127" y="172"/>
                      <a:pt x="127" y="172"/>
                    </a:cubicBezTo>
                    <a:cubicBezTo>
                      <a:pt x="127" y="171"/>
                      <a:pt x="127" y="171"/>
                      <a:pt x="127" y="171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128" y="170"/>
                      <a:pt x="128" y="170"/>
                      <a:pt x="128" y="170"/>
                    </a:cubicBezTo>
                    <a:cubicBezTo>
                      <a:pt x="133" y="163"/>
                      <a:pt x="139" y="161"/>
                      <a:pt x="145" y="163"/>
                    </a:cubicBezTo>
                    <a:cubicBezTo>
                      <a:pt x="160" y="170"/>
                      <a:pt x="160" y="170"/>
                      <a:pt x="160" y="170"/>
                    </a:cubicBezTo>
                    <a:cubicBezTo>
                      <a:pt x="166" y="166"/>
                      <a:pt x="166" y="166"/>
                      <a:pt x="166" y="166"/>
                    </a:cubicBezTo>
                    <a:cubicBezTo>
                      <a:pt x="167" y="166"/>
                      <a:pt x="167" y="166"/>
                      <a:pt x="167" y="166"/>
                    </a:cubicBezTo>
                    <a:cubicBezTo>
                      <a:pt x="167" y="166"/>
                      <a:pt x="167" y="166"/>
                      <a:pt x="167" y="166"/>
                    </a:cubicBez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66" y="164"/>
                      <a:pt x="166" y="164"/>
                      <a:pt x="166" y="164"/>
                    </a:cubicBezTo>
                    <a:cubicBezTo>
                      <a:pt x="167" y="163"/>
                      <a:pt x="167" y="163"/>
                      <a:pt x="167" y="163"/>
                    </a:cubicBezTo>
                    <a:cubicBezTo>
                      <a:pt x="171" y="155"/>
                      <a:pt x="173" y="149"/>
                      <a:pt x="171" y="146"/>
                    </a:cubicBezTo>
                    <a:cubicBezTo>
                      <a:pt x="170" y="143"/>
                      <a:pt x="168" y="142"/>
                      <a:pt x="167" y="142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8" y="137"/>
                      <a:pt x="170" y="136"/>
                      <a:pt x="170" y="134"/>
                    </a:cubicBezTo>
                    <a:cubicBezTo>
                      <a:pt x="169" y="132"/>
                      <a:pt x="169" y="132"/>
                      <a:pt x="169" y="132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63" y="126"/>
                      <a:pt x="163" y="126"/>
                      <a:pt x="163" y="126"/>
                    </a:cubicBezTo>
                    <a:cubicBezTo>
                      <a:pt x="159" y="117"/>
                      <a:pt x="159" y="117"/>
                      <a:pt x="159" y="117"/>
                    </a:cubicBezTo>
                    <a:cubicBezTo>
                      <a:pt x="158" y="110"/>
                      <a:pt x="157" y="104"/>
                      <a:pt x="158" y="98"/>
                    </a:cubicBezTo>
                    <a:cubicBezTo>
                      <a:pt x="158" y="94"/>
                      <a:pt x="158" y="94"/>
                      <a:pt x="158" y="94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50" y="84"/>
                      <a:pt x="150" y="84"/>
                      <a:pt x="150" y="84"/>
                    </a:cubicBezTo>
                    <a:cubicBezTo>
                      <a:pt x="159" y="72"/>
                      <a:pt x="165" y="64"/>
                      <a:pt x="167" y="62"/>
                    </a:cubicBezTo>
                    <a:cubicBezTo>
                      <a:pt x="163" y="50"/>
                      <a:pt x="163" y="50"/>
                      <a:pt x="163" y="50"/>
                    </a:cubicBezTo>
                    <a:cubicBezTo>
                      <a:pt x="161" y="44"/>
                      <a:pt x="161" y="40"/>
                      <a:pt x="161" y="39"/>
                    </a:cubicBezTo>
                    <a:cubicBezTo>
                      <a:pt x="153" y="36"/>
                      <a:pt x="153" y="36"/>
                      <a:pt x="153" y="36"/>
                    </a:cubicBezTo>
                    <a:lnTo>
                      <a:pt x="150" y="3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6757324" y="3830664"/>
                <a:ext cx="841196" cy="523379"/>
              </a:xfrm>
              <a:custGeom>
                <a:avLst/>
                <a:gdLst>
                  <a:gd name="T0" fmla="*/ 32 w 244"/>
                  <a:gd name="T1" fmla="*/ 4 h 152"/>
                  <a:gd name="T2" fmla="*/ 43 w 244"/>
                  <a:gd name="T3" fmla="*/ 12 h 152"/>
                  <a:gd name="T4" fmla="*/ 49 w 244"/>
                  <a:gd name="T5" fmla="*/ 20 h 152"/>
                  <a:gd name="T6" fmla="*/ 44 w 244"/>
                  <a:gd name="T7" fmla="*/ 26 h 152"/>
                  <a:gd name="T8" fmla="*/ 30 w 244"/>
                  <a:gd name="T9" fmla="*/ 29 h 152"/>
                  <a:gd name="T10" fmla="*/ 32 w 244"/>
                  <a:gd name="T11" fmla="*/ 37 h 152"/>
                  <a:gd name="T12" fmla="*/ 35 w 244"/>
                  <a:gd name="T13" fmla="*/ 54 h 152"/>
                  <a:gd name="T14" fmla="*/ 45 w 244"/>
                  <a:gd name="T15" fmla="*/ 56 h 152"/>
                  <a:gd name="T16" fmla="*/ 45 w 244"/>
                  <a:gd name="T17" fmla="*/ 57 h 152"/>
                  <a:gd name="T18" fmla="*/ 51 w 244"/>
                  <a:gd name="T19" fmla="*/ 65 h 152"/>
                  <a:gd name="T20" fmla="*/ 53 w 244"/>
                  <a:gd name="T21" fmla="*/ 72 h 152"/>
                  <a:gd name="T22" fmla="*/ 40 w 244"/>
                  <a:gd name="T23" fmla="*/ 92 h 152"/>
                  <a:gd name="T24" fmla="*/ 1 w 244"/>
                  <a:gd name="T25" fmla="*/ 101 h 152"/>
                  <a:gd name="T26" fmla="*/ 4 w 244"/>
                  <a:gd name="T27" fmla="*/ 116 h 152"/>
                  <a:gd name="T28" fmla="*/ 19 w 244"/>
                  <a:gd name="T29" fmla="*/ 142 h 152"/>
                  <a:gd name="T30" fmla="*/ 19 w 244"/>
                  <a:gd name="T31" fmla="*/ 143 h 152"/>
                  <a:gd name="T32" fmla="*/ 25 w 244"/>
                  <a:gd name="T33" fmla="*/ 150 h 152"/>
                  <a:gd name="T34" fmla="*/ 30 w 244"/>
                  <a:gd name="T35" fmla="*/ 138 h 152"/>
                  <a:gd name="T36" fmla="*/ 39 w 244"/>
                  <a:gd name="T37" fmla="*/ 127 h 152"/>
                  <a:gd name="T38" fmla="*/ 56 w 244"/>
                  <a:gd name="T39" fmla="*/ 126 h 152"/>
                  <a:gd name="T40" fmla="*/ 63 w 244"/>
                  <a:gd name="T41" fmla="*/ 111 h 152"/>
                  <a:gd name="T42" fmla="*/ 79 w 244"/>
                  <a:gd name="T43" fmla="*/ 110 h 152"/>
                  <a:gd name="T44" fmla="*/ 109 w 244"/>
                  <a:gd name="T45" fmla="*/ 121 h 152"/>
                  <a:gd name="T46" fmla="*/ 110 w 244"/>
                  <a:gd name="T47" fmla="*/ 121 h 152"/>
                  <a:gd name="T48" fmla="*/ 121 w 244"/>
                  <a:gd name="T49" fmla="*/ 127 h 152"/>
                  <a:gd name="T50" fmla="*/ 121 w 244"/>
                  <a:gd name="T51" fmla="*/ 127 h 152"/>
                  <a:gd name="T52" fmla="*/ 131 w 244"/>
                  <a:gd name="T53" fmla="*/ 127 h 152"/>
                  <a:gd name="T54" fmla="*/ 142 w 244"/>
                  <a:gd name="T55" fmla="*/ 115 h 152"/>
                  <a:gd name="T56" fmla="*/ 148 w 244"/>
                  <a:gd name="T57" fmla="*/ 119 h 152"/>
                  <a:gd name="T58" fmla="*/ 149 w 244"/>
                  <a:gd name="T59" fmla="*/ 129 h 152"/>
                  <a:gd name="T60" fmla="*/ 159 w 244"/>
                  <a:gd name="T61" fmla="*/ 122 h 152"/>
                  <a:gd name="T62" fmla="*/ 165 w 244"/>
                  <a:gd name="T63" fmla="*/ 122 h 152"/>
                  <a:gd name="T64" fmla="*/ 170 w 244"/>
                  <a:gd name="T65" fmla="*/ 140 h 152"/>
                  <a:gd name="T66" fmla="*/ 193 w 244"/>
                  <a:gd name="T67" fmla="*/ 129 h 152"/>
                  <a:gd name="T68" fmla="*/ 215 w 244"/>
                  <a:gd name="T69" fmla="*/ 120 h 152"/>
                  <a:gd name="T70" fmla="*/ 237 w 244"/>
                  <a:gd name="T71" fmla="*/ 114 h 152"/>
                  <a:gd name="T72" fmla="*/ 242 w 244"/>
                  <a:gd name="T73" fmla="*/ 110 h 152"/>
                  <a:gd name="T74" fmla="*/ 229 w 244"/>
                  <a:gd name="T75" fmla="*/ 76 h 152"/>
                  <a:gd name="T76" fmla="*/ 235 w 244"/>
                  <a:gd name="T77" fmla="*/ 66 h 152"/>
                  <a:gd name="T78" fmla="*/ 221 w 244"/>
                  <a:gd name="T79" fmla="*/ 62 h 152"/>
                  <a:gd name="T80" fmla="*/ 215 w 244"/>
                  <a:gd name="T81" fmla="*/ 54 h 152"/>
                  <a:gd name="T82" fmla="*/ 214 w 244"/>
                  <a:gd name="T83" fmla="*/ 53 h 152"/>
                  <a:gd name="T84" fmla="*/ 186 w 244"/>
                  <a:gd name="T85" fmla="*/ 47 h 152"/>
                  <a:gd name="T86" fmla="*/ 162 w 244"/>
                  <a:gd name="T87" fmla="*/ 46 h 152"/>
                  <a:gd name="T88" fmla="*/ 107 w 244"/>
                  <a:gd name="T89" fmla="*/ 24 h 152"/>
                  <a:gd name="T90" fmla="*/ 71 w 244"/>
                  <a:gd name="T91" fmla="*/ 0 h 152"/>
                  <a:gd name="T92" fmla="*/ 37 w 244"/>
                  <a:gd name="T93" fmla="*/ 2 h 152"/>
                  <a:gd name="T94" fmla="*/ 31 w 244"/>
                  <a:gd name="T9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4" h="152">
                    <a:moveTo>
                      <a:pt x="31" y="0"/>
                    </a:moveTo>
                    <a:cubicBezTo>
                      <a:pt x="30" y="2"/>
                      <a:pt x="30" y="2"/>
                      <a:pt x="30" y="2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9" y="55"/>
                      <a:pt x="39" y="55"/>
                      <a:pt x="39" y="55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1" y="65"/>
                      <a:pt x="51" y="65"/>
                      <a:pt x="51" y="65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3" y="80"/>
                      <a:pt x="52" y="82"/>
                      <a:pt x="51" y="84"/>
                    </a:cubicBezTo>
                    <a:cubicBezTo>
                      <a:pt x="49" y="87"/>
                      <a:pt x="46" y="89"/>
                      <a:pt x="40" y="92"/>
                    </a:cubicBezTo>
                    <a:cubicBezTo>
                      <a:pt x="27" y="100"/>
                      <a:pt x="27" y="100"/>
                      <a:pt x="27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1" y="101"/>
                      <a:pt x="1" y="101"/>
                      <a:pt x="1" y="101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2"/>
                      <a:pt x="19" y="142"/>
                      <a:pt x="19" y="142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25" y="150"/>
                      <a:pt x="25" y="150"/>
                      <a:pt x="25" y="150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95" y="118"/>
                      <a:pt x="95" y="118"/>
                      <a:pt x="95" y="118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09" y="121"/>
                      <a:pt x="109" y="121"/>
                      <a:pt x="109" y="121"/>
                    </a:cubicBez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4" y="124"/>
                      <a:pt x="114" y="124"/>
                      <a:pt x="114" y="124"/>
                    </a:cubicBezTo>
                    <a:cubicBezTo>
                      <a:pt x="121" y="126"/>
                      <a:pt x="121" y="126"/>
                      <a:pt x="121" y="126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1" y="127"/>
                      <a:pt x="121" y="127"/>
                      <a:pt x="121" y="127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1" y="127"/>
                      <a:pt x="131" y="127"/>
                      <a:pt x="131" y="127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42" y="115"/>
                      <a:pt x="142" y="115"/>
                      <a:pt x="142" y="115"/>
                    </a:cubicBezTo>
                    <a:cubicBezTo>
                      <a:pt x="148" y="118"/>
                      <a:pt x="148" y="118"/>
                      <a:pt x="148" y="118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50" y="124"/>
                      <a:pt x="150" y="124"/>
                      <a:pt x="150" y="124"/>
                    </a:cubicBezTo>
                    <a:cubicBezTo>
                      <a:pt x="150" y="126"/>
                      <a:pt x="150" y="126"/>
                      <a:pt x="150" y="126"/>
                    </a:cubicBezTo>
                    <a:cubicBezTo>
                      <a:pt x="149" y="129"/>
                      <a:pt x="149" y="129"/>
                      <a:pt x="149" y="129"/>
                    </a:cubicBezTo>
                    <a:cubicBezTo>
                      <a:pt x="149" y="130"/>
                      <a:pt x="149" y="130"/>
                      <a:pt x="149" y="130"/>
                    </a:cubicBezTo>
                    <a:cubicBezTo>
                      <a:pt x="153" y="128"/>
                      <a:pt x="153" y="128"/>
                      <a:pt x="153" y="128"/>
                    </a:cubicBezTo>
                    <a:cubicBezTo>
                      <a:pt x="159" y="122"/>
                      <a:pt x="159" y="122"/>
                      <a:pt x="159" y="122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5" y="122"/>
                      <a:pt x="165" y="122"/>
                      <a:pt x="165" y="122"/>
                    </a:cubicBezTo>
                    <a:cubicBezTo>
                      <a:pt x="168" y="125"/>
                      <a:pt x="168" y="125"/>
                      <a:pt x="168" y="125"/>
                    </a:cubicBezTo>
                    <a:cubicBezTo>
                      <a:pt x="171" y="127"/>
                      <a:pt x="171" y="129"/>
                      <a:pt x="171" y="131"/>
                    </a:cubicBezTo>
                    <a:cubicBezTo>
                      <a:pt x="170" y="140"/>
                      <a:pt x="170" y="140"/>
                      <a:pt x="170" y="140"/>
                    </a:cubicBezTo>
                    <a:cubicBezTo>
                      <a:pt x="173" y="144"/>
                      <a:pt x="173" y="144"/>
                      <a:pt x="173" y="144"/>
                    </a:cubicBezTo>
                    <a:cubicBezTo>
                      <a:pt x="173" y="145"/>
                      <a:pt x="173" y="145"/>
                      <a:pt x="173" y="145"/>
                    </a:cubicBezTo>
                    <a:cubicBezTo>
                      <a:pt x="183" y="134"/>
                      <a:pt x="189" y="129"/>
                      <a:pt x="193" y="129"/>
                    </a:cubicBezTo>
                    <a:cubicBezTo>
                      <a:pt x="204" y="129"/>
                      <a:pt x="204" y="129"/>
                      <a:pt x="204" y="129"/>
                    </a:cubicBezTo>
                    <a:cubicBezTo>
                      <a:pt x="207" y="124"/>
                      <a:pt x="207" y="124"/>
                      <a:pt x="207" y="124"/>
                    </a:cubicBezTo>
                    <a:cubicBezTo>
                      <a:pt x="215" y="120"/>
                      <a:pt x="215" y="120"/>
                      <a:pt x="215" y="120"/>
                    </a:cubicBezTo>
                    <a:cubicBezTo>
                      <a:pt x="215" y="120"/>
                      <a:pt x="215" y="120"/>
                      <a:pt x="215" y="120"/>
                    </a:cubicBezTo>
                    <a:cubicBezTo>
                      <a:pt x="226" y="119"/>
                      <a:pt x="226" y="119"/>
                      <a:pt x="226" y="119"/>
                    </a:cubicBezTo>
                    <a:cubicBezTo>
                      <a:pt x="237" y="114"/>
                      <a:pt x="237" y="114"/>
                      <a:pt x="237" y="114"/>
                    </a:cubicBezTo>
                    <a:cubicBezTo>
                      <a:pt x="237" y="113"/>
                      <a:pt x="237" y="113"/>
                      <a:pt x="237" y="113"/>
                    </a:cubicBezTo>
                    <a:cubicBezTo>
                      <a:pt x="243" y="113"/>
                      <a:pt x="243" y="113"/>
                      <a:pt x="243" y="113"/>
                    </a:cubicBezTo>
                    <a:cubicBezTo>
                      <a:pt x="242" y="110"/>
                      <a:pt x="242" y="110"/>
                      <a:pt x="242" y="110"/>
                    </a:cubicBezTo>
                    <a:cubicBezTo>
                      <a:pt x="243" y="109"/>
                      <a:pt x="243" y="109"/>
                      <a:pt x="243" y="109"/>
                    </a:cubicBezTo>
                    <a:cubicBezTo>
                      <a:pt x="244" y="108"/>
                      <a:pt x="244" y="108"/>
                      <a:pt x="244" y="108"/>
                    </a:cubicBezTo>
                    <a:cubicBezTo>
                      <a:pt x="229" y="76"/>
                      <a:pt x="229" y="76"/>
                      <a:pt x="229" y="76"/>
                    </a:cubicBezTo>
                    <a:cubicBezTo>
                      <a:pt x="229" y="75"/>
                      <a:pt x="229" y="75"/>
                      <a:pt x="229" y="75"/>
                    </a:cubicBezTo>
                    <a:cubicBezTo>
                      <a:pt x="229" y="75"/>
                      <a:pt x="229" y="75"/>
                      <a:pt x="229" y="75"/>
                    </a:cubicBezTo>
                    <a:cubicBezTo>
                      <a:pt x="235" y="66"/>
                      <a:pt x="235" y="66"/>
                      <a:pt x="235" y="66"/>
                    </a:cubicBezTo>
                    <a:cubicBezTo>
                      <a:pt x="233" y="64"/>
                      <a:pt x="233" y="64"/>
                      <a:pt x="233" y="64"/>
                    </a:cubicBezTo>
                    <a:cubicBezTo>
                      <a:pt x="223" y="62"/>
                      <a:pt x="223" y="62"/>
                      <a:pt x="223" y="62"/>
                    </a:cubicBezTo>
                    <a:cubicBezTo>
                      <a:pt x="221" y="62"/>
                      <a:pt x="221" y="62"/>
                      <a:pt x="221" y="62"/>
                    </a:cubicBezTo>
                    <a:cubicBezTo>
                      <a:pt x="221" y="62"/>
                      <a:pt x="221" y="62"/>
                      <a:pt x="221" y="62"/>
                    </a:cubicBezTo>
                    <a:cubicBezTo>
                      <a:pt x="221" y="61"/>
                      <a:pt x="221" y="61"/>
                      <a:pt x="221" y="61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3"/>
                      <a:pt x="215" y="53"/>
                      <a:pt x="215" y="53"/>
                    </a:cubicBezTo>
                    <a:cubicBezTo>
                      <a:pt x="214" y="53"/>
                      <a:pt x="214" y="53"/>
                      <a:pt x="214" y="53"/>
                    </a:cubicBezTo>
                    <a:cubicBezTo>
                      <a:pt x="208" y="49"/>
                      <a:pt x="208" y="49"/>
                      <a:pt x="208" y="49"/>
                    </a:cubicBezTo>
                    <a:cubicBezTo>
                      <a:pt x="205" y="53"/>
                      <a:pt x="203" y="55"/>
                      <a:pt x="199" y="56"/>
                    </a:cubicBezTo>
                    <a:cubicBezTo>
                      <a:pt x="197" y="57"/>
                      <a:pt x="192" y="54"/>
                      <a:pt x="186" y="47"/>
                    </a:cubicBezTo>
                    <a:cubicBezTo>
                      <a:pt x="183" y="43"/>
                      <a:pt x="183" y="43"/>
                      <a:pt x="183" y="43"/>
                    </a:cubicBezTo>
                    <a:cubicBezTo>
                      <a:pt x="183" y="42"/>
                      <a:pt x="180" y="43"/>
                      <a:pt x="175" y="44"/>
                    </a:cubicBezTo>
                    <a:cubicBezTo>
                      <a:pt x="169" y="47"/>
                      <a:pt x="164" y="47"/>
                      <a:pt x="162" y="46"/>
                    </a:cubicBezTo>
                    <a:cubicBezTo>
                      <a:pt x="160" y="44"/>
                      <a:pt x="159" y="40"/>
                      <a:pt x="160" y="35"/>
                    </a:cubicBezTo>
                    <a:cubicBezTo>
                      <a:pt x="161" y="30"/>
                      <a:pt x="160" y="28"/>
                      <a:pt x="159" y="27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3" y="22"/>
                      <a:pt x="99" y="20"/>
                      <a:pt x="97" y="18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5" y="15"/>
                      <a:pt x="79" y="10"/>
                      <a:pt x="71" y="0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6943957" y="4794928"/>
                <a:ext cx="871624" cy="696489"/>
              </a:xfrm>
              <a:custGeom>
                <a:avLst/>
                <a:gdLst>
                  <a:gd name="T0" fmla="*/ 244 w 253"/>
                  <a:gd name="T1" fmla="*/ 65 h 202"/>
                  <a:gd name="T2" fmla="*/ 253 w 253"/>
                  <a:gd name="T3" fmla="*/ 63 h 202"/>
                  <a:gd name="T4" fmla="*/ 235 w 253"/>
                  <a:gd name="T5" fmla="*/ 45 h 202"/>
                  <a:gd name="T6" fmla="*/ 223 w 253"/>
                  <a:gd name="T7" fmla="*/ 22 h 202"/>
                  <a:gd name="T8" fmla="*/ 201 w 253"/>
                  <a:gd name="T9" fmla="*/ 27 h 202"/>
                  <a:gd name="T10" fmla="*/ 200 w 253"/>
                  <a:gd name="T11" fmla="*/ 29 h 202"/>
                  <a:gd name="T12" fmla="*/ 182 w 253"/>
                  <a:gd name="T13" fmla="*/ 25 h 202"/>
                  <a:gd name="T14" fmla="*/ 150 w 253"/>
                  <a:gd name="T15" fmla="*/ 40 h 202"/>
                  <a:gd name="T16" fmla="*/ 150 w 253"/>
                  <a:gd name="T17" fmla="*/ 19 h 202"/>
                  <a:gd name="T18" fmla="*/ 149 w 253"/>
                  <a:gd name="T19" fmla="*/ 10 h 202"/>
                  <a:gd name="T20" fmla="*/ 138 w 253"/>
                  <a:gd name="T21" fmla="*/ 10 h 202"/>
                  <a:gd name="T22" fmla="*/ 126 w 253"/>
                  <a:gd name="T23" fmla="*/ 9 h 202"/>
                  <a:gd name="T24" fmla="*/ 109 w 253"/>
                  <a:gd name="T25" fmla="*/ 1 h 202"/>
                  <a:gd name="T26" fmla="*/ 105 w 253"/>
                  <a:gd name="T27" fmla="*/ 25 h 202"/>
                  <a:gd name="T28" fmla="*/ 82 w 253"/>
                  <a:gd name="T29" fmla="*/ 18 h 202"/>
                  <a:gd name="T30" fmla="*/ 77 w 253"/>
                  <a:gd name="T31" fmla="*/ 16 h 202"/>
                  <a:gd name="T32" fmla="*/ 71 w 253"/>
                  <a:gd name="T33" fmla="*/ 33 h 202"/>
                  <a:gd name="T34" fmla="*/ 75 w 253"/>
                  <a:gd name="T35" fmla="*/ 48 h 202"/>
                  <a:gd name="T36" fmla="*/ 67 w 253"/>
                  <a:gd name="T37" fmla="*/ 61 h 202"/>
                  <a:gd name="T38" fmla="*/ 52 w 253"/>
                  <a:gd name="T39" fmla="*/ 102 h 202"/>
                  <a:gd name="T40" fmla="*/ 29 w 253"/>
                  <a:gd name="T41" fmla="*/ 118 h 202"/>
                  <a:gd name="T42" fmla="*/ 31 w 253"/>
                  <a:gd name="T43" fmla="*/ 125 h 202"/>
                  <a:gd name="T44" fmla="*/ 19 w 253"/>
                  <a:gd name="T45" fmla="*/ 143 h 202"/>
                  <a:gd name="T46" fmla="*/ 5 w 253"/>
                  <a:gd name="T47" fmla="*/ 147 h 202"/>
                  <a:gd name="T48" fmla="*/ 2 w 253"/>
                  <a:gd name="T49" fmla="*/ 184 h 202"/>
                  <a:gd name="T50" fmla="*/ 7 w 253"/>
                  <a:gd name="T51" fmla="*/ 196 h 202"/>
                  <a:gd name="T52" fmla="*/ 21 w 253"/>
                  <a:gd name="T53" fmla="*/ 201 h 202"/>
                  <a:gd name="T54" fmla="*/ 22 w 253"/>
                  <a:gd name="T55" fmla="*/ 199 h 202"/>
                  <a:gd name="T56" fmla="*/ 17 w 253"/>
                  <a:gd name="T57" fmla="*/ 187 h 202"/>
                  <a:gd name="T58" fmla="*/ 12 w 253"/>
                  <a:gd name="T59" fmla="*/ 182 h 202"/>
                  <a:gd name="T60" fmla="*/ 18 w 253"/>
                  <a:gd name="T61" fmla="*/ 174 h 202"/>
                  <a:gd name="T62" fmla="*/ 32 w 253"/>
                  <a:gd name="T63" fmla="*/ 163 h 202"/>
                  <a:gd name="T64" fmla="*/ 64 w 253"/>
                  <a:gd name="T65" fmla="*/ 142 h 202"/>
                  <a:gd name="T66" fmla="*/ 70 w 253"/>
                  <a:gd name="T67" fmla="*/ 145 h 202"/>
                  <a:gd name="T68" fmla="*/ 75 w 253"/>
                  <a:gd name="T69" fmla="*/ 142 h 202"/>
                  <a:gd name="T70" fmla="*/ 96 w 253"/>
                  <a:gd name="T71" fmla="*/ 137 h 202"/>
                  <a:gd name="T72" fmla="*/ 97 w 253"/>
                  <a:gd name="T73" fmla="*/ 136 h 202"/>
                  <a:gd name="T74" fmla="*/ 119 w 253"/>
                  <a:gd name="T75" fmla="*/ 128 h 202"/>
                  <a:gd name="T76" fmla="*/ 123 w 253"/>
                  <a:gd name="T77" fmla="*/ 96 h 202"/>
                  <a:gd name="T78" fmla="*/ 130 w 253"/>
                  <a:gd name="T79" fmla="*/ 95 h 202"/>
                  <a:gd name="T80" fmla="*/ 132 w 253"/>
                  <a:gd name="T81" fmla="*/ 96 h 202"/>
                  <a:gd name="T82" fmla="*/ 159 w 253"/>
                  <a:gd name="T83" fmla="*/ 113 h 202"/>
                  <a:gd name="T84" fmla="*/ 155 w 253"/>
                  <a:gd name="T85" fmla="*/ 103 h 202"/>
                  <a:gd name="T86" fmla="*/ 166 w 253"/>
                  <a:gd name="T87" fmla="*/ 99 h 202"/>
                  <a:gd name="T88" fmla="*/ 173 w 253"/>
                  <a:gd name="T89" fmla="*/ 96 h 202"/>
                  <a:gd name="T90" fmla="*/ 193 w 253"/>
                  <a:gd name="T91" fmla="*/ 102 h 202"/>
                  <a:gd name="T92" fmla="*/ 206 w 253"/>
                  <a:gd name="T93" fmla="*/ 93 h 202"/>
                  <a:gd name="T94" fmla="*/ 207 w 253"/>
                  <a:gd name="T95" fmla="*/ 94 h 202"/>
                  <a:gd name="T96" fmla="*/ 238 w 253"/>
                  <a:gd name="T97" fmla="*/ 6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3" h="202">
                    <a:moveTo>
                      <a:pt x="238" y="69"/>
                    </a:moveTo>
                    <a:cubicBezTo>
                      <a:pt x="241" y="69"/>
                      <a:pt x="243" y="67"/>
                      <a:pt x="244" y="65"/>
                    </a:cubicBezTo>
                    <a:cubicBezTo>
                      <a:pt x="244" y="65"/>
                      <a:pt x="244" y="65"/>
                      <a:pt x="244" y="65"/>
                    </a:cubicBezTo>
                    <a:cubicBezTo>
                      <a:pt x="245" y="64"/>
                      <a:pt x="245" y="64"/>
                      <a:pt x="245" y="64"/>
                    </a:cubicBezTo>
                    <a:cubicBezTo>
                      <a:pt x="246" y="64"/>
                      <a:pt x="246" y="64"/>
                      <a:pt x="246" y="64"/>
                    </a:cubicBezTo>
                    <a:cubicBezTo>
                      <a:pt x="253" y="63"/>
                      <a:pt x="253" y="63"/>
                      <a:pt x="253" y="63"/>
                    </a:cubicBezTo>
                    <a:cubicBezTo>
                      <a:pt x="253" y="58"/>
                      <a:pt x="253" y="58"/>
                      <a:pt x="253" y="58"/>
                    </a:cubicBezTo>
                    <a:cubicBezTo>
                      <a:pt x="251" y="58"/>
                      <a:pt x="249" y="57"/>
                      <a:pt x="247" y="56"/>
                    </a:cubicBezTo>
                    <a:cubicBezTo>
                      <a:pt x="235" y="45"/>
                      <a:pt x="235" y="45"/>
                      <a:pt x="235" y="45"/>
                    </a:cubicBezTo>
                    <a:cubicBezTo>
                      <a:pt x="235" y="44"/>
                      <a:pt x="235" y="44"/>
                      <a:pt x="235" y="44"/>
                    </a:cubicBezTo>
                    <a:cubicBezTo>
                      <a:pt x="230" y="29"/>
                      <a:pt x="230" y="29"/>
                      <a:pt x="230" y="29"/>
                    </a:cubicBezTo>
                    <a:cubicBezTo>
                      <a:pt x="223" y="22"/>
                      <a:pt x="223" y="22"/>
                      <a:pt x="223" y="22"/>
                    </a:cubicBezTo>
                    <a:cubicBezTo>
                      <a:pt x="214" y="22"/>
                      <a:pt x="207" y="22"/>
                      <a:pt x="203" y="22"/>
                    </a:cubicBezTo>
                    <a:cubicBezTo>
                      <a:pt x="201" y="22"/>
                      <a:pt x="201" y="22"/>
                      <a:pt x="201" y="22"/>
                    </a:cubicBezTo>
                    <a:cubicBezTo>
                      <a:pt x="201" y="27"/>
                      <a:pt x="201" y="27"/>
                      <a:pt x="201" y="27"/>
                    </a:cubicBezTo>
                    <a:cubicBezTo>
                      <a:pt x="201" y="28"/>
                      <a:pt x="201" y="28"/>
                      <a:pt x="201" y="28"/>
                    </a:cubicBezTo>
                    <a:cubicBezTo>
                      <a:pt x="201" y="29"/>
                      <a:pt x="201" y="29"/>
                      <a:pt x="201" y="29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194" y="32"/>
                      <a:pt x="194" y="32"/>
                      <a:pt x="194" y="32"/>
                    </a:cubicBezTo>
                    <a:cubicBezTo>
                      <a:pt x="193" y="31"/>
                      <a:pt x="193" y="31"/>
                      <a:pt x="193" y="31"/>
                    </a:cubicBezTo>
                    <a:cubicBezTo>
                      <a:pt x="187" y="26"/>
                      <a:pt x="184" y="24"/>
                      <a:pt x="182" y="25"/>
                    </a:cubicBezTo>
                    <a:cubicBezTo>
                      <a:pt x="168" y="32"/>
                      <a:pt x="160" y="35"/>
                      <a:pt x="158" y="34"/>
                    </a:cubicBezTo>
                    <a:cubicBezTo>
                      <a:pt x="156" y="34"/>
                      <a:pt x="154" y="36"/>
                      <a:pt x="151" y="38"/>
                    </a:cubicBezTo>
                    <a:cubicBezTo>
                      <a:pt x="150" y="40"/>
                      <a:pt x="150" y="40"/>
                      <a:pt x="150" y="40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5" y="35"/>
                      <a:pt x="143" y="32"/>
                      <a:pt x="143" y="29"/>
                    </a:cubicBezTo>
                    <a:cubicBezTo>
                      <a:pt x="143" y="28"/>
                      <a:pt x="145" y="24"/>
                      <a:pt x="150" y="19"/>
                    </a:cubicBezTo>
                    <a:cubicBezTo>
                      <a:pt x="156" y="13"/>
                      <a:pt x="159" y="9"/>
                      <a:pt x="159" y="8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156" y="6"/>
                      <a:pt x="153" y="7"/>
                      <a:pt x="149" y="10"/>
                    </a:cubicBezTo>
                    <a:cubicBezTo>
                      <a:pt x="145" y="13"/>
                      <a:pt x="142" y="14"/>
                      <a:pt x="141" y="14"/>
                    </a:cubicBezTo>
                    <a:cubicBezTo>
                      <a:pt x="140" y="14"/>
                      <a:pt x="139" y="13"/>
                      <a:pt x="139" y="11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27" y="8"/>
                      <a:pt x="127" y="8"/>
                      <a:pt x="127" y="8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0" y="5"/>
                      <a:pt x="115" y="3"/>
                      <a:pt x="109" y="1"/>
                    </a:cubicBezTo>
                    <a:cubicBezTo>
                      <a:pt x="106" y="0"/>
                      <a:pt x="102" y="2"/>
                      <a:pt x="99" y="6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5" y="18"/>
                      <a:pt x="106" y="22"/>
                      <a:pt x="105" y="25"/>
                    </a:cubicBezTo>
                    <a:cubicBezTo>
                      <a:pt x="104" y="26"/>
                      <a:pt x="103" y="27"/>
                      <a:pt x="101" y="27"/>
                    </a:cubicBezTo>
                    <a:cubicBezTo>
                      <a:pt x="99" y="28"/>
                      <a:pt x="95" y="27"/>
                      <a:pt x="91" y="24"/>
                    </a:cubicBezTo>
                    <a:cubicBezTo>
                      <a:pt x="87" y="21"/>
                      <a:pt x="85" y="19"/>
                      <a:pt x="82" y="18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5" y="48"/>
                      <a:pt x="75" y="48"/>
                      <a:pt x="75" y="48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1" y="103"/>
                      <a:pt x="51" y="103"/>
                      <a:pt x="51" y="103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19" y="143"/>
                      <a:pt x="19" y="143"/>
                      <a:pt x="19" y="143"/>
                    </a:cubicBezTo>
                    <a:cubicBezTo>
                      <a:pt x="7" y="143"/>
                      <a:pt x="7" y="143"/>
                      <a:pt x="7" y="143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5" y="147"/>
                      <a:pt x="5" y="147"/>
                      <a:pt x="5" y="147"/>
                    </a:cubicBezTo>
                    <a:cubicBezTo>
                      <a:pt x="2" y="154"/>
                      <a:pt x="2" y="154"/>
                      <a:pt x="2" y="154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2" y="184"/>
                      <a:pt x="2" y="184"/>
                      <a:pt x="2" y="184"/>
                    </a:cubicBezTo>
                    <a:cubicBezTo>
                      <a:pt x="3" y="185"/>
                      <a:pt x="3" y="185"/>
                      <a:pt x="3" y="185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7" y="196"/>
                      <a:pt x="7" y="196"/>
                      <a:pt x="7" y="196"/>
                    </a:cubicBezTo>
                    <a:cubicBezTo>
                      <a:pt x="8" y="197"/>
                      <a:pt x="8" y="197"/>
                      <a:pt x="8" y="197"/>
                    </a:cubicBezTo>
                    <a:cubicBezTo>
                      <a:pt x="8" y="202"/>
                      <a:pt x="8" y="202"/>
                      <a:pt x="8" y="202"/>
                    </a:cubicBezTo>
                    <a:cubicBezTo>
                      <a:pt x="21" y="201"/>
                      <a:pt x="21" y="201"/>
                      <a:pt x="21" y="201"/>
                    </a:cubicBezTo>
                    <a:cubicBezTo>
                      <a:pt x="21" y="200"/>
                      <a:pt x="21" y="200"/>
                      <a:pt x="21" y="200"/>
                    </a:cubicBezTo>
                    <a:cubicBezTo>
                      <a:pt x="21" y="199"/>
                      <a:pt x="21" y="199"/>
                      <a:pt x="21" y="199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2" y="199"/>
                      <a:pt x="22" y="199"/>
                      <a:pt x="22" y="199"/>
                    </a:cubicBezTo>
                    <a:cubicBezTo>
                      <a:pt x="25" y="194"/>
                      <a:pt x="25" y="194"/>
                      <a:pt x="25" y="194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186"/>
                      <a:pt x="17" y="186"/>
                      <a:pt x="17" y="186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2" y="182"/>
                      <a:pt x="12" y="182"/>
                      <a:pt x="12" y="182"/>
                    </a:cubicBezTo>
                    <a:cubicBezTo>
                      <a:pt x="11" y="182"/>
                      <a:pt x="11" y="182"/>
                      <a:pt x="11" y="182"/>
                    </a:cubicBezTo>
                    <a:cubicBezTo>
                      <a:pt x="11" y="174"/>
                      <a:pt x="11" y="174"/>
                      <a:pt x="11" y="174"/>
                    </a:cubicBezTo>
                    <a:cubicBezTo>
                      <a:pt x="18" y="174"/>
                      <a:pt x="18" y="174"/>
                      <a:pt x="18" y="174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32" y="163"/>
                      <a:pt x="32" y="163"/>
                      <a:pt x="32" y="163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63" y="144"/>
                      <a:pt x="63" y="144"/>
                      <a:pt x="63" y="144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70" y="144"/>
                      <a:pt x="70" y="144"/>
                      <a:pt x="70" y="144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73" y="148"/>
                      <a:pt x="73" y="148"/>
                      <a:pt x="73" y="148"/>
                    </a:cubicBezTo>
                    <a:cubicBezTo>
                      <a:pt x="75" y="148"/>
                      <a:pt x="75" y="148"/>
                      <a:pt x="75" y="148"/>
                    </a:cubicBezTo>
                    <a:cubicBezTo>
                      <a:pt x="75" y="142"/>
                      <a:pt x="75" y="142"/>
                      <a:pt x="75" y="142"/>
                    </a:cubicBezTo>
                    <a:cubicBezTo>
                      <a:pt x="84" y="142"/>
                      <a:pt x="84" y="142"/>
                      <a:pt x="84" y="142"/>
                    </a:cubicBezTo>
                    <a:cubicBezTo>
                      <a:pt x="93" y="143"/>
                      <a:pt x="93" y="143"/>
                      <a:pt x="93" y="143"/>
                    </a:cubicBezTo>
                    <a:cubicBezTo>
                      <a:pt x="96" y="137"/>
                      <a:pt x="96" y="137"/>
                      <a:pt x="96" y="137"/>
                    </a:cubicBezTo>
                    <a:cubicBezTo>
                      <a:pt x="97" y="137"/>
                      <a:pt x="97" y="137"/>
                      <a:pt x="97" y="137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97" y="136"/>
                      <a:pt x="97" y="136"/>
                      <a:pt x="97" y="136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19" y="128"/>
                      <a:pt x="119" y="128"/>
                      <a:pt x="119" y="128"/>
                    </a:cubicBezTo>
                    <a:cubicBezTo>
                      <a:pt x="123" y="129"/>
                      <a:pt x="123" y="129"/>
                      <a:pt x="123" y="129"/>
                    </a:cubicBezTo>
                    <a:cubicBezTo>
                      <a:pt x="125" y="126"/>
                      <a:pt x="125" y="126"/>
                      <a:pt x="125" y="126"/>
                    </a:cubicBezTo>
                    <a:cubicBezTo>
                      <a:pt x="123" y="96"/>
                      <a:pt x="123" y="96"/>
                      <a:pt x="123" y="96"/>
                    </a:cubicBezTo>
                    <a:cubicBezTo>
                      <a:pt x="123" y="95"/>
                      <a:pt x="123" y="95"/>
                      <a:pt x="123" y="95"/>
                    </a:cubicBezTo>
                    <a:cubicBezTo>
                      <a:pt x="123" y="94"/>
                      <a:pt x="123" y="94"/>
                      <a:pt x="123" y="94"/>
                    </a:cubicBezTo>
                    <a:cubicBezTo>
                      <a:pt x="130" y="95"/>
                      <a:pt x="130" y="95"/>
                      <a:pt x="130" y="95"/>
                    </a:cubicBezTo>
                    <a:cubicBezTo>
                      <a:pt x="131" y="95"/>
                      <a:pt x="131" y="95"/>
                      <a:pt x="131" y="95"/>
                    </a:cubicBezTo>
                    <a:cubicBezTo>
                      <a:pt x="131" y="95"/>
                      <a:pt x="131" y="95"/>
                      <a:pt x="131" y="95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56" y="114"/>
                      <a:pt x="156" y="114"/>
                      <a:pt x="156" y="114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61" y="108"/>
                      <a:pt x="161" y="108"/>
                      <a:pt x="161" y="108"/>
                    </a:cubicBezTo>
                    <a:cubicBezTo>
                      <a:pt x="157" y="105"/>
                      <a:pt x="157" y="105"/>
                      <a:pt x="157" y="105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6" y="99"/>
                      <a:pt x="166" y="99"/>
                      <a:pt x="166" y="99"/>
                    </a:cubicBez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73" y="102"/>
                      <a:pt x="173" y="102"/>
                      <a:pt x="173" y="102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81" y="95"/>
                      <a:pt x="181" y="95"/>
                      <a:pt x="181" y="95"/>
                    </a:cubicBezTo>
                    <a:cubicBezTo>
                      <a:pt x="186" y="96"/>
                      <a:pt x="190" y="98"/>
                      <a:pt x="193" y="102"/>
                    </a:cubicBezTo>
                    <a:cubicBezTo>
                      <a:pt x="193" y="103"/>
                      <a:pt x="193" y="103"/>
                      <a:pt x="193" y="103"/>
                    </a:cubicBezTo>
                    <a:cubicBezTo>
                      <a:pt x="196" y="94"/>
                      <a:pt x="196" y="94"/>
                      <a:pt x="196" y="94"/>
                    </a:cubicBezTo>
                    <a:cubicBezTo>
                      <a:pt x="198" y="91"/>
                      <a:pt x="201" y="91"/>
                      <a:pt x="206" y="93"/>
                    </a:cubicBezTo>
                    <a:cubicBezTo>
                      <a:pt x="207" y="93"/>
                      <a:pt x="207" y="93"/>
                      <a:pt x="207" y="93"/>
                    </a:cubicBezTo>
                    <a:cubicBezTo>
                      <a:pt x="207" y="94"/>
                      <a:pt x="207" y="94"/>
                      <a:pt x="207" y="94"/>
                    </a:cubicBezTo>
                    <a:cubicBezTo>
                      <a:pt x="207" y="94"/>
                      <a:pt x="207" y="94"/>
                      <a:pt x="207" y="94"/>
                    </a:cubicBezTo>
                    <a:cubicBezTo>
                      <a:pt x="207" y="94"/>
                      <a:pt x="208" y="95"/>
                      <a:pt x="209" y="95"/>
                    </a:cubicBezTo>
                    <a:cubicBezTo>
                      <a:pt x="211" y="94"/>
                      <a:pt x="218" y="89"/>
                      <a:pt x="229" y="80"/>
                    </a:cubicBezTo>
                    <a:cubicBezTo>
                      <a:pt x="229" y="74"/>
                      <a:pt x="233" y="71"/>
                      <a:pt x="238" y="69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7353735" y="4199195"/>
                <a:ext cx="527438" cy="713392"/>
              </a:xfrm>
              <a:custGeom>
                <a:avLst/>
                <a:gdLst>
                  <a:gd name="T0" fmla="*/ 120 w 153"/>
                  <a:gd name="T1" fmla="*/ 7 h 207"/>
                  <a:gd name="T2" fmla="*/ 106 w 153"/>
                  <a:gd name="T3" fmla="*/ 2 h 207"/>
                  <a:gd name="T4" fmla="*/ 88 w 153"/>
                  <a:gd name="T5" fmla="*/ 15 h 207"/>
                  <a:gd name="T6" fmla="*/ 77 w 153"/>
                  <a:gd name="T7" fmla="*/ 10 h 207"/>
                  <a:gd name="T8" fmla="*/ 76 w 153"/>
                  <a:gd name="T9" fmla="*/ 11 h 207"/>
                  <a:gd name="T10" fmla="*/ 54 w 153"/>
                  <a:gd name="T11" fmla="*/ 16 h 207"/>
                  <a:gd name="T12" fmla="*/ 43 w 153"/>
                  <a:gd name="T13" fmla="*/ 17 h 207"/>
                  <a:gd name="T14" fmla="*/ 34 w 153"/>
                  <a:gd name="T15" fmla="*/ 26 h 207"/>
                  <a:gd name="T16" fmla="*/ 20 w 153"/>
                  <a:gd name="T17" fmla="*/ 27 h 207"/>
                  <a:gd name="T18" fmla="*/ 11 w 153"/>
                  <a:gd name="T19" fmla="*/ 44 h 207"/>
                  <a:gd name="T20" fmla="*/ 12 w 153"/>
                  <a:gd name="T21" fmla="*/ 46 h 207"/>
                  <a:gd name="T22" fmla="*/ 18 w 153"/>
                  <a:gd name="T23" fmla="*/ 68 h 207"/>
                  <a:gd name="T24" fmla="*/ 18 w 153"/>
                  <a:gd name="T25" fmla="*/ 71 h 207"/>
                  <a:gd name="T26" fmla="*/ 17 w 153"/>
                  <a:gd name="T27" fmla="*/ 71 h 207"/>
                  <a:gd name="T28" fmla="*/ 0 w 153"/>
                  <a:gd name="T29" fmla="*/ 93 h 207"/>
                  <a:gd name="T30" fmla="*/ 7 w 153"/>
                  <a:gd name="T31" fmla="*/ 97 h 207"/>
                  <a:gd name="T32" fmla="*/ 13 w 153"/>
                  <a:gd name="T33" fmla="*/ 130 h 207"/>
                  <a:gd name="T34" fmla="*/ 21 w 153"/>
                  <a:gd name="T35" fmla="*/ 142 h 207"/>
                  <a:gd name="T36" fmla="*/ 22 w 153"/>
                  <a:gd name="T37" fmla="*/ 151 h 207"/>
                  <a:gd name="T38" fmla="*/ 23 w 153"/>
                  <a:gd name="T39" fmla="*/ 180 h 207"/>
                  <a:gd name="T40" fmla="*/ 27 w 153"/>
                  <a:gd name="T41" fmla="*/ 180 h 207"/>
                  <a:gd name="T42" fmla="*/ 44 w 153"/>
                  <a:gd name="T43" fmla="*/ 180 h 207"/>
                  <a:gd name="T44" fmla="*/ 28 w 153"/>
                  <a:gd name="T45" fmla="*/ 202 h 207"/>
                  <a:gd name="T46" fmla="*/ 40 w 153"/>
                  <a:gd name="T47" fmla="*/ 203 h 207"/>
                  <a:gd name="T48" fmla="*/ 76 w 153"/>
                  <a:gd name="T49" fmla="*/ 200 h 207"/>
                  <a:gd name="T50" fmla="*/ 78 w 153"/>
                  <a:gd name="T51" fmla="*/ 194 h 207"/>
                  <a:gd name="T52" fmla="*/ 78 w 153"/>
                  <a:gd name="T53" fmla="*/ 190 h 207"/>
                  <a:gd name="T54" fmla="*/ 76 w 153"/>
                  <a:gd name="T55" fmla="*/ 178 h 207"/>
                  <a:gd name="T56" fmla="*/ 84 w 153"/>
                  <a:gd name="T57" fmla="*/ 172 h 207"/>
                  <a:gd name="T58" fmla="*/ 82 w 153"/>
                  <a:gd name="T59" fmla="*/ 167 h 207"/>
                  <a:gd name="T60" fmla="*/ 82 w 153"/>
                  <a:gd name="T61" fmla="*/ 167 h 207"/>
                  <a:gd name="T62" fmla="*/ 86 w 153"/>
                  <a:gd name="T63" fmla="*/ 153 h 207"/>
                  <a:gd name="T64" fmla="*/ 90 w 153"/>
                  <a:gd name="T65" fmla="*/ 149 h 207"/>
                  <a:gd name="T66" fmla="*/ 94 w 153"/>
                  <a:gd name="T67" fmla="*/ 145 h 207"/>
                  <a:gd name="T68" fmla="*/ 101 w 153"/>
                  <a:gd name="T69" fmla="*/ 129 h 207"/>
                  <a:gd name="T70" fmla="*/ 104 w 153"/>
                  <a:gd name="T71" fmla="*/ 127 h 207"/>
                  <a:gd name="T72" fmla="*/ 100 w 153"/>
                  <a:gd name="T73" fmla="*/ 110 h 207"/>
                  <a:gd name="T74" fmla="*/ 112 w 153"/>
                  <a:gd name="T75" fmla="*/ 99 h 207"/>
                  <a:gd name="T76" fmla="*/ 111 w 153"/>
                  <a:gd name="T77" fmla="*/ 84 h 207"/>
                  <a:gd name="T78" fmla="*/ 126 w 153"/>
                  <a:gd name="T79" fmla="*/ 67 h 207"/>
                  <a:gd name="T80" fmla="*/ 132 w 153"/>
                  <a:gd name="T81" fmla="*/ 70 h 207"/>
                  <a:gd name="T82" fmla="*/ 142 w 153"/>
                  <a:gd name="T83" fmla="*/ 63 h 207"/>
                  <a:gd name="T84" fmla="*/ 142 w 153"/>
                  <a:gd name="T85" fmla="*/ 63 h 207"/>
                  <a:gd name="T86" fmla="*/ 149 w 153"/>
                  <a:gd name="T87" fmla="*/ 59 h 207"/>
                  <a:gd name="T88" fmla="*/ 148 w 153"/>
                  <a:gd name="T89" fmla="*/ 52 h 207"/>
                  <a:gd name="T90" fmla="*/ 151 w 153"/>
                  <a:gd name="T91" fmla="*/ 51 h 207"/>
                  <a:gd name="T92" fmla="*/ 153 w 153"/>
                  <a:gd name="T93" fmla="*/ 48 h 207"/>
                  <a:gd name="T94" fmla="*/ 139 w 153"/>
                  <a:gd name="T95" fmla="*/ 25 h 207"/>
                  <a:gd name="T96" fmla="*/ 133 w 153"/>
                  <a:gd name="T97" fmla="*/ 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3" h="207">
                    <a:moveTo>
                      <a:pt x="120" y="8"/>
                    </a:moveTo>
                    <a:cubicBezTo>
                      <a:pt x="120" y="7"/>
                      <a:pt x="120" y="7"/>
                      <a:pt x="120" y="7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3" y="9"/>
                      <a:pt x="99" y="14"/>
                      <a:pt x="93" y="16"/>
                    </a:cubicBezTo>
                    <a:cubicBezTo>
                      <a:pt x="92" y="17"/>
                      <a:pt x="90" y="16"/>
                      <a:pt x="88" y="15"/>
                    </a:cubicBezTo>
                    <a:cubicBezTo>
                      <a:pt x="87" y="13"/>
                      <a:pt x="88" y="9"/>
                      <a:pt x="90" y="2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7"/>
                      <a:pt x="13" y="31"/>
                      <a:pt x="4" y="39"/>
                    </a:cubicBezTo>
                    <a:cubicBezTo>
                      <a:pt x="8" y="41"/>
                      <a:pt x="10" y="43"/>
                      <a:pt x="11" y="44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4" y="97"/>
                      <a:pt x="6" y="97"/>
                      <a:pt x="7" y="97"/>
                    </a:cubicBezTo>
                    <a:cubicBezTo>
                      <a:pt x="9" y="98"/>
                      <a:pt x="10" y="101"/>
                      <a:pt x="9" y="106"/>
                    </a:cubicBezTo>
                    <a:cubicBezTo>
                      <a:pt x="8" y="114"/>
                      <a:pt x="10" y="122"/>
                      <a:pt x="13" y="130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1" y="138"/>
                      <a:pt x="22" y="140"/>
                      <a:pt x="21" y="142"/>
                    </a:cubicBezTo>
                    <a:cubicBezTo>
                      <a:pt x="18" y="146"/>
                      <a:pt x="18" y="146"/>
                      <a:pt x="18" y="146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4" y="155"/>
                      <a:pt x="22" y="162"/>
                      <a:pt x="18" y="171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24" y="182"/>
                      <a:pt x="24" y="182"/>
                      <a:pt x="24" y="182"/>
                    </a:cubicBezTo>
                    <a:cubicBezTo>
                      <a:pt x="27" y="180"/>
                      <a:pt x="27" y="180"/>
                      <a:pt x="27" y="180"/>
                    </a:cubicBezTo>
                    <a:cubicBezTo>
                      <a:pt x="32" y="175"/>
                      <a:pt x="36" y="174"/>
                      <a:pt x="40" y="175"/>
                    </a:cubicBezTo>
                    <a:cubicBezTo>
                      <a:pt x="42" y="176"/>
                      <a:pt x="44" y="178"/>
                      <a:pt x="44" y="180"/>
                    </a:cubicBezTo>
                    <a:cubicBezTo>
                      <a:pt x="44" y="183"/>
                      <a:pt x="41" y="188"/>
                      <a:pt x="34" y="195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31" y="207"/>
                      <a:pt x="31" y="207"/>
                      <a:pt x="31" y="207"/>
                    </a:cubicBezTo>
                    <a:cubicBezTo>
                      <a:pt x="35" y="203"/>
                      <a:pt x="38" y="202"/>
                      <a:pt x="40" y="203"/>
                    </a:cubicBezTo>
                    <a:cubicBezTo>
                      <a:pt x="43" y="203"/>
                      <a:pt x="50" y="200"/>
                      <a:pt x="61" y="194"/>
                    </a:cubicBezTo>
                    <a:cubicBezTo>
                      <a:pt x="65" y="192"/>
                      <a:pt x="70" y="194"/>
                      <a:pt x="76" y="200"/>
                    </a:cubicBezTo>
                    <a:cubicBezTo>
                      <a:pt x="78" y="199"/>
                      <a:pt x="78" y="199"/>
                      <a:pt x="78" y="199"/>
                    </a:cubicBezTo>
                    <a:cubicBezTo>
                      <a:pt x="78" y="194"/>
                      <a:pt x="78" y="194"/>
                      <a:pt x="78" y="194"/>
                    </a:cubicBezTo>
                    <a:cubicBezTo>
                      <a:pt x="76" y="193"/>
                      <a:pt x="76" y="193"/>
                      <a:pt x="76" y="193"/>
                    </a:cubicBezTo>
                    <a:cubicBezTo>
                      <a:pt x="76" y="192"/>
                      <a:pt x="76" y="191"/>
                      <a:pt x="78" y="190"/>
                    </a:cubicBezTo>
                    <a:cubicBezTo>
                      <a:pt x="76" y="182"/>
                      <a:pt x="76" y="182"/>
                      <a:pt x="76" y="182"/>
                    </a:cubicBezTo>
                    <a:cubicBezTo>
                      <a:pt x="75" y="181"/>
                      <a:pt x="75" y="179"/>
                      <a:pt x="76" y="178"/>
                    </a:cubicBezTo>
                    <a:cubicBezTo>
                      <a:pt x="77" y="177"/>
                      <a:pt x="78" y="176"/>
                      <a:pt x="80" y="175"/>
                    </a:cubicBezTo>
                    <a:cubicBezTo>
                      <a:pt x="84" y="172"/>
                      <a:pt x="84" y="172"/>
                      <a:pt x="84" y="172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2" y="167"/>
                      <a:pt x="82" y="167"/>
                      <a:pt x="82" y="167"/>
                    </a:cubicBezTo>
                    <a:cubicBezTo>
                      <a:pt x="84" y="164"/>
                      <a:pt x="84" y="162"/>
                      <a:pt x="83" y="161"/>
                    </a:cubicBezTo>
                    <a:cubicBezTo>
                      <a:pt x="82" y="158"/>
                      <a:pt x="83" y="156"/>
                      <a:pt x="86" y="153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90" y="149"/>
                      <a:pt x="90" y="149"/>
                      <a:pt x="90" y="149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94" y="145"/>
                      <a:pt x="94" y="145"/>
                      <a:pt x="94" y="145"/>
                    </a:cubicBezTo>
                    <a:cubicBezTo>
                      <a:pt x="94" y="139"/>
                      <a:pt x="94" y="139"/>
                      <a:pt x="94" y="139"/>
                    </a:cubicBezTo>
                    <a:cubicBezTo>
                      <a:pt x="94" y="136"/>
                      <a:pt x="96" y="133"/>
                      <a:pt x="101" y="129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104" y="127"/>
                      <a:pt x="104" y="127"/>
                      <a:pt x="104" y="127"/>
                    </a:cubicBezTo>
                    <a:cubicBezTo>
                      <a:pt x="98" y="120"/>
                      <a:pt x="98" y="120"/>
                      <a:pt x="98" y="120"/>
                    </a:cubicBezTo>
                    <a:cubicBezTo>
                      <a:pt x="96" y="117"/>
                      <a:pt x="96" y="114"/>
                      <a:pt x="100" y="110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12" y="99"/>
                      <a:pt x="112" y="99"/>
                      <a:pt x="112" y="99"/>
                    </a:cubicBezTo>
                    <a:cubicBezTo>
                      <a:pt x="113" y="96"/>
                      <a:pt x="113" y="96"/>
                      <a:pt x="113" y="96"/>
                    </a:cubicBezTo>
                    <a:cubicBezTo>
                      <a:pt x="110" y="95"/>
                      <a:pt x="110" y="91"/>
                      <a:pt x="111" y="84"/>
                    </a:cubicBezTo>
                    <a:cubicBezTo>
                      <a:pt x="112" y="73"/>
                      <a:pt x="117" y="68"/>
                      <a:pt x="126" y="67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26" y="67"/>
                      <a:pt x="126" y="67"/>
                      <a:pt x="126" y="67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2" y="63"/>
                      <a:pt x="142" y="63"/>
                      <a:pt x="142" y="63"/>
                    </a:cubicBezTo>
                    <a:cubicBezTo>
                      <a:pt x="143" y="63"/>
                      <a:pt x="143" y="63"/>
                      <a:pt x="143" y="63"/>
                    </a:cubicBezTo>
                    <a:cubicBezTo>
                      <a:pt x="149" y="59"/>
                      <a:pt x="149" y="59"/>
                      <a:pt x="149" y="59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52"/>
                      <a:pt x="148" y="52"/>
                      <a:pt x="148" y="52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51" y="51"/>
                      <a:pt x="151" y="51"/>
                      <a:pt x="151" y="51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53" y="48"/>
                      <a:pt x="153" y="48"/>
                      <a:pt x="153" y="48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5" y="36"/>
                      <a:pt x="142" y="31"/>
                      <a:pt x="139" y="25"/>
                    </a:cubicBezTo>
                    <a:cubicBezTo>
                      <a:pt x="137" y="22"/>
                      <a:pt x="138" y="18"/>
                      <a:pt x="140" y="13"/>
                    </a:cubicBezTo>
                    <a:cubicBezTo>
                      <a:pt x="133" y="9"/>
                      <a:pt x="133" y="9"/>
                      <a:pt x="133" y="9"/>
                    </a:cubicBezTo>
                    <a:lnTo>
                      <a:pt x="120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629625" y="4385150"/>
                <a:ext cx="482132" cy="596409"/>
              </a:xfrm>
              <a:custGeom>
                <a:avLst/>
                <a:gdLst>
                  <a:gd name="T0" fmla="*/ 72 w 140"/>
                  <a:gd name="T1" fmla="*/ 8 h 173"/>
                  <a:gd name="T2" fmla="*/ 60 w 140"/>
                  <a:gd name="T3" fmla="*/ 19 h 173"/>
                  <a:gd name="T4" fmla="*/ 59 w 140"/>
                  <a:gd name="T5" fmla="*/ 20 h 173"/>
                  <a:gd name="T6" fmla="*/ 50 w 140"/>
                  <a:gd name="T7" fmla="*/ 20 h 173"/>
                  <a:gd name="T8" fmla="*/ 35 w 140"/>
                  <a:gd name="T9" fmla="*/ 31 h 173"/>
                  <a:gd name="T10" fmla="*/ 40 w 140"/>
                  <a:gd name="T11" fmla="*/ 33 h 173"/>
                  <a:gd name="T12" fmla="*/ 36 w 140"/>
                  <a:gd name="T13" fmla="*/ 47 h 173"/>
                  <a:gd name="T14" fmla="*/ 23 w 140"/>
                  <a:gd name="T15" fmla="*/ 59 h 173"/>
                  <a:gd name="T16" fmla="*/ 24 w 140"/>
                  <a:gd name="T17" fmla="*/ 67 h 173"/>
                  <a:gd name="T18" fmla="*/ 26 w 140"/>
                  <a:gd name="T19" fmla="*/ 76 h 173"/>
                  <a:gd name="T20" fmla="*/ 18 w 140"/>
                  <a:gd name="T21" fmla="*/ 92 h 173"/>
                  <a:gd name="T22" fmla="*/ 18 w 140"/>
                  <a:gd name="T23" fmla="*/ 94 h 173"/>
                  <a:gd name="T24" fmla="*/ 12 w 140"/>
                  <a:gd name="T25" fmla="*/ 100 h 173"/>
                  <a:gd name="T26" fmla="*/ 7 w 140"/>
                  <a:gd name="T27" fmla="*/ 105 h 173"/>
                  <a:gd name="T28" fmla="*/ 6 w 140"/>
                  <a:gd name="T29" fmla="*/ 121 h 173"/>
                  <a:gd name="T30" fmla="*/ 2 w 140"/>
                  <a:gd name="T31" fmla="*/ 125 h 173"/>
                  <a:gd name="T32" fmla="*/ 0 w 140"/>
                  <a:gd name="T33" fmla="*/ 127 h 173"/>
                  <a:gd name="T34" fmla="*/ 3 w 140"/>
                  <a:gd name="T35" fmla="*/ 137 h 173"/>
                  <a:gd name="T36" fmla="*/ 26 w 140"/>
                  <a:gd name="T37" fmla="*/ 137 h 173"/>
                  <a:gd name="T38" fmla="*/ 35 w 140"/>
                  <a:gd name="T39" fmla="*/ 146 h 173"/>
                  <a:gd name="T40" fmla="*/ 35 w 140"/>
                  <a:gd name="T41" fmla="*/ 146 h 173"/>
                  <a:gd name="T42" fmla="*/ 51 w 140"/>
                  <a:gd name="T43" fmla="*/ 171 h 173"/>
                  <a:gd name="T44" fmla="*/ 56 w 140"/>
                  <a:gd name="T45" fmla="*/ 160 h 173"/>
                  <a:gd name="T46" fmla="*/ 68 w 140"/>
                  <a:gd name="T47" fmla="*/ 169 h 173"/>
                  <a:gd name="T48" fmla="*/ 76 w 140"/>
                  <a:gd name="T49" fmla="*/ 145 h 173"/>
                  <a:gd name="T50" fmla="*/ 78 w 140"/>
                  <a:gd name="T51" fmla="*/ 146 h 173"/>
                  <a:gd name="T52" fmla="*/ 85 w 140"/>
                  <a:gd name="T53" fmla="*/ 140 h 173"/>
                  <a:gd name="T54" fmla="*/ 85 w 140"/>
                  <a:gd name="T55" fmla="*/ 138 h 173"/>
                  <a:gd name="T56" fmla="*/ 96 w 140"/>
                  <a:gd name="T57" fmla="*/ 139 h 173"/>
                  <a:gd name="T58" fmla="*/ 102 w 140"/>
                  <a:gd name="T59" fmla="*/ 111 h 173"/>
                  <a:gd name="T60" fmla="*/ 114 w 140"/>
                  <a:gd name="T61" fmla="*/ 110 h 173"/>
                  <a:gd name="T62" fmla="*/ 108 w 140"/>
                  <a:gd name="T63" fmla="*/ 104 h 173"/>
                  <a:gd name="T64" fmla="*/ 117 w 140"/>
                  <a:gd name="T65" fmla="*/ 97 h 173"/>
                  <a:gd name="T66" fmla="*/ 122 w 140"/>
                  <a:gd name="T67" fmla="*/ 100 h 173"/>
                  <a:gd name="T68" fmla="*/ 119 w 140"/>
                  <a:gd name="T69" fmla="*/ 91 h 173"/>
                  <a:gd name="T70" fmla="*/ 122 w 140"/>
                  <a:gd name="T71" fmla="*/ 89 h 173"/>
                  <a:gd name="T72" fmla="*/ 118 w 140"/>
                  <a:gd name="T73" fmla="*/ 79 h 173"/>
                  <a:gd name="T74" fmla="*/ 119 w 140"/>
                  <a:gd name="T75" fmla="*/ 77 h 173"/>
                  <a:gd name="T76" fmla="*/ 130 w 140"/>
                  <a:gd name="T77" fmla="*/ 67 h 173"/>
                  <a:gd name="T78" fmla="*/ 120 w 140"/>
                  <a:gd name="T79" fmla="*/ 54 h 173"/>
                  <a:gd name="T80" fmla="*/ 133 w 140"/>
                  <a:gd name="T81" fmla="*/ 49 h 173"/>
                  <a:gd name="T82" fmla="*/ 139 w 140"/>
                  <a:gd name="T83" fmla="*/ 42 h 173"/>
                  <a:gd name="T84" fmla="*/ 135 w 140"/>
                  <a:gd name="T85" fmla="*/ 34 h 173"/>
                  <a:gd name="T86" fmla="*/ 134 w 140"/>
                  <a:gd name="T87" fmla="*/ 32 h 173"/>
                  <a:gd name="T88" fmla="*/ 134 w 140"/>
                  <a:gd name="T89" fmla="*/ 29 h 173"/>
                  <a:gd name="T90" fmla="*/ 133 w 140"/>
                  <a:gd name="T91" fmla="*/ 29 h 173"/>
                  <a:gd name="T92" fmla="*/ 117 w 140"/>
                  <a:gd name="T93" fmla="*/ 27 h 173"/>
                  <a:gd name="T94" fmla="*/ 116 w 140"/>
                  <a:gd name="T95" fmla="*/ 27 h 173"/>
                  <a:gd name="T96" fmla="*/ 112 w 140"/>
                  <a:gd name="T97" fmla="*/ 22 h 173"/>
                  <a:gd name="T98" fmla="*/ 93 w 140"/>
                  <a:gd name="T99" fmla="*/ 30 h 173"/>
                  <a:gd name="T100" fmla="*/ 85 w 140"/>
                  <a:gd name="T101" fmla="*/ 15 h 173"/>
                  <a:gd name="T102" fmla="*/ 73 w 140"/>
                  <a:gd name="T103" fmla="*/ 0 h 173"/>
                  <a:gd name="T104" fmla="*/ 73 w 140"/>
                  <a:gd name="T105" fmla="*/ 7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0" h="173">
                    <a:moveTo>
                      <a:pt x="73" y="7"/>
                    </a:moveTo>
                    <a:cubicBezTo>
                      <a:pt x="72" y="8"/>
                      <a:pt x="72" y="8"/>
                      <a:pt x="72" y="8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0" y="19"/>
                      <a:pt x="36" y="23"/>
                      <a:pt x="35" y="31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1" y="61"/>
                      <a:pt x="20" y="63"/>
                      <a:pt x="21" y="64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6" y="69"/>
                      <a:pt x="28" y="71"/>
                      <a:pt x="28" y="73"/>
                    </a:cubicBezTo>
                    <a:cubicBezTo>
                      <a:pt x="28" y="74"/>
                      <a:pt x="27" y="75"/>
                      <a:pt x="26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5"/>
                      <a:pt x="18" y="89"/>
                      <a:pt x="18" y="92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4" y="95"/>
                      <a:pt x="14" y="95"/>
                      <a:pt x="14" y="95"/>
                    </a:cubicBezTo>
                    <a:cubicBezTo>
                      <a:pt x="14" y="97"/>
                      <a:pt x="14" y="98"/>
                      <a:pt x="12" y="100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8" y="107"/>
                      <a:pt x="8" y="109"/>
                      <a:pt x="6" y="113"/>
                    </a:cubicBezTo>
                    <a:cubicBezTo>
                      <a:pt x="8" y="117"/>
                      <a:pt x="8" y="120"/>
                      <a:pt x="6" y="121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2" y="137"/>
                      <a:pt x="2" y="137"/>
                      <a:pt x="2" y="137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" y="136"/>
                      <a:pt x="17" y="136"/>
                      <a:pt x="25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40" y="161"/>
                      <a:pt x="40" y="161"/>
                      <a:pt x="40" y="161"/>
                    </a:cubicBezTo>
                    <a:cubicBezTo>
                      <a:pt x="51" y="171"/>
                      <a:pt x="51" y="171"/>
                      <a:pt x="51" y="171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56" y="160"/>
                      <a:pt x="56" y="160"/>
                      <a:pt x="56" y="16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8" y="169"/>
                      <a:pt x="68" y="169"/>
                      <a:pt x="68" y="169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7" y="146"/>
                      <a:pt x="77" y="146"/>
                      <a:pt x="77" y="146"/>
                    </a:cubicBezTo>
                    <a:cubicBezTo>
                      <a:pt x="78" y="146"/>
                      <a:pt x="78" y="146"/>
                      <a:pt x="78" y="146"/>
                    </a:cubicBezTo>
                    <a:cubicBezTo>
                      <a:pt x="86" y="146"/>
                      <a:pt x="86" y="146"/>
                      <a:pt x="86" y="146"/>
                    </a:cubicBezTo>
                    <a:cubicBezTo>
                      <a:pt x="85" y="140"/>
                      <a:pt x="85" y="140"/>
                      <a:pt x="85" y="140"/>
                    </a:cubicBezTo>
                    <a:cubicBezTo>
                      <a:pt x="85" y="139"/>
                      <a:pt x="85" y="139"/>
                      <a:pt x="85" y="139"/>
                    </a:cubicBezTo>
                    <a:cubicBezTo>
                      <a:pt x="85" y="138"/>
                      <a:pt x="85" y="138"/>
                      <a:pt x="85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102" y="133"/>
                      <a:pt x="104" y="129"/>
                      <a:pt x="104" y="125"/>
                    </a:cubicBezTo>
                    <a:cubicBezTo>
                      <a:pt x="102" y="111"/>
                      <a:pt x="102" y="111"/>
                      <a:pt x="102" y="111"/>
                    </a:cubicBezTo>
                    <a:cubicBezTo>
                      <a:pt x="111" y="114"/>
                      <a:pt x="111" y="114"/>
                      <a:pt x="111" y="114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08" y="104"/>
                      <a:pt x="108" y="104"/>
                      <a:pt x="108" y="104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18" y="97"/>
                      <a:pt x="118" y="97"/>
                      <a:pt x="118" y="97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9"/>
                      <a:pt x="122" y="99"/>
                      <a:pt x="122" y="99"/>
                    </a:cubicBezTo>
                    <a:cubicBezTo>
                      <a:pt x="119" y="91"/>
                      <a:pt x="119" y="91"/>
                      <a:pt x="119" y="91"/>
                    </a:cubicBezTo>
                    <a:cubicBezTo>
                      <a:pt x="120" y="90"/>
                      <a:pt x="120" y="90"/>
                      <a:pt x="120" y="90"/>
                    </a:cubicBez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86"/>
                      <a:pt x="122" y="86"/>
                      <a:pt x="122" y="86"/>
                    </a:cubicBezTo>
                    <a:cubicBezTo>
                      <a:pt x="118" y="79"/>
                      <a:pt x="118" y="79"/>
                      <a:pt x="118" y="79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119" y="77"/>
                      <a:pt x="119" y="77"/>
                      <a:pt x="119" y="77"/>
                    </a:cubicBezTo>
                    <a:cubicBezTo>
                      <a:pt x="130" y="71"/>
                      <a:pt x="130" y="71"/>
                      <a:pt x="130" y="71"/>
                    </a:cubicBezTo>
                    <a:cubicBezTo>
                      <a:pt x="130" y="67"/>
                      <a:pt x="130" y="67"/>
                      <a:pt x="130" y="67"/>
                    </a:cubicBezTo>
                    <a:cubicBezTo>
                      <a:pt x="121" y="62"/>
                      <a:pt x="116" y="58"/>
                      <a:pt x="117" y="56"/>
                    </a:cubicBezTo>
                    <a:cubicBezTo>
                      <a:pt x="118" y="55"/>
                      <a:pt x="118" y="54"/>
                      <a:pt x="120" y="54"/>
                    </a:cubicBezTo>
                    <a:cubicBezTo>
                      <a:pt x="132" y="56"/>
                      <a:pt x="132" y="56"/>
                      <a:pt x="132" y="56"/>
                    </a:cubicBezTo>
                    <a:cubicBezTo>
                      <a:pt x="133" y="49"/>
                      <a:pt x="133" y="49"/>
                      <a:pt x="133" y="49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38" y="37"/>
                      <a:pt x="136" y="35"/>
                      <a:pt x="135" y="34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9"/>
                      <a:pt x="133" y="29"/>
                      <a:pt x="133" y="29"/>
                    </a:cubicBezTo>
                    <a:cubicBezTo>
                      <a:pt x="132" y="31"/>
                      <a:pt x="130" y="32"/>
                      <a:pt x="128" y="32"/>
                    </a:cubicBezTo>
                    <a:cubicBezTo>
                      <a:pt x="123" y="32"/>
                      <a:pt x="120" y="30"/>
                      <a:pt x="117" y="27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2" y="25"/>
                      <a:pt x="110" y="27"/>
                      <a:pt x="108" y="29"/>
                    </a:cubicBezTo>
                    <a:cubicBezTo>
                      <a:pt x="102" y="31"/>
                      <a:pt x="98" y="32"/>
                      <a:pt x="93" y="30"/>
                    </a:cubicBezTo>
                    <a:cubicBezTo>
                      <a:pt x="90" y="29"/>
                      <a:pt x="88" y="27"/>
                      <a:pt x="86" y="23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4" y="7"/>
                      <a:pt x="82" y="3"/>
                      <a:pt x="80" y="2"/>
                    </a:cubicBezTo>
                    <a:cubicBezTo>
                      <a:pt x="78" y="0"/>
                      <a:pt x="75" y="0"/>
                      <a:pt x="73" y="0"/>
                    </a:cubicBezTo>
                    <a:cubicBezTo>
                      <a:pt x="74" y="7"/>
                      <a:pt x="74" y="7"/>
                      <a:pt x="74" y="7"/>
                    </a:cubicBezTo>
                    <a:lnTo>
                      <a:pt x="73" y="7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843306" y="4009858"/>
                <a:ext cx="419923" cy="485512"/>
              </a:xfrm>
              <a:custGeom>
                <a:avLst/>
                <a:gdLst>
                  <a:gd name="T0" fmla="*/ 64 w 122"/>
                  <a:gd name="T1" fmla="*/ 6 h 141"/>
                  <a:gd name="T2" fmla="*/ 42 w 122"/>
                  <a:gd name="T3" fmla="*/ 2 h 141"/>
                  <a:gd name="T4" fmla="*/ 38 w 122"/>
                  <a:gd name="T5" fmla="*/ 27 h 141"/>
                  <a:gd name="T6" fmla="*/ 28 w 122"/>
                  <a:gd name="T7" fmla="*/ 32 h 141"/>
                  <a:gd name="T8" fmla="*/ 22 w 122"/>
                  <a:gd name="T9" fmla="*/ 41 h 141"/>
                  <a:gd name="T10" fmla="*/ 16 w 122"/>
                  <a:gd name="T11" fmla="*/ 54 h 141"/>
                  <a:gd name="T12" fmla="*/ 6 w 122"/>
                  <a:gd name="T13" fmla="*/ 68 h 141"/>
                  <a:gd name="T14" fmla="*/ 1 w 122"/>
                  <a:gd name="T15" fmla="*/ 78 h 141"/>
                  <a:gd name="T16" fmla="*/ 11 w 122"/>
                  <a:gd name="T17" fmla="*/ 93 h 141"/>
                  <a:gd name="T18" fmla="*/ 16 w 122"/>
                  <a:gd name="T19" fmla="*/ 102 h 141"/>
                  <a:gd name="T20" fmla="*/ 16 w 122"/>
                  <a:gd name="T21" fmla="*/ 102 h 141"/>
                  <a:gd name="T22" fmla="*/ 16 w 122"/>
                  <a:gd name="T23" fmla="*/ 104 h 141"/>
                  <a:gd name="T24" fmla="*/ 15 w 122"/>
                  <a:gd name="T25" fmla="*/ 105 h 141"/>
                  <a:gd name="T26" fmla="*/ 27 w 122"/>
                  <a:gd name="T27" fmla="*/ 123 h 141"/>
                  <a:gd name="T28" fmla="*/ 32 w 122"/>
                  <a:gd name="T29" fmla="*/ 135 h 141"/>
                  <a:gd name="T30" fmla="*/ 46 w 122"/>
                  <a:gd name="T31" fmla="*/ 130 h 141"/>
                  <a:gd name="T32" fmla="*/ 46 w 122"/>
                  <a:gd name="T33" fmla="*/ 129 h 141"/>
                  <a:gd name="T34" fmla="*/ 53 w 122"/>
                  <a:gd name="T35" fmla="*/ 125 h 141"/>
                  <a:gd name="T36" fmla="*/ 66 w 122"/>
                  <a:gd name="T37" fmla="*/ 136 h 141"/>
                  <a:gd name="T38" fmla="*/ 68 w 122"/>
                  <a:gd name="T39" fmla="*/ 136 h 141"/>
                  <a:gd name="T40" fmla="*/ 74 w 122"/>
                  <a:gd name="T41" fmla="*/ 134 h 141"/>
                  <a:gd name="T42" fmla="*/ 76 w 122"/>
                  <a:gd name="T43" fmla="*/ 134 h 141"/>
                  <a:gd name="T44" fmla="*/ 84 w 122"/>
                  <a:gd name="T45" fmla="*/ 141 h 141"/>
                  <a:gd name="T46" fmla="*/ 85 w 122"/>
                  <a:gd name="T47" fmla="*/ 124 h 141"/>
                  <a:gd name="T48" fmla="*/ 86 w 122"/>
                  <a:gd name="T49" fmla="*/ 124 h 141"/>
                  <a:gd name="T50" fmla="*/ 88 w 122"/>
                  <a:gd name="T51" fmla="*/ 113 h 141"/>
                  <a:gd name="T52" fmla="*/ 88 w 122"/>
                  <a:gd name="T53" fmla="*/ 111 h 141"/>
                  <a:gd name="T54" fmla="*/ 90 w 122"/>
                  <a:gd name="T55" fmla="*/ 110 h 141"/>
                  <a:gd name="T56" fmla="*/ 100 w 122"/>
                  <a:gd name="T57" fmla="*/ 94 h 141"/>
                  <a:gd name="T58" fmla="*/ 103 w 122"/>
                  <a:gd name="T59" fmla="*/ 95 h 141"/>
                  <a:gd name="T60" fmla="*/ 102 w 122"/>
                  <a:gd name="T61" fmla="*/ 102 h 141"/>
                  <a:gd name="T62" fmla="*/ 114 w 122"/>
                  <a:gd name="T63" fmla="*/ 92 h 141"/>
                  <a:gd name="T64" fmla="*/ 112 w 122"/>
                  <a:gd name="T65" fmla="*/ 87 h 141"/>
                  <a:gd name="T66" fmla="*/ 114 w 122"/>
                  <a:gd name="T67" fmla="*/ 69 h 141"/>
                  <a:gd name="T68" fmla="*/ 108 w 122"/>
                  <a:gd name="T69" fmla="*/ 68 h 141"/>
                  <a:gd name="T70" fmla="*/ 108 w 122"/>
                  <a:gd name="T71" fmla="*/ 67 h 141"/>
                  <a:gd name="T72" fmla="*/ 106 w 122"/>
                  <a:gd name="T73" fmla="*/ 58 h 141"/>
                  <a:gd name="T74" fmla="*/ 122 w 122"/>
                  <a:gd name="T75" fmla="*/ 58 h 141"/>
                  <a:gd name="T76" fmla="*/ 108 w 122"/>
                  <a:gd name="T77" fmla="*/ 44 h 141"/>
                  <a:gd name="T78" fmla="*/ 117 w 122"/>
                  <a:gd name="T79" fmla="*/ 33 h 141"/>
                  <a:gd name="T80" fmla="*/ 111 w 122"/>
                  <a:gd name="T81" fmla="*/ 34 h 141"/>
                  <a:gd name="T82" fmla="*/ 111 w 122"/>
                  <a:gd name="T83" fmla="*/ 33 h 141"/>
                  <a:gd name="T84" fmla="*/ 103 w 122"/>
                  <a:gd name="T85" fmla="*/ 24 h 141"/>
                  <a:gd name="T86" fmla="*/ 80 w 122"/>
                  <a:gd name="T87" fmla="*/ 32 h 141"/>
                  <a:gd name="T88" fmla="*/ 78 w 122"/>
                  <a:gd name="T89" fmla="*/ 32 h 141"/>
                  <a:gd name="T90" fmla="*/ 78 w 122"/>
                  <a:gd name="T91" fmla="*/ 18 h 141"/>
                  <a:gd name="T92" fmla="*/ 82 w 122"/>
                  <a:gd name="T9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141">
                    <a:moveTo>
                      <a:pt x="74" y="2"/>
                    </a:moveTo>
                    <a:cubicBezTo>
                      <a:pt x="70" y="4"/>
                      <a:pt x="66" y="6"/>
                      <a:pt x="64" y="6"/>
                    </a:cubicBezTo>
                    <a:cubicBezTo>
                      <a:pt x="61" y="6"/>
                      <a:pt x="57" y="5"/>
                      <a:pt x="52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0" y="3"/>
                      <a:pt x="36" y="7"/>
                      <a:pt x="32" y="14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3" y="36"/>
                      <a:pt x="24" y="40"/>
                      <a:pt x="22" y="41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0" y="49"/>
                      <a:pt x="18" y="52"/>
                      <a:pt x="16" y="54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0" y="73"/>
                      <a:pt x="0" y="76"/>
                      <a:pt x="1" y="78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6" y="104"/>
                      <a:pt x="16" y="104"/>
                      <a:pt x="16" y="104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7" y="105"/>
                      <a:pt x="18" y="106"/>
                      <a:pt x="20" y="107"/>
                    </a:cubicBezTo>
                    <a:cubicBezTo>
                      <a:pt x="24" y="109"/>
                      <a:pt x="26" y="115"/>
                      <a:pt x="27" y="12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3"/>
                      <a:pt x="30" y="134"/>
                      <a:pt x="32" y="135"/>
                    </a:cubicBezTo>
                    <a:cubicBezTo>
                      <a:pt x="36" y="137"/>
                      <a:pt x="40" y="136"/>
                      <a:pt x="43" y="134"/>
                    </a:cubicBezTo>
                    <a:cubicBezTo>
                      <a:pt x="45" y="133"/>
                      <a:pt x="46" y="132"/>
                      <a:pt x="46" y="130"/>
                    </a:cubicBezTo>
                    <a:cubicBezTo>
                      <a:pt x="46" y="130"/>
                      <a:pt x="46" y="130"/>
                      <a:pt x="46" y="130"/>
                    </a:cubicBezTo>
                    <a:cubicBezTo>
                      <a:pt x="46" y="129"/>
                      <a:pt x="46" y="129"/>
                      <a:pt x="46" y="129"/>
                    </a:cubicBezTo>
                    <a:cubicBezTo>
                      <a:pt x="52" y="124"/>
                      <a:pt x="52" y="124"/>
                      <a:pt x="52" y="124"/>
                    </a:cubicBezTo>
                    <a:cubicBezTo>
                      <a:pt x="53" y="125"/>
                      <a:pt x="53" y="125"/>
                      <a:pt x="53" y="125"/>
                    </a:cubicBezTo>
                    <a:cubicBezTo>
                      <a:pt x="58" y="134"/>
                      <a:pt x="58" y="134"/>
                      <a:pt x="58" y="134"/>
                    </a:cubicBezTo>
                    <a:cubicBezTo>
                      <a:pt x="60" y="136"/>
                      <a:pt x="62" y="136"/>
                      <a:pt x="66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8" y="136"/>
                      <a:pt x="68" y="136"/>
                      <a:pt x="68" y="136"/>
                    </a:cubicBezTo>
                    <a:cubicBezTo>
                      <a:pt x="66" y="131"/>
                      <a:pt x="66" y="131"/>
                      <a:pt x="66" y="131"/>
                    </a:cubicBezTo>
                    <a:cubicBezTo>
                      <a:pt x="74" y="134"/>
                      <a:pt x="74" y="134"/>
                      <a:pt x="74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6" y="135"/>
                      <a:pt x="76" y="135"/>
                      <a:pt x="76" y="135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5" y="124"/>
                      <a:pt x="85" y="124"/>
                      <a:pt x="85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86" y="124"/>
                      <a:pt x="86" y="124"/>
                      <a:pt x="86" y="124"/>
                    </a:cubicBezTo>
                    <a:cubicBezTo>
                      <a:pt x="90" y="118"/>
                      <a:pt x="90" y="118"/>
                      <a:pt x="90" y="118"/>
                    </a:cubicBezTo>
                    <a:cubicBezTo>
                      <a:pt x="91" y="117"/>
                      <a:pt x="90" y="115"/>
                      <a:pt x="88" y="113"/>
                    </a:cubicBezTo>
                    <a:cubicBezTo>
                      <a:pt x="87" y="112"/>
                      <a:pt x="87" y="112"/>
                      <a:pt x="87" y="112"/>
                    </a:cubicBezTo>
                    <a:cubicBezTo>
                      <a:pt x="88" y="111"/>
                      <a:pt x="88" y="111"/>
                      <a:pt x="88" y="111"/>
                    </a:cubicBezTo>
                    <a:cubicBezTo>
                      <a:pt x="88" y="110"/>
                      <a:pt x="88" y="110"/>
                      <a:pt x="88" y="110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3" y="96"/>
                      <a:pt x="103" y="96"/>
                      <a:pt x="103" y="96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14" y="92"/>
                      <a:pt x="114" y="92"/>
                      <a:pt x="114" y="92"/>
                    </a:cubicBezTo>
                    <a:cubicBezTo>
                      <a:pt x="114" y="87"/>
                      <a:pt x="114" y="87"/>
                      <a:pt x="114" y="87"/>
                    </a:cubicBezTo>
                    <a:cubicBezTo>
                      <a:pt x="112" y="87"/>
                      <a:pt x="112" y="87"/>
                      <a:pt x="112" y="87"/>
                    </a:cubicBezTo>
                    <a:cubicBezTo>
                      <a:pt x="108" y="87"/>
                      <a:pt x="108" y="87"/>
                      <a:pt x="108" y="87"/>
                    </a:cubicBezTo>
                    <a:cubicBezTo>
                      <a:pt x="114" y="69"/>
                      <a:pt x="114" y="69"/>
                      <a:pt x="114" y="69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8" y="67"/>
                      <a:pt x="108" y="67"/>
                      <a:pt x="108" y="67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4" y="62"/>
                      <a:pt x="104" y="60"/>
                      <a:pt x="106" y="58"/>
                    </a:cubicBezTo>
                    <a:cubicBezTo>
                      <a:pt x="116" y="58"/>
                      <a:pt x="116" y="58"/>
                      <a:pt x="116" y="58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22" y="56"/>
                      <a:pt x="120" y="52"/>
                      <a:pt x="117" y="46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17" y="35"/>
                      <a:pt x="117" y="35"/>
                      <a:pt x="117" y="35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3"/>
                      <a:pt x="111" y="33"/>
                      <a:pt x="111" y="33"/>
                    </a:cubicBezTo>
                    <a:cubicBezTo>
                      <a:pt x="110" y="32"/>
                      <a:pt x="110" y="32"/>
                      <a:pt x="110" y="32"/>
                    </a:cubicBezTo>
                    <a:cubicBezTo>
                      <a:pt x="109" y="28"/>
                      <a:pt x="107" y="25"/>
                      <a:pt x="103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3"/>
                      <a:pt x="80" y="33"/>
                      <a:pt x="80" y="33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9" y="18"/>
                      <a:pt x="83" y="14"/>
                      <a:pt x="90" y="6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7439612" y="3596022"/>
                <a:ext cx="527438" cy="644420"/>
              </a:xfrm>
              <a:custGeom>
                <a:avLst/>
                <a:gdLst>
                  <a:gd name="T0" fmla="*/ 96 w 153"/>
                  <a:gd name="T1" fmla="*/ 52 h 187"/>
                  <a:gd name="T2" fmla="*/ 85 w 153"/>
                  <a:gd name="T3" fmla="*/ 27 h 187"/>
                  <a:gd name="T4" fmla="*/ 55 w 153"/>
                  <a:gd name="T5" fmla="*/ 17 h 187"/>
                  <a:gd name="T6" fmla="*/ 37 w 153"/>
                  <a:gd name="T7" fmla="*/ 0 h 187"/>
                  <a:gd name="T8" fmla="*/ 48 w 153"/>
                  <a:gd name="T9" fmla="*/ 17 h 187"/>
                  <a:gd name="T10" fmla="*/ 49 w 153"/>
                  <a:gd name="T11" fmla="*/ 18 h 187"/>
                  <a:gd name="T12" fmla="*/ 35 w 153"/>
                  <a:gd name="T13" fmla="*/ 35 h 187"/>
                  <a:gd name="T14" fmla="*/ 19 w 153"/>
                  <a:gd name="T15" fmla="*/ 22 h 187"/>
                  <a:gd name="T16" fmla="*/ 23 w 153"/>
                  <a:gd name="T17" fmla="*/ 35 h 187"/>
                  <a:gd name="T18" fmla="*/ 23 w 153"/>
                  <a:gd name="T19" fmla="*/ 36 h 187"/>
                  <a:gd name="T20" fmla="*/ 21 w 153"/>
                  <a:gd name="T21" fmla="*/ 40 h 187"/>
                  <a:gd name="T22" fmla="*/ 14 w 153"/>
                  <a:gd name="T23" fmla="*/ 44 h 187"/>
                  <a:gd name="T24" fmla="*/ 11 w 153"/>
                  <a:gd name="T25" fmla="*/ 50 h 187"/>
                  <a:gd name="T26" fmla="*/ 8 w 153"/>
                  <a:gd name="T27" fmla="*/ 62 h 187"/>
                  <a:gd name="T28" fmla="*/ 8 w 153"/>
                  <a:gd name="T29" fmla="*/ 62 h 187"/>
                  <a:gd name="T30" fmla="*/ 3 w 153"/>
                  <a:gd name="T31" fmla="*/ 65 h 187"/>
                  <a:gd name="T32" fmla="*/ 14 w 153"/>
                  <a:gd name="T33" fmla="*/ 81 h 187"/>
                  <a:gd name="T34" fmla="*/ 18 w 153"/>
                  <a:gd name="T35" fmla="*/ 80 h 187"/>
                  <a:gd name="T36" fmla="*/ 35 w 153"/>
                  <a:gd name="T37" fmla="*/ 88 h 187"/>
                  <a:gd name="T38" fmla="*/ 35 w 153"/>
                  <a:gd name="T39" fmla="*/ 89 h 187"/>
                  <a:gd name="T40" fmla="*/ 34 w 153"/>
                  <a:gd name="T41" fmla="*/ 99 h 187"/>
                  <a:gd name="T42" fmla="*/ 30 w 153"/>
                  <a:gd name="T43" fmla="*/ 108 h 187"/>
                  <a:gd name="T44" fmla="*/ 25 w 153"/>
                  <a:gd name="T45" fmla="*/ 114 h 187"/>
                  <a:gd name="T46" fmla="*/ 25 w 153"/>
                  <a:gd name="T47" fmla="*/ 114 h 187"/>
                  <a:gd name="T48" fmla="*/ 26 w 153"/>
                  <a:gd name="T49" fmla="*/ 126 h 187"/>
                  <a:gd name="T50" fmla="*/ 37 w 153"/>
                  <a:gd name="T51" fmla="*/ 128 h 187"/>
                  <a:gd name="T52" fmla="*/ 43 w 153"/>
                  <a:gd name="T53" fmla="*/ 134 h 187"/>
                  <a:gd name="T54" fmla="*/ 51 w 153"/>
                  <a:gd name="T55" fmla="*/ 175 h 187"/>
                  <a:gd name="T56" fmla="*/ 49 w 153"/>
                  <a:gd name="T57" fmla="*/ 179 h 187"/>
                  <a:gd name="T58" fmla="*/ 50 w 153"/>
                  <a:gd name="T59" fmla="*/ 181 h 187"/>
                  <a:gd name="T60" fmla="*/ 73 w 153"/>
                  <a:gd name="T61" fmla="*/ 172 h 187"/>
                  <a:gd name="T62" fmla="*/ 78 w 153"/>
                  <a:gd name="T63" fmla="*/ 175 h 187"/>
                  <a:gd name="T64" fmla="*/ 79 w 153"/>
                  <a:gd name="T65" fmla="*/ 174 h 187"/>
                  <a:gd name="T66" fmla="*/ 87 w 153"/>
                  <a:gd name="T67" fmla="*/ 169 h 187"/>
                  <a:gd name="T68" fmla="*/ 109 w 153"/>
                  <a:gd name="T69" fmla="*/ 179 h 187"/>
                  <a:gd name="T70" fmla="*/ 115 w 153"/>
                  <a:gd name="T71" fmla="*/ 183 h 187"/>
                  <a:gd name="T72" fmla="*/ 134 w 153"/>
                  <a:gd name="T73" fmla="*/ 163 h 187"/>
                  <a:gd name="T74" fmla="*/ 130 w 153"/>
                  <a:gd name="T75" fmla="*/ 147 h 187"/>
                  <a:gd name="T76" fmla="*/ 144 w 153"/>
                  <a:gd name="T77" fmla="*/ 148 h 187"/>
                  <a:gd name="T78" fmla="*/ 144 w 153"/>
                  <a:gd name="T79" fmla="*/ 134 h 187"/>
                  <a:gd name="T80" fmla="*/ 153 w 153"/>
                  <a:gd name="T81" fmla="*/ 122 h 187"/>
                  <a:gd name="T82" fmla="*/ 141 w 153"/>
                  <a:gd name="T83" fmla="*/ 110 h 187"/>
                  <a:gd name="T84" fmla="*/ 136 w 153"/>
                  <a:gd name="T85" fmla="*/ 115 h 187"/>
                  <a:gd name="T86" fmla="*/ 135 w 153"/>
                  <a:gd name="T87" fmla="*/ 115 h 187"/>
                  <a:gd name="T88" fmla="*/ 125 w 153"/>
                  <a:gd name="T89" fmla="*/ 106 h 187"/>
                  <a:gd name="T90" fmla="*/ 113 w 153"/>
                  <a:gd name="T91" fmla="*/ 98 h 187"/>
                  <a:gd name="T92" fmla="*/ 110 w 153"/>
                  <a:gd name="T93" fmla="*/ 84 h 187"/>
                  <a:gd name="T94" fmla="*/ 117 w 153"/>
                  <a:gd name="T95" fmla="*/ 63 h 187"/>
                  <a:gd name="T96" fmla="*/ 129 w 153"/>
                  <a:gd name="T97" fmla="*/ 64 h 187"/>
                  <a:gd name="T98" fmla="*/ 129 w 153"/>
                  <a:gd name="T99" fmla="*/ 52 h 187"/>
                  <a:gd name="T100" fmla="*/ 97 w 153"/>
                  <a:gd name="T101" fmla="*/ 53 h 187"/>
                  <a:gd name="T102" fmla="*/ 96 w 153"/>
                  <a:gd name="T103" fmla="*/ 5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3" h="187">
                    <a:moveTo>
                      <a:pt x="96" y="52"/>
                    </a:moveTo>
                    <a:cubicBezTo>
                      <a:pt x="96" y="52"/>
                      <a:pt x="96" y="52"/>
                      <a:pt x="96" y="52"/>
                    </a:cubicBezTo>
                    <a:cubicBezTo>
                      <a:pt x="96" y="52"/>
                      <a:pt x="96" y="52"/>
                      <a:pt x="96" y="52"/>
                    </a:cubicBezTo>
                    <a:cubicBezTo>
                      <a:pt x="91" y="37"/>
                      <a:pt x="87" y="28"/>
                      <a:pt x="85" y="27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3" y="20"/>
                      <a:pt x="57" y="18"/>
                      <a:pt x="55" y="17"/>
                    </a:cubicBezTo>
                    <a:cubicBezTo>
                      <a:pt x="51" y="14"/>
                      <a:pt x="45" y="9"/>
                      <a:pt x="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3"/>
                      <a:pt x="41" y="9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0" y="34"/>
                      <a:pt x="38" y="36"/>
                      <a:pt x="35" y="35"/>
                    </a:cubicBezTo>
                    <a:cubicBezTo>
                      <a:pt x="34" y="34"/>
                      <a:pt x="31" y="31"/>
                      <a:pt x="25" y="24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4"/>
                      <a:pt x="20" y="28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1" y="46"/>
                      <a:pt x="11" y="48"/>
                      <a:pt x="11" y="50"/>
                    </a:cubicBezTo>
                    <a:cubicBezTo>
                      <a:pt x="12" y="56"/>
                      <a:pt x="11" y="60"/>
                      <a:pt x="10" y="61"/>
                    </a:cubicBezTo>
                    <a:cubicBezTo>
                      <a:pt x="9" y="62"/>
                      <a:pt x="9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4"/>
                      <a:pt x="3" y="65"/>
                    </a:cubicBezTo>
                    <a:cubicBezTo>
                      <a:pt x="7" y="68"/>
                      <a:pt x="11" y="74"/>
                      <a:pt x="14" y="80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22" y="79"/>
                      <a:pt x="26" y="80"/>
                      <a:pt x="30" y="83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5" y="101"/>
                      <a:pt x="36" y="103"/>
                      <a:pt x="35" y="104"/>
                    </a:cubicBezTo>
                    <a:cubicBezTo>
                      <a:pt x="35" y="106"/>
                      <a:pt x="33" y="108"/>
                      <a:pt x="30" y="108"/>
                    </a:cubicBezTo>
                    <a:cubicBezTo>
                      <a:pt x="27" y="108"/>
                      <a:pt x="25" y="110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6" y="126"/>
                      <a:pt x="26" y="126"/>
                      <a:pt x="26" y="126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37" y="128"/>
                      <a:pt x="37" y="128"/>
                      <a:pt x="37" y="128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36" y="143"/>
                      <a:pt x="36" y="143"/>
                      <a:pt x="36" y="143"/>
                    </a:cubicBezTo>
                    <a:cubicBezTo>
                      <a:pt x="51" y="175"/>
                      <a:pt x="51" y="175"/>
                      <a:pt x="51" y="175"/>
                    </a:cubicBezTo>
                    <a:cubicBezTo>
                      <a:pt x="51" y="176"/>
                      <a:pt x="51" y="176"/>
                      <a:pt x="51" y="176"/>
                    </a:cubicBezTo>
                    <a:cubicBezTo>
                      <a:pt x="49" y="179"/>
                      <a:pt x="49" y="179"/>
                      <a:pt x="49" y="179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77" y="164"/>
                      <a:pt x="77" y="164"/>
                      <a:pt x="77" y="164"/>
                    </a:cubicBezTo>
                    <a:cubicBezTo>
                      <a:pt x="73" y="172"/>
                      <a:pt x="73" y="172"/>
                      <a:pt x="73" y="172"/>
                    </a:cubicBezTo>
                    <a:cubicBezTo>
                      <a:pt x="69" y="178"/>
                      <a:pt x="67" y="183"/>
                      <a:pt x="67" y="187"/>
                    </a:cubicBezTo>
                    <a:cubicBezTo>
                      <a:pt x="71" y="185"/>
                      <a:pt x="75" y="181"/>
                      <a:pt x="78" y="175"/>
                    </a:cubicBezTo>
                    <a:cubicBezTo>
                      <a:pt x="78" y="174"/>
                      <a:pt x="78" y="174"/>
                      <a:pt x="78" y="174"/>
                    </a:cubicBezTo>
                    <a:cubicBezTo>
                      <a:pt x="79" y="174"/>
                      <a:pt x="79" y="174"/>
                      <a:pt x="79" y="174"/>
                    </a:cubicBezTo>
                    <a:cubicBezTo>
                      <a:pt x="86" y="170"/>
                      <a:pt x="86" y="170"/>
                      <a:pt x="86" y="170"/>
                    </a:cubicBezTo>
                    <a:cubicBezTo>
                      <a:pt x="87" y="169"/>
                      <a:pt x="87" y="169"/>
                      <a:pt x="87" y="169"/>
                    </a:cubicBezTo>
                    <a:cubicBezTo>
                      <a:pt x="97" y="179"/>
                      <a:pt x="97" y="179"/>
                      <a:pt x="97" y="179"/>
                    </a:cubicBezTo>
                    <a:cubicBezTo>
                      <a:pt x="109" y="179"/>
                      <a:pt x="109" y="179"/>
                      <a:pt x="109" y="179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15" y="183"/>
                      <a:pt x="115" y="183"/>
                      <a:pt x="115" y="183"/>
                    </a:cubicBezTo>
                    <a:cubicBezTo>
                      <a:pt x="130" y="170"/>
                      <a:pt x="130" y="170"/>
                      <a:pt x="130" y="170"/>
                    </a:cubicBezTo>
                    <a:cubicBezTo>
                      <a:pt x="131" y="169"/>
                      <a:pt x="133" y="167"/>
                      <a:pt x="134" y="163"/>
                    </a:cubicBezTo>
                    <a:cubicBezTo>
                      <a:pt x="136" y="160"/>
                      <a:pt x="136" y="160"/>
                      <a:pt x="136" y="160"/>
                    </a:cubicBezTo>
                    <a:cubicBezTo>
                      <a:pt x="136" y="158"/>
                      <a:pt x="134" y="154"/>
                      <a:pt x="130" y="147"/>
                    </a:cubicBezTo>
                    <a:cubicBezTo>
                      <a:pt x="127" y="142"/>
                      <a:pt x="127" y="142"/>
                      <a:pt x="127" y="142"/>
                    </a:cubicBezTo>
                    <a:cubicBezTo>
                      <a:pt x="144" y="148"/>
                      <a:pt x="144" y="148"/>
                      <a:pt x="144" y="148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44" y="134"/>
                      <a:pt x="144" y="134"/>
                      <a:pt x="144" y="134"/>
                    </a:cubicBezTo>
                    <a:cubicBezTo>
                      <a:pt x="144" y="134"/>
                      <a:pt x="144" y="134"/>
                      <a:pt x="144" y="134"/>
                    </a:cubicBezTo>
                    <a:cubicBezTo>
                      <a:pt x="153" y="122"/>
                      <a:pt x="153" y="122"/>
                      <a:pt x="153" y="122"/>
                    </a:cubicBezTo>
                    <a:cubicBezTo>
                      <a:pt x="149" y="116"/>
                      <a:pt x="149" y="116"/>
                      <a:pt x="149" y="116"/>
                    </a:cubicBezTo>
                    <a:cubicBezTo>
                      <a:pt x="145" y="112"/>
                      <a:pt x="143" y="110"/>
                      <a:pt x="141" y="110"/>
                    </a:cubicBezTo>
                    <a:cubicBezTo>
                      <a:pt x="141" y="111"/>
                      <a:pt x="141" y="111"/>
                      <a:pt x="141" y="111"/>
                    </a:cubicBezTo>
                    <a:cubicBezTo>
                      <a:pt x="136" y="115"/>
                      <a:pt x="136" y="115"/>
                      <a:pt x="136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35" y="115"/>
                      <a:pt x="135" y="115"/>
                      <a:pt x="135" y="115"/>
                    </a:cubicBezTo>
                    <a:cubicBezTo>
                      <a:pt x="127" y="112"/>
                      <a:pt x="127" y="112"/>
                      <a:pt x="127" y="112"/>
                    </a:cubicBezTo>
                    <a:cubicBezTo>
                      <a:pt x="125" y="106"/>
                      <a:pt x="125" y="106"/>
                      <a:pt x="125" y="106"/>
                    </a:cubicBezTo>
                    <a:cubicBezTo>
                      <a:pt x="123" y="106"/>
                      <a:pt x="120" y="104"/>
                      <a:pt x="117" y="101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09" y="97"/>
                      <a:pt x="107" y="95"/>
                      <a:pt x="107" y="93"/>
                    </a:cubicBezTo>
                    <a:cubicBezTo>
                      <a:pt x="107" y="90"/>
                      <a:pt x="107" y="88"/>
                      <a:pt x="110" y="84"/>
                    </a:cubicBezTo>
                    <a:cubicBezTo>
                      <a:pt x="114" y="78"/>
                      <a:pt x="117" y="72"/>
                      <a:pt x="117" y="68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63"/>
                      <a:pt x="131" y="59"/>
                      <a:pt x="132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3" y="56"/>
                      <a:pt x="118" y="59"/>
                      <a:pt x="115" y="60"/>
                    </a:cubicBezTo>
                    <a:cubicBezTo>
                      <a:pt x="110" y="61"/>
                      <a:pt x="105" y="59"/>
                      <a:pt x="97" y="53"/>
                    </a:cubicBezTo>
                    <a:cubicBezTo>
                      <a:pt x="97" y="53"/>
                      <a:pt x="97" y="53"/>
                      <a:pt x="97" y="53"/>
                    </a:cubicBezTo>
                    <a:lnTo>
                      <a:pt x="96" y="52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7539691" y="2851524"/>
                <a:ext cx="137946" cy="200155"/>
              </a:xfrm>
              <a:custGeom>
                <a:avLst/>
                <a:gdLst>
                  <a:gd name="T0" fmla="*/ 24 w 40"/>
                  <a:gd name="T1" fmla="*/ 0 h 58"/>
                  <a:gd name="T2" fmla="*/ 22 w 40"/>
                  <a:gd name="T3" fmla="*/ 0 h 58"/>
                  <a:gd name="T4" fmla="*/ 16 w 40"/>
                  <a:gd name="T5" fmla="*/ 6 h 58"/>
                  <a:gd name="T6" fmla="*/ 15 w 40"/>
                  <a:gd name="T7" fmla="*/ 5 h 58"/>
                  <a:gd name="T8" fmla="*/ 15 w 40"/>
                  <a:gd name="T9" fmla="*/ 6 h 58"/>
                  <a:gd name="T10" fmla="*/ 15 w 40"/>
                  <a:gd name="T11" fmla="*/ 6 h 58"/>
                  <a:gd name="T12" fmla="*/ 12 w 40"/>
                  <a:gd name="T13" fmla="*/ 10 h 58"/>
                  <a:gd name="T14" fmla="*/ 10 w 40"/>
                  <a:gd name="T15" fmla="*/ 10 h 58"/>
                  <a:gd name="T16" fmla="*/ 6 w 40"/>
                  <a:gd name="T17" fmla="*/ 13 h 58"/>
                  <a:gd name="T18" fmla="*/ 5 w 40"/>
                  <a:gd name="T19" fmla="*/ 16 h 58"/>
                  <a:gd name="T20" fmla="*/ 2 w 40"/>
                  <a:gd name="T21" fmla="*/ 24 h 58"/>
                  <a:gd name="T22" fmla="*/ 1 w 40"/>
                  <a:gd name="T23" fmla="*/ 29 h 58"/>
                  <a:gd name="T24" fmla="*/ 0 w 40"/>
                  <a:gd name="T25" fmla="*/ 38 h 58"/>
                  <a:gd name="T26" fmla="*/ 3 w 40"/>
                  <a:gd name="T27" fmla="*/ 50 h 58"/>
                  <a:gd name="T28" fmla="*/ 10 w 40"/>
                  <a:gd name="T29" fmla="*/ 55 h 58"/>
                  <a:gd name="T30" fmla="*/ 19 w 40"/>
                  <a:gd name="T31" fmla="*/ 58 h 58"/>
                  <a:gd name="T32" fmla="*/ 28 w 40"/>
                  <a:gd name="T33" fmla="*/ 54 h 58"/>
                  <a:gd name="T34" fmla="*/ 26 w 40"/>
                  <a:gd name="T35" fmla="*/ 50 h 58"/>
                  <a:gd name="T36" fmla="*/ 26 w 40"/>
                  <a:gd name="T37" fmla="*/ 49 h 58"/>
                  <a:gd name="T38" fmla="*/ 26 w 40"/>
                  <a:gd name="T39" fmla="*/ 48 h 58"/>
                  <a:gd name="T40" fmla="*/ 26 w 40"/>
                  <a:gd name="T41" fmla="*/ 45 h 58"/>
                  <a:gd name="T42" fmla="*/ 26 w 40"/>
                  <a:gd name="T43" fmla="*/ 44 h 58"/>
                  <a:gd name="T44" fmla="*/ 31 w 40"/>
                  <a:gd name="T45" fmla="*/ 36 h 58"/>
                  <a:gd name="T46" fmla="*/ 38 w 40"/>
                  <a:gd name="T47" fmla="*/ 36 h 58"/>
                  <a:gd name="T48" fmla="*/ 40 w 40"/>
                  <a:gd name="T49" fmla="*/ 36 h 58"/>
                  <a:gd name="T50" fmla="*/ 33 w 40"/>
                  <a:gd name="T51" fmla="*/ 24 h 58"/>
                  <a:gd name="T52" fmla="*/ 30 w 40"/>
                  <a:gd name="T53" fmla="*/ 20 h 58"/>
                  <a:gd name="T54" fmla="*/ 26 w 40"/>
                  <a:gd name="T55" fmla="*/ 8 h 58"/>
                  <a:gd name="T56" fmla="*/ 24 w 40"/>
                  <a:gd name="T5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0" h="58">
                    <a:moveTo>
                      <a:pt x="24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18" y="2"/>
                      <a:pt x="16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20"/>
                      <a:pt x="4" y="23"/>
                      <a:pt x="2" y="24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30"/>
                      <a:pt x="0" y="34"/>
                      <a:pt x="0" y="3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2"/>
                      <a:pt x="6" y="54"/>
                      <a:pt x="10" y="55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1" y="58"/>
                      <a:pt x="24" y="56"/>
                      <a:pt x="28" y="54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4"/>
                      <a:pt x="37" y="29"/>
                      <a:pt x="33" y="24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6"/>
                      <a:pt x="27" y="13"/>
                      <a:pt x="26" y="8"/>
                    </a:cubicBezTo>
                    <a:cubicBezTo>
                      <a:pt x="26" y="4"/>
                      <a:pt x="24" y="2"/>
                      <a:pt x="24" y="0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401747" y="2758882"/>
                <a:ext cx="185957" cy="199479"/>
              </a:xfrm>
              <a:custGeom>
                <a:avLst/>
                <a:gdLst>
                  <a:gd name="T0" fmla="*/ 27 w 54"/>
                  <a:gd name="T1" fmla="*/ 12 h 58"/>
                  <a:gd name="T2" fmla="*/ 26 w 54"/>
                  <a:gd name="T3" fmla="*/ 13 h 58"/>
                  <a:gd name="T4" fmla="*/ 25 w 54"/>
                  <a:gd name="T5" fmla="*/ 13 h 58"/>
                  <a:gd name="T6" fmla="*/ 20 w 54"/>
                  <a:gd name="T7" fmla="*/ 12 h 58"/>
                  <a:gd name="T8" fmla="*/ 20 w 54"/>
                  <a:gd name="T9" fmla="*/ 15 h 58"/>
                  <a:gd name="T10" fmla="*/ 20 w 54"/>
                  <a:gd name="T11" fmla="*/ 16 h 58"/>
                  <a:gd name="T12" fmla="*/ 18 w 54"/>
                  <a:gd name="T13" fmla="*/ 16 h 58"/>
                  <a:gd name="T14" fmla="*/ 10 w 54"/>
                  <a:gd name="T15" fmla="*/ 19 h 58"/>
                  <a:gd name="T16" fmla="*/ 10 w 54"/>
                  <a:gd name="T17" fmla="*/ 20 h 58"/>
                  <a:gd name="T18" fmla="*/ 12 w 54"/>
                  <a:gd name="T19" fmla="*/ 29 h 58"/>
                  <a:gd name="T20" fmla="*/ 13 w 54"/>
                  <a:gd name="T21" fmla="*/ 29 h 58"/>
                  <a:gd name="T22" fmla="*/ 12 w 54"/>
                  <a:gd name="T23" fmla="*/ 31 h 58"/>
                  <a:gd name="T24" fmla="*/ 2 w 54"/>
                  <a:gd name="T25" fmla="*/ 41 h 58"/>
                  <a:gd name="T26" fmla="*/ 0 w 54"/>
                  <a:gd name="T27" fmla="*/ 45 h 58"/>
                  <a:gd name="T28" fmla="*/ 3 w 54"/>
                  <a:gd name="T29" fmla="*/ 49 h 58"/>
                  <a:gd name="T30" fmla="*/ 8 w 54"/>
                  <a:gd name="T31" fmla="*/ 50 h 58"/>
                  <a:gd name="T32" fmla="*/ 11 w 54"/>
                  <a:gd name="T33" fmla="*/ 51 h 58"/>
                  <a:gd name="T34" fmla="*/ 20 w 54"/>
                  <a:gd name="T35" fmla="*/ 53 h 58"/>
                  <a:gd name="T36" fmla="*/ 24 w 54"/>
                  <a:gd name="T37" fmla="*/ 56 h 58"/>
                  <a:gd name="T38" fmla="*/ 32 w 54"/>
                  <a:gd name="T39" fmla="*/ 58 h 58"/>
                  <a:gd name="T40" fmla="*/ 37 w 54"/>
                  <a:gd name="T41" fmla="*/ 53 h 58"/>
                  <a:gd name="T42" fmla="*/ 40 w 54"/>
                  <a:gd name="T43" fmla="*/ 50 h 58"/>
                  <a:gd name="T44" fmla="*/ 42 w 54"/>
                  <a:gd name="T45" fmla="*/ 42 h 58"/>
                  <a:gd name="T46" fmla="*/ 40 w 54"/>
                  <a:gd name="T47" fmla="*/ 33 h 58"/>
                  <a:gd name="T48" fmla="*/ 44 w 54"/>
                  <a:gd name="T49" fmla="*/ 34 h 58"/>
                  <a:gd name="T50" fmla="*/ 49 w 54"/>
                  <a:gd name="T51" fmla="*/ 35 h 58"/>
                  <a:gd name="T52" fmla="*/ 51 w 54"/>
                  <a:gd name="T53" fmla="*/ 33 h 58"/>
                  <a:gd name="T54" fmla="*/ 52 w 54"/>
                  <a:gd name="T55" fmla="*/ 31 h 58"/>
                  <a:gd name="T56" fmla="*/ 48 w 54"/>
                  <a:gd name="T57" fmla="*/ 19 h 58"/>
                  <a:gd name="T58" fmla="*/ 49 w 54"/>
                  <a:gd name="T59" fmla="*/ 15 h 58"/>
                  <a:gd name="T60" fmla="*/ 54 w 54"/>
                  <a:gd name="T61" fmla="*/ 12 h 58"/>
                  <a:gd name="T62" fmla="*/ 54 w 54"/>
                  <a:gd name="T63" fmla="*/ 12 h 58"/>
                  <a:gd name="T64" fmla="*/ 53 w 54"/>
                  <a:gd name="T65" fmla="*/ 9 h 58"/>
                  <a:gd name="T66" fmla="*/ 44 w 54"/>
                  <a:gd name="T67" fmla="*/ 9 h 58"/>
                  <a:gd name="T68" fmla="*/ 44 w 54"/>
                  <a:gd name="T69" fmla="*/ 9 h 58"/>
                  <a:gd name="T70" fmla="*/ 35 w 54"/>
                  <a:gd name="T71" fmla="*/ 3 h 58"/>
                  <a:gd name="T72" fmla="*/ 24 w 54"/>
                  <a:gd name="T73" fmla="*/ 1 h 58"/>
                  <a:gd name="T74" fmla="*/ 23 w 54"/>
                  <a:gd name="T75" fmla="*/ 2 h 58"/>
                  <a:gd name="T76" fmla="*/ 26 w 54"/>
                  <a:gd name="T77" fmla="*/ 6 h 58"/>
                  <a:gd name="T78" fmla="*/ 27 w 54"/>
                  <a:gd name="T79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58">
                    <a:moveTo>
                      <a:pt x="27" y="1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3"/>
                      <a:pt x="10" y="25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0" y="35"/>
                      <a:pt x="6" y="39"/>
                      <a:pt x="2" y="41"/>
                    </a:cubicBezTo>
                    <a:cubicBezTo>
                      <a:pt x="1" y="43"/>
                      <a:pt x="0" y="44"/>
                      <a:pt x="0" y="45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6" y="51"/>
                      <a:pt x="19" y="51"/>
                      <a:pt x="20" y="5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7" y="57"/>
                      <a:pt x="30" y="58"/>
                      <a:pt x="32" y="58"/>
                    </a:cubicBezTo>
                    <a:cubicBezTo>
                      <a:pt x="33" y="58"/>
                      <a:pt x="35" y="57"/>
                      <a:pt x="37" y="53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4" y="34"/>
                      <a:pt x="44" y="34"/>
                      <a:pt x="44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0" y="13"/>
                      <a:pt x="52" y="12"/>
                      <a:pt x="54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1" y="1"/>
                      <a:pt x="28" y="0"/>
                      <a:pt x="24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3"/>
                      <a:pt x="23" y="5"/>
                      <a:pt x="26" y="6"/>
                    </a:cubicBezTo>
                    <a:cubicBezTo>
                      <a:pt x="28" y="7"/>
                      <a:pt x="28" y="9"/>
                      <a:pt x="27" y="1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712123" y="2369391"/>
                <a:ext cx="647803" cy="616696"/>
              </a:xfrm>
              <a:custGeom>
                <a:avLst/>
                <a:gdLst>
                  <a:gd name="T0" fmla="*/ 81 w 188"/>
                  <a:gd name="T1" fmla="*/ 38 h 179"/>
                  <a:gd name="T2" fmla="*/ 71 w 188"/>
                  <a:gd name="T3" fmla="*/ 40 h 179"/>
                  <a:gd name="T4" fmla="*/ 59 w 188"/>
                  <a:gd name="T5" fmla="*/ 46 h 179"/>
                  <a:gd name="T6" fmla="*/ 46 w 188"/>
                  <a:gd name="T7" fmla="*/ 57 h 179"/>
                  <a:gd name="T8" fmla="*/ 46 w 188"/>
                  <a:gd name="T9" fmla="*/ 58 h 179"/>
                  <a:gd name="T10" fmla="*/ 35 w 188"/>
                  <a:gd name="T11" fmla="*/ 70 h 179"/>
                  <a:gd name="T12" fmla="*/ 22 w 188"/>
                  <a:gd name="T13" fmla="*/ 70 h 179"/>
                  <a:gd name="T14" fmla="*/ 16 w 188"/>
                  <a:gd name="T15" fmla="*/ 64 h 179"/>
                  <a:gd name="T16" fmla="*/ 18 w 188"/>
                  <a:gd name="T17" fmla="*/ 87 h 179"/>
                  <a:gd name="T18" fmla="*/ 3 w 188"/>
                  <a:gd name="T19" fmla="*/ 110 h 179"/>
                  <a:gd name="T20" fmla="*/ 0 w 188"/>
                  <a:gd name="T21" fmla="*/ 114 h 179"/>
                  <a:gd name="T22" fmla="*/ 17 w 188"/>
                  <a:gd name="T23" fmla="*/ 120 h 179"/>
                  <a:gd name="T24" fmla="*/ 18 w 188"/>
                  <a:gd name="T25" fmla="*/ 120 h 179"/>
                  <a:gd name="T26" fmla="*/ 24 w 188"/>
                  <a:gd name="T27" fmla="*/ 124 h 179"/>
                  <a:gd name="T28" fmla="*/ 24 w 188"/>
                  <a:gd name="T29" fmla="*/ 124 h 179"/>
                  <a:gd name="T30" fmla="*/ 40 w 188"/>
                  <a:gd name="T31" fmla="*/ 136 h 179"/>
                  <a:gd name="T32" fmla="*/ 57 w 188"/>
                  <a:gd name="T33" fmla="*/ 112 h 179"/>
                  <a:gd name="T34" fmla="*/ 62 w 188"/>
                  <a:gd name="T35" fmla="*/ 106 h 179"/>
                  <a:gd name="T36" fmla="*/ 75 w 188"/>
                  <a:gd name="T37" fmla="*/ 102 h 179"/>
                  <a:gd name="T38" fmla="*/ 88 w 188"/>
                  <a:gd name="T39" fmla="*/ 100 h 179"/>
                  <a:gd name="T40" fmla="*/ 94 w 188"/>
                  <a:gd name="T41" fmla="*/ 111 h 179"/>
                  <a:gd name="T42" fmla="*/ 96 w 188"/>
                  <a:gd name="T43" fmla="*/ 119 h 179"/>
                  <a:gd name="T44" fmla="*/ 93 w 188"/>
                  <a:gd name="T45" fmla="*/ 135 h 179"/>
                  <a:gd name="T46" fmla="*/ 93 w 188"/>
                  <a:gd name="T47" fmla="*/ 136 h 179"/>
                  <a:gd name="T48" fmla="*/ 86 w 188"/>
                  <a:gd name="T49" fmla="*/ 156 h 179"/>
                  <a:gd name="T50" fmla="*/ 92 w 188"/>
                  <a:gd name="T51" fmla="*/ 152 h 179"/>
                  <a:gd name="T52" fmla="*/ 98 w 188"/>
                  <a:gd name="T53" fmla="*/ 154 h 179"/>
                  <a:gd name="T54" fmla="*/ 97 w 188"/>
                  <a:gd name="T55" fmla="*/ 161 h 179"/>
                  <a:gd name="T56" fmla="*/ 92 w 188"/>
                  <a:gd name="T57" fmla="*/ 168 h 179"/>
                  <a:gd name="T58" fmla="*/ 90 w 188"/>
                  <a:gd name="T59" fmla="*/ 172 h 179"/>
                  <a:gd name="T60" fmla="*/ 85 w 188"/>
                  <a:gd name="T61" fmla="*/ 173 h 179"/>
                  <a:gd name="T62" fmla="*/ 80 w 188"/>
                  <a:gd name="T63" fmla="*/ 179 h 179"/>
                  <a:gd name="T64" fmla="*/ 100 w 188"/>
                  <a:gd name="T65" fmla="*/ 164 h 179"/>
                  <a:gd name="T66" fmla="*/ 130 w 188"/>
                  <a:gd name="T67" fmla="*/ 134 h 179"/>
                  <a:gd name="T68" fmla="*/ 137 w 188"/>
                  <a:gd name="T69" fmla="*/ 130 h 179"/>
                  <a:gd name="T70" fmla="*/ 153 w 188"/>
                  <a:gd name="T71" fmla="*/ 127 h 179"/>
                  <a:gd name="T72" fmla="*/ 164 w 188"/>
                  <a:gd name="T73" fmla="*/ 105 h 179"/>
                  <a:gd name="T74" fmla="*/ 188 w 188"/>
                  <a:gd name="T75" fmla="*/ 78 h 179"/>
                  <a:gd name="T76" fmla="*/ 182 w 188"/>
                  <a:gd name="T77" fmla="*/ 61 h 179"/>
                  <a:gd name="T78" fmla="*/ 174 w 188"/>
                  <a:gd name="T79" fmla="*/ 58 h 179"/>
                  <a:gd name="T80" fmla="*/ 172 w 188"/>
                  <a:gd name="T81" fmla="*/ 55 h 179"/>
                  <a:gd name="T82" fmla="*/ 159 w 188"/>
                  <a:gd name="T83" fmla="*/ 22 h 179"/>
                  <a:gd name="T84" fmla="*/ 154 w 188"/>
                  <a:gd name="T85" fmla="*/ 6 h 179"/>
                  <a:gd name="T86" fmla="*/ 148 w 188"/>
                  <a:gd name="T87" fmla="*/ 12 h 179"/>
                  <a:gd name="T88" fmla="*/ 134 w 188"/>
                  <a:gd name="T89" fmla="*/ 6 h 179"/>
                  <a:gd name="T90" fmla="*/ 125 w 188"/>
                  <a:gd name="T91" fmla="*/ 6 h 179"/>
                  <a:gd name="T92" fmla="*/ 115 w 188"/>
                  <a:gd name="T93" fmla="*/ 2 h 179"/>
                  <a:gd name="T94" fmla="*/ 114 w 188"/>
                  <a:gd name="T95" fmla="*/ 16 h 179"/>
                  <a:gd name="T96" fmla="*/ 114 w 188"/>
                  <a:gd name="T97" fmla="*/ 16 h 179"/>
                  <a:gd name="T98" fmla="*/ 105 w 188"/>
                  <a:gd name="T99" fmla="*/ 24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8" h="179">
                    <a:moveTo>
                      <a:pt x="86" y="24"/>
                    </a:moveTo>
                    <a:cubicBezTo>
                      <a:pt x="82" y="30"/>
                      <a:pt x="82" y="30"/>
                      <a:pt x="82" y="30"/>
                    </a:cubicBezTo>
                    <a:cubicBezTo>
                      <a:pt x="81" y="31"/>
                      <a:pt x="80" y="34"/>
                      <a:pt x="81" y="38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0"/>
                      <a:pt x="71" y="40"/>
                      <a:pt x="71" y="40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28" y="74"/>
                      <a:pt x="28" y="74"/>
                      <a:pt x="28" y="74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5" y="116"/>
                      <a:pt x="5" y="116"/>
                      <a:pt x="5" y="116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7" y="120"/>
                      <a:pt x="17" y="120"/>
                      <a:pt x="17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26" y="126"/>
                      <a:pt x="26" y="128"/>
                      <a:pt x="26" y="129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40" y="136"/>
                      <a:pt x="40" y="136"/>
                      <a:pt x="40" y="136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62" y="106"/>
                      <a:pt x="62" y="106"/>
                      <a:pt x="62" y="106"/>
                    </a:cubicBezTo>
                    <a:cubicBezTo>
                      <a:pt x="70" y="102"/>
                      <a:pt x="70" y="102"/>
                      <a:pt x="70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7" y="98"/>
                      <a:pt x="78" y="97"/>
                      <a:pt x="80" y="97"/>
                    </a:cubicBezTo>
                    <a:cubicBezTo>
                      <a:pt x="82" y="97"/>
                      <a:pt x="84" y="98"/>
                      <a:pt x="87" y="99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88" y="100"/>
                      <a:pt x="88" y="100"/>
                      <a:pt x="88" y="100"/>
                    </a:cubicBezTo>
                    <a:cubicBezTo>
                      <a:pt x="94" y="110"/>
                      <a:pt x="94" y="110"/>
                      <a:pt x="94" y="110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5" y="128"/>
                      <a:pt x="95" y="128"/>
                      <a:pt x="95" y="128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93" y="136"/>
                      <a:pt x="93" y="136"/>
                      <a:pt x="93" y="136"/>
                    </a:cubicBezTo>
                    <a:cubicBezTo>
                      <a:pt x="88" y="142"/>
                      <a:pt x="88" y="142"/>
                      <a:pt x="88" y="142"/>
                    </a:cubicBezTo>
                    <a:cubicBezTo>
                      <a:pt x="85" y="147"/>
                      <a:pt x="85" y="147"/>
                      <a:pt x="85" y="147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6" y="156"/>
                      <a:pt x="86" y="156"/>
                      <a:pt x="86" y="156"/>
                    </a:cubicBezTo>
                    <a:cubicBezTo>
                      <a:pt x="89" y="155"/>
                      <a:pt x="89" y="155"/>
                      <a:pt x="89" y="155"/>
                    </a:cubicBezTo>
                    <a:cubicBezTo>
                      <a:pt x="92" y="152"/>
                      <a:pt x="92" y="152"/>
                      <a:pt x="92" y="152"/>
                    </a:cubicBezTo>
                    <a:cubicBezTo>
                      <a:pt x="93" y="151"/>
                      <a:pt x="93" y="151"/>
                      <a:pt x="93" y="151"/>
                    </a:cubicBezTo>
                    <a:cubicBezTo>
                      <a:pt x="94" y="150"/>
                      <a:pt x="94" y="150"/>
                      <a:pt x="94" y="150"/>
                    </a:cubicBezTo>
                    <a:cubicBezTo>
                      <a:pt x="98" y="154"/>
                      <a:pt x="98" y="154"/>
                      <a:pt x="98" y="154"/>
                    </a:cubicBezTo>
                    <a:cubicBezTo>
                      <a:pt x="98" y="154"/>
                      <a:pt x="98" y="154"/>
                      <a:pt x="98" y="154"/>
                    </a:cubicBezTo>
                    <a:cubicBezTo>
                      <a:pt x="98" y="161"/>
                      <a:pt x="98" y="161"/>
                      <a:pt x="98" y="161"/>
                    </a:cubicBezTo>
                    <a:cubicBezTo>
                      <a:pt x="97" y="161"/>
                      <a:pt x="97" y="161"/>
                      <a:pt x="97" y="161"/>
                    </a:cubicBezTo>
                    <a:cubicBezTo>
                      <a:pt x="94" y="162"/>
                      <a:pt x="94" y="162"/>
                      <a:pt x="94" y="162"/>
                    </a:cubicBezTo>
                    <a:cubicBezTo>
                      <a:pt x="92" y="164"/>
                      <a:pt x="92" y="164"/>
                      <a:pt x="92" y="16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0" y="172"/>
                      <a:pt x="90" y="172"/>
                      <a:pt x="90" y="172"/>
                    </a:cubicBezTo>
                    <a:cubicBezTo>
                      <a:pt x="89" y="172"/>
                      <a:pt x="89" y="172"/>
                      <a:pt x="89" y="172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5" y="173"/>
                      <a:pt x="85" y="173"/>
                      <a:pt x="85" y="173"/>
                    </a:cubicBezTo>
                    <a:cubicBezTo>
                      <a:pt x="82" y="174"/>
                      <a:pt x="82" y="174"/>
                      <a:pt x="82" y="174"/>
                    </a:cubicBezTo>
                    <a:cubicBezTo>
                      <a:pt x="80" y="178"/>
                      <a:pt x="80" y="178"/>
                      <a:pt x="80" y="178"/>
                    </a:cubicBezTo>
                    <a:cubicBezTo>
                      <a:pt x="80" y="179"/>
                      <a:pt x="80" y="179"/>
                      <a:pt x="80" y="179"/>
                    </a:cubicBezTo>
                    <a:cubicBezTo>
                      <a:pt x="93" y="178"/>
                      <a:pt x="93" y="178"/>
                      <a:pt x="93" y="178"/>
                    </a:cubicBezTo>
                    <a:cubicBezTo>
                      <a:pt x="96" y="176"/>
                      <a:pt x="96" y="176"/>
                      <a:pt x="96" y="176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00" y="164"/>
                      <a:pt x="100" y="164"/>
                      <a:pt x="100" y="16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37" y="130"/>
                      <a:pt x="137" y="130"/>
                      <a:pt x="137" y="130"/>
                    </a:cubicBezTo>
                    <a:cubicBezTo>
                      <a:pt x="142" y="130"/>
                      <a:pt x="142" y="130"/>
                      <a:pt x="142" y="130"/>
                    </a:cubicBez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57" y="122"/>
                      <a:pt x="157" y="122"/>
                      <a:pt x="157" y="122"/>
                    </a:cubicBezTo>
                    <a:cubicBezTo>
                      <a:pt x="164" y="105"/>
                      <a:pt x="164" y="105"/>
                      <a:pt x="164" y="105"/>
                    </a:cubicBezTo>
                    <a:cubicBezTo>
                      <a:pt x="164" y="105"/>
                      <a:pt x="164" y="105"/>
                      <a:pt x="164" y="105"/>
                    </a:cubicBezTo>
                    <a:cubicBezTo>
                      <a:pt x="164" y="104"/>
                      <a:pt x="164" y="104"/>
                      <a:pt x="164" y="104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8" y="78"/>
                      <a:pt x="188" y="78"/>
                      <a:pt x="188" y="78"/>
                    </a:cubicBezTo>
                    <a:cubicBezTo>
                      <a:pt x="187" y="64"/>
                      <a:pt x="187" y="64"/>
                      <a:pt x="187" y="64"/>
                    </a:cubicBezTo>
                    <a:cubicBezTo>
                      <a:pt x="186" y="64"/>
                      <a:pt x="184" y="63"/>
                      <a:pt x="183" y="62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82" y="61"/>
                      <a:pt x="182" y="61"/>
                      <a:pt x="182" y="61"/>
                    </a:cubicBezTo>
                    <a:cubicBezTo>
                      <a:pt x="178" y="62"/>
                      <a:pt x="178" y="62"/>
                      <a:pt x="178" y="62"/>
                    </a:cubicBezTo>
                    <a:cubicBezTo>
                      <a:pt x="176" y="61"/>
                      <a:pt x="175" y="60"/>
                      <a:pt x="174" y="58"/>
                    </a:cubicBezTo>
                    <a:cubicBezTo>
                      <a:pt x="172" y="56"/>
                      <a:pt x="172" y="56"/>
                      <a:pt x="172" y="56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72" y="55"/>
                      <a:pt x="172" y="55"/>
                      <a:pt x="172" y="55"/>
                    </a:cubicBezTo>
                    <a:cubicBezTo>
                      <a:pt x="172" y="33"/>
                      <a:pt x="172" y="33"/>
                      <a:pt x="172" y="33"/>
                    </a:cubicBezTo>
                    <a:cubicBezTo>
                      <a:pt x="170" y="32"/>
                      <a:pt x="167" y="31"/>
                      <a:pt x="164" y="28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2"/>
                      <a:pt x="154" y="8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2"/>
                      <a:pt x="152" y="2"/>
                      <a:pt x="152" y="2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4" y="12"/>
                      <a:pt x="140" y="12"/>
                      <a:pt x="138" y="11"/>
                    </a:cubicBezTo>
                    <a:cubicBezTo>
                      <a:pt x="136" y="10"/>
                      <a:pt x="134" y="8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5" y="2"/>
                      <a:pt x="115" y="2"/>
                      <a:pt x="115" y="2"/>
                    </a:cubicBezTo>
                    <a:cubicBezTo>
                      <a:pt x="118" y="6"/>
                      <a:pt x="118" y="6"/>
                      <a:pt x="118" y="6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6" y="24"/>
                      <a:pt x="106" y="24"/>
                      <a:pt x="106" y="2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94" y="26"/>
                      <a:pt x="94" y="26"/>
                      <a:pt x="94" y="26"/>
                    </a:cubicBezTo>
                    <a:lnTo>
                      <a:pt x="86" y="2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860210" y="2000860"/>
                <a:ext cx="923691" cy="626840"/>
              </a:xfrm>
              <a:custGeom>
                <a:avLst/>
                <a:gdLst>
                  <a:gd name="T0" fmla="*/ 47 w 268"/>
                  <a:gd name="T1" fmla="*/ 2 h 182"/>
                  <a:gd name="T2" fmla="*/ 36 w 268"/>
                  <a:gd name="T3" fmla="*/ 5 h 182"/>
                  <a:gd name="T4" fmla="*/ 34 w 268"/>
                  <a:gd name="T5" fmla="*/ 9 h 182"/>
                  <a:gd name="T6" fmla="*/ 29 w 268"/>
                  <a:gd name="T7" fmla="*/ 17 h 182"/>
                  <a:gd name="T8" fmla="*/ 21 w 268"/>
                  <a:gd name="T9" fmla="*/ 23 h 182"/>
                  <a:gd name="T10" fmla="*/ 11 w 268"/>
                  <a:gd name="T11" fmla="*/ 17 h 182"/>
                  <a:gd name="T12" fmla="*/ 0 w 268"/>
                  <a:gd name="T13" fmla="*/ 19 h 182"/>
                  <a:gd name="T14" fmla="*/ 16 w 268"/>
                  <a:gd name="T15" fmla="*/ 30 h 182"/>
                  <a:gd name="T16" fmla="*/ 17 w 268"/>
                  <a:gd name="T17" fmla="*/ 31 h 182"/>
                  <a:gd name="T18" fmla="*/ 18 w 268"/>
                  <a:gd name="T19" fmla="*/ 51 h 182"/>
                  <a:gd name="T20" fmla="*/ 30 w 268"/>
                  <a:gd name="T21" fmla="*/ 75 h 182"/>
                  <a:gd name="T22" fmla="*/ 38 w 268"/>
                  <a:gd name="T23" fmla="*/ 67 h 182"/>
                  <a:gd name="T24" fmla="*/ 49 w 268"/>
                  <a:gd name="T25" fmla="*/ 65 h 182"/>
                  <a:gd name="T26" fmla="*/ 49 w 268"/>
                  <a:gd name="T27" fmla="*/ 65 h 182"/>
                  <a:gd name="T28" fmla="*/ 59 w 268"/>
                  <a:gd name="T29" fmla="*/ 77 h 182"/>
                  <a:gd name="T30" fmla="*/ 63 w 268"/>
                  <a:gd name="T31" fmla="*/ 88 h 182"/>
                  <a:gd name="T32" fmla="*/ 62 w 268"/>
                  <a:gd name="T33" fmla="*/ 97 h 182"/>
                  <a:gd name="T34" fmla="*/ 69 w 268"/>
                  <a:gd name="T35" fmla="*/ 107 h 182"/>
                  <a:gd name="T36" fmla="*/ 79 w 268"/>
                  <a:gd name="T37" fmla="*/ 104 h 182"/>
                  <a:gd name="T38" fmla="*/ 83 w 268"/>
                  <a:gd name="T39" fmla="*/ 108 h 182"/>
                  <a:gd name="T40" fmla="*/ 96 w 268"/>
                  <a:gd name="T41" fmla="*/ 113 h 182"/>
                  <a:gd name="T42" fmla="*/ 105 w 268"/>
                  <a:gd name="T43" fmla="*/ 110 h 182"/>
                  <a:gd name="T44" fmla="*/ 109 w 268"/>
                  <a:gd name="T45" fmla="*/ 105 h 182"/>
                  <a:gd name="T46" fmla="*/ 115 w 268"/>
                  <a:gd name="T47" fmla="*/ 121 h 182"/>
                  <a:gd name="T48" fmla="*/ 131 w 268"/>
                  <a:gd name="T49" fmla="*/ 136 h 182"/>
                  <a:gd name="T50" fmla="*/ 133 w 268"/>
                  <a:gd name="T51" fmla="*/ 161 h 182"/>
                  <a:gd name="T52" fmla="*/ 143 w 268"/>
                  <a:gd name="T53" fmla="*/ 166 h 182"/>
                  <a:gd name="T54" fmla="*/ 149 w 268"/>
                  <a:gd name="T55" fmla="*/ 182 h 182"/>
                  <a:gd name="T56" fmla="*/ 185 w 268"/>
                  <a:gd name="T57" fmla="*/ 151 h 182"/>
                  <a:gd name="T58" fmla="*/ 200 w 268"/>
                  <a:gd name="T59" fmla="*/ 136 h 182"/>
                  <a:gd name="T60" fmla="*/ 226 w 268"/>
                  <a:gd name="T61" fmla="*/ 113 h 182"/>
                  <a:gd name="T62" fmla="*/ 235 w 268"/>
                  <a:gd name="T63" fmla="*/ 105 h 182"/>
                  <a:gd name="T64" fmla="*/ 238 w 268"/>
                  <a:gd name="T65" fmla="*/ 85 h 182"/>
                  <a:gd name="T66" fmla="*/ 247 w 268"/>
                  <a:gd name="T67" fmla="*/ 83 h 182"/>
                  <a:gd name="T68" fmla="*/ 261 w 268"/>
                  <a:gd name="T69" fmla="*/ 99 h 182"/>
                  <a:gd name="T70" fmla="*/ 259 w 268"/>
                  <a:gd name="T71" fmla="*/ 87 h 182"/>
                  <a:gd name="T72" fmla="*/ 268 w 268"/>
                  <a:gd name="T73" fmla="*/ 79 h 182"/>
                  <a:gd name="T74" fmla="*/ 263 w 268"/>
                  <a:gd name="T75" fmla="*/ 63 h 182"/>
                  <a:gd name="T76" fmla="*/ 245 w 268"/>
                  <a:gd name="T77" fmla="*/ 55 h 182"/>
                  <a:gd name="T78" fmla="*/ 240 w 268"/>
                  <a:gd name="T79" fmla="*/ 54 h 182"/>
                  <a:gd name="T80" fmla="*/ 234 w 268"/>
                  <a:gd name="T81" fmla="*/ 55 h 182"/>
                  <a:gd name="T82" fmla="*/ 223 w 268"/>
                  <a:gd name="T83" fmla="*/ 55 h 182"/>
                  <a:gd name="T84" fmla="*/ 222 w 268"/>
                  <a:gd name="T85" fmla="*/ 69 h 182"/>
                  <a:gd name="T86" fmla="*/ 207 w 268"/>
                  <a:gd name="T87" fmla="*/ 71 h 182"/>
                  <a:gd name="T88" fmla="*/ 187 w 268"/>
                  <a:gd name="T89" fmla="*/ 53 h 182"/>
                  <a:gd name="T90" fmla="*/ 183 w 268"/>
                  <a:gd name="T91" fmla="*/ 44 h 182"/>
                  <a:gd name="T92" fmla="*/ 184 w 268"/>
                  <a:gd name="T93" fmla="*/ 49 h 182"/>
                  <a:gd name="T94" fmla="*/ 179 w 268"/>
                  <a:gd name="T95" fmla="*/ 60 h 182"/>
                  <a:gd name="T96" fmla="*/ 167 w 268"/>
                  <a:gd name="T97" fmla="*/ 57 h 182"/>
                  <a:gd name="T98" fmla="*/ 166 w 268"/>
                  <a:gd name="T99" fmla="*/ 47 h 182"/>
                  <a:gd name="T100" fmla="*/ 156 w 268"/>
                  <a:gd name="T101" fmla="*/ 42 h 182"/>
                  <a:gd name="T102" fmla="*/ 144 w 268"/>
                  <a:gd name="T103" fmla="*/ 35 h 182"/>
                  <a:gd name="T104" fmla="*/ 127 w 268"/>
                  <a:gd name="T105" fmla="*/ 29 h 182"/>
                  <a:gd name="T106" fmla="*/ 117 w 268"/>
                  <a:gd name="T107" fmla="*/ 33 h 182"/>
                  <a:gd name="T108" fmla="*/ 112 w 268"/>
                  <a:gd name="T109" fmla="*/ 24 h 182"/>
                  <a:gd name="T110" fmla="*/ 98 w 268"/>
                  <a:gd name="T111" fmla="*/ 23 h 182"/>
                  <a:gd name="T112" fmla="*/ 82 w 268"/>
                  <a:gd name="T113" fmla="*/ 27 h 182"/>
                  <a:gd name="T114" fmla="*/ 67 w 268"/>
                  <a:gd name="T115" fmla="*/ 2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" h="182">
                    <a:moveTo>
                      <a:pt x="52" y="8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5" y="21"/>
                      <a:pt x="11" y="19"/>
                      <a:pt x="11" y="17"/>
                    </a:cubicBezTo>
                    <a:cubicBezTo>
                      <a:pt x="10" y="16"/>
                      <a:pt x="9" y="16"/>
                      <a:pt x="9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9" y="77"/>
                      <a:pt x="59" y="77"/>
                      <a:pt x="59" y="7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79" y="104"/>
                      <a:pt x="79" y="104"/>
                      <a:pt x="79" y="104"/>
                    </a:cubicBezTo>
                    <a:cubicBezTo>
                      <a:pt x="83" y="108"/>
                      <a:pt x="83" y="108"/>
                      <a:pt x="83" y="108"/>
                    </a:cubicBezTo>
                    <a:cubicBezTo>
                      <a:pt x="89" y="107"/>
                      <a:pt x="89" y="107"/>
                      <a:pt x="89" y="107"/>
                    </a:cubicBezTo>
                    <a:cubicBezTo>
                      <a:pt x="93" y="106"/>
                      <a:pt x="95" y="107"/>
                      <a:pt x="96" y="110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97" y="114"/>
                      <a:pt x="97" y="114"/>
                      <a:pt x="97" y="114"/>
                    </a:cubicBezTo>
                    <a:cubicBezTo>
                      <a:pt x="102" y="115"/>
                      <a:pt x="102" y="115"/>
                      <a:pt x="102" y="115"/>
                    </a:cubicBezTo>
                    <a:cubicBezTo>
                      <a:pt x="105" y="110"/>
                      <a:pt x="105" y="110"/>
                      <a:pt x="105" y="110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07"/>
                      <a:pt x="105" y="105"/>
                      <a:pt x="106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4" y="107"/>
                      <a:pt x="116" y="110"/>
                      <a:pt x="116" y="113"/>
                    </a:cubicBezTo>
                    <a:cubicBezTo>
                      <a:pt x="115" y="116"/>
                      <a:pt x="115" y="116"/>
                      <a:pt x="115" y="116"/>
                    </a:cubicBezTo>
                    <a:cubicBezTo>
                      <a:pt x="115" y="121"/>
                      <a:pt x="115" y="121"/>
                      <a:pt x="115" y="121"/>
                    </a:cubicBezTo>
                    <a:cubicBezTo>
                      <a:pt x="120" y="127"/>
                      <a:pt x="120" y="127"/>
                      <a:pt x="120" y="127"/>
                    </a:cubicBezTo>
                    <a:cubicBezTo>
                      <a:pt x="125" y="133"/>
                      <a:pt x="125" y="133"/>
                      <a:pt x="125" y="133"/>
                    </a:cubicBezTo>
                    <a:cubicBezTo>
                      <a:pt x="127" y="135"/>
                      <a:pt x="129" y="135"/>
                      <a:pt x="131" y="136"/>
                    </a:cubicBezTo>
                    <a:cubicBezTo>
                      <a:pt x="131" y="136"/>
                      <a:pt x="131" y="136"/>
                      <a:pt x="131" y="136"/>
                    </a:cubicBezTo>
                    <a:cubicBezTo>
                      <a:pt x="133" y="137"/>
                      <a:pt x="133" y="139"/>
                      <a:pt x="133" y="143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34" y="163"/>
                      <a:pt x="135" y="164"/>
                      <a:pt x="137" y="165"/>
                    </a:cubicBezTo>
                    <a:cubicBezTo>
                      <a:pt x="137" y="165"/>
                      <a:pt x="137" y="165"/>
                      <a:pt x="137" y="165"/>
                    </a:cubicBezTo>
                    <a:cubicBezTo>
                      <a:pt x="140" y="163"/>
                      <a:pt x="141" y="164"/>
                      <a:pt x="143" y="166"/>
                    </a:cubicBezTo>
                    <a:cubicBezTo>
                      <a:pt x="145" y="167"/>
                      <a:pt x="145" y="167"/>
                      <a:pt x="145" y="167"/>
                    </a:cubicBezTo>
                    <a:cubicBezTo>
                      <a:pt x="147" y="167"/>
                      <a:pt x="148" y="169"/>
                      <a:pt x="149" y="172"/>
                    </a:cubicBezTo>
                    <a:cubicBezTo>
                      <a:pt x="149" y="182"/>
                      <a:pt x="149" y="182"/>
                      <a:pt x="149" y="182"/>
                    </a:cubicBezTo>
                    <a:cubicBezTo>
                      <a:pt x="159" y="163"/>
                      <a:pt x="159" y="163"/>
                      <a:pt x="159" y="163"/>
                    </a:cubicBezTo>
                    <a:cubicBezTo>
                      <a:pt x="161" y="153"/>
                      <a:pt x="165" y="147"/>
                      <a:pt x="169" y="146"/>
                    </a:cubicBezTo>
                    <a:cubicBezTo>
                      <a:pt x="173" y="145"/>
                      <a:pt x="178" y="147"/>
                      <a:pt x="185" y="151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2" y="147"/>
                      <a:pt x="212" y="147"/>
                      <a:pt x="212" y="147"/>
                    </a:cubicBezTo>
                    <a:cubicBezTo>
                      <a:pt x="200" y="136"/>
                      <a:pt x="200" y="136"/>
                      <a:pt x="200" y="136"/>
                    </a:cubicBezTo>
                    <a:cubicBezTo>
                      <a:pt x="195" y="133"/>
                      <a:pt x="192" y="130"/>
                      <a:pt x="193" y="129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11" y="132"/>
                      <a:pt x="219" y="127"/>
                      <a:pt x="226" y="113"/>
                    </a:cubicBezTo>
                    <a:cubicBezTo>
                      <a:pt x="226" y="113"/>
                      <a:pt x="226" y="113"/>
                      <a:pt x="226" y="113"/>
                    </a:cubicBezTo>
                    <a:cubicBezTo>
                      <a:pt x="227" y="113"/>
                      <a:pt x="227" y="113"/>
                      <a:pt x="227" y="113"/>
                    </a:cubicBezTo>
                    <a:cubicBezTo>
                      <a:pt x="235" y="105"/>
                      <a:pt x="235" y="105"/>
                      <a:pt x="235" y="105"/>
                    </a:cubicBezTo>
                    <a:cubicBezTo>
                      <a:pt x="237" y="87"/>
                      <a:pt x="237" y="87"/>
                      <a:pt x="237" y="87"/>
                    </a:cubicBezTo>
                    <a:cubicBezTo>
                      <a:pt x="237" y="85"/>
                      <a:pt x="237" y="85"/>
                      <a:pt x="237" y="85"/>
                    </a:cubicBezTo>
                    <a:cubicBezTo>
                      <a:pt x="238" y="85"/>
                      <a:pt x="238" y="85"/>
                      <a:pt x="238" y="85"/>
                    </a:cubicBezTo>
                    <a:cubicBezTo>
                      <a:pt x="239" y="85"/>
                      <a:pt x="239" y="85"/>
                      <a:pt x="239" y="85"/>
                    </a:cubicBezTo>
                    <a:cubicBezTo>
                      <a:pt x="245" y="83"/>
                      <a:pt x="245" y="83"/>
                      <a:pt x="245" y="83"/>
                    </a:cubicBezTo>
                    <a:cubicBezTo>
                      <a:pt x="247" y="83"/>
                      <a:pt x="247" y="83"/>
                      <a:pt x="247" y="83"/>
                    </a:cubicBezTo>
                    <a:cubicBezTo>
                      <a:pt x="247" y="83"/>
                      <a:pt x="247" y="83"/>
                      <a:pt x="247" y="83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61" y="99"/>
                      <a:pt x="261" y="99"/>
                      <a:pt x="261" y="99"/>
                    </a:cubicBezTo>
                    <a:cubicBezTo>
                      <a:pt x="265" y="97"/>
                      <a:pt x="265" y="97"/>
                      <a:pt x="265" y="97"/>
                    </a:cubicBezTo>
                    <a:cubicBezTo>
                      <a:pt x="266" y="95"/>
                      <a:pt x="266" y="95"/>
                      <a:pt x="266" y="95"/>
                    </a:cubicBezTo>
                    <a:cubicBezTo>
                      <a:pt x="259" y="87"/>
                      <a:pt x="259" y="87"/>
                      <a:pt x="259" y="87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57" y="85"/>
                      <a:pt x="257" y="85"/>
                      <a:pt x="257" y="85"/>
                    </a:cubicBezTo>
                    <a:cubicBezTo>
                      <a:pt x="268" y="79"/>
                      <a:pt x="268" y="79"/>
                      <a:pt x="268" y="79"/>
                    </a:cubicBezTo>
                    <a:cubicBezTo>
                      <a:pt x="267" y="62"/>
                      <a:pt x="267" y="62"/>
                      <a:pt x="267" y="62"/>
                    </a:cubicBezTo>
                    <a:cubicBezTo>
                      <a:pt x="263" y="63"/>
                      <a:pt x="263" y="63"/>
                      <a:pt x="263" y="63"/>
                    </a:cubicBezTo>
                    <a:cubicBezTo>
                      <a:pt x="263" y="63"/>
                      <a:pt x="263" y="63"/>
                      <a:pt x="263" y="63"/>
                    </a:cubicBezTo>
                    <a:cubicBezTo>
                      <a:pt x="262" y="63"/>
                      <a:pt x="262" y="63"/>
                      <a:pt x="262" y="63"/>
                    </a:cubicBezTo>
                    <a:cubicBezTo>
                      <a:pt x="256" y="59"/>
                      <a:pt x="256" y="59"/>
                      <a:pt x="256" y="59"/>
                    </a:cubicBezTo>
                    <a:cubicBezTo>
                      <a:pt x="253" y="59"/>
                      <a:pt x="250" y="57"/>
                      <a:pt x="245" y="55"/>
                    </a:cubicBezTo>
                    <a:cubicBezTo>
                      <a:pt x="243" y="53"/>
                      <a:pt x="241" y="52"/>
                      <a:pt x="241" y="51"/>
                    </a:cubicBezTo>
                    <a:cubicBezTo>
                      <a:pt x="241" y="51"/>
                      <a:pt x="241" y="51"/>
                      <a:pt x="241" y="51"/>
                    </a:cubicBezTo>
                    <a:cubicBezTo>
                      <a:pt x="241" y="53"/>
                      <a:pt x="241" y="53"/>
                      <a:pt x="240" y="54"/>
                    </a:cubicBezTo>
                    <a:cubicBezTo>
                      <a:pt x="239" y="55"/>
                      <a:pt x="237" y="55"/>
                      <a:pt x="235" y="55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4" y="55"/>
                      <a:pt x="234" y="55"/>
                      <a:pt x="234" y="55"/>
                    </a:cubicBezTo>
                    <a:cubicBezTo>
                      <a:pt x="233" y="55"/>
                      <a:pt x="233" y="55"/>
                      <a:pt x="233" y="55"/>
                    </a:cubicBezTo>
                    <a:cubicBezTo>
                      <a:pt x="228" y="51"/>
                      <a:pt x="228" y="51"/>
                      <a:pt x="228" y="51"/>
                    </a:cubicBezTo>
                    <a:cubicBezTo>
                      <a:pt x="223" y="55"/>
                      <a:pt x="223" y="55"/>
                      <a:pt x="223" y="55"/>
                    </a:cubicBezTo>
                    <a:cubicBezTo>
                      <a:pt x="221" y="57"/>
                      <a:pt x="219" y="58"/>
                      <a:pt x="219" y="60"/>
                    </a:cubicBezTo>
                    <a:cubicBezTo>
                      <a:pt x="221" y="65"/>
                      <a:pt x="221" y="65"/>
                      <a:pt x="221" y="65"/>
                    </a:cubicBezTo>
                    <a:cubicBezTo>
                      <a:pt x="223" y="67"/>
                      <a:pt x="223" y="67"/>
                      <a:pt x="222" y="69"/>
                    </a:cubicBezTo>
                    <a:cubicBezTo>
                      <a:pt x="221" y="70"/>
                      <a:pt x="219" y="71"/>
                      <a:pt x="217" y="71"/>
                    </a:cubicBezTo>
                    <a:cubicBezTo>
                      <a:pt x="214" y="73"/>
                      <a:pt x="214" y="73"/>
                      <a:pt x="214" y="73"/>
                    </a:cubicBezTo>
                    <a:cubicBezTo>
                      <a:pt x="211" y="73"/>
                      <a:pt x="209" y="73"/>
                      <a:pt x="207" y="71"/>
                    </a:cubicBezTo>
                    <a:cubicBezTo>
                      <a:pt x="207" y="70"/>
                      <a:pt x="207" y="70"/>
                      <a:pt x="207" y="70"/>
                    </a:cubicBezTo>
                    <a:cubicBezTo>
                      <a:pt x="196" y="59"/>
                      <a:pt x="196" y="59"/>
                      <a:pt x="196" y="59"/>
                    </a:cubicBezTo>
                    <a:cubicBezTo>
                      <a:pt x="191" y="57"/>
                      <a:pt x="189" y="55"/>
                      <a:pt x="187" y="53"/>
                    </a:cubicBezTo>
                    <a:cubicBezTo>
                      <a:pt x="187" y="52"/>
                      <a:pt x="186" y="51"/>
                      <a:pt x="187" y="50"/>
                    </a:cubicBezTo>
                    <a:cubicBezTo>
                      <a:pt x="186" y="46"/>
                      <a:pt x="185" y="44"/>
                      <a:pt x="185" y="43"/>
                    </a:cubicBezTo>
                    <a:cubicBezTo>
                      <a:pt x="183" y="44"/>
                      <a:pt x="183" y="44"/>
                      <a:pt x="183" y="44"/>
                    </a:cubicBezTo>
                    <a:cubicBezTo>
                      <a:pt x="182" y="45"/>
                      <a:pt x="182" y="45"/>
                      <a:pt x="182" y="45"/>
                    </a:cubicBezTo>
                    <a:cubicBezTo>
                      <a:pt x="182" y="46"/>
                      <a:pt x="183" y="47"/>
                      <a:pt x="184" y="49"/>
                    </a:cubicBezTo>
                    <a:cubicBezTo>
                      <a:pt x="184" y="49"/>
                      <a:pt x="184" y="49"/>
                      <a:pt x="184" y="49"/>
                    </a:cubicBezTo>
                    <a:cubicBezTo>
                      <a:pt x="185" y="50"/>
                      <a:pt x="185" y="50"/>
                      <a:pt x="185" y="50"/>
                    </a:cubicBezTo>
                    <a:cubicBezTo>
                      <a:pt x="184" y="51"/>
                      <a:pt x="184" y="51"/>
                      <a:pt x="184" y="51"/>
                    </a:cubicBezTo>
                    <a:cubicBezTo>
                      <a:pt x="179" y="60"/>
                      <a:pt x="179" y="60"/>
                      <a:pt x="179" y="60"/>
                    </a:cubicBezTo>
                    <a:cubicBezTo>
                      <a:pt x="169" y="58"/>
                      <a:pt x="169" y="58"/>
                      <a:pt x="169" y="58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7" y="55"/>
                      <a:pt x="167" y="55"/>
                      <a:pt x="167" y="55"/>
                    </a:cubicBezTo>
                    <a:cubicBezTo>
                      <a:pt x="168" y="54"/>
                      <a:pt x="168" y="52"/>
                      <a:pt x="167" y="50"/>
                    </a:cubicBezTo>
                    <a:cubicBezTo>
                      <a:pt x="166" y="47"/>
                      <a:pt x="166" y="47"/>
                      <a:pt x="166" y="47"/>
                    </a:cubicBezTo>
                    <a:cubicBezTo>
                      <a:pt x="159" y="41"/>
                      <a:pt x="159" y="41"/>
                      <a:pt x="159" y="41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57" y="42"/>
                      <a:pt x="157" y="42"/>
                      <a:pt x="156" y="42"/>
                    </a:cubicBezTo>
                    <a:cubicBezTo>
                      <a:pt x="149" y="41"/>
                      <a:pt x="149" y="41"/>
                      <a:pt x="149" y="41"/>
                    </a:cubicBezTo>
                    <a:cubicBezTo>
                      <a:pt x="146" y="41"/>
                      <a:pt x="145" y="41"/>
                      <a:pt x="144" y="39"/>
                    </a:cubicBezTo>
                    <a:cubicBezTo>
                      <a:pt x="143" y="38"/>
                      <a:pt x="143" y="37"/>
                      <a:pt x="144" y="35"/>
                    </a:cubicBezTo>
                    <a:cubicBezTo>
                      <a:pt x="145" y="33"/>
                      <a:pt x="145" y="33"/>
                      <a:pt x="145" y="33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27" y="29"/>
                      <a:pt x="127" y="29"/>
                      <a:pt x="127" y="29"/>
                    </a:cubicBezTo>
                    <a:cubicBezTo>
                      <a:pt x="128" y="31"/>
                      <a:pt x="127" y="32"/>
                      <a:pt x="127" y="33"/>
                    </a:cubicBezTo>
                    <a:cubicBezTo>
                      <a:pt x="126" y="35"/>
                      <a:pt x="125" y="35"/>
                      <a:pt x="123" y="35"/>
                    </a:cubicBezTo>
                    <a:cubicBezTo>
                      <a:pt x="121" y="36"/>
                      <a:pt x="119" y="35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3" y="29"/>
                      <a:pt x="112" y="26"/>
                      <a:pt x="112" y="24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2" y="25"/>
                      <a:pt x="99" y="25"/>
                      <a:pt x="98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79" y="28"/>
                      <a:pt x="77" y="29"/>
                      <a:pt x="76" y="29"/>
                    </a:cubicBezTo>
                    <a:cubicBezTo>
                      <a:pt x="75" y="29"/>
                      <a:pt x="75" y="29"/>
                      <a:pt x="75" y="29"/>
                    </a:cubicBezTo>
                    <a:cubicBezTo>
                      <a:pt x="71" y="29"/>
                      <a:pt x="68" y="27"/>
                      <a:pt x="67" y="26"/>
                    </a:cubicBezTo>
                    <a:cubicBezTo>
                      <a:pt x="60" y="21"/>
                      <a:pt x="60" y="21"/>
                      <a:pt x="60" y="21"/>
                    </a:cubicBezTo>
                    <a:lnTo>
                      <a:pt x="52" y="8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664112" y="1108275"/>
                <a:ext cx="1240154" cy="1129934"/>
              </a:xfrm>
              <a:custGeom>
                <a:avLst/>
                <a:gdLst>
                  <a:gd name="T0" fmla="*/ 353 w 360"/>
                  <a:gd name="T1" fmla="*/ 152 h 328"/>
                  <a:gd name="T2" fmla="*/ 346 w 360"/>
                  <a:gd name="T3" fmla="*/ 119 h 328"/>
                  <a:gd name="T4" fmla="*/ 314 w 360"/>
                  <a:gd name="T5" fmla="*/ 152 h 328"/>
                  <a:gd name="T6" fmla="*/ 308 w 360"/>
                  <a:gd name="T7" fmla="*/ 162 h 328"/>
                  <a:gd name="T8" fmla="*/ 268 w 360"/>
                  <a:gd name="T9" fmla="*/ 169 h 328"/>
                  <a:gd name="T10" fmla="*/ 258 w 360"/>
                  <a:gd name="T11" fmla="*/ 152 h 328"/>
                  <a:gd name="T12" fmla="*/ 248 w 360"/>
                  <a:gd name="T13" fmla="*/ 142 h 328"/>
                  <a:gd name="T14" fmla="*/ 235 w 360"/>
                  <a:gd name="T15" fmla="*/ 131 h 328"/>
                  <a:gd name="T16" fmla="*/ 168 w 360"/>
                  <a:gd name="T17" fmla="*/ 118 h 328"/>
                  <a:gd name="T18" fmla="*/ 128 w 360"/>
                  <a:gd name="T19" fmla="*/ 56 h 328"/>
                  <a:gd name="T20" fmla="*/ 54 w 360"/>
                  <a:gd name="T21" fmla="*/ 8 h 328"/>
                  <a:gd name="T22" fmla="*/ 4 w 360"/>
                  <a:gd name="T23" fmla="*/ 14 h 328"/>
                  <a:gd name="T24" fmla="*/ 4 w 360"/>
                  <a:gd name="T25" fmla="*/ 20 h 328"/>
                  <a:gd name="T26" fmla="*/ 0 w 360"/>
                  <a:gd name="T27" fmla="*/ 28 h 328"/>
                  <a:gd name="T28" fmla="*/ 4 w 360"/>
                  <a:gd name="T29" fmla="*/ 45 h 328"/>
                  <a:gd name="T30" fmla="*/ 20 w 360"/>
                  <a:gd name="T31" fmla="*/ 37 h 328"/>
                  <a:gd name="T32" fmla="*/ 37 w 360"/>
                  <a:gd name="T33" fmla="*/ 49 h 328"/>
                  <a:gd name="T34" fmla="*/ 60 w 360"/>
                  <a:gd name="T35" fmla="*/ 76 h 328"/>
                  <a:gd name="T36" fmla="*/ 74 w 360"/>
                  <a:gd name="T37" fmla="*/ 65 h 328"/>
                  <a:gd name="T38" fmla="*/ 97 w 360"/>
                  <a:gd name="T39" fmla="*/ 51 h 328"/>
                  <a:gd name="T40" fmla="*/ 114 w 360"/>
                  <a:gd name="T41" fmla="*/ 70 h 328"/>
                  <a:gd name="T42" fmla="*/ 119 w 360"/>
                  <a:gd name="T43" fmla="*/ 100 h 328"/>
                  <a:gd name="T44" fmla="*/ 120 w 360"/>
                  <a:gd name="T45" fmla="*/ 131 h 328"/>
                  <a:gd name="T46" fmla="*/ 116 w 360"/>
                  <a:gd name="T47" fmla="*/ 144 h 328"/>
                  <a:gd name="T48" fmla="*/ 112 w 360"/>
                  <a:gd name="T49" fmla="*/ 149 h 328"/>
                  <a:gd name="T50" fmla="*/ 114 w 360"/>
                  <a:gd name="T51" fmla="*/ 167 h 328"/>
                  <a:gd name="T52" fmla="*/ 109 w 360"/>
                  <a:gd name="T53" fmla="*/ 184 h 328"/>
                  <a:gd name="T54" fmla="*/ 95 w 360"/>
                  <a:gd name="T55" fmla="*/ 181 h 328"/>
                  <a:gd name="T56" fmla="*/ 84 w 360"/>
                  <a:gd name="T57" fmla="*/ 204 h 328"/>
                  <a:gd name="T58" fmla="*/ 68 w 360"/>
                  <a:gd name="T59" fmla="*/ 218 h 328"/>
                  <a:gd name="T60" fmla="*/ 80 w 360"/>
                  <a:gd name="T61" fmla="*/ 235 h 328"/>
                  <a:gd name="T62" fmla="*/ 90 w 360"/>
                  <a:gd name="T63" fmla="*/ 248 h 328"/>
                  <a:gd name="T64" fmla="*/ 109 w 360"/>
                  <a:gd name="T65" fmla="*/ 253 h 328"/>
                  <a:gd name="T66" fmla="*/ 118 w 360"/>
                  <a:gd name="T67" fmla="*/ 271 h 328"/>
                  <a:gd name="T68" fmla="*/ 133 w 360"/>
                  <a:gd name="T69" fmla="*/ 283 h 328"/>
                  <a:gd name="T70" fmla="*/ 154 w 360"/>
                  <a:gd name="T71" fmla="*/ 277 h 328"/>
                  <a:gd name="T72" fmla="*/ 167 w 360"/>
                  <a:gd name="T73" fmla="*/ 274 h 328"/>
                  <a:gd name="T74" fmla="*/ 177 w 360"/>
                  <a:gd name="T75" fmla="*/ 289 h 328"/>
                  <a:gd name="T76" fmla="*/ 180 w 360"/>
                  <a:gd name="T77" fmla="*/ 289 h 328"/>
                  <a:gd name="T78" fmla="*/ 200 w 360"/>
                  <a:gd name="T79" fmla="*/ 282 h 328"/>
                  <a:gd name="T80" fmla="*/ 206 w 360"/>
                  <a:gd name="T81" fmla="*/ 291 h 328"/>
                  <a:gd name="T82" fmla="*/ 211 w 360"/>
                  <a:gd name="T83" fmla="*/ 297 h 328"/>
                  <a:gd name="T84" fmla="*/ 229 w 360"/>
                  <a:gd name="T85" fmla="*/ 308 h 328"/>
                  <a:gd name="T86" fmla="*/ 235 w 360"/>
                  <a:gd name="T87" fmla="*/ 303 h 328"/>
                  <a:gd name="T88" fmla="*/ 243 w 360"/>
                  <a:gd name="T89" fmla="*/ 297 h 328"/>
                  <a:gd name="T90" fmla="*/ 255 w 360"/>
                  <a:gd name="T91" fmla="*/ 314 h 328"/>
                  <a:gd name="T92" fmla="*/ 268 w 360"/>
                  <a:gd name="T93" fmla="*/ 328 h 328"/>
                  <a:gd name="T94" fmla="*/ 278 w 360"/>
                  <a:gd name="T95" fmla="*/ 310 h 328"/>
                  <a:gd name="T96" fmla="*/ 296 w 360"/>
                  <a:gd name="T97" fmla="*/ 301 h 328"/>
                  <a:gd name="T98" fmla="*/ 306 w 360"/>
                  <a:gd name="T99" fmla="*/ 304 h 328"/>
                  <a:gd name="T100" fmla="*/ 314 w 360"/>
                  <a:gd name="T101" fmla="*/ 314 h 328"/>
                  <a:gd name="T102" fmla="*/ 318 w 360"/>
                  <a:gd name="T103" fmla="*/ 287 h 328"/>
                  <a:gd name="T104" fmla="*/ 324 w 360"/>
                  <a:gd name="T105" fmla="*/ 243 h 328"/>
                  <a:gd name="T106" fmla="*/ 336 w 360"/>
                  <a:gd name="T107" fmla="*/ 245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60" h="328">
                    <a:moveTo>
                      <a:pt x="358" y="192"/>
                    </a:moveTo>
                    <a:cubicBezTo>
                      <a:pt x="352" y="153"/>
                      <a:pt x="352" y="153"/>
                      <a:pt x="352" y="153"/>
                    </a:cubicBezTo>
                    <a:cubicBezTo>
                      <a:pt x="352" y="152"/>
                      <a:pt x="352" y="152"/>
                      <a:pt x="352" y="152"/>
                    </a:cubicBezTo>
                    <a:cubicBezTo>
                      <a:pt x="353" y="152"/>
                      <a:pt x="353" y="152"/>
                      <a:pt x="353" y="152"/>
                    </a:cubicBezTo>
                    <a:cubicBezTo>
                      <a:pt x="356" y="148"/>
                      <a:pt x="357" y="144"/>
                      <a:pt x="356" y="141"/>
                    </a:cubicBezTo>
                    <a:cubicBezTo>
                      <a:pt x="355" y="139"/>
                      <a:pt x="355" y="139"/>
                      <a:pt x="355" y="139"/>
                    </a:cubicBezTo>
                    <a:cubicBezTo>
                      <a:pt x="350" y="136"/>
                      <a:pt x="348" y="130"/>
                      <a:pt x="350" y="119"/>
                    </a:cubicBezTo>
                    <a:cubicBezTo>
                      <a:pt x="346" y="119"/>
                      <a:pt x="346" y="119"/>
                      <a:pt x="346" y="119"/>
                    </a:cubicBezTo>
                    <a:cubicBezTo>
                      <a:pt x="343" y="118"/>
                      <a:pt x="340" y="120"/>
                      <a:pt x="337" y="122"/>
                    </a:cubicBezTo>
                    <a:cubicBezTo>
                      <a:pt x="334" y="124"/>
                      <a:pt x="332" y="127"/>
                      <a:pt x="331" y="129"/>
                    </a:cubicBezTo>
                    <a:cubicBezTo>
                      <a:pt x="330" y="134"/>
                      <a:pt x="324" y="137"/>
                      <a:pt x="316" y="140"/>
                    </a:cubicBezTo>
                    <a:cubicBezTo>
                      <a:pt x="314" y="152"/>
                      <a:pt x="314" y="152"/>
                      <a:pt x="314" y="152"/>
                    </a:cubicBezTo>
                    <a:cubicBezTo>
                      <a:pt x="314" y="152"/>
                      <a:pt x="314" y="152"/>
                      <a:pt x="314" y="152"/>
                    </a:cubicBezTo>
                    <a:cubicBezTo>
                      <a:pt x="313" y="153"/>
                      <a:pt x="313" y="153"/>
                      <a:pt x="313" y="153"/>
                    </a:cubicBezTo>
                    <a:cubicBezTo>
                      <a:pt x="309" y="161"/>
                      <a:pt x="309" y="161"/>
                      <a:pt x="309" y="161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68" y="169"/>
                      <a:pt x="268" y="169"/>
                      <a:pt x="268" y="169"/>
                    </a:cubicBezTo>
                    <a:cubicBezTo>
                      <a:pt x="266" y="169"/>
                      <a:pt x="266" y="169"/>
                      <a:pt x="266" y="169"/>
                    </a:cubicBezTo>
                    <a:cubicBezTo>
                      <a:pt x="266" y="168"/>
                      <a:pt x="266" y="168"/>
                      <a:pt x="266" y="168"/>
                    </a:cubicBezTo>
                    <a:cubicBezTo>
                      <a:pt x="255" y="156"/>
                      <a:pt x="255" y="156"/>
                      <a:pt x="255" y="156"/>
                    </a:cubicBezTo>
                    <a:cubicBezTo>
                      <a:pt x="258" y="152"/>
                      <a:pt x="258" y="152"/>
                      <a:pt x="258" y="152"/>
                    </a:cubicBezTo>
                    <a:cubicBezTo>
                      <a:pt x="254" y="146"/>
                      <a:pt x="254" y="146"/>
                      <a:pt x="254" y="146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2"/>
                      <a:pt x="248" y="142"/>
                      <a:pt x="248" y="142"/>
                    </a:cubicBezTo>
                    <a:cubicBezTo>
                      <a:pt x="248" y="141"/>
                      <a:pt x="248" y="141"/>
                      <a:pt x="248" y="141"/>
                    </a:cubicBezTo>
                    <a:cubicBezTo>
                      <a:pt x="248" y="141"/>
                      <a:pt x="248" y="141"/>
                      <a:pt x="248" y="141"/>
                    </a:cubicBezTo>
                    <a:cubicBezTo>
                      <a:pt x="246" y="130"/>
                      <a:pt x="246" y="130"/>
                      <a:pt x="246" y="130"/>
                    </a:cubicBezTo>
                    <a:cubicBezTo>
                      <a:pt x="235" y="131"/>
                      <a:pt x="235" y="131"/>
                      <a:pt x="235" y="131"/>
                    </a:cubicBezTo>
                    <a:cubicBezTo>
                      <a:pt x="234" y="130"/>
                      <a:pt x="234" y="130"/>
                      <a:pt x="234" y="130"/>
                    </a:cubicBezTo>
                    <a:cubicBezTo>
                      <a:pt x="226" y="125"/>
                      <a:pt x="226" y="125"/>
                      <a:pt x="226" y="125"/>
                    </a:cubicBezTo>
                    <a:cubicBezTo>
                      <a:pt x="194" y="119"/>
                      <a:pt x="194" y="119"/>
                      <a:pt x="194" y="119"/>
                    </a:cubicBezTo>
                    <a:cubicBezTo>
                      <a:pt x="168" y="118"/>
                      <a:pt x="168" y="118"/>
                      <a:pt x="168" y="118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6" y="119"/>
                      <a:pt x="165" y="118"/>
                      <a:pt x="164" y="118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48" y="80"/>
                      <a:pt x="141" y="72"/>
                      <a:pt x="128" y="56"/>
                    </a:cubicBezTo>
                    <a:cubicBezTo>
                      <a:pt x="116" y="42"/>
                      <a:pt x="110" y="34"/>
                      <a:pt x="108" y="32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0" y="5"/>
                      <a:pt x="46" y="3"/>
                      <a:pt x="40" y="2"/>
                    </a:cubicBezTo>
                    <a:cubicBezTo>
                      <a:pt x="34" y="0"/>
                      <a:pt x="22" y="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6"/>
                      <a:pt x="0" y="40"/>
                      <a:pt x="2" y="43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0"/>
                      <a:pt x="19" y="38"/>
                      <a:pt x="20" y="37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60"/>
                      <a:pt x="41" y="65"/>
                      <a:pt x="48" y="72"/>
                    </a:cubicBezTo>
                    <a:cubicBezTo>
                      <a:pt x="52" y="75"/>
                      <a:pt x="55" y="76"/>
                      <a:pt x="58" y="77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8" y="69"/>
                      <a:pt x="68" y="69"/>
                      <a:pt x="68" y="69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8" y="81"/>
                      <a:pt x="118" y="81"/>
                      <a:pt x="118" y="81"/>
                    </a:cubicBezTo>
                    <a:cubicBezTo>
                      <a:pt x="116" y="92"/>
                      <a:pt x="116" y="92"/>
                      <a:pt x="116" y="92"/>
                    </a:cubicBezTo>
                    <a:cubicBezTo>
                      <a:pt x="119" y="100"/>
                      <a:pt x="119" y="100"/>
                      <a:pt x="119" y="100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7" y="118"/>
                      <a:pt x="117" y="118"/>
                      <a:pt x="117" y="118"/>
                    </a:cubicBezTo>
                    <a:cubicBezTo>
                      <a:pt x="119" y="125"/>
                      <a:pt x="120" y="130"/>
                      <a:pt x="120" y="131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6" y="144"/>
                      <a:pt x="116" y="144"/>
                      <a:pt x="116" y="144"/>
                    </a:cubicBezTo>
                    <a:cubicBezTo>
                      <a:pt x="112" y="149"/>
                      <a:pt x="112" y="149"/>
                      <a:pt x="112" y="149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7"/>
                      <a:pt x="114" y="167"/>
                      <a:pt x="114" y="167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14" y="168"/>
                      <a:pt x="114" y="168"/>
                      <a:pt x="114" y="168"/>
                    </a:cubicBezTo>
                    <a:cubicBezTo>
                      <a:pt x="111" y="182"/>
                      <a:pt x="111" y="182"/>
                      <a:pt x="111" y="182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08" y="185"/>
                      <a:pt x="106" y="185"/>
                      <a:pt x="103" y="184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95" y="181"/>
                      <a:pt x="95" y="181"/>
                      <a:pt x="95" y="181"/>
                    </a:cubicBezTo>
                    <a:cubicBezTo>
                      <a:pt x="90" y="186"/>
                      <a:pt x="90" y="186"/>
                      <a:pt x="90" y="186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4" y="204"/>
                      <a:pt x="84" y="204"/>
                      <a:pt x="84" y="204"/>
                    </a:cubicBezTo>
                    <a:cubicBezTo>
                      <a:pt x="78" y="208"/>
                      <a:pt x="78" y="208"/>
                      <a:pt x="78" y="208"/>
                    </a:cubicBezTo>
                    <a:cubicBezTo>
                      <a:pt x="77" y="208"/>
                      <a:pt x="77" y="208"/>
                      <a:pt x="77" y="208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68" y="218"/>
                      <a:pt x="68" y="218"/>
                      <a:pt x="68" y="218"/>
                    </a:cubicBezTo>
                    <a:cubicBezTo>
                      <a:pt x="71" y="224"/>
                      <a:pt x="71" y="224"/>
                      <a:pt x="71" y="224"/>
                    </a:cubicBezTo>
                    <a:cubicBezTo>
                      <a:pt x="72" y="225"/>
                      <a:pt x="72" y="225"/>
                      <a:pt x="72" y="225"/>
                    </a:cubicBezTo>
                    <a:cubicBezTo>
                      <a:pt x="80" y="235"/>
                      <a:pt x="80" y="235"/>
                      <a:pt x="80" y="235"/>
                    </a:cubicBezTo>
                    <a:cubicBezTo>
                      <a:pt x="80" y="235"/>
                      <a:pt x="80" y="235"/>
                      <a:pt x="80" y="235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88" y="240"/>
                      <a:pt x="88" y="240"/>
                      <a:pt x="88" y="240"/>
                    </a:cubicBezTo>
                    <a:cubicBezTo>
                      <a:pt x="90" y="248"/>
                      <a:pt x="90" y="248"/>
                      <a:pt x="90" y="248"/>
                    </a:cubicBezTo>
                    <a:cubicBezTo>
                      <a:pt x="90" y="248"/>
                      <a:pt x="90" y="248"/>
                      <a:pt x="90" y="248"/>
                    </a:cubicBezTo>
                    <a:cubicBezTo>
                      <a:pt x="91" y="258"/>
                      <a:pt x="91" y="258"/>
                      <a:pt x="91" y="258"/>
                    </a:cubicBezTo>
                    <a:cubicBezTo>
                      <a:pt x="94" y="260"/>
                      <a:pt x="94" y="260"/>
                      <a:pt x="94" y="260"/>
                    </a:cubicBezTo>
                    <a:cubicBezTo>
                      <a:pt x="102" y="257"/>
                      <a:pt x="102" y="257"/>
                      <a:pt x="102" y="257"/>
                    </a:cubicBezTo>
                    <a:cubicBezTo>
                      <a:pt x="109" y="253"/>
                      <a:pt x="109" y="253"/>
                      <a:pt x="109" y="253"/>
                    </a:cubicBezTo>
                    <a:cubicBezTo>
                      <a:pt x="110" y="252"/>
                      <a:pt x="110" y="252"/>
                      <a:pt x="110" y="252"/>
                    </a:cubicBezTo>
                    <a:cubicBezTo>
                      <a:pt x="113" y="266"/>
                      <a:pt x="113" y="266"/>
                      <a:pt x="113" y="266"/>
                    </a:cubicBezTo>
                    <a:cubicBezTo>
                      <a:pt x="117" y="271"/>
                      <a:pt x="117" y="271"/>
                      <a:pt x="117" y="271"/>
                    </a:cubicBezTo>
                    <a:cubicBezTo>
                      <a:pt x="118" y="271"/>
                      <a:pt x="118" y="271"/>
                      <a:pt x="118" y="271"/>
                    </a:cubicBezTo>
                    <a:cubicBezTo>
                      <a:pt x="120" y="277"/>
                      <a:pt x="120" y="277"/>
                      <a:pt x="120" y="277"/>
                    </a:cubicBezTo>
                    <a:cubicBezTo>
                      <a:pt x="126" y="282"/>
                      <a:pt x="126" y="282"/>
                      <a:pt x="126" y="282"/>
                    </a:cubicBezTo>
                    <a:cubicBezTo>
                      <a:pt x="127" y="283"/>
                      <a:pt x="129" y="283"/>
                      <a:pt x="131" y="283"/>
                    </a:cubicBezTo>
                    <a:cubicBezTo>
                      <a:pt x="133" y="283"/>
                      <a:pt x="133" y="283"/>
                      <a:pt x="133" y="283"/>
                    </a:cubicBezTo>
                    <a:cubicBezTo>
                      <a:pt x="137" y="282"/>
                      <a:pt x="137" y="282"/>
                      <a:pt x="137" y="282"/>
                    </a:cubicBezTo>
                    <a:cubicBezTo>
                      <a:pt x="140" y="280"/>
                      <a:pt x="142" y="279"/>
                      <a:pt x="146" y="279"/>
                    </a:cubicBezTo>
                    <a:cubicBezTo>
                      <a:pt x="148" y="278"/>
                      <a:pt x="148" y="278"/>
                      <a:pt x="148" y="278"/>
                    </a:cubicBezTo>
                    <a:cubicBezTo>
                      <a:pt x="154" y="277"/>
                      <a:pt x="154" y="277"/>
                      <a:pt x="154" y="277"/>
                    </a:cubicBezTo>
                    <a:cubicBezTo>
                      <a:pt x="156" y="277"/>
                      <a:pt x="156" y="278"/>
                      <a:pt x="158" y="279"/>
                    </a:cubicBez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67" y="274"/>
                      <a:pt x="167" y="274"/>
                      <a:pt x="167" y="274"/>
                    </a:cubicBezTo>
                    <a:cubicBezTo>
                      <a:pt x="168" y="274"/>
                      <a:pt x="168" y="274"/>
                      <a:pt x="168" y="274"/>
                    </a:cubicBezTo>
                    <a:cubicBezTo>
                      <a:pt x="168" y="274"/>
                      <a:pt x="168" y="274"/>
                      <a:pt x="168" y="274"/>
                    </a:cubicBezTo>
                    <a:cubicBezTo>
                      <a:pt x="172" y="278"/>
                      <a:pt x="173" y="281"/>
                      <a:pt x="173" y="283"/>
                    </a:cubicBezTo>
                    <a:cubicBezTo>
                      <a:pt x="177" y="289"/>
                      <a:pt x="177" y="289"/>
                      <a:pt x="177" y="289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90"/>
                      <a:pt x="180" y="290"/>
                      <a:pt x="180" y="290"/>
                    </a:cubicBezTo>
                    <a:cubicBezTo>
                      <a:pt x="180" y="289"/>
                      <a:pt x="180" y="289"/>
                      <a:pt x="180" y="289"/>
                    </a:cubicBezTo>
                    <a:cubicBezTo>
                      <a:pt x="179" y="287"/>
                      <a:pt x="179" y="286"/>
                      <a:pt x="180" y="285"/>
                    </a:cubicBezTo>
                    <a:cubicBezTo>
                      <a:pt x="180" y="284"/>
                      <a:pt x="182" y="283"/>
                      <a:pt x="184" y="283"/>
                    </a:cubicBezTo>
                    <a:cubicBezTo>
                      <a:pt x="199" y="282"/>
                      <a:pt x="199" y="282"/>
                      <a:pt x="199" y="282"/>
                    </a:cubicBezTo>
                    <a:cubicBezTo>
                      <a:pt x="200" y="282"/>
                      <a:pt x="200" y="282"/>
                      <a:pt x="200" y="282"/>
                    </a:cubicBezTo>
                    <a:cubicBezTo>
                      <a:pt x="200" y="282"/>
                      <a:pt x="200" y="282"/>
                      <a:pt x="200" y="282"/>
                    </a:cubicBezTo>
                    <a:cubicBezTo>
                      <a:pt x="200" y="283"/>
                      <a:pt x="200" y="283"/>
                      <a:pt x="200" y="283"/>
                    </a:cubicBezTo>
                    <a:cubicBezTo>
                      <a:pt x="201" y="283"/>
                      <a:pt x="201" y="283"/>
                      <a:pt x="201" y="283"/>
                    </a:cubicBezTo>
                    <a:cubicBezTo>
                      <a:pt x="206" y="291"/>
                      <a:pt x="206" y="291"/>
                      <a:pt x="206" y="291"/>
                    </a:cubicBezTo>
                    <a:cubicBezTo>
                      <a:pt x="205" y="296"/>
                      <a:pt x="205" y="296"/>
                      <a:pt x="205" y="296"/>
                    </a:cubicBezTo>
                    <a:cubicBezTo>
                      <a:pt x="205" y="296"/>
                      <a:pt x="205" y="296"/>
                      <a:pt x="205" y="296"/>
                    </a:cubicBezTo>
                    <a:cubicBezTo>
                      <a:pt x="210" y="297"/>
                      <a:pt x="210" y="297"/>
                      <a:pt x="210" y="297"/>
                    </a:cubicBezTo>
                    <a:cubicBezTo>
                      <a:pt x="211" y="297"/>
                      <a:pt x="211" y="297"/>
                      <a:pt x="211" y="297"/>
                    </a:cubicBezTo>
                    <a:cubicBezTo>
                      <a:pt x="210" y="296"/>
                      <a:pt x="210" y="295"/>
                      <a:pt x="211" y="294"/>
                    </a:cubicBezTo>
                    <a:cubicBezTo>
                      <a:pt x="213" y="294"/>
                      <a:pt x="213" y="294"/>
                      <a:pt x="213" y="294"/>
                    </a:cubicBezTo>
                    <a:cubicBezTo>
                      <a:pt x="226" y="303"/>
                      <a:pt x="226" y="303"/>
                      <a:pt x="226" y="303"/>
                    </a:cubicBezTo>
                    <a:cubicBezTo>
                      <a:pt x="228" y="304"/>
                      <a:pt x="228" y="306"/>
                      <a:pt x="229" y="308"/>
                    </a:cubicBezTo>
                    <a:cubicBezTo>
                      <a:pt x="229" y="313"/>
                      <a:pt x="229" y="313"/>
                      <a:pt x="229" y="313"/>
                    </a:cubicBezTo>
                    <a:cubicBezTo>
                      <a:pt x="234" y="314"/>
                      <a:pt x="234" y="314"/>
                      <a:pt x="234" y="314"/>
                    </a:cubicBezTo>
                    <a:cubicBezTo>
                      <a:pt x="236" y="309"/>
                      <a:pt x="236" y="309"/>
                      <a:pt x="236" y="309"/>
                    </a:cubicBezTo>
                    <a:cubicBezTo>
                      <a:pt x="235" y="307"/>
                      <a:pt x="234" y="304"/>
                      <a:pt x="235" y="303"/>
                    </a:cubicBezTo>
                    <a:cubicBezTo>
                      <a:pt x="235" y="301"/>
                      <a:pt x="236" y="300"/>
                      <a:pt x="237" y="299"/>
                    </a:cubicBezTo>
                    <a:cubicBezTo>
                      <a:pt x="238" y="298"/>
                      <a:pt x="238" y="298"/>
                      <a:pt x="238" y="298"/>
                    </a:cubicBezTo>
                    <a:cubicBezTo>
                      <a:pt x="238" y="297"/>
                      <a:pt x="239" y="297"/>
                      <a:pt x="240" y="296"/>
                    </a:cubicBezTo>
                    <a:cubicBezTo>
                      <a:pt x="243" y="297"/>
                      <a:pt x="243" y="297"/>
                      <a:pt x="243" y="297"/>
                    </a:cubicBezTo>
                    <a:cubicBezTo>
                      <a:pt x="245" y="298"/>
                      <a:pt x="247" y="302"/>
                      <a:pt x="248" y="309"/>
                    </a:cubicBezTo>
                    <a:cubicBezTo>
                      <a:pt x="248" y="310"/>
                      <a:pt x="248" y="310"/>
                      <a:pt x="248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cubicBezTo>
                      <a:pt x="249" y="312"/>
                      <a:pt x="251" y="313"/>
                      <a:pt x="255" y="314"/>
                    </a:cubicBezTo>
                    <a:cubicBezTo>
                      <a:pt x="255" y="314"/>
                      <a:pt x="255" y="314"/>
                      <a:pt x="255" y="314"/>
                    </a:cubicBezTo>
                    <a:cubicBezTo>
                      <a:pt x="256" y="314"/>
                      <a:pt x="256" y="314"/>
                      <a:pt x="256" y="314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68" y="328"/>
                      <a:pt x="268" y="328"/>
                      <a:pt x="268" y="328"/>
                    </a:cubicBezTo>
                    <a:cubicBezTo>
                      <a:pt x="274" y="326"/>
                      <a:pt x="274" y="326"/>
                      <a:pt x="274" y="326"/>
                    </a:cubicBezTo>
                    <a:cubicBezTo>
                      <a:pt x="274" y="324"/>
                      <a:pt x="274" y="324"/>
                      <a:pt x="274" y="324"/>
                    </a:cubicBezTo>
                    <a:cubicBezTo>
                      <a:pt x="272" y="322"/>
                      <a:pt x="272" y="320"/>
                      <a:pt x="272" y="318"/>
                    </a:cubicBezTo>
                    <a:cubicBezTo>
                      <a:pt x="272" y="316"/>
                      <a:pt x="274" y="313"/>
                      <a:pt x="278" y="310"/>
                    </a:cubicBezTo>
                    <a:cubicBezTo>
                      <a:pt x="284" y="304"/>
                      <a:pt x="284" y="304"/>
                      <a:pt x="284" y="304"/>
                    </a:cubicBezTo>
                    <a:cubicBezTo>
                      <a:pt x="292" y="310"/>
                      <a:pt x="292" y="310"/>
                      <a:pt x="292" y="310"/>
                    </a:cubicBezTo>
                    <a:cubicBezTo>
                      <a:pt x="294" y="310"/>
                      <a:pt x="294" y="310"/>
                      <a:pt x="294" y="310"/>
                    </a:cubicBezTo>
                    <a:cubicBezTo>
                      <a:pt x="296" y="301"/>
                      <a:pt x="296" y="301"/>
                      <a:pt x="296" y="301"/>
                    </a:cubicBezTo>
                    <a:cubicBezTo>
                      <a:pt x="296" y="299"/>
                      <a:pt x="296" y="299"/>
                      <a:pt x="296" y="299"/>
                    </a:cubicBezTo>
                    <a:cubicBezTo>
                      <a:pt x="297" y="299"/>
                      <a:pt x="297" y="299"/>
                      <a:pt x="297" y="299"/>
                    </a:cubicBezTo>
                    <a:cubicBezTo>
                      <a:pt x="304" y="300"/>
                      <a:pt x="304" y="300"/>
                      <a:pt x="304" y="300"/>
                    </a:cubicBezTo>
                    <a:cubicBezTo>
                      <a:pt x="305" y="301"/>
                      <a:pt x="306" y="302"/>
                      <a:pt x="306" y="304"/>
                    </a:cubicBezTo>
                    <a:cubicBezTo>
                      <a:pt x="306" y="306"/>
                      <a:pt x="304" y="308"/>
                      <a:pt x="303" y="309"/>
                    </a:cubicBezTo>
                    <a:cubicBezTo>
                      <a:pt x="304" y="310"/>
                      <a:pt x="304" y="310"/>
                      <a:pt x="304" y="310"/>
                    </a:cubicBezTo>
                    <a:cubicBezTo>
                      <a:pt x="308" y="312"/>
                      <a:pt x="312" y="314"/>
                      <a:pt x="314" y="314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314" y="314"/>
                      <a:pt x="314" y="314"/>
                      <a:pt x="314" y="314"/>
                    </a:cubicBezTo>
                    <a:cubicBezTo>
                      <a:pt x="320" y="317"/>
                      <a:pt x="320" y="317"/>
                      <a:pt x="320" y="317"/>
                    </a:cubicBezTo>
                    <a:cubicBezTo>
                      <a:pt x="324" y="316"/>
                      <a:pt x="324" y="316"/>
                      <a:pt x="324" y="316"/>
                    </a:cubicBezTo>
                    <a:cubicBezTo>
                      <a:pt x="318" y="287"/>
                      <a:pt x="318" y="287"/>
                      <a:pt x="318" y="287"/>
                    </a:cubicBezTo>
                    <a:cubicBezTo>
                      <a:pt x="314" y="285"/>
                      <a:pt x="310" y="280"/>
                      <a:pt x="306" y="274"/>
                    </a:cubicBezTo>
                    <a:cubicBezTo>
                      <a:pt x="304" y="270"/>
                      <a:pt x="305" y="263"/>
                      <a:pt x="312" y="255"/>
                    </a:cubicBezTo>
                    <a:cubicBezTo>
                      <a:pt x="315" y="251"/>
                      <a:pt x="320" y="247"/>
                      <a:pt x="324" y="243"/>
                    </a:cubicBezTo>
                    <a:cubicBezTo>
                      <a:pt x="324" y="243"/>
                      <a:pt x="324" y="243"/>
                      <a:pt x="324" y="243"/>
                    </a:cubicBezTo>
                    <a:cubicBezTo>
                      <a:pt x="325" y="242"/>
                      <a:pt x="325" y="242"/>
                      <a:pt x="325" y="242"/>
                    </a:cubicBezTo>
                    <a:cubicBezTo>
                      <a:pt x="330" y="242"/>
                      <a:pt x="330" y="242"/>
                      <a:pt x="330" y="242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6" y="245"/>
                      <a:pt x="336" y="245"/>
                      <a:pt x="336" y="245"/>
                    </a:cubicBezTo>
                    <a:cubicBezTo>
                      <a:pt x="346" y="245"/>
                      <a:pt x="346" y="245"/>
                      <a:pt x="346" y="245"/>
                    </a:cubicBezTo>
                    <a:cubicBezTo>
                      <a:pt x="350" y="243"/>
                      <a:pt x="353" y="237"/>
                      <a:pt x="357" y="227"/>
                    </a:cubicBezTo>
                    <a:cubicBezTo>
                      <a:pt x="360" y="222"/>
                      <a:pt x="360" y="210"/>
                      <a:pt x="358" y="19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7415946" y="3127414"/>
                <a:ext cx="751262" cy="468609"/>
              </a:xfrm>
              <a:custGeom>
                <a:avLst/>
                <a:gdLst>
                  <a:gd name="T0" fmla="*/ 198 w 218"/>
                  <a:gd name="T1" fmla="*/ 4 h 136"/>
                  <a:gd name="T2" fmla="*/ 180 w 218"/>
                  <a:gd name="T3" fmla="*/ 6 h 136"/>
                  <a:gd name="T4" fmla="*/ 136 w 218"/>
                  <a:gd name="T5" fmla="*/ 21 h 136"/>
                  <a:gd name="T6" fmla="*/ 137 w 218"/>
                  <a:gd name="T7" fmla="*/ 31 h 136"/>
                  <a:gd name="T8" fmla="*/ 107 w 218"/>
                  <a:gd name="T9" fmla="*/ 26 h 136"/>
                  <a:gd name="T10" fmla="*/ 85 w 218"/>
                  <a:gd name="T11" fmla="*/ 0 h 136"/>
                  <a:gd name="T12" fmla="*/ 76 w 218"/>
                  <a:gd name="T13" fmla="*/ 10 h 136"/>
                  <a:gd name="T14" fmla="*/ 64 w 218"/>
                  <a:gd name="T15" fmla="*/ 4 h 136"/>
                  <a:gd name="T16" fmla="*/ 60 w 218"/>
                  <a:gd name="T17" fmla="*/ 10 h 136"/>
                  <a:gd name="T18" fmla="*/ 52 w 218"/>
                  <a:gd name="T19" fmla="*/ 13 h 136"/>
                  <a:gd name="T20" fmla="*/ 7 w 218"/>
                  <a:gd name="T21" fmla="*/ 64 h 136"/>
                  <a:gd name="T22" fmla="*/ 12 w 218"/>
                  <a:gd name="T23" fmla="*/ 76 h 136"/>
                  <a:gd name="T24" fmla="*/ 11 w 218"/>
                  <a:gd name="T25" fmla="*/ 76 h 136"/>
                  <a:gd name="T26" fmla="*/ 18 w 218"/>
                  <a:gd name="T27" fmla="*/ 104 h 136"/>
                  <a:gd name="T28" fmla="*/ 0 w 218"/>
                  <a:gd name="T29" fmla="*/ 115 h 136"/>
                  <a:gd name="T30" fmla="*/ 8 w 218"/>
                  <a:gd name="T31" fmla="*/ 122 h 136"/>
                  <a:gd name="T32" fmla="*/ 10 w 218"/>
                  <a:gd name="T33" fmla="*/ 125 h 136"/>
                  <a:gd name="T34" fmla="*/ 33 w 218"/>
                  <a:gd name="T35" fmla="*/ 136 h 136"/>
                  <a:gd name="T36" fmla="*/ 42 w 218"/>
                  <a:gd name="T37" fmla="*/ 127 h 136"/>
                  <a:gd name="T38" fmla="*/ 58 w 218"/>
                  <a:gd name="T39" fmla="*/ 120 h 136"/>
                  <a:gd name="T40" fmla="*/ 60 w 218"/>
                  <a:gd name="T41" fmla="*/ 122 h 136"/>
                  <a:gd name="T42" fmla="*/ 60 w 218"/>
                  <a:gd name="T43" fmla="*/ 122 h 136"/>
                  <a:gd name="T44" fmla="*/ 75 w 218"/>
                  <a:gd name="T45" fmla="*/ 132 h 136"/>
                  <a:gd name="T46" fmla="*/ 93 w 218"/>
                  <a:gd name="T47" fmla="*/ 126 h 136"/>
                  <a:gd name="T48" fmla="*/ 107 w 218"/>
                  <a:gd name="T49" fmla="*/ 125 h 136"/>
                  <a:gd name="T50" fmla="*/ 108 w 218"/>
                  <a:gd name="T51" fmla="*/ 124 h 136"/>
                  <a:gd name="T52" fmla="*/ 120 w 218"/>
                  <a:gd name="T53" fmla="*/ 110 h 136"/>
                  <a:gd name="T54" fmla="*/ 126 w 218"/>
                  <a:gd name="T55" fmla="*/ 107 h 136"/>
                  <a:gd name="T56" fmla="*/ 126 w 218"/>
                  <a:gd name="T57" fmla="*/ 107 h 136"/>
                  <a:gd name="T58" fmla="*/ 130 w 218"/>
                  <a:gd name="T59" fmla="*/ 108 h 136"/>
                  <a:gd name="T60" fmla="*/ 135 w 218"/>
                  <a:gd name="T61" fmla="*/ 88 h 136"/>
                  <a:gd name="T62" fmla="*/ 141 w 218"/>
                  <a:gd name="T63" fmla="*/ 87 h 136"/>
                  <a:gd name="T64" fmla="*/ 149 w 218"/>
                  <a:gd name="T65" fmla="*/ 70 h 136"/>
                  <a:gd name="T66" fmla="*/ 152 w 218"/>
                  <a:gd name="T67" fmla="*/ 60 h 136"/>
                  <a:gd name="T68" fmla="*/ 162 w 218"/>
                  <a:gd name="T69" fmla="*/ 56 h 136"/>
                  <a:gd name="T70" fmla="*/ 162 w 218"/>
                  <a:gd name="T71" fmla="*/ 55 h 136"/>
                  <a:gd name="T72" fmla="*/ 170 w 218"/>
                  <a:gd name="T73" fmla="*/ 48 h 136"/>
                  <a:gd name="T74" fmla="*/ 165 w 218"/>
                  <a:gd name="T75" fmla="*/ 48 h 136"/>
                  <a:gd name="T76" fmla="*/ 165 w 218"/>
                  <a:gd name="T77" fmla="*/ 44 h 136"/>
                  <a:gd name="T78" fmla="*/ 167 w 218"/>
                  <a:gd name="T79" fmla="*/ 44 h 136"/>
                  <a:gd name="T80" fmla="*/ 177 w 218"/>
                  <a:gd name="T81" fmla="*/ 39 h 136"/>
                  <a:gd name="T82" fmla="*/ 203 w 218"/>
                  <a:gd name="T83" fmla="*/ 21 h 136"/>
                  <a:gd name="T84" fmla="*/ 214 w 218"/>
                  <a:gd name="T85" fmla="*/ 24 h 136"/>
                  <a:gd name="T86" fmla="*/ 212 w 218"/>
                  <a:gd name="T87" fmla="*/ 15 h 136"/>
                  <a:gd name="T88" fmla="*/ 213 w 218"/>
                  <a:gd name="T89" fmla="*/ 14 h 136"/>
                  <a:gd name="T90" fmla="*/ 216 w 218"/>
                  <a:gd name="T91" fmla="*/ 6 h 136"/>
                  <a:gd name="T92" fmla="*/ 214 w 218"/>
                  <a:gd name="T93" fmla="*/ 7 h 136"/>
                  <a:gd name="T94" fmla="*/ 205 w 218"/>
                  <a:gd name="T95" fmla="*/ 8 h 136"/>
                  <a:gd name="T96" fmla="*/ 203 w 218"/>
                  <a:gd name="T97" fmla="*/ 8 h 136"/>
                  <a:gd name="T98" fmla="*/ 202 w 218"/>
                  <a:gd name="T99" fmla="*/ 7 h 136"/>
                  <a:gd name="T100" fmla="*/ 199 w 218"/>
                  <a:gd name="T101" fmla="*/ 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8" h="136">
                    <a:moveTo>
                      <a:pt x="199" y="4"/>
                    </a:moveTo>
                    <a:cubicBezTo>
                      <a:pt x="198" y="4"/>
                      <a:pt x="198" y="4"/>
                      <a:pt x="198" y="4"/>
                    </a:cubicBezTo>
                    <a:cubicBezTo>
                      <a:pt x="198" y="6"/>
                      <a:pt x="197" y="8"/>
                      <a:pt x="195" y="8"/>
                    </a:cubicBezTo>
                    <a:cubicBezTo>
                      <a:pt x="180" y="6"/>
                      <a:pt x="180" y="6"/>
                      <a:pt x="180" y="6"/>
                    </a:cubicBezTo>
                    <a:cubicBezTo>
                      <a:pt x="169" y="4"/>
                      <a:pt x="162" y="2"/>
                      <a:pt x="158" y="0"/>
                    </a:cubicBezTo>
                    <a:cubicBezTo>
                      <a:pt x="136" y="21"/>
                      <a:pt x="136" y="21"/>
                      <a:pt x="136" y="21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31"/>
                      <a:pt x="137" y="31"/>
                      <a:pt x="137" y="31"/>
                    </a:cubicBezTo>
                    <a:cubicBezTo>
                      <a:pt x="135" y="31"/>
                      <a:pt x="135" y="31"/>
                      <a:pt x="135" y="31"/>
                    </a:cubicBezTo>
                    <a:cubicBezTo>
                      <a:pt x="118" y="34"/>
                      <a:pt x="108" y="32"/>
                      <a:pt x="107" y="26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4"/>
                      <a:pt x="74" y="1"/>
                      <a:pt x="73" y="0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43" y="20"/>
                      <a:pt x="35" y="28"/>
                      <a:pt x="28" y="36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9"/>
                      <a:pt x="10" y="82"/>
                      <a:pt x="13" y="86"/>
                    </a:cubicBezTo>
                    <a:cubicBezTo>
                      <a:pt x="16" y="92"/>
                      <a:pt x="18" y="97"/>
                      <a:pt x="18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8" y="122"/>
                      <a:pt x="8" y="122"/>
                      <a:pt x="8" y="122"/>
                    </a:cubicBezTo>
                    <a:cubicBezTo>
                      <a:pt x="9" y="123"/>
                      <a:pt x="10" y="124"/>
                      <a:pt x="10" y="124"/>
                    </a:cubicBezTo>
                    <a:cubicBezTo>
                      <a:pt x="10" y="125"/>
                      <a:pt x="10" y="125"/>
                      <a:pt x="10" y="125"/>
                    </a:cubicBezTo>
                    <a:cubicBezTo>
                      <a:pt x="9" y="127"/>
                      <a:pt x="12" y="130"/>
                      <a:pt x="18" y="132"/>
                    </a:cubicBezTo>
                    <a:cubicBezTo>
                      <a:pt x="33" y="136"/>
                      <a:pt x="33" y="136"/>
                      <a:pt x="33" y="136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46" y="115"/>
                      <a:pt x="46" y="115"/>
                      <a:pt x="46" y="115"/>
                    </a:cubicBezTo>
                    <a:cubicBezTo>
                      <a:pt x="58" y="120"/>
                      <a:pt x="58" y="120"/>
                      <a:pt x="58" y="120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58" y="127"/>
                      <a:pt x="59" y="130"/>
                      <a:pt x="62" y="13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80" y="132"/>
                      <a:pt x="83" y="130"/>
                      <a:pt x="86" y="128"/>
                    </a:cubicBezTo>
                    <a:cubicBezTo>
                      <a:pt x="87" y="126"/>
                      <a:pt x="90" y="126"/>
                      <a:pt x="93" y="126"/>
                    </a:cubicBezTo>
                    <a:cubicBezTo>
                      <a:pt x="98" y="127"/>
                      <a:pt x="102" y="128"/>
                      <a:pt x="104" y="132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08" y="124"/>
                      <a:pt x="108" y="124"/>
                      <a:pt x="108" y="124"/>
                    </a:cubicBezTo>
                    <a:cubicBezTo>
                      <a:pt x="110" y="123"/>
                      <a:pt x="112" y="121"/>
                      <a:pt x="113" y="118"/>
                    </a:cubicBezTo>
                    <a:cubicBezTo>
                      <a:pt x="114" y="115"/>
                      <a:pt x="116" y="112"/>
                      <a:pt x="120" y="110"/>
                    </a:cubicBezTo>
                    <a:cubicBezTo>
                      <a:pt x="125" y="107"/>
                      <a:pt x="125" y="107"/>
                      <a:pt x="125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26" y="107"/>
                      <a:pt x="126" y="107"/>
                      <a:pt x="126" y="107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35" y="88"/>
                      <a:pt x="135" y="88"/>
                      <a:pt x="135" y="88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8" y="82"/>
                      <a:pt x="151" y="79"/>
                      <a:pt x="150" y="76"/>
                    </a:cubicBezTo>
                    <a:cubicBezTo>
                      <a:pt x="149" y="70"/>
                      <a:pt x="149" y="70"/>
                      <a:pt x="149" y="70"/>
                    </a:cubicBezTo>
                    <a:cubicBezTo>
                      <a:pt x="148" y="66"/>
                      <a:pt x="148" y="63"/>
                      <a:pt x="148" y="62"/>
                    </a:cubicBezTo>
                    <a:cubicBezTo>
                      <a:pt x="150" y="60"/>
                      <a:pt x="150" y="60"/>
                      <a:pt x="152" y="60"/>
                    </a:cubicBezTo>
                    <a:cubicBezTo>
                      <a:pt x="154" y="60"/>
                      <a:pt x="158" y="61"/>
                      <a:pt x="161" y="62"/>
                    </a:cubicBezTo>
                    <a:cubicBezTo>
                      <a:pt x="162" y="56"/>
                      <a:pt x="162" y="56"/>
                      <a:pt x="162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9" y="52"/>
                      <a:pt x="169" y="52"/>
                      <a:pt x="169" y="52"/>
                    </a:cubicBezTo>
                    <a:cubicBezTo>
                      <a:pt x="170" y="48"/>
                      <a:pt x="170" y="48"/>
                      <a:pt x="170" y="48"/>
                    </a:cubicBezTo>
                    <a:cubicBezTo>
                      <a:pt x="166" y="48"/>
                      <a:pt x="166" y="48"/>
                      <a:pt x="166" y="48"/>
                    </a:cubicBezTo>
                    <a:cubicBezTo>
                      <a:pt x="165" y="48"/>
                      <a:pt x="165" y="48"/>
                      <a:pt x="165" y="48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44"/>
                      <a:pt x="165" y="44"/>
                      <a:pt x="165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7" y="44"/>
                      <a:pt x="167" y="44"/>
                      <a:pt x="167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70" y="44"/>
                      <a:pt x="174" y="42"/>
                      <a:pt x="177" y="39"/>
                    </a:cubicBezTo>
                    <a:cubicBezTo>
                      <a:pt x="202" y="21"/>
                      <a:pt x="202" y="21"/>
                      <a:pt x="202" y="21"/>
                    </a:cubicBezTo>
                    <a:cubicBezTo>
                      <a:pt x="203" y="21"/>
                      <a:pt x="203" y="21"/>
                      <a:pt x="203" y="21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2" y="15"/>
                      <a:pt x="212" y="15"/>
                      <a:pt x="212" y="15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8" y="7"/>
                      <a:pt x="218" y="7"/>
                      <a:pt x="218" y="7"/>
                    </a:cubicBezTo>
                    <a:cubicBezTo>
                      <a:pt x="216" y="6"/>
                      <a:pt x="216" y="6"/>
                      <a:pt x="216" y="6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3" y="7"/>
                      <a:pt x="213" y="7"/>
                      <a:pt x="213" y="7"/>
                    </a:cubicBezTo>
                    <a:cubicBezTo>
                      <a:pt x="205" y="8"/>
                      <a:pt x="205" y="8"/>
                      <a:pt x="205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3" y="8"/>
                      <a:pt x="203" y="8"/>
                      <a:pt x="203" y="8"/>
                    </a:cubicBezTo>
                    <a:cubicBezTo>
                      <a:pt x="202" y="7"/>
                      <a:pt x="202" y="7"/>
                      <a:pt x="202" y="7"/>
                    </a:cubicBezTo>
                    <a:cubicBezTo>
                      <a:pt x="201" y="4"/>
                      <a:pt x="201" y="4"/>
                      <a:pt x="201" y="4"/>
                    </a:cubicBezTo>
                    <a:lnTo>
                      <a:pt x="199" y="4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8118519" y="3906399"/>
                <a:ext cx="116984" cy="103459"/>
              </a:xfrm>
              <a:custGeom>
                <a:avLst/>
                <a:gdLst>
                  <a:gd name="T0" fmla="*/ 31 w 34"/>
                  <a:gd name="T1" fmla="*/ 16 h 30"/>
                  <a:gd name="T2" fmla="*/ 34 w 34"/>
                  <a:gd name="T3" fmla="*/ 13 h 30"/>
                  <a:gd name="T4" fmla="*/ 34 w 34"/>
                  <a:gd name="T5" fmla="*/ 13 h 30"/>
                  <a:gd name="T6" fmla="*/ 34 w 34"/>
                  <a:gd name="T7" fmla="*/ 13 h 30"/>
                  <a:gd name="T8" fmla="*/ 34 w 34"/>
                  <a:gd name="T9" fmla="*/ 12 h 30"/>
                  <a:gd name="T10" fmla="*/ 24 w 34"/>
                  <a:gd name="T11" fmla="*/ 4 h 30"/>
                  <a:gd name="T12" fmla="*/ 11 w 34"/>
                  <a:gd name="T13" fmla="*/ 0 h 30"/>
                  <a:gd name="T14" fmla="*/ 6 w 34"/>
                  <a:gd name="T15" fmla="*/ 2 h 30"/>
                  <a:gd name="T16" fmla="*/ 6 w 34"/>
                  <a:gd name="T17" fmla="*/ 10 h 30"/>
                  <a:gd name="T18" fmla="*/ 2 w 34"/>
                  <a:gd name="T19" fmla="*/ 18 h 30"/>
                  <a:gd name="T20" fmla="*/ 0 w 34"/>
                  <a:gd name="T21" fmla="*/ 20 h 30"/>
                  <a:gd name="T22" fmla="*/ 4 w 34"/>
                  <a:gd name="T23" fmla="*/ 25 h 30"/>
                  <a:gd name="T24" fmla="*/ 4 w 34"/>
                  <a:gd name="T25" fmla="*/ 25 h 30"/>
                  <a:gd name="T26" fmla="*/ 6 w 34"/>
                  <a:gd name="T27" fmla="*/ 28 h 30"/>
                  <a:gd name="T28" fmla="*/ 10 w 34"/>
                  <a:gd name="T29" fmla="*/ 30 h 30"/>
                  <a:gd name="T30" fmla="*/ 17 w 34"/>
                  <a:gd name="T31" fmla="*/ 28 h 30"/>
                  <a:gd name="T32" fmla="*/ 26 w 34"/>
                  <a:gd name="T33" fmla="*/ 29 h 30"/>
                  <a:gd name="T34" fmla="*/ 26 w 34"/>
                  <a:gd name="T35" fmla="*/ 26 h 30"/>
                  <a:gd name="T36" fmla="*/ 31 w 34"/>
                  <a:gd name="T37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30">
                    <a:moveTo>
                      <a:pt x="31" y="16"/>
                    </a:move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8" y="1"/>
                      <a:pt x="14" y="0"/>
                      <a:pt x="11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3"/>
                      <a:pt x="4" y="16"/>
                      <a:pt x="2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3" y="28"/>
                      <a:pt x="15" y="27"/>
                      <a:pt x="17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1"/>
                      <a:pt x="28" y="18"/>
                      <a:pt x="31" y="16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7570797" y="3513525"/>
                <a:ext cx="651182" cy="503093"/>
              </a:xfrm>
              <a:custGeom>
                <a:avLst/>
                <a:gdLst>
                  <a:gd name="T0" fmla="*/ 120 w 189"/>
                  <a:gd name="T1" fmla="*/ 22 h 146"/>
                  <a:gd name="T2" fmla="*/ 85 w 189"/>
                  <a:gd name="T3" fmla="*/ 8 h 146"/>
                  <a:gd name="T4" fmla="*/ 85 w 189"/>
                  <a:gd name="T5" fmla="*/ 1 h 146"/>
                  <a:gd name="T6" fmla="*/ 81 w 189"/>
                  <a:gd name="T7" fmla="*/ 0 h 146"/>
                  <a:gd name="T8" fmla="*/ 66 w 189"/>
                  <a:gd name="T9" fmla="*/ 16 h 146"/>
                  <a:gd name="T10" fmla="*/ 57 w 189"/>
                  <a:gd name="T11" fmla="*/ 24 h 146"/>
                  <a:gd name="T12" fmla="*/ 47 w 189"/>
                  <a:gd name="T13" fmla="*/ 18 h 146"/>
                  <a:gd name="T14" fmla="*/ 31 w 189"/>
                  <a:gd name="T15" fmla="*/ 25 h 146"/>
                  <a:gd name="T16" fmla="*/ 10 w 189"/>
                  <a:gd name="T17" fmla="*/ 11 h 146"/>
                  <a:gd name="T18" fmla="*/ 1 w 189"/>
                  <a:gd name="T19" fmla="*/ 17 h 146"/>
                  <a:gd name="T20" fmla="*/ 1 w 189"/>
                  <a:gd name="T21" fmla="*/ 17 h 146"/>
                  <a:gd name="T22" fmla="*/ 0 w 189"/>
                  <a:gd name="T23" fmla="*/ 19 h 146"/>
                  <a:gd name="T24" fmla="*/ 4 w 189"/>
                  <a:gd name="T25" fmla="*/ 20 h 146"/>
                  <a:gd name="T26" fmla="*/ 5 w 189"/>
                  <a:gd name="T27" fmla="*/ 21 h 146"/>
                  <a:gd name="T28" fmla="*/ 34 w 189"/>
                  <a:gd name="T29" fmla="*/ 42 h 146"/>
                  <a:gd name="T30" fmla="*/ 62 w 189"/>
                  <a:gd name="T31" fmla="*/ 74 h 146"/>
                  <a:gd name="T32" fmla="*/ 90 w 189"/>
                  <a:gd name="T33" fmla="*/ 72 h 146"/>
                  <a:gd name="T34" fmla="*/ 91 w 189"/>
                  <a:gd name="T35" fmla="*/ 71 h 146"/>
                  <a:gd name="T36" fmla="*/ 99 w 189"/>
                  <a:gd name="T37" fmla="*/ 73 h 146"/>
                  <a:gd name="T38" fmla="*/ 99 w 189"/>
                  <a:gd name="T39" fmla="*/ 74 h 146"/>
                  <a:gd name="T40" fmla="*/ 93 w 189"/>
                  <a:gd name="T41" fmla="*/ 92 h 146"/>
                  <a:gd name="T42" fmla="*/ 83 w 189"/>
                  <a:gd name="T43" fmla="*/ 93 h 146"/>
                  <a:gd name="T44" fmla="*/ 73 w 189"/>
                  <a:gd name="T45" fmla="*/ 116 h 146"/>
                  <a:gd name="T46" fmla="*/ 89 w 189"/>
                  <a:gd name="T47" fmla="*/ 126 h 146"/>
                  <a:gd name="T48" fmla="*/ 93 w 189"/>
                  <a:gd name="T49" fmla="*/ 133 h 146"/>
                  <a:gd name="T50" fmla="*/ 99 w 189"/>
                  <a:gd name="T51" fmla="*/ 132 h 146"/>
                  <a:gd name="T52" fmla="*/ 115 w 189"/>
                  <a:gd name="T53" fmla="*/ 138 h 146"/>
                  <a:gd name="T54" fmla="*/ 118 w 189"/>
                  <a:gd name="T55" fmla="*/ 143 h 146"/>
                  <a:gd name="T56" fmla="*/ 132 w 189"/>
                  <a:gd name="T57" fmla="*/ 143 h 146"/>
                  <a:gd name="T58" fmla="*/ 152 w 189"/>
                  <a:gd name="T59" fmla="*/ 142 h 146"/>
                  <a:gd name="T60" fmla="*/ 159 w 189"/>
                  <a:gd name="T61" fmla="*/ 138 h 146"/>
                  <a:gd name="T62" fmla="*/ 158 w 189"/>
                  <a:gd name="T63" fmla="*/ 130 h 146"/>
                  <a:gd name="T64" fmla="*/ 162 w 189"/>
                  <a:gd name="T65" fmla="*/ 119 h 146"/>
                  <a:gd name="T66" fmla="*/ 169 w 189"/>
                  <a:gd name="T67" fmla="*/ 111 h 146"/>
                  <a:gd name="T68" fmla="*/ 186 w 189"/>
                  <a:gd name="T69" fmla="*/ 111 h 146"/>
                  <a:gd name="T70" fmla="*/ 181 w 189"/>
                  <a:gd name="T71" fmla="*/ 98 h 146"/>
                  <a:gd name="T72" fmla="*/ 173 w 189"/>
                  <a:gd name="T73" fmla="*/ 96 h 146"/>
                  <a:gd name="T74" fmla="*/ 173 w 189"/>
                  <a:gd name="T75" fmla="*/ 96 h 146"/>
                  <a:gd name="T76" fmla="*/ 155 w 189"/>
                  <a:gd name="T77" fmla="*/ 86 h 146"/>
                  <a:gd name="T78" fmla="*/ 147 w 189"/>
                  <a:gd name="T79" fmla="*/ 82 h 146"/>
                  <a:gd name="T80" fmla="*/ 132 w 189"/>
                  <a:gd name="T81" fmla="*/ 4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9" h="146">
                    <a:moveTo>
                      <a:pt x="132" y="42"/>
                    </a:moveTo>
                    <a:cubicBezTo>
                      <a:pt x="127" y="38"/>
                      <a:pt x="124" y="32"/>
                      <a:pt x="120" y="22"/>
                    </a:cubicBezTo>
                    <a:cubicBezTo>
                      <a:pt x="109" y="22"/>
                      <a:pt x="102" y="20"/>
                      <a:pt x="99" y="16"/>
                    </a:cubicBezTo>
                    <a:cubicBezTo>
                      <a:pt x="96" y="12"/>
                      <a:pt x="91" y="10"/>
                      <a:pt x="85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77" y="2"/>
                      <a:pt x="73" y="4"/>
                      <a:pt x="72" y="8"/>
                    </a:cubicBezTo>
                    <a:cubicBezTo>
                      <a:pt x="71" y="11"/>
                      <a:pt x="69" y="14"/>
                      <a:pt x="66" y="16"/>
                    </a:cubicBezTo>
                    <a:cubicBezTo>
                      <a:pt x="64" y="22"/>
                      <a:pt x="62" y="25"/>
                      <a:pt x="60" y="25"/>
                    </a:cubicBezTo>
                    <a:cubicBezTo>
                      <a:pt x="59" y="26"/>
                      <a:pt x="58" y="25"/>
                      <a:pt x="57" y="24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2" y="20"/>
                      <a:pt x="49" y="18"/>
                      <a:pt x="47" y="18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1" y="22"/>
                      <a:pt x="37" y="24"/>
                      <a:pt x="31" y="25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1" y="22"/>
                      <a:pt x="9" y="17"/>
                      <a:pt x="10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30"/>
                      <a:pt x="17" y="36"/>
                      <a:pt x="19" y="38"/>
                    </a:cubicBezTo>
                    <a:cubicBezTo>
                      <a:pt x="21" y="38"/>
                      <a:pt x="26" y="40"/>
                      <a:pt x="34" y="42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53" y="50"/>
                      <a:pt x="57" y="58"/>
                      <a:pt x="62" y="74"/>
                    </a:cubicBezTo>
                    <a:cubicBezTo>
                      <a:pt x="69" y="78"/>
                      <a:pt x="73" y="80"/>
                      <a:pt x="75" y="80"/>
                    </a:cubicBezTo>
                    <a:cubicBezTo>
                      <a:pt x="78" y="79"/>
                      <a:pt x="83" y="76"/>
                      <a:pt x="90" y="72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99" y="74"/>
                      <a:pt x="99" y="74"/>
                      <a:pt x="99" y="74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97" y="85"/>
                      <a:pt x="95" y="90"/>
                      <a:pt x="93" y="92"/>
                    </a:cubicBez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3"/>
                      <a:pt x="83" y="93"/>
                      <a:pt x="83" y="93"/>
                    </a:cubicBezTo>
                    <a:cubicBezTo>
                      <a:pt x="83" y="97"/>
                      <a:pt x="81" y="103"/>
                      <a:pt x="75" y="110"/>
                    </a:cubicBezTo>
                    <a:cubicBezTo>
                      <a:pt x="74" y="113"/>
                      <a:pt x="73" y="115"/>
                      <a:pt x="73" y="116"/>
                    </a:cubicBezTo>
                    <a:cubicBezTo>
                      <a:pt x="83" y="122"/>
                      <a:pt x="83" y="122"/>
                      <a:pt x="83" y="122"/>
                    </a:cubicBezTo>
                    <a:cubicBezTo>
                      <a:pt x="85" y="125"/>
                      <a:pt x="87" y="126"/>
                      <a:pt x="89" y="126"/>
                    </a:cubicBezTo>
                    <a:cubicBezTo>
                      <a:pt x="91" y="126"/>
                      <a:pt x="91" y="126"/>
                      <a:pt x="91" y="126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7" y="134"/>
                      <a:pt x="97" y="134"/>
                      <a:pt x="97" y="134"/>
                    </a:cubicBezTo>
                    <a:cubicBezTo>
                      <a:pt x="99" y="132"/>
                      <a:pt x="99" y="132"/>
                      <a:pt x="99" y="132"/>
                    </a:cubicBezTo>
                    <a:cubicBezTo>
                      <a:pt x="101" y="131"/>
                      <a:pt x="102" y="130"/>
                      <a:pt x="103" y="130"/>
                    </a:cubicBezTo>
                    <a:cubicBezTo>
                      <a:pt x="107" y="130"/>
                      <a:pt x="111" y="133"/>
                      <a:pt x="115" y="138"/>
                    </a:cubicBezTo>
                    <a:cubicBezTo>
                      <a:pt x="115" y="138"/>
                      <a:pt x="115" y="138"/>
                      <a:pt x="115" y="138"/>
                    </a:cubicBezTo>
                    <a:cubicBezTo>
                      <a:pt x="118" y="143"/>
                      <a:pt x="118" y="143"/>
                      <a:pt x="118" y="143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21" y="141"/>
                      <a:pt x="125" y="141"/>
                      <a:pt x="132" y="143"/>
                    </a:cubicBezTo>
                    <a:cubicBezTo>
                      <a:pt x="142" y="146"/>
                      <a:pt x="142" y="146"/>
                      <a:pt x="142" y="146"/>
                    </a:cubicBezTo>
                    <a:cubicBezTo>
                      <a:pt x="152" y="142"/>
                      <a:pt x="152" y="142"/>
                      <a:pt x="152" y="142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9" y="138"/>
                      <a:pt x="159" y="138"/>
                      <a:pt x="159" y="138"/>
                    </a:cubicBezTo>
                    <a:cubicBezTo>
                      <a:pt x="156" y="136"/>
                      <a:pt x="156" y="136"/>
                      <a:pt x="156" y="136"/>
                    </a:cubicBezTo>
                    <a:cubicBezTo>
                      <a:pt x="155" y="134"/>
                      <a:pt x="156" y="132"/>
                      <a:pt x="158" y="130"/>
                    </a:cubicBezTo>
                    <a:cubicBezTo>
                      <a:pt x="161" y="128"/>
                      <a:pt x="162" y="126"/>
                      <a:pt x="162" y="124"/>
                    </a:cubicBezTo>
                    <a:cubicBezTo>
                      <a:pt x="162" y="119"/>
                      <a:pt x="162" y="119"/>
                      <a:pt x="162" y="119"/>
                    </a:cubicBezTo>
                    <a:cubicBezTo>
                      <a:pt x="161" y="116"/>
                      <a:pt x="162" y="115"/>
                      <a:pt x="163" y="114"/>
                    </a:cubicBezTo>
                    <a:cubicBezTo>
                      <a:pt x="163" y="112"/>
                      <a:pt x="166" y="112"/>
                      <a:pt x="169" y="111"/>
                    </a:cubicBezTo>
                    <a:cubicBezTo>
                      <a:pt x="175" y="110"/>
                      <a:pt x="181" y="112"/>
                      <a:pt x="189" y="119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1" y="105"/>
                      <a:pt x="181" y="105"/>
                      <a:pt x="181" y="105"/>
                    </a:cubicBezTo>
                    <a:cubicBezTo>
                      <a:pt x="181" y="98"/>
                      <a:pt x="181" y="98"/>
                      <a:pt x="181" y="98"/>
                    </a:cubicBezTo>
                    <a:cubicBezTo>
                      <a:pt x="174" y="96"/>
                      <a:pt x="174" y="96"/>
                      <a:pt x="174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73" y="96"/>
                      <a:pt x="173" y="96"/>
                      <a:pt x="173" y="96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47" y="84"/>
                      <a:pt x="147" y="84"/>
                      <a:pt x="147" y="84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0" y="56"/>
                      <a:pt x="135" y="46"/>
                      <a:pt x="132" y="42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7229990" y="2548585"/>
                <a:ext cx="605877" cy="864861"/>
              </a:xfrm>
              <a:custGeom>
                <a:avLst/>
                <a:gdLst>
                  <a:gd name="T0" fmla="*/ 158 w 176"/>
                  <a:gd name="T1" fmla="*/ 74 h 251"/>
                  <a:gd name="T2" fmla="*/ 140 w 176"/>
                  <a:gd name="T3" fmla="*/ 70 h 251"/>
                  <a:gd name="T4" fmla="*/ 139 w 176"/>
                  <a:gd name="T5" fmla="*/ 52 h 251"/>
                  <a:gd name="T6" fmla="*/ 134 w 176"/>
                  <a:gd name="T7" fmla="*/ 46 h 251"/>
                  <a:gd name="T8" fmla="*/ 116 w 176"/>
                  <a:gd name="T9" fmla="*/ 38 h 251"/>
                  <a:gd name="T10" fmla="*/ 117 w 176"/>
                  <a:gd name="T11" fmla="*/ 24 h 251"/>
                  <a:gd name="T12" fmla="*/ 113 w 176"/>
                  <a:gd name="T13" fmla="*/ 20 h 251"/>
                  <a:gd name="T14" fmla="*/ 104 w 176"/>
                  <a:gd name="T15" fmla="*/ 15 h 251"/>
                  <a:gd name="T16" fmla="*/ 100 w 176"/>
                  <a:gd name="T17" fmla="*/ 0 h 251"/>
                  <a:gd name="T18" fmla="*/ 89 w 176"/>
                  <a:gd name="T19" fmla="*/ 8 h 251"/>
                  <a:gd name="T20" fmla="*/ 78 w 176"/>
                  <a:gd name="T21" fmla="*/ 24 h 251"/>
                  <a:gd name="T22" fmla="*/ 71 w 176"/>
                  <a:gd name="T23" fmla="*/ 34 h 251"/>
                  <a:gd name="T24" fmla="*/ 58 w 176"/>
                  <a:gd name="T25" fmla="*/ 40 h 251"/>
                  <a:gd name="T26" fmla="*/ 44 w 176"/>
                  <a:gd name="T27" fmla="*/ 40 h 251"/>
                  <a:gd name="T28" fmla="*/ 32 w 176"/>
                  <a:gd name="T29" fmla="*/ 50 h 251"/>
                  <a:gd name="T30" fmla="*/ 24 w 176"/>
                  <a:gd name="T31" fmla="*/ 46 h 251"/>
                  <a:gd name="T32" fmla="*/ 16 w 176"/>
                  <a:gd name="T33" fmla="*/ 32 h 251"/>
                  <a:gd name="T34" fmla="*/ 8 w 176"/>
                  <a:gd name="T35" fmla="*/ 48 h 251"/>
                  <a:gd name="T36" fmla="*/ 7 w 176"/>
                  <a:gd name="T37" fmla="*/ 49 h 251"/>
                  <a:gd name="T38" fmla="*/ 14 w 176"/>
                  <a:gd name="T39" fmla="*/ 84 h 251"/>
                  <a:gd name="T40" fmla="*/ 18 w 176"/>
                  <a:gd name="T41" fmla="*/ 94 h 251"/>
                  <a:gd name="T42" fmla="*/ 6 w 176"/>
                  <a:gd name="T43" fmla="*/ 100 h 251"/>
                  <a:gd name="T44" fmla="*/ 24 w 176"/>
                  <a:gd name="T45" fmla="*/ 120 h 251"/>
                  <a:gd name="T46" fmla="*/ 24 w 176"/>
                  <a:gd name="T47" fmla="*/ 121 h 251"/>
                  <a:gd name="T48" fmla="*/ 18 w 176"/>
                  <a:gd name="T49" fmla="*/ 141 h 251"/>
                  <a:gd name="T50" fmla="*/ 8 w 176"/>
                  <a:gd name="T51" fmla="*/ 148 h 251"/>
                  <a:gd name="T52" fmla="*/ 18 w 176"/>
                  <a:gd name="T53" fmla="*/ 180 h 251"/>
                  <a:gd name="T54" fmla="*/ 24 w 176"/>
                  <a:gd name="T55" fmla="*/ 190 h 251"/>
                  <a:gd name="T56" fmla="*/ 16 w 176"/>
                  <a:gd name="T57" fmla="*/ 208 h 251"/>
                  <a:gd name="T58" fmla="*/ 10 w 176"/>
                  <a:gd name="T59" fmla="*/ 226 h 251"/>
                  <a:gd name="T60" fmla="*/ 10 w 176"/>
                  <a:gd name="T61" fmla="*/ 238 h 251"/>
                  <a:gd name="T62" fmla="*/ 13 w 176"/>
                  <a:gd name="T63" fmla="*/ 241 h 251"/>
                  <a:gd name="T64" fmla="*/ 14 w 176"/>
                  <a:gd name="T65" fmla="*/ 244 h 251"/>
                  <a:gd name="T66" fmla="*/ 14 w 176"/>
                  <a:gd name="T67" fmla="*/ 244 h 251"/>
                  <a:gd name="T68" fmla="*/ 46 w 176"/>
                  <a:gd name="T69" fmla="*/ 248 h 251"/>
                  <a:gd name="T70" fmla="*/ 56 w 176"/>
                  <a:gd name="T71" fmla="*/ 232 h 251"/>
                  <a:gd name="T72" fmla="*/ 104 w 176"/>
                  <a:gd name="T73" fmla="*/ 177 h 251"/>
                  <a:gd name="T74" fmla="*/ 125 w 176"/>
                  <a:gd name="T75" fmla="*/ 164 h 251"/>
                  <a:gd name="T76" fmla="*/ 117 w 176"/>
                  <a:gd name="T77" fmla="*/ 156 h 251"/>
                  <a:gd name="T78" fmla="*/ 114 w 176"/>
                  <a:gd name="T79" fmla="*/ 148 h 251"/>
                  <a:gd name="T80" fmla="*/ 87 w 176"/>
                  <a:gd name="T81" fmla="*/ 120 h 251"/>
                  <a:gd name="T82" fmla="*/ 61 w 176"/>
                  <a:gd name="T83" fmla="*/ 114 h 251"/>
                  <a:gd name="T84" fmla="*/ 50 w 176"/>
                  <a:gd name="T85" fmla="*/ 100 h 251"/>
                  <a:gd name="T86" fmla="*/ 66 w 176"/>
                  <a:gd name="T87" fmla="*/ 74 h 251"/>
                  <a:gd name="T88" fmla="*/ 70 w 176"/>
                  <a:gd name="T89" fmla="*/ 62 h 251"/>
                  <a:gd name="T90" fmla="*/ 104 w 176"/>
                  <a:gd name="T91" fmla="*/ 67 h 251"/>
                  <a:gd name="T92" fmla="*/ 101 w 176"/>
                  <a:gd name="T93" fmla="*/ 80 h 251"/>
                  <a:gd name="T94" fmla="*/ 120 w 176"/>
                  <a:gd name="T95" fmla="*/ 96 h 251"/>
                  <a:gd name="T96" fmla="*/ 150 w 176"/>
                  <a:gd name="T97" fmla="*/ 122 h 251"/>
                  <a:gd name="T98" fmla="*/ 166 w 176"/>
                  <a:gd name="T99" fmla="*/ 102 h 251"/>
                  <a:gd name="T100" fmla="*/ 168 w 176"/>
                  <a:gd name="T101" fmla="*/ 93 h 251"/>
                  <a:gd name="T102" fmla="*/ 175 w 176"/>
                  <a:gd name="T103" fmla="*/ 88 h 251"/>
                  <a:gd name="T104" fmla="*/ 162 w 176"/>
                  <a:gd name="T105" fmla="*/ 7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76" h="251">
                    <a:moveTo>
                      <a:pt x="162" y="76"/>
                    </a:move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6" y="72"/>
                      <a:pt x="156" y="72"/>
                      <a:pt x="156" y="72"/>
                    </a:cubicBezTo>
                    <a:cubicBezTo>
                      <a:pt x="144" y="69"/>
                      <a:pt x="144" y="69"/>
                      <a:pt x="144" y="69"/>
                    </a:cubicBezTo>
                    <a:cubicBezTo>
                      <a:pt x="142" y="69"/>
                      <a:pt x="142" y="69"/>
                      <a:pt x="142" y="69"/>
                    </a:cubicBezTo>
                    <a:cubicBezTo>
                      <a:pt x="140" y="70"/>
                      <a:pt x="140" y="70"/>
                      <a:pt x="140" y="70"/>
                    </a:cubicBezTo>
                    <a:cubicBezTo>
                      <a:pt x="135" y="61"/>
                      <a:pt x="135" y="61"/>
                      <a:pt x="135" y="61"/>
                    </a:cubicBezTo>
                    <a:cubicBezTo>
                      <a:pt x="136" y="61"/>
                      <a:pt x="136" y="61"/>
                      <a:pt x="136" y="61"/>
                    </a:cubicBezTo>
                    <a:cubicBezTo>
                      <a:pt x="139" y="57"/>
                      <a:pt x="139" y="57"/>
                      <a:pt x="139" y="57"/>
                    </a:cubicBezTo>
                    <a:cubicBezTo>
                      <a:pt x="139" y="52"/>
                      <a:pt x="139" y="52"/>
                      <a:pt x="139" y="52"/>
                    </a:cubicBezTo>
                    <a:cubicBezTo>
                      <a:pt x="139" y="51"/>
                      <a:pt x="139" y="51"/>
                      <a:pt x="139" y="51"/>
                    </a:cubicBezTo>
                    <a:cubicBezTo>
                      <a:pt x="141" y="48"/>
                      <a:pt x="141" y="48"/>
                      <a:pt x="141" y="48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7" y="24"/>
                      <a:pt x="117" y="24"/>
                      <a:pt x="117" y="24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0" y="20"/>
                      <a:pt x="110" y="20"/>
                      <a:pt x="110" y="20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4" y="14"/>
                      <a:pt x="104" y="14"/>
                      <a:pt x="104" y="14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9" y="8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72" y="34"/>
                      <a:pt x="72" y="34"/>
                      <a:pt x="72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9" y="50"/>
                      <a:pt x="38" y="50"/>
                      <a:pt x="36" y="51"/>
                    </a:cubicBezTo>
                    <a:cubicBezTo>
                      <a:pt x="32" y="50"/>
                      <a:pt x="32" y="50"/>
                      <a:pt x="32" y="50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6"/>
                      <a:pt x="2" y="58"/>
                      <a:pt x="0" y="62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2" y="110"/>
                      <a:pt x="12" y="110"/>
                      <a:pt x="12" y="110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22" y="135"/>
                      <a:pt x="22" y="135"/>
                      <a:pt x="22" y="135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18" y="142"/>
                      <a:pt x="18" y="142"/>
                      <a:pt x="18" y="142"/>
                    </a:cubicBezTo>
                    <a:cubicBezTo>
                      <a:pt x="8" y="144"/>
                      <a:pt x="8" y="144"/>
                      <a:pt x="8" y="144"/>
                    </a:cubicBezTo>
                    <a:cubicBezTo>
                      <a:pt x="8" y="148"/>
                      <a:pt x="8" y="148"/>
                      <a:pt x="8" y="148"/>
                    </a:cubicBezTo>
                    <a:cubicBezTo>
                      <a:pt x="5" y="156"/>
                      <a:pt x="5" y="156"/>
                      <a:pt x="5" y="156"/>
                    </a:cubicBezTo>
                    <a:cubicBezTo>
                      <a:pt x="4" y="166"/>
                      <a:pt x="4" y="166"/>
                      <a:pt x="4" y="166"/>
                    </a:cubicBezTo>
                    <a:cubicBezTo>
                      <a:pt x="6" y="172"/>
                      <a:pt x="6" y="172"/>
                      <a:pt x="6" y="172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18" y="180"/>
                      <a:pt x="18" y="180"/>
                      <a:pt x="18" y="180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24" y="189"/>
                      <a:pt x="24" y="189"/>
                      <a:pt x="24" y="189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24" y="190"/>
                      <a:pt x="24" y="190"/>
                      <a:pt x="24" y="190"/>
                    </a:cubicBezTo>
                    <a:cubicBezTo>
                      <a:pt x="17" y="204"/>
                      <a:pt x="17" y="204"/>
                      <a:pt x="17" y="204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10" y="224"/>
                      <a:pt x="10" y="224"/>
                      <a:pt x="10" y="224"/>
                    </a:cubicBezTo>
                    <a:cubicBezTo>
                      <a:pt x="10" y="225"/>
                      <a:pt x="10" y="225"/>
                      <a:pt x="10" y="225"/>
                    </a:cubicBezTo>
                    <a:cubicBezTo>
                      <a:pt x="10" y="226"/>
                      <a:pt x="10" y="226"/>
                      <a:pt x="10" y="226"/>
                    </a:cubicBezTo>
                    <a:cubicBezTo>
                      <a:pt x="8" y="227"/>
                      <a:pt x="6" y="229"/>
                      <a:pt x="6" y="231"/>
                    </a:cubicBezTo>
                    <a:cubicBezTo>
                      <a:pt x="5" y="232"/>
                      <a:pt x="5" y="233"/>
                      <a:pt x="6" y="234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0" y="238"/>
                      <a:pt x="10" y="238"/>
                      <a:pt x="10" y="238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cubicBezTo>
                      <a:pt x="14" y="242"/>
                      <a:pt x="14" y="242"/>
                      <a:pt x="14" y="242"/>
                    </a:cubicBezTo>
                    <a:cubicBezTo>
                      <a:pt x="14" y="243"/>
                      <a:pt x="14" y="243"/>
                      <a:pt x="14" y="243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18" y="248"/>
                      <a:pt x="18" y="248"/>
                      <a:pt x="18" y="248"/>
                    </a:cubicBezTo>
                    <a:cubicBezTo>
                      <a:pt x="32" y="251"/>
                      <a:pt x="32" y="251"/>
                      <a:pt x="32" y="251"/>
                    </a:cubicBezTo>
                    <a:cubicBezTo>
                      <a:pt x="37" y="251"/>
                      <a:pt x="42" y="250"/>
                      <a:pt x="46" y="248"/>
                    </a:cubicBezTo>
                    <a:cubicBezTo>
                      <a:pt x="51" y="246"/>
                      <a:pt x="56" y="246"/>
                      <a:pt x="60" y="246"/>
                    </a:cubicBezTo>
                    <a:cubicBezTo>
                      <a:pt x="61" y="244"/>
                      <a:pt x="61" y="244"/>
                      <a:pt x="61" y="244"/>
                    </a:cubicBezTo>
                    <a:cubicBezTo>
                      <a:pt x="56" y="233"/>
                      <a:pt x="56" y="233"/>
                      <a:pt x="56" y="233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79" y="200"/>
                      <a:pt x="79" y="200"/>
                      <a:pt x="79" y="200"/>
                    </a:cubicBez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04" y="177"/>
                      <a:pt x="104" y="177"/>
                      <a:pt x="104" y="177"/>
                    </a:cubicBez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16" y="170"/>
                      <a:pt x="116" y="170"/>
                      <a:pt x="116" y="170"/>
                    </a:cubicBezTo>
                    <a:cubicBezTo>
                      <a:pt x="116" y="169"/>
                      <a:pt x="116" y="169"/>
                      <a:pt x="116" y="169"/>
                    </a:cubicBezTo>
                    <a:cubicBezTo>
                      <a:pt x="119" y="167"/>
                      <a:pt x="122" y="165"/>
                      <a:pt x="125" y="164"/>
                    </a:cubicBezTo>
                    <a:cubicBezTo>
                      <a:pt x="122" y="162"/>
                      <a:pt x="122" y="162"/>
                      <a:pt x="122" y="162"/>
                    </a:cubicBezTo>
                    <a:cubicBezTo>
                      <a:pt x="117" y="157"/>
                      <a:pt x="117" y="157"/>
                      <a:pt x="117" y="157"/>
                    </a:cubicBez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50"/>
                      <a:pt x="112" y="150"/>
                      <a:pt x="112" y="150"/>
                    </a:cubicBezTo>
                    <a:cubicBezTo>
                      <a:pt x="114" y="148"/>
                      <a:pt x="114" y="148"/>
                      <a:pt x="114" y="148"/>
                    </a:cubicBezTo>
                    <a:cubicBezTo>
                      <a:pt x="109" y="149"/>
                      <a:pt x="109" y="149"/>
                      <a:pt x="109" y="149"/>
                    </a:cubicBezTo>
                    <a:cubicBezTo>
                      <a:pt x="98" y="146"/>
                      <a:pt x="98" y="146"/>
                      <a:pt x="98" y="146"/>
                    </a:cubicBezTo>
                    <a:cubicBezTo>
                      <a:pt x="94" y="144"/>
                      <a:pt x="91" y="142"/>
                      <a:pt x="90" y="139"/>
                    </a:cubicBezTo>
                    <a:cubicBezTo>
                      <a:pt x="88" y="132"/>
                      <a:pt x="87" y="125"/>
                      <a:pt x="87" y="120"/>
                    </a:cubicBezTo>
                    <a:cubicBezTo>
                      <a:pt x="86" y="122"/>
                      <a:pt x="84" y="122"/>
                      <a:pt x="82" y="122"/>
                    </a:cubicBezTo>
                    <a:cubicBezTo>
                      <a:pt x="73" y="120"/>
                      <a:pt x="73" y="120"/>
                      <a:pt x="73" y="120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56" y="114"/>
                      <a:pt x="53" y="114"/>
                      <a:pt x="52" y="112"/>
                    </a:cubicBezTo>
                    <a:cubicBezTo>
                      <a:pt x="49" y="110"/>
                      <a:pt x="48" y="109"/>
                      <a:pt x="48" y="107"/>
                    </a:cubicBezTo>
                    <a:cubicBezTo>
                      <a:pt x="47" y="104"/>
                      <a:pt x="48" y="102"/>
                      <a:pt x="50" y="100"/>
                    </a:cubicBezTo>
                    <a:cubicBezTo>
                      <a:pt x="53" y="98"/>
                      <a:pt x="56" y="95"/>
                      <a:pt x="59" y="91"/>
                    </a:cubicBezTo>
                    <a:cubicBezTo>
                      <a:pt x="56" y="87"/>
                      <a:pt x="55" y="84"/>
                      <a:pt x="56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7" y="78"/>
                      <a:pt x="60" y="76"/>
                      <a:pt x="66" y="74"/>
                    </a:cubicBezTo>
                    <a:cubicBezTo>
                      <a:pt x="67" y="72"/>
                      <a:pt x="68" y="71"/>
                      <a:pt x="68" y="70"/>
                    </a:cubicBezTo>
                    <a:cubicBezTo>
                      <a:pt x="74" y="71"/>
                      <a:pt x="74" y="71"/>
                      <a:pt x="74" y="71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70" y="68"/>
                      <a:pt x="68" y="65"/>
                      <a:pt x="70" y="62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77" y="58"/>
                      <a:pt x="82" y="58"/>
                      <a:pt x="86" y="61"/>
                    </a:cubicBezTo>
                    <a:cubicBezTo>
                      <a:pt x="95" y="67"/>
                      <a:pt x="95" y="67"/>
                      <a:pt x="95" y="67"/>
                    </a:cubicBezTo>
                    <a:cubicBezTo>
                      <a:pt x="104" y="67"/>
                      <a:pt x="104" y="67"/>
                      <a:pt x="104" y="67"/>
                    </a:cubicBezTo>
                    <a:cubicBezTo>
                      <a:pt x="106" y="70"/>
                      <a:pt x="106" y="70"/>
                      <a:pt x="106" y="70"/>
                    </a:cubicBezTo>
                    <a:cubicBezTo>
                      <a:pt x="107" y="73"/>
                      <a:pt x="107" y="73"/>
                      <a:pt x="107" y="73"/>
                    </a:cubicBezTo>
                    <a:cubicBezTo>
                      <a:pt x="107" y="75"/>
                      <a:pt x="106" y="76"/>
                      <a:pt x="104" y="76"/>
                    </a:cubicBezTo>
                    <a:cubicBezTo>
                      <a:pt x="102" y="76"/>
                      <a:pt x="102" y="78"/>
                      <a:pt x="101" y="80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08" y="86"/>
                      <a:pt x="110" y="84"/>
                      <a:pt x="112" y="84"/>
                    </a:cubicBezTo>
                    <a:cubicBezTo>
                      <a:pt x="114" y="84"/>
                      <a:pt x="115" y="85"/>
                      <a:pt x="116" y="86"/>
                    </a:cubicBezTo>
                    <a:cubicBezTo>
                      <a:pt x="118" y="88"/>
                      <a:pt x="119" y="92"/>
                      <a:pt x="120" y="96"/>
                    </a:cubicBezTo>
                    <a:cubicBezTo>
                      <a:pt x="120" y="100"/>
                      <a:pt x="121" y="104"/>
                      <a:pt x="122" y="106"/>
                    </a:cubicBezTo>
                    <a:cubicBezTo>
                      <a:pt x="126" y="110"/>
                      <a:pt x="126" y="110"/>
                      <a:pt x="126" y="110"/>
                    </a:cubicBezTo>
                    <a:cubicBezTo>
                      <a:pt x="130" y="116"/>
                      <a:pt x="133" y="120"/>
                      <a:pt x="134" y="124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56" y="118"/>
                      <a:pt x="156" y="118"/>
                      <a:pt x="156" y="118"/>
                    </a:cubicBezTo>
                    <a:cubicBezTo>
                      <a:pt x="163" y="110"/>
                      <a:pt x="163" y="110"/>
                      <a:pt x="163" y="110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66" y="102"/>
                      <a:pt x="166" y="102"/>
                      <a:pt x="166" y="102"/>
                    </a:cubicBezTo>
                    <a:cubicBezTo>
                      <a:pt x="166" y="102"/>
                      <a:pt x="166" y="102"/>
                      <a:pt x="166" y="102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4"/>
                      <a:pt x="168" y="94"/>
                      <a:pt x="168" y="94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6" y="88"/>
                      <a:pt x="176" y="88"/>
                      <a:pt x="176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65" y="84"/>
                      <a:pt x="165" y="84"/>
                      <a:pt x="165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4" y="84"/>
                      <a:pt x="164" y="84"/>
                      <a:pt x="164" y="84"/>
                    </a:cubicBezTo>
                    <a:cubicBezTo>
                      <a:pt x="162" y="78"/>
                      <a:pt x="162" y="78"/>
                      <a:pt x="162" y="78"/>
                    </a:cubicBezTo>
                    <a:lnTo>
                      <a:pt x="162" y="7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950721" y="3378960"/>
                <a:ext cx="641040" cy="630898"/>
              </a:xfrm>
              <a:custGeom>
                <a:avLst/>
                <a:gdLst>
                  <a:gd name="T0" fmla="*/ 41 w 186"/>
                  <a:gd name="T1" fmla="*/ 61 h 183"/>
                  <a:gd name="T2" fmla="*/ 1 w 186"/>
                  <a:gd name="T3" fmla="*/ 82 h 183"/>
                  <a:gd name="T4" fmla="*/ 15 w 186"/>
                  <a:gd name="T5" fmla="*/ 111 h 183"/>
                  <a:gd name="T6" fmla="*/ 15 w 186"/>
                  <a:gd name="T7" fmla="*/ 112 h 183"/>
                  <a:gd name="T8" fmla="*/ 33 w 186"/>
                  <a:gd name="T9" fmla="*/ 143 h 183"/>
                  <a:gd name="T10" fmla="*/ 43 w 186"/>
                  <a:gd name="T11" fmla="*/ 145 h 183"/>
                  <a:gd name="T12" fmla="*/ 53 w 186"/>
                  <a:gd name="T13" fmla="*/ 151 h 183"/>
                  <a:gd name="T14" fmla="*/ 106 w 186"/>
                  <a:gd name="T15" fmla="*/ 155 h 183"/>
                  <a:gd name="T16" fmla="*/ 109 w 186"/>
                  <a:gd name="T17" fmla="*/ 173 h 183"/>
                  <a:gd name="T18" fmla="*/ 130 w 186"/>
                  <a:gd name="T19" fmla="*/ 171 h 183"/>
                  <a:gd name="T20" fmla="*/ 142 w 186"/>
                  <a:gd name="T21" fmla="*/ 183 h 183"/>
                  <a:gd name="T22" fmla="*/ 151 w 186"/>
                  <a:gd name="T23" fmla="*/ 175 h 183"/>
                  <a:gd name="T24" fmla="*/ 163 w 186"/>
                  <a:gd name="T25" fmla="*/ 175 h 183"/>
                  <a:gd name="T26" fmla="*/ 173 w 186"/>
                  <a:gd name="T27" fmla="*/ 166 h 183"/>
                  <a:gd name="T28" fmla="*/ 172 w 186"/>
                  <a:gd name="T29" fmla="*/ 163 h 183"/>
                  <a:gd name="T30" fmla="*/ 173 w 186"/>
                  <a:gd name="T31" fmla="*/ 153 h 183"/>
                  <a:gd name="T32" fmla="*/ 152 w 186"/>
                  <a:gd name="T33" fmla="*/ 147 h 183"/>
                  <a:gd name="T34" fmla="*/ 142 w 186"/>
                  <a:gd name="T35" fmla="*/ 131 h 183"/>
                  <a:gd name="T36" fmla="*/ 138 w 186"/>
                  <a:gd name="T37" fmla="*/ 119 h 183"/>
                  <a:gd name="T38" fmla="*/ 149 w 186"/>
                  <a:gd name="T39" fmla="*/ 114 h 183"/>
                  <a:gd name="T40" fmla="*/ 155 w 186"/>
                  <a:gd name="T41" fmla="*/ 102 h 183"/>
                  <a:gd name="T42" fmla="*/ 160 w 186"/>
                  <a:gd name="T43" fmla="*/ 99 h 183"/>
                  <a:gd name="T44" fmla="*/ 159 w 186"/>
                  <a:gd name="T45" fmla="*/ 81 h 183"/>
                  <a:gd name="T46" fmla="*/ 170 w 186"/>
                  <a:gd name="T47" fmla="*/ 83 h 183"/>
                  <a:gd name="T48" fmla="*/ 171 w 186"/>
                  <a:gd name="T49" fmla="*/ 85 h 183"/>
                  <a:gd name="T50" fmla="*/ 186 w 186"/>
                  <a:gd name="T51" fmla="*/ 81 h 183"/>
                  <a:gd name="T52" fmla="*/ 169 w 186"/>
                  <a:gd name="T53" fmla="*/ 69 h 183"/>
                  <a:gd name="T54" fmla="*/ 152 w 186"/>
                  <a:gd name="T55" fmla="*/ 64 h 183"/>
                  <a:gd name="T56" fmla="*/ 151 w 186"/>
                  <a:gd name="T57" fmla="*/ 63 h 183"/>
                  <a:gd name="T58" fmla="*/ 131 w 186"/>
                  <a:gd name="T59" fmla="*/ 49 h 183"/>
                  <a:gd name="T60" fmla="*/ 148 w 186"/>
                  <a:gd name="T61" fmla="*/ 29 h 183"/>
                  <a:gd name="T62" fmla="*/ 141 w 186"/>
                  <a:gd name="T63" fmla="*/ 10 h 183"/>
                  <a:gd name="T64" fmla="*/ 113 w 186"/>
                  <a:gd name="T65" fmla="*/ 15 h 183"/>
                  <a:gd name="T66" fmla="*/ 101 w 186"/>
                  <a:gd name="T67" fmla="*/ 7 h 183"/>
                  <a:gd name="T68" fmla="*/ 95 w 186"/>
                  <a:gd name="T69" fmla="*/ 6 h 183"/>
                  <a:gd name="T70" fmla="*/ 95 w 186"/>
                  <a:gd name="T71" fmla="*/ 3 h 183"/>
                  <a:gd name="T72" fmla="*/ 95 w 186"/>
                  <a:gd name="T73" fmla="*/ 3 h 183"/>
                  <a:gd name="T74" fmla="*/ 94 w 186"/>
                  <a:gd name="T75" fmla="*/ 2 h 183"/>
                  <a:gd name="T76" fmla="*/ 94 w 186"/>
                  <a:gd name="T77" fmla="*/ 0 h 183"/>
                  <a:gd name="T78" fmla="*/ 93 w 186"/>
                  <a:gd name="T79" fmla="*/ 11 h 183"/>
                  <a:gd name="T80" fmla="*/ 91 w 186"/>
                  <a:gd name="T81" fmla="*/ 19 h 183"/>
                  <a:gd name="T82" fmla="*/ 93 w 186"/>
                  <a:gd name="T83" fmla="*/ 34 h 183"/>
                  <a:gd name="T84" fmla="*/ 91 w 186"/>
                  <a:gd name="T85" fmla="*/ 35 h 183"/>
                  <a:gd name="T86" fmla="*/ 87 w 186"/>
                  <a:gd name="T87" fmla="*/ 49 h 183"/>
                  <a:gd name="T88" fmla="*/ 67 w 186"/>
                  <a:gd name="T89" fmla="*/ 55 h 183"/>
                  <a:gd name="T90" fmla="*/ 42 w 186"/>
                  <a:gd name="T91" fmla="*/ 61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183">
                    <a:moveTo>
                      <a:pt x="41" y="61"/>
                    </a:moveTo>
                    <a:cubicBezTo>
                      <a:pt x="41" y="61"/>
                      <a:pt x="41" y="61"/>
                      <a:pt x="41" y="61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0" y="95"/>
                      <a:pt x="1" y="103"/>
                      <a:pt x="6" y="106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25" y="137"/>
                      <a:pt x="31" y="142"/>
                      <a:pt x="33" y="143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5" y="147"/>
                      <a:pt x="47" y="149"/>
                      <a:pt x="53" y="151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94" y="152"/>
                      <a:pt x="104" y="153"/>
                      <a:pt x="106" y="155"/>
                    </a:cubicBezTo>
                    <a:cubicBezTo>
                      <a:pt x="108" y="157"/>
                      <a:pt x="109" y="161"/>
                      <a:pt x="108" y="167"/>
                    </a:cubicBezTo>
                    <a:cubicBezTo>
                      <a:pt x="108" y="171"/>
                      <a:pt x="108" y="173"/>
                      <a:pt x="109" y="173"/>
                    </a:cubicBezTo>
                    <a:cubicBezTo>
                      <a:pt x="117" y="171"/>
                      <a:pt x="117" y="171"/>
                      <a:pt x="117" y="171"/>
                    </a:cubicBezTo>
                    <a:cubicBezTo>
                      <a:pt x="124" y="169"/>
                      <a:pt x="128" y="169"/>
                      <a:pt x="130" y="171"/>
                    </a:cubicBezTo>
                    <a:cubicBezTo>
                      <a:pt x="133" y="175"/>
                      <a:pt x="133" y="175"/>
                      <a:pt x="133" y="175"/>
                    </a:cubicBezTo>
                    <a:cubicBezTo>
                      <a:pt x="138" y="181"/>
                      <a:pt x="141" y="183"/>
                      <a:pt x="142" y="183"/>
                    </a:cubicBezTo>
                    <a:cubicBezTo>
                      <a:pt x="145" y="182"/>
                      <a:pt x="147" y="180"/>
                      <a:pt x="150" y="176"/>
                    </a:cubicBezTo>
                    <a:cubicBezTo>
                      <a:pt x="151" y="175"/>
                      <a:pt x="151" y="175"/>
                      <a:pt x="151" y="175"/>
                    </a:cubicBezTo>
                    <a:cubicBezTo>
                      <a:pt x="158" y="179"/>
                      <a:pt x="158" y="179"/>
                      <a:pt x="158" y="179"/>
                    </a:cubicBezTo>
                    <a:cubicBezTo>
                      <a:pt x="163" y="175"/>
                      <a:pt x="163" y="175"/>
                      <a:pt x="163" y="175"/>
                    </a:cubicBezTo>
                    <a:cubicBezTo>
                      <a:pt x="164" y="170"/>
                      <a:pt x="167" y="167"/>
                      <a:pt x="171" y="167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3" y="164"/>
                      <a:pt x="173" y="164"/>
                      <a:pt x="173" y="164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2" y="163"/>
                      <a:pt x="172" y="163"/>
                      <a:pt x="172" y="163"/>
                    </a:cubicBezTo>
                    <a:cubicBezTo>
                      <a:pt x="173" y="153"/>
                      <a:pt x="173" y="153"/>
                      <a:pt x="173" y="153"/>
                    </a:cubicBezTo>
                    <a:cubicBezTo>
                      <a:pt x="169" y="148"/>
                      <a:pt x="165" y="147"/>
                      <a:pt x="161" y="147"/>
                    </a:cubicBezTo>
                    <a:cubicBezTo>
                      <a:pt x="157" y="149"/>
                      <a:pt x="153" y="149"/>
                      <a:pt x="152" y="147"/>
                    </a:cubicBezTo>
                    <a:cubicBezTo>
                      <a:pt x="151" y="146"/>
                      <a:pt x="151" y="145"/>
                      <a:pt x="151" y="143"/>
                    </a:cubicBezTo>
                    <a:cubicBezTo>
                      <a:pt x="149" y="139"/>
                      <a:pt x="146" y="135"/>
                      <a:pt x="142" y="131"/>
                    </a:cubicBezTo>
                    <a:cubicBezTo>
                      <a:pt x="137" y="127"/>
                      <a:pt x="136" y="123"/>
                      <a:pt x="137" y="120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49" y="121"/>
                      <a:pt x="149" y="121"/>
                      <a:pt x="149" y="121"/>
                    </a:cubicBezTo>
                    <a:cubicBezTo>
                      <a:pt x="149" y="114"/>
                      <a:pt x="149" y="114"/>
                      <a:pt x="149" y="114"/>
                    </a:cubicBezTo>
                    <a:cubicBezTo>
                      <a:pt x="148" y="110"/>
                      <a:pt x="149" y="107"/>
                      <a:pt x="151" y="105"/>
                    </a:cubicBezTo>
                    <a:cubicBezTo>
                      <a:pt x="151" y="103"/>
                      <a:pt x="153" y="103"/>
                      <a:pt x="155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60" y="99"/>
                      <a:pt x="160" y="99"/>
                      <a:pt x="160" y="99"/>
                    </a:cubicBezTo>
                    <a:cubicBezTo>
                      <a:pt x="157" y="91"/>
                      <a:pt x="155" y="85"/>
                      <a:pt x="157" y="83"/>
                    </a:cubicBezTo>
                    <a:cubicBezTo>
                      <a:pt x="159" y="81"/>
                      <a:pt x="159" y="81"/>
                      <a:pt x="159" y="81"/>
                    </a:cubicBezTo>
                    <a:cubicBezTo>
                      <a:pt x="161" y="81"/>
                      <a:pt x="165" y="81"/>
                      <a:pt x="170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4"/>
                      <a:pt x="171" y="84"/>
                      <a:pt x="171" y="84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5" y="90"/>
                      <a:pt x="177" y="93"/>
                      <a:pt x="179" y="94"/>
                    </a:cubicBezTo>
                    <a:cubicBezTo>
                      <a:pt x="186" y="81"/>
                      <a:pt x="186" y="81"/>
                      <a:pt x="186" y="81"/>
                    </a:cubicBezTo>
                    <a:cubicBezTo>
                      <a:pt x="179" y="73"/>
                      <a:pt x="176" y="67"/>
                      <a:pt x="175" y="65"/>
                    </a:cubicBezTo>
                    <a:cubicBezTo>
                      <a:pt x="169" y="69"/>
                      <a:pt x="169" y="69"/>
                      <a:pt x="169" y="69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52" y="64"/>
                      <a:pt x="152" y="64"/>
                      <a:pt x="152" y="64"/>
                    </a:cubicBezTo>
                    <a:cubicBezTo>
                      <a:pt x="151" y="64"/>
                      <a:pt x="151" y="64"/>
                      <a:pt x="151" y="64"/>
                    </a:cubicBezTo>
                    <a:cubicBezTo>
                      <a:pt x="151" y="63"/>
                      <a:pt x="151" y="63"/>
                      <a:pt x="151" y="63"/>
                    </a:cubicBezTo>
                    <a:cubicBezTo>
                      <a:pt x="145" y="60"/>
                      <a:pt x="141" y="57"/>
                      <a:pt x="140" y="53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1" y="39"/>
                      <a:pt x="131" y="39"/>
                      <a:pt x="131" y="39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147" y="24"/>
                      <a:pt x="146" y="19"/>
                      <a:pt x="144" y="15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24" y="13"/>
                      <a:pt x="119" y="15"/>
                      <a:pt x="113" y="15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1" y="7"/>
                      <a:pt x="101" y="7"/>
                      <a:pt x="101" y="7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5" y="3"/>
                      <a:pt x="95" y="3"/>
                      <a:pt x="95" y="3"/>
                    </a:cubicBezTo>
                    <a:cubicBezTo>
                      <a:pt x="94" y="2"/>
                      <a:pt x="94" y="2"/>
                      <a:pt x="94" y="2"/>
                    </a:cubicBezTo>
                    <a:cubicBezTo>
                      <a:pt x="94" y="1"/>
                      <a:pt x="94" y="1"/>
                      <a:pt x="94" y="1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1" y="17"/>
                      <a:pt x="91" y="18"/>
                      <a:pt x="91" y="19"/>
                    </a:cubicBezTo>
                    <a:cubicBezTo>
                      <a:pt x="93" y="21"/>
                      <a:pt x="93" y="25"/>
                      <a:pt x="91" y="27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77" y="53"/>
                      <a:pt x="71" y="55"/>
                      <a:pt x="67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2" y="61"/>
                      <a:pt x="42" y="61"/>
                      <a:pt x="42" y="61"/>
                    </a:cubicBezTo>
                    <a:lnTo>
                      <a:pt x="41" y="61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8153004" y="4725956"/>
                <a:ext cx="179194" cy="441558"/>
              </a:xfrm>
              <a:custGeom>
                <a:avLst/>
                <a:gdLst>
                  <a:gd name="T0" fmla="*/ 40 w 52"/>
                  <a:gd name="T1" fmla="*/ 0 h 128"/>
                  <a:gd name="T2" fmla="*/ 12 w 52"/>
                  <a:gd name="T3" fmla="*/ 35 h 128"/>
                  <a:gd name="T4" fmla="*/ 0 w 52"/>
                  <a:gd name="T5" fmla="*/ 55 h 128"/>
                  <a:gd name="T6" fmla="*/ 2 w 52"/>
                  <a:gd name="T7" fmla="*/ 77 h 128"/>
                  <a:gd name="T8" fmla="*/ 2 w 52"/>
                  <a:gd name="T9" fmla="*/ 77 h 128"/>
                  <a:gd name="T10" fmla="*/ 2 w 52"/>
                  <a:gd name="T11" fmla="*/ 77 h 128"/>
                  <a:gd name="T12" fmla="*/ 0 w 52"/>
                  <a:gd name="T13" fmla="*/ 92 h 128"/>
                  <a:gd name="T14" fmla="*/ 2 w 52"/>
                  <a:gd name="T15" fmla="*/ 101 h 128"/>
                  <a:gd name="T16" fmla="*/ 18 w 52"/>
                  <a:gd name="T17" fmla="*/ 112 h 128"/>
                  <a:gd name="T18" fmla="*/ 18 w 52"/>
                  <a:gd name="T19" fmla="*/ 112 h 128"/>
                  <a:gd name="T20" fmla="*/ 18 w 52"/>
                  <a:gd name="T21" fmla="*/ 112 h 128"/>
                  <a:gd name="T22" fmla="*/ 19 w 52"/>
                  <a:gd name="T23" fmla="*/ 113 h 128"/>
                  <a:gd name="T24" fmla="*/ 19 w 52"/>
                  <a:gd name="T25" fmla="*/ 113 h 128"/>
                  <a:gd name="T26" fmla="*/ 25 w 52"/>
                  <a:gd name="T27" fmla="*/ 124 h 128"/>
                  <a:gd name="T28" fmla="*/ 30 w 52"/>
                  <a:gd name="T29" fmla="*/ 128 h 128"/>
                  <a:gd name="T30" fmla="*/ 33 w 52"/>
                  <a:gd name="T31" fmla="*/ 102 h 128"/>
                  <a:gd name="T32" fmla="*/ 33 w 52"/>
                  <a:gd name="T33" fmla="*/ 101 h 128"/>
                  <a:gd name="T34" fmla="*/ 44 w 52"/>
                  <a:gd name="T35" fmla="*/ 73 h 128"/>
                  <a:gd name="T36" fmla="*/ 48 w 52"/>
                  <a:gd name="T37" fmla="*/ 40 h 128"/>
                  <a:gd name="T38" fmla="*/ 48 w 52"/>
                  <a:gd name="T39" fmla="*/ 40 h 128"/>
                  <a:gd name="T40" fmla="*/ 49 w 52"/>
                  <a:gd name="T41" fmla="*/ 39 h 128"/>
                  <a:gd name="T42" fmla="*/ 52 w 52"/>
                  <a:gd name="T43" fmla="*/ 30 h 128"/>
                  <a:gd name="T44" fmla="*/ 50 w 52"/>
                  <a:gd name="T45" fmla="*/ 23 h 128"/>
                  <a:gd name="T46" fmla="*/ 50 w 52"/>
                  <a:gd name="T47" fmla="*/ 22 h 128"/>
                  <a:gd name="T48" fmla="*/ 49 w 52"/>
                  <a:gd name="T49" fmla="*/ 22 h 128"/>
                  <a:gd name="T50" fmla="*/ 48 w 52"/>
                  <a:gd name="T51" fmla="*/ 12 h 128"/>
                  <a:gd name="T52" fmla="*/ 49 w 52"/>
                  <a:gd name="T53" fmla="*/ 12 h 128"/>
                  <a:gd name="T54" fmla="*/ 49 w 52"/>
                  <a:gd name="T55" fmla="*/ 11 h 128"/>
                  <a:gd name="T56" fmla="*/ 51 w 52"/>
                  <a:gd name="T57" fmla="*/ 9 h 128"/>
                  <a:gd name="T58" fmla="*/ 52 w 52"/>
                  <a:gd name="T59" fmla="*/ 6 h 128"/>
                  <a:gd name="T60" fmla="*/ 40 w 52"/>
                  <a:gd name="T6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2" h="128">
                    <a:moveTo>
                      <a:pt x="40" y="0"/>
                    </a:moveTo>
                    <a:cubicBezTo>
                      <a:pt x="27" y="10"/>
                      <a:pt x="18" y="21"/>
                      <a:pt x="12" y="35"/>
                    </a:cubicBezTo>
                    <a:cubicBezTo>
                      <a:pt x="6" y="47"/>
                      <a:pt x="2" y="53"/>
                      <a:pt x="0" y="55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7"/>
                      <a:pt x="0" y="100"/>
                      <a:pt x="2" y="101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20" y="117"/>
                      <a:pt x="22" y="120"/>
                      <a:pt x="25" y="124"/>
                    </a:cubicBezTo>
                    <a:cubicBezTo>
                      <a:pt x="27" y="126"/>
                      <a:pt x="29" y="128"/>
                      <a:pt x="30" y="128"/>
                    </a:cubicBezTo>
                    <a:cubicBezTo>
                      <a:pt x="33" y="102"/>
                      <a:pt x="33" y="102"/>
                      <a:pt x="33" y="10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8" y="40"/>
                      <a:pt x="48" y="40"/>
                      <a:pt x="48" y="40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6"/>
                      <a:pt x="52" y="6"/>
                      <a:pt x="52" y="6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6802632" y="5511702"/>
                <a:ext cx="281976" cy="238023"/>
              </a:xfrm>
              <a:custGeom>
                <a:avLst/>
                <a:gdLst>
                  <a:gd name="T0" fmla="*/ 38 w 82"/>
                  <a:gd name="T1" fmla="*/ 6 h 69"/>
                  <a:gd name="T2" fmla="*/ 36 w 82"/>
                  <a:gd name="T3" fmla="*/ 8 h 69"/>
                  <a:gd name="T4" fmla="*/ 36 w 82"/>
                  <a:gd name="T5" fmla="*/ 9 h 69"/>
                  <a:gd name="T6" fmla="*/ 36 w 82"/>
                  <a:gd name="T7" fmla="*/ 10 h 69"/>
                  <a:gd name="T8" fmla="*/ 20 w 82"/>
                  <a:gd name="T9" fmla="*/ 14 h 69"/>
                  <a:gd name="T10" fmla="*/ 20 w 82"/>
                  <a:gd name="T11" fmla="*/ 16 h 69"/>
                  <a:gd name="T12" fmla="*/ 26 w 82"/>
                  <a:gd name="T13" fmla="*/ 22 h 69"/>
                  <a:gd name="T14" fmla="*/ 24 w 82"/>
                  <a:gd name="T15" fmla="*/ 22 h 69"/>
                  <a:gd name="T16" fmla="*/ 16 w 82"/>
                  <a:gd name="T17" fmla="*/ 26 h 69"/>
                  <a:gd name="T18" fmla="*/ 4 w 82"/>
                  <a:gd name="T19" fmla="*/ 35 h 69"/>
                  <a:gd name="T20" fmla="*/ 7 w 82"/>
                  <a:gd name="T21" fmla="*/ 62 h 69"/>
                  <a:gd name="T22" fmla="*/ 19 w 82"/>
                  <a:gd name="T23" fmla="*/ 63 h 69"/>
                  <a:gd name="T24" fmla="*/ 20 w 82"/>
                  <a:gd name="T25" fmla="*/ 63 h 69"/>
                  <a:gd name="T26" fmla="*/ 20 w 82"/>
                  <a:gd name="T27" fmla="*/ 64 h 69"/>
                  <a:gd name="T28" fmla="*/ 32 w 82"/>
                  <a:gd name="T29" fmla="*/ 69 h 69"/>
                  <a:gd name="T30" fmla="*/ 44 w 82"/>
                  <a:gd name="T31" fmla="*/ 67 h 69"/>
                  <a:gd name="T32" fmla="*/ 63 w 82"/>
                  <a:gd name="T33" fmla="*/ 52 h 69"/>
                  <a:gd name="T34" fmla="*/ 64 w 82"/>
                  <a:gd name="T35" fmla="*/ 52 h 69"/>
                  <a:gd name="T36" fmla="*/ 64 w 82"/>
                  <a:gd name="T37" fmla="*/ 51 h 69"/>
                  <a:gd name="T38" fmla="*/ 70 w 82"/>
                  <a:gd name="T39" fmla="*/ 50 h 69"/>
                  <a:gd name="T40" fmla="*/ 68 w 82"/>
                  <a:gd name="T41" fmla="*/ 33 h 69"/>
                  <a:gd name="T42" fmla="*/ 68 w 82"/>
                  <a:gd name="T43" fmla="*/ 32 h 69"/>
                  <a:gd name="T44" fmla="*/ 76 w 82"/>
                  <a:gd name="T45" fmla="*/ 22 h 69"/>
                  <a:gd name="T46" fmla="*/ 76 w 82"/>
                  <a:gd name="T47" fmla="*/ 21 h 69"/>
                  <a:gd name="T48" fmla="*/ 76 w 82"/>
                  <a:gd name="T49" fmla="*/ 21 h 69"/>
                  <a:gd name="T50" fmla="*/ 82 w 82"/>
                  <a:gd name="T51" fmla="*/ 17 h 69"/>
                  <a:gd name="T52" fmla="*/ 80 w 82"/>
                  <a:gd name="T53" fmla="*/ 4 h 69"/>
                  <a:gd name="T54" fmla="*/ 74 w 82"/>
                  <a:gd name="T55" fmla="*/ 0 h 69"/>
                  <a:gd name="T56" fmla="*/ 75 w 82"/>
                  <a:gd name="T57" fmla="*/ 6 h 69"/>
                  <a:gd name="T58" fmla="*/ 64 w 82"/>
                  <a:gd name="T59" fmla="*/ 4 h 69"/>
                  <a:gd name="T60" fmla="*/ 60 w 82"/>
                  <a:gd name="T61" fmla="*/ 6 h 69"/>
                  <a:gd name="T62" fmla="*/ 59 w 82"/>
                  <a:gd name="T63" fmla="*/ 6 h 69"/>
                  <a:gd name="T64" fmla="*/ 59 w 82"/>
                  <a:gd name="T65" fmla="*/ 6 h 69"/>
                  <a:gd name="T66" fmla="*/ 38 w 82"/>
                  <a:gd name="T67" fmla="*/ 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69">
                    <a:moveTo>
                      <a:pt x="38" y="6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0" y="40"/>
                      <a:pt x="1" y="49"/>
                      <a:pt x="7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50" y="66"/>
                      <a:pt x="56" y="61"/>
                      <a:pt x="63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70" y="50"/>
                      <a:pt x="70" y="50"/>
                      <a:pt x="70" y="50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2"/>
                      <a:pt x="82" y="8"/>
                      <a:pt x="80" y="4"/>
                    </a:cubicBezTo>
                    <a:cubicBezTo>
                      <a:pt x="78" y="1"/>
                      <a:pt x="76" y="0"/>
                      <a:pt x="74" y="0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76128" y="-8813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817644" y="1342695"/>
            <a:ext cx="86467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FC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600+</a:t>
            </a:r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</a:t>
            </a:r>
            <a:r>
              <a:rPr lang="en-US" altLang="zh-CN" sz="3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</a:t>
            </a:r>
            <a:r>
              <a:rPr lang="zh-CN" altLang="en-US" sz="3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洞高尔夫球场</a:t>
            </a:r>
            <a:endParaRPr lang="en-US" altLang="zh-CN" sz="3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8800" b="1" dirty="0">
                <a:solidFill>
                  <a:srgbClr val="FFC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29</a:t>
            </a:r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个省、区拥有高尔夫球场</a:t>
            </a:r>
            <a:endParaRPr lang="en-US" altLang="zh-CN" sz="32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8800" b="1" dirty="0">
                <a:solidFill>
                  <a:srgbClr val="FFC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30%</a:t>
            </a:r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的球场数量年增长率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46888"/>
          </a:xfrm>
          <a:prstGeom prst="rect">
            <a:avLst/>
          </a:prstGeom>
          <a:solidFill>
            <a:schemeClr val="tx1">
              <a:alpha val="33000"/>
            </a:schemeClr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0050" name="矩形 4"/>
          <p:cNvSpPr>
            <a:spLocks noChangeArrowheads="1"/>
          </p:cNvSpPr>
          <p:nvPr/>
        </p:nvSpPr>
        <p:spPr bwMode="auto">
          <a:xfrm>
            <a:off x="3575050" y="0"/>
            <a:ext cx="285750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1" name="矩形 5"/>
          <p:cNvSpPr>
            <a:spLocks noChangeArrowheads="1"/>
          </p:cNvSpPr>
          <p:nvPr/>
        </p:nvSpPr>
        <p:spPr bwMode="auto">
          <a:xfrm>
            <a:off x="3933825" y="0"/>
            <a:ext cx="71438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2" name="矩形 6"/>
          <p:cNvSpPr>
            <a:spLocks noChangeArrowheads="1"/>
          </p:cNvSpPr>
          <p:nvPr/>
        </p:nvSpPr>
        <p:spPr bwMode="auto">
          <a:xfrm>
            <a:off x="4232276" y="0"/>
            <a:ext cx="142875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3" name="矩形 7"/>
          <p:cNvSpPr>
            <a:spLocks noChangeArrowheads="1"/>
          </p:cNvSpPr>
          <p:nvPr/>
        </p:nvSpPr>
        <p:spPr bwMode="auto">
          <a:xfrm>
            <a:off x="4445001" y="0"/>
            <a:ext cx="214313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4" name="矩形 8"/>
          <p:cNvSpPr>
            <a:spLocks noChangeArrowheads="1"/>
          </p:cNvSpPr>
          <p:nvPr/>
        </p:nvSpPr>
        <p:spPr bwMode="auto">
          <a:xfrm>
            <a:off x="4791075" y="0"/>
            <a:ext cx="71438" cy="6846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5" name="矩形 9"/>
          <p:cNvSpPr>
            <a:spLocks noChangeArrowheads="1"/>
          </p:cNvSpPr>
          <p:nvPr/>
        </p:nvSpPr>
        <p:spPr bwMode="auto">
          <a:xfrm>
            <a:off x="3575050" y="2989263"/>
            <a:ext cx="285750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6" name="矩形 10"/>
          <p:cNvSpPr>
            <a:spLocks noChangeArrowheads="1"/>
          </p:cNvSpPr>
          <p:nvPr/>
        </p:nvSpPr>
        <p:spPr bwMode="auto">
          <a:xfrm>
            <a:off x="3937000" y="2989263"/>
            <a:ext cx="71438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7" name="矩形 11"/>
          <p:cNvSpPr>
            <a:spLocks noChangeArrowheads="1"/>
          </p:cNvSpPr>
          <p:nvPr/>
        </p:nvSpPr>
        <p:spPr bwMode="auto">
          <a:xfrm>
            <a:off x="4232276" y="2989263"/>
            <a:ext cx="142875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8" name="矩形 12"/>
          <p:cNvSpPr>
            <a:spLocks noChangeArrowheads="1"/>
          </p:cNvSpPr>
          <p:nvPr/>
        </p:nvSpPr>
        <p:spPr bwMode="auto">
          <a:xfrm>
            <a:off x="4448176" y="2989263"/>
            <a:ext cx="214313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59" name="矩形 13"/>
          <p:cNvSpPr>
            <a:spLocks noChangeArrowheads="1"/>
          </p:cNvSpPr>
          <p:nvPr/>
        </p:nvSpPr>
        <p:spPr bwMode="auto">
          <a:xfrm>
            <a:off x="4794250" y="2989263"/>
            <a:ext cx="71438" cy="366712"/>
          </a:xfrm>
          <a:prstGeom prst="rect">
            <a:avLst/>
          </a:prstGeom>
          <a:solidFill>
            <a:srgbClr val="1DB528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4221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0" name="TextBox 14"/>
          <p:cNvSpPr>
            <a:spLocks noChangeArrowheads="1"/>
          </p:cNvSpPr>
          <p:nvPr/>
        </p:nvSpPr>
        <p:spPr bwMode="auto">
          <a:xfrm>
            <a:off x="2997201" y="2708275"/>
            <a:ext cx="2720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C4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dirty="0">
              <a:solidFill>
                <a:srgbClr val="FFC42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1" name="矩形 16"/>
          <p:cNvSpPr>
            <a:spLocks noChangeArrowheads="1"/>
          </p:cNvSpPr>
          <p:nvPr/>
        </p:nvSpPr>
        <p:spPr bwMode="auto">
          <a:xfrm>
            <a:off x="3575050" y="1"/>
            <a:ext cx="285750" cy="263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2" name="矩形 17"/>
          <p:cNvSpPr>
            <a:spLocks noChangeArrowheads="1"/>
          </p:cNvSpPr>
          <p:nvPr/>
        </p:nvSpPr>
        <p:spPr bwMode="auto">
          <a:xfrm>
            <a:off x="3933825" y="1"/>
            <a:ext cx="71438" cy="2632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3" name="矩形 18"/>
          <p:cNvSpPr>
            <a:spLocks noChangeArrowheads="1"/>
          </p:cNvSpPr>
          <p:nvPr/>
        </p:nvSpPr>
        <p:spPr bwMode="auto">
          <a:xfrm>
            <a:off x="4232276" y="0"/>
            <a:ext cx="142875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4" name="矩形 19"/>
          <p:cNvSpPr>
            <a:spLocks noChangeArrowheads="1"/>
          </p:cNvSpPr>
          <p:nvPr/>
        </p:nvSpPr>
        <p:spPr bwMode="auto">
          <a:xfrm>
            <a:off x="4445001" y="0"/>
            <a:ext cx="214313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0065" name="矩形 20"/>
          <p:cNvSpPr>
            <a:spLocks noChangeArrowheads="1"/>
          </p:cNvSpPr>
          <p:nvPr/>
        </p:nvSpPr>
        <p:spPr bwMode="auto">
          <a:xfrm>
            <a:off x="4791075" y="0"/>
            <a:ext cx="71438" cy="2774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xit" presetSubtype="4" accel="5000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1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1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ac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00"/>
                            </p:stCondLst>
                            <p:childTnLst>
                              <p:par>
                                <p:cTn id="67" presetID="55" presetClass="exit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5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5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5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0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85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5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0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3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3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bldLvl="0" animBg="1" autoUpdateAnimBg="0"/>
      <p:bldP spid="130050" grpId="1" bldLvl="0" animBg="1" autoUpdateAnimBg="0"/>
      <p:bldP spid="130051" grpId="0" bldLvl="0" animBg="1" autoUpdateAnimBg="0"/>
      <p:bldP spid="130051" grpId="1" bldLvl="0" animBg="1" autoUpdateAnimBg="0"/>
      <p:bldP spid="130052" grpId="0" bldLvl="0" animBg="1" autoUpdateAnimBg="0"/>
      <p:bldP spid="130052" grpId="1" bldLvl="0" animBg="1" autoUpdateAnimBg="0"/>
      <p:bldP spid="130053" grpId="0" bldLvl="0" animBg="1" autoUpdateAnimBg="0"/>
      <p:bldP spid="130053" grpId="1" bldLvl="0" animBg="1" autoUpdateAnimBg="0"/>
      <p:bldP spid="130054" grpId="0" bldLvl="0" animBg="1" autoUpdateAnimBg="0"/>
      <p:bldP spid="130054" grpId="1" bldLvl="0" animBg="1" autoUpdateAnimBg="0"/>
      <p:bldP spid="130055" grpId="0" bldLvl="0" animBg="1" autoUpdateAnimBg="0"/>
      <p:bldP spid="130055" grpId="1" bldLvl="0" animBg="1" autoUpdateAnimBg="0"/>
      <p:bldP spid="130056" grpId="0" bldLvl="0" animBg="1" autoUpdateAnimBg="0"/>
      <p:bldP spid="130056" grpId="1" bldLvl="0" animBg="1" autoUpdateAnimBg="0"/>
      <p:bldP spid="130057" grpId="0" bldLvl="0" animBg="1" autoUpdateAnimBg="0"/>
      <p:bldP spid="130057" grpId="1" bldLvl="0" animBg="1" autoUpdateAnimBg="0"/>
      <p:bldP spid="130058" grpId="0" bldLvl="0" animBg="1" autoUpdateAnimBg="0"/>
      <p:bldP spid="130058" grpId="1" bldLvl="0" animBg="1" autoUpdateAnimBg="0"/>
      <p:bldP spid="130059" grpId="0" bldLvl="0" animBg="1" autoUpdateAnimBg="0"/>
      <p:bldP spid="130059" grpId="1" bldLvl="0" animBg="1" autoUpdateAnimBg="0"/>
      <p:bldP spid="130060" grpId="0" bldLvl="0" autoUpdateAnimBg="0"/>
      <p:bldP spid="130061" grpId="0" bldLvl="0" animBg="1" autoUpdateAnimBg="0"/>
      <p:bldP spid="130062" grpId="0" bldLvl="0" animBg="1" autoUpdateAnimBg="0"/>
      <p:bldP spid="130063" grpId="0" bldLvl="0" animBg="1" autoUpdateAnimBg="0"/>
      <p:bldP spid="130064" grpId="0" bldLvl="0" animBg="1" autoUpdateAnimBg="0"/>
      <p:bldP spid="130065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整体"/>
          <p:cNvGrpSpPr/>
          <p:nvPr/>
        </p:nvGrpSpPr>
        <p:grpSpPr>
          <a:xfrm>
            <a:off x="-24384000" y="1141752"/>
            <a:ext cx="73152000" cy="4701136"/>
            <a:chOff x="-18288000" y="856314"/>
            <a:chExt cx="54864000" cy="3525852"/>
          </a:xfrm>
        </p:grpSpPr>
        <p:grpSp>
          <p:nvGrpSpPr>
            <p:cNvPr id="4" name="组合 3"/>
            <p:cNvGrpSpPr/>
            <p:nvPr/>
          </p:nvGrpSpPr>
          <p:grpSpPr>
            <a:xfrm>
              <a:off x="-18288000" y="856314"/>
              <a:ext cx="43998708" cy="3525852"/>
              <a:chOff x="-18288000" y="856314"/>
              <a:chExt cx="43998708" cy="352585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2464921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3706755" y="1610326"/>
                <a:ext cx="19915859" cy="1730491"/>
                <a:chOff x="3706755" y="1610326"/>
                <a:chExt cx="19915859" cy="1730491"/>
              </a:xfrm>
            </p:grpSpPr>
            <p:sp>
              <p:nvSpPr>
                <p:cNvPr id="15" name="圆角矩形 14"/>
                <p:cNvSpPr/>
                <p:nvPr/>
              </p:nvSpPr>
              <p:spPr>
                <a:xfrm>
                  <a:off x="3706755" y="1610326"/>
                  <a:ext cx="1730490" cy="173049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zh-CN" altLang="en-US" sz="1065" b="1" dirty="0">
                    <a:solidFill>
                      <a:srgbClr val="4F81B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7" name="Freeform 113"/>
                <p:cNvSpPr>
                  <a:spLocks noEditPoints="1"/>
                </p:cNvSpPr>
                <p:nvPr/>
              </p:nvSpPr>
              <p:spPr bwMode="auto">
                <a:xfrm flipH="1">
                  <a:off x="22145652" y="1637207"/>
                  <a:ext cx="1476962" cy="1476968"/>
                </a:xfrm>
                <a:custGeom>
                  <a:avLst/>
                  <a:gdLst>
                    <a:gd name="T0" fmla="*/ 28 w 151"/>
                    <a:gd name="T1" fmla="*/ 132 h 151"/>
                    <a:gd name="T2" fmla="*/ 85 w 151"/>
                    <a:gd name="T3" fmla="*/ 101 h 151"/>
                    <a:gd name="T4" fmla="*/ 2 w 151"/>
                    <a:gd name="T5" fmla="*/ 2 h 151"/>
                    <a:gd name="T6" fmla="*/ 101 w 151"/>
                    <a:gd name="T7" fmla="*/ 92 h 151"/>
                    <a:gd name="T8" fmla="*/ 151 w 151"/>
                    <a:gd name="T9" fmla="*/ 66 h 151"/>
                    <a:gd name="T10" fmla="*/ 0 w 151"/>
                    <a:gd name="T11" fmla="*/ 0 h 151"/>
                    <a:gd name="T12" fmla="*/ 28 w 151"/>
                    <a:gd name="T13" fmla="*/ 132 h 151"/>
                    <a:gd name="T14" fmla="*/ 104 w 151"/>
                    <a:gd name="T15" fmla="*/ 151 h 151"/>
                    <a:gd name="T16" fmla="*/ 104 w 151"/>
                    <a:gd name="T17" fmla="*/ 104 h 151"/>
                    <a:gd name="T18" fmla="*/ 75 w 151"/>
                    <a:gd name="T19" fmla="*/ 120 h 151"/>
                    <a:gd name="T20" fmla="*/ 104 w 151"/>
                    <a:gd name="T21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1" h="151">
                      <a:moveTo>
                        <a:pt x="28" y="132"/>
                      </a:moveTo>
                      <a:lnTo>
                        <a:pt x="85" y="101"/>
                      </a:lnTo>
                      <a:lnTo>
                        <a:pt x="2" y="2"/>
                      </a:lnTo>
                      <a:lnTo>
                        <a:pt x="101" y="92"/>
                      </a:lnTo>
                      <a:lnTo>
                        <a:pt x="151" y="66"/>
                      </a:lnTo>
                      <a:lnTo>
                        <a:pt x="0" y="0"/>
                      </a:lnTo>
                      <a:lnTo>
                        <a:pt x="28" y="132"/>
                      </a:lnTo>
                      <a:close/>
                      <a:moveTo>
                        <a:pt x="104" y="151"/>
                      </a:moveTo>
                      <a:lnTo>
                        <a:pt x="104" y="104"/>
                      </a:lnTo>
                      <a:lnTo>
                        <a:pt x="75" y="120"/>
                      </a:lnTo>
                      <a:lnTo>
                        <a:pt x="104" y="151"/>
                      </a:lnTo>
                      <a:close/>
                    </a:path>
                  </a:pathLst>
                </a:custGeom>
                <a:solidFill>
                  <a:srgbClr val="109228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dirty="0">
                    <a:solidFill>
                      <a:srgbClr val="4F81BD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 19"/>
                <p:cNvSpPr/>
                <p:nvPr/>
              </p:nvSpPr>
              <p:spPr bwMode="auto">
                <a:xfrm>
                  <a:off x="3706755" y="2464922"/>
                  <a:ext cx="1730490" cy="87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490" h="875895">
                      <a:moveTo>
                        <a:pt x="0" y="0"/>
                      </a:moveTo>
                      <a:lnTo>
                        <a:pt x="25176" y="0"/>
                      </a:lnTo>
                      <a:cubicBezTo>
                        <a:pt x="25176" y="581119"/>
                        <a:pt x="25176" y="581119"/>
                        <a:pt x="25176" y="581119"/>
                      </a:cubicBezTo>
                      <a:cubicBezTo>
                        <a:pt x="25176" y="728439"/>
                        <a:pt x="147293" y="850681"/>
                        <a:pt x="294461" y="850681"/>
                      </a:cubicBezTo>
                      <a:cubicBezTo>
                        <a:pt x="1434225" y="850681"/>
                        <a:pt x="1434225" y="850681"/>
                        <a:pt x="1434225" y="850681"/>
                      </a:cubicBezTo>
                      <a:cubicBezTo>
                        <a:pt x="1584523" y="850681"/>
                        <a:pt x="1706640" y="728439"/>
                        <a:pt x="1706640" y="581119"/>
                      </a:cubicBezTo>
                      <a:cubicBezTo>
                        <a:pt x="1706640" y="340073"/>
                        <a:pt x="1706640" y="149953"/>
                        <a:pt x="1706640" y="0"/>
                      </a:cubicBezTo>
                      <a:lnTo>
                        <a:pt x="1730490" y="0"/>
                      </a:lnTo>
                      <a:cubicBezTo>
                        <a:pt x="1730490" y="581210"/>
                        <a:pt x="1730490" y="581210"/>
                        <a:pt x="1730490" y="581210"/>
                      </a:cubicBezTo>
                      <a:cubicBezTo>
                        <a:pt x="1730490" y="744228"/>
                        <a:pt x="1595931" y="875895"/>
                        <a:pt x="1433209" y="875895"/>
                      </a:cubicBezTo>
                      <a:cubicBezTo>
                        <a:pt x="294152" y="875895"/>
                        <a:pt x="294152" y="875895"/>
                        <a:pt x="294152" y="875895"/>
                      </a:cubicBezTo>
                      <a:cubicBezTo>
                        <a:pt x="131430" y="875895"/>
                        <a:pt x="0" y="744228"/>
                        <a:pt x="0" y="581210"/>
                      </a:cubicBezTo>
                      <a:cubicBezTo>
                        <a:pt x="0" y="340127"/>
                        <a:pt x="0" y="149977"/>
                        <a:pt x="0" y="0"/>
                      </a:cubicBezTo>
                      <a:close/>
                    </a:path>
                  </a:pathLst>
                </a:custGeom>
                <a:solidFill>
                  <a:srgbClr val="109228"/>
                </a:solidFill>
                <a:ln w="9525">
                  <a:solidFill>
                    <a:srgbClr val="109228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zh-CN" altLang="en-US" sz="24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1834829" y="3643502"/>
                <a:ext cx="5654680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</a:t>
                </a:r>
                <a:r>
                  <a:rPr lang="en-US" altLang="zh-CN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15</a:t>
                </a:r>
                <a:r>
                  <a:rPr lang="zh-CN" altLang="en-US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个球场，</a:t>
                </a:r>
                <a:r>
                  <a:rPr lang="en-US" altLang="zh-CN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279</a:t>
                </a:r>
                <a:r>
                  <a:rPr lang="zh-CN" altLang="en-US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洞，</a:t>
                </a:r>
                <a:endParaRPr lang="en-US" altLang="zh-CN" sz="4000" b="1" dirty="0">
                  <a:solidFill>
                    <a:srgbClr val="FFC4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世界上单个球会球洞数量最多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072637" y="856314"/>
                <a:ext cx="3398768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山东南山国际高尔夫球场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-18288000" y="2465962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2177119" y="856314"/>
                <a:ext cx="3077766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深圳观澜湖高尔夫球会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0799207" y="3643165"/>
                <a:ext cx="5654680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</a:t>
                </a:r>
                <a:r>
                  <a:rPr lang="en-US" altLang="zh-CN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50</a:t>
                </a:r>
                <a:r>
                  <a:rPr lang="zh-CN" altLang="en-US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亿人民币投资</a:t>
                </a:r>
                <a:endParaRPr lang="en-US" altLang="zh-CN" sz="4000" b="1" dirty="0">
                  <a:solidFill>
                    <a:srgbClr val="FFC4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  世界上单个球会投资最大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2267814" y="856314"/>
                <a:ext cx="1231107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东方集团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0056028" y="3643165"/>
                <a:ext cx="5654680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  </a:t>
                </a:r>
                <a:r>
                  <a:rPr lang="zh-CN" altLang="en-US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投资建设</a:t>
                </a:r>
                <a:r>
                  <a:rPr lang="en-US" altLang="zh-CN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16</a:t>
                </a:r>
                <a:r>
                  <a:rPr lang="zh-CN" altLang="en-US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个</a:t>
                </a:r>
                <a:r>
                  <a:rPr lang="en-US" altLang="zh-CN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18</a:t>
                </a:r>
                <a:r>
                  <a:rPr lang="zh-CN" altLang="en-US" sz="4000" b="1" dirty="0">
                    <a:solidFill>
                      <a:srgbClr val="FFC4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洞的球场</a:t>
                </a:r>
                <a:endParaRPr lang="en-US" altLang="zh-CN" sz="4000" b="1" dirty="0">
                  <a:solidFill>
                    <a:srgbClr val="FFC4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中国最大的连锁型高尔夫球场的投资、建设和运行公司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3132143" y="1637206"/>
              <a:ext cx="14299857" cy="1703610"/>
              <a:chOff x="13132143" y="1637206"/>
              <a:chExt cx="14299857" cy="1703610"/>
            </a:xfrm>
          </p:grpSpPr>
          <p:sp>
            <p:nvSpPr>
              <p:cNvPr id="80" name="矩形 70"/>
              <p:cNvSpPr/>
              <p:nvPr/>
            </p:nvSpPr>
            <p:spPr>
              <a:xfrm>
                <a:off x="18288000" y="2464920"/>
                <a:ext cx="9144000" cy="875896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75896">
                    <a:moveTo>
                      <a:pt x="0" y="0"/>
                    </a:moveTo>
                    <a:lnTo>
                      <a:pt x="3706755" y="0"/>
                    </a:lnTo>
                    <a:lnTo>
                      <a:pt x="3706755" y="1"/>
                    </a:lnTo>
                    <a:lnTo>
                      <a:pt x="3731931" y="1"/>
                    </a:lnTo>
                    <a:cubicBezTo>
                      <a:pt x="3731931" y="581120"/>
                      <a:pt x="3731931" y="581120"/>
                      <a:pt x="3731931" y="581120"/>
                    </a:cubicBezTo>
                    <a:cubicBezTo>
                      <a:pt x="3731931" y="728440"/>
                      <a:pt x="3854048" y="850682"/>
                      <a:pt x="4001216" y="850682"/>
                    </a:cubicBezTo>
                    <a:cubicBezTo>
                      <a:pt x="5140980" y="850682"/>
                      <a:pt x="5140980" y="850682"/>
                      <a:pt x="5140980" y="850682"/>
                    </a:cubicBezTo>
                    <a:cubicBezTo>
                      <a:pt x="5291278" y="850682"/>
                      <a:pt x="5413395" y="728440"/>
                      <a:pt x="5413395" y="581120"/>
                    </a:cubicBezTo>
                    <a:cubicBezTo>
                      <a:pt x="5413395" y="340074"/>
                      <a:pt x="5413395" y="149954"/>
                      <a:pt x="5413395" y="1"/>
                    </a:cubicBezTo>
                    <a:lnTo>
                      <a:pt x="5437245" y="1"/>
                    </a:lnTo>
                    <a:lnTo>
                      <a:pt x="5437245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5437245" y="21299"/>
                    </a:lnTo>
                    <a:cubicBezTo>
                      <a:pt x="5437245" y="581211"/>
                      <a:pt x="5437245" y="581211"/>
                      <a:pt x="5437245" y="581211"/>
                    </a:cubicBezTo>
                    <a:cubicBezTo>
                      <a:pt x="5437245" y="744229"/>
                      <a:pt x="5302686" y="875896"/>
                      <a:pt x="5139964" y="875896"/>
                    </a:cubicBezTo>
                    <a:cubicBezTo>
                      <a:pt x="4000907" y="875896"/>
                      <a:pt x="4000907" y="875896"/>
                      <a:pt x="4000907" y="875896"/>
                    </a:cubicBezTo>
                    <a:cubicBezTo>
                      <a:pt x="3838185" y="875896"/>
                      <a:pt x="3706755" y="744229"/>
                      <a:pt x="3706755" y="581211"/>
                    </a:cubicBezTo>
                    <a:cubicBezTo>
                      <a:pt x="3706755" y="351398"/>
                      <a:pt x="3706755" y="167868"/>
                      <a:pt x="3706755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1" name="Freeform 5"/>
              <p:cNvSpPr/>
              <p:nvPr/>
            </p:nvSpPr>
            <p:spPr bwMode="auto">
              <a:xfrm>
                <a:off x="13132143" y="1637206"/>
                <a:ext cx="1123875" cy="1476968"/>
              </a:xfrm>
              <a:custGeom>
                <a:avLst/>
                <a:gdLst>
                  <a:gd name="T0" fmla="*/ 872 w 923"/>
                  <a:gd name="T1" fmla="*/ 270 h 1678"/>
                  <a:gd name="T2" fmla="*/ 698 w 923"/>
                  <a:gd name="T3" fmla="*/ 436 h 1678"/>
                  <a:gd name="T4" fmla="*/ 463 w 923"/>
                  <a:gd name="T5" fmla="*/ 316 h 1678"/>
                  <a:gd name="T6" fmla="*/ 352 w 923"/>
                  <a:gd name="T7" fmla="*/ 352 h 1678"/>
                  <a:gd name="T8" fmla="*/ 309 w 923"/>
                  <a:gd name="T9" fmla="*/ 434 h 1678"/>
                  <a:gd name="T10" fmla="*/ 347 w 923"/>
                  <a:gd name="T11" fmla="*/ 512 h 1678"/>
                  <a:gd name="T12" fmla="*/ 497 w 923"/>
                  <a:gd name="T13" fmla="*/ 597 h 1678"/>
                  <a:gd name="T14" fmla="*/ 770 w 923"/>
                  <a:gd name="T15" fmla="*/ 735 h 1678"/>
                  <a:gd name="T16" fmla="*/ 884 w 923"/>
                  <a:gd name="T17" fmla="*/ 872 h 1678"/>
                  <a:gd name="T18" fmla="*/ 923 w 923"/>
                  <a:gd name="T19" fmla="*/ 1051 h 1678"/>
                  <a:gd name="T20" fmla="*/ 881 w 923"/>
                  <a:gd name="T21" fmla="*/ 1235 h 1678"/>
                  <a:gd name="T22" fmla="*/ 772 w 923"/>
                  <a:gd name="T23" fmla="*/ 1369 h 1678"/>
                  <a:gd name="T24" fmla="*/ 580 w 923"/>
                  <a:gd name="T25" fmla="*/ 1443 h 1678"/>
                  <a:gd name="T26" fmla="*/ 580 w 923"/>
                  <a:gd name="T27" fmla="*/ 1678 h 1678"/>
                  <a:gd name="T28" fmla="*/ 411 w 923"/>
                  <a:gd name="T29" fmla="*/ 1678 h 1678"/>
                  <a:gd name="T30" fmla="*/ 411 w 923"/>
                  <a:gd name="T31" fmla="*/ 1449 h 1678"/>
                  <a:gd name="T32" fmla="*/ 211 w 923"/>
                  <a:gd name="T33" fmla="*/ 1391 h 1678"/>
                  <a:gd name="T34" fmla="*/ 0 w 923"/>
                  <a:gd name="T35" fmla="*/ 1227 h 1678"/>
                  <a:gd name="T36" fmla="*/ 171 w 923"/>
                  <a:gd name="T37" fmla="*/ 1056 h 1678"/>
                  <a:gd name="T38" fmla="*/ 489 w 923"/>
                  <a:gd name="T39" fmla="*/ 1227 h 1678"/>
                  <a:gd name="T40" fmla="*/ 624 w 923"/>
                  <a:gd name="T41" fmla="*/ 1174 h 1678"/>
                  <a:gd name="T42" fmla="*/ 680 w 923"/>
                  <a:gd name="T43" fmla="*/ 1049 h 1678"/>
                  <a:gd name="T44" fmla="*/ 644 w 923"/>
                  <a:gd name="T45" fmla="*/ 942 h 1678"/>
                  <a:gd name="T46" fmla="*/ 502 w 923"/>
                  <a:gd name="T47" fmla="*/ 849 h 1678"/>
                  <a:gd name="T48" fmla="*/ 212 w 923"/>
                  <a:gd name="T49" fmla="*/ 695 h 1678"/>
                  <a:gd name="T50" fmla="*/ 99 w 923"/>
                  <a:gd name="T51" fmla="*/ 568 h 1678"/>
                  <a:gd name="T52" fmla="*/ 62 w 923"/>
                  <a:gd name="T53" fmla="*/ 417 h 1678"/>
                  <a:gd name="T54" fmla="*/ 161 w 923"/>
                  <a:gd name="T55" fmla="*/ 190 h 1678"/>
                  <a:gd name="T56" fmla="*/ 411 w 923"/>
                  <a:gd name="T57" fmla="*/ 88 h 1678"/>
                  <a:gd name="T58" fmla="*/ 411 w 923"/>
                  <a:gd name="T59" fmla="*/ 0 h 1678"/>
                  <a:gd name="T60" fmla="*/ 580 w 923"/>
                  <a:gd name="T61" fmla="*/ 0 h 1678"/>
                  <a:gd name="T62" fmla="*/ 580 w 923"/>
                  <a:gd name="T63" fmla="*/ 100 h 1678"/>
                  <a:gd name="T64" fmla="*/ 728 w 923"/>
                  <a:gd name="T65" fmla="*/ 154 h 1678"/>
                  <a:gd name="T66" fmla="*/ 872 w 923"/>
                  <a:gd name="T67" fmla="*/ 270 h 1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3" h="1678">
                    <a:moveTo>
                      <a:pt x="872" y="270"/>
                    </a:moveTo>
                    <a:cubicBezTo>
                      <a:pt x="698" y="436"/>
                      <a:pt x="698" y="436"/>
                      <a:pt x="698" y="436"/>
                    </a:cubicBezTo>
                    <a:cubicBezTo>
                      <a:pt x="619" y="356"/>
                      <a:pt x="541" y="316"/>
                      <a:pt x="463" y="316"/>
                    </a:cubicBezTo>
                    <a:cubicBezTo>
                      <a:pt x="418" y="316"/>
                      <a:pt x="381" y="328"/>
                      <a:pt x="352" y="352"/>
                    </a:cubicBezTo>
                    <a:cubicBezTo>
                      <a:pt x="324" y="375"/>
                      <a:pt x="309" y="403"/>
                      <a:pt x="309" y="434"/>
                    </a:cubicBezTo>
                    <a:cubicBezTo>
                      <a:pt x="309" y="460"/>
                      <a:pt x="322" y="486"/>
                      <a:pt x="347" y="512"/>
                    </a:cubicBezTo>
                    <a:cubicBezTo>
                      <a:pt x="372" y="539"/>
                      <a:pt x="422" y="567"/>
                      <a:pt x="497" y="597"/>
                    </a:cubicBezTo>
                    <a:cubicBezTo>
                      <a:pt x="630" y="651"/>
                      <a:pt x="721" y="697"/>
                      <a:pt x="770" y="735"/>
                    </a:cubicBezTo>
                    <a:cubicBezTo>
                      <a:pt x="819" y="773"/>
                      <a:pt x="857" y="818"/>
                      <a:pt x="884" y="872"/>
                    </a:cubicBezTo>
                    <a:cubicBezTo>
                      <a:pt x="910" y="925"/>
                      <a:pt x="923" y="985"/>
                      <a:pt x="923" y="1051"/>
                    </a:cubicBezTo>
                    <a:cubicBezTo>
                      <a:pt x="923" y="1117"/>
                      <a:pt x="909" y="1179"/>
                      <a:pt x="881" y="1235"/>
                    </a:cubicBezTo>
                    <a:cubicBezTo>
                      <a:pt x="853" y="1291"/>
                      <a:pt x="816" y="1336"/>
                      <a:pt x="772" y="1369"/>
                    </a:cubicBezTo>
                    <a:cubicBezTo>
                      <a:pt x="728" y="1401"/>
                      <a:pt x="664" y="1426"/>
                      <a:pt x="580" y="1443"/>
                    </a:cubicBezTo>
                    <a:cubicBezTo>
                      <a:pt x="580" y="1678"/>
                      <a:pt x="580" y="1678"/>
                      <a:pt x="580" y="1678"/>
                    </a:cubicBezTo>
                    <a:cubicBezTo>
                      <a:pt x="411" y="1678"/>
                      <a:pt x="411" y="1678"/>
                      <a:pt x="411" y="1678"/>
                    </a:cubicBezTo>
                    <a:cubicBezTo>
                      <a:pt x="411" y="1449"/>
                      <a:pt x="411" y="1449"/>
                      <a:pt x="411" y="1449"/>
                    </a:cubicBezTo>
                    <a:cubicBezTo>
                      <a:pt x="333" y="1440"/>
                      <a:pt x="266" y="1421"/>
                      <a:pt x="211" y="1391"/>
                    </a:cubicBezTo>
                    <a:cubicBezTo>
                      <a:pt x="135" y="1350"/>
                      <a:pt x="65" y="1295"/>
                      <a:pt x="0" y="1227"/>
                    </a:cubicBezTo>
                    <a:cubicBezTo>
                      <a:pt x="171" y="1056"/>
                      <a:pt x="171" y="1056"/>
                      <a:pt x="171" y="1056"/>
                    </a:cubicBezTo>
                    <a:cubicBezTo>
                      <a:pt x="281" y="1170"/>
                      <a:pt x="387" y="1227"/>
                      <a:pt x="489" y="1227"/>
                    </a:cubicBezTo>
                    <a:cubicBezTo>
                      <a:pt x="542" y="1227"/>
                      <a:pt x="586" y="1209"/>
                      <a:pt x="624" y="1174"/>
                    </a:cubicBezTo>
                    <a:cubicBezTo>
                      <a:pt x="661" y="1138"/>
                      <a:pt x="680" y="1097"/>
                      <a:pt x="680" y="1049"/>
                    </a:cubicBezTo>
                    <a:cubicBezTo>
                      <a:pt x="680" y="1008"/>
                      <a:pt x="668" y="973"/>
                      <a:pt x="644" y="942"/>
                    </a:cubicBezTo>
                    <a:cubicBezTo>
                      <a:pt x="620" y="912"/>
                      <a:pt x="572" y="881"/>
                      <a:pt x="502" y="849"/>
                    </a:cubicBezTo>
                    <a:cubicBezTo>
                      <a:pt x="359" y="785"/>
                      <a:pt x="263" y="733"/>
                      <a:pt x="212" y="695"/>
                    </a:cubicBezTo>
                    <a:cubicBezTo>
                      <a:pt x="162" y="658"/>
                      <a:pt x="124" y="615"/>
                      <a:pt x="99" y="568"/>
                    </a:cubicBezTo>
                    <a:cubicBezTo>
                      <a:pt x="74" y="521"/>
                      <a:pt x="62" y="471"/>
                      <a:pt x="62" y="417"/>
                    </a:cubicBezTo>
                    <a:cubicBezTo>
                      <a:pt x="62" y="329"/>
                      <a:pt x="95" y="253"/>
                      <a:pt x="161" y="190"/>
                    </a:cubicBezTo>
                    <a:cubicBezTo>
                      <a:pt x="227" y="127"/>
                      <a:pt x="310" y="93"/>
                      <a:pt x="411" y="88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100"/>
                      <a:pt x="580" y="100"/>
                      <a:pt x="580" y="100"/>
                    </a:cubicBezTo>
                    <a:cubicBezTo>
                      <a:pt x="639" y="113"/>
                      <a:pt x="688" y="131"/>
                      <a:pt x="728" y="154"/>
                    </a:cubicBezTo>
                    <a:cubicBezTo>
                      <a:pt x="769" y="177"/>
                      <a:pt x="817" y="216"/>
                      <a:pt x="872" y="270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solidFill>
                  <a:srgbClr val="109228"/>
                </a:solidFill>
              </a:ln>
              <a:effectLst/>
            </p:spPr>
            <p:txBody>
              <a:bodyPr/>
              <a:lstStyle/>
              <a:p>
                <a:endPara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3991050" y="1609754"/>
              <a:ext cx="29094978" cy="2685425"/>
              <a:chOff x="3991050" y="1609754"/>
              <a:chExt cx="29094978" cy="2685425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30921974" y="3864339"/>
                <a:ext cx="2164054" cy="430840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zh-CN" altLang="en-US" sz="3735" b="1" dirty="0">
                    <a:solidFill>
                      <a:srgbClr val="165799">
                        <a:alpha val="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感染现场观众</a:t>
                </a:r>
              </a:p>
            </p:txBody>
          </p:sp>
          <p:sp>
            <p:nvSpPr>
              <p:cNvPr id="48" name="Freeform 409"/>
              <p:cNvSpPr/>
              <p:nvPr/>
            </p:nvSpPr>
            <p:spPr bwMode="auto">
              <a:xfrm>
                <a:off x="3991050" y="1609754"/>
                <a:ext cx="1209999" cy="1531872"/>
              </a:xfrm>
              <a:custGeom>
                <a:avLst/>
                <a:gdLst>
                  <a:gd name="T0" fmla="*/ 86 w 107"/>
                  <a:gd name="T1" fmla="*/ 124 h 136"/>
                  <a:gd name="T2" fmla="*/ 37 w 107"/>
                  <a:gd name="T3" fmla="*/ 131 h 136"/>
                  <a:gd name="T4" fmla="*/ 17 w 107"/>
                  <a:gd name="T5" fmla="*/ 128 h 136"/>
                  <a:gd name="T6" fmla="*/ 11 w 107"/>
                  <a:gd name="T7" fmla="*/ 115 h 136"/>
                  <a:gd name="T8" fmla="*/ 5 w 107"/>
                  <a:gd name="T9" fmla="*/ 95 h 136"/>
                  <a:gd name="T10" fmla="*/ 7 w 107"/>
                  <a:gd name="T11" fmla="*/ 75 h 136"/>
                  <a:gd name="T12" fmla="*/ 36 w 107"/>
                  <a:gd name="T13" fmla="*/ 55 h 136"/>
                  <a:gd name="T14" fmla="*/ 33 w 107"/>
                  <a:gd name="T15" fmla="*/ 42 h 136"/>
                  <a:gd name="T16" fmla="*/ 38 w 107"/>
                  <a:gd name="T17" fmla="*/ 11 h 136"/>
                  <a:gd name="T18" fmla="*/ 75 w 107"/>
                  <a:gd name="T19" fmla="*/ 66 h 136"/>
                  <a:gd name="T20" fmla="*/ 106 w 107"/>
                  <a:gd name="T21" fmla="*/ 77 h 136"/>
                  <a:gd name="T22" fmla="*/ 106 w 107"/>
                  <a:gd name="T23" fmla="*/ 122 h 136"/>
                  <a:gd name="T24" fmla="*/ 86 w 107"/>
                  <a:gd name="T25" fmla="*/ 12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7" h="136">
                    <a:moveTo>
                      <a:pt x="86" y="124"/>
                    </a:moveTo>
                    <a:cubicBezTo>
                      <a:pt x="68" y="120"/>
                      <a:pt x="54" y="136"/>
                      <a:pt x="37" y="131"/>
                    </a:cubicBezTo>
                    <a:cubicBezTo>
                      <a:pt x="29" y="129"/>
                      <a:pt x="24" y="133"/>
                      <a:pt x="17" y="128"/>
                    </a:cubicBezTo>
                    <a:cubicBezTo>
                      <a:pt x="12" y="123"/>
                      <a:pt x="11" y="115"/>
                      <a:pt x="11" y="115"/>
                    </a:cubicBezTo>
                    <a:cubicBezTo>
                      <a:pt x="4" y="111"/>
                      <a:pt x="1" y="101"/>
                      <a:pt x="5" y="95"/>
                    </a:cubicBezTo>
                    <a:cubicBezTo>
                      <a:pt x="0" y="80"/>
                      <a:pt x="7" y="76"/>
                      <a:pt x="7" y="75"/>
                    </a:cubicBezTo>
                    <a:cubicBezTo>
                      <a:pt x="2" y="47"/>
                      <a:pt x="35" y="62"/>
                      <a:pt x="36" y="55"/>
                    </a:cubicBezTo>
                    <a:cubicBezTo>
                      <a:pt x="37" y="51"/>
                      <a:pt x="36" y="46"/>
                      <a:pt x="33" y="42"/>
                    </a:cubicBezTo>
                    <a:cubicBezTo>
                      <a:pt x="15" y="18"/>
                      <a:pt x="35" y="0"/>
                      <a:pt x="38" y="11"/>
                    </a:cubicBezTo>
                    <a:cubicBezTo>
                      <a:pt x="44" y="34"/>
                      <a:pt x="69" y="43"/>
                      <a:pt x="75" y="66"/>
                    </a:cubicBezTo>
                    <a:cubicBezTo>
                      <a:pt x="79" y="83"/>
                      <a:pt x="106" y="65"/>
                      <a:pt x="106" y="77"/>
                    </a:cubicBezTo>
                    <a:cubicBezTo>
                      <a:pt x="106" y="87"/>
                      <a:pt x="107" y="104"/>
                      <a:pt x="106" y="122"/>
                    </a:cubicBezTo>
                    <a:cubicBezTo>
                      <a:pt x="106" y="127"/>
                      <a:pt x="96" y="124"/>
                      <a:pt x="86" y="124"/>
                    </a:cubicBezTo>
                    <a:close/>
                  </a:path>
                </a:pathLst>
              </a:custGeom>
              <a:solidFill>
                <a:srgbClr val="109228"/>
              </a:solidFill>
              <a:ln>
                <a:noFill/>
              </a:ln>
              <a:effectLst/>
            </p:spPr>
            <p:txBody>
              <a:bodyPr/>
              <a:lstStyle/>
              <a:p>
                <a:endPara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9144000" y="2464920"/>
              <a:ext cx="9144000" cy="1858251"/>
              <a:chOff x="9144000" y="2464920"/>
              <a:chExt cx="9144000" cy="1858251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9144000" y="2464920"/>
                <a:ext cx="9144000" cy="875896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75896">
                    <a:moveTo>
                      <a:pt x="0" y="0"/>
                    </a:moveTo>
                    <a:lnTo>
                      <a:pt x="3706755" y="0"/>
                    </a:lnTo>
                    <a:lnTo>
                      <a:pt x="3706755" y="1"/>
                    </a:lnTo>
                    <a:lnTo>
                      <a:pt x="3731931" y="1"/>
                    </a:lnTo>
                    <a:cubicBezTo>
                      <a:pt x="3731931" y="581120"/>
                      <a:pt x="3731931" y="581120"/>
                      <a:pt x="3731931" y="581120"/>
                    </a:cubicBezTo>
                    <a:cubicBezTo>
                      <a:pt x="3731931" y="728440"/>
                      <a:pt x="3854048" y="850682"/>
                      <a:pt x="4001216" y="850682"/>
                    </a:cubicBezTo>
                    <a:cubicBezTo>
                      <a:pt x="5140980" y="850682"/>
                      <a:pt x="5140980" y="850682"/>
                      <a:pt x="5140980" y="850682"/>
                    </a:cubicBezTo>
                    <a:cubicBezTo>
                      <a:pt x="5291278" y="850682"/>
                      <a:pt x="5413395" y="728440"/>
                      <a:pt x="5413395" y="581120"/>
                    </a:cubicBezTo>
                    <a:cubicBezTo>
                      <a:pt x="5413395" y="340074"/>
                      <a:pt x="5413395" y="149954"/>
                      <a:pt x="5413395" y="1"/>
                    </a:cubicBezTo>
                    <a:lnTo>
                      <a:pt x="5437245" y="1"/>
                    </a:lnTo>
                    <a:lnTo>
                      <a:pt x="5437245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5437245" y="21299"/>
                    </a:lnTo>
                    <a:cubicBezTo>
                      <a:pt x="5437245" y="581211"/>
                      <a:pt x="5437245" y="581211"/>
                      <a:pt x="5437245" y="581211"/>
                    </a:cubicBezTo>
                    <a:cubicBezTo>
                      <a:pt x="5437245" y="744229"/>
                      <a:pt x="5302686" y="875896"/>
                      <a:pt x="5139964" y="875896"/>
                    </a:cubicBezTo>
                    <a:cubicBezTo>
                      <a:pt x="4000907" y="875896"/>
                      <a:pt x="4000907" y="875896"/>
                      <a:pt x="4000907" y="875896"/>
                    </a:cubicBezTo>
                    <a:cubicBezTo>
                      <a:pt x="3838185" y="875896"/>
                      <a:pt x="3706755" y="744229"/>
                      <a:pt x="3706755" y="581211"/>
                    </a:cubicBezTo>
                    <a:cubicBezTo>
                      <a:pt x="3706755" y="351398"/>
                      <a:pt x="3706755" y="167868"/>
                      <a:pt x="3706755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65799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12814310" y="3892331"/>
                <a:ext cx="1803378" cy="43084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3735" b="1" dirty="0">
                    <a:solidFill>
                      <a:srgbClr val="165799">
                        <a:alpha val="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商品或服务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27432000" y="2156276"/>
              <a:ext cx="9144000" cy="639118"/>
              <a:chOff x="27432000" y="2156276"/>
              <a:chExt cx="9144000" cy="639118"/>
            </a:xfrm>
          </p:grpSpPr>
          <p:sp>
            <p:nvSpPr>
              <p:cNvPr id="100" name="矩形 99"/>
              <p:cNvSpPr/>
              <p:nvPr/>
            </p:nvSpPr>
            <p:spPr>
              <a:xfrm>
                <a:off x="27432000" y="2464052"/>
                <a:ext cx="9144000" cy="21299"/>
              </a:xfrm>
              <a:prstGeom prst="rect">
                <a:avLst/>
              </a:prstGeom>
              <a:solidFill>
                <a:srgbClr val="109228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30448371" y="2156276"/>
                <a:ext cx="3111258" cy="639118"/>
                <a:chOff x="-6743458" y="2156276"/>
                <a:chExt cx="3111258" cy="639118"/>
              </a:xfrm>
            </p:grpSpPr>
            <p:sp>
              <p:nvSpPr>
                <p:cNvPr id="101" name="圆角矩形 100"/>
                <p:cNvSpPr/>
                <p:nvPr/>
              </p:nvSpPr>
              <p:spPr>
                <a:xfrm>
                  <a:off x="-6743458" y="2156276"/>
                  <a:ext cx="3111258" cy="636850"/>
                </a:xfrm>
                <a:prstGeom prst="roundRect">
                  <a:avLst>
                    <a:gd name="adj" fmla="val 9189"/>
                  </a:avLst>
                </a:prstGeom>
                <a:solidFill>
                  <a:srgbClr val="109228"/>
                </a:solidFill>
                <a:ln>
                  <a:solidFill>
                    <a:srgbClr val="109228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zh-CN" altLang="en-US" sz="1065" b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-5701190" y="2179889"/>
                  <a:ext cx="1026725" cy="615505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spAutoFit/>
                </a:bodyPr>
                <a:lstStyle/>
                <a:p>
                  <a:pPr algn="ctr"/>
                  <a:r>
                    <a:rPr lang="zh-CN" altLang="en-US" sz="5335" b="1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然而</a:t>
                  </a:r>
                </a:p>
              </p:txBody>
            </p:sp>
          </p:grpSp>
        </p:grpSp>
        <p:grpSp>
          <p:nvGrpSpPr>
            <p:cNvPr id="32" name="组合 31"/>
            <p:cNvGrpSpPr/>
            <p:nvPr/>
          </p:nvGrpSpPr>
          <p:grpSpPr>
            <a:xfrm>
              <a:off x="-12181115" y="2431358"/>
              <a:ext cx="15253753" cy="917195"/>
              <a:chOff x="-3037115" y="2431358"/>
              <a:chExt cx="15253753" cy="917195"/>
            </a:xfrm>
          </p:grpSpPr>
          <p:sp>
            <p:nvSpPr>
              <p:cNvPr id="33" name="Freeform 6"/>
              <p:cNvSpPr/>
              <p:nvPr/>
            </p:nvSpPr>
            <p:spPr bwMode="auto">
              <a:xfrm>
                <a:off x="-3037115" y="2464921"/>
                <a:ext cx="15253753" cy="883632"/>
              </a:xfrm>
              <a:custGeom>
                <a:avLst/>
                <a:gdLst/>
                <a:ahLst/>
                <a:cxnLst/>
                <a:rect l="l" t="t" r="r" b="b"/>
                <a:pathLst>
                  <a:path w="9144000" h="883632">
                    <a:moveTo>
                      <a:pt x="0" y="0"/>
                    </a:moveTo>
                    <a:lnTo>
                      <a:pt x="2044700" y="0"/>
                    </a:lnTo>
                    <a:lnTo>
                      <a:pt x="2044700" y="10650"/>
                    </a:lnTo>
                    <a:lnTo>
                      <a:pt x="2044963" y="10650"/>
                    </a:lnTo>
                    <a:cubicBezTo>
                      <a:pt x="2044963" y="807599"/>
                      <a:pt x="2044963" y="807599"/>
                      <a:pt x="2044963" y="807599"/>
                    </a:cubicBezTo>
                    <a:cubicBezTo>
                      <a:pt x="2044963" y="835718"/>
                      <a:pt x="2073679" y="861025"/>
                      <a:pt x="2105586" y="861025"/>
                    </a:cubicBezTo>
                    <a:cubicBezTo>
                      <a:pt x="7038415" y="861025"/>
                      <a:pt x="7038415" y="861025"/>
                      <a:pt x="7038415" y="861025"/>
                    </a:cubicBezTo>
                    <a:cubicBezTo>
                      <a:pt x="7070323" y="861025"/>
                      <a:pt x="7099039" y="835718"/>
                      <a:pt x="7099039" y="807599"/>
                    </a:cubicBezTo>
                    <a:cubicBezTo>
                      <a:pt x="7099039" y="465185"/>
                      <a:pt x="7099039" y="206333"/>
                      <a:pt x="7099039" y="10650"/>
                    </a:cubicBezTo>
                    <a:lnTo>
                      <a:pt x="7099300" y="10650"/>
                    </a:lnTo>
                    <a:lnTo>
                      <a:pt x="7099300" y="0"/>
                    </a:lnTo>
                    <a:lnTo>
                      <a:pt x="9144000" y="0"/>
                    </a:lnTo>
                    <a:lnTo>
                      <a:pt x="9144000" y="21299"/>
                    </a:lnTo>
                    <a:lnTo>
                      <a:pt x="7124700" y="21299"/>
                    </a:lnTo>
                    <a:cubicBezTo>
                      <a:pt x="7124700" y="807701"/>
                      <a:pt x="7124700" y="807701"/>
                      <a:pt x="7124700" y="807701"/>
                    </a:cubicBezTo>
                    <a:cubicBezTo>
                      <a:pt x="7124700" y="849885"/>
                      <a:pt x="7086410" y="883632"/>
                      <a:pt x="7038547" y="883632"/>
                    </a:cubicBezTo>
                    <a:cubicBezTo>
                      <a:pt x="2105454" y="883632"/>
                      <a:pt x="2105454" y="883632"/>
                      <a:pt x="2105454" y="883632"/>
                    </a:cubicBezTo>
                    <a:cubicBezTo>
                      <a:pt x="2057591" y="883632"/>
                      <a:pt x="2019300" y="849885"/>
                      <a:pt x="2019300" y="807701"/>
                    </a:cubicBezTo>
                    <a:cubicBezTo>
                      <a:pt x="2019300" y="471420"/>
                      <a:pt x="2019300" y="215724"/>
                      <a:pt x="2019300" y="21299"/>
                    </a:cubicBezTo>
                    <a:lnTo>
                      <a:pt x="0" y="21299"/>
                    </a:lnTo>
                    <a:close/>
                  </a:path>
                </a:pathLst>
              </a:custGeom>
              <a:solidFill>
                <a:srgbClr val="109228"/>
              </a:solidFill>
              <a:ln w="9525">
                <a:solidFill>
                  <a:srgbClr val="109228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712260" y="2431358"/>
                <a:ext cx="7700426" cy="615505"/>
              </a:xfrm>
              <a:prstGeom prst="rect">
                <a:avLst/>
              </a:prstGeom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zh-CN" altLang="en-US" sz="5335" b="1" dirty="0">
                    <a:solidFill>
                      <a:srgbClr val="10922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淡旺季明显，淡季营业额大量流失</a:t>
                </a:r>
                <a:endParaRPr lang="en-US" altLang="zh-CN" sz="5335" b="1" dirty="0">
                  <a:solidFill>
                    <a:srgbClr val="1092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7.40741E-7 L -1 7.40741E-7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decel="5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-1 7.40741E-7 L -2 7.40741E-7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2 7.40741E-7 L -3 7.40741E-7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 p14:presetBounceEnd="50000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-4 7.40741E-7 L 1 7.40741E-7 " pathEditMode="relative" rAng="0" ptsTypes="AA" p14:bounceEnd="50000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de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 7.40741E-7 L -1 7.40741E-7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accel="50000" decel="5000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Motion origin="layout" path="M -1 7.40741E-7 L -2 7.40741E-7 " pathEditMode="relative" rAng="0" ptsTypes="AA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accel="50000" decel="5000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2 7.40741E-7 L -3 7.40741E-7 " pathEditMode="relative" rAng="0" ptsTypes="AA">
                                          <p:cBhvr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000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Motion origin="layout" path="M -4 7.40741E-7 L 1 7.40741E-7 " pathEditMode="relative" rAng="0" ptsTypes="AA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00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24217" y="1325843"/>
            <a:ext cx="4503850" cy="3552777"/>
            <a:chOff x="1562100" y="1338721"/>
            <a:chExt cx="4069443" cy="3210103"/>
          </a:xfrm>
        </p:grpSpPr>
        <p:sp>
          <p:nvSpPr>
            <p:cNvPr id="2" name="Freeform 21"/>
            <p:cNvSpPr/>
            <p:nvPr/>
          </p:nvSpPr>
          <p:spPr bwMode="auto">
            <a:xfrm>
              <a:off x="1562100" y="1338721"/>
              <a:ext cx="4069443" cy="3210103"/>
            </a:xfrm>
            <a:custGeom>
              <a:avLst/>
              <a:gdLst>
                <a:gd name="T0" fmla="*/ 244 w 253"/>
                <a:gd name="T1" fmla="*/ 65 h 202"/>
                <a:gd name="T2" fmla="*/ 253 w 253"/>
                <a:gd name="T3" fmla="*/ 63 h 202"/>
                <a:gd name="T4" fmla="*/ 235 w 253"/>
                <a:gd name="T5" fmla="*/ 45 h 202"/>
                <a:gd name="T6" fmla="*/ 223 w 253"/>
                <a:gd name="T7" fmla="*/ 22 h 202"/>
                <a:gd name="T8" fmla="*/ 201 w 253"/>
                <a:gd name="T9" fmla="*/ 27 h 202"/>
                <a:gd name="T10" fmla="*/ 200 w 253"/>
                <a:gd name="T11" fmla="*/ 29 h 202"/>
                <a:gd name="T12" fmla="*/ 182 w 253"/>
                <a:gd name="T13" fmla="*/ 25 h 202"/>
                <a:gd name="T14" fmla="*/ 150 w 253"/>
                <a:gd name="T15" fmla="*/ 40 h 202"/>
                <a:gd name="T16" fmla="*/ 150 w 253"/>
                <a:gd name="T17" fmla="*/ 19 h 202"/>
                <a:gd name="T18" fmla="*/ 149 w 253"/>
                <a:gd name="T19" fmla="*/ 10 h 202"/>
                <a:gd name="T20" fmla="*/ 138 w 253"/>
                <a:gd name="T21" fmla="*/ 10 h 202"/>
                <a:gd name="T22" fmla="*/ 126 w 253"/>
                <a:gd name="T23" fmla="*/ 9 h 202"/>
                <a:gd name="T24" fmla="*/ 109 w 253"/>
                <a:gd name="T25" fmla="*/ 1 h 202"/>
                <a:gd name="T26" fmla="*/ 105 w 253"/>
                <a:gd name="T27" fmla="*/ 25 h 202"/>
                <a:gd name="T28" fmla="*/ 82 w 253"/>
                <a:gd name="T29" fmla="*/ 18 h 202"/>
                <a:gd name="T30" fmla="*/ 77 w 253"/>
                <a:gd name="T31" fmla="*/ 16 h 202"/>
                <a:gd name="T32" fmla="*/ 71 w 253"/>
                <a:gd name="T33" fmla="*/ 33 h 202"/>
                <a:gd name="T34" fmla="*/ 75 w 253"/>
                <a:gd name="T35" fmla="*/ 48 h 202"/>
                <a:gd name="T36" fmla="*/ 67 w 253"/>
                <a:gd name="T37" fmla="*/ 61 h 202"/>
                <a:gd name="T38" fmla="*/ 52 w 253"/>
                <a:gd name="T39" fmla="*/ 102 h 202"/>
                <a:gd name="T40" fmla="*/ 29 w 253"/>
                <a:gd name="T41" fmla="*/ 118 h 202"/>
                <a:gd name="T42" fmla="*/ 31 w 253"/>
                <a:gd name="T43" fmla="*/ 125 h 202"/>
                <a:gd name="T44" fmla="*/ 19 w 253"/>
                <a:gd name="T45" fmla="*/ 143 h 202"/>
                <a:gd name="T46" fmla="*/ 5 w 253"/>
                <a:gd name="T47" fmla="*/ 147 h 202"/>
                <a:gd name="T48" fmla="*/ 2 w 253"/>
                <a:gd name="T49" fmla="*/ 184 h 202"/>
                <a:gd name="T50" fmla="*/ 7 w 253"/>
                <a:gd name="T51" fmla="*/ 196 h 202"/>
                <a:gd name="T52" fmla="*/ 21 w 253"/>
                <a:gd name="T53" fmla="*/ 201 h 202"/>
                <a:gd name="T54" fmla="*/ 22 w 253"/>
                <a:gd name="T55" fmla="*/ 199 h 202"/>
                <a:gd name="T56" fmla="*/ 17 w 253"/>
                <a:gd name="T57" fmla="*/ 187 h 202"/>
                <a:gd name="T58" fmla="*/ 12 w 253"/>
                <a:gd name="T59" fmla="*/ 182 h 202"/>
                <a:gd name="T60" fmla="*/ 18 w 253"/>
                <a:gd name="T61" fmla="*/ 174 h 202"/>
                <a:gd name="T62" fmla="*/ 32 w 253"/>
                <a:gd name="T63" fmla="*/ 163 h 202"/>
                <a:gd name="T64" fmla="*/ 64 w 253"/>
                <a:gd name="T65" fmla="*/ 142 h 202"/>
                <a:gd name="T66" fmla="*/ 70 w 253"/>
                <a:gd name="T67" fmla="*/ 145 h 202"/>
                <a:gd name="T68" fmla="*/ 75 w 253"/>
                <a:gd name="T69" fmla="*/ 142 h 202"/>
                <a:gd name="T70" fmla="*/ 96 w 253"/>
                <a:gd name="T71" fmla="*/ 137 h 202"/>
                <a:gd name="T72" fmla="*/ 97 w 253"/>
                <a:gd name="T73" fmla="*/ 136 h 202"/>
                <a:gd name="T74" fmla="*/ 119 w 253"/>
                <a:gd name="T75" fmla="*/ 128 h 202"/>
                <a:gd name="T76" fmla="*/ 123 w 253"/>
                <a:gd name="T77" fmla="*/ 96 h 202"/>
                <a:gd name="T78" fmla="*/ 130 w 253"/>
                <a:gd name="T79" fmla="*/ 95 h 202"/>
                <a:gd name="T80" fmla="*/ 132 w 253"/>
                <a:gd name="T81" fmla="*/ 96 h 202"/>
                <a:gd name="T82" fmla="*/ 159 w 253"/>
                <a:gd name="T83" fmla="*/ 113 h 202"/>
                <a:gd name="T84" fmla="*/ 155 w 253"/>
                <a:gd name="T85" fmla="*/ 103 h 202"/>
                <a:gd name="T86" fmla="*/ 166 w 253"/>
                <a:gd name="T87" fmla="*/ 99 h 202"/>
                <a:gd name="T88" fmla="*/ 173 w 253"/>
                <a:gd name="T89" fmla="*/ 96 h 202"/>
                <a:gd name="T90" fmla="*/ 193 w 253"/>
                <a:gd name="T91" fmla="*/ 102 h 202"/>
                <a:gd name="T92" fmla="*/ 206 w 253"/>
                <a:gd name="T93" fmla="*/ 93 h 202"/>
                <a:gd name="T94" fmla="*/ 207 w 253"/>
                <a:gd name="T95" fmla="*/ 94 h 202"/>
                <a:gd name="T96" fmla="*/ 238 w 253"/>
                <a:gd name="T97" fmla="*/ 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3" h="202">
                  <a:moveTo>
                    <a:pt x="238" y="69"/>
                  </a:moveTo>
                  <a:cubicBezTo>
                    <a:pt x="241" y="69"/>
                    <a:pt x="243" y="67"/>
                    <a:pt x="244" y="65"/>
                  </a:cubicBezTo>
                  <a:cubicBezTo>
                    <a:pt x="244" y="65"/>
                    <a:pt x="244" y="65"/>
                    <a:pt x="244" y="65"/>
                  </a:cubicBezTo>
                  <a:cubicBezTo>
                    <a:pt x="245" y="64"/>
                    <a:pt x="245" y="64"/>
                    <a:pt x="245" y="64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53" y="63"/>
                    <a:pt x="253" y="63"/>
                    <a:pt x="253" y="63"/>
                  </a:cubicBezTo>
                  <a:cubicBezTo>
                    <a:pt x="253" y="58"/>
                    <a:pt x="253" y="58"/>
                    <a:pt x="253" y="58"/>
                  </a:cubicBezTo>
                  <a:cubicBezTo>
                    <a:pt x="251" y="58"/>
                    <a:pt x="249" y="57"/>
                    <a:pt x="247" y="5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5" y="44"/>
                    <a:pt x="235" y="44"/>
                    <a:pt x="235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2"/>
                    <a:pt x="207" y="22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27"/>
                    <a:pt x="201" y="27"/>
                    <a:pt x="201" y="27"/>
                  </a:cubicBezTo>
                  <a:cubicBezTo>
                    <a:pt x="201" y="28"/>
                    <a:pt x="201" y="28"/>
                    <a:pt x="201" y="28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7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4"/>
                  </a:cubicBezTo>
                  <a:cubicBezTo>
                    <a:pt x="156" y="34"/>
                    <a:pt x="154" y="36"/>
                    <a:pt x="151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5"/>
                    <a:pt x="143" y="32"/>
                    <a:pt x="143" y="29"/>
                  </a:cubicBezTo>
                  <a:cubicBezTo>
                    <a:pt x="143" y="28"/>
                    <a:pt x="145" y="24"/>
                    <a:pt x="150" y="19"/>
                  </a:cubicBezTo>
                  <a:cubicBezTo>
                    <a:pt x="156" y="13"/>
                    <a:pt x="159" y="9"/>
                    <a:pt x="159" y="8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3"/>
                    <a:pt x="139" y="11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4"/>
                    <a:pt x="135" y="4"/>
                    <a:pt x="135" y="4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0" y="5"/>
                    <a:pt x="115" y="3"/>
                    <a:pt x="109" y="1"/>
                  </a:cubicBezTo>
                  <a:cubicBezTo>
                    <a:pt x="106" y="0"/>
                    <a:pt x="102" y="2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5"/>
                  </a:cubicBezTo>
                  <a:cubicBezTo>
                    <a:pt x="104" y="26"/>
                    <a:pt x="103" y="27"/>
                    <a:pt x="101" y="27"/>
                  </a:cubicBezTo>
                  <a:cubicBezTo>
                    <a:pt x="99" y="28"/>
                    <a:pt x="95" y="27"/>
                    <a:pt x="91" y="24"/>
                  </a:cubicBezTo>
                  <a:cubicBezTo>
                    <a:pt x="87" y="21"/>
                    <a:pt x="85" y="19"/>
                    <a:pt x="82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5" y="147"/>
                    <a:pt x="5" y="147"/>
                    <a:pt x="5" y="147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5"/>
                    <a:pt x="3" y="185"/>
                    <a:pt x="3" y="185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7" y="196"/>
                    <a:pt x="7" y="196"/>
                    <a:pt x="7" y="196"/>
                  </a:cubicBezTo>
                  <a:cubicBezTo>
                    <a:pt x="8" y="197"/>
                    <a:pt x="8" y="197"/>
                    <a:pt x="8" y="197"/>
                  </a:cubicBezTo>
                  <a:cubicBezTo>
                    <a:pt x="8" y="202"/>
                    <a:pt x="8" y="202"/>
                    <a:pt x="8" y="202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5" y="194"/>
                    <a:pt x="25" y="194"/>
                    <a:pt x="25" y="194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74"/>
                    <a:pt x="11" y="174"/>
                    <a:pt x="11" y="174"/>
                  </a:cubicBezTo>
                  <a:cubicBezTo>
                    <a:pt x="18" y="174"/>
                    <a:pt x="18" y="174"/>
                    <a:pt x="18" y="174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9" y="144"/>
                    <a:pt x="69" y="144"/>
                    <a:pt x="69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7"/>
                    <a:pt x="97" y="137"/>
                    <a:pt x="97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9"/>
                    <a:pt x="123" y="129"/>
                    <a:pt x="123" y="129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23" y="95"/>
                    <a:pt x="123" y="95"/>
                    <a:pt x="123" y="95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4"/>
                    <a:pt x="156" y="114"/>
                    <a:pt x="156" y="114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5" y="103"/>
                    <a:pt x="155" y="103"/>
                    <a:pt x="155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73" y="102"/>
                    <a:pt x="173" y="102"/>
                    <a:pt x="173" y="102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86" y="96"/>
                    <a:pt x="190" y="98"/>
                    <a:pt x="193" y="102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8" y="91"/>
                    <a:pt x="201" y="91"/>
                    <a:pt x="206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7" y="94"/>
                    <a:pt x="208" y="95"/>
                    <a:pt x="209" y="95"/>
                  </a:cubicBezTo>
                  <a:cubicBezTo>
                    <a:pt x="211" y="94"/>
                    <a:pt x="218" y="89"/>
                    <a:pt x="229" y="80"/>
                  </a:cubicBezTo>
                  <a:cubicBezTo>
                    <a:pt x="229" y="74"/>
                    <a:pt x="233" y="71"/>
                    <a:pt x="238" y="69"/>
                  </a:cubicBezTo>
                  <a:close/>
                </a:path>
              </a:pathLst>
            </a:custGeom>
            <a:solidFill>
              <a:srgbClr val="1092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095482" y="2536456"/>
              <a:ext cx="193865" cy="193865"/>
              <a:chOff x="6181859" y="1338721"/>
              <a:chExt cx="490079" cy="490079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6181859" y="1338721"/>
                <a:ext cx="490079" cy="49007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270613" y="1427475"/>
                <a:ext cx="312569" cy="31256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402420" y="1192862"/>
            <a:ext cx="1283489" cy="1283489"/>
            <a:chOff x="1386038" y="1866763"/>
            <a:chExt cx="1203158" cy="1203158"/>
          </a:xfrm>
        </p:grpSpPr>
        <p:sp>
          <p:nvSpPr>
            <p:cNvPr id="11" name="泪滴形 10"/>
            <p:cNvSpPr/>
            <p:nvPr/>
          </p:nvSpPr>
          <p:spPr>
            <a:xfrm rot="8100000">
              <a:off x="1386038" y="1866763"/>
              <a:ext cx="1203158" cy="1203158"/>
            </a:xfrm>
            <a:prstGeom prst="teardrop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0"/>
                <a:solidFill>
                  <a:srgbClr val="FFD0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泪滴形 11"/>
            <p:cNvSpPr/>
            <p:nvPr/>
          </p:nvSpPr>
          <p:spPr>
            <a:xfrm rot="8100000">
              <a:off x="1525467" y="2006192"/>
              <a:ext cx="924300" cy="924300"/>
            </a:xfrm>
            <a:prstGeom prst="teardrop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76200" dir="2700000" algn="tl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 w="0"/>
                <a:solidFill>
                  <a:srgbClr val="FFD0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548799" y="154221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惠州</a:t>
            </a:r>
            <a:endParaRPr lang="en-US" altLang="zh-CN" sz="3200" b="1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07278" y="3785804"/>
            <a:ext cx="679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我们小组将以惠州棕榈岛高尔夫球会为案例地，设计以高尔夫赛事旅游为核心的新型旅游产品。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63376" y="49417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棕榈岛高尔夫赛事旅游设计理念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Freeform 6"/>
          <p:cNvSpPr/>
          <p:nvPr/>
        </p:nvSpPr>
        <p:spPr bwMode="auto">
          <a:xfrm>
            <a:off x="1020744" y="370210"/>
            <a:ext cx="542632" cy="656830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 rot="16200000">
            <a:off x="5847637" y="3717168"/>
            <a:ext cx="2888574" cy="2490150"/>
          </a:xfrm>
          <a:prstGeom prst="hexagon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六边形 8"/>
          <p:cNvSpPr/>
          <p:nvPr/>
        </p:nvSpPr>
        <p:spPr>
          <a:xfrm rot="16200000">
            <a:off x="3357487" y="3717169"/>
            <a:ext cx="2888574" cy="2490150"/>
          </a:xfrm>
          <a:prstGeom prst="hexagon">
            <a:avLst/>
          </a:pr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六边形 9"/>
          <p:cNvSpPr/>
          <p:nvPr/>
        </p:nvSpPr>
        <p:spPr>
          <a:xfrm rot="16200000">
            <a:off x="4602562" y="1458425"/>
            <a:ext cx="2888574" cy="2490150"/>
          </a:xfrm>
          <a:prstGeom prst="hexagon">
            <a:avLst/>
          </a:prstGeom>
          <a:solidFill>
            <a:srgbClr val="1092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89911" y="6626123"/>
            <a:ext cx="315912" cy="330200"/>
            <a:chOff x="9734233" y="5894388"/>
            <a:chExt cx="315912" cy="330200"/>
          </a:xfrm>
        </p:grpSpPr>
        <p:sp>
          <p:nvSpPr>
            <p:cNvPr id="16" name="Freeform 78"/>
            <p:cNvSpPr/>
            <p:nvPr/>
          </p:nvSpPr>
          <p:spPr bwMode="auto">
            <a:xfrm>
              <a:off x="9734233" y="5916613"/>
              <a:ext cx="282575" cy="307975"/>
            </a:xfrm>
            <a:custGeom>
              <a:avLst/>
              <a:gdLst>
                <a:gd name="T0" fmla="*/ 59 w 75"/>
                <a:gd name="T1" fmla="*/ 44 h 82"/>
                <a:gd name="T2" fmla="*/ 38 w 75"/>
                <a:gd name="T3" fmla="*/ 40 h 82"/>
                <a:gd name="T4" fmla="*/ 35 w 75"/>
                <a:gd name="T5" fmla="*/ 18 h 82"/>
                <a:gd name="T6" fmla="*/ 20 w 75"/>
                <a:gd name="T7" fmla="*/ 0 h 82"/>
                <a:gd name="T8" fmla="*/ 28 w 75"/>
                <a:gd name="T9" fmla="*/ 49 h 82"/>
                <a:gd name="T10" fmla="*/ 75 w 75"/>
                <a:gd name="T11" fmla="*/ 63 h 82"/>
                <a:gd name="T12" fmla="*/ 59 w 75"/>
                <a:gd name="T13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82">
                  <a:moveTo>
                    <a:pt x="59" y="44"/>
                  </a:moveTo>
                  <a:cubicBezTo>
                    <a:pt x="59" y="44"/>
                    <a:pt x="53" y="55"/>
                    <a:pt x="38" y="40"/>
                  </a:cubicBezTo>
                  <a:cubicBezTo>
                    <a:pt x="23" y="23"/>
                    <a:pt x="35" y="18"/>
                    <a:pt x="35" y="1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0" y="18"/>
                    <a:pt x="28" y="49"/>
                  </a:cubicBezTo>
                  <a:cubicBezTo>
                    <a:pt x="58" y="82"/>
                    <a:pt x="75" y="63"/>
                    <a:pt x="75" y="63"/>
                  </a:cubicBezTo>
                  <a:lnTo>
                    <a:pt x="59" y="44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Freeform 79"/>
            <p:cNvSpPr/>
            <p:nvPr/>
          </p:nvSpPr>
          <p:spPr bwMode="auto">
            <a:xfrm>
              <a:off x="9970770" y="6059488"/>
              <a:ext cx="79375" cy="87313"/>
            </a:xfrm>
            <a:custGeom>
              <a:avLst/>
              <a:gdLst>
                <a:gd name="T0" fmla="*/ 50 w 50"/>
                <a:gd name="T1" fmla="*/ 45 h 55"/>
                <a:gd name="T2" fmla="*/ 38 w 50"/>
                <a:gd name="T3" fmla="*/ 55 h 55"/>
                <a:gd name="T4" fmla="*/ 0 w 50"/>
                <a:gd name="T5" fmla="*/ 10 h 55"/>
                <a:gd name="T6" fmla="*/ 10 w 50"/>
                <a:gd name="T7" fmla="*/ 0 h 55"/>
                <a:gd name="T8" fmla="*/ 50 w 50"/>
                <a:gd name="T9" fmla="*/ 4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5">
                  <a:moveTo>
                    <a:pt x="50" y="45"/>
                  </a:moveTo>
                  <a:lnTo>
                    <a:pt x="38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Freeform 80"/>
            <p:cNvSpPr/>
            <p:nvPr/>
          </p:nvSpPr>
          <p:spPr bwMode="auto">
            <a:xfrm>
              <a:off x="9819958" y="5894388"/>
              <a:ext cx="76200" cy="82550"/>
            </a:xfrm>
            <a:custGeom>
              <a:avLst/>
              <a:gdLst>
                <a:gd name="T0" fmla="*/ 48 w 48"/>
                <a:gd name="T1" fmla="*/ 43 h 52"/>
                <a:gd name="T2" fmla="*/ 38 w 48"/>
                <a:gd name="T3" fmla="*/ 52 h 52"/>
                <a:gd name="T4" fmla="*/ 0 w 48"/>
                <a:gd name="T5" fmla="*/ 9 h 52"/>
                <a:gd name="T6" fmla="*/ 10 w 48"/>
                <a:gd name="T7" fmla="*/ 0 h 52"/>
                <a:gd name="T8" fmla="*/ 48 w 48"/>
                <a:gd name="T9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2">
                  <a:moveTo>
                    <a:pt x="48" y="43"/>
                  </a:moveTo>
                  <a:lnTo>
                    <a:pt x="38" y="52"/>
                  </a:lnTo>
                  <a:lnTo>
                    <a:pt x="0" y="9"/>
                  </a:lnTo>
                  <a:lnTo>
                    <a:pt x="10" y="0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F0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任意多边形 22"/>
          <p:cNvSpPr>
            <a:spLocks noChangeAspect="1"/>
          </p:cNvSpPr>
          <p:nvPr/>
        </p:nvSpPr>
        <p:spPr>
          <a:xfrm rot="16200000">
            <a:off x="6980161" y="2584646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 rot="16200000">
            <a:off x="4489549" y="2584647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任意多边形 24"/>
          <p:cNvSpPr>
            <a:spLocks noChangeAspect="1"/>
          </p:cNvSpPr>
          <p:nvPr/>
        </p:nvSpPr>
        <p:spPr>
          <a:xfrm rot="5400000" flipV="1">
            <a:off x="5735086" y="2590949"/>
            <a:ext cx="623528" cy="2490148"/>
          </a:xfrm>
          <a:custGeom>
            <a:avLst/>
            <a:gdLst>
              <a:gd name="connsiteX0" fmla="*/ 623528 w 623528"/>
              <a:gd name="connsiteY0" fmla="*/ 1245074 h 2490148"/>
              <a:gd name="connsiteX1" fmla="*/ 991 w 623528"/>
              <a:gd name="connsiteY1" fmla="*/ 2490148 h 2490148"/>
              <a:gd name="connsiteX2" fmla="*/ 0 w 623528"/>
              <a:gd name="connsiteY2" fmla="*/ 2490148 h 2490148"/>
              <a:gd name="connsiteX3" fmla="*/ 0 w 623528"/>
              <a:gd name="connsiteY3" fmla="*/ 0 h 2490148"/>
              <a:gd name="connsiteX4" fmla="*/ 991 w 623528"/>
              <a:gd name="connsiteY4" fmla="*/ 0 h 249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528" h="2490148">
                <a:moveTo>
                  <a:pt x="623528" y="1245074"/>
                </a:moveTo>
                <a:lnTo>
                  <a:pt x="991" y="2490148"/>
                </a:lnTo>
                <a:lnTo>
                  <a:pt x="0" y="2490148"/>
                </a:lnTo>
                <a:lnTo>
                  <a:pt x="0" y="0"/>
                </a:lnTo>
                <a:lnTo>
                  <a:pt x="991" y="0"/>
                </a:lnTo>
                <a:close/>
              </a:path>
            </a:pathLst>
          </a:custGeom>
          <a:solidFill>
            <a:srgbClr val="0D0D0D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718412" y="151484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02938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42080" y="5476588"/>
            <a:ext cx="787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60546" y="2319576"/>
            <a:ext cx="200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根据淡旺季特点的不同，侧重点也不一样。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798161" y="4481478"/>
            <a:ext cx="212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充分结合周边旅游资源，提高旅游产品的吸引力。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411490" y="4493725"/>
            <a:ext cx="20063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根据赛事周期的不同阶段，制造不同的旅游热点。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11"/>
          <a:stretch>
            <a:fillRect/>
          </a:stretch>
        </p:blipFill>
        <p:spPr>
          <a:xfrm>
            <a:off x="2" y="0"/>
            <a:ext cx="2393481" cy="685800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7" name="组合 6"/>
          <p:cNvGrpSpPr/>
          <p:nvPr/>
        </p:nvGrpSpPr>
        <p:grpSpPr>
          <a:xfrm>
            <a:off x="0" y="600025"/>
            <a:ext cx="2638270" cy="935245"/>
            <a:chOff x="0" y="93455"/>
            <a:chExt cx="2908092" cy="935245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93455"/>
              <a:ext cx="2908092" cy="796927"/>
              <a:chOff x="3294743" y="3019860"/>
              <a:chExt cx="5602514" cy="796927"/>
            </a:xfrm>
          </p:grpSpPr>
          <p:sp>
            <p:nvSpPr>
              <p:cNvPr id="4" name="剪去同侧角的矩形 3"/>
              <p:cNvSpPr/>
              <p:nvPr/>
            </p:nvSpPr>
            <p:spPr>
              <a:xfrm>
                <a:off x="3294743" y="3019860"/>
                <a:ext cx="5602514" cy="796927"/>
              </a:xfrm>
              <a:prstGeom prst="rect">
                <a:avLst/>
              </a:prstGeom>
              <a:solidFill>
                <a:srgbClr val="1DB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897134" y="3119183"/>
                <a:ext cx="38779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设计思路</a:t>
                </a:r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rot="5400000">
              <a:off x="2704022" y="824631"/>
              <a:ext cx="138317" cy="269822"/>
            </a:xfrm>
            <a:prstGeom prst="rtTriangle">
              <a:avLst/>
            </a:prstGeom>
            <a:solidFill>
              <a:srgbClr val="109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40815" y="2032627"/>
            <a:ext cx="2656691" cy="1057107"/>
            <a:chOff x="-28176" y="2624770"/>
            <a:chExt cx="2656691" cy="1057107"/>
          </a:xfrm>
        </p:grpSpPr>
        <p:sp>
          <p:nvSpPr>
            <p:cNvPr id="8" name="矩形 7"/>
            <p:cNvSpPr/>
            <p:nvPr/>
          </p:nvSpPr>
          <p:spPr>
            <a:xfrm>
              <a:off x="532186" y="3220212"/>
              <a:ext cx="2096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球场经营淡季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97302" y="2973103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-28176" y="2624770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rgbClr val="1DB52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6600" b="1" dirty="0">
                <a:solidFill>
                  <a:srgbClr val="1DB5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-178756" y="4023086"/>
            <a:ext cx="2656691" cy="1057107"/>
            <a:chOff x="-141054" y="4449367"/>
            <a:chExt cx="2656691" cy="1057107"/>
          </a:xfrm>
        </p:grpSpPr>
        <p:sp>
          <p:nvSpPr>
            <p:cNvPr id="64" name="矩形 63"/>
            <p:cNvSpPr/>
            <p:nvPr/>
          </p:nvSpPr>
          <p:spPr>
            <a:xfrm>
              <a:off x="419308" y="5044809"/>
              <a:ext cx="2096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球场经营旺季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184424" y="4797700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-141054" y="4449367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rgbClr val="1DB52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6600" b="1" dirty="0">
                <a:solidFill>
                  <a:srgbClr val="1DB5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312974" y="1396952"/>
            <a:ext cx="7723270" cy="4102699"/>
            <a:chOff x="3033272" y="1162770"/>
            <a:chExt cx="5603649" cy="4562342"/>
          </a:xfrm>
        </p:grpSpPr>
        <p:sp>
          <p:nvSpPr>
            <p:cNvPr id="22" name="任意多边形 21"/>
            <p:cNvSpPr/>
            <p:nvPr/>
          </p:nvSpPr>
          <p:spPr>
            <a:xfrm>
              <a:off x="5346323" y="3428998"/>
              <a:ext cx="675382" cy="1286933"/>
            </a:xfrm>
            <a:custGeom>
              <a:avLst/>
              <a:gdLst>
                <a:gd name="connsiteX0" fmla="*/ 0 w 675382"/>
                <a:gd name="connsiteY0" fmla="*/ 0 h 1286933"/>
                <a:gd name="connsiteX1" fmla="*/ 337691 w 675382"/>
                <a:gd name="connsiteY1" fmla="*/ 0 h 1286933"/>
                <a:gd name="connsiteX2" fmla="*/ 337691 w 675382"/>
                <a:gd name="connsiteY2" fmla="*/ 1286933 h 1286933"/>
                <a:gd name="connsiteX3" fmla="*/ 675382 w 675382"/>
                <a:gd name="connsiteY3" fmla="*/ 1286933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82" h="1286933">
                  <a:moveTo>
                    <a:pt x="0" y="0"/>
                  </a:moveTo>
                  <a:lnTo>
                    <a:pt x="337691" y="0"/>
                  </a:lnTo>
                  <a:lnTo>
                    <a:pt x="337691" y="1286933"/>
                  </a:lnTo>
                  <a:lnTo>
                    <a:pt x="675382" y="1286933"/>
                  </a:lnTo>
                </a:path>
              </a:pathLst>
            </a:custGeom>
            <a:noFill/>
            <a:ln>
              <a:solidFill>
                <a:srgbClr val="1DB5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4057" tIns="607132" rIns="314056" bIns="6071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475547" y="3368542"/>
              <a:ext cx="875970" cy="118597"/>
            </a:xfrm>
            <a:custGeom>
              <a:avLst/>
              <a:gdLst>
                <a:gd name="connsiteX0" fmla="*/ 0 w 675382"/>
                <a:gd name="connsiteY0" fmla="*/ 45720 h 91440"/>
                <a:gd name="connsiteX1" fmla="*/ 675382 w 67538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5382" h="91440">
                  <a:moveTo>
                    <a:pt x="0" y="45720"/>
                  </a:moveTo>
                  <a:lnTo>
                    <a:pt x="675382" y="45720"/>
                  </a:lnTo>
                </a:path>
              </a:pathLst>
            </a:custGeom>
            <a:noFill/>
            <a:ln>
              <a:solidFill>
                <a:srgbClr val="1092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3507" tIns="28835" rIns="333506" bIns="2883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351518" y="2142065"/>
              <a:ext cx="675382" cy="1286933"/>
            </a:xfrm>
            <a:custGeom>
              <a:avLst/>
              <a:gdLst>
                <a:gd name="connsiteX0" fmla="*/ 0 w 675382"/>
                <a:gd name="connsiteY0" fmla="*/ 1286933 h 1286933"/>
                <a:gd name="connsiteX1" fmla="*/ 337691 w 675382"/>
                <a:gd name="connsiteY1" fmla="*/ 1286933 h 1286933"/>
                <a:gd name="connsiteX2" fmla="*/ 337691 w 675382"/>
                <a:gd name="connsiteY2" fmla="*/ 0 h 1286933"/>
                <a:gd name="connsiteX3" fmla="*/ 675382 w 675382"/>
                <a:gd name="connsiteY3" fmla="*/ 0 h 128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82" h="1286933">
                  <a:moveTo>
                    <a:pt x="0" y="1286933"/>
                  </a:moveTo>
                  <a:lnTo>
                    <a:pt x="337691" y="1286933"/>
                  </a:lnTo>
                  <a:lnTo>
                    <a:pt x="337691" y="0"/>
                  </a:lnTo>
                  <a:lnTo>
                    <a:pt x="675382" y="0"/>
                  </a:lnTo>
                </a:path>
              </a:pathLst>
            </a:custGeom>
            <a:noFill/>
            <a:ln>
              <a:solidFill>
                <a:srgbClr val="1DB52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4057" tIns="607132" rIns="314056" bIns="60713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6200000">
              <a:off x="1473238" y="2722804"/>
              <a:ext cx="4562342" cy="1442274"/>
            </a:xfrm>
            <a:custGeom>
              <a:avLst/>
              <a:gdLst>
                <a:gd name="connsiteX0" fmla="*/ 0 w 5418667"/>
                <a:gd name="connsiteY0" fmla="*/ 0 h 1029546"/>
                <a:gd name="connsiteX1" fmla="*/ 5418667 w 5418667"/>
                <a:gd name="connsiteY1" fmla="*/ 0 h 1029546"/>
                <a:gd name="connsiteX2" fmla="*/ 5418667 w 5418667"/>
                <a:gd name="connsiteY2" fmla="*/ 1029546 h 1029546"/>
                <a:gd name="connsiteX3" fmla="*/ 0 w 5418667"/>
                <a:gd name="connsiteY3" fmla="*/ 1029546 h 1029546"/>
                <a:gd name="connsiteX4" fmla="*/ 0 w 5418667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8667" h="1029546">
                  <a:moveTo>
                    <a:pt x="0" y="0"/>
                  </a:moveTo>
                  <a:lnTo>
                    <a:pt x="5418667" y="0"/>
                  </a:lnTo>
                  <a:lnTo>
                    <a:pt x="5418667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4" tIns="41275" rIns="41275" bIns="4127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6026900" y="1627292"/>
              <a:ext cx="2610021" cy="1029546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6026900" y="2914226"/>
              <a:ext cx="2610021" cy="1029546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6026900" y="4201159"/>
              <a:ext cx="2610021" cy="1029546"/>
            </a:xfrm>
            <a:custGeom>
              <a:avLst/>
              <a:gdLst>
                <a:gd name="connsiteX0" fmla="*/ 0 w 3376913"/>
                <a:gd name="connsiteY0" fmla="*/ 0 h 1029546"/>
                <a:gd name="connsiteX1" fmla="*/ 3376913 w 3376913"/>
                <a:gd name="connsiteY1" fmla="*/ 0 h 1029546"/>
                <a:gd name="connsiteX2" fmla="*/ 3376913 w 3376913"/>
                <a:gd name="connsiteY2" fmla="*/ 1029546 h 1029546"/>
                <a:gd name="connsiteX3" fmla="*/ 0 w 3376913"/>
                <a:gd name="connsiteY3" fmla="*/ 1029546 h 1029546"/>
                <a:gd name="connsiteX4" fmla="*/ 0 w 3376913"/>
                <a:gd name="connsiteY4" fmla="*/ 0 h 10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13" h="1029546">
                  <a:moveTo>
                    <a:pt x="0" y="0"/>
                  </a:moveTo>
                  <a:lnTo>
                    <a:pt x="3376913" y="0"/>
                  </a:lnTo>
                  <a:lnTo>
                    <a:pt x="3376913" y="1029546"/>
                  </a:lnTo>
                  <a:lnTo>
                    <a:pt x="0" y="1029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9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3433648" y="2856225"/>
            <a:ext cx="1987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主要通过举办赛事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吸引消费者</a:t>
            </a:r>
          </a:p>
          <a:p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079633" y="2016732"/>
            <a:ext cx="283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职业球手的比赛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079633" y="3217467"/>
            <a:ext cx="283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业余球手的比赛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079633" y="4361310"/>
            <a:ext cx="283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员工及住客的比赛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5141925" y="3104800"/>
            <a:ext cx="1987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根据消费对象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的不同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63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811"/>
          <a:stretch>
            <a:fillRect/>
          </a:stretch>
        </p:blipFill>
        <p:spPr>
          <a:xfrm>
            <a:off x="2" y="0"/>
            <a:ext cx="2393481" cy="685800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7" name="组合 6"/>
          <p:cNvGrpSpPr/>
          <p:nvPr/>
        </p:nvGrpSpPr>
        <p:grpSpPr>
          <a:xfrm>
            <a:off x="0" y="600025"/>
            <a:ext cx="2638270" cy="935245"/>
            <a:chOff x="0" y="93455"/>
            <a:chExt cx="2908092" cy="935245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93455"/>
              <a:ext cx="2908092" cy="796927"/>
              <a:chOff x="3294743" y="3019860"/>
              <a:chExt cx="5602514" cy="796927"/>
            </a:xfrm>
          </p:grpSpPr>
          <p:sp>
            <p:nvSpPr>
              <p:cNvPr id="4" name="剪去同侧角的矩形 3"/>
              <p:cNvSpPr/>
              <p:nvPr/>
            </p:nvSpPr>
            <p:spPr>
              <a:xfrm>
                <a:off x="3294743" y="3019860"/>
                <a:ext cx="5602514" cy="796927"/>
              </a:xfrm>
              <a:prstGeom prst="rect">
                <a:avLst/>
              </a:prstGeom>
              <a:solidFill>
                <a:srgbClr val="1DB5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897134" y="3119183"/>
                <a:ext cx="38779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3200" dirty="0">
                    <a:solidFill>
                      <a:schemeClr val="bg1"/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设计思路</a:t>
                </a:r>
              </a:p>
            </p:txBody>
          </p:sp>
        </p:grpSp>
        <p:sp>
          <p:nvSpPr>
            <p:cNvPr id="6" name="直角三角形 5"/>
            <p:cNvSpPr/>
            <p:nvPr/>
          </p:nvSpPr>
          <p:spPr>
            <a:xfrm rot="5400000">
              <a:off x="2704022" y="824631"/>
              <a:ext cx="138317" cy="269822"/>
            </a:xfrm>
            <a:prstGeom prst="rtTriangle">
              <a:avLst/>
            </a:prstGeom>
            <a:solidFill>
              <a:srgbClr val="109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-140815" y="2032627"/>
            <a:ext cx="2656691" cy="1057107"/>
            <a:chOff x="-28176" y="2624770"/>
            <a:chExt cx="2656691" cy="1057107"/>
          </a:xfrm>
        </p:grpSpPr>
        <p:sp>
          <p:nvSpPr>
            <p:cNvPr id="8" name="矩形 7"/>
            <p:cNvSpPr/>
            <p:nvPr/>
          </p:nvSpPr>
          <p:spPr>
            <a:xfrm>
              <a:off x="532186" y="3220212"/>
              <a:ext cx="2096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球场经营淡季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97302" y="2973103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-28176" y="2624770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rgbClr val="1DB52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6600" b="1" dirty="0">
                <a:solidFill>
                  <a:srgbClr val="1DB5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-178756" y="4023086"/>
            <a:ext cx="2656691" cy="1057107"/>
            <a:chOff x="-141054" y="4449367"/>
            <a:chExt cx="2656691" cy="1057107"/>
          </a:xfrm>
        </p:grpSpPr>
        <p:sp>
          <p:nvSpPr>
            <p:cNvPr id="64" name="矩形 63"/>
            <p:cNvSpPr/>
            <p:nvPr/>
          </p:nvSpPr>
          <p:spPr>
            <a:xfrm>
              <a:off x="419308" y="5044809"/>
              <a:ext cx="20963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球场经营旺季</a:t>
              </a:r>
            </a:p>
          </p:txBody>
        </p:sp>
        <p:cxnSp>
          <p:nvCxnSpPr>
            <p:cNvPr id="65" name="直接连接符 64"/>
            <p:cNvCxnSpPr/>
            <p:nvPr/>
          </p:nvCxnSpPr>
          <p:spPr>
            <a:xfrm flipH="1">
              <a:off x="184424" y="4797700"/>
              <a:ext cx="614597" cy="6145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矩形 65"/>
            <p:cNvSpPr/>
            <p:nvPr/>
          </p:nvSpPr>
          <p:spPr>
            <a:xfrm>
              <a:off x="-141054" y="4449367"/>
              <a:ext cx="990652" cy="8915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600" b="1" dirty="0">
                  <a:solidFill>
                    <a:srgbClr val="1DB52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6600" b="1" dirty="0">
                <a:solidFill>
                  <a:srgbClr val="1DB52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912818" y="1410018"/>
            <a:ext cx="7123426" cy="4102699"/>
            <a:chOff x="3912818" y="1410018"/>
            <a:chExt cx="7123426" cy="4102699"/>
          </a:xfrm>
        </p:grpSpPr>
        <p:grpSp>
          <p:nvGrpSpPr>
            <p:cNvPr id="21" name="组合 20"/>
            <p:cNvGrpSpPr/>
            <p:nvPr/>
          </p:nvGrpSpPr>
          <p:grpSpPr>
            <a:xfrm>
              <a:off x="3912818" y="1410018"/>
              <a:ext cx="7123426" cy="4102699"/>
              <a:chOff x="3468491" y="1177300"/>
              <a:chExt cx="5168430" cy="4562342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5346323" y="3428998"/>
                <a:ext cx="675382" cy="1286933"/>
              </a:xfrm>
              <a:custGeom>
                <a:avLst/>
                <a:gdLst>
                  <a:gd name="connsiteX0" fmla="*/ 0 w 675382"/>
                  <a:gd name="connsiteY0" fmla="*/ 0 h 1286933"/>
                  <a:gd name="connsiteX1" fmla="*/ 337691 w 675382"/>
                  <a:gd name="connsiteY1" fmla="*/ 0 h 1286933"/>
                  <a:gd name="connsiteX2" fmla="*/ 337691 w 675382"/>
                  <a:gd name="connsiteY2" fmla="*/ 1286933 h 1286933"/>
                  <a:gd name="connsiteX3" fmla="*/ 675382 w 675382"/>
                  <a:gd name="connsiteY3" fmla="*/ 1286933 h 128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382" h="1286933">
                    <a:moveTo>
                      <a:pt x="0" y="0"/>
                    </a:moveTo>
                    <a:lnTo>
                      <a:pt x="337691" y="0"/>
                    </a:lnTo>
                    <a:lnTo>
                      <a:pt x="337691" y="1286933"/>
                    </a:lnTo>
                    <a:lnTo>
                      <a:pt x="675382" y="1286933"/>
                    </a:lnTo>
                  </a:path>
                </a:pathLst>
              </a:custGeom>
              <a:noFill/>
              <a:ln>
                <a:solidFill>
                  <a:srgbClr val="1DB5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4057" tIns="607132" rIns="314056" bIns="607132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904985" y="3398016"/>
                <a:ext cx="446531" cy="60456"/>
              </a:xfrm>
              <a:custGeom>
                <a:avLst/>
                <a:gdLst>
                  <a:gd name="connsiteX0" fmla="*/ 0 w 675382"/>
                  <a:gd name="connsiteY0" fmla="*/ 45720 h 91440"/>
                  <a:gd name="connsiteX1" fmla="*/ 675382 w 675382"/>
                  <a:gd name="connsiteY1" fmla="*/ 4572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75382" h="91440">
                    <a:moveTo>
                      <a:pt x="0" y="45720"/>
                    </a:moveTo>
                    <a:lnTo>
                      <a:pt x="675382" y="45720"/>
                    </a:lnTo>
                  </a:path>
                </a:pathLst>
              </a:custGeom>
              <a:noFill/>
              <a:ln>
                <a:solidFill>
                  <a:srgbClr val="1092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33507" tIns="28835" rIns="333506" bIns="28836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5351518" y="2142065"/>
                <a:ext cx="675382" cy="1286933"/>
              </a:xfrm>
              <a:custGeom>
                <a:avLst/>
                <a:gdLst>
                  <a:gd name="connsiteX0" fmla="*/ 0 w 675382"/>
                  <a:gd name="connsiteY0" fmla="*/ 1286933 h 1286933"/>
                  <a:gd name="connsiteX1" fmla="*/ 337691 w 675382"/>
                  <a:gd name="connsiteY1" fmla="*/ 1286933 h 1286933"/>
                  <a:gd name="connsiteX2" fmla="*/ 337691 w 675382"/>
                  <a:gd name="connsiteY2" fmla="*/ 0 h 1286933"/>
                  <a:gd name="connsiteX3" fmla="*/ 675382 w 675382"/>
                  <a:gd name="connsiteY3" fmla="*/ 0 h 128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382" h="1286933">
                    <a:moveTo>
                      <a:pt x="0" y="1286933"/>
                    </a:moveTo>
                    <a:lnTo>
                      <a:pt x="337691" y="1286933"/>
                    </a:lnTo>
                    <a:lnTo>
                      <a:pt x="337691" y="0"/>
                    </a:lnTo>
                    <a:lnTo>
                      <a:pt x="675382" y="0"/>
                    </a:lnTo>
                  </a:path>
                </a:pathLst>
              </a:custGeom>
              <a:noFill/>
              <a:ln>
                <a:solidFill>
                  <a:srgbClr val="1DB528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14057" tIns="607132" rIns="314056" bIns="607132" numCol="1" spcCol="1270" anchor="ctr" anchorCtr="0">
                <a:noAutofit/>
              </a:bodyPr>
              <a:lstStyle/>
              <a:p>
                <a:pPr lvl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 rot="16200000">
                <a:off x="1908457" y="2737334"/>
                <a:ext cx="4562342" cy="1442274"/>
              </a:xfrm>
              <a:custGeom>
                <a:avLst/>
                <a:gdLst>
                  <a:gd name="connsiteX0" fmla="*/ 0 w 5418667"/>
                  <a:gd name="connsiteY0" fmla="*/ 0 h 1029546"/>
                  <a:gd name="connsiteX1" fmla="*/ 5418667 w 5418667"/>
                  <a:gd name="connsiteY1" fmla="*/ 0 h 1029546"/>
                  <a:gd name="connsiteX2" fmla="*/ 5418667 w 5418667"/>
                  <a:gd name="connsiteY2" fmla="*/ 1029546 h 1029546"/>
                  <a:gd name="connsiteX3" fmla="*/ 0 w 5418667"/>
                  <a:gd name="connsiteY3" fmla="*/ 1029546 h 1029546"/>
                  <a:gd name="connsiteX4" fmla="*/ 0 w 5418667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18667" h="1029546">
                    <a:moveTo>
                      <a:pt x="0" y="0"/>
                    </a:moveTo>
                    <a:lnTo>
                      <a:pt x="5418667" y="0"/>
                    </a:lnTo>
                    <a:lnTo>
                      <a:pt x="5418667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4" tIns="41275" rIns="41275" bIns="41274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>
                <a:off x="6026900" y="1627292"/>
                <a:ext cx="2610021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6026900" y="2914226"/>
                <a:ext cx="2610021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6026900" y="4201159"/>
                <a:ext cx="2610021" cy="1029546"/>
              </a:xfrm>
              <a:custGeom>
                <a:avLst/>
                <a:gdLst>
                  <a:gd name="connsiteX0" fmla="*/ 0 w 3376913"/>
                  <a:gd name="connsiteY0" fmla="*/ 0 h 1029546"/>
                  <a:gd name="connsiteX1" fmla="*/ 3376913 w 3376913"/>
                  <a:gd name="connsiteY1" fmla="*/ 0 h 1029546"/>
                  <a:gd name="connsiteX2" fmla="*/ 3376913 w 3376913"/>
                  <a:gd name="connsiteY2" fmla="*/ 1029546 h 1029546"/>
                  <a:gd name="connsiteX3" fmla="*/ 0 w 3376913"/>
                  <a:gd name="connsiteY3" fmla="*/ 1029546 h 1029546"/>
                  <a:gd name="connsiteX4" fmla="*/ 0 w 3376913"/>
                  <a:gd name="connsiteY4" fmla="*/ 0 h 1029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6913" h="1029546">
                    <a:moveTo>
                      <a:pt x="0" y="0"/>
                    </a:moveTo>
                    <a:lnTo>
                      <a:pt x="3376913" y="0"/>
                    </a:lnTo>
                    <a:lnTo>
                      <a:pt x="3376913" y="1029546"/>
                    </a:lnTo>
                    <a:lnTo>
                      <a:pt x="0" y="10295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228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6500" kern="12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4054863" y="2677692"/>
              <a:ext cx="19878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高尔夫赛事与旅游观光、休闲娱乐相结合</a:t>
              </a:r>
            </a:p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8079633" y="2016732"/>
              <a:ext cx="283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配套康体设施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8079633" y="3217467"/>
              <a:ext cx="2834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亲子旅游优惠政策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032183" y="4192977"/>
              <a:ext cx="28342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温泉沐浴、烧烤、野战等活动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44"/>
          <a:stretch>
            <a:fillRect/>
          </a:stretch>
        </p:blipFill>
        <p:spPr>
          <a:xfrm>
            <a:off x="3175" y="0"/>
            <a:ext cx="12188951" cy="127220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矩形 2"/>
          <p:cNvSpPr/>
          <p:nvPr/>
        </p:nvSpPr>
        <p:spPr>
          <a:xfrm>
            <a:off x="1378536" y="331542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棕榈岛高尔夫赛事旅游的特色</a:t>
            </a:r>
            <a:endParaRPr lang="en-US" altLang="zh-CN" sz="3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729195" y="197932"/>
            <a:ext cx="649341" cy="785996"/>
          </a:xfrm>
          <a:custGeom>
            <a:avLst/>
            <a:gdLst>
              <a:gd name="T0" fmla="*/ 405 w 1180"/>
              <a:gd name="T1" fmla="*/ 177 h 1429"/>
              <a:gd name="T2" fmla="*/ 555 w 1180"/>
              <a:gd name="T3" fmla="*/ 170 h 1429"/>
              <a:gd name="T4" fmla="*/ 392 w 1180"/>
              <a:gd name="T5" fmla="*/ 67 h 1429"/>
              <a:gd name="T6" fmla="*/ 558 w 1180"/>
              <a:gd name="T7" fmla="*/ 31 h 1429"/>
              <a:gd name="T8" fmla="*/ 683 w 1180"/>
              <a:gd name="T9" fmla="*/ 141 h 1429"/>
              <a:gd name="T10" fmla="*/ 840 w 1180"/>
              <a:gd name="T11" fmla="*/ 138 h 1429"/>
              <a:gd name="T12" fmla="*/ 929 w 1180"/>
              <a:gd name="T13" fmla="*/ 251 h 1429"/>
              <a:gd name="T14" fmla="*/ 1013 w 1180"/>
              <a:gd name="T15" fmla="*/ 301 h 1429"/>
              <a:gd name="T16" fmla="*/ 1099 w 1180"/>
              <a:gd name="T17" fmla="*/ 523 h 1429"/>
              <a:gd name="T18" fmla="*/ 925 w 1180"/>
              <a:gd name="T19" fmla="*/ 627 h 1429"/>
              <a:gd name="T20" fmla="*/ 742 w 1180"/>
              <a:gd name="T21" fmla="*/ 440 h 1429"/>
              <a:gd name="T22" fmla="*/ 611 w 1180"/>
              <a:gd name="T23" fmla="*/ 1222 h 1429"/>
              <a:gd name="T24" fmla="*/ 599 w 1180"/>
              <a:gd name="T25" fmla="*/ 1294 h 1429"/>
              <a:gd name="T26" fmla="*/ 635 w 1180"/>
              <a:gd name="T27" fmla="*/ 1319 h 1429"/>
              <a:gd name="T28" fmla="*/ 708 w 1180"/>
              <a:gd name="T29" fmla="*/ 1334 h 1429"/>
              <a:gd name="T30" fmla="*/ 815 w 1180"/>
              <a:gd name="T31" fmla="*/ 1427 h 1429"/>
              <a:gd name="T32" fmla="*/ 757 w 1180"/>
              <a:gd name="T33" fmla="*/ 1404 h 1429"/>
              <a:gd name="T34" fmla="*/ 616 w 1180"/>
              <a:gd name="T35" fmla="*/ 1421 h 1429"/>
              <a:gd name="T36" fmla="*/ 526 w 1180"/>
              <a:gd name="T37" fmla="*/ 1402 h 1429"/>
              <a:gd name="T38" fmla="*/ 387 w 1180"/>
              <a:gd name="T39" fmla="*/ 1422 h 1429"/>
              <a:gd name="T40" fmla="*/ 300 w 1180"/>
              <a:gd name="T41" fmla="*/ 1401 h 1429"/>
              <a:gd name="T42" fmla="*/ 163 w 1180"/>
              <a:gd name="T43" fmla="*/ 1422 h 1429"/>
              <a:gd name="T44" fmla="*/ 142 w 1180"/>
              <a:gd name="T45" fmla="*/ 1424 h 1429"/>
              <a:gd name="T46" fmla="*/ 212 w 1180"/>
              <a:gd name="T47" fmla="*/ 1330 h 1429"/>
              <a:gd name="T48" fmla="*/ 285 w 1180"/>
              <a:gd name="T49" fmla="*/ 1318 h 1429"/>
              <a:gd name="T50" fmla="*/ 349 w 1180"/>
              <a:gd name="T51" fmla="*/ 1297 h 1429"/>
              <a:gd name="T52" fmla="*/ 380 w 1180"/>
              <a:gd name="T53" fmla="*/ 1232 h 1429"/>
              <a:gd name="T54" fmla="*/ 325 w 1180"/>
              <a:gd name="T55" fmla="*/ 859 h 1429"/>
              <a:gd name="T56" fmla="*/ 285 w 1180"/>
              <a:gd name="T57" fmla="*/ 809 h 1429"/>
              <a:gd name="T58" fmla="*/ 201 w 1180"/>
              <a:gd name="T59" fmla="*/ 755 h 1429"/>
              <a:gd name="T60" fmla="*/ 178 w 1180"/>
              <a:gd name="T61" fmla="*/ 664 h 1429"/>
              <a:gd name="T62" fmla="*/ 151 w 1180"/>
              <a:gd name="T63" fmla="*/ 573 h 1429"/>
              <a:gd name="T64" fmla="*/ 280 w 1180"/>
              <a:gd name="T65" fmla="*/ 636 h 1429"/>
              <a:gd name="T66" fmla="*/ 466 w 1180"/>
              <a:gd name="T67" fmla="*/ 558 h 1429"/>
              <a:gd name="T68" fmla="*/ 611 w 1180"/>
              <a:gd name="T69" fmla="*/ 666 h 1429"/>
              <a:gd name="T70" fmla="*/ 557 w 1180"/>
              <a:gd name="T71" fmla="*/ 817 h 1429"/>
              <a:gd name="T72" fmla="*/ 386 w 1180"/>
              <a:gd name="T73" fmla="*/ 843 h 1429"/>
              <a:gd name="T74" fmla="*/ 457 w 1180"/>
              <a:gd name="T75" fmla="*/ 1249 h 1429"/>
              <a:gd name="T76" fmla="*/ 503 w 1180"/>
              <a:gd name="T77" fmla="*/ 1213 h 1429"/>
              <a:gd name="T78" fmla="*/ 606 w 1180"/>
              <a:gd name="T79" fmla="*/ 936 h 1429"/>
              <a:gd name="T80" fmla="*/ 643 w 1180"/>
              <a:gd name="T81" fmla="*/ 374 h 1429"/>
              <a:gd name="T82" fmla="*/ 507 w 1180"/>
              <a:gd name="T83" fmla="*/ 412 h 1429"/>
              <a:gd name="T84" fmla="*/ 405 w 1180"/>
              <a:gd name="T85" fmla="*/ 371 h 1429"/>
              <a:gd name="T86" fmla="*/ 226 w 1180"/>
              <a:gd name="T87" fmla="*/ 314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0" h="1429">
                <a:moveTo>
                  <a:pt x="226" y="314"/>
                </a:moveTo>
                <a:cubicBezTo>
                  <a:pt x="261" y="233"/>
                  <a:pt x="321" y="187"/>
                  <a:pt x="405" y="177"/>
                </a:cubicBezTo>
                <a:cubicBezTo>
                  <a:pt x="450" y="171"/>
                  <a:pt x="495" y="172"/>
                  <a:pt x="540" y="170"/>
                </a:cubicBezTo>
                <a:cubicBezTo>
                  <a:pt x="545" y="170"/>
                  <a:pt x="549" y="170"/>
                  <a:pt x="555" y="170"/>
                </a:cubicBezTo>
                <a:cubicBezTo>
                  <a:pt x="524" y="129"/>
                  <a:pt x="441" y="83"/>
                  <a:pt x="382" y="74"/>
                </a:cubicBezTo>
                <a:cubicBezTo>
                  <a:pt x="386" y="71"/>
                  <a:pt x="388" y="69"/>
                  <a:pt x="392" y="67"/>
                </a:cubicBezTo>
                <a:cubicBezTo>
                  <a:pt x="424" y="52"/>
                  <a:pt x="456" y="35"/>
                  <a:pt x="489" y="22"/>
                </a:cubicBezTo>
                <a:cubicBezTo>
                  <a:pt x="512" y="13"/>
                  <a:pt x="536" y="18"/>
                  <a:pt x="558" y="31"/>
                </a:cubicBezTo>
                <a:cubicBezTo>
                  <a:pt x="601" y="58"/>
                  <a:pt x="638" y="92"/>
                  <a:pt x="672" y="130"/>
                </a:cubicBezTo>
                <a:cubicBezTo>
                  <a:pt x="675" y="134"/>
                  <a:pt x="678" y="137"/>
                  <a:pt x="683" y="141"/>
                </a:cubicBezTo>
                <a:cubicBezTo>
                  <a:pt x="759" y="42"/>
                  <a:pt x="856" y="0"/>
                  <a:pt x="983" y="35"/>
                </a:cubicBezTo>
                <a:cubicBezTo>
                  <a:pt x="933" y="70"/>
                  <a:pt x="886" y="104"/>
                  <a:pt x="840" y="138"/>
                </a:cubicBezTo>
                <a:cubicBezTo>
                  <a:pt x="995" y="106"/>
                  <a:pt x="1099" y="177"/>
                  <a:pt x="1180" y="306"/>
                </a:cubicBezTo>
                <a:cubicBezTo>
                  <a:pt x="1100" y="258"/>
                  <a:pt x="1016" y="251"/>
                  <a:pt x="929" y="251"/>
                </a:cubicBezTo>
                <a:cubicBezTo>
                  <a:pt x="932" y="253"/>
                  <a:pt x="935" y="255"/>
                  <a:pt x="938" y="257"/>
                </a:cubicBezTo>
                <a:cubicBezTo>
                  <a:pt x="963" y="271"/>
                  <a:pt x="989" y="284"/>
                  <a:pt x="1013" y="301"/>
                </a:cubicBezTo>
                <a:cubicBezTo>
                  <a:pt x="1082" y="348"/>
                  <a:pt x="1108" y="415"/>
                  <a:pt x="1101" y="496"/>
                </a:cubicBezTo>
                <a:cubicBezTo>
                  <a:pt x="1101" y="505"/>
                  <a:pt x="1100" y="513"/>
                  <a:pt x="1099" y="523"/>
                </a:cubicBezTo>
                <a:cubicBezTo>
                  <a:pt x="1035" y="428"/>
                  <a:pt x="939" y="377"/>
                  <a:pt x="843" y="326"/>
                </a:cubicBezTo>
                <a:cubicBezTo>
                  <a:pt x="912" y="414"/>
                  <a:pt x="946" y="510"/>
                  <a:pt x="925" y="627"/>
                </a:cubicBezTo>
                <a:cubicBezTo>
                  <a:pt x="885" y="536"/>
                  <a:pt x="828" y="463"/>
                  <a:pt x="758" y="395"/>
                </a:cubicBezTo>
                <a:cubicBezTo>
                  <a:pt x="750" y="411"/>
                  <a:pt x="742" y="423"/>
                  <a:pt x="742" y="440"/>
                </a:cubicBezTo>
                <a:cubicBezTo>
                  <a:pt x="745" y="702"/>
                  <a:pt x="702" y="956"/>
                  <a:pt x="610" y="1202"/>
                </a:cubicBezTo>
                <a:cubicBezTo>
                  <a:pt x="607" y="1208"/>
                  <a:pt x="608" y="1217"/>
                  <a:pt x="611" y="1222"/>
                </a:cubicBezTo>
                <a:cubicBezTo>
                  <a:pt x="620" y="1236"/>
                  <a:pt x="622" y="1248"/>
                  <a:pt x="612" y="1262"/>
                </a:cubicBezTo>
                <a:cubicBezTo>
                  <a:pt x="607" y="1270"/>
                  <a:pt x="604" y="1281"/>
                  <a:pt x="599" y="1294"/>
                </a:cubicBezTo>
                <a:cubicBezTo>
                  <a:pt x="626" y="1279"/>
                  <a:pt x="650" y="1268"/>
                  <a:pt x="679" y="1270"/>
                </a:cubicBezTo>
                <a:cubicBezTo>
                  <a:pt x="664" y="1287"/>
                  <a:pt x="650" y="1303"/>
                  <a:pt x="635" y="1319"/>
                </a:cubicBezTo>
                <a:cubicBezTo>
                  <a:pt x="664" y="1311"/>
                  <a:pt x="691" y="1301"/>
                  <a:pt x="721" y="1308"/>
                </a:cubicBezTo>
                <a:cubicBezTo>
                  <a:pt x="716" y="1317"/>
                  <a:pt x="712" y="1326"/>
                  <a:pt x="708" y="1334"/>
                </a:cubicBezTo>
                <a:cubicBezTo>
                  <a:pt x="745" y="1364"/>
                  <a:pt x="781" y="1394"/>
                  <a:pt x="817" y="1423"/>
                </a:cubicBezTo>
                <a:cubicBezTo>
                  <a:pt x="816" y="1425"/>
                  <a:pt x="815" y="1426"/>
                  <a:pt x="815" y="1427"/>
                </a:cubicBezTo>
                <a:cubicBezTo>
                  <a:pt x="810" y="1426"/>
                  <a:pt x="805" y="1424"/>
                  <a:pt x="800" y="1422"/>
                </a:cubicBezTo>
                <a:cubicBezTo>
                  <a:pt x="786" y="1416"/>
                  <a:pt x="771" y="1410"/>
                  <a:pt x="757" y="1404"/>
                </a:cubicBezTo>
                <a:cubicBezTo>
                  <a:pt x="723" y="1389"/>
                  <a:pt x="690" y="1389"/>
                  <a:pt x="656" y="1404"/>
                </a:cubicBezTo>
                <a:cubicBezTo>
                  <a:pt x="642" y="1410"/>
                  <a:pt x="629" y="1415"/>
                  <a:pt x="616" y="1421"/>
                </a:cubicBezTo>
                <a:cubicBezTo>
                  <a:pt x="601" y="1429"/>
                  <a:pt x="587" y="1428"/>
                  <a:pt x="573" y="1421"/>
                </a:cubicBezTo>
                <a:cubicBezTo>
                  <a:pt x="557" y="1414"/>
                  <a:pt x="542" y="1408"/>
                  <a:pt x="526" y="1402"/>
                </a:cubicBezTo>
                <a:cubicBezTo>
                  <a:pt x="497" y="1390"/>
                  <a:pt x="467" y="1389"/>
                  <a:pt x="438" y="1401"/>
                </a:cubicBezTo>
                <a:cubicBezTo>
                  <a:pt x="421" y="1408"/>
                  <a:pt x="404" y="1415"/>
                  <a:pt x="387" y="1422"/>
                </a:cubicBezTo>
                <a:cubicBezTo>
                  <a:pt x="375" y="1428"/>
                  <a:pt x="362" y="1428"/>
                  <a:pt x="350" y="1422"/>
                </a:cubicBezTo>
                <a:cubicBezTo>
                  <a:pt x="333" y="1415"/>
                  <a:pt x="317" y="1408"/>
                  <a:pt x="300" y="1401"/>
                </a:cubicBezTo>
                <a:cubicBezTo>
                  <a:pt x="270" y="1389"/>
                  <a:pt x="241" y="1390"/>
                  <a:pt x="211" y="1402"/>
                </a:cubicBezTo>
                <a:cubicBezTo>
                  <a:pt x="195" y="1409"/>
                  <a:pt x="179" y="1416"/>
                  <a:pt x="163" y="1422"/>
                </a:cubicBezTo>
                <a:cubicBezTo>
                  <a:pt x="157" y="1425"/>
                  <a:pt x="151" y="1426"/>
                  <a:pt x="145" y="1428"/>
                </a:cubicBezTo>
                <a:cubicBezTo>
                  <a:pt x="144" y="1427"/>
                  <a:pt x="143" y="1426"/>
                  <a:pt x="142" y="1424"/>
                </a:cubicBezTo>
                <a:cubicBezTo>
                  <a:pt x="163" y="1403"/>
                  <a:pt x="182" y="1380"/>
                  <a:pt x="203" y="1359"/>
                </a:cubicBezTo>
                <a:cubicBezTo>
                  <a:pt x="213" y="1350"/>
                  <a:pt x="219" y="1343"/>
                  <a:pt x="212" y="1330"/>
                </a:cubicBezTo>
                <a:cubicBezTo>
                  <a:pt x="210" y="1327"/>
                  <a:pt x="211" y="1323"/>
                  <a:pt x="210" y="1318"/>
                </a:cubicBezTo>
                <a:cubicBezTo>
                  <a:pt x="235" y="1318"/>
                  <a:pt x="259" y="1318"/>
                  <a:pt x="285" y="1318"/>
                </a:cubicBezTo>
                <a:cubicBezTo>
                  <a:pt x="285" y="1292"/>
                  <a:pt x="272" y="1271"/>
                  <a:pt x="260" y="1246"/>
                </a:cubicBezTo>
                <a:cubicBezTo>
                  <a:pt x="298" y="1251"/>
                  <a:pt x="325" y="1270"/>
                  <a:pt x="349" y="1297"/>
                </a:cubicBezTo>
                <a:cubicBezTo>
                  <a:pt x="355" y="1280"/>
                  <a:pt x="360" y="1265"/>
                  <a:pt x="366" y="1251"/>
                </a:cubicBezTo>
                <a:cubicBezTo>
                  <a:pt x="369" y="1244"/>
                  <a:pt x="376" y="1238"/>
                  <a:pt x="380" y="1232"/>
                </a:cubicBezTo>
                <a:cubicBezTo>
                  <a:pt x="383" y="1228"/>
                  <a:pt x="385" y="1223"/>
                  <a:pt x="385" y="1219"/>
                </a:cubicBezTo>
                <a:cubicBezTo>
                  <a:pt x="387" y="1095"/>
                  <a:pt x="370" y="975"/>
                  <a:pt x="325" y="859"/>
                </a:cubicBezTo>
                <a:cubicBezTo>
                  <a:pt x="324" y="856"/>
                  <a:pt x="323" y="852"/>
                  <a:pt x="321" y="849"/>
                </a:cubicBezTo>
                <a:cubicBezTo>
                  <a:pt x="309" y="836"/>
                  <a:pt x="297" y="822"/>
                  <a:pt x="285" y="809"/>
                </a:cubicBezTo>
                <a:cubicBezTo>
                  <a:pt x="215" y="854"/>
                  <a:pt x="163" y="909"/>
                  <a:pt x="132" y="982"/>
                </a:cubicBezTo>
                <a:cubicBezTo>
                  <a:pt x="135" y="901"/>
                  <a:pt x="146" y="822"/>
                  <a:pt x="201" y="755"/>
                </a:cubicBezTo>
                <a:cubicBezTo>
                  <a:pt x="125" y="770"/>
                  <a:pt x="59" y="801"/>
                  <a:pt x="0" y="851"/>
                </a:cubicBezTo>
                <a:cubicBezTo>
                  <a:pt x="20" y="752"/>
                  <a:pt x="70" y="682"/>
                  <a:pt x="178" y="664"/>
                </a:cubicBezTo>
                <a:cubicBezTo>
                  <a:pt x="149" y="633"/>
                  <a:pt x="122" y="603"/>
                  <a:pt x="82" y="586"/>
                </a:cubicBezTo>
                <a:cubicBezTo>
                  <a:pt x="104" y="569"/>
                  <a:pt x="127" y="570"/>
                  <a:pt x="151" y="573"/>
                </a:cubicBezTo>
                <a:cubicBezTo>
                  <a:pt x="188" y="579"/>
                  <a:pt x="220" y="596"/>
                  <a:pt x="251" y="616"/>
                </a:cubicBezTo>
                <a:cubicBezTo>
                  <a:pt x="260" y="622"/>
                  <a:pt x="270" y="629"/>
                  <a:pt x="280" y="636"/>
                </a:cubicBezTo>
                <a:cubicBezTo>
                  <a:pt x="305" y="597"/>
                  <a:pt x="337" y="565"/>
                  <a:pt x="384" y="555"/>
                </a:cubicBezTo>
                <a:cubicBezTo>
                  <a:pt x="410" y="548"/>
                  <a:pt x="437" y="549"/>
                  <a:pt x="466" y="558"/>
                </a:cubicBezTo>
                <a:cubicBezTo>
                  <a:pt x="436" y="573"/>
                  <a:pt x="418" y="596"/>
                  <a:pt x="402" y="626"/>
                </a:cubicBezTo>
                <a:cubicBezTo>
                  <a:pt x="479" y="600"/>
                  <a:pt x="548" y="607"/>
                  <a:pt x="611" y="666"/>
                </a:cubicBezTo>
                <a:cubicBezTo>
                  <a:pt x="546" y="668"/>
                  <a:pt x="488" y="682"/>
                  <a:pt x="433" y="712"/>
                </a:cubicBezTo>
                <a:cubicBezTo>
                  <a:pt x="485" y="734"/>
                  <a:pt x="533" y="760"/>
                  <a:pt x="557" y="817"/>
                </a:cubicBezTo>
                <a:cubicBezTo>
                  <a:pt x="498" y="802"/>
                  <a:pt x="440" y="787"/>
                  <a:pt x="381" y="772"/>
                </a:cubicBezTo>
                <a:cubicBezTo>
                  <a:pt x="381" y="797"/>
                  <a:pt x="376" y="820"/>
                  <a:pt x="386" y="843"/>
                </a:cubicBezTo>
                <a:cubicBezTo>
                  <a:pt x="438" y="963"/>
                  <a:pt x="458" y="1090"/>
                  <a:pt x="457" y="1220"/>
                </a:cubicBezTo>
                <a:cubicBezTo>
                  <a:pt x="457" y="1228"/>
                  <a:pt x="457" y="1237"/>
                  <a:pt x="457" y="1249"/>
                </a:cubicBezTo>
                <a:cubicBezTo>
                  <a:pt x="464" y="1242"/>
                  <a:pt x="468" y="1238"/>
                  <a:pt x="472" y="1233"/>
                </a:cubicBezTo>
                <a:cubicBezTo>
                  <a:pt x="480" y="1223"/>
                  <a:pt x="487" y="1213"/>
                  <a:pt x="503" y="1213"/>
                </a:cubicBezTo>
                <a:cubicBezTo>
                  <a:pt x="507" y="1213"/>
                  <a:pt x="511" y="1206"/>
                  <a:pt x="514" y="1201"/>
                </a:cubicBezTo>
                <a:cubicBezTo>
                  <a:pt x="553" y="1115"/>
                  <a:pt x="583" y="1026"/>
                  <a:pt x="606" y="936"/>
                </a:cubicBezTo>
                <a:cubicBezTo>
                  <a:pt x="649" y="774"/>
                  <a:pt x="671" y="610"/>
                  <a:pt x="671" y="444"/>
                </a:cubicBezTo>
                <a:cubicBezTo>
                  <a:pt x="671" y="416"/>
                  <a:pt x="654" y="396"/>
                  <a:pt x="643" y="374"/>
                </a:cubicBezTo>
                <a:cubicBezTo>
                  <a:pt x="641" y="371"/>
                  <a:pt x="630" y="370"/>
                  <a:pt x="624" y="372"/>
                </a:cubicBezTo>
                <a:cubicBezTo>
                  <a:pt x="585" y="385"/>
                  <a:pt x="544" y="394"/>
                  <a:pt x="507" y="412"/>
                </a:cubicBezTo>
                <a:cubicBezTo>
                  <a:pt x="450" y="439"/>
                  <a:pt x="396" y="472"/>
                  <a:pt x="342" y="502"/>
                </a:cubicBezTo>
                <a:cubicBezTo>
                  <a:pt x="354" y="456"/>
                  <a:pt x="372" y="410"/>
                  <a:pt x="405" y="371"/>
                </a:cubicBezTo>
                <a:cubicBezTo>
                  <a:pt x="438" y="331"/>
                  <a:pt x="481" y="307"/>
                  <a:pt x="528" y="285"/>
                </a:cubicBezTo>
                <a:cubicBezTo>
                  <a:pt x="473" y="267"/>
                  <a:pt x="311" y="283"/>
                  <a:pt x="226" y="314"/>
                </a:cubicBezTo>
                <a:close/>
              </a:path>
            </a:pathLst>
          </a:custGeom>
          <a:solidFill>
            <a:srgbClr val="1DB5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507287" y="1688425"/>
            <a:ext cx="4651374" cy="1243112"/>
            <a:chOff x="1378536" y="1690358"/>
            <a:chExt cx="4651374" cy="1243112"/>
          </a:xfrm>
        </p:grpSpPr>
        <p:sp>
          <p:nvSpPr>
            <p:cNvPr id="16" name="任意多边形 15"/>
            <p:cNvSpPr/>
            <p:nvPr/>
          </p:nvSpPr>
          <p:spPr>
            <a:xfrm>
              <a:off x="1564591" y="1891917"/>
              <a:ext cx="4465319" cy="1041553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78536" y="1690358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64591" y="1755912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857242" y="2050954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温情亲子游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410073" y="3402210"/>
            <a:ext cx="4651374" cy="1204870"/>
            <a:chOff x="2911309" y="3398664"/>
            <a:chExt cx="4651374" cy="1204870"/>
          </a:xfrm>
        </p:grpSpPr>
        <p:sp>
          <p:nvSpPr>
            <p:cNvPr id="18" name="任意多边形 17"/>
            <p:cNvSpPr/>
            <p:nvPr/>
          </p:nvSpPr>
          <p:spPr>
            <a:xfrm>
              <a:off x="3097364" y="3561980"/>
              <a:ext cx="4465319" cy="1041554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911309" y="3398664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97362" y="3429204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248062" y="3706203"/>
              <a:ext cx="29546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提升赛事体验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50232" y="5039717"/>
            <a:ext cx="4651374" cy="1232214"/>
            <a:chOff x="4925639" y="5075821"/>
            <a:chExt cx="4651374" cy="1232214"/>
          </a:xfrm>
        </p:grpSpPr>
        <p:sp>
          <p:nvSpPr>
            <p:cNvPr id="20" name="任意多边形 19"/>
            <p:cNvSpPr/>
            <p:nvPr/>
          </p:nvSpPr>
          <p:spPr>
            <a:xfrm>
              <a:off x="5111694" y="5239136"/>
              <a:ext cx="4465319" cy="1068899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25639" y="5075821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111693" y="5125893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029910" y="5402511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充满挑战的活动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318" y="0"/>
            <a:ext cx="4651374" cy="1243112"/>
            <a:chOff x="1378536" y="1690358"/>
            <a:chExt cx="4651374" cy="1243112"/>
          </a:xfrm>
        </p:grpSpPr>
        <p:sp>
          <p:nvSpPr>
            <p:cNvPr id="3" name="任意多边形 2"/>
            <p:cNvSpPr/>
            <p:nvPr/>
          </p:nvSpPr>
          <p:spPr>
            <a:xfrm>
              <a:off x="1564591" y="1891917"/>
              <a:ext cx="4465319" cy="1041553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B528">
                <a:alpha val="60000"/>
              </a:srgbClr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78536" y="1690358"/>
              <a:ext cx="976788" cy="1006927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  <a:effectLst>
              <a:outerShdw blurRad="635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64591" y="1755912"/>
              <a:ext cx="477079" cy="923330"/>
            </a:xfrm>
            <a:prstGeom prst="rect">
              <a:avLst/>
            </a:prstGeom>
            <a:solidFill>
              <a:srgbClr val="1DB528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857242" y="2050954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温情亲子游</a:t>
              </a:r>
              <a:endParaRPr lang="en-US" altLang="zh-CN" sz="3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2153533" y="1971318"/>
            <a:ext cx="2993868" cy="2993868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r="-15000"/>
            </a:stretch>
          </a:blipFill>
          <a:ln>
            <a:solidFill>
              <a:srgbClr val="10922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313452" y="1971318"/>
            <a:ext cx="2993868" cy="299386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000" r="-22000"/>
            </a:stretch>
          </a:blipFill>
          <a:ln>
            <a:solidFill>
              <a:srgbClr val="109228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09055" y="5339449"/>
            <a:ext cx="4282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家庭式体验，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认识高尔夫的赛事以及体验高尔夫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运动，增加家庭亲密度。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991213" y="5347481"/>
            <a:ext cx="3638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亲近自然，感悟人与自然和谐相处的美好。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alpha val="29000"/>
          </a:schemeClr>
        </a:solidFill>
        <a:ln w="3175"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rt">
      <a:majorFont>
        <a:latin typeface="Agency FB"/>
        <a:ea typeface="微软雅黑"/>
        <a:cs typeface=""/>
      </a:majorFont>
      <a:minorFont>
        <a:latin typeface="Myriad Pro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宽屏</PresentationFormat>
  <Paragraphs>133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굴림</vt:lpstr>
      <vt:lpstr>Myriad Pro</vt:lpstr>
      <vt:lpstr>Teknik Std</vt:lpstr>
      <vt:lpstr>微软雅黑</vt:lpstr>
      <vt:lpstr>Agency FB</vt:lpstr>
      <vt:lpstr>Arial</vt:lpstr>
      <vt:lpstr>Calibri</vt:lpstr>
      <vt:lpstr>Calibri Light</vt:lpstr>
      <vt:lpstr>Franklin Gothic Medium</vt:lpstr>
      <vt:lpstr>Impact</vt:lpstr>
      <vt:lpstr>Tahoma</vt:lpstr>
      <vt:lpstr>Office 主题</vt:lpstr>
      <vt:lpstr>1_Office 主题</vt:lpstr>
      <vt:lpstr>1_主题1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 Daniel</dc:creator>
  <cp:lastModifiedBy>天 下</cp:lastModifiedBy>
  <cp:revision>50</cp:revision>
  <dcterms:created xsi:type="dcterms:W3CDTF">2015-04-04T15:15:00Z</dcterms:created>
  <dcterms:modified xsi:type="dcterms:W3CDTF">2021-01-05T07:08:11Z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