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1CA"/>
    <a:srgbClr val="363A3D"/>
    <a:srgbClr val="273E2F"/>
    <a:srgbClr val="DBD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8" d="100"/>
          <a:sy n="88" d="100"/>
        </p:scale>
        <p:origin x="1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677D4-1B60-48C5-9E8C-DA395AE0BBF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F6E7E-D1E1-4FED-A39B-7D415D3024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14159"/>
          <a:stretch>
            <a:fillRect/>
          </a:stretch>
        </p:blipFill>
        <p:spPr>
          <a:xfrm>
            <a:off x="0" y="-159658"/>
            <a:ext cx="12192000" cy="7017657"/>
          </a:xfrm>
          <a:prstGeom prst="rect">
            <a:avLst/>
          </a:prstGeom>
        </p:spPr>
      </p:pic>
      <p:sp>
        <p:nvSpPr>
          <p:cNvPr id="8" name="矩形 7"/>
          <p:cNvSpPr/>
          <p:nvPr/>
        </p:nvSpPr>
        <p:spPr>
          <a:xfrm>
            <a:off x="0" y="-159657"/>
            <a:ext cx="12192000" cy="70176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42" y="-1642113"/>
            <a:ext cx="11674115" cy="874272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3670" y="4619170"/>
            <a:ext cx="5184659" cy="1828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94684" y="-884772"/>
            <a:ext cx="2006110" cy="9325630"/>
          </a:xfrm>
          <a:prstGeom prst="rect">
            <a:avLst/>
          </a:prstGeom>
          <a:noFill/>
        </p:spPr>
        <p:txBody>
          <a:bodyPr wrap="square" rtlCol="0">
            <a:spAutoFit/>
          </a:bodyPr>
          <a:lstStyle/>
          <a:p>
            <a:r>
              <a:rPr lang="en-US" altLang="zh-CN" sz="60000" b="1" dirty="0">
                <a:solidFill>
                  <a:schemeClr val="bg1">
                    <a:lumMod val="95000"/>
                  </a:schemeClr>
                </a:solidFill>
                <a:latin typeface="微软雅黑" panose="020B0503020204020204" pitchFamily="34" charset="-122"/>
                <a:ea typeface="微软雅黑" panose="020B0503020204020204" pitchFamily="34" charset="-122"/>
              </a:rPr>
              <a:t>2</a:t>
            </a:r>
            <a:endParaRPr lang="zh-CN" altLang="en-US" sz="6000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453067" y="1655535"/>
            <a:ext cx="2514600" cy="628650"/>
            <a:chOff x="6267450" y="1724025"/>
            <a:chExt cx="2514600" cy="628650"/>
          </a:xfrm>
        </p:grpSpPr>
        <p:sp>
          <p:nvSpPr>
            <p:cNvPr id="5" name="椭圆 4"/>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0" name="文本框 9"/>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1" name="文本框 10"/>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2" name="文本框 11"/>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13" name="文本框 12"/>
          <p:cNvSpPr txBox="1"/>
          <p:nvPr/>
        </p:nvSpPr>
        <p:spPr>
          <a:xfrm>
            <a:off x="6193410" y="3013501"/>
            <a:ext cx="5503290" cy="830997"/>
          </a:xfrm>
          <a:prstGeom prst="rect">
            <a:avLst/>
          </a:prstGeom>
          <a:noFill/>
        </p:spPr>
        <p:txBody>
          <a:bodyPr wrap="square" rtlCol="0">
            <a:spAutoFit/>
          </a:bodyPr>
          <a:lstStyle/>
          <a:p>
            <a:pPr algn="dist"/>
            <a:r>
              <a:rPr lang="zh-CN" altLang="en-US" sz="4800" b="1" dirty="0">
                <a:latin typeface="微软雅黑" panose="020B0503020204020204" pitchFamily="34" charset="-122"/>
                <a:ea typeface="微软雅黑" panose="020B0503020204020204" pitchFamily="34" charset="-122"/>
              </a:rPr>
              <a:t>行走在空荡的路上</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18" y="0"/>
            <a:ext cx="548973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p:nvPr/>
        </p:nvSpPr>
        <p:spPr>
          <a:xfrm>
            <a:off x="516941"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1" name="Rectangle 3"/>
          <p:cNvSpPr/>
          <p:nvPr/>
        </p:nvSpPr>
        <p:spPr>
          <a:xfrm>
            <a:off x="3399672"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2" name="Rectangle 3"/>
          <p:cNvSpPr/>
          <p:nvPr/>
        </p:nvSpPr>
        <p:spPr>
          <a:xfrm>
            <a:off x="6282404"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3" name="Rectangle 3"/>
          <p:cNvSpPr/>
          <p:nvPr/>
        </p:nvSpPr>
        <p:spPr>
          <a:xfrm>
            <a:off x="9165136"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30" y="2641427"/>
            <a:ext cx="2265002" cy="3397504"/>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496" r="11218" b="2147"/>
          <a:stretch>
            <a:fillRect/>
          </a:stretch>
        </p:blipFill>
        <p:spPr>
          <a:xfrm>
            <a:off x="3523461" y="2639669"/>
            <a:ext cx="2267739" cy="3332506"/>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4892" y="2653626"/>
            <a:ext cx="2263648" cy="337771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6747" y="2661452"/>
            <a:ext cx="2267712" cy="3359025"/>
          </a:xfrm>
          <a:prstGeom prst="rect">
            <a:avLst/>
          </a:prstGeom>
        </p:spPr>
      </p:pic>
      <p:grpSp>
        <p:nvGrpSpPr>
          <p:cNvPr id="18" name="组合 17"/>
          <p:cNvGrpSpPr/>
          <p:nvPr/>
        </p:nvGrpSpPr>
        <p:grpSpPr>
          <a:xfrm>
            <a:off x="4833692" y="398235"/>
            <a:ext cx="2514600" cy="628650"/>
            <a:chOff x="6267450" y="1724025"/>
            <a:chExt cx="2514600" cy="628650"/>
          </a:xfrm>
        </p:grpSpPr>
        <p:sp>
          <p:nvSpPr>
            <p:cNvPr id="19" name="椭圆 18"/>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24" name="文本框 23"/>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25" name="文本框 24"/>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26" name="文本框 25"/>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27" name="文本框 26"/>
          <p:cNvSpPr txBox="1"/>
          <p:nvPr/>
        </p:nvSpPr>
        <p:spPr>
          <a:xfrm>
            <a:off x="1285875" y="1587437"/>
            <a:ext cx="9772650" cy="369332"/>
          </a:xfrm>
          <a:prstGeom prst="rect">
            <a:avLst/>
          </a:prstGeom>
          <a:noFill/>
        </p:spPr>
        <p:txBody>
          <a:bodyPr wrap="square" rtlCol="0">
            <a:spAutoFit/>
          </a:bodyPr>
          <a:lstStyle/>
          <a:p>
            <a:pPr algn="ctr"/>
            <a:r>
              <a:rPr lang="zh-CN" altLang="en-US" dirty="0">
                <a:latin typeface="汉仪寒石体简" panose="00020600040101010101" pitchFamily="18" charset="-122"/>
                <a:ea typeface="汉仪寒石体简" panose="00020600040101010101" pitchFamily="18" charset="-122"/>
              </a:rPr>
              <a:t>人生就像一场旅行，不必在乎目的地，在乎的是沿途的风景以及看风景的心情，让心灵去旅行！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0"/>
            <a:ext cx="4572000" cy="6858000"/>
          </a:xfrm>
          <a:prstGeom prst="rect">
            <a:avLst/>
          </a:prstGeom>
        </p:spPr>
      </p:pic>
      <p:sp>
        <p:nvSpPr>
          <p:cNvPr id="6" name="文本框 5"/>
          <p:cNvSpPr txBox="1"/>
          <p:nvPr/>
        </p:nvSpPr>
        <p:spPr>
          <a:xfrm>
            <a:off x="5133976" y="2409825"/>
            <a:ext cx="6724650" cy="3901068"/>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一个人去旅行，而且是去故乡的山水间徜徉。临行之前，面对太多的疑问和不解：为何是一个人？也有善意的提醒：何不去远方！昆明呀</a:t>
            </a:r>
            <a:r>
              <a:rPr lang="en-US" altLang="zh-CN" dirty="0">
                <a:latin typeface="汉仪寒石体简" panose="00020600040101010101" pitchFamily="18" charset="-122"/>
                <a:ea typeface="汉仪寒石体简" panose="00020600040101010101" pitchFamily="18" charset="-122"/>
              </a:rPr>
              <a:t>——</a:t>
            </a:r>
            <a:r>
              <a:rPr lang="zh-CN" altLang="en-US" dirty="0">
                <a:latin typeface="汉仪寒石体简" panose="00020600040101010101" pitchFamily="18" charset="-122"/>
                <a:ea typeface="汉仪寒石体简" panose="00020600040101010101" pitchFamily="18" charset="-122"/>
              </a:rPr>
              <a:t>赶一个花海；三亚呀</a:t>
            </a:r>
            <a:r>
              <a:rPr lang="en-US" altLang="zh-CN" dirty="0">
                <a:latin typeface="汉仪寒石体简" panose="00020600040101010101" pitchFamily="18" charset="-122"/>
                <a:ea typeface="汉仪寒石体简" panose="00020600040101010101" pitchFamily="18" charset="-122"/>
              </a:rPr>
              <a:t>——</a:t>
            </a:r>
            <a:r>
              <a:rPr lang="zh-CN" altLang="en-US" dirty="0">
                <a:latin typeface="汉仪寒石体简" panose="00020600040101010101" pitchFamily="18" charset="-122"/>
                <a:ea typeface="汉仪寒石体简" panose="00020600040101010101" pitchFamily="18" charset="-122"/>
              </a:rPr>
              <a:t>赴一个蓝天碧海。只是微笑地固执自己的坚持，不做任何解释。没有人明白，这一次是一个告别，或者一个永远的告别，以后我会去到很多很繁华或苍凉，辽远或偏僻的地方，而会常常想起这一次的旅行，想起那座山，那个城，那些人</a:t>
            </a:r>
            <a:r>
              <a:rPr lang="en-US" altLang="zh-CN" dirty="0">
                <a:latin typeface="汉仪寒石体简" panose="00020600040101010101" pitchFamily="18" charset="-122"/>
                <a:ea typeface="汉仪寒石体简" panose="00020600040101010101" pitchFamily="18" charset="-122"/>
              </a:rPr>
              <a:t>……</a:t>
            </a:r>
            <a:endParaRPr lang="zh-CN" altLang="en-US" dirty="0">
              <a:latin typeface="汉仪寒石体简" panose="00020600040101010101" pitchFamily="18" charset="-122"/>
              <a:ea typeface="汉仪寒石体简" panose="00020600040101010101" pitchFamily="18" charset="-122"/>
            </a:endParaRPr>
          </a:p>
        </p:txBody>
      </p:sp>
      <p:grpSp>
        <p:nvGrpSpPr>
          <p:cNvPr id="7" name="组合 6"/>
          <p:cNvGrpSpPr/>
          <p:nvPr/>
        </p:nvGrpSpPr>
        <p:grpSpPr>
          <a:xfrm>
            <a:off x="5538542" y="1093560"/>
            <a:ext cx="2514600" cy="628650"/>
            <a:chOff x="6267450" y="1724025"/>
            <a:chExt cx="2514600" cy="628650"/>
          </a:xfrm>
        </p:grpSpPr>
        <p:sp>
          <p:nvSpPr>
            <p:cNvPr id="8" name="椭圆 7"/>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3" name="文本框 12"/>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4" name="文本框 13"/>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5" name="文本框 14"/>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37475" y="1933284"/>
            <a:ext cx="628650" cy="3085461"/>
            <a:chOff x="9281867" y="1597124"/>
            <a:chExt cx="628650" cy="3085461"/>
          </a:xfrm>
        </p:grpSpPr>
        <p:sp>
          <p:nvSpPr>
            <p:cNvPr id="3" name="椭圆 2"/>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8" name="文本框 7"/>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9" name="文本框 8"/>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0" name="文本框 9"/>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0"/>
            <a:ext cx="4572000" cy="685800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1734" y="0"/>
            <a:ext cx="459603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425" y="0"/>
            <a:ext cx="4590000" cy="6858000"/>
          </a:xfrm>
          <a:prstGeom prst="rect">
            <a:avLst/>
          </a:prstGeom>
        </p:spPr>
      </p:pic>
      <p:sp>
        <p:nvSpPr>
          <p:cNvPr id="4" name="矩形 3"/>
          <p:cNvSpPr/>
          <p:nvPr/>
        </p:nvSpPr>
        <p:spPr>
          <a:xfrm>
            <a:off x="5248275" y="0"/>
            <a:ext cx="1114425" cy="6858000"/>
          </a:xfrm>
          <a:prstGeom prst="rect">
            <a:avLst/>
          </a:prstGeom>
          <a:solidFill>
            <a:srgbClr val="A6C1C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grpSp>
        <p:nvGrpSpPr>
          <p:cNvPr id="14" name="组合 13"/>
          <p:cNvGrpSpPr/>
          <p:nvPr/>
        </p:nvGrpSpPr>
        <p:grpSpPr>
          <a:xfrm>
            <a:off x="5491162" y="1933284"/>
            <a:ext cx="628650" cy="3085461"/>
            <a:chOff x="5491162" y="1933284"/>
            <a:chExt cx="628650" cy="3085461"/>
          </a:xfrm>
        </p:grpSpPr>
        <p:sp>
          <p:nvSpPr>
            <p:cNvPr id="6" name="椭圆 5"/>
            <p:cNvSpPr/>
            <p:nvPr/>
          </p:nvSpPr>
          <p:spPr>
            <a:xfrm>
              <a:off x="5491162" y="1933284"/>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椭圆 6"/>
            <p:cNvSpPr/>
            <p:nvPr/>
          </p:nvSpPr>
          <p:spPr>
            <a:xfrm>
              <a:off x="5491162" y="2731696"/>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椭圆 7"/>
            <p:cNvSpPr/>
            <p:nvPr/>
          </p:nvSpPr>
          <p:spPr>
            <a:xfrm>
              <a:off x="5491162" y="3530108"/>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5491162" y="439009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文本框 9"/>
            <p:cNvSpPr txBox="1"/>
            <p:nvPr/>
          </p:nvSpPr>
          <p:spPr>
            <a:xfrm>
              <a:off x="5564187" y="1985999"/>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旅</a:t>
              </a:r>
            </a:p>
          </p:txBody>
        </p:sp>
        <p:sp>
          <p:nvSpPr>
            <p:cNvPr id="11" name="文本框 10"/>
            <p:cNvSpPr txBox="1"/>
            <p:nvPr/>
          </p:nvSpPr>
          <p:spPr>
            <a:xfrm>
              <a:off x="5562599" y="2784411"/>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行</a:t>
              </a:r>
            </a:p>
          </p:txBody>
        </p:sp>
        <p:sp>
          <p:nvSpPr>
            <p:cNvPr id="12" name="文本框 11"/>
            <p:cNvSpPr txBox="1"/>
            <p:nvPr/>
          </p:nvSpPr>
          <p:spPr>
            <a:xfrm>
              <a:off x="5553073" y="3582823"/>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日</a:t>
              </a:r>
            </a:p>
          </p:txBody>
        </p:sp>
        <p:sp>
          <p:nvSpPr>
            <p:cNvPr id="13" name="文本框 12"/>
            <p:cNvSpPr txBox="1"/>
            <p:nvPr/>
          </p:nvSpPr>
          <p:spPr>
            <a:xfrm>
              <a:off x="5553074" y="444281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记</a:t>
              </a:r>
            </a:p>
          </p:txBody>
        </p:sp>
      </p:grpSp>
      <p:sp>
        <p:nvSpPr>
          <p:cNvPr id="15" name="文本框 14"/>
          <p:cNvSpPr txBox="1"/>
          <p:nvPr/>
        </p:nvSpPr>
        <p:spPr>
          <a:xfrm>
            <a:off x="571500" y="960173"/>
            <a:ext cx="4210050" cy="5139869"/>
          </a:xfrm>
          <a:prstGeom prst="rect">
            <a:avLst/>
          </a:prstGeom>
          <a:noFill/>
        </p:spPr>
        <p:txBody>
          <a:bodyPr wrap="square" rtlCol="0">
            <a:spAutoFit/>
          </a:bodyPr>
          <a:lstStyle/>
          <a:p>
            <a:pPr>
              <a:lnSpc>
                <a:spcPct val="300000"/>
              </a:lnSpc>
            </a:pPr>
            <a:r>
              <a:rPr lang="zh-CN" altLang="en-US" sz="1600" dirty="0">
                <a:latin typeface="汉仪寒石体简" panose="00020600040101010101" pitchFamily="18" charset="-122"/>
                <a:ea typeface="汉仪寒石体简" panose="00020600040101010101" pitchFamily="18" charset="-122"/>
              </a:rPr>
              <a:t>有时我们选择改变，并非经过深思熟虑，而更像是听见了天地间冥冥中的呼唤，呼唤你前往另一个地方，过上另一种生活。你并不一定会从此拥有更美好的人生，可你仍然感谢天地和人世所带来的这些变化和发生。不然你大概会一直好奇和不甘吧</a:t>
            </a:r>
            <a:r>
              <a:rPr lang="en-US" altLang="zh-CN" sz="1600" dirty="0">
                <a:latin typeface="汉仪寒石体简" panose="00020600040101010101" pitchFamily="18" charset="-122"/>
                <a:ea typeface="汉仪寒石体简" panose="00020600040101010101" pitchFamily="18" charset="-122"/>
              </a:rPr>
              <a:t>——</a:t>
            </a:r>
            <a:r>
              <a:rPr lang="zh-CN" altLang="en-US" sz="1600" dirty="0">
                <a:latin typeface="汉仪寒石体简" panose="00020600040101010101" pitchFamily="18" charset="-122"/>
                <a:ea typeface="汉仪寒石体简" panose="00020600040101010101" pitchFamily="18" charset="-122"/>
              </a:rPr>
              <a:t>家门前的那条小路，到底通向了什么样的远方呢？</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94684" y="-884772"/>
            <a:ext cx="2006110" cy="9325630"/>
          </a:xfrm>
          <a:prstGeom prst="rect">
            <a:avLst/>
          </a:prstGeom>
          <a:noFill/>
        </p:spPr>
        <p:txBody>
          <a:bodyPr wrap="square" rtlCol="0">
            <a:spAutoFit/>
          </a:bodyPr>
          <a:lstStyle/>
          <a:p>
            <a:r>
              <a:rPr lang="en-US" altLang="zh-CN" sz="60000" b="1" dirty="0">
                <a:solidFill>
                  <a:schemeClr val="bg1">
                    <a:lumMod val="95000"/>
                  </a:schemeClr>
                </a:solidFill>
                <a:latin typeface="微软雅黑" panose="020B0503020204020204" pitchFamily="34" charset="-122"/>
                <a:ea typeface="微软雅黑" panose="020B0503020204020204" pitchFamily="34" charset="-122"/>
              </a:rPr>
              <a:t>3</a:t>
            </a:r>
            <a:endParaRPr lang="zh-CN" altLang="en-US" sz="6000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453067" y="1655535"/>
            <a:ext cx="2514600" cy="628650"/>
            <a:chOff x="6267450" y="1724025"/>
            <a:chExt cx="2514600" cy="628650"/>
          </a:xfrm>
        </p:grpSpPr>
        <p:sp>
          <p:nvSpPr>
            <p:cNvPr id="5" name="椭圆 4"/>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0" name="文本框 9"/>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1" name="文本框 10"/>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2" name="文本框 11"/>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13" name="文本框 12"/>
          <p:cNvSpPr txBox="1"/>
          <p:nvPr/>
        </p:nvSpPr>
        <p:spPr>
          <a:xfrm>
            <a:off x="6193410" y="3013501"/>
            <a:ext cx="5033914" cy="830997"/>
          </a:xfrm>
          <a:prstGeom prst="rect">
            <a:avLst/>
          </a:prstGeom>
          <a:noFill/>
        </p:spPr>
        <p:txBody>
          <a:bodyPr wrap="square" rtlCol="0">
            <a:spAutoFit/>
          </a:bodyPr>
          <a:lstStyle/>
          <a:p>
            <a:pPr algn="dist"/>
            <a:r>
              <a:rPr lang="zh-CN" altLang="en-US" sz="4800" b="1" dirty="0">
                <a:latin typeface="微软雅黑" panose="020B0503020204020204" pitchFamily="34" charset="-122"/>
                <a:ea typeface="微软雅黑" panose="020B0503020204020204" pitchFamily="34" charset="-122"/>
              </a:rPr>
              <a:t>没有声音</a:t>
            </a: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96" y="0"/>
            <a:ext cx="457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1447800"/>
            <a:ext cx="10610850" cy="1685077"/>
          </a:xfrm>
          <a:prstGeom prst="rect">
            <a:avLst/>
          </a:prstGeom>
          <a:noFill/>
        </p:spPr>
        <p:txBody>
          <a:bodyPr wrap="square" rtlCol="0">
            <a:spAutoFit/>
          </a:bodyPr>
          <a:lstStyle/>
          <a:p>
            <a:pPr algn="ctr">
              <a:lnSpc>
                <a:spcPct val="200000"/>
              </a:lnSpc>
            </a:pPr>
            <a:r>
              <a:rPr lang="zh-CN" altLang="en-US" dirty="0">
                <a:latin typeface="汉仪寒石体简" panose="00020600040101010101" pitchFamily="18" charset="-122"/>
                <a:ea typeface="汉仪寒石体简" panose="00020600040101010101" pitchFamily="18" charset="-122"/>
              </a:rPr>
              <a:t>如果可以，我真想和你一直旅行。或许是某个未开发的荒凉小岛，或许是某座闻名遐迩的文化古城。我们可以沿途用镜头记录彼此的笑脸，和属于我们的风景。一起吃早餐，午餐，晚餐。或许吃得不好，可是却依旧为对方擦去嘴角的油渍。风景如何，其实并不重要。重要的是，你在我的身边。</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25" y="3376611"/>
            <a:ext cx="2200275" cy="330041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4275" y="3390898"/>
            <a:ext cx="2190750" cy="3286125"/>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2700" y="3390897"/>
            <a:ext cx="2190750" cy="3286125"/>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1125" y="3390896"/>
            <a:ext cx="2638389" cy="3299991"/>
          </a:xfrm>
          <a:prstGeom prst="rect">
            <a:avLst/>
          </a:prstGeom>
        </p:spPr>
      </p:pic>
      <p:grpSp>
        <p:nvGrpSpPr>
          <p:cNvPr id="11" name="组合 10"/>
          <p:cNvGrpSpPr/>
          <p:nvPr/>
        </p:nvGrpSpPr>
        <p:grpSpPr>
          <a:xfrm>
            <a:off x="4848225" y="561129"/>
            <a:ext cx="2514600" cy="628650"/>
            <a:chOff x="6267450" y="1724025"/>
            <a:chExt cx="2514600" cy="628650"/>
          </a:xfrm>
        </p:grpSpPr>
        <p:sp>
          <p:nvSpPr>
            <p:cNvPr id="12" name="椭圆 11"/>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7" name="文本框 16"/>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8" name="文本框 17"/>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9" name="文本框 18"/>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24" y="0"/>
            <a:ext cx="4566602" cy="6858000"/>
          </a:xfrm>
          <a:prstGeom prst="rect">
            <a:avLst/>
          </a:prstGeom>
        </p:spPr>
      </p:pic>
      <p:grpSp>
        <p:nvGrpSpPr>
          <p:cNvPr id="4" name="组合 3"/>
          <p:cNvGrpSpPr/>
          <p:nvPr/>
        </p:nvGrpSpPr>
        <p:grpSpPr>
          <a:xfrm>
            <a:off x="4235926" y="227754"/>
            <a:ext cx="2514600" cy="628650"/>
            <a:chOff x="6267450" y="1724025"/>
            <a:chExt cx="2514600" cy="628650"/>
          </a:xfrm>
        </p:grpSpPr>
        <p:sp>
          <p:nvSpPr>
            <p:cNvPr id="5" name="椭圆 4"/>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0" name="文本框 9"/>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1" name="文本框 10"/>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2" name="文本框 11"/>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13" name="文本框 12"/>
          <p:cNvSpPr txBox="1"/>
          <p:nvPr/>
        </p:nvSpPr>
        <p:spPr>
          <a:xfrm>
            <a:off x="6407625" y="2066925"/>
            <a:ext cx="4924425" cy="3970318"/>
          </a:xfrm>
          <a:prstGeom prst="rect">
            <a:avLst/>
          </a:prstGeom>
          <a:noFill/>
        </p:spPr>
        <p:txBody>
          <a:bodyPr wrap="square" rtlCol="0">
            <a:spAutoFit/>
          </a:bodyPr>
          <a:lstStyle/>
          <a:p>
            <a:pPr algn="ctr">
              <a:lnSpc>
                <a:spcPct val="200000"/>
              </a:lnSpc>
            </a:pPr>
            <a:r>
              <a:rPr lang="zh-CN" altLang="en-US" dirty="0">
                <a:latin typeface="汉仪寒石体简" panose="00020600040101010101" pitchFamily="18" charset="-122"/>
                <a:ea typeface="汉仪寒石体简" panose="00020600040101010101" pitchFamily="18" charset="-122"/>
              </a:rPr>
              <a:t>如果可以，我真想和你一直旅行。或许是某个未开发的荒凉小岛，或许是某座闻名遐迩的文化古城。我们可以沿途用镜头记录彼此的笑脸，和属于我们的风景。一起吃早餐，午餐，晚餐。或许吃得不好，可是却依旧为对方擦去嘴角的油渍。风景如何，其实并不重要。重要的是，你在我的身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75" y="1047750"/>
            <a:ext cx="4762500" cy="47625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5" y="1047750"/>
            <a:ext cx="4762500" cy="4762500"/>
          </a:xfrm>
          <a:prstGeom prst="rect">
            <a:avLst/>
          </a:prstGeom>
        </p:spPr>
      </p:pic>
      <p:grpSp>
        <p:nvGrpSpPr>
          <p:cNvPr id="6" name="组合 5"/>
          <p:cNvGrpSpPr/>
          <p:nvPr/>
        </p:nvGrpSpPr>
        <p:grpSpPr>
          <a:xfrm>
            <a:off x="5667375" y="1933284"/>
            <a:ext cx="628650" cy="3085461"/>
            <a:chOff x="9281867" y="1597124"/>
            <a:chExt cx="628650" cy="3085461"/>
          </a:xfrm>
        </p:grpSpPr>
        <p:sp>
          <p:nvSpPr>
            <p:cNvPr id="7" name="椭圆 6"/>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2" name="文本框 11"/>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3" name="文本框 12"/>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4" name="文本框 13"/>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125" y="0"/>
            <a:ext cx="457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5" y="0"/>
            <a:ext cx="4572000" cy="68580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8" name="矩形 7"/>
          <p:cNvSpPr/>
          <p:nvPr/>
        </p:nvSpPr>
        <p:spPr>
          <a:xfrm>
            <a:off x="3386137" y="0"/>
            <a:ext cx="56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39012" y="0"/>
            <a:ext cx="56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495925" y="1933284"/>
            <a:ext cx="628650" cy="3085461"/>
            <a:chOff x="5491162" y="1933284"/>
            <a:chExt cx="628650" cy="3085461"/>
          </a:xfrm>
        </p:grpSpPr>
        <p:sp>
          <p:nvSpPr>
            <p:cNvPr id="21" name="椭圆 20"/>
            <p:cNvSpPr/>
            <p:nvPr/>
          </p:nvSpPr>
          <p:spPr>
            <a:xfrm>
              <a:off x="5491162" y="1933284"/>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椭圆 21"/>
            <p:cNvSpPr/>
            <p:nvPr/>
          </p:nvSpPr>
          <p:spPr>
            <a:xfrm>
              <a:off x="5491162" y="2731696"/>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5491162" y="3530108"/>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椭圆 23"/>
            <p:cNvSpPr/>
            <p:nvPr/>
          </p:nvSpPr>
          <p:spPr>
            <a:xfrm>
              <a:off x="5491162" y="439009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5564187" y="1985999"/>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旅</a:t>
              </a:r>
            </a:p>
          </p:txBody>
        </p:sp>
        <p:sp>
          <p:nvSpPr>
            <p:cNvPr id="26" name="文本框 25"/>
            <p:cNvSpPr txBox="1"/>
            <p:nvPr/>
          </p:nvSpPr>
          <p:spPr>
            <a:xfrm>
              <a:off x="5562599" y="2784411"/>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行</a:t>
              </a:r>
            </a:p>
          </p:txBody>
        </p:sp>
        <p:sp>
          <p:nvSpPr>
            <p:cNvPr id="27" name="文本框 26"/>
            <p:cNvSpPr txBox="1"/>
            <p:nvPr/>
          </p:nvSpPr>
          <p:spPr>
            <a:xfrm>
              <a:off x="5553073" y="3582823"/>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日</a:t>
              </a:r>
            </a:p>
          </p:txBody>
        </p:sp>
        <p:sp>
          <p:nvSpPr>
            <p:cNvPr id="28" name="文本框 27"/>
            <p:cNvSpPr txBox="1"/>
            <p:nvPr/>
          </p:nvSpPr>
          <p:spPr>
            <a:xfrm>
              <a:off x="5553074" y="444281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 y="1009650"/>
            <a:ext cx="4762500" cy="4762500"/>
          </a:xfrm>
          <a:prstGeom prst="rect">
            <a:avLst/>
          </a:prstGeom>
        </p:spPr>
      </p:pic>
      <p:cxnSp>
        <p:nvCxnSpPr>
          <p:cNvPr id="5" name="直接连接符 4"/>
          <p:cNvCxnSpPr/>
          <p:nvPr/>
        </p:nvCxnSpPr>
        <p:spPr>
          <a:xfrm>
            <a:off x="6029325" y="728662"/>
            <a:ext cx="0" cy="5324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976937" y="2395536"/>
            <a:ext cx="104775" cy="1990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640536" y="1897163"/>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椭圆 9"/>
          <p:cNvSpPr/>
          <p:nvPr/>
        </p:nvSpPr>
        <p:spPr>
          <a:xfrm>
            <a:off x="6740548" y="1997175"/>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椭圆 10"/>
          <p:cNvSpPr/>
          <p:nvPr/>
        </p:nvSpPr>
        <p:spPr>
          <a:xfrm>
            <a:off x="6640536" y="2782034"/>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2" name="椭圆 11"/>
          <p:cNvSpPr/>
          <p:nvPr/>
        </p:nvSpPr>
        <p:spPr>
          <a:xfrm>
            <a:off x="6740548" y="2882046"/>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3" name="椭圆 12"/>
          <p:cNvSpPr/>
          <p:nvPr/>
        </p:nvSpPr>
        <p:spPr>
          <a:xfrm>
            <a:off x="6640536" y="3666905"/>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4" name="椭圆 13"/>
          <p:cNvSpPr/>
          <p:nvPr/>
        </p:nvSpPr>
        <p:spPr>
          <a:xfrm>
            <a:off x="6740548" y="37669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5" name="椭圆 14"/>
          <p:cNvSpPr/>
          <p:nvPr/>
        </p:nvSpPr>
        <p:spPr>
          <a:xfrm>
            <a:off x="6640536" y="4551776"/>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6" name="椭圆 15"/>
          <p:cNvSpPr/>
          <p:nvPr/>
        </p:nvSpPr>
        <p:spPr>
          <a:xfrm>
            <a:off x="6740548" y="465178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7" name="文本框 16"/>
          <p:cNvSpPr txBox="1"/>
          <p:nvPr/>
        </p:nvSpPr>
        <p:spPr>
          <a:xfrm>
            <a:off x="7145519" y="1804056"/>
            <a:ext cx="2432115" cy="369332"/>
          </a:xfrm>
          <a:prstGeom prst="rect">
            <a:avLst/>
          </a:prstGeom>
          <a:noFill/>
        </p:spPr>
        <p:txBody>
          <a:bodyPr wrap="square" rtlCol="0">
            <a:spAutoFit/>
          </a:bodyPr>
          <a:lstStyle/>
          <a:p>
            <a:r>
              <a:rPr lang="zh-CN" altLang="en-US" dirty="0"/>
              <a:t>一个人的旅行</a:t>
            </a:r>
          </a:p>
        </p:txBody>
      </p:sp>
      <p:sp>
        <p:nvSpPr>
          <p:cNvPr id="18" name="文本框 17"/>
          <p:cNvSpPr txBox="1"/>
          <p:nvPr/>
        </p:nvSpPr>
        <p:spPr>
          <a:xfrm>
            <a:off x="7145519" y="2735480"/>
            <a:ext cx="2432115" cy="369332"/>
          </a:xfrm>
          <a:prstGeom prst="rect">
            <a:avLst/>
          </a:prstGeom>
          <a:noFill/>
        </p:spPr>
        <p:txBody>
          <a:bodyPr wrap="square" rtlCol="0">
            <a:spAutoFit/>
          </a:bodyPr>
          <a:lstStyle/>
          <a:p>
            <a:r>
              <a:rPr lang="zh-CN" altLang="en-US" dirty="0"/>
              <a:t>行走在空荡的路上</a:t>
            </a:r>
          </a:p>
        </p:txBody>
      </p:sp>
      <p:sp>
        <p:nvSpPr>
          <p:cNvPr id="19" name="文本框 18"/>
          <p:cNvSpPr txBox="1"/>
          <p:nvPr/>
        </p:nvSpPr>
        <p:spPr>
          <a:xfrm>
            <a:off x="7145519" y="3535698"/>
            <a:ext cx="2432115" cy="369332"/>
          </a:xfrm>
          <a:prstGeom prst="rect">
            <a:avLst/>
          </a:prstGeom>
          <a:noFill/>
        </p:spPr>
        <p:txBody>
          <a:bodyPr wrap="square" rtlCol="0">
            <a:spAutoFit/>
          </a:bodyPr>
          <a:lstStyle/>
          <a:p>
            <a:r>
              <a:rPr lang="zh-CN" altLang="en-US" dirty="0"/>
              <a:t>没有声音</a:t>
            </a:r>
          </a:p>
        </p:txBody>
      </p:sp>
      <p:sp>
        <p:nvSpPr>
          <p:cNvPr id="20" name="文本框 19"/>
          <p:cNvSpPr txBox="1"/>
          <p:nvPr/>
        </p:nvSpPr>
        <p:spPr>
          <a:xfrm>
            <a:off x="7145519" y="4467122"/>
            <a:ext cx="2432115" cy="369332"/>
          </a:xfrm>
          <a:prstGeom prst="rect">
            <a:avLst/>
          </a:prstGeom>
          <a:noFill/>
        </p:spPr>
        <p:txBody>
          <a:bodyPr wrap="square" rtlCol="0">
            <a:spAutoFit/>
          </a:bodyPr>
          <a:lstStyle/>
          <a:p>
            <a:r>
              <a:rPr lang="zh-CN" altLang="en-US" dirty="0"/>
              <a:t>这种感觉妙极了</a:t>
            </a:r>
          </a:p>
        </p:txBody>
      </p:sp>
      <p:grpSp>
        <p:nvGrpSpPr>
          <p:cNvPr id="30" name="组合 29"/>
          <p:cNvGrpSpPr/>
          <p:nvPr/>
        </p:nvGrpSpPr>
        <p:grpSpPr>
          <a:xfrm>
            <a:off x="10013194" y="1669928"/>
            <a:ext cx="628650" cy="3085461"/>
            <a:chOff x="9281867" y="1597124"/>
            <a:chExt cx="628650" cy="3085461"/>
          </a:xfrm>
        </p:grpSpPr>
        <p:sp>
          <p:nvSpPr>
            <p:cNvPr id="22" name="椭圆 21"/>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27" name="文本框 26"/>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28" name="文本框 27"/>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29" name="文本框 28"/>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94684" y="-884772"/>
            <a:ext cx="2006110" cy="9325630"/>
          </a:xfrm>
          <a:prstGeom prst="rect">
            <a:avLst/>
          </a:prstGeom>
          <a:noFill/>
        </p:spPr>
        <p:txBody>
          <a:bodyPr wrap="square" rtlCol="0">
            <a:spAutoFit/>
          </a:bodyPr>
          <a:lstStyle/>
          <a:p>
            <a:r>
              <a:rPr lang="en-US" altLang="zh-CN" sz="60000" b="1" dirty="0">
                <a:solidFill>
                  <a:schemeClr val="bg1">
                    <a:lumMod val="95000"/>
                  </a:schemeClr>
                </a:solidFill>
                <a:latin typeface="微软雅黑" panose="020B0503020204020204" pitchFamily="34" charset="-122"/>
                <a:ea typeface="微软雅黑" panose="020B0503020204020204" pitchFamily="34" charset="-122"/>
              </a:rPr>
              <a:t>4</a:t>
            </a:r>
            <a:endParaRPr lang="zh-CN" altLang="en-US" sz="6000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453067" y="1655535"/>
            <a:ext cx="2514600" cy="628650"/>
            <a:chOff x="6267450" y="1724025"/>
            <a:chExt cx="2514600" cy="628650"/>
          </a:xfrm>
        </p:grpSpPr>
        <p:sp>
          <p:nvSpPr>
            <p:cNvPr id="4" name="椭圆 3"/>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9" name="文本框 8"/>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0" name="文本框 9"/>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1" name="文本框 10"/>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12" name="文本框 11"/>
          <p:cNvSpPr txBox="1"/>
          <p:nvPr/>
        </p:nvSpPr>
        <p:spPr>
          <a:xfrm>
            <a:off x="6193410" y="3013501"/>
            <a:ext cx="5033914" cy="830997"/>
          </a:xfrm>
          <a:prstGeom prst="rect">
            <a:avLst/>
          </a:prstGeom>
          <a:noFill/>
        </p:spPr>
        <p:txBody>
          <a:bodyPr wrap="square" rtlCol="0">
            <a:spAutoFit/>
          </a:bodyPr>
          <a:lstStyle/>
          <a:p>
            <a:pPr algn="dist"/>
            <a:r>
              <a:rPr lang="zh-CN" altLang="en-US" sz="4800" b="1" dirty="0">
                <a:latin typeface="微软雅黑" panose="020B0503020204020204" pitchFamily="34" charset="-122"/>
                <a:ea typeface="微软雅黑" panose="020B0503020204020204" pitchFamily="34" charset="-122"/>
              </a:rPr>
              <a:t>这种感觉妙极了</a:t>
            </a: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55" y="0"/>
            <a:ext cx="548306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57225"/>
            <a:ext cx="4762500" cy="318135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325" y="657225"/>
            <a:ext cx="4514850" cy="6019800"/>
          </a:xfrm>
          <a:prstGeom prst="rect">
            <a:avLst/>
          </a:prstGeom>
        </p:spPr>
      </p:pic>
      <p:grpSp>
        <p:nvGrpSpPr>
          <p:cNvPr id="6" name="组合 5"/>
          <p:cNvGrpSpPr/>
          <p:nvPr/>
        </p:nvGrpSpPr>
        <p:grpSpPr>
          <a:xfrm>
            <a:off x="685800" y="4190154"/>
            <a:ext cx="2514600" cy="628650"/>
            <a:chOff x="6267450" y="1724025"/>
            <a:chExt cx="2514600" cy="628650"/>
          </a:xfrm>
        </p:grpSpPr>
        <p:sp>
          <p:nvSpPr>
            <p:cNvPr id="7" name="椭圆 6"/>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2" name="文本框 11"/>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3" name="文本框 12"/>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4" name="文本框 13"/>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15" name="文本框 14"/>
          <p:cNvSpPr txBox="1"/>
          <p:nvPr/>
        </p:nvSpPr>
        <p:spPr>
          <a:xfrm>
            <a:off x="579357" y="4871519"/>
            <a:ext cx="5621418" cy="1754326"/>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生活是一段奇妙的旅行，就在那一去无返的火车上。与那些新人和旧人们共同经历吧！也许这就是一个人无法抗拒的命运，有你、有我、也有他。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09" y="0"/>
            <a:ext cx="4596032" cy="6858000"/>
          </a:xfrm>
          <a:prstGeom prst="rect">
            <a:avLst/>
          </a:prstGeom>
        </p:spPr>
      </p:pic>
      <p:grpSp>
        <p:nvGrpSpPr>
          <p:cNvPr id="4" name="组合 3"/>
          <p:cNvGrpSpPr/>
          <p:nvPr/>
        </p:nvGrpSpPr>
        <p:grpSpPr>
          <a:xfrm>
            <a:off x="409575" y="5818929"/>
            <a:ext cx="2514600" cy="628650"/>
            <a:chOff x="6267450" y="1724025"/>
            <a:chExt cx="2514600" cy="628650"/>
          </a:xfrm>
        </p:grpSpPr>
        <p:sp>
          <p:nvSpPr>
            <p:cNvPr id="5" name="椭圆 4"/>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0" name="文本框 9"/>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1" name="文本框 10"/>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2" name="文本框 11"/>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13" name="文本框 12"/>
          <p:cNvSpPr txBox="1"/>
          <p:nvPr/>
        </p:nvSpPr>
        <p:spPr>
          <a:xfrm>
            <a:off x="290512" y="1443841"/>
            <a:ext cx="5029200" cy="3970318"/>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如果可以，我真想和你一直旅行。或许是某个未开发的荒凉小岛，或许是某座闻名遐迩的文化古城。我们可以沿途用镜头记录彼此的笑脸，和属于我们的风景。一起吃早餐，午餐，晚餐。或许吃得不好，可是却依旧为对方擦去嘴角的油渍。风景如何，其实并不重要。重要的是，你在我的身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625" y="0"/>
            <a:ext cx="5143500" cy="6858000"/>
          </a:xfrm>
          <a:prstGeom prst="rect">
            <a:avLst/>
          </a:prstGeom>
        </p:spPr>
      </p:pic>
      <p:grpSp>
        <p:nvGrpSpPr>
          <p:cNvPr id="22" name="组合 21"/>
          <p:cNvGrpSpPr/>
          <p:nvPr/>
        </p:nvGrpSpPr>
        <p:grpSpPr>
          <a:xfrm>
            <a:off x="3090862" y="3609684"/>
            <a:ext cx="628650" cy="3085461"/>
            <a:chOff x="5491162" y="1933284"/>
            <a:chExt cx="628650" cy="3085461"/>
          </a:xfrm>
        </p:grpSpPr>
        <p:sp>
          <p:nvSpPr>
            <p:cNvPr id="23" name="椭圆 22"/>
            <p:cNvSpPr/>
            <p:nvPr/>
          </p:nvSpPr>
          <p:spPr>
            <a:xfrm>
              <a:off x="5491162" y="1933284"/>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椭圆 23"/>
            <p:cNvSpPr/>
            <p:nvPr/>
          </p:nvSpPr>
          <p:spPr>
            <a:xfrm>
              <a:off x="5491162" y="2731696"/>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椭圆 24"/>
            <p:cNvSpPr/>
            <p:nvPr/>
          </p:nvSpPr>
          <p:spPr>
            <a:xfrm>
              <a:off x="5491162" y="3530108"/>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椭圆 25"/>
            <p:cNvSpPr/>
            <p:nvPr/>
          </p:nvSpPr>
          <p:spPr>
            <a:xfrm>
              <a:off x="5491162" y="439009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文本框 26"/>
            <p:cNvSpPr txBox="1"/>
            <p:nvPr/>
          </p:nvSpPr>
          <p:spPr>
            <a:xfrm>
              <a:off x="5564187" y="1985999"/>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旅</a:t>
              </a:r>
            </a:p>
          </p:txBody>
        </p:sp>
        <p:sp>
          <p:nvSpPr>
            <p:cNvPr id="28" name="文本框 27"/>
            <p:cNvSpPr txBox="1"/>
            <p:nvPr/>
          </p:nvSpPr>
          <p:spPr>
            <a:xfrm>
              <a:off x="5562599" y="2784411"/>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行</a:t>
              </a:r>
            </a:p>
          </p:txBody>
        </p:sp>
        <p:sp>
          <p:nvSpPr>
            <p:cNvPr id="29" name="文本框 28"/>
            <p:cNvSpPr txBox="1"/>
            <p:nvPr/>
          </p:nvSpPr>
          <p:spPr>
            <a:xfrm>
              <a:off x="5553073" y="3582823"/>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日</a:t>
              </a:r>
            </a:p>
          </p:txBody>
        </p:sp>
        <p:sp>
          <p:nvSpPr>
            <p:cNvPr id="30" name="文本框 29"/>
            <p:cNvSpPr txBox="1"/>
            <p:nvPr/>
          </p:nvSpPr>
          <p:spPr>
            <a:xfrm>
              <a:off x="5553074" y="444281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记</a:t>
              </a:r>
            </a:p>
          </p:txBody>
        </p:sp>
      </p:grpSp>
      <p:sp>
        <p:nvSpPr>
          <p:cNvPr id="31" name="文本框 30"/>
          <p:cNvSpPr txBox="1"/>
          <p:nvPr/>
        </p:nvSpPr>
        <p:spPr>
          <a:xfrm>
            <a:off x="8234362" y="1190625"/>
            <a:ext cx="3508653" cy="4476750"/>
          </a:xfrm>
          <a:prstGeom prst="rect">
            <a:avLst/>
          </a:prstGeom>
          <a:noFill/>
        </p:spPr>
        <p:txBody>
          <a:bodyPr vert="eaVert" wrap="square" rtlCol="0">
            <a:spAutoFit/>
          </a:bodyPr>
          <a:lstStyle/>
          <a:p>
            <a:pPr>
              <a:lnSpc>
                <a:spcPct val="300000"/>
              </a:lnSpc>
            </a:pPr>
            <a:r>
              <a:rPr lang="zh-CN" altLang="en-US" dirty="0">
                <a:latin typeface="汉仪寒石体简" panose="00020600040101010101" pitchFamily="18" charset="-122"/>
                <a:ea typeface="汉仪寒石体简" panose="00020600040101010101" pitchFamily="18" charset="-122"/>
              </a:rPr>
              <a:t>一个人，一条路，人在途中，心随景动，从起点，到尽头，也许快乐，或有时孤独，如果心在远方，只需勇敢前行，梦想自会引路，有多远，走多远，把足迹连成生命线。</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81" y="0"/>
            <a:ext cx="5489737" cy="6858000"/>
          </a:xfrm>
          <a:prstGeom prst="rect">
            <a:avLst/>
          </a:prstGeom>
        </p:spPr>
      </p:pic>
      <p:grpSp>
        <p:nvGrpSpPr>
          <p:cNvPr id="4" name="组合 3"/>
          <p:cNvGrpSpPr/>
          <p:nvPr/>
        </p:nvGrpSpPr>
        <p:grpSpPr>
          <a:xfrm>
            <a:off x="11181000" y="1886269"/>
            <a:ext cx="628650" cy="3085461"/>
            <a:chOff x="9281867" y="1597124"/>
            <a:chExt cx="628650" cy="3085461"/>
          </a:xfrm>
        </p:grpSpPr>
        <p:sp>
          <p:nvSpPr>
            <p:cNvPr id="5" name="椭圆 4"/>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0" name="文本框 9"/>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1" name="文本框 10"/>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2" name="文本框 11"/>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13" name="文本框 12"/>
          <p:cNvSpPr txBox="1"/>
          <p:nvPr/>
        </p:nvSpPr>
        <p:spPr>
          <a:xfrm>
            <a:off x="6837382" y="1190625"/>
            <a:ext cx="3508653" cy="4476750"/>
          </a:xfrm>
          <a:prstGeom prst="rect">
            <a:avLst/>
          </a:prstGeom>
          <a:noFill/>
        </p:spPr>
        <p:txBody>
          <a:bodyPr vert="eaVert" wrap="square" rtlCol="0">
            <a:spAutoFit/>
          </a:bodyPr>
          <a:lstStyle/>
          <a:p>
            <a:pPr>
              <a:lnSpc>
                <a:spcPct val="300000"/>
              </a:lnSpc>
            </a:pPr>
            <a:r>
              <a:rPr lang="zh-CN" altLang="en-US" dirty="0">
                <a:latin typeface="汉仪寒石体简" panose="00020600040101010101" pitchFamily="18" charset="-122"/>
                <a:ea typeface="汉仪寒石体简" panose="00020600040101010101" pitchFamily="18" charset="-122"/>
              </a:rPr>
              <a:t>一个人，一条路，人在途中，心随景动，从起点，到尽头，也许快乐，或有时孤独，如果心在远方，只需勇敢前行，梦想自会引路，有多远，走多远，把足迹连成生命线。</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21573" cy="7639050"/>
          </a:xfrm>
          <a:prstGeom prst="rect">
            <a:avLst/>
          </a:prstGeom>
        </p:spPr>
      </p:pic>
      <p:sp>
        <p:nvSpPr>
          <p:cNvPr id="4" name="矩形 3"/>
          <p:cNvSpPr/>
          <p:nvPr/>
        </p:nvSpPr>
        <p:spPr>
          <a:xfrm>
            <a:off x="0" y="-159657"/>
            <a:ext cx="12192000" cy="70176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505" y="2067045"/>
            <a:ext cx="9936559" cy="35049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9394684" y="-884772"/>
            <a:ext cx="2006110" cy="9325630"/>
          </a:xfrm>
          <a:prstGeom prst="rect">
            <a:avLst/>
          </a:prstGeom>
          <a:noFill/>
        </p:spPr>
        <p:txBody>
          <a:bodyPr wrap="square" rtlCol="0">
            <a:spAutoFit/>
          </a:bodyPr>
          <a:lstStyle/>
          <a:p>
            <a:r>
              <a:rPr lang="en-US" altLang="zh-CN" sz="60000" b="1" dirty="0">
                <a:solidFill>
                  <a:schemeClr val="bg1">
                    <a:lumMod val="95000"/>
                  </a:schemeClr>
                </a:solidFill>
                <a:latin typeface="微软雅黑" panose="020B0503020204020204" pitchFamily="34" charset="-122"/>
                <a:ea typeface="微软雅黑" panose="020B0503020204020204" pitchFamily="34" charset="-122"/>
              </a:rPr>
              <a:t>1</a:t>
            </a:r>
            <a:endParaRPr lang="zh-CN" altLang="en-US" sz="60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0"/>
            <a:ext cx="4572000" cy="6858000"/>
          </a:xfrm>
          <a:prstGeom prst="rect">
            <a:avLst/>
          </a:prstGeom>
        </p:spPr>
      </p:pic>
      <p:grpSp>
        <p:nvGrpSpPr>
          <p:cNvPr id="15" name="组合 14"/>
          <p:cNvGrpSpPr/>
          <p:nvPr/>
        </p:nvGrpSpPr>
        <p:grpSpPr>
          <a:xfrm>
            <a:off x="7453067" y="1655535"/>
            <a:ext cx="2514600" cy="628650"/>
            <a:chOff x="6267450" y="1724025"/>
            <a:chExt cx="2514600" cy="628650"/>
          </a:xfrm>
        </p:grpSpPr>
        <p:sp>
          <p:nvSpPr>
            <p:cNvPr id="4" name="椭圆 3"/>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2" name="文本框 11"/>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3" name="文本框 12"/>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4" name="文本框 13"/>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18" name="文本框 17"/>
          <p:cNvSpPr txBox="1"/>
          <p:nvPr/>
        </p:nvSpPr>
        <p:spPr>
          <a:xfrm>
            <a:off x="6193410" y="3013501"/>
            <a:ext cx="5033914" cy="830997"/>
          </a:xfrm>
          <a:prstGeom prst="rect">
            <a:avLst/>
          </a:prstGeom>
          <a:noFill/>
        </p:spPr>
        <p:txBody>
          <a:bodyPr wrap="square" rtlCol="0">
            <a:spAutoFit/>
          </a:bodyPr>
          <a:lstStyle/>
          <a:p>
            <a:pPr algn="dist"/>
            <a:r>
              <a:rPr lang="zh-CN" altLang="en-US" sz="4800" b="1" dirty="0">
                <a:latin typeface="微软雅黑" panose="020B0503020204020204" pitchFamily="34" charset="-122"/>
                <a:ea typeface="微软雅黑" panose="020B0503020204020204" pitchFamily="34" charset="-122"/>
              </a:rPr>
              <a:t>一个人的旅行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487" y="909637"/>
            <a:ext cx="4762500" cy="4762500"/>
          </a:xfrm>
          <a:prstGeom prst="rect">
            <a:avLst/>
          </a:prstGeom>
        </p:spPr>
      </p:pic>
      <p:sp>
        <p:nvSpPr>
          <p:cNvPr id="4" name="矩形 3"/>
          <p:cNvSpPr/>
          <p:nvPr/>
        </p:nvSpPr>
        <p:spPr>
          <a:xfrm>
            <a:off x="1057275" y="752475"/>
            <a:ext cx="5114925" cy="5076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477000" y="2848398"/>
            <a:ext cx="5238750" cy="1685077"/>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去了不同的地方，看了不同的风景，知道了不同的事，感悟了不同的人生。 凌晨，随着滑轮接触地面，飞机一阵抖动，我终于说出了最后一句再见。</a:t>
            </a:r>
          </a:p>
        </p:txBody>
      </p:sp>
      <p:grpSp>
        <p:nvGrpSpPr>
          <p:cNvPr id="8" name="组合 7"/>
          <p:cNvGrpSpPr/>
          <p:nvPr/>
        </p:nvGrpSpPr>
        <p:grpSpPr>
          <a:xfrm>
            <a:off x="7710242" y="1636485"/>
            <a:ext cx="2514600" cy="628650"/>
            <a:chOff x="6267450" y="1724025"/>
            <a:chExt cx="2514600" cy="628650"/>
          </a:xfrm>
        </p:grpSpPr>
        <p:sp>
          <p:nvSpPr>
            <p:cNvPr id="9" name="椭圆 8"/>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4" name="文本框 13"/>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5" name="文本框 14"/>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6" name="文本框 15"/>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8497" y="1190625"/>
            <a:ext cx="3508653" cy="4476750"/>
          </a:xfrm>
          <a:prstGeom prst="rect">
            <a:avLst/>
          </a:prstGeom>
          <a:noFill/>
        </p:spPr>
        <p:txBody>
          <a:bodyPr vert="eaVert" wrap="square" rtlCol="0">
            <a:spAutoFit/>
          </a:bodyPr>
          <a:lstStyle/>
          <a:p>
            <a:pPr>
              <a:lnSpc>
                <a:spcPct val="300000"/>
              </a:lnSpc>
            </a:pPr>
            <a:r>
              <a:rPr lang="zh-CN" altLang="en-US" dirty="0">
                <a:latin typeface="汉仪寒石体简" panose="00020600040101010101" pitchFamily="18" charset="-122"/>
                <a:ea typeface="汉仪寒石体简" panose="00020600040101010101" pitchFamily="18" charset="-122"/>
              </a:rPr>
              <a:t>一个人，一条路，人在途中，心随景动，从起点，到尽头，也许快乐，或有时孤独，如果心在远方，只需勇敢前行，梦想自会引路，有多远，走多远，把足迹连成生命线。</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0"/>
            <a:ext cx="4572000" cy="6858000"/>
          </a:xfrm>
          <a:prstGeom prst="rect">
            <a:avLst/>
          </a:prstGeom>
        </p:spPr>
      </p:pic>
      <p:grpSp>
        <p:nvGrpSpPr>
          <p:cNvPr id="5" name="组合 4"/>
          <p:cNvGrpSpPr/>
          <p:nvPr/>
        </p:nvGrpSpPr>
        <p:grpSpPr>
          <a:xfrm>
            <a:off x="792994" y="1669928"/>
            <a:ext cx="628650" cy="3085461"/>
            <a:chOff x="9281867" y="1597124"/>
            <a:chExt cx="628650" cy="3085461"/>
          </a:xfrm>
        </p:grpSpPr>
        <p:sp>
          <p:nvSpPr>
            <p:cNvPr id="6" name="椭圆 5"/>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1" name="文本框 10"/>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2" name="文本框 11"/>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3" name="文本框 12"/>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07" y="834002"/>
            <a:ext cx="3325894" cy="415484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6307"/>
          <a:stretch>
            <a:fillRect/>
          </a:stretch>
        </p:blipFill>
        <p:spPr>
          <a:xfrm>
            <a:off x="4408407" y="834003"/>
            <a:ext cx="3325894" cy="4154840"/>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16717" b="16717"/>
          <a:stretch>
            <a:fillRect/>
          </a:stretch>
        </p:blipFill>
        <p:spPr>
          <a:xfrm>
            <a:off x="8256507" y="0"/>
            <a:ext cx="3325894" cy="4988841"/>
          </a:xfrm>
          <a:prstGeom prst="rect">
            <a:avLst/>
          </a:prstGeom>
        </p:spPr>
      </p:pic>
      <p:grpSp>
        <p:nvGrpSpPr>
          <p:cNvPr id="9" name="组合 8"/>
          <p:cNvGrpSpPr/>
          <p:nvPr/>
        </p:nvGrpSpPr>
        <p:grpSpPr>
          <a:xfrm>
            <a:off x="9158042" y="5636985"/>
            <a:ext cx="2514600" cy="628650"/>
            <a:chOff x="6267450" y="1724025"/>
            <a:chExt cx="2514600" cy="628650"/>
          </a:xfrm>
        </p:grpSpPr>
        <p:sp>
          <p:nvSpPr>
            <p:cNvPr id="10" name="椭圆 9"/>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5" name="文本框 14"/>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6" name="文本框 15"/>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7" name="文本框 16"/>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18" name="文本框 17"/>
          <p:cNvSpPr txBox="1"/>
          <p:nvPr/>
        </p:nvSpPr>
        <p:spPr>
          <a:xfrm>
            <a:off x="560307" y="5351145"/>
            <a:ext cx="7545468" cy="1200329"/>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生活是一段奇妙的旅行，就在那一去无返的火车上。与那些新人和旧人们共同经历吧！也许这就是一个人无法抗拒的命运，有你、有我、也有他。</a:t>
            </a:r>
          </a:p>
        </p:txBody>
      </p:sp>
      <p:cxnSp>
        <p:nvCxnSpPr>
          <p:cNvPr id="20" name="直接连接符 19"/>
          <p:cNvCxnSpPr/>
          <p:nvPr/>
        </p:nvCxnSpPr>
        <p:spPr>
          <a:xfrm>
            <a:off x="8256507" y="5420086"/>
            <a:ext cx="0" cy="1224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39589" y="5418270"/>
            <a:ext cx="0" cy="1224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187" y="1533525"/>
            <a:ext cx="2596913" cy="3884982"/>
          </a:xfrm>
          <a:prstGeom prst="rect">
            <a:avLst/>
          </a:prstGeom>
        </p:spPr>
      </p:pic>
      <p:sp>
        <p:nvSpPr>
          <p:cNvPr id="5" name="矩形 4"/>
          <p:cNvSpPr/>
          <p:nvPr/>
        </p:nvSpPr>
        <p:spPr>
          <a:xfrm>
            <a:off x="4600575" y="1533525"/>
            <a:ext cx="6429375" cy="39243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924425" y="1750543"/>
            <a:ext cx="2828925" cy="3347070"/>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旅行是一种病。一旦感染了，你就再也无法摆脱。它还是一种传染病，最后你可能把这种病传染给其他人而你自己根本就不想从中解脱出来！</a:t>
            </a:r>
          </a:p>
        </p:txBody>
      </p:sp>
      <p:grpSp>
        <p:nvGrpSpPr>
          <p:cNvPr id="8" name="组合 7"/>
          <p:cNvGrpSpPr/>
          <p:nvPr/>
        </p:nvGrpSpPr>
        <p:grpSpPr>
          <a:xfrm>
            <a:off x="503475" y="1933284"/>
            <a:ext cx="628650" cy="3085461"/>
            <a:chOff x="9281867" y="1597124"/>
            <a:chExt cx="628650" cy="3085461"/>
          </a:xfrm>
        </p:grpSpPr>
        <p:sp>
          <p:nvSpPr>
            <p:cNvPr id="9" name="椭圆 8"/>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14" name="文本框 13"/>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15" name="文本框 14"/>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16" name="文本框 15"/>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cxnSp>
        <p:nvCxnSpPr>
          <p:cNvPr id="18" name="直接连接符 17"/>
          <p:cNvCxnSpPr/>
          <p:nvPr/>
        </p:nvCxnSpPr>
        <p:spPr>
          <a:xfrm>
            <a:off x="7905750" y="1750543"/>
            <a:ext cx="0" cy="3545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053388" y="1750543"/>
            <a:ext cx="2828925" cy="3347070"/>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旅行是一种病。一旦感染了，你就再也无法摆脱。它还是一种传染病，最后你可能把这种病传染给其他人而你自己根本就不想从中解脱出来！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7866" b="24190"/>
          <a:stretch>
            <a:fillRect/>
          </a:stretch>
        </p:blipFill>
        <p:spPr>
          <a:xfrm>
            <a:off x="0" y="1098550"/>
            <a:ext cx="12192000" cy="4737100"/>
          </a:xfrm>
          <a:prstGeom prst="rect">
            <a:avLst/>
          </a:prstGeom>
        </p:spPr>
      </p:pic>
      <p:sp>
        <p:nvSpPr>
          <p:cNvPr id="7" name="矩形 6"/>
          <p:cNvSpPr/>
          <p:nvPr/>
        </p:nvSpPr>
        <p:spPr>
          <a:xfrm>
            <a:off x="0" y="1098550"/>
            <a:ext cx="6219825" cy="47371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1950" y="1619250"/>
            <a:ext cx="5781675" cy="3647152"/>
          </a:xfrm>
          <a:prstGeom prst="rect">
            <a:avLst/>
          </a:prstGeom>
          <a:noFill/>
        </p:spPr>
        <p:txBody>
          <a:bodyPr wrap="square" rtlCol="0">
            <a:spAutoFit/>
          </a:bodyPr>
          <a:lstStyle/>
          <a:p>
            <a:pPr>
              <a:lnSpc>
                <a:spcPct val="250000"/>
              </a:lnSpc>
            </a:pPr>
            <a:r>
              <a:rPr lang="zh-CN" altLang="en-US" sz="2400" dirty="0">
                <a:solidFill>
                  <a:schemeClr val="bg1"/>
                </a:solidFill>
                <a:latin typeface="汉仪寒石体简" panose="00020600040101010101" pitchFamily="18" charset="-122"/>
                <a:ea typeface="汉仪寒石体简" panose="00020600040101010101" pitchFamily="18" charset="-122"/>
              </a:rPr>
              <a:t>旅游时最好的习惯：找个舒适的小店，挑张雅致的明信片，送给中意的</a:t>
            </a:r>
            <a:r>
              <a:rPr lang="en-US" altLang="zh-CN" sz="2400" dirty="0">
                <a:solidFill>
                  <a:schemeClr val="bg1"/>
                </a:solidFill>
                <a:latin typeface="汉仪寒石体简" panose="00020600040101010101" pitchFamily="18" charset="-122"/>
                <a:ea typeface="汉仪寒石体简" panose="00020600040101010101" pitchFamily="18" charset="-122"/>
              </a:rPr>
              <a:t>TA</a:t>
            </a:r>
            <a:r>
              <a:rPr lang="zh-CN" altLang="en-US" sz="2400" dirty="0">
                <a:solidFill>
                  <a:schemeClr val="bg1"/>
                </a:solidFill>
                <a:latin typeface="汉仪寒石体简" panose="00020600040101010101" pitchFamily="18" charset="-122"/>
                <a:ea typeface="汉仪寒石体简" panose="00020600040101010101" pitchFamily="18" charset="-122"/>
              </a:rPr>
              <a:t>，背面写上：某年某月某日，下午某时，天气晴，我在某地，想念你。</a:t>
            </a:r>
          </a:p>
        </p:txBody>
      </p:sp>
      <p:grpSp>
        <p:nvGrpSpPr>
          <p:cNvPr id="8" name="组合 7"/>
          <p:cNvGrpSpPr/>
          <p:nvPr/>
        </p:nvGrpSpPr>
        <p:grpSpPr>
          <a:xfrm>
            <a:off x="9472367" y="1436460"/>
            <a:ext cx="2514600" cy="628650"/>
            <a:chOff x="6267450" y="1724025"/>
            <a:chExt cx="2514600" cy="628650"/>
          </a:xfrm>
        </p:grpSpPr>
        <p:sp>
          <p:nvSpPr>
            <p:cNvPr id="9" name="椭圆 8"/>
            <p:cNvSpPr/>
            <p:nvPr/>
          </p:nvSpPr>
          <p:spPr>
            <a:xfrm>
              <a:off x="626745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椭圆 9"/>
            <p:cNvSpPr/>
            <p:nvPr/>
          </p:nvSpPr>
          <p:spPr>
            <a:xfrm>
              <a:off x="689610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椭圆 10"/>
            <p:cNvSpPr/>
            <p:nvPr/>
          </p:nvSpPr>
          <p:spPr>
            <a:xfrm>
              <a:off x="752475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椭圆 11"/>
            <p:cNvSpPr/>
            <p:nvPr/>
          </p:nvSpPr>
          <p:spPr>
            <a:xfrm>
              <a:off x="815340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文本框 12"/>
            <p:cNvSpPr txBox="1"/>
            <p:nvPr/>
          </p:nvSpPr>
          <p:spPr>
            <a:xfrm>
              <a:off x="6340475" y="177674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旅</a:t>
              </a:r>
            </a:p>
          </p:txBody>
        </p:sp>
        <p:sp>
          <p:nvSpPr>
            <p:cNvPr id="14" name="文本框 13"/>
            <p:cNvSpPr txBox="1"/>
            <p:nvPr/>
          </p:nvSpPr>
          <p:spPr>
            <a:xfrm>
              <a:off x="6967537" y="177674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行</a:t>
              </a:r>
            </a:p>
          </p:txBody>
        </p:sp>
        <p:sp>
          <p:nvSpPr>
            <p:cNvPr id="15" name="文本框 14"/>
            <p:cNvSpPr txBox="1"/>
            <p:nvPr/>
          </p:nvSpPr>
          <p:spPr>
            <a:xfrm>
              <a:off x="7586661" y="177674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日</a:t>
              </a:r>
            </a:p>
          </p:txBody>
        </p:sp>
        <p:sp>
          <p:nvSpPr>
            <p:cNvPr id="16" name="文本框 15"/>
            <p:cNvSpPr txBox="1"/>
            <p:nvPr/>
          </p:nvSpPr>
          <p:spPr>
            <a:xfrm>
              <a:off x="8215312" y="177674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36" y="1943630"/>
            <a:ext cx="1599261"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pic>
      <p:pic>
        <p:nvPicPr>
          <p:cNvPr id="27" name="图片占位符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066" y="1433418"/>
            <a:ext cx="2265866" cy="3419316"/>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pic>
      <p:pic>
        <p:nvPicPr>
          <p:cNvPr id="28" name="图片占位符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0899" y="1943630"/>
            <a:ext cx="1599261"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pic>
      <p:grpSp>
        <p:nvGrpSpPr>
          <p:cNvPr id="29" name="组合 28"/>
          <p:cNvGrpSpPr/>
          <p:nvPr/>
        </p:nvGrpSpPr>
        <p:grpSpPr>
          <a:xfrm>
            <a:off x="4838699" y="347020"/>
            <a:ext cx="2514600" cy="628650"/>
            <a:chOff x="6267450" y="1724025"/>
            <a:chExt cx="2514600" cy="628650"/>
          </a:xfrm>
        </p:grpSpPr>
        <p:sp>
          <p:nvSpPr>
            <p:cNvPr id="30" name="椭圆 29"/>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p>
          </p:txBody>
        </p:sp>
        <p:sp>
          <p:nvSpPr>
            <p:cNvPr id="35" name="文本框 34"/>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p>
          </p:txBody>
        </p:sp>
        <p:sp>
          <p:nvSpPr>
            <p:cNvPr id="36" name="文本框 35"/>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p>
          </p:txBody>
        </p:sp>
        <p:sp>
          <p:nvSpPr>
            <p:cNvPr id="37" name="文本框 36"/>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p>
          </p:txBody>
        </p:sp>
      </p:grpSp>
      <p:sp>
        <p:nvSpPr>
          <p:cNvPr id="38" name="文本框 37"/>
          <p:cNvSpPr txBox="1"/>
          <p:nvPr/>
        </p:nvSpPr>
        <p:spPr>
          <a:xfrm>
            <a:off x="1428750" y="5229225"/>
            <a:ext cx="10029825" cy="1131079"/>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每个人在他的人生发轫之初，总有一段时光，没有什么可留恋，只有抑制不住的梦想，没有什么可凭仗，只有他的好身体，没有地方可去，只想到处流浪</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宽屏</PresentationFormat>
  <Paragraphs>145</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汉仪寒石体简</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34</cp:revision>
  <dcterms:created xsi:type="dcterms:W3CDTF">2017-07-07T15:43:00Z</dcterms:created>
  <dcterms:modified xsi:type="dcterms:W3CDTF">2021-01-05T07:06:14Z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